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</p:sldMasterIdLst>
  <p:notesMasterIdLst>
    <p:notesMasterId r:id="rId44"/>
  </p:notesMasterIdLst>
  <p:sldIdLst>
    <p:sldId id="303" r:id="rId13"/>
    <p:sldId id="281" r:id="rId14"/>
    <p:sldId id="336" r:id="rId15"/>
    <p:sldId id="337" r:id="rId16"/>
    <p:sldId id="313" r:id="rId17"/>
    <p:sldId id="305" r:id="rId18"/>
    <p:sldId id="334" r:id="rId19"/>
    <p:sldId id="332" r:id="rId20"/>
    <p:sldId id="331" r:id="rId21"/>
    <p:sldId id="330" r:id="rId22"/>
    <p:sldId id="329" r:id="rId23"/>
    <p:sldId id="340" r:id="rId24"/>
    <p:sldId id="341" r:id="rId25"/>
    <p:sldId id="306" r:id="rId26"/>
    <p:sldId id="311" r:id="rId27"/>
    <p:sldId id="345" r:id="rId28"/>
    <p:sldId id="335" r:id="rId29"/>
    <p:sldId id="283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46" r:id="rId39"/>
    <p:sldId id="312" r:id="rId40"/>
    <p:sldId id="344" r:id="rId41"/>
    <p:sldId id="296" r:id="rId42"/>
    <p:sldId id="343" r:id="rId43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36" autoAdjust="0"/>
    <p:restoredTop sz="94728" autoAdjust="0"/>
  </p:normalViewPr>
  <p:slideViewPr>
    <p:cSldViewPr>
      <p:cViewPr>
        <p:scale>
          <a:sx n="80" d="100"/>
          <a:sy n="80" d="100"/>
        </p:scale>
        <p:origin x="-58" y="-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B472D29-12A0-4E1F-B25E-EF1142B1412D}" type="datetimeFigureOut">
              <a:rPr lang="pt-PT"/>
              <a:pPr>
                <a:defRPr/>
              </a:pPr>
              <a:t>12-11-2013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0ABC7E1-85C0-4C0F-B124-43CB956084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911782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41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41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A4C732C-A4EB-41A5-B6B0-8E85009B9D77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5171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5172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ECF05E33-8B85-4CD2-8B05-744480B7C0F9}" type="slidenum">
              <a:rPr lang="pt-PT" sz="1200" smtClean="0"/>
              <a:pPr eaLnBrk="1" hangingPunct="1"/>
              <a:t>11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5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6196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64F30C49-B2DB-46D3-A48B-FA49FA591966}" type="slidenum">
              <a:rPr lang="pt-PT" sz="1200" smtClean="0"/>
              <a:pPr eaLnBrk="1" hangingPunct="1"/>
              <a:t>13</a:t>
            </a:fld>
            <a:endParaRPr lang="pt-PT" sz="120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C9168F-BB9F-43D8-95DD-CB9460B57469}" type="slidenum">
              <a:rPr lang="pt-PT" sz="1200" smtClean="0">
                <a:solidFill>
                  <a:srgbClr val="000000"/>
                </a:solidFill>
              </a:rPr>
              <a:pPr eaLnBrk="1" hangingPunct="1"/>
              <a:t>28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721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722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8C9168F-BB9F-43D8-95DD-CB9460B57469}" type="slidenum">
              <a:rPr lang="pt-PT" sz="1200" smtClean="0">
                <a:solidFill>
                  <a:srgbClr val="000000"/>
                </a:solidFill>
              </a:rPr>
              <a:pPr eaLnBrk="1" hangingPunct="1"/>
              <a:t>29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82111-0CFA-47C1-9C1C-21DA947EA1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987615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A8BFB0-8FCA-4515-B87F-B09B47F936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76929768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81F70D-DF74-41A4-9895-1E33E553A1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311565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04FCB9E-02E0-4A28-BD4B-F8ACD95EEE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1387966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9738A9F-204E-4D9C-8F10-B3E562406B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4957544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FECD9F1-BA8A-49DC-A5D4-11FFC4D807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2510144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E5215E-28D8-42C6-8CD2-7244132D27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88815372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4B555F-1335-4FBF-B876-11137B760E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7886592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20701D7-CAFB-4091-B01F-E24EC74BC96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2600025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C78779-9BE9-4434-A702-E9BB042715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955917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AA76134-6D0E-4AD1-9CF4-348E20BA6E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99305902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484A74B-E34E-4FE4-9BEB-358AA7E8C92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90040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E243D-1A0B-497C-8167-31C18DC9B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424984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5AEC2DA-0825-4D55-9E6A-37048EB8161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86591697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48D8BA-DCAF-4009-956A-A99054B95DD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96727407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827730-E565-42FB-BF3F-E0F4A3A8206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61099292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BEF568-1250-4D55-B8D3-81D35B3FC02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7308419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760E18F-D888-4CF2-9E15-1BB91DBDFF7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61552166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714E46-A54D-4760-BB02-6D599ACCD2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6204046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4FB12D-0DBC-4242-BEEF-53829B2DB54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8648839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221D82-AABF-48B6-A32D-3CBF80955EE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9331914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E8FD091-16FD-4FC0-847F-EE3FB5F647E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28282612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569D563-D298-4483-BDCA-9A6E06E1E49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3350989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62E02-2657-4F1F-B3D4-A81A4DF891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59409292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D637D9-6341-488A-A697-E2A156F3852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92807400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5919E7-3366-4CA2-AE87-57D4C4F508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71764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746A162-3315-4390-A379-789AAFEE8C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8453231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B2F3676-A432-41FB-85D2-C78BAA549B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5069745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76D9DC8-AFBD-481A-AE35-563C47EBB2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49230945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0B7D7F-9319-4E42-B338-F132120611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8753756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C07480B-0A37-4378-937E-FD54624900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32639612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9E7C9A-CBE6-46DB-A675-A2DAA4B348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6405290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AEAB57-F616-4898-8DC4-8019084681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3611907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1553577-D66B-4B65-9C2D-C0C44EDCAC2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3036645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ADE6A9-D179-45B7-A1B1-811ECCDF41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87149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0C986FD-013A-490F-8DBF-9A8B396F48B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78839596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9FD3E4-6A87-4975-A364-F5FE5708E4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8233836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7A30C12-879B-4228-B6CC-5B36E80480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94760518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FE3CE-3C54-48BA-8199-E3A2AC0955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7426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5E75-090B-44CC-9B01-B1F0122F01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185689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F65B1-5714-4266-839F-B8C8451D0E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007333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A04C9-EB27-47A4-83FF-A155EC1793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5835025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46143-7AE6-4471-8259-60327A0093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68244142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FD5FB3-B50E-49F9-B093-CEF5ECB14E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943250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A771E-1C89-4AA8-A216-72F750CE7C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6959880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93A6CA-C058-4543-91DF-DC0697A74D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2758495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1B978-14A8-418C-A5B2-01F0C08918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62139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EB0E73-BE45-4A0F-AE61-5F19CF47C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76197872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3F239-12F8-4C0F-B930-5D5F0A5687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8564719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A9E7-1E02-40ED-8F03-06606798574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0631042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D7D7E-0FA1-431B-AC54-01FF2DF2E3D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21429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B3D384A-C4F0-490F-B948-B8F8EFADED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222121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D658D45-DACA-4279-95C7-7C04774F9A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844551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3D2FDC8-3CD6-4FE3-9CF3-C8DA3E3769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6049959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3218425-3921-4CE0-B5CC-28D4EFA6902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0092732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3FB2D2-1CE0-465A-BF8A-F2E00ECBD5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783925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C612D-F2DE-40D3-8186-7A5F132471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2692011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53E590-1597-47C8-93ED-6DE8C2F9F3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14799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D7CC3CC-6003-4C60-9CBD-BDE626CB1B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0214007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B5248CC-0D83-4767-A188-5D578F9955B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84659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F7D440-A772-45E1-B645-83F2B22D58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19838985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F8DEE01-2088-40E5-9620-6FFEA103655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9875876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21B3C10-9F64-4CA9-A1B4-510F3BC844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2945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7865CA-335B-4F46-9FE7-595C160186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0479743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47E9203-2A6F-4E95-A809-AE0168AB358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7359761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44B09B-2121-450F-86D4-DACA570BB5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186764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21C6FF5-0D25-46C2-BE02-CFA752C49C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686823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50751-BD25-40A7-BE7B-22FD79239F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3092406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8E1A433-186D-421D-8F6E-EAFA5F995D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1783318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E0022E4-DFB6-4FE1-8AE9-2DD46D3076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8543914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DCF089-3C4D-49F7-A928-1F554BE22C7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2296759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DF5F355-4D7D-411C-B2FB-D297537700B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6564180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CC848B8-9D13-4863-8AFA-25565ED02B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1919774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2586C9E-17B2-46EB-8578-E24FED48437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077702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B20DC4-30A2-42CC-8DED-BA34C73787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0467709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4AE11-3D3C-4155-AFA9-2ECE219FABD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93002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0C7F0-817F-4DBD-8CB0-A7D8A861BD9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273433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19F7-D64B-4018-B1A7-A6125F492DF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3047745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DDC16-9B32-4A66-B06D-8A0453CE81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44550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C8671-8163-4361-8521-071652A563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4891535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DFEE5E-1E66-4882-85BE-E978A4A507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9697285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B667D4-FBC8-40BF-BA03-D5C374626C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9057182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EFFFC-6AD4-4D4F-963F-4CC5A735B8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43476791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48E0BC-DFAF-4790-A9B1-06A7D2FA2F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39380012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EED1-C44C-4D81-8C4B-66260E69B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8673931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04C03-180E-4A2D-8BD6-207715F6EA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3457917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C0FDEE-DA01-4A2E-AE8D-1BDEB2BEB8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599998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E7F1F9-6464-45DF-A170-2E37F090363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332340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E3D3C-5CC2-4CB7-87DE-F2A956B4089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17804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65D3-1291-4412-87A9-73FC209B3C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4996507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3287E-61E2-44C8-AB7E-AA0F79B7C9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2784149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B0FB7-72CB-4F8E-B91B-15CA2ADF55C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25716641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FAFD1F-3E74-40B1-AC20-37F75137D4F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9527750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52347-4AD4-4D40-8DE9-016FC2C635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950455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3CA10-A653-4D7F-968B-BDBD693348F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738784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276C4-B28F-4B01-8EA7-FDECE46645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715579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D13EB-A825-4920-9BE0-1C40798E68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211279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566328-50AD-405D-A19D-075190503C8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5530649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9E744-4857-41AF-B846-978423E94A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27826091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E9198-EDF7-4764-8707-945744CC9B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17521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128DA-6827-470F-BCDD-5FBE7357E8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699959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9F006-342B-497F-BCDA-A85D57E2D7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7433693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F07B8-0576-40BD-902C-EDF39520F0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065137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37D98-7A60-4E0F-969C-7AD826053F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04177213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70653-AD8B-4396-82E4-B5167B3C06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2508066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F2052-A7DE-48B7-B85E-FF1639F139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9339606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EC1CF-709F-4889-B92F-2808F25A1E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8481452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772AA-C3CB-49BE-BAA7-3ACF72C91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30929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74D65D-9C96-40C4-895B-D5CD3C864B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904150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DBBE0-5EA7-4FFF-A283-A1BA8199BC1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8705949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627BC-A0B3-4FEB-97FB-993F0DFC8F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077097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D9301-7306-4776-B2E3-3B14CAC326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65505608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C7E1-70D8-4B6A-9494-C9B3BB9DF9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3739127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8D46B-6A70-4919-A55C-8D7E9D86BF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6217370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84CC4-44E6-4165-B5C1-1A72881DED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01669863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DB56-4BED-4687-B22C-32848EDC81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23006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CDEC3C-485A-47D6-8173-AB96B0B453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39231002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5012D-3EC7-404A-8C5A-45E93F1CA0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5298693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E9EA8-CCBC-4AA1-BDA4-8A4DB6E9DF3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54625015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858D84-969A-418C-AF16-F05D806D228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4012048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EE0484-7EF0-4F23-BD3A-A77E863D3C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7738351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44ED1-B073-4F01-B1CA-D31261ED55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479596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FFF5F-4840-4370-91D7-D21759561E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925247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6C835-51B8-4341-B96C-187D515967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3379608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80B53-C287-4453-9329-6F7B9B3DA9D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25091117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B7456-0466-4DA1-BF09-9165883BBC2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0288897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DE3F1-1CA8-4088-9888-0816159AB8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85041545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1577B9-9153-4F68-9530-686D2477B03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4646252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E9D65-7247-4D62-852C-34B3FA7D5E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776356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67AD7-C648-4010-A3A2-80BE31F28B0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91544080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78D74-C5CD-4A35-B4C1-956CBD3E2D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9234388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910CC9-6366-4611-BACF-61EE6FDA5B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8596503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3BA84-70AA-4DE8-BE81-8C8523339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049419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C54FD-4AF4-4B1B-B0BB-23A5CC6B0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2326289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E331C-A583-4A7D-ADB9-DFD39F17775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8588410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63D457-76B1-4329-94F9-C26A01B71D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9882787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8417EB-90CC-4040-AC1C-F6097333D6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68222666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63C35-3419-47AC-99B8-F4DA89FD65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104835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2259F-203B-427D-A92F-AACD62308A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5732463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97545-18FA-472A-9C0C-A6AE97732C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1735067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72782-5BD1-450D-B95F-C476D40F01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7861044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188BCB-CB6F-497B-A4B1-97679BB3E66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82213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A922501-4B0B-4D2F-B79A-12CFE473AB7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45504838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967BE5-D13D-4B56-AD83-5558304EA2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389158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B8FEAA20-D198-4C64-8BA2-E18AED3E9C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56" r:id="rId1"/>
    <p:sldLayoutId id="2147489857" r:id="rId2"/>
    <p:sldLayoutId id="2147489858" r:id="rId3"/>
    <p:sldLayoutId id="2147489859" r:id="rId4"/>
    <p:sldLayoutId id="2147489860" r:id="rId5"/>
    <p:sldLayoutId id="2147489861" r:id="rId6"/>
    <p:sldLayoutId id="2147489862" r:id="rId7"/>
    <p:sldLayoutId id="2147489863" r:id="rId8"/>
    <p:sldLayoutId id="2147489864" r:id="rId9"/>
    <p:sldLayoutId id="2147489865" r:id="rId10"/>
    <p:sldLayoutId id="2147489866" r:id="rId11"/>
    <p:sldLayoutId id="2147489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56CB6C-CC7A-4FDF-A009-EE57A1719E1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09" r:id="rId1"/>
    <p:sldLayoutId id="2147489910" r:id="rId2"/>
    <p:sldLayoutId id="2147489911" r:id="rId3"/>
    <p:sldLayoutId id="2147489912" r:id="rId4"/>
    <p:sldLayoutId id="2147489913" r:id="rId5"/>
    <p:sldLayoutId id="2147489914" r:id="rId6"/>
    <p:sldLayoutId id="2147489915" r:id="rId7"/>
    <p:sldLayoutId id="2147489916" r:id="rId8"/>
    <p:sldLayoutId id="2147489917" r:id="rId9"/>
    <p:sldLayoutId id="2147489918" r:id="rId10"/>
    <p:sldLayoutId id="2147489919" r:id="rId11"/>
    <p:sldLayoutId id="21474899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D8CA18-DA6C-4043-9CA9-33818E2E61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21" r:id="rId1"/>
    <p:sldLayoutId id="2147489922" r:id="rId2"/>
    <p:sldLayoutId id="2147489923" r:id="rId3"/>
    <p:sldLayoutId id="2147489924" r:id="rId4"/>
    <p:sldLayoutId id="2147489925" r:id="rId5"/>
    <p:sldLayoutId id="2147489926" r:id="rId6"/>
    <p:sldLayoutId id="2147489927" r:id="rId7"/>
    <p:sldLayoutId id="2147489928" r:id="rId8"/>
    <p:sldLayoutId id="2147489929" r:id="rId9"/>
    <p:sldLayoutId id="2147489930" r:id="rId10"/>
    <p:sldLayoutId id="2147489931" r:id="rId11"/>
    <p:sldLayoutId id="21474899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654379AF-3D6C-4DEB-AF79-319DBAC54FE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33" r:id="rId1"/>
    <p:sldLayoutId id="2147489934" r:id="rId2"/>
    <p:sldLayoutId id="2147489935" r:id="rId3"/>
    <p:sldLayoutId id="2147489936" r:id="rId4"/>
    <p:sldLayoutId id="2147489937" r:id="rId5"/>
    <p:sldLayoutId id="2147489938" r:id="rId6"/>
    <p:sldLayoutId id="2147489939" r:id="rId7"/>
    <p:sldLayoutId id="2147489940" r:id="rId8"/>
    <p:sldLayoutId id="2147489941" r:id="rId9"/>
    <p:sldLayoutId id="2147489942" r:id="rId10"/>
    <p:sldLayoutId id="2147489943" r:id="rId11"/>
    <p:sldLayoutId id="21474899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F4CB23D-4E96-402D-8E82-722387180E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68" r:id="rId1"/>
    <p:sldLayoutId id="2147489869" r:id="rId2"/>
    <p:sldLayoutId id="2147489870" r:id="rId3"/>
    <p:sldLayoutId id="2147489871" r:id="rId4"/>
    <p:sldLayoutId id="2147489872" r:id="rId5"/>
    <p:sldLayoutId id="2147489873" r:id="rId6"/>
    <p:sldLayoutId id="2147489874" r:id="rId7"/>
    <p:sldLayoutId id="2147489875" r:id="rId8"/>
    <p:sldLayoutId id="2147489876" r:id="rId9"/>
    <p:sldLayoutId id="2147489877" r:id="rId10"/>
    <p:sldLayoutId id="2147489878" r:id="rId11"/>
    <p:sldLayoutId id="21474898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3F5CAE-8C06-4E34-8139-0784D5848E6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80" r:id="rId1"/>
    <p:sldLayoutId id="2147489881" r:id="rId2"/>
    <p:sldLayoutId id="2147489882" r:id="rId3"/>
    <p:sldLayoutId id="2147489883" r:id="rId4"/>
    <p:sldLayoutId id="2147489884" r:id="rId5"/>
    <p:sldLayoutId id="2147489885" r:id="rId6"/>
    <p:sldLayoutId id="2147489886" r:id="rId7"/>
    <p:sldLayoutId id="2147489887" r:id="rId8"/>
    <p:sldLayoutId id="2147489888" r:id="rId9"/>
    <p:sldLayoutId id="2147489889" r:id="rId10"/>
    <p:sldLayoutId id="2147489890" r:id="rId11"/>
    <p:sldLayoutId id="21474898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7F6AE4A-F175-46C6-8DF0-69F01713E2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2" r:id="rId1"/>
    <p:sldLayoutId id="2147489801" r:id="rId2"/>
    <p:sldLayoutId id="2147489802" r:id="rId3"/>
    <p:sldLayoutId id="2147489803" r:id="rId4"/>
    <p:sldLayoutId id="2147489804" r:id="rId5"/>
    <p:sldLayoutId id="2147489805" r:id="rId6"/>
    <p:sldLayoutId id="2147489806" r:id="rId7"/>
    <p:sldLayoutId id="2147489807" r:id="rId8"/>
    <p:sldLayoutId id="2147489808" r:id="rId9"/>
    <p:sldLayoutId id="2147489809" r:id="rId10"/>
    <p:sldLayoutId id="2147489810" r:id="rId11"/>
    <p:sldLayoutId id="21474898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09E839B-968D-4D0D-A140-DBA9A6C9889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3" r:id="rId1"/>
    <p:sldLayoutId id="2147489812" r:id="rId2"/>
    <p:sldLayoutId id="2147489813" r:id="rId3"/>
    <p:sldLayoutId id="2147489814" r:id="rId4"/>
    <p:sldLayoutId id="2147489815" r:id="rId5"/>
    <p:sldLayoutId id="2147489816" r:id="rId6"/>
    <p:sldLayoutId id="2147489817" r:id="rId7"/>
    <p:sldLayoutId id="2147489818" r:id="rId8"/>
    <p:sldLayoutId id="2147489819" r:id="rId9"/>
    <p:sldLayoutId id="2147489820" r:id="rId10"/>
    <p:sldLayoutId id="2147489821" r:id="rId11"/>
    <p:sldLayoutId id="21474898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F75A50A-CED3-4C35-BE8E-E1DA269C9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4" r:id="rId1"/>
    <p:sldLayoutId id="2147489823" r:id="rId2"/>
    <p:sldLayoutId id="2147489824" r:id="rId3"/>
    <p:sldLayoutId id="2147489825" r:id="rId4"/>
    <p:sldLayoutId id="2147489826" r:id="rId5"/>
    <p:sldLayoutId id="2147489827" r:id="rId6"/>
    <p:sldLayoutId id="2147489828" r:id="rId7"/>
    <p:sldLayoutId id="2147489829" r:id="rId8"/>
    <p:sldLayoutId id="2147489830" r:id="rId9"/>
    <p:sldLayoutId id="2147489831" r:id="rId10"/>
    <p:sldLayoutId id="2147489832" r:id="rId11"/>
    <p:sldLayoutId id="21474898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C87B0BB-A35F-44C0-9092-ABFC428D6E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5" r:id="rId1"/>
    <p:sldLayoutId id="2147489834" r:id="rId2"/>
    <p:sldLayoutId id="2147489835" r:id="rId3"/>
    <p:sldLayoutId id="2147489836" r:id="rId4"/>
    <p:sldLayoutId id="2147489837" r:id="rId5"/>
    <p:sldLayoutId id="2147489838" r:id="rId6"/>
    <p:sldLayoutId id="2147489839" r:id="rId7"/>
    <p:sldLayoutId id="2147489840" r:id="rId8"/>
    <p:sldLayoutId id="2147489841" r:id="rId9"/>
    <p:sldLayoutId id="2147489842" r:id="rId10"/>
    <p:sldLayoutId id="2147489843" r:id="rId11"/>
    <p:sldLayoutId id="21474898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75F87D-AD0A-4F31-A310-1B355AE98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6" r:id="rId1"/>
    <p:sldLayoutId id="2147489845" r:id="rId2"/>
    <p:sldLayoutId id="2147489846" r:id="rId3"/>
    <p:sldLayoutId id="2147489847" r:id="rId4"/>
    <p:sldLayoutId id="2147489848" r:id="rId5"/>
    <p:sldLayoutId id="2147489849" r:id="rId6"/>
    <p:sldLayoutId id="2147489850" r:id="rId7"/>
    <p:sldLayoutId id="2147489851" r:id="rId8"/>
    <p:sldLayoutId id="2147489852" r:id="rId9"/>
    <p:sldLayoutId id="2147489853" r:id="rId10"/>
    <p:sldLayoutId id="2147489854" r:id="rId11"/>
    <p:sldLayoutId id="21474898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127ED5-9969-4FE7-BA44-0636A575AC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7" r:id="rId1"/>
    <p:sldLayoutId id="2147489898" r:id="rId2"/>
    <p:sldLayoutId id="2147489899" r:id="rId3"/>
    <p:sldLayoutId id="2147489900" r:id="rId4"/>
    <p:sldLayoutId id="2147489901" r:id="rId5"/>
    <p:sldLayoutId id="2147489902" r:id="rId6"/>
    <p:sldLayoutId id="2147489903" r:id="rId7"/>
    <p:sldLayoutId id="2147489904" r:id="rId8"/>
    <p:sldLayoutId id="2147489905" r:id="rId9"/>
    <p:sldLayoutId id="2147489906" r:id="rId10"/>
    <p:sldLayoutId id="2147489907" r:id="rId11"/>
    <p:sldLayoutId id="21474899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4.xml"/><Relationship Id="rId5" Type="http://schemas.openxmlformats.org/officeDocument/2006/relationships/image" Target="../media/image9.wmf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6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microsoft.com/office/2007/relationships/hdphoto" Target="../media/hdphoto4.wdp"/><Relationship Id="rId7" Type="http://schemas.openxmlformats.org/officeDocument/2006/relationships/image" Target="../media/image17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6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4.jpeg"/><Relationship Id="rId11" Type="http://schemas.openxmlformats.org/officeDocument/2006/relationships/image" Target="../media/image7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22.jpeg"/><Relationship Id="rId9" Type="http://schemas.openxmlformats.org/officeDocument/2006/relationships/image" Target="../media/image16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6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6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28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6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6.w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6.xml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2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9" descr="http://t2.gstatic.com/images?q=tbn:ANd9GcRDLZWk2dPa0Kvo4XqfxhnbEfbCn7Eo-igMNX_D9NVt9Z9HUk00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95587"/>
            <a:ext cx="4360094" cy="39697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4814"/>
            <a:ext cx="8137525" cy="36004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semente é a palavra de Deus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 é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Cristo: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Quem 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encontra,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encontra a vida eterna. 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468313" y="1274763"/>
            <a:ext cx="8280400" cy="54022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dia, Jesus saiu de casa e foi sentar-Se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à beira-mar. Reuniu-se à sua volta tão grande multidão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teve de subir para um barco e sentar-Se,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enquanto a multidão ficava na margem.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Disse muitas coisas em parábolas, nestes termos: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«Saiu o semeador a semear.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semeava, caíram algumas sementes ao longo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do caminho: vieram as aves e comeram-nas.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Outras caíram em sítios pedregosos, onde não havia muita terra, e logo nasceram, porque a terra era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pouco profunda; mas depois de nascer o sol,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queimaram-se e secaram, por não terem raiz.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Outras caíram entre espinhos,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espinhos cresceram e afogaram-nas.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Outras caíram em boa terra e deram fruto: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umas, cem; outras, sessenta; outras, trinta por um.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tem ouvidos, oiça».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	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469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575" y="6135688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125538"/>
            <a:ext cx="8569325" cy="5451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Os discípulos aproximaram-se de Jesus e disseram-Lhe: «Porque lhes falas em parábolas?». Jesus respondeu: «Porque a vós é dado conhecer os mistérios do reino dos Céus, mas a eles não. Pois àquele que tem dar-se-á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terá em abundância; mas àquele que não tem, até o pouco que tem lhe será tirado. É por isso que lhes falo em parábolas, porque veem sem ver e ouvem sem ouvir nem entender. Neles se cumpre a profecia de Isaías que diz: ‘Ouvindo ouvireis, mas sem compreender; olhando olhareis, mas sem ver. Porque o coração deste povo tornou-se duro: endureceram os seus ouvidos e fecharam os seus olhos, para não acontecer que,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vendo com os olhos e ouvindo com os ouvidos e compreendendo com o coração, se convertam e Eu os cure’. Quanto a vós, felizes os vossos olhos porque veem e os vossos ouvidos porque ouvem!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Em verdade vos digo: muitos profetas e justos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desejaram ver o que vós vedes e não viram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ouvir o que vós ouvis e não ouviram. </a:t>
            </a: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836712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57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57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856288" y="863600"/>
            <a:ext cx="244475" cy="290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572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02625" y="61198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95288" y="1274763"/>
            <a:ext cx="8569325" cy="5106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Escutai, então, o que significa a parábola do semeador: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Quando um homem ouve a palavra do reino e não a compreende, vem o Maligno e arrebata o que foi semeado no seu coração. Este é o que recebeu a semente ao longo do caminho. Aquele que recebeu a semente em sítios pedregosos é o que ouve a palavra e a acolhe de momento com alegria, mas não tem raiz em si mesmo, porque é inconstante, e, ao chegar a tribulação ou a perseguição por causa da palavra, sucumbe logo.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Aquele que recebeu a semente entre espinhos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que ouve a palavra, mas os cuidados deste mundo e a sedução da riqueza sufocam a palavra,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assim não dá fruto.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que recebeu a palavra em boa terra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é o que ouve a palavra e a compreende.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Esse dá fruto e produz ora cem, ora sessenta,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 trinta por um»”.                                             (Mt 13)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674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  <p:pic>
        <p:nvPicPr>
          <p:cNvPr id="1167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997575" y="925513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7763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8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63725"/>
            <a:ext cx="8280400" cy="31702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Pai, para que a Palavra que o Divino Semeador lança no nosso coração produza frutos de Vida e Salvação.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assim, louvamos e pedimos que: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1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haja gente corajosa que anuncie e defenda a Palavra…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saibamos encontrar tempo suficiente para a Oração…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se abram à Palavra os que vivem no egoísmo…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os que dão frutos de Vida pelo Evangelho ajudem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	    àqueles que vivem à margem da Palavra de Vida…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Fiéis (1)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9" name="Rectângulo 8"/>
          <p:cNvSpPr/>
          <p:nvPr/>
        </p:nvSpPr>
        <p:spPr>
          <a:xfrm>
            <a:off x="1403350" y="5211763"/>
            <a:ext cx="6624638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QUE NÓS SEJAMOS, Ó PAI,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BOA TERRA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3.bp.blogspot.com/-eOdo2xwPpsg/T_3tjOwpgZI/AAAAAAAAbaA/SEoKkbkGJKs/s1600/VALADA+-+ESPIGA+DE+TRI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899151"/>
            <a:ext cx="3960440" cy="39781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786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18787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</a:t>
            </a:r>
            <a:r>
              <a:rPr lang="pt-PT" sz="3600" i="1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Fiéis (2)</a:t>
            </a:r>
            <a:endParaRPr lang="pt-PT" sz="3600" i="1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1259632" y="2468503"/>
            <a:ext cx="67687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6000"/>
              </a:lnSpc>
              <a:buFontTx/>
              <a:buNone/>
              <a:defRPr/>
            </a:pPr>
            <a:r>
              <a:rPr lang="pt-PT" sz="4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FAZEI DE </a:t>
            </a:r>
            <a:r>
              <a:rPr lang="pt-PT" sz="40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NÓS, SENHOR, SEARAS </a:t>
            </a:r>
            <a:r>
              <a:rPr lang="pt-PT" sz="4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DA VOSSA </a:t>
            </a:r>
            <a:r>
              <a:rPr lang="pt-PT" sz="40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 Rounded MT Bold" pitchFamily="34" charset="0"/>
                <a:cs typeface="Arial" pitchFamily="34" charset="0"/>
              </a:rPr>
              <a:t>		    PALAVRA! </a:t>
            </a:r>
            <a:endParaRPr lang="pt-PT" sz="40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 Rounded MT Bold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5446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9811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childerijen.nu/schilderij/Vincent-van-Gogh-De-Zaaier-naar-Millet-i26687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91266"/>
            <a:ext cx="2993725" cy="39219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0835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0836" name="Line 6"/>
          <p:cNvSpPr>
            <a:spLocks noChangeShapeType="1"/>
          </p:cNvSpPr>
          <p:nvPr/>
        </p:nvSpPr>
        <p:spPr bwMode="auto">
          <a:xfrm flipV="1">
            <a:off x="1042988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0837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38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6151384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74046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20841" name="Picture 2" descr="http://t3.gstatic.com/images?q=tbn:ANd9GcTwX8p2kA-bMCbP0n6EqyOhE0S_sUSiNaDCtQQqDAHPR1iCwq1IZQ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89" y="4168626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1598547" y="1124744"/>
            <a:ext cx="6933893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Semente lançada na terra,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semente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Libertação: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Semente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lançada na terra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tu, meu irmão!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Semente lançada na terra,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semente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semente de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Libertação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és tu, meu irmão! </a:t>
            </a:r>
            <a:r>
              <a:rPr lang="pt-PT" sz="2000" b="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Fermento escondido da massa,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fermento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Transformação: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Fermento escondido na massa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tu, meu irmão!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Fermento escondido na massa,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fermento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, fermento de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Transformação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tu, meu irmão! </a:t>
            </a:r>
            <a:r>
              <a:rPr lang="pt-PT" sz="2000" b="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endParaRPr lang="pt-PT" sz="2000" b="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5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186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186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85006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948488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8029575" y="5589588"/>
            <a:ext cx="503238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836524" y="4244401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15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428625" y="3357563"/>
            <a:ext cx="6286500" cy="2259012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Como a </a:t>
            </a:r>
            <a:r>
              <a:rPr lang="pt-PT" sz="2200" i="1" baseline="0" dirty="0">
                <a:latin typeface="Arial" charset="0"/>
              </a:rPr>
              <a:t>semente</a:t>
            </a:r>
            <a:r>
              <a:rPr lang="pt-PT" sz="2200" baseline="0" dirty="0">
                <a:latin typeface="Arial" charset="0"/>
              </a:rPr>
              <a:t> que cai na terra… assim é a </a:t>
            </a:r>
            <a:r>
              <a:rPr lang="pt-PT" sz="2200" i="1" baseline="0" dirty="0">
                <a:latin typeface="Arial" charset="0"/>
              </a:rPr>
              <a:t>Palavra de Deus… </a:t>
            </a:r>
            <a:r>
              <a:rPr lang="pt-PT" sz="2200" i="1" baseline="0" dirty="0" smtClean="0">
                <a:latin typeface="Arial" charset="0"/>
              </a:rPr>
              <a:t> </a:t>
            </a:r>
            <a:r>
              <a:rPr lang="pt-PT" sz="2200" b="0" i="1" baseline="0" dirty="0" smtClean="0">
                <a:latin typeface="Arial" charset="0"/>
              </a:rPr>
              <a:t>[ 3ª </a:t>
            </a:r>
            <a:r>
              <a:rPr lang="pt-PT" sz="2200" b="0" i="1" baseline="0" dirty="0">
                <a:latin typeface="Arial" charset="0"/>
              </a:rPr>
              <a:t>L</a:t>
            </a:r>
            <a:r>
              <a:rPr lang="pt-PT" sz="2200" b="0" i="1" baseline="0" dirty="0" smtClean="0">
                <a:latin typeface="Arial" charset="0"/>
              </a:rPr>
              <a:t>. / Evang.</a:t>
            </a:r>
            <a:r>
              <a:rPr lang="pt-PT" sz="2200" b="0" baseline="0" dirty="0" smtClean="0">
                <a:latin typeface="Arial" charset="0"/>
              </a:rPr>
              <a:t> </a:t>
            </a:r>
            <a:r>
              <a:rPr lang="pt-PT" sz="2200" b="0" baseline="0" dirty="0">
                <a:latin typeface="Arial" charset="0"/>
              </a:rPr>
              <a:t>- </a:t>
            </a:r>
            <a:r>
              <a:rPr lang="pt-PT" sz="2200" baseline="0" dirty="0">
                <a:latin typeface="Arial" charset="0"/>
              </a:rPr>
              <a:t>Mt </a:t>
            </a:r>
            <a:r>
              <a:rPr lang="pt-PT" sz="2200" baseline="0" dirty="0" smtClean="0">
                <a:latin typeface="Arial" charset="0"/>
              </a:rPr>
              <a:t>13 </a:t>
            </a:r>
            <a:r>
              <a:rPr lang="pt-PT" sz="2200" b="0" i="1" baseline="0" dirty="0" smtClean="0">
                <a:latin typeface="Arial" charset="0"/>
              </a:rPr>
              <a:t>]</a:t>
            </a:r>
            <a:r>
              <a:rPr lang="pt-PT" sz="2200" baseline="0" dirty="0" smtClean="0">
                <a:latin typeface="Arial" charset="0"/>
              </a:rPr>
              <a:t> </a:t>
            </a:r>
            <a:endParaRPr lang="pt-PT" sz="2200" baseline="0" dirty="0">
              <a:latin typeface="Arial" charset="0"/>
            </a:endParaRP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i="1" baseline="0" dirty="0" smtClean="0">
                <a:latin typeface="Arial" charset="0"/>
              </a:rPr>
              <a:t>E </a:t>
            </a:r>
            <a:r>
              <a:rPr lang="pt-PT" sz="2200" i="1" baseline="0" dirty="0">
                <a:latin typeface="Arial" charset="0"/>
              </a:rPr>
              <a:t>a Palavra que sai da boca de </a:t>
            </a:r>
            <a:r>
              <a:rPr lang="pt-PT" sz="2200" i="1" baseline="0" dirty="0" smtClean="0">
                <a:latin typeface="Arial" charset="0"/>
              </a:rPr>
              <a:t>Deus… </a:t>
            </a:r>
            <a:r>
              <a:rPr lang="pt-PT" sz="2200" i="1" baseline="0" dirty="0">
                <a:latin typeface="Arial" charset="0"/>
              </a:rPr>
              <a:t>não volta sem ter produzido fruto… </a:t>
            </a:r>
            <a:r>
              <a:rPr lang="pt-PT" sz="2200" b="0" i="1" baseline="0" dirty="0">
                <a:latin typeface="Arial" charset="0"/>
              </a:rPr>
              <a:t>[1ª Leit.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Is 55</a:t>
            </a:r>
            <a:r>
              <a:rPr lang="pt-PT" sz="22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200" baseline="0" dirty="0">
                <a:latin typeface="Arial" charset="0"/>
              </a:rPr>
              <a:t>- </a:t>
            </a:r>
            <a:r>
              <a:rPr lang="pt-PT" sz="2200" baseline="0" dirty="0" smtClean="0">
                <a:latin typeface="Arial" charset="0"/>
              </a:rPr>
              <a:t>Toda </a:t>
            </a:r>
            <a:r>
              <a:rPr lang="pt-PT" sz="2200" i="1" baseline="0" dirty="0">
                <a:latin typeface="Arial" charset="0"/>
              </a:rPr>
              <a:t>a</a:t>
            </a:r>
            <a:r>
              <a:rPr lang="pt-PT" sz="2200" baseline="0" dirty="0">
                <a:latin typeface="Arial" charset="0"/>
              </a:rPr>
              <a:t> </a:t>
            </a:r>
            <a:r>
              <a:rPr lang="pt-PT" sz="2200" i="1" baseline="0" dirty="0">
                <a:latin typeface="Arial" charset="0"/>
              </a:rPr>
              <a:t>criatura</a:t>
            </a:r>
            <a:r>
              <a:rPr lang="pt-PT" sz="2200" baseline="0" dirty="0">
                <a:latin typeface="Arial" charset="0"/>
              </a:rPr>
              <a:t> espera a </a:t>
            </a:r>
            <a:r>
              <a:rPr lang="pt-PT" sz="2200" i="1" baseline="0" dirty="0">
                <a:latin typeface="Arial" charset="0"/>
              </a:rPr>
              <a:t>“libertação”</a:t>
            </a:r>
            <a:r>
              <a:rPr lang="pt-PT" sz="2200" baseline="0" dirty="0">
                <a:latin typeface="Arial" charset="0"/>
              </a:rPr>
              <a:t>… tal como </a:t>
            </a:r>
            <a:r>
              <a:rPr lang="pt-PT" sz="2200" i="1" baseline="0" dirty="0">
                <a:latin typeface="Arial" charset="0"/>
              </a:rPr>
              <a:t>os filhos de Deus</a:t>
            </a:r>
            <a:r>
              <a:rPr lang="pt-PT" sz="2200" baseline="0" dirty="0">
                <a:latin typeface="Arial" charset="0"/>
              </a:rPr>
              <a:t>… </a:t>
            </a:r>
            <a:r>
              <a:rPr lang="pt-PT" sz="2200" b="0" i="1" baseline="0" dirty="0">
                <a:latin typeface="Arial" charset="0"/>
              </a:rPr>
              <a:t>[ 2ª Leit. </a:t>
            </a:r>
            <a:r>
              <a:rPr lang="pt-PT" sz="2200" b="0" baseline="0" dirty="0">
                <a:latin typeface="Arial" charset="0"/>
              </a:rPr>
              <a:t>/ </a:t>
            </a:r>
            <a:r>
              <a:rPr lang="pt-PT" sz="2200" baseline="0" dirty="0">
                <a:latin typeface="Arial" charset="0"/>
              </a:rPr>
              <a:t>Rm 8 </a:t>
            </a:r>
            <a:r>
              <a:rPr lang="pt-PT" sz="22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288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288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7846" y="359394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7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8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3910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3912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7846" y="359394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4931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4932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3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4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5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4936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4937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8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5956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7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8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59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5960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5963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4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5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6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7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8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5969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5970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71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79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0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6981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698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8005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8006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800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902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2902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59330" y="2385522"/>
            <a:ext cx="3127057" cy="534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29032" name="Picture 4" descr="http://t2.gstatic.com/images?q=tbn:ANd9GcQjjilTlEfdlI9RI-62H1lgQoAEMpPQBB6egDD_z-u_32GeHd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312" y="1772816"/>
            <a:ext cx="4336012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1526539" y="1196752"/>
            <a:ext cx="6645861" cy="505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CADA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SEMEIA NO MEU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CORAÇÃO.</a:t>
            </a:r>
            <a:endParaRPr lang="pt-PT" sz="24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CADA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 O TRIGO DO MEU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PÃO.</a:t>
            </a:r>
            <a:endParaRPr lang="pt-PT" sz="24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saiu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ao campo para semear.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semeador,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minha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vida,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quis plantar.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semeou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na estrada entre os espinhos.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não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pôde entrar nos seus domínios.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b="1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158155" y="6063695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3" descr="http://4.bp.blogspot.com/_XpC1eMevurc/TH6JgKWvA0I/AAAAAAAAATQ/9HDvQqYYK_4/s1600/semead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50" y="2564904"/>
            <a:ext cx="4396947" cy="29334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9027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29028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pic>
        <p:nvPicPr>
          <p:cNvPr id="129029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9030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59330" y="2385522"/>
            <a:ext cx="3127057" cy="53470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2925253" y="1395983"/>
            <a:ext cx="5463171" cy="505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CADA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SEMEIA NO MEU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CORAÇÃO.</a:t>
            </a:r>
            <a:endParaRPr lang="pt-PT" sz="24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CADA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ESPERA O TRIGO DO MEU </a:t>
            </a:r>
            <a:r>
              <a:rPr lang="pt-PT" sz="24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PÃO.</a:t>
            </a:r>
            <a:endParaRPr lang="pt-PT" sz="24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3.Certa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semeador,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boa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terra,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quis semear.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somente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espinhos pôde achar.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4.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deitou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grão em terra mexida.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Certa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manhã,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semeador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pôs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semente em minha vida.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b="1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205826" y="906867"/>
            <a:ext cx="244475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51588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(1)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777875" y="1935163"/>
            <a:ext cx="8042275" cy="286226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Geralmente vivemos esquecidos da Palavra de Deus,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não sabemos agradecer o dom que temos na </a:t>
            </a:r>
          </a:p>
          <a:p>
            <a:pPr marL="0" lvl="2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Divina palavra contida no Livro dos livros, a Bíblia. </a:t>
            </a:r>
          </a:p>
          <a:p>
            <a:pPr marL="0" lvl="2" algn="l">
              <a:defRPr/>
            </a:pP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  Sejamos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, então,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agradecidos e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louvemos o Pai porque: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faz germinar em nós a Palavra que produz Vida...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a energia do Espírito é radical e transformante…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temos em nós a mesma Vida de Cristo na Palavra...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~  o Seu Reino já está hoje presente no mundo…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187450" y="5157788"/>
            <a:ext cx="6840538" cy="9382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OBRIGADO, PAI,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5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PELA PALAVRA DE VIDA!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4.bp.blogspot.com/-b9rZOziW0Pw/Ud-TGyQ0UGI/AAAAAAAADpQ/fWqnw-OTxYQ/s1600/Rute+nos+Campos+-+Hugues+Merle_18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506066"/>
            <a:ext cx="3166285" cy="48032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30051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</a:t>
            </a:r>
            <a:r>
              <a:rPr lang="pt-PT" sz="3600" kern="10" baseline="0" dirty="0" smtClean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Reflexão (2)</a:t>
            </a:r>
            <a:endParaRPr lang="pt-PT" sz="3600" kern="10" baseline="0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 Black"/>
              <a:cs typeface="Arial" charset="0"/>
            </a:endParaRPr>
          </a:p>
        </p:txBody>
      </p:sp>
      <p:pic>
        <p:nvPicPr>
          <p:cNvPr id="13005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005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3"/>
          <p:cNvSpPr txBox="1">
            <a:spLocks noChangeArrowheads="1"/>
          </p:cNvSpPr>
          <p:nvPr/>
        </p:nvSpPr>
        <p:spPr bwMode="auto">
          <a:xfrm>
            <a:off x="879724" y="1556792"/>
            <a:ext cx="794074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SEI, Ó SENHOR, QUE ME </a:t>
            </a:r>
            <a:r>
              <a:rPr lang="pt-PT" sz="20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AMAS;</a:t>
            </a:r>
            <a:endParaRPr lang="pt-PT" sz="20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OUÇO A TUA VOZ QUE ME CHAMA!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QUERO CANTAR COM MARIA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MEU SIM DA ALEGRIA, QUAL BELA CANÇÃO!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PELO MUNDO, SENHOR,</a:t>
            </a:r>
          </a:p>
          <a:p>
            <a:pPr marL="609600" indent="-609600">
              <a:lnSpc>
                <a:spcPts val="2200"/>
              </a:lnSpc>
              <a:spcAft>
                <a:spcPts val="600"/>
              </a:spcAft>
              <a:buFontTx/>
              <a:buNone/>
              <a:defRPr/>
            </a:pPr>
            <a:r>
              <a:rPr lang="pt-PT" sz="20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VOU CANTAR TEU AMOR QUE ENCHE O MEU CORAÇÃO</a:t>
            </a:r>
            <a:r>
              <a:rPr lang="pt-PT" sz="2000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!</a:t>
            </a:r>
            <a:endParaRPr lang="pt-PT" sz="2000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Qual semente do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campo,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9906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é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lançada no chão,</a:t>
            </a:r>
          </a:p>
          <a:p>
            <a:pPr marL="9906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Palavra de Deus</a:t>
            </a:r>
          </a:p>
          <a:p>
            <a:pPr marL="990600" indent="0">
              <a:lnSpc>
                <a:spcPts val="2200"/>
              </a:lnSpc>
              <a:spcAft>
                <a:spcPts val="600"/>
              </a:spcAft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cai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em meu coração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  <a:endParaRPr lang="pt-PT" sz="20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17907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2.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 Teu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Reino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semente</a:t>
            </a:r>
          </a:p>
          <a:p>
            <a:pPr marL="17907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justiça e de pão;</a:t>
            </a:r>
          </a:p>
          <a:p>
            <a:pPr marL="17907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é 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fermento na massa,</a:t>
            </a:r>
          </a:p>
          <a:p>
            <a:pPr marL="1790700" indent="0">
              <a:lnSpc>
                <a:spcPts val="2200"/>
              </a:lnSpc>
              <a:buFontTx/>
              <a:buNone/>
              <a:defRPr/>
            </a:pP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Vida e </a:t>
            </a:r>
            <a:r>
              <a:rPr lang="pt-PT" sz="20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Ressurreição</a:t>
            </a:r>
            <a:r>
              <a:rPr lang="pt-PT" sz="20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000" b="1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endParaRPr lang="pt-PT" sz="2000" b="1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7495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globalrecordings.net/images/avs/lll7-2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936" y="3214688"/>
            <a:ext cx="4639514" cy="309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3" descr="http://4.bp.blogspot.com/_XpC1eMevurc/TH6JgKWvA0I/AAAAAAAAATQ/9HDvQqYYK_4/s1600/semead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949775"/>
            <a:ext cx="3541068" cy="2357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9" descr="http://t2.gstatic.com/images?q=tbn:ANd9GcSK58KGKtoo3h18n9mwYnncBXjq_9uILUTT4-9lfGFAaBaz-udxk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911" y="408086"/>
            <a:ext cx="3741563" cy="2803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7" descr="http://t3.gstatic.com/images?q=tbn:ANd9GcR_E7UELzZAT9raibhbpWWfKoAPP8ywS07aZiWx1dwMOZxfyrcQ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5545"/>
            <a:ext cx="3429000" cy="3569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35185">
            <a:off x="378980" y="1949010"/>
            <a:ext cx="870977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Palavra de Deus é como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chuva do céu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a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“semente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semeador 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dependendo do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tipo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“terra”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da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livre cooperação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irá produzir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ou menos “frutos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accent5">
                    <a:lumMod val="25000"/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Line 3"/>
          <p:cNvSpPr>
            <a:spLocks noChangeShapeType="1"/>
          </p:cNvSpPr>
          <p:nvPr/>
        </p:nvSpPr>
        <p:spPr bwMode="auto">
          <a:xfrm flipV="1">
            <a:off x="842963" y="908050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1770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  <p:pic>
        <p:nvPicPr>
          <p:cNvPr id="131076" name="Picture 7" descr="http://4.bp.blogspot.com/_mtaOQzbXurM/SXvRlRzVOiI/AAAAAAAAAG4/rowMU0EpVDc/s400/jesus-e-o-envio-dos-discipulos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670169"/>
            <a:ext cx="3024336" cy="3711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19672" y="1772816"/>
            <a:ext cx="7272808" cy="4249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VAMOS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SEMEAR A BOA SEMENTE,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VAMOS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TRABALHAR </a:t>
            </a:r>
            <a:endParaRPr lang="pt-PT" sz="24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LEVANDO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PAZ A TODA A GENTE.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VAMOS CONSTRUIR ESTE MUNDO NOVO,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VAMOS TRABALHAR </a:t>
            </a:r>
            <a:endParaRPr lang="pt-PT" sz="24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LEVANDO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PAZ AO NOSSO POVO.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Saiu o semeador, espalhando 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semente: 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uma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caiu no caminho, </a:t>
            </a:r>
            <a:endParaRPr lang="pt-PT" sz="2400" i="1" spc="100" baseline="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outra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caiu nos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espinhos,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outra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caiu na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rocha,</a:t>
            </a: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deram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muito pouco fruto.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1" descr="http://globalrecordings.net/images/avs/lll7-2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0936" y="3214688"/>
            <a:ext cx="4639514" cy="30924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3" descr="http://4.bp.blogspot.com/_XpC1eMevurc/TH6JgKWvA0I/AAAAAAAAATQ/9HDvQqYYK_4/s1600/semeado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949775"/>
            <a:ext cx="3541068" cy="23573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9" descr="http://t2.gstatic.com/images?q=tbn:ANd9GcSK58KGKtoo3h18n9mwYnncBXjq_9uILUTT4-9lfGFAaBaz-udxk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911" y="408086"/>
            <a:ext cx="3741563" cy="28032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1" name="Picture 17" descr="http://t3.gstatic.com/images?q=tbn:ANd9GcR_E7UELzZAT9raibhbpWWfKoAPP8ywS07aZiWx1dwMOZxfyrcQ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5545"/>
            <a:ext cx="3429000" cy="3569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2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10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436096" y="5445224"/>
            <a:ext cx="3128639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  <p:sp>
        <p:nvSpPr>
          <p:cNvPr id="17" name="Rectângulo 16"/>
          <p:cNvSpPr/>
          <p:nvPr/>
        </p:nvSpPr>
        <p:spPr>
          <a:xfrm rot="21235185">
            <a:off x="378980" y="1949010"/>
            <a:ext cx="8709772" cy="2977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Palavra de Deus é como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chuva do céu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como a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“semente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do semeador …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que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dependendo do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tipo </a:t>
            </a:r>
            <a:r>
              <a:rPr lang="pt-PT" sz="36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 “terra”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da </a:t>
            </a:r>
            <a:r>
              <a:rPr lang="pt-PT" sz="36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livre cooperação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, irá produzir </a:t>
            </a:r>
            <a:r>
              <a:rPr lang="pt-PT" sz="36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mais ou menos “frutos</a:t>
            </a:r>
            <a:r>
              <a:rPr lang="pt-PT" sz="36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”…</a:t>
            </a:r>
            <a:endParaRPr lang="pt-PT" sz="3600" baseline="0" dirty="0">
              <a:ln w="900" cmpd="sng">
                <a:solidFill>
                  <a:srgbClr val="6699FF">
                    <a:satMod val="190000"/>
                    <a:alpha val="55000"/>
                  </a:srgbClr>
                </a:solidFill>
                <a:prstDash val="solid"/>
              </a:ln>
              <a:solidFill>
                <a:srgbClr val="6699FF">
                  <a:satMod val="200000"/>
                  <a:tint val="3000"/>
                </a:srgbClr>
              </a:solidFill>
              <a:effectLst>
                <a:glow rad="63500">
                  <a:schemeClr val="accent5">
                    <a:lumMod val="25000"/>
                    <a:alpha val="40000"/>
                  </a:schemeClr>
                </a:glow>
                <a:innerShdw blurRad="101600" dist="76200" dir="5400000">
                  <a:srgbClr val="6699FF">
                    <a:satMod val="190000"/>
                    <a:tint val="100000"/>
                    <a:alpha val="74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240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107524" name="Picture 7" descr="http://meme.zenfs.com/u/c329e62d332c2efbb7ae25887dfabbb95df2ae0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220" y="1268760"/>
            <a:ext cx="4435552" cy="44355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1331640" y="1772816"/>
            <a:ext cx="7292258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VÊM COM ALEGRIA, SENHOR,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CANTANDO VÊM COM ALEGRIA, SENHOR,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QUE CAMINHAM PELA VIDA, SENHOR,</a:t>
            </a: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SEMEANDO A TUA PAZ E AMOR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  <a:r>
              <a:rPr lang="pt-PT" sz="2000" b="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(2)</a:t>
            </a:r>
            <a:endParaRPr lang="pt-PT" sz="2000" b="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2200"/>
              </a:lnSpc>
              <a:buFontTx/>
              <a:buNone/>
              <a:defRPr/>
            </a:pPr>
            <a:endParaRPr lang="pt-PT" sz="2400" i="1" spc="1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1950" indent="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Vêm trazendo a esperança</a:t>
            </a:r>
          </a:p>
          <a:p>
            <a:pPr marL="361950" indent="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um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coberto de ansiedade;</a:t>
            </a:r>
          </a:p>
          <a:p>
            <a:pPr marL="361950" indent="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 um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mundo que procura e não encontra</a:t>
            </a:r>
          </a:p>
          <a:p>
            <a:pPr marL="361950" indent="0">
              <a:lnSpc>
                <a:spcPts val="2200"/>
              </a:lnSpc>
              <a:buFontTx/>
              <a:buNone/>
              <a:defRPr/>
            </a:pP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400" i="1" spc="1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caminhos </a:t>
            </a:r>
            <a:r>
              <a:rPr lang="pt-PT" sz="2400" i="1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de amor e de amizade.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020763" y="1628800"/>
            <a:ext cx="7872412" cy="32983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«Assim como a chuva e a neve que descem do céu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voltam para lá sem terem regado a terra,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a terem fecundado e feito produzir,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 dê a semente ao semeador 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 pão para comer,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 a palavra que sai da minha boca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volta sem ter produzido o seu efeito,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ter cumprido a minha vontade,</a:t>
            </a:r>
          </a:p>
          <a:p>
            <a:pPr algn="l">
              <a:lnSpc>
                <a:spcPts val="2500"/>
              </a:lnSpc>
              <a:defRPr/>
            </a:pPr>
            <a:r>
              <a:rPr lang="pt-PT" sz="22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sem ter realizado a sua missão»”.                (Is 55)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763886" y="1123950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835150" y="5087938"/>
            <a:ext cx="6985000" cy="8620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2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 semente caiu em boa terra e deu muito fruto.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505557">
            <a:off x="408997" y="5359371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0993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340768"/>
            <a:ext cx="8497887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Eu penso que os sofrimentos do tempo presente não têm comparação com a glória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se há de manifestar em nós. Na verdade,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criaturas esperam ansiosamente a revelação dos filhos de Deus. Elas estão sujeitas à vã situação do mundo, não por sua vontade, mas por vontade d’Aquele que as submeteu, com a esperança de que as mesmas criaturas sejam também libertadas da corrupção que escraviza, para receberem a gloriosa liberdade dos filhos de Deus. Sabemos que toda a criatura geme ainda agora e sofre as dores da maternidade. E não só ela, mas também nós, que possuímos as primícias do Espírito, gememos interiormente, esperando a adopção filial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 libertação do nosso corpo”.                   </a:t>
            </a:r>
            <a:r>
              <a:rPr lang="pt-PT" sz="22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(Rm 8)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125459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5773</TotalTime>
  <Words>2197</Words>
  <Application>Microsoft Office PowerPoint</Application>
  <PresentationFormat>Apresentação no Ecrã (4:3)</PresentationFormat>
  <Paragraphs>334</Paragraphs>
  <Slides>31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12</vt:i4>
      </vt:variant>
      <vt:variant>
        <vt:lpstr>Títulos dos diapositivos</vt:lpstr>
      </vt:variant>
      <vt:variant>
        <vt:i4>31</vt:i4>
      </vt:variant>
    </vt:vector>
  </HeadingPairs>
  <TitlesOfParts>
    <vt:vector size="43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371</cp:revision>
  <dcterms:created xsi:type="dcterms:W3CDTF">2006-05-02T09:35:59Z</dcterms:created>
  <dcterms:modified xsi:type="dcterms:W3CDTF">2013-11-12T11:48:47Z</dcterms:modified>
</cp:coreProperties>
</file>