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theme/theme7.xml" ContentType="application/vnd.openxmlformats-officedocument.theme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8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9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0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1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2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3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14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915" r:id="rId2"/>
    <p:sldMasterId id="2147484456" r:id="rId3"/>
    <p:sldMasterId id="2147484685" r:id="rId4"/>
    <p:sldMasterId id="2147484698" r:id="rId5"/>
    <p:sldMasterId id="2147484711" r:id="rId6"/>
    <p:sldMasterId id="2147484724" r:id="rId7"/>
    <p:sldMasterId id="2147484737" r:id="rId8"/>
    <p:sldMasterId id="2147484750" r:id="rId9"/>
    <p:sldMasterId id="2147484763" r:id="rId10"/>
    <p:sldMasterId id="2147484776" r:id="rId11"/>
    <p:sldMasterId id="2147486670" r:id="rId12"/>
    <p:sldMasterId id="2147489246" r:id="rId13"/>
    <p:sldMasterId id="2147489259" r:id="rId14"/>
    <p:sldMasterId id="2147490115" r:id="rId15"/>
  </p:sldMasterIdLst>
  <p:notesMasterIdLst>
    <p:notesMasterId r:id="rId42"/>
  </p:notesMasterIdLst>
  <p:sldIdLst>
    <p:sldId id="303" r:id="rId16"/>
    <p:sldId id="281" r:id="rId17"/>
    <p:sldId id="327" r:id="rId18"/>
    <p:sldId id="336" r:id="rId19"/>
    <p:sldId id="313" r:id="rId20"/>
    <p:sldId id="305" r:id="rId21"/>
    <p:sldId id="334" r:id="rId22"/>
    <p:sldId id="332" r:id="rId23"/>
    <p:sldId id="331" r:id="rId24"/>
    <p:sldId id="330" r:id="rId25"/>
    <p:sldId id="329" r:id="rId26"/>
    <p:sldId id="306" r:id="rId27"/>
    <p:sldId id="311" r:id="rId28"/>
    <p:sldId id="335" r:id="rId29"/>
    <p:sldId id="337" r:id="rId30"/>
    <p:sldId id="314" r:id="rId31"/>
    <p:sldId id="315" r:id="rId32"/>
    <p:sldId id="299" r:id="rId33"/>
    <p:sldId id="301" r:id="rId34"/>
    <p:sldId id="317" r:id="rId35"/>
    <p:sldId id="318" r:id="rId36"/>
    <p:sldId id="316" r:id="rId37"/>
    <p:sldId id="266" r:id="rId38"/>
    <p:sldId id="312" r:id="rId39"/>
    <p:sldId id="338" r:id="rId40"/>
    <p:sldId id="339" r:id="rId41"/>
  </p:sldIdLst>
  <p:sldSz cx="9144000" cy="6858000" type="screen4x3"/>
  <p:notesSz cx="6858000" cy="9144000"/>
  <p:defaultTextStyle>
    <a:defPPr>
      <a:defRPr lang="pt-PT"/>
    </a:defPPr>
    <a:lvl1pPr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800" b="1" kern="1200" baseline="300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FF33"/>
    <a:srgbClr val="FFCC00"/>
    <a:srgbClr val="FF9900"/>
    <a:srgbClr val="FFCC66"/>
    <a:srgbClr val="FF9933"/>
    <a:srgbClr val="CC6600"/>
    <a:srgbClr val="CC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222" autoAdjust="0"/>
    <p:restoredTop sz="94728" autoAdjust="0"/>
  </p:normalViewPr>
  <p:slideViewPr>
    <p:cSldViewPr>
      <p:cViewPr varScale="1">
        <p:scale>
          <a:sx n="74" d="100"/>
          <a:sy n="74" d="100"/>
        </p:scale>
        <p:origin x="-115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42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slide" Target="slides/slide23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41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slide" Target="slides/slide22.xml"/><Relationship Id="rId40" Type="http://schemas.openxmlformats.org/officeDocument/2006/relationships/slide" Target="slides/slide25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slide" Target="slides/slide2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slide" Target="slides/slide20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C0F26DB-7833-4FCC-91BC-B925206EF455}" type="datetimeFigureOut">
              <a:rPr lang="pt-PT"/>
              <a:pPr>
                <a:defRPr/>
              </a:pPr>
              <a:t>12-11-2013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 smtClean="0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noProof="0" smtClean="0"/>
              <a:t>Clique para editar os estilos</a:t>
            </a:r>
          </a:p>
          <a:p>
            <a:pPr lvl="1"/>
            <a:r>
              <a:rPr lang="pt-PT" noProof="0" smtClean="0"/>
              <a:t>Segundo nível</a:t>
            </a:r>
          </a:p>
          <a:p>
            <a:pPr lvl="2"/>
            <a:r>
              <a:rPr lang="pt-PT" noProof="0" smtClean="0"/>
              <a:t>Terceiro nível</a:t>
            </a:r>
          </a:p>
          <a:p>
            <a:pPr lvl="3"/>
            <a:r>
              <a:rPr lang="pt-PT" noProof="0" smtClean="0"/>
              <a:t>Quarto nível</a:t>
            </a:r>
          </a:p>
          <a:p>
            <a:pPr lvl="4"/>
            <a:r>
              <a:rPr lang="pt-PT" noProof="0" smtClean="0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5FC82AA-4444-457A-A306-3B1EB9AA6B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4276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8723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smtClean="0"/>
          </a:p>
        </p:txBody>
      </p:sp>
      <p:sp>
        <p:nvSpPr>
          <p:cNvPr id="158724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5D2E39F7-58BA-4480-A55E-463C4B34F46A}" type="slidenum">
              <a:rPr lang="pt-PT" sz="1200" smtClean="0">
                <a:solidFill>
                  <a:srgbClr val="000000"/>
                </a:solidFill>
              </a:rPr>
              <a:pPr eaLnBrk="1" hangingPunct="1"/>
              <a:t>10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Marcador de Posição da Imagem do Diapositivo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9747" name="Marcador de Posição de Nota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59748" name="Marcador de Posição do Número do Diapositivo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AF2CCDE6-BB62-4B0A-AB84-D10450518E54}" type="slidenum">
              <a:rPr lang="pt-PT" sz="1200" smtClean="0">
                <a:solidFill>
                  <a:srgbClr val="000000"/>
                </a:solidFill>
              </a:rPr>
              <a:pPr eaLnBrk="1" hangingPunct="1"/>
              <a:t>24</a:t>
            </a:fld>
            <a:endParaRPr lang="pt-PT" sz="12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BC793-89DF-44D5-A263-B058306C3C4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13283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E7CC0-1ED4-43FB-B9E5-08299392788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2825126"/>
      </p:ext>
    </p:extLst>
  </p:cSld>
  <p:clrMapOvr>
    <a:masterClrMapping/>
  </p:clrMapOvr>
  <p:transition spd="med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3D5C26D-8BC6-4587-813C-7262F4EAA9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60922594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BEFFE5-EA83-47CA-8178-39A5D2E698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52080298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84CC71-3A4C-4267-9184-E203C3E4E0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97957528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5183655-9650-4682-BFD2-6DA892DD35B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48550273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4C8256-95FE-4009-AE6B-3BC8E4E17F7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3293977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344FF86-4D30-411F-A3AB-BCF536C8380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78118884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15C63F6-991D-4B84-810A-24227A90AC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4248748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C530350-472B-4858-8951-E229557CAA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8900712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1AE8B-1B74-4B5D-9742-009EE0D494E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5331377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FED1973-7ECD-41C1-911A-D119D2FCA33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210427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82723-2E6E-469A-A2A9-A05219F060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35002409"/>
      </p:ext>
    </p:extLst>
  </p:cSld>
  <p:clrMapOvr>
    <a:masterClrMapping/>
  </p:clrMapOvr>
  <p:transition spd="med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62B7902-0411-4511-AB9E-466E4C84A749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358905158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06FBFF8-4446-4E81-AF71-F477DBF5E0D5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36596813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32999EB-C439-4CFA-B3FB-9929583F307C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43520579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62DD4CC-B94B-4D25-A498-85B722C7AA02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55520391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5BA5CC-777B-4D15-A491-EE46806E4EC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5505405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0EB7AC0-EDBD-4223-8680-371AFC545B17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43836392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E1DD6BD-752B-418B-9F28-197E2DCA086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16216331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dirty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65B6905-72C9-4B2F-9F8E-FFE4BF6C007F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18157242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53457B0-C949-4A28-BE49-58694B402556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0795868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5185B93-CEC4-455F-ABD0-2A534411A343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02635027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0116-4908-482F-AD94-1E169DBFE0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94915030"/>
      </p:ext>
    </p:extLst>
  </p:cSld>
  <p:clrMapOvr>
    <a:masterClrMapping/>
  </p:clrMapOvr>
  <p:transition spd="med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4D210538-2866-4329-A5EC-65A6917A534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02331197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E0A617C-C961-414B-A865-310F5195F0D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52846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AE93817-BA79-414E-ACC5-227DECECD43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40383521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2233C6A-C921-4CEB-842A-A7F5D3E351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0055846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F7EE62C-A9DD-447F-B670-08A13970166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33917512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2EC9E96-5E3A-440E-9251-B5F1FE0C392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7018344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9159E00-DFCD-4CB4-B172-D8135CA5179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11023427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7D4AA91-A409-4E9E-9796-1ED99632349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8081300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866785-07C2-4294-98C3-6AB00DD2A0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81652521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58B9C8F1-8245-4BEF-AAD0-3B0E56F9B99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018085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F1E364-FE9D-4F1B-9800-1E9D88E0797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191238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E33B2292-8167-4AD6-BD94-83D775B5314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6572623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B087320-0B1C-4A35-A545-EC9606C2A6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50417538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C46773B-1B3E-4C2A-BA37-3A950F2A4BE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82597872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BC2FA-B2E4-40F4-B066-C998814CE9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799795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AFBE9-5235-4534-AAF8-D86AB04D7F2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0077921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97181-E633-43EE-94C4-A2D7B361E03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61056456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ABBA6-BA66-4F17-A1CF-06CBD388F8C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52723849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B92D9-3126-4833-873E-33E2D0E92DD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20504979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86771-2954-4879-B2EC-A4B66B2FE53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2344421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A2A4A-69F3-4096-80C1-BB09BE74C13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483854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DD28A2F2-9346-48A4-A09F-F332CD1D154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611666"/>
      </p:ext>
    </p:extLst>
  </p:cSld>
  <p:clrMapOvr>
    <a:masterClrMapping/>
  </p:clrMapOvr>
  <p:transition spd="med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9402B-0C7F-4D2C-AF64-B7CD80D4D8B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6074445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2074F-5007-43FF-94F5-E74356BED2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55861379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B4777-B67E-433B-87F7-8F88F2C7A83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36442120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58DCE-F161-4639-8FDB-C9B9C733557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1996743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7AD61-142A-4D48-AED8-96B032FF97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27897579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9EF85-C79B-4E62-83B1-BF99BDED256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80010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75E93-483F-42D3-A952-5C2599C940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1656385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9EA0E-AEE6-44D5-A799-7240710E70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1971375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36FCE-48D8-43B1-A5B9-4CCD50AC74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67106902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133E7-A3C5-4182-B276-216F3E83B0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3387491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6F3717CD-4D2B-403C-A453-1CAC8972D0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69393932"/>
      </p:ext>
    </p:extLst>
  </p:cSld>
  <p:clrMapOvr>
    <a:masterClrMapping/>
  </p:clrMapOvr>
  <p:transition spd="med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EE93B-F9FF-4AE3-9D62-9332AA0A89F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60328469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057F4-8FA8-41C5-9F2B-C5F48949A8B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10310037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A1030-0333-47C9-ADD6-BC34D56129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4263623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352A5-E6D5-4A36-BCEF-52EA6852890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3632877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F800E-860F-40AA-9DFA-F82E84E2379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3065774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E634E-E033-41D4-A40D-441951EFB6F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22421535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96A9A-FDDB-4DF5-98FD-4AC081CD1C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2203785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4E5AB-FE63-4745-98EB-E4234CE152B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07066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9F049-2DCF-44F2-B8FC-6B2736C88E8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78613376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8E692-9EC0-45E5-8693-6E4BB2217DE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6829682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5A0E367-6729-46F6-B208-A764414862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6835763"/>
      </p:ext>
    </p:extLst>
  </p:cSld>
  <p:clrMapOvr>
    <a:masterClrMapping/>
  </p:clrMapOvr>
  <p:transition spd="med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89DC-34C3-4609-A0C0-4F02E92E417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13589558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80892-BB27-426F-B95A-40BD221D2B4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9354405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28123-83B6-4727-A8B0-88D7880DE4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81431228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4BB1F-B250-4DFD-9384-942C268F65E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66596654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B6FEB-4775-4E49-9DEC-7C9FEA90EF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86114559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FDA20-6672-41AB-B672-90F8CC85866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09676613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16449-FE2C-490F-A3EF-DDC68A3289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5453257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23ECA-8F96-45DB-9791-501AE72863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962566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836A4-A685-4877-B75D-C50F5784F79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76714519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BC793-89DF-44D5-A263-B058306C3C4D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3599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84D3ABB-A959-483B-9EC4-F541B45A475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11987863"/>
      </p:ext>
    </p:extLst>
  </p:cSld>
  <p:clrMapOvr>
    <a:masterClrMapping/>
  </p:clrMapOvr>
  <p:transition spd="med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0EBB0-809B-4190-9FF8-E8C82373A4D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320651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953A7-5CA5-45B5-9291-7C6F32BDF6A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759646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F49FF-44AC-4F6B-B0A2-31DA0D51BE1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747538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A6575-6670-4E98-B6BB-94F8DB0B30AC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035298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58A7F-7EC2-417D-9FEE-6BFFDF7E875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379504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6BE58-41ED-4185-BFA1-9158FD59DFAB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356496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6FFCE-DBEF-4A00-A590-AB54D2BCA5F6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397393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254C3-6494-498B-96FF-0A4FBA3C76B7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290854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E7CC0-1ED4-43FB-B9E5-08299392788F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885236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82723-2E6E-469A-A2A9-A05219F06010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38050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CCF1DE2-4EF5-4A50-87DA-402C1A0B551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0632020"/>
      </p:ext>
    </p:extLst>
  </p:cSld>
  <p:clrMapOvr>
    <a:masterClrMapping/>
  </p:clrMapOvr>
  <p:transition spd="med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C0116-4908-482F-AD94-1E169DBFE06E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01104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7F51E602-5EB9-4580-A9B5-186E2046DA6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864026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0EBB0-809B-4190-9FF8-E8C82373A4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71618017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04DA2C4-01B9-4E73-B379-6BC1D83A69C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2355960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70BA1DF-37EC-48F3-81E5-21BEB5FC89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70707506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ED30870-E6D0-403B-BBE2-B7E78D3474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17964045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8A2C8F94-1E00-424F-86AB-973C0C990C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39619422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26000F61-218C-4DE9-A11B-BE17041646F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3711150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724CCDD-EB43-4DCC-8FD8-BCAE8196AC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206356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18756DB-6455-40E6-B9EC-AD09134EA2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616109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9632D6A-A7FA-43F9-B2E6-E62994C15DD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9820436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045EFA5B-F0FB-453C-8C74-B82A5C6971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3865427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C8A872A9-5716-4373-8EC4-AABB7773EF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10986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953A7-5CA5-45B5-9291-7C6F32BDF6A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1393725"/>
      </p:ext>
    </p:extLst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1BF5BA50-FAA7-4220-AA12-EFCB536FD1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0124382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6BABBF5-F417-45FD-B97A-C5778F5224D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38431870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F1B73DB1-2E35-40DE-82C7-C9A3CCFAF34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7641824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708ABE-C73B-4FCF-B83E-4D93704208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17852606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6F24246-5A68-4B65-A68E-63CE5EE6EE9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474549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31571D1A-B4F0-4DB2-AB62-351AED61A258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90444869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A415455D-D74F-4BB8-A919-DC6481A1773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1464152"/>
      </p:ext>
    </p:extLst>
  </p:cSld>
  <p:clrMapOvr>
    <a:masterClrMapping/>
  </p:clrMapOvr>
  <p:transition spd="med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3F558-0CD6-4738-879B-A73AF0E5BC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470075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33310-C34F-4A56-9C34-E0F0DA0D447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9516022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F999CE-B2CE-45A6-97C0-4119AA9DA82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5867405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F49FF-44AC-4F6B-B0A2-31DA0D51BE1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35706530"/>
      </p:ext>
    </p:extLst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14577-47C0-476B-BCD1-A3A8D995D3D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11970795"/>
      </p:ext>
    </p:extLst>
  </p:cSld>
  <p:clrMapOvr>
    <a:masterClrMapping/>
  </p:clrMapOvr>
  <p:transition spd="med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C9727D-924D-456E-A1FF-7A42878C05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9326448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ADF6C-F703-45A5-AA1D-359B2B14E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6657821"/>
      </p:ext>
    </p:extLst>
  </p:cSld>
  <p:clrMapOvr>
    <a:masterClrMapping/>
  </p:clrMapOvr>
  <p:transition spd="med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2ACBBA-54F5-459D-893B-0E98D561434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70656518"/>
      </p:ext>
    </p:extLst>
  </p:cSld>
  <p:clrMapOvr>
    <a:masterClrMapping/>
  </p:clrMapOvr>
  <p:transition spd="med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0E91D-8F8B-40F2-8A00-6AE69DD7108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1771971"/>
      </p:ext>
    </p:extLst>
  </p:cSld>
  <p:clrMapOvr>
    <a:masterClrMapping/>
  </p:clrMapOvr>
  <p:transition spd="med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2C7FD0-0F65-41CF-96ED-0762C598031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5979819"/>
      </p:ext>
    </p:extLst>
  </p:cSld>
  <p:clrMapOvr>
    <a:masterClrMapping/>
  </p:clrMapOvr>
  <p:transition spd="med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105E99-C281-478F-8C3C-B2E88D14258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7217016"/>
      </p:ext>
    </p:extLst>
  </p:cSld>
  <p:clrMapOvr>
    <a:masterClrMapping/>
  </p:clrMapOvr>
  <p:transition spd="med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52C014-CB17-422B-8F48-6962967296B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53004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222616-EF72-4A76-AC57-6DAA0C06C4A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01355269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D8B59-32B3-4213-95B8-6011888E7A7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746296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A6575-6670-4E98-B6BB-94F8DB0B30A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6987061"/>
      </p:ext>
    </p:extLst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3D9A0-6B2C-4B32-A86A-4B92C9FFC0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37397657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6E3FB-DF72-41A4-899A-3223A6C03D0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66377693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091A3-F7A8-4217-83A8-69B1DECE4C5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3043181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7D7AA-CA29-4951-B561-22DA6010169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85113043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2CE6C-C88F-4461-BBAB-2E411059610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7605979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32E0E-1773-4A5D-95B7-179C7EDA6D4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564835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AF6C1-E3E7-473D-ACA9-C9A777BD029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27821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91A69-D98E-4BFF-B109-EE3A0FFADD7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002110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D7B2EA-5EC6-43CC-B341-9E00332B24D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3596199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45A44A-C7CA-4444-8B8B-DF8393B08C7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1412878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58A7F-7EC2-417D-9FEE-6BFFDF7E875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89069224"/>
      </p:ext>
    </p:extLst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3D9436-3096-420D-BB80-35A1B32C6F0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4178471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6DDB1-228B-4BB5-A4A7-7CE97F04935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899772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F9C23-347A-4EC5-B702-9C2CAA16B9C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5294715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AA659E-6783-4F90-A744-9F79E7230DD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2556307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BFD1CC-7054-4691-9801-23704FEA641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4483166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16B2F-6B3A-4A07-BB84-CAA698CB64E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27055043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71CB9B-D335-471A-BEC9-7B886BAB353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73106756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09E03-5B1B-4CD6-AA6D-3D3768157F0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06692150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E9527-0CF4-4312-BECC-B9A55F14EF5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9351898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11234-EEC8-4A3E-BE0F-36F735BE2CA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5418420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6BE58-41ED-4185-BFA1-9158FD59DFA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72852079"/>
      </p:ext>
    </p:extLst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BD858-C482-43F7-ABDD-C28FA750534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04390066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E369E9-7CE5-4990-B33A-2ED757E86E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791429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98F5F-D1CB-42C9-A980-E4AF1C0A63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5821996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63862-99FB-4025-AECB-379E85EBD7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0824119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448C50-4DAD-40E5-83D0-AF1E9A20B6E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699574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79B0B-A258-4076-89E3-DCF363F2D85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8805528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EA1E97-926A-4631-9653-1509B74ACC2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69843729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075D5-7B08-448F-BA8F-657B07BE700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65721282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9E237-B376-4F18-9195-16151F42BC7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45097984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6022EC-75DB-4851-94C3-6B6B002BF8B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9081045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6FFCE-DBEF-4A00-A590-AB54D2BCA5F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3981432"/>
      </p:ext>
    </p:extLst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47B20-C7A8-4603-94C4-C6C26CCBF41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309542626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C9A623-5F50-4E62-8157-1780A5CEC56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834942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B236C-0947-48F3-A3DF-D757328992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7988791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CA820-89F9-49EF-A49F-D0157B4B5DC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28267079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9944B-10DE-461E-9A2A-E97515F3CA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6484394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189C0-2835-4D4F-AACD-1D50AB6B7BA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668641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8A932-9925-421A-A34A-EEB6F1D9718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38543125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4D4DD5-D447-4F47-9D3B-95FB304E149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98801524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6858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B17C6-1109-4B1D-A44B-944CD028DF4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22897872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D82C1D-99F3-4284-AB18-B92E122C812A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5368219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254C3-6494-498B-96FF-0A4FBA3C76B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46280628"/>
      </p:ext>
    </p:extLst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1429CB-C966-4FD1-BCFF-09B5A796AD6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4286334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889B2-0C45-488D-AE63-B1A070AA414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22846456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96584-C718-458B-ADE7-4ED16115340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243975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811E11-A2F1-41E4-AA1A-7A4BE27E55C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91175933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343670-17A0-40A5-84E6-290F0E4AB140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7021209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438900" y="381000"/>
            <a:ext cx="2019300" cy="5562600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381000" y="381000"/>
            <a:ext cx="5905500" cy="5562600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4CB3EF-21AF-44E4-BF2B-82FD55F37011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9899479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381000" y="381000"/>
            <a:ext cx="8077200" cy="5562600"/>
          </a:xfrm>
        </p:spPr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201BA5-1832-4799-AC7A-34BEAF27D5A9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27885607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" name="Group 10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3" name="Group 13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 anchorCtr="1"/>
          <a:lstStyle>
            <a:lvl1pPr>
              <a:defRPr sz="4000">
                <a:solidFill>
                  <a:schemeClr val="tx1"/>
                </a:solidFill>
              </a:defRPr>
            </a:lvl1pPr>
          </a:lstStyle>
          <a:p>
            <a:r>
              <a:rPr lang="pt-PT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pt-PT"/>
              <a:t>Faça clique para editar estilo de subtítulo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88E1DE-427F-4E12-8A8E-F6190617A666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03480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94F88145-6D0C-4A84-B05F-81EA021E84D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48279597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cs typeface="Arial" charset="0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cs typeface="Arial" charset="0"/>
              </a:defRPr>
            </a:lvl1pPr>
          </a:lstStyle>
          <a:p>
            <a:pPr>
              <a:defRPr/>
            </a:pPr>
            <a:fld id="{B491D1E6-D8CF-401F-8C39-057EF08CD10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197170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5" Type="http://schemas.openxmlformats.org/officeDocument/2006/relationships/slideLayout" Target="../slideLayouts/slideLayout113.xml"/><Relationship Id="rId10" Type="http://schemas.openxmlformats.org/officeDocument/2006/relationships/slideLayout" Target="../slideLayouts/slideLayout118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slideLayout" Target="../slideLayouts/slideLayout144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slideLayout" Target="../slideLayouts/slideLayout15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11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6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12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78.xml"/><Relationship Id="rId4" Type="http://schemas.openxmlformats.org/officeDocument/2006/relationships/slideLayout" Target="../slideLayouts/slideLayout172.xml"/><Relationship Id="rId9" Type="http://schemas.openxmlformats.org/officeDocument/2006/relationships/slideLayout" Target="../slideLayouts/slideLayout17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83FDB565-704E-4E4A-A5FE-F4588030ED8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/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/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02" r:id="rId1"/>
    <p:sldLayoutId id="2147490003" r:id="rId2"/>
    <p:sldLayoutId id="2147490004" r:id="rId3"/>
    <p:sldLayoutId id="2147490005" r:id="rId4"/>
    <p:sldLayoutId id="2147490006" r:id="rId5"/>
    <p:sldLayoutId id="2147490007" r:id="rId6"/>
    <p:sldLayoutId id="2147490008" r:id="rId7"/>
    <p:sldLayoutId id="2147490009" r:id="rId8"/>
    <p:sldLayoutId id="2147490010" r:id="rId9"/>
    <p:sldLayoutId id="2147490011" r:id="rId10"/>
    <p:sldLayoutId id="2147490012" r:id="rId11"/>
    <p:sldLayoutId id="2147490013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FB7CD9-4510-48EF-8BCE-C17830C82531}" type="slidenum">
              <a:rPr lang="pt-PT"/>
              <a:pPr>
                <a:defRPr/>
              </a:pPr>
              <a:t>‹nº›</a:t>
            </a:fld>
            <a:endParaRPr lang="pt-PT" dirty="0"/>
          </a:p>
        </p:txBody>
      </p:sp>
      <p:grpSp>
        <p:nvGrpSpPr>
          <p:cNvPr id="1024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26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6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25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4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25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025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25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25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025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55" r:id="rId1"/>
    <p:sldLayoutId id="2147490056" r:id="rId2"/>
    <p:sldLayoutId id="2147490057" r:id="rId3"/>
    <p:sldLayoutId id="2147490058" r:id="rId4"/>
    <p:sldLayoutId id="2147490059" r:id="rId5"/>
    <p:sldLayoutId id="2147490060" r:id="rId6"/>
    <p:sldLayoutId id="2147490061" r:id="rId7"/>
    <p:sldLayoutId id="2147490062" r:id="rId8"/>
    <p:sldLayoutId id="2147490063" r:id="rId9"/>
    <p:sldLayoutId id="2147490064" r:id="rId10"/>
    <p:sldLayoutId id="2147490065" r:id="rId11"/>
    <p:sldLayoutId id="2147490066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755C52A-4EE1-46F6-9341-6288D35B92AE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127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128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128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28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8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1127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127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127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1127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67" r:id="rId1"/>
    <p:sldLayoutId id="2147490068" r:id="rId2"/>
    <p:sldLayoutId id="2147490069" r:id="rId3"/>
    <p:sldLayoutId id="2147490070" r:id="rId4"/>
    <p:sldLayoutId id="2147490071" r:id="rId5"/>
    <p:sldLayoutId id="2147490072" r:id="rId6"/>
    <p:sldLayoutId id="2147490073" r:id="rId7"/>
    <p:sldLayoutId id="2147490074" r:id="rId8"/>
    <p:sldLayoutId id="2147490075" r:id="rId9"/>
    <p:sldLayoutId id="2147490076" r:id="rId10"/>
    <p:sldLayoutId id="2147490077" r:id="rId11"/>
    <p:sldLayoutId id="214749007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E3E190E8-A4FD-420E-9BAD-5F8DA75C8EEB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229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230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229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230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230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229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230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230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230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79" r:id="rId1"/>
    <p:sldLayoutId id="2147490080" r:id="rId2"/>
    <p:sldLayoutId id="2147490081" r:id="rId3"/>
    <p:sldLayoutId id="2147490082" r:id="rId4"/>
    <p:sldLayoutId id="2147490083" r:id="rId5"/>
    <p:sldLayoutId id="2147490084" r:id="rId6"/>
    <p:sldLayoutId id="2147490085" r:id="rId7"/>
    <p:sldLayoutId id="2147490086" r:id="rId8"/>
    <p:sldLayoutId id="2147490087" r:id="rId9"/>
    <p:sldLayoutId id="2147490088" r:id="rId10"/>
    <p:sldLayoutId id="2147490089" r:id="rId11"/>
    <p:sldLayoutId id="214749009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2F559800-958F-40AA-BF9A-8B9FBBCDC96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331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333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332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333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3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332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332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332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332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91" r:id="rId1"/>
    <p:sldLayoutId id="2147490092" r:id="rId2"/>
    <p:sldLayoutId id="2147490093" r:id="rId3"/>
    <p:sldLayoutId id="2147490094" r:id="rId4"/>
    <p:sldLayoutId id="2147490095" r:id="rId5"/>
    <p:sldLayoutId id="2147490096" r:id="rId6"/>
    <p:sldLayoutId id="2147490097" r:id="rId7"/>
    <p:sldLayoutId id="2147490098" r:id="rId8"/>
    <p:sldLayoutId id="2147490099" r:id="rId9"/>
    <p:sldLayoutId id="2147490100" r:id="rId10"/>
    <p:sldLayoutId id="2147490101" r:id="rId11"/>
    <p:sldLayoutId id="2147490102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</a:defRPr>
            </a:lvl1pPr>
          </a:lstStyle>
          <a:p>
            <a:pPr>
              <a:defRPr/>
            </a:pPr>
            <a:fld id="{C9EBF008-1016-4C0F-AF9A-FC92D7E9E9E2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1434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435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434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435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435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434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35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5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434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434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103" r:id="rId1"/>
    <p:sldLayoutId id="2147490104" r:id="rId2"/>
    <p:sldLayoutId id="2147490105" r:id="rId3"/>
    <p:sldLayoutId id="2147490106" r:id="rId4"/>
    <p:sldLayoutId id="2147490107" r:id="rId5"/>
    <p:sldLayoutId id="2147490108" r:id="rId6"/>
    <p:sldLayoutId id="2147490109" r:id="rId7"/>
    <p:sldLayoutId id="2147490110" r:id="rId8"/>
    <p:sldLayoutId id="2147490111" r:id="rId9"/>
    <p:sldLayoutId id="2147490112" r:id="rId10"/>
    <p:sldLayoutId id="2147490113" r:id="rId11"/>
    <p:sldLayoutId id="214749011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endParaRPr lang="pt-PT">
              <a:solidFill>
                <a:srgbClr val="808080"/>
              </a:solidFill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chemeClr val="bg2"/>
                </a:solidFill>
                <a:latin typeface="+mn-lt"/>
              </a:defRPr>
            </a:lvl1pPr>
          </a:lstStyle>
          <a:p>
            <a:pPr>
              <a:defRPr/>
            </a:pPr>
            <a:fld id="{83FDB565-704E-4E4A-A5FE-F4588030ED83}" type="slidenum">
              <a:rPr lang="pt-PT">
                <a:solidFill>
                  <a:srgbClr val="808080"/>
                </a:solidFill>
              </a:rPr>
              <a:pPr>
                <a:defRPr/>
              </a:pPr>
              <a:t>‹nº›</a:t>
            </a:fld>
            <a:endParaRPr lang="pt-PT">
              <a:solidFill>
                <a:srgbClr val="808080"/>
              </a:solidFill>
            </a:endParaRPr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104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</a:endParaRPr>
            </a:p>
          </p:txBody>
        </p:sp>
      </p:grpSp>
      <p:grpSp>
        <p:nvGrpSpPr>
          <p:cNvPr id="103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104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04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4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103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03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103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  <p:sp>
          <p:nvSpPr>
            <p:cNvPr id="103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585205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90116" r:id="rId1"/>
    <p:sldLayoutId id="2147490117" r:id="rId2"/>
    <p:sldLayoutId id="2147490118" r:id="rId3"/>
    <p:sldLayoutId id="2147490119" r:id="rId4"/>
    <p:sldLayoutId id="2147490120" r:id="rId5"/>
    <p:sldLayoutId id="2147490121" r:id="rId6"/>
    <p:sldLayoutId id="2147490122" r:id="rId7"/>
    <p:sldLayoutId id="2147490123" r:id="rId8"/>
    <p:sldLayoutId id="2147490124" r:id="rId9"/>
    <p:sldLayoutId id="2147490125" r:id="rId10"/>
    <p:sldLayoutId id="2147490126" r:id="rId11"/>
    <p:sldLayoutId id="214749012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0169DE-9227-402B-A82C-A5D15612E31D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205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206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206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206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205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206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206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206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14" r:id="rId1"/>
    <p:sldLayoutId id="2147490015" r:id="rId2"/>
    <p:sldLayoutId id="2147490016" r:id="rId3"/>
    <p:sldLayoutId id="2147490017" r:id="rId4"/>
    <p:sldLayoutId id="2147490018" r:id="rId5"/>
    <p:sldLayoutId id="2147490019" r:id="rId6"/>
    <p:sldLayoutId id="2147490020" r:id="rId7"/>
    <p:sldLayoutId id="2147490021" r:id="rId8"/>
    <p:sldLayoutId id="2147490022" r:id="rId9"/>
    <p:sldLayoutId id="2147490023" r:id="rId10"/>
    <p:sldLayoutId id="2147490024" r:id="rId11"/>
    <p:sldLayoutId id="2147490025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8450C6-06D2-4181-A20D-62AC0B99A51F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307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309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309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9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308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308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308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308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308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26" r:id="rId1"/>
    <p:sldLayoutId id="2147490027" r:id="rId2"/>
    <p:sldLayoutId id="2147490028" r:id="rId3"/>
    <p:sldLayoutId id="2147490029" r:id="rId4"/>
    <p:sldLayoutId id="2147490030" r:id="rId5"/>
    <p:sldLayoutId id="2147490031" r:id="rId6"/>
    <p:sldLayoutId id="2147490032" r:id="rId7"/>
    <p:sldLayoutId id="2147490033" r:id="rId8"/>
    <p:sldLayoutId id="2147490034" r:id="rId9"/>
    <p:sldLayoutId id="2147490035" r:id="rId10"/>
    <p:sldLayoutId id="2147490036" r:id="rId11"/>
    <p:sldLayoutId id="214749003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6E1C21-5A4F-4857-AA14-470A753B01F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410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411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411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411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410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411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1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410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410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38" r:id="rId1"/>
    <p:sldLayoutId id="2147489947" r:id="rId2"/>
    <p:sldLayoutId id="2147489948" r:id="rId3"/>
    <p:sldLayoutId id="2147489949" r:id="rId4"/>
    <p:sldLayoutId id="2147489950" r:id="rId5"/>
    <p:sldLayoutId id="2147489951" r:id="rId6"/>
    <p:sldLayoutId id="2147489952" r:id="rId7"/>
    <p:sldLayoutId id="2147489953" r:id="rId8"/>
    <p:sldLayoutId id="2147489954" r:id="rId9"/>
    <p:sldLayoutId id="2147489955" r:id="rId10"/>
    <p:sldLayoutId id="2147489956" r:id="rId11"/>
    <p:sldLayoutId id="2147489957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42C7AB-E463-4522-A7F8-88DFAE2DAD97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5127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140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41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8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5138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9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29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5136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7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5130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5134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5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5132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5133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39" r:id="rId1"/>
    <p:sldLayoutId id="2147489958" r:id="rId2"/>
    <p:sldLayoutId id="2147489959" r:id="rId3"/>
    <p:sldLayoutId id="2147489960" r:id="rId4"/>
    <p:sldLayoutId id="2147489961" r:id="rId5"/>
    <p:sldLayoutId id="2147489962" r:id="rId6"/>
    <p:sldLayoutId id="2147489963" r:id="rId7"/>
    <p:sldLayoutId id="2147489964" r:id="rId8"/>
    <p:sldLayoutId id="2147489965" r:id="rId9"/>
    <p:sldLayoutId id="2147489966" r:id="rId10"/>
    <p:sldLayoutId id="2147489967" r:id="rId11"/>
    <p:sldLayoutId id="2147489968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1DFF98-C8E0-4DB5-B4E8-8E9FAC5C1663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6151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6164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5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2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6162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3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3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6160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61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154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6158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9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6156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6157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40" r:id="rId1"/>
    <p:sldLayoutId id="2147489969" r:id="rId2"/>
    <p:sldLayoutId id="2147489970" r:id="rId3"/>
    <p:sldLayoutId id="2147489971" r:id="rId4"/>
    <p:sldLayoutId id="2147489972" r:id="rId5"/>
    <p:sldLayoutId id="2147489973" r:id="rId6"/>
    <p:sldLayoutId id="2147489974" r:id="rId7"/>
    <p:sldLayoutId id="2147489975" r:id="rId8"/>
    <p:sldLayoutId id="2147489976" r:id="rId9"/>
    <p:sldLayoutId id="2147489977" r:id="rId10"/>
    <p:sldLayoutId id="2147489978" r:id="rId11"/>
    <p:sldLayoutId id="2147489979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A87269-70C2-4D1E-AB50-C6226A595EA4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7175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7188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9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6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7186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7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7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7184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5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7178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7182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3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7180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7181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41" r:id="rId1"/>
    <p:sldLayoutId id="2147489980" r:id="rId2"/>
    <p:sldLayoutId id="2147489981" r:id="rId3"/>
    <p:sldLayoutId id="2147489982" r:id="rId4"/>
    <p:sldLayoutId id="2147489983" r:id="rId5"/>
    <p:sldLayoutId id="2147489984" r:id="rId6"/>
    <p:sldLayoutId id="2147489985" r:id="rId7"/>
    <p:sldLayoutId id="2147489986" r:id="rId8"/>
    <p:sldLayoutId id="2147489987" r:id="rId9"/>
    <p:sldLayoutId id="2147489988" r:id="rId10"/>
    <p:sldLayoutId id="2147489989" r:id="rId11"/>
    <p:sldLayoutId id="2147489990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93F9F-FE2B-4995-B39E-4B66980EE1B5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8199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212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3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0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210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11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1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8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9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8202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6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7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8204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8205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42" r:id="rId1"/>
    <p:sldLayoutId id="2147489991" r:id="rId2"/>
    <p:sldLayoutId id="2147489992" r:id="rId3"/>
    <p:sldLayoutId id="2147489993" r:id="rId4"/>
    <p:sldLayoutId id="2147489994" r:id="rId5"/>
    <p:sldLayoutId id="2147489995" r:id="rId6"/>
    <p:sldLayoutId id="2147489996" r:id="rId7"/>
    <p:sldLayoutId id="2147489997" r:id="rId8"/>
    <p:sldLayoutId id="2147489998" r:id="rId9"/>
    <p:sldLayoutId id="2147489999" r:id="rId10"/>
    <p:sldLayoutId id="2147490000" r:id="rId11"/>
    <p:sldLayoutId id="2147490001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o estilo do título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 smtClean="0"/>
              <a:t>Faça clique para editar estilos de texto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50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50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 b="0" baseline="0">
                <a:solidFill>
                  <a:srgbClr val="808080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90390F-DE44-4F52-9A8B-D12E57BDEF2C}" type="slidenum">
              <a:rPr lang="pt-PT"/>
              <a:pPr>
                <a:defRPr/>
              </a:pPr>
              <a:t>‹nº›</a:t>
            </a:fld>
            <a:endParaRPr lang="pt-PT"/>
          </a:p>
        </p:txBody>
      </p:sp>
      <p:grpSp>
        <p:nvGrpSpPr>
          <p:cNvPr id="9223" name="Group 7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9236" name="Rectangle 8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7" name="Rectangle 9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kumimoji="0" lang="pt-PT" sz="2400" b="0" baseline="0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4" name="Group 10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9234" name="Rectangle 11"/>
            <p:cNvSpPr>
              <a:spLocks noChangeArrowheads="1"/>
            </p:cNvSpPr>
            <p:nvPr/>
          </p:nvSpPr>
          <p:spPr bwMode="auto">
            <a:xfrm rot="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5" name="Rectangle 12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5" name="Group 13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9232" name="Rectangle 14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3" name="Rectangle 15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9226" name="Group 16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9230" name="Rectangle 17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31" name="Rectangle 18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8" y="111"/>
            <a:chExt cx="5509" cy="102"/>
          </a:xfrm>
        </p:grpSpPr>
        <p:sp>
          <p:nvSpPr>
            <p:cNvPr id="9228" name="Rectangle 20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  <p:sp>
          <p:nvSpPr>
            <p:cNvPr id="9229" name="Rectangle 21"/>
            <p:cNvSpPr>
              <a:spLocks noChangeArrowheads="1"/>
            </p:cNvSpPr>
            <p:nvPr/>
          </p:nvSpPr>
          <p:spPr bwMode="auto">
            <a:xfrm rot="5400000" flipV="1">
              <a:off x="2784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pt-PT">
                <a:solidFill>
                  <a:srgbClr val="F8F8F8"/>
                </a:solidFill>
                <a:cs typeface="Arial" charset="0"/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90043" r:id="rId1"/>
    <p:sldLayoutId id="2147490044" r:id="rId2"/>
    <p:sldLayoutId id="2147490045" r:id="rId3"/>
    <p:sldLayoutId id="2147490046" r:id="rId4"/>
    <p:sldLayoutId id="2147490047" r:id="rId5"/>
    <p:sldLayoutId id="2147490048" r:id="rId6"/>
    <p:sldLayoutId id="2147490049" r:id="rId7"/>
    <p:sldLayoutId id="2147490050" r:id="rId8"/>
    <p:sldLayoutId id="2147490051" r:id="rId9"/>
    <p:sldLayoutId id="2147490052" r:id="rId10"/>
    <p:sldLayoutId id="2147490053" r:id="rId11"/>
    <p:sldLayoutId id="2147490054" r:id="rId12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8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6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14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0.xml"/><Relationship Id="rId6" Type="http://schemas.openxmlformats.org/officeDocument/2006/relationships/image" Target="../media/image21.jpeg"/><Relationship Id="rId11" Type="http://schemas.openxmlformats.org/officeDocument/2006/relationships/image" Target="../media/image6.png"/><Relationship Id="rId5" Type="http://schemas.openxmlformats.org/officeDocument/2006/relationships/image" Target="../media/image20.png"/><Relationship Id="rId10" Type="http://schemas.openxmlformats.org/officeDocument/2006/relationships/image" Target="../media/image23.png"/><Relationship Id="rId4" Type="http://schemas.openxmlformats.org/officeDocument/2006/relationships/image" Target="../media/image19.jpeg"/><Relationship Id="rId9" Type="http://schemas.openxmlformats.org/officeDocument/2006/relationships/image" Target="../media/image14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2.xml"/><Relationship Id="rId4" Type="http://schemas.openxmlformats.org/officeDocument/2006/relationships/image" Target="../media/image14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8.xml"/><Relationship Id="rId4" Type="http://schemas.openxmlformats.org/officeDocument/2006/relationships/image" Target="../media/image1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pt/imgres?imgurl=http://3.bp.blogspot.com/_lX597Io78vA/S7QDlnCKziI/AAAAAAAAB2w/KoXD9w4QBaU/s400/hostia.jpg&amp;imgrefurl=http://santuarioeucaristico.blogspot.com/2010_03_01_archive.html&amp;usg=__iAsPdGd5VZ39YntmQCJddqSTVfM=&amp;h=255&amp;w=369&amp;sz=15&amp;hl=es&amp;start=14&amp;zoom=1&amp;tbnid=xoZgFiB9tWcyiM:&amp;tbnh=84&amp;tbnw=122&amp;ei=v9twTcGmAcvJsgbcsPTxBw&amp;prev=/images?q=Eu+sou+a+videira,+o+pao+e+o+vinho&amp;hl=es&amp;sa=N&amp;gbv=2&amp;tbs=isch:1&amp;itbs=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6.xml"/><Relationship Id="rId4" Type="http://schemas.openxmlformats.org/officeDocument/2006/relationships/image" Target="../media/image14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5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5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3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537268" y="2492896"/>
            <a:ext cx="5472113" cy="792088"/>
          </a:xfrm>
          <a:prstGeom prst="rect">
            <a:avLst/>
          </a:prstGeom>
          <a:noFill/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No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 Ciclo A</a:t>
            </a: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8F8F8">
                      <a:alpha val="40000"/>
                    </a:srgbClr>
                  </a:outerShdw>
                </a:effectLst>
                <a:latin typeface="Arial Black"/>
              </a:rPr>
              <a:t>:</a:t>
            </a:r>
          </a:p>
        </p:txBody>
      </p:sp>
      <p:sp>
        <p:nvSpPr>
          <p:cNvPr id="14339" name="WordArt 3"/>
          <p:cNvSpPr>
            <a:spLocks noChangeArrowheads="1" noChangeShapeType="1" noTextEdit="1"/>
          </p:cNvSpPr>
          <p:nvPr/>
        </p:nvSpPr>
        <p:spPr bwMode="auto">
          <a:xfrm>
            <a:off x="2915817" y="3501009"/>
            <a:ext cx="5832648" cy="26642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Louvamos</a:t>
            </a:r>
            <a:r>
              <a:rPr lang="pt-PT" sz="3600" kern="10" baseline="0" dirty="0">
                <a:ln w="11430"/>
                <a:gradFill>
                  <a:gsLst>
                    <a:gs pos="0">
                      <a:srgbClr val="9933FF">
                        <a:tint val="70000"/>
                        <a:satMod val="245000"/>
                      </a:srgbClr>
                    </a:gs>
                    <a:gs pos="75000">
                      <a:srgbClr val="9933FF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933FF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 </a:t>
            </a:r>
            <a:r>
              <a:rPr lang="pt-PT" sz="3600" kern="10" baseline="0" dirty="0">
                <a:ln w="11430"/>
                <a:solidFill>
                  <a:srgbClr val="FF0000"/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PAI,</a:t>
            </a:r>
            <a:endParaRPr lang="pt-PT" sz="3600" kern="10" baseline="0" dirty="0">
              <a:ln w="11430"/>
              <a:solidFill>
                <a:srgbClr val="B8CAFF">
                  <a:lumMod val="90000"/>
                </a:srgbClr>
              </a:solidFill>
              <a:effectLst>
                <a:outerShdw blurRad="50800" dist="38100" dir="2700000" algn="tl" rotWithShape="0">
                  <a:srgbClr val="FFFFFF">
                    <a:alpha val="40000"/>
                  </a:srgbClr>
                </a:outerShdw>
              </a:effectLst>
              <a:latin typeface="Arial Black"/>
            </a:endParaRP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B8CAFF">
                    <a:lumMod val="90000"/>
                  </a:srgbClr>
                </a:solidFill>
                <a:effectLst>
                  <a:outerShdw blurRad="50800" dist="38100" dir="2700000" algn="tl" rotWithShape="0">
                    <a:srgbClr val="FFFFFF">
                      <a:alpha val="40000"/>
                    </a:srgbClr>
                  </a:outerShdw>
                </a:effectLst>
                <a:latin typeface="Arial Black"/>
              </a:rPr>
              <a:t>o Filho e o Espírito</a:t>
            </a:r>
          </a:p>
        </p:txBody>
      </p:sp>
      <p:pic>
        <p:nvPicPr>
          <p:cNvPr id="131076" name="Picture 4" descr="DOLPHI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04546">
            <a:off x="581025" y="3983038"/>
            <a:ext cx="2786063" cy="1897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1077" name="WordArt 5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280400" cy="1657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Os 3 Ciclos</a:t>
            </a:r>
          </a:p>
          <a:p>
            <a:r>
              <a:rPr lang="pt-PT" sz="3600" kern="10">
                <a:ln w="38100">
                  <a:solidFill>
                    <a:srgbClr val="F8F8F8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/>
              </a:rPr>
              <a:t>Litúrgicos</a:t>
            </a:r>
          </a:p>
        </p:txBody>
      </p:sp>
      <p:sp>
        <p:nvSpPr>
          <p:cNvPr id="17414" name="WordArt 6"/>
          <p:cNvSpPr>
            <a:spLocks noChangeArrowheads="1" noChangeShapeType="1" noTextEdit="1"/>
          </p:cNvSpPr>
          <p:nvPr/>
        </p:nvSpPr>
        <p:spPr bwMode="auto">
          <a:xfrm>
            <a:off x="1692275" y="3789363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131079" name="WordArt 7"/>
          <p:cNvSpPr>
            <a:spLocks noChangeArrowheads="1" noChangeShapeType="1" noTextEdit="1"/>
          </p:cNvSpPr>
          <p:nvPr/>
        </p:nvSpPr>
        <p:spPr bwMode="auto">
          <a:xfrm>
            <a:off x="612775" y="5013325"/>
            <a:ext cx="5746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F</a:t>
            </a:r>
          </a:p>
        </p:txBody>
      </p:sp>
      <p:sp>
        <p:nvSpPr>
          <p:cNvPr id="131080" name="WordArt 8"/>
          <p:cNvSpPr>
            <a:spLocks noChangeArrowheads="1" noChangeShapeType="1" noTextEdit="1"/>
          </p:cNvSpPr>
          <p:nvPr/>
        </p:nvSpPr>
        <p:spPr bwMode="auto">
          <a:xfrm>
            <a:off x="1908175" y="5445125"/>
            <a:ext cx="6477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 Black"/>
              </a:rPr>
              <a:t>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9" descr="http://www.cabecadecuia.com/imagem/materias/7914d300e7_media_447f37a5b0de3c69a359d2581bd6e1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291" y="1989138"/>
            <a:ext cx="5544960" cy="36721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2013"/>
            <a:ext cx="8267700" cy="4392612"/>
          </a:xfrm>
        </p:spPr>
        <p:txBody>
          <a:bodyPr/>
          <a:lstStyle/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Vós sois geração eleita, sacerdócio real, nação santa,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para anunciar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os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louvores de Deus,</a:t>
            </a: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que vos chamou das trevas </a:t>
            </a:r>
            <a:endParaRPr lang="pt-PT" sz="4000" b="1" i="1" spc="100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609600" indent="-609600">
              <a:lnSpc>
                <a:spcPts val="5000"/>
              </a:lnSpc>
              <a:buFontTx/>
              <a:buNone/>
              <a:defRPr/>
            </a:pP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	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à </a:t>
            </a:r>
            <a:r>
              <a:rPr lang="pt-PT" sz="4000" b="1" i="1" spc="10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sua luz </a:t>
            </a:r>
            <a:r>
              <a:rPr lang="pt-PT" sz="4000" b="1" i="1" spc="100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pitchFamily="34" charset="0"/>
                <a:cs typeface="Arial" pitchFamily="34" charset="0"/>
              </a:rPr>
              <a:t>admirável.</a:t>
            </a:r>
            <a:endParaRPr lang="pt-PT" sz="4000" b="1" i="1" spc="10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80808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28625" y="836613"/>
            <a:ext cx="8207375" cy="0"/>
          </a:xfrm>
          <a:prstGeom prst="line">
            <a:avLst/>
          </a:prstGeom>
          <a:ln>
            <a:solidFill>
              <a:srgbClr val="66FFFF"/>
            </a:solidFill>
            <a:headEnd/>
            <a:tailEnd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 lang="pt-PT" dirty="0">
              <a:solidFill>
                <a:srgbClr val="F8F8F8"/>
              </a:solidFill>
            </a:endParaRPr>
          </a:p>
        </p:txBody>
      </p:sp>
      <p:sp>
        <p:nvSpPr>
          <p:cNvPr id="140293" name="Line 5"/>
          <p:cNvSpPr>
            <a:spLocks noChangeShapeType="1"/>
          </p:cNvSpPr>
          <p:nvPr/>
        </p:nvSpPr>
        <p:spPr bwMode="auto">
          <a:xfrm>
            <a:off x="928688" y="1700213"/>
            <a:ext cx="3779837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72368"/>
            <a:ext cx="8301036" cy="3420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pic>
        <p:nvPicPr>
          <p:cNvPr id="140295" name="Picture 9" descr="BIBLE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90488"/>
            <a:ext cx="1211262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928687" y="1181947"/>
            <a:ext cx="3779837" cy="43204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ALELUIA!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2" name="Rectângulo 1"/>
          <p:cNvSpPr/>
          <p:nvPr/>
        </p:nvSpPr>
        <p:spPr>
          <a:xfrm>
            <a:off x="323850" y="1282700"/>
            <a:ext cx="8640763" cy="51704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“Naquele tempo, disse Jesus aos seus apóstolos: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«Quem ama o pai ou a mãe mais do que a Mim,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digno de Mim; e quem ama o filho ou a filha mais do que a Mim, não é digno de Mim.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não toma a sua cruz para Me seguir,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é digno de Mim.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encontrar a sua vida há de perdê-la;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quem perder a sua vida por minha causa,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há de encontrá-la. Quem vos recebe, a Mim recebe;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quem Me recebe, recebe Aquele que Me enviou.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Quem recebe um profeta por ele ser profeta,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receberá a recompensa de profeta;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quem recebe um justo por ele ser justo,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receberá a recompensa de justo.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E se alguém der de beber, nem que seja um copo de água fresca, a um destes pequeninos, por ele ser meu discípulo, em verdade vos digo: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15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Não perderá a sua recompensa»”.                (Mt 10)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547664" y="908720"/>
            <a:ext cx="3671689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EVANGELHO</a:t>
            </a:r>
          </a:p>
        </p:txBody>
      </p:sp>
      <p:pic>
        <p:nvPicPr>
          <p:cNvPr id="14131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569325" cy="5616575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Deus, Pai todo-poderoso,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Criador do céu e da terra, de todas as coisas visíveis e invisíveis.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em um só Senhor, Jesus Cristo, Filho Unigénito de Deus,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nascido do Pai  antes de todos os séculos: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Deus de Deus, Luz de Luz, Deus verdadeiro de Deus verdadeiro.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Gerado, não criado, consubstancial ao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Por Ele todas as coisas foram feitas.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por nós, homens, e para nossa salvação desceu dos Céus.  </a:t>
            </a:r>
            <a:r>
              <a:rPr lang="pt-PT" sz="1800" smtClean="0">
                <a:latin typeface="Arial" charset="0"/>
              </a:rPr>
              <a:t>( </a:t>
            </a:r>
            <a:r>
              <a:rPr lang="pt-PT" sz="1800" b="1" smtClean="0">
                <a:latin typeface="Arial" charset="0"/>
              </a:rPr>
              <a:t>/</a:t>
            </a:r>
            <a:r>
              <a:rPr lang="pt-PT" sz="1800" smtClean="0">
                <a:latin typeface="Arial" charset="0"/>
              </a:rPr>
              <a:t> )</a:t>
            </a:r>
            <a:r>
              <a:rPr lang="pt-PT" sz="1800" b="1" smtClean="0">
                <a:latin typeface="Arial" charset="0"/>
              </a:rPr>
              <a:t>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   E encarnou pelo Espírito Santo, no seio da Virgem Maria, e Se fez homem.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Também por nós foi crucificado sob Pôncio Pilatos;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padeceu e foi sepultado.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Ressuscitou ao terceiro dia, conforme as Escrituras e subiu aos Céus,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onde está sentado à direita do Pai.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De novo há de vir na sua glória, para julgar os vivos e 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o Seu Reino não terá fim.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no Espírito Santo, Senhor que dá a vida, e procede do Pai e do Filho;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com o Pai e o Filho é adorado e glorificado: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Ele que falou pelos Profetas.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Creio na Igreja una, santa, católica e apostólica.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Professo um só batismo para remissão dos pecados.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espero a ressurreição dos mortos,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1800" b="1" smtClean="0">
                <a:latin typeface="Arial" charset="0"/>
              </a:rPr>
              <a:t>e a vida do mundo que há de vir.</a:t>
            </a:r>
            <a:r>
              <a:rPr lang="pt-PT" sz="1800" b="1" i="1" smtClean="0">
                <a:latin typeface="Arial" charset="0"/>
              </a:rPr>
              <a:t>  Ámen.</a:t>
            </a:r>
            <a:r>
              <a:rPr lang="pt-PT" sz="1800" b="1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42339" name="Line 4"/>
          <p:cNvSpPr>
            <a:spLocks noChangeShapeType="1"/>
          </p:cNvSpPr>
          <p:nvPr/>
        </p:nvSpPr>
        <p:spPr bwMode="auto">
          <a:xfrm>
            <a:off x="1403350" y="765175"/>
            <a:ext cx="4751388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403351" y="404813"/>
            <a:ext cx="4751388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Profissão de Fé (Credo)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Line 6"/>
          <p:cNvSpPr>
            <a:spLocks noChangeShapeType="1"/>
          </p:cNvSpPr>
          <p:nvPr/>
        </p:nvSpPr>
        <p:spPr bwMode="auto">
          <a:xfrm>
            <a:off x="368300" y="893763"/>
            <a:ext cx="8351838" cy="0"/>
          </a:xfrm>
          <a:prstGeom prst="line">
            <a:avLst/>
          </a:prstGeom>
          <a:noFill/>
          <a:ln w="381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3363" name="Line 12"/>
          <p:cNvSpPr>
            <a:spLocks noChangeShapeType="1"/>
          </p:cNvSpPr>
          <p:nvPr/>
        </p:nvSpPr>
        <p:spPr bwMode="auto">
          <a:xfrm>
            <a:off x="2916238" y="1557338"/>
            <a:ext cx="4964112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8" name="WordArt 8"/>
          <p:cNvSpPr>
            <a:spLocks noChangeArrowheads="1" noChangeShapeType="1" noTextEdit="1"/>
          </p:cNvSpPr>
          <p:nvPr/>
        </p:nvSpPr>
        <p:spPr bwMode="auto">
          <a:xfrm>
            <a:off x="2940098" y="980728"/>
            <a:ext cx="4940151" cy="5698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Oração dos Fiéis</a:t>
            </a:r>
          </a:p>
        </p:txBody>
      </p:sp>
      <p:sp>
        <p:nvSpPr>
          <p:cNvPr id="9" name="Rectângulo 8"/>
          <p:cNvSpPr/>
          <p:nvPr/>
        </p:nvSpPr>
        <p:spPr>
          <a:xfrm>
            <a:off x="1908175" y="4941168"/>
            <a:ext cx="61198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Deus e pai nosso,</a:t>
            </a:r>
          </a:p>
          <a:p>
            <a:pPr algn="l">
              <a:spcAft>
                <a:spcPts val="0"/>
              </a:spcAft>
              <a:defRPr/>
            </a:pPr>
            <a:r>
              <a:rPr lang="pt-PT" sz="3600" cap="all" spc="3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Ensina-nos a amar !</a:t>
            </a:r>
          </a:p>
        </p:txBody>
      </p:sp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68299" y="392905"/>
            <a:ext cx="8328025" cy="5008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5000"/>
                    </a:srgb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  <a:cs typeface="Arial"/>
              </a:rPr>
              <a:t>ORAÇÃO UNIVERSAL</a:t>
            </a:r>
          </a:p>
        </p:txBody>
      </p:sp>
      <p:sp>
        <p:nvSpPr>
          <p:cNvPr id="10" name="Rectângulo 9"/>
          <p:cNvSpPr/>
          <p:nvPr/>
        </p:nvSpPr>
        <p:spPr>
          <a:xfrm>
            <a:off x="395288" y="1819414"/>
            <a:ext cx="8497887" cy="2977738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800"/>
              </a:lnSpc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Oramos... ao Pai, que está sempre atento aos mais pequenos e fracos e que é sempre generoso com todos o que O invocam sinceramente.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Para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que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:</a:t>
            </a:r>
            <a:endParaRPr lang="pt-PT" sz="2000" i="1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  <a:p>
            <a:pPr algn="l">
              <a:lnSpc>
                <a:spcPts val="21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- a Igreja de Cristo aprenda a acolher a todos…</a:t>
            </a:r>
          </a:p>
          <a:p>
            <a:pPr algn="l">
              <a:lnSpc>
                <a:spcPts val="21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- os apóstolos e profetas sejam homens de Deus... </a:t>
            </a:r>
          </a:p>
          <a:p>
            <a:pPr algn="l">
              <a:lnSpc>
                <a:spcPts val="21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- toda a autoridade seja exercida com amabilidade…</a:t>
            </a:r>
          </a:p>
          <a:p>
            <a:pPr algn="l">
              <a:lnSpc>
                <a:spcPts val="21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- em cada uma das nossas comunidades reine 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esse amor 			capaz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de acolher a todos como irmãos…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WordArt 21"/>
          <p:cNvSpPr>
            <a:spLocks noChangeArrowheads="1" noChangeShapeType="1" noTextEdit="1"/>
          </p:cNvSpPr>
          <p:nvPr/>
        </p:nvSpPr>
        <p:spPr bwMode="auto">
          <a:xfrm>
            <a:off x="539750" y="505384"/>
            <a:ext cx="820871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spc="50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EUCARÍSTICA</a:t>
            </a:r>
          </a:p>
        </p:txBody>
      </p:sp>
      <p:sp>
        <p:nvSpPr>
          <p:cNvPr id="144387" name="Line 7"/>
          <p:cNvSpPr>
            <a:spLocks noChangeShapeType="1"/>
          </p:cNvSpPr>
          <p:nvPr/>
        </p:nvSpPr>
        <p:spPr bwMode="auto">
          <a:xfrm>
            <a:off x="539750" y="3357563"/>
            <a:ext cx="7920038" cy="0"/>
          </a:xfrm>
          <a:prstGeom prst="line">
            <a:avLst/>
          </a:prstGeom>
          <a:noFill/>
          <a:ln w="50800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96558">
            <a:off x="1667181" y="1561863"/>
            <a:ext cx="4263948" cy="4464328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8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561549"/>
            <a:ext cx="4269837" cy="4061955"/>
          </a:xfrm>
          <a:prstGeom prst="rect">
            <a:avLst/>
          </a:prstGeom>
          <a:noFill/>
          <a:ln>
            <a:noFill/>
          </a:ln>
          <a:effectLst>
            <a:glow rad="406400">
              <a:schemeClr val="tx2">
                <a:alpha val="52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Line 4"/>
          <p:cNvSpPr>
            <a:spLocks noChangeShapeType="1"/>
          </p:cNvSpPr>
          <p:nvPr/>
        </p:nvSpPr>
        <p:spPr bwMode="auto">
          <a:xfrm flipV="1">
            <a:off x="428625" y="836712"/>
            <a:ext cx="8207375" cy="0"/>
          </a:xfrm>
          <a:prstGeom prst="line">
            <a:avLst/>
          </a:prstGeom>
          <a:noFill/>
          <a:ln w="28575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5411" name="Line 6"/>
          <p:cNvSpPr>
            <a:spLocks noChangeShapeType="1"/>
          </p:cNvSpPr>
          <p:nvPr/>
        </p:nvSpPr>
        <p:spPr bwMode="auto">
          <a:xfrm flipH="1">
            <a:off x="1116013" y="1412875"/>
            <a:ext cx="0" cy="2665413"/>
          </a:xfrm>
          <a:prstGeom prst="line">
            <a:avLst/>
          </a:prstGeom>
          <a:noFill/>
          <a:ln w="38100">
            <a:solidFill>
              <a:srgbClr val="66FF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pic>
        <p:nvPicPr>
          <p:cNvPr id="145412" name="Picture 10" descr="http://t2.gstatic.com/images?q=tbn:ANd9GcSbNTBvHBr1a1eCVatoLFIAmca6afayjdph43FXysHrI6MlO3tV_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6340" y="2132856"/>
            <a:ext cx="2665040" cy="31411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413" name="Rectangle 9"/>
          <p:cNvSpPr>
            <a:spLocks noChangeArrowheads="1"/>
          </p:cNvSpPr>
          <p:nvPr/>
        </p:nvSpPr>
        <p:spPr bwMode="auto">
          <a:xfrm>
            <a:off x="2748860" y="1097443"/>
            <a:ext cx="6215628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1. O Senhor Jesus tomou o pão,</a:t>
            </a:r>
          </a:p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e logo depois de o abençoar,</a:t>
            </a:r>
          </a:p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deu-o aos seus discípulos dizendo:</a:t>
            </a:r>
          </a:p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    «Este é o Meu Corpo, </a:t>
            </a:r>
          </a:p>
          <a:p>
            <a:pPr algn="l" eaLnBrk="0" hangingPunct="0">
              <a:spcAft>
                <a:spcPts val="1200"/>
              </a:spcAft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    que por vós será entregue».</a:t>
            </a:r>
          </a:p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2. O Senhor Jesus tomou o cálice,</a:t>
            </a:r>
          </a:p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e logo depois de o abençoar,</a:t>
            </a:r>
          </a:p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deu-o aos seus discípulos dizendo:</a:t>
            </a:r>
          </a:p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    «Este é o Meu Sangue,</a:t>
            </a:r>
          </a:p>
          <a:p>
            <a:pPr algn="l" eaLnBrk="0" hangingPunct="0">
              <a:spcAft>
                <a:spcPts val="1200"/>
              </a:spcAft>
            </a:pPr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    que por vós será entregue».</a:t>
            </a:r>
          </a:p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3. Sempre que estas coisas vós fizerdes,</a:t>
            </a:r>
          </a:p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em minha memória o fareis!</a:t>
            </a:r>
          </a:p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   Anunciareis a minha morte</a:t>
            </a:r>
          </a:p>
          <a:p>
            <a:pPr algn="l" eaLnBrk="0" hangingPunct="0"/>
            <a:r>
              <a:rPr lang="pt-PT" sz="2200" spc="100" baseline="0" dirty="0">
                <a:solidFill>
                  <a:srgbClr val="F8F8F8"/>
                </a:solidFill>
                <a:effectLst>
                  <a:glow rad="63500">
                    <a:schemeClr val="bg1">
                      <a:alpha val="40000"/>
                    </a:schemeClr>
                  </a:glow>
                </a:effectLst>
                <a:latin typeface="Arial" charset="0"/>
                <a:ea typeface="Times New Roman" pitchFamily="18" charset="0"/>
                <a:cs typeface="Arial" charset="0"/>
              </a:rPr>
              <a:t>   até ao dia em que Eu hei de vir.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 rot="16200000">
            <a:off x="-587147" y="2482457"/>
            <a:ext cx="2700337" cy="5611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Ofertório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7889837" y="5964402"/>
            <a:ext cx="222017" cy="26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5417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5418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643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643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643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958850"/>
            <a:ext cx="8208962" cy="54943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Prep. das Oferendas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pão   … 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Pão da vida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Bendito sejas, Senhor, Deus do Universo,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pelo vinho  …  se vai tornar </a:t>
            </a:r>
            <a:r>
              <a:rPr kumimoji="0" lang="pt-PT" sz="2200" b="0" i="1" u="sng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Vinho da salvação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para sempre!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Orai, irmãos, para que o meu e vosso sacrifício </a:t>
            </a: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	seja aceite por Deus Pai todo-poderoso.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Receba o Senhor por tuas mãos este Sacrifício, 	para glória do Seu nome,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para nosso bem e de toda a santa Igreja.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644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44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88175" y="35877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7459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900862" y="114301"/>
            <a:ext cx="735013" cy="107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468313" y="908050"/>
            <a:ext cx="824388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746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746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4746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900113" y="1239838"/>
            <a:ext cx="7775575" cy="4492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</a:p>
          <a:p>
            <a:pPr algn="r">
              <a:spcAft>
                <a:spcPts val="600"/>
              </a:spcAft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Oração Eucarística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O Senhor esteja convosco.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Ele está no meio de nós.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Corações ao alto.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nosso coração está em Deus.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Dêmos graças ao Senhor nosso Deus.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É nosso dever, é nossa salvação.</a:t>
            </a:r>
          </a:p>
          <a:p>
            <a:pPr algn="l">
              <a:defRPr/>
            </a:pP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4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237288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47466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8483" name="Picture 14" descr="http://t0.gstatic.com/images?q=tbn:ANd9GcSjXCt4Dlc9LnN4k2eW0nChrlnkZnpnHI0bhLvWyqjVMpD_sj7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0" y="1428750"/>
            <a:ext cx="5500688" cy="342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4" name="Picture 12" descr="http://t3.gstatic.com/images?q=tbn:ANd9GcSBhafM8LHM4Otx_XiIhw7obsYcJ3kFIPBub98bmib8TIWe1kO9D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714750"/>
            <a:ext cx="30511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485" name="Line 3"/>
          <p:cNvSpPr>
            <a:spLocks noChangeShapeType="1"/>
          </p:cNvSpPr>
          <p:nvPr/>
        </p:nvSpPr>
        <p:spPr bwMode="auto">
          <a:xfrm>
            <a:off x="395288" y="836613"/>
            <a:ext cx="8280400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8486" name="Line 5"/>
          <p:cNvSpPr>
            <a:spLocks noChangeShapeType="1"/>
          </p:cNvSpPr>
          <p:nvPr/>
        </p:nvSpPr>
        <p:spPr bwMode="auto">
          <a:xfrm flipV="1">
            <a:off x="900113" y="1216025"/>
            <a:ext cx="1727200" cy="17938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2555875" y="1268413"/>
            <a:ext cx="5976938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Santo, Santo, Santo,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Senhor Deus do Universo.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O céu e a terra proclamam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a Vossa glória.</a:t>
            </a: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</a:t>
            </a: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Hossana nas alturas.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Bendito O que vem 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em nome do Senhor.</a:t>
            </a:r>
          </a:p>
          <a:p>
            <a:pPr marL="342900" indent="-342900" algn="l">
              <a:lnSpc>
                <a:spcPct val="110000"/>
              </a:lnSpc>
              <a:spcBef>
                <a:spcPct val="20000"/>
              </a:spcBef>
              <a:buClr>
                <a:schemeClr val="accent1"/>
              </a:buClr>
              <a:defRPr/>
            </a:pPr>
            <a:r>
              <a:rPr kumimoji="0" lang="pt-PT" sz="3200" spc="1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808080"/>
                  </a:outerShdw>
                </a:effectLst>
                <a:latin typeface="Arial" charset="0"/>
              </a:rPr>
              <a:t>		Hossana nas alturas.</a:t>
            </a:r>
          </a:p>
        </p:txBody>
      </p:sp>
      <p:pic>
        <p:nvPicPr>
          <p:cNvPr id="148488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489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8846733">
            <a:off x="217597" y="1706959"/>
            <a:ext cx="2585336" cy="4415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Santo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49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125538"/>
            <a:ext cx="8208962" cy="5399087"/>
          </a:xfrm>
        </p:spPr>
        <p:txBody>
          <a:bodyPr/>
          <a:lstStyle/>
          <a:p>
            <a:pPr>
              <a:spcBef>
                <a:spcPct val="50000"/>
              </a:spcBef>
              <a:spcAft>
                <a:spcPct val="50000"/>
              </a:spcAft>
            </a:pPr>
            <a:r>
              <a:rPr lang="pt-PT" sz="1600" i="1" smtClean="0">
                <a:latin typeface="Arial" charset="0"/>
              </a:rPr>
              <a:t>                                                                       </a:t>
            </a:r>
            <a:r>
              <a:rPr lang="pt-PT" sz="2000" i="1" smtClean="0">
                <a:latin typeface="Arial" charset="0"/>
              </a:rPr>
              <a:t>[ </a:t>
            </a:r>
            <a:r>
              <a:rPr lang="pt-PT" sz="1900" i="1" u="sng" smtClean="0">
                <a:latin typeface="Arial" charset="0"/>
              </a:rPr>
              <a:t>Após a </a:t>
            </a:r>
            <a:r>
              <a:rPr lang="pt-PT" sz="1900" b="1" i="1" u="sng" smtClean="0">
                <a:solidFill>
                  <a:srgbClr val="FF6600"/>
                </a:solidFill>
                <a:latin typeface="Arial" charset="0"/>
              </a:rPr>
              <a:t>Consagração</a:t>
            </a:r>
            <a:r>
              <a:rPr lang="pt-PT" sz="1900" i="1" smtClean="0">
                <a:latin typeface="Arial" charset="0"/>
              </a:rPr>
              <a:t> / À escolha</a:t>
            </a:r>
            <a:r>
              <a:rPr lang="pt-PT" sz="2000" i="1" smtClean="0">
                <a:latin typeface="Arial" charset="0"/>
              </a:rPr>
              <a:t> ]</a:t>
            </a:r>
            <a:r>
              <a:rPr lang="pt-PT" sz="1600" i="1" smtClean="0">
                <a:latin typeface="Arial" charset="0"/>
              </a:rPr>
              <a:t> </a:t>
            </a:r>
            <a:br>
              <a:rPr lang="pt-PT" sz="1600" i="1" smtClean="0">
                <a:latin typeface="Arial" charset="0"/>
              </a:rPr>
            </a:br>
            <a:r>
              <a:rPr lang="pt-PT" sz="1800" smtClean="0">
                <a:latin typeface="Arial" charset="0"/>
              </a:rPr>
              <a:t>(1ª)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      A- </a:t>
            </a:r>
            <a:r>
              <a:rPr lang="pt-PT" sz="2200" b="1" smtClean="0">
                <a:latin typeface="Arial" charset="0"/>
              </a:rPr>
              <a:t>Anunciamos, Senhor, a Vossa morte,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proclamamos a Vossa Ressurreição.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         Vinde, Senhor Jesus!</a:t>
            </a:r>
            <a:r>
              <a:rPr lang="pt-PT" sz="2000" b="1" smtClean="0">
                <a:latin typeface="Arial" charset="0"/>
              </a:rPr>
              <a:t/>
            </a:r>
            <a:br>
              <a:rPr lang="pt-PT" sz="20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/>
            </a:r>
            <a:br>
              <a:rPr lang="pt-PT" sz="800" b="1" smtClean="0">
                <a:latin typeface="Arial" charset="0"/>
              </a:rPr>
            </a:br>
            <a:r>
              <a:rPr lang="pt-PT" sz="800" b="1" smtClean="0">
                <a:latin typeface="Arial" charset="0"/>
              </a:rPr>
              <a:t>	 </a:t>
            </a:r>
            <a:r>
              <a:rPr lang="pt-PT" sz="1800" smtClean="0">
                <a:latin typeface="Arial" charset="0"/>
              </a:rPr>
              <a:t>(2ª)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admirável da nossa fé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br>
              <a:rPr lang="pt-PT" sz="2200" i="1" smtClean="0">
                <a:solidFill>
                  <a:srgbClr val="FFFF66"/>
                </a:solidFill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      A- </a:t>
            </a:r>
            <a:r>
              <a:rPr lang="pt-PT" sz="2200" b="1" smtClean="0">
                <a:latin typeface="Arial" charset="0"/>
              </a:rPr>
              <a:t>Quando comemos deste pão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 bebemos deste cálice,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anunciamos, Senhor, a Vossa morte,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          esperando a Vossa vinda gloriosa.</a:t>
            </a:r>
            <a:r>
              <a:rPr lang="pt-PT" sz="2100" i="1" smtClean="0">
                <a:latin typeface="Arial" charset="0"/>
              </a:rPr>
              <a:t/>
            </a:r>
            <a:br>
              <a:rPr lang="pt-PT" sz="21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/>
            </a:r>
            <a:br>
              <a:rPr lang="pt-PT" sz="800" i="1" smtClean="0">
                <a:latin typeface="Arial" charset="0"/>
              </a:rPr>
            </a:br>
            <a:r>
              <a:rPr lang="pt-PT" sz="800" i="1" smtClean="0">
                <a:latin typeface="Arial" charset="0"/>
              </a:rPr>
              <a:t>		 </a:t>
            </a:r>
            <a:r>
              <a:rPr lang="pt-PT" sz="1800" smtClean="0">
                <a:latin typeface="Arial" charset="0"/>
              </a:rPr>
              <a:t>(3ª)</a:t>
            </a:r>
            <a:r>
              <a:rPr lang="pt-PT" sz="1600" smtClean="0">
                <a:latin typeface="Arial" charset="0"/>
              </a:rPr>
              <a:t> </a:t>
            </a:r>
            <a:r>
              <a:rPr lang="pt-PT" sz="2000" i="1" smtClean="0">
                <a:latin typeface="Arial" charset="0"/>
              </a:rPr>
              <a:t>P-</a:t>
            </a:r>
            <a:r>
              <a:rPr lang="pt-PT" sz="1600" i="1" smtClean="0">
                <a:latin typeface="Arial" charset="0"/>
              </a:rPr>
              <a:t> </a:t>
            </a:r>
            <a:r>
              <a:rPr lang="pt-PT" sz="2200" i="1" u="sng" smtClean="0">
                <a:solidFill>
                  <a:srgbClr val="FFFF66"/>
                </a:solidFill>
                <a:latin typeface="Arial" charset="0"/>
              </a:rPr>
              <a:t>Mistério da fé para a salvação do mundo</a:t>
            </a:r>
            <a:r>
              <a:rPr lang="pt-PT" sz="2200" i="1" smtClean="0">
                <a:solidFill>
                  <a:srgbClr val="FFFF66"/>
                </a:solidFill>
                <a:latin typeface="Arial" charset="0"/>
              </a:rPr>
              <a:t>!</a:t>
            </a:r>
            <a:r>
              <a:rPr lang="pt-PT" sz="2000" i="1" smtClean="0">
                <a:latin typeface="Arial" charset="0"/>
              </a:rPr>
              <a:t/>
            </a:r>
            <a:br>
              <a:rPr lang="pt-PT" sz="2000" i="1" smtClean="0">
                <a:latin typeface="Arial" charset="0"/>
              </a:rPr>
            </a:br>
            <a:r>
              <a:rPr lang="pt-PT" sz="2000" i="1" smtClean="0">
                <a:latin typeface="Arial" charset="0"/>
              </a:rPr>
              <a:t>		      A- </a:t>
            </a:r>
            <a:r>
              <a:rPr lang="pt-PT" sz="2200" b="1" smtClean="0">
                <a:latin typeface="Arial" charset="0"/>
              </a:rPr>
              <a:t>Glória a Vós que morrestes na cruz 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e agora viveis para sempre.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Salvador do mundo, salvai-nos!</a:t>
            </a:r>
            <a:br>
              <a:rPr lang="pt-PT" sz="2200" b="1" smtClean="0">
                <a:latin typeface="Arial" charset="0"/>
              </a:rPr>
            </a:br>
            <a:r>
              <a:rPr lang="pt-PT" sz="2200" b="1" smtClean="0">
                <a:latin typeface="Arial" charset="0"/>
              </a:rPr>
              <a:t>		          Vinde, Senhor Jesus!</a:t>
            </a:r>
          </a:p>
        </p:txBody>
      </p:sp>
      <p:sp>
        <p:nvSpPr>
          <p:cNvPr id="149508" name="Line 3"/>
          <p:cNvSpPr>
            <a:spLocks noChangeShapeType="1"/>
          </p:cNvSpPr>
          <p:nvPr/>
        </p:nvSpPr>
        <p:spPr bwMode="auto">
          <a:xfrm>
            <a:off x="1835150" y="1341438"/>
            <a:ext cx="2881313" cy="0"/>
          </a:xfrm>
          <a:prstGeom prst="line">
            <a:avLst/>
          </a:prstGeom>
          <a:noFill/>
          <a:ln w="28575">
            <a:solidFill>
              <a:srgbClr val="33CC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9509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9510" name="Line 6"/>
          <p:cNvSpPr>
            <a:spLocks noChangeShapeType="1"/>
          </p:cNvSpPr>
          <p:nvPr/>
        </p:nvSpPr>
        <p:spPr bwMode="auto">
          <a:xfrm>
            <a:off x="2700338" y="2852738"/>
            <a:ext cx="2665412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9511" name="Line 7"/>
          <p:cNvSpPr>
            <a:spLocks noChangeShapeType="1"/>
          </p:cNvSpPr>
          <p:nvPr/>
        </p:nvSpPr>
        <p:spPr bwMode="auto">
          <a:xfrm>
            <a:off x="3851275" y="4724400"/>
            <a:ext cx="2665413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49512" name="Raio 9"/>
          <p:cNvSpPr>
            <a:spLocks noChangeArrowheads="1"/>
          </p:cNvSpPr>
          <p:nvPr/>
        </p:nvSpPr>
        <p:spPr bwMode="auto">
          <a:xfrm rot="-5697487">
            <a:off x="857251" y="2076450"/>
            <a:ext cx="131762" cy="757237"/>
          </a:xfrm>
          <a:prstGeom prst="lightningBolt">
            <a:avLst/>
          </a:prstGeom>
          <a:solidFill>
            <a:srgbClr val="99FF66"/>
          </a:solidFill>
          <a:ln w="9525" algn="ctr">
            <a:solidFill>
              <a:srgbClr val="99CCFF"/>
            </a:solidFill>
            <a:round/>
            <a:headEnd/>
            <a:tailEnd/>
          </a:ln>
        </p:spPr>
        <p:txBody>
          <a:bodyPr/>
          <a:lstStyle/>
          <a:p>
            <a:endParaRPr lang="pt-PT"/>
          </a:p>
        </p:txBody>
      </p:sp>
      <p:pic>
        <p:nvPicPr>
          <p:cNvPr id="149513" name="Picture 17" descr="COLOSSU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09581" y="161132"/>
            <a:ext cx="701675" cy="102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514" name="Picture 16" descr="GRAP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26263" y="327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WordArt 8"/>
          <p:cNvSpPr>
            <a:spLocks noChangeArrowheads="1" noChangeShapeType="1" noTextEdit="1"/>
          </p:cNvSpPr>
          <p:nvPr/>
        </p:nvSpPr>
        <p:spPr bwMode="auto">
          <a:xfrm>
            <a:off x="1836186" y="908720"/>
            <a:ext cx="2879830" cy="43281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- Aclamações -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098" name="Picture 6" descr="DOLPHIN"/>
          <p:cNvPicPr>
            <a:picLocks noGrp="1" noChangeAspect="1" noChangeArrowheads="1"/>
          </p:cNvPicPr>
          <p:nvPr>
            <p:ph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1704546">
            <a:off x="6742113" y="4397375"/>
            <a:ext cx="2376487" cy="1617663"/>
          </a:xfrm>
          <a:noFill/>
        </p:spPr>
      </p:pic>
      <p:sp>
        <p:nvSpPr>
          <p:cNvPr id="132099" name="WordArt 9"/>
          <p:cNvSpPr>
            <a:spLocks noChangeArrowheads="1" noChangeShapeType="1" noTextEdit="1"/>
          </p:cNvSpPr>
          <p:nvPr/>
        </p:nvSpPr>
        <p:spPr bwMode="auto">
          <a:xfrm>
            <a:off x="6804025" y="5300663"/>
            <a:ext cx="43180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F</a:t>
            </a:r>
          </a:p>
        </p:txBody>
      </p:sp>
      <p:sp>
        <p:nvSpPr>
          <p:cNvPr id="132100" name="WordArt 10"/>
          <p:cNvSpPr>
            <a:spLocks noChangeArrowheads="1" noChangeShapeType="1" noTextEdit="1"/>
          </p:cNvSpPr>
          <p:nvPr/>
        </p:nvSpPr>
        <p:spPr bwMode="auto">
          <a:xfrm>
            <a:off x="7885113" y="5661025"/>
            <a:ext cx="503237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pt-PT" sz="3600" kern="10">
                <a:ln w="2540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 Black"/>
              </a:rPr>
              <a:t>E</a:t>
            </a:r>
          </a:p>
        </p:txBody>
      </p:sp>
      <p:sp>
        <p:nvSpPr>
          <p:cNvPr id="10" name="WordArt 3"/>
          <p:cNvSpPr>
            <a:spLocks noChangeArrowheads="1" noChangeShapeType="1"/>
          </p:cNvSpPr>
          <p:nvPr/>
        </p:nvSpPr>
        <p:spPr bwMode="auto">
          <a:xfrm>
            <a:off x="2555776" y="5824969"/>
            <a:ext cx="3312368" cy="55635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( Ciclo A )</a:t>
            </a:r>
          </a:p>
        </p:txBody>
      </p:sp>
      <p:sp>
        <p:nvSpPr>
          <p:cNvPr id="11" name="WordArt 6"/>
          <p:cNvSpPr>
            <a:spLocks noChangeArrowheads="1" noChangeShapeType="1" noTextEdit="1"/>
          </p:cNvSpPr>
          <p:nvPr/>
        </p:nvSpPr>
        <p:spPr bwMode="auto">
          <a:xfrm>
            <a:off x="7692508" y="4221087"/>
            <a:ext cx="551900" cy="5527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P</a:t>
            </a:r>
          </a:p>
        </p:txBody>
      </p:sp>
      <p:sp>
        <p:nvSpPr>
          <p:cNvPr id="9" name="WordArt 21"/>
          <p:cNvSpPr>
            <a:spLocks noChangeArrowheads="1" noChangeShapeType="1" noTextEdit="1"/>
          </p:cNvSpPr>
          <p:nvPr/>
        </p:nvSpPr>
        <p:spPr bwMode="auto">
          <a:xfrm>
            <a:off x="539552" y="476672"/>
            <a:ext cx="8064896" cy="252028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ts val="3500"/>
              </a:lnSpc>
              <a:defRPr/>
            </a:pPr>
            <a:r>
              <a:rPr lang="pt-PT" sz="3600" kern="10" spc="40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Domingo 13</a:t>
            </a: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 </a:t>
            </a:r>
          </a:p>
          <a:p>
            <a:pPr>
              <a:lnSpc>
                <a:spcPts val="3500"/>
              </a:lnSpc>
              <a:defRPr/>
            </a:pPr>
            <a:r>
              <a:rPr lang="pt-PT" sz="3600" kern="10" baseline="0" dirty="0">
                <a:ln w="11430">
                  <a:solidFill>
                    <a:srgbClr val="FFFFFF"/>
                  </a:solidFill>
                </a:ln>
                <a:solidFill>
                  <a:srgbClr val="33CC33"/>
                </a:solidFill>
                <a:effectLst>
                  <a:glow rad="63500">
                    <a:srgbClr val="CCFF33">
                      <a:alpha val="40000"/>
                    </a:srgbClr>
                  </a:glow>
                  <a:outerShdw blurRad="139700" dist="38100" dir="2400000" algn="t" rotWithShape="0">
                    <a:schemeClr val="tx1">
                      <a:alpha val="57000"/>
                    </a:schemeClr>
                  </a:outerShdw>
                </a:effectLst>
                <a:latin typeface="Arial Black"/>
              </a:rPr>
              <a:t>do Tempo Comum</a:t>
            </a:r>
          </a:p>
        </p:txBody>
      </p:sp>
      <p:sp>
        <p:nvSpPr>
          <p:cNvPr id="132104" name="Text Box 16"/>
          <p:cNvSpPr txBox="1">
            <a:spLocks noChangeArrowheads="1"/>
          </p:cNvSpPr>
          <p:nvPr/>
        </p:nvSpPr>
        <p:spPr bwMode="auto">
          <a:xfrm>
            <a:off x="395288" y="3214688"/>
            <a:ext cx="6264275" cy="2442207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800" b="1" baseline="30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300" baseline="0" dirty="0">
                <a:latin typeface="Arial" charset="0"/>
              </a:rPr>
              <a:t>- Jesus continua a ser </a:t>
            </a:r>
            <a:r>
              <a:rPr lang="pt-PT" sz="2300" i="1" baseline="0" dirty="0">
                <a:latin typeface="Arial" charset="0"/>
              </a:rPr>
              <a:t>exigente</a:t>
            </a:r>
            <a:r>
              <a:rPr lang="pt-PT" sz="2300" baseline="0" dirty="0">
                <a:latin typeface="Arial" charset="0"/>
              </a:rPr>
              <a:t>… mas com </a:t>
            </a:r>
            <a:r>
              <a:rPr lang="pt-PT" sz="2300" i="1" baseline="0" dirty="0" smtClean="0">
                <a:latin typeface="Arial" charset="0"/>
              </a:rPr>
              <a:t>recompensa eterna</a:t>
            </a:r>
            <a:r>
              <a:rPr lang="pt-PT" sz="2300" baseline="0" dirty="0" smtClean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[ 3ª L./ Evang.</a:t>
            </a:r>
            <a:r>
              <a:rPr lang="pt-PT" sz="2000" b="0" baseline="0" dirty="0">
                <a:latin typeface="Arial" charset="0"/>
              </a:rPr>
              <a:t>- </a:t>
            </a:r>
            <a:r>
              <a:rPr lang="pt-PT" sz="2000" baseline="0" dirty="0">
                <a:latin typeface="Arial" charset="0"/>
              </a:rPr>
              <a:t>Mt 10 </a:t>
            </a:r>
            <a:r>
              <a:rPr lang="pt-PT" sz="2000" b="0" i="1" baseline="0" dirty="0">
                <a:latin typeface="Arial" charset="0"/>
              </a:rPr>
              <a:t>]</a:t>
            </a:r>
            <a:r>
              <a:rPr lang="pt-PT" sz="2400" baseline="0" dirty="0">
                <a:latin typeface="Arial" charset="0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A bondade e fidelidade são sempre bem recompensadas por </a:t>
            </a:r>
            <a:r>
              <a:rPr lang="pt-PT" sz="2400" baseline="0" dirty="0" smtClean="0">
                <a:latin typeface="Arial" charset="0"/>
              </a:rPr>
              <a:t>Deus… </a:t>
            </a:r>
            <a:r>
              <a:rPr lang="pt-PT" sz="2000" b="0" i="1" baseline="0" dirty="0">
                <a:latin typeface="Arial" charset="0"/>
              </a:rPr>
              <a:t>[ 1ª Leit</a:t>
            </a:r>
            <a:r>
              <a:rPr lang="pt-PT" sz="2000" b="0" i="1" baseline="0" dirty="0" smtClean="0">
                <a:latin typeface="Arial" charset="0"/>
              </a:rPr>
              <a:t>.</a:t>
            </a:r>
            <a:r>
              <a:rPr lang="pt-PT" sz="2000" b="0" baseline="0" dirty="0" smtClean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2 Rs 4 </a:t>
            </a:r>
            <a:r>
              <a:rPr lang="pt-PT" sz="2000" b="0" i="1" baseline="0" dirty="0">
                <a:latin typeface="Arial" charset="0"/>
              </a:rPr>
              <a:t>]</a:t>
            </a:r>
          </a:p>
          <a:p>
            <a:pPr algn="l" eaLnBrk="1" hangingPunct="1">
              <a:lnSpc>
                <a:spcPct val="90000"/>
              </a:lnSpc>
              <a:spcBef>
                <a:spcPct val="50000"/>
              </a:spcBef>
            </a:pPr>
            <a:r>
              <a:rPr lang="pt-PT" sz="2400" baseline="0" dirty="0">
                <a:latin typeface="Arial" charset="0"/>
              </a:rPr>
              <a:t>- E é coerente: seguir Cristo na </a:t>
            </a:r>
            <a:r>
              <a:rPr lang="pt-PT" sz="2400" i="1" baseline="0" dirty="0" smtClean="0">
                <a:latin typeface="Arial" charset="0"/>
              </a:rPr>
              <a:t>vida</a:t>
            </a:r>
            <a:r>
              <a:rPr lang="pt-PT" sz="2400" baseline="0" dirty="0" smtClean="0">
                <a:latin typeface="Arial" charset="0"/>
              </a:rPr>
              <a:t>, </a:t>
            </a:r>
            <a:r>
              <a:rPr lang="pt-PT" sz="2400" baseline="0" dirty="0">
                <a:latin typeface="Arial" charset="0"/>
              </a:rPr>
              <a:t>na </a:t>
            </a:r>
            <a:r>
              <a:rPr lang="pt-PT" sz="2400" i="1" baseline="0" dirty="0">
                <a:latin typeface="Arial" charset="0"/>
              </a:rPr>
              <a:t>morte</a:t>
            </a:r>
            <a:r>
              <a:rPr lang="pt-PT" sz="2400" baseline="0" dirty="0">
                <a:latin typeface="Arial" charset="0"/>
              </a:rPr>
              <a:t> e na </a:t>
            </a:r>
            <a:r>
              <a:rPr lang="pt-PT" sz="2400" i="1" baseline="0" dirty="0">
                <a:latin typeface="Arial" charset="0"/>
              </a:rPr>
              <a:t>Ressurreição!</a:t>
            </a:r>
            <a:r>
              <a:rPr lang="pt-PT" sz="2400" baseline="0" dirty="0">
                <a:latin typeface="Arial" charset="0"/>
              </a:rPr>
              <a:t>… </a:t>
            </a:r>
            <a:r>
              <a:rPr lang="pt-PT" sz="2000" b="0" i="1" baseline="0" dirty="0">
                <a:latin typeface="Arial" charset="0"/>
              </a:rPr>
              <a:t>[ 2ª Leit. </a:t>
            </a:r>
            <a:r>
              <a:rPr lang="pt-PT" sz="2000" b="0" baseline="0" dirty="0">
                <a:latin typeface="Arial" charset="0"/>
              </a:rPr>
              <a:t>/ </a:t>
            </a:r>
            <a:r>
              <a:rPr lang="pt-PT" sz="2000" baseline="0" dirty="0">
                <a:latin typeface="Arial" charset="0"/>
              </a:rPr>
              <a:t>Rm 6 </a:t>
            </a:r>
            <a:r>
              <a:rPr lang="pt-PT" sz="2000" b="0" i="1" baseline="0" dirty="0">
                <a:latin typeface="Arial" charset="0"/>
              </a:rPr>
              <a:t>]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Line 4"/>
          <p:cNvSpPr>
            <a:spLocks noChangeShapeType="1"/>
          </p:cNvSpPr>
          <p:nvPr/>
        </p:nvSpPr>
        <p:spPr bwMode="auto">
          <a:xfrm>
            <a:off x="395288" y="836613"/>
            <a:ext cx="835342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9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50532" name="Picture 23" descr="http://perlbal.hi-pi.com/blog-images/339772/gd/1207743597/O-Pai-Nosso-de-Ma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341438"/>
            <a:ext cx="1819275" cy="2663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3" name="Picture 34" descr="http://t3.gstatic.com/images?q=tbn:ANd9GcS_HAHGtY_ccfXKZr0VB5UjMBhueHdX4oRPMLai97_6ibh3uBt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4227513"/>
            <a:ext cx="2801938" cy="2154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4" name="Picture 30" descr="http://1.bp.blogspot.com/-ySeVfDjjB8o/TfoOov5q5dI/AAAAAAAAJUQ/y1ZmJq6bt1k/s400/Jesus_rezan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00" y="1670050"/>
            <a:ext cx="1957388" cy="2406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5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238" y="4710113"/>
            <a:ext cx="2155825" cy="1698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0536" name="Picture 6" descr="http://t2.gstatic.com/images?q=tbn:ANd9GcQNozFORVSUMk2eU0eqbe8oLkG3Tm8AZpMkAcH1RGufl-qyim0p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63" y="4419600"/>
            <a:ext cx="2946400" cy="1962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7" name="Picture 4" descr="http://4.bp.blogspot.com/-8y05rZX-fC0/TzAEH6MCU-I/AAAAAAAAA-E/si67kMZT2BM/s1600/m_1191196_67173144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838" y="1700213"/>
            <a:ext cx="3829050" cy="30241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1049338" y="1557338"/>
            <a:ext cx="3452812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150539" name="AutoShape 6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0540" name="AutoShape 8" descr="data:image/jpeg;base64,/9j/4AAQSkZJRgABAQAAAQABAAD/2wCEAAkGBhQSERQUExQWFRUVGBgVFxUYFBgUHBgXFxQWFBcVGBcXHCYeGBokGhQXHy8gIycpLCwsFR4xNTAqNSYrLCkBCQoKDgwOGg8PGikeHBwpKSwpLCkpKSwpKSkpKSkpKSkpKSkpLCkpLCwpKSwsLCkpLCkpKSwpKSwsLCwpLCwpKf/AABEIAMUBAAMBIgACEQEDEQH/xAAbAAABBQEBAAAAAAAAAAAAAAAFAAIDBAYBB//EAD0QAAEDAQYDBgQEBQIHAAAAAAEAAhEDBAUSITFBUWFxBiKBkaHwEyOxwRQy0eEzQlJy8RViBxY0kpOiwv/EABoBAAMBAQEBAAAAAAAAAAAAAAECAwQABQb/xAAkEQACAgIDAQACAgMAAAAAAAAAAQIRAyEEEjFBIlETMgUUQv/aAAwDAQACEQMRAD8A3TUpSC4QsJQ7K6kAugJkcIpJFJMccC6VxxULqumfvguOLIC7jhUjeTWzJ5jnr65aIVeHadlMSfATuhaD0bNAXpGuBqR5rzu3dtqjjDYbzQmpe9V2rjnz9hI8leFFi/Z6ubU3+oeYUdUheXULXV3g8iI9UasFvcCIcW8pJHTPRTfI6+oquNfjD14boFVRQ2guHeyMa7e+aHWhsEyEVkjPwHRw9KbyonBTPULyiEieoiFKVEUTiF6gcp3qByIjBdbUquSpa57xUJKr8M0nsaSkEkgUBSRcKUpPKL8ChpCTdUpTVMI9wXQ1NanSnQp70nBMY7JdxKZQfK7KaF1OcIlMNWE4tVK12kMEk8fBc2FI5abZh4LNXj2kDSQCPekIT2h7Sk91hyB81l3Vyc1K2yyqJoLV2mc7TL10/wAoRaLW55zKqMCmQ8CnY5p46IhYqUGDoUOai9h7zfQ9Nj9lDLLRfEthSnZgRESpDd5iW6jbipLuafL3KJfCwmdisjkzdFIqXfW2O2o96FE6t3io3LwPDl0TKtinvN1Go0kK5dzsMf0lJ2ado6cFJGUtNEtcQclWci9+0oqucPyk5HnGY6oQ4r04u0medJU6InhRuUjlGVRCkLgoXhWcC4+gURGjPV/zFQuUtrHeKhVDM1s6FILOVGzVFadnyTqmjkigLMm/AKJ/hikbMj1Q1Av8OU00SiZs65+HKHRHUDTQK78IoibMkLOV3RAo9nauhNanEqATrU5QVbSGmCefhouNtBInAQ07yCY44dUUw0SVqsCTosH2tvzMsB/u68FpO015ilSPHQdV5Zaqpe4ycuPFJN26KRVKyB7i4ngux4qRtPJcLgEUCvrONHv3qp9goMafjyXNWFMlnNErrqQ7kfZCFU3/AOVcsbu9Hj4qGSGjRjls19kbl0+iNUaONhG6AsqYWNfkAeOgIGh5H7rR3fUDmhzctnDh+0rBJVs2qQyyujLdpjwT20s8Dd802uId1RK76MnEuUbY8pUrBVtsrHAWQfxXfNmCQ0BpJcTwJ7sLL2u6arCQ5hy4ZjwIWvvCzvbanVGElzmtaGnJgbBlxIzJnQdUhZnh3fzncfVanP8Aj0tmdY++3owL2RtHouBq21sxU9cwdjv4FV7+uin8BtdrQx0gEDIEHKY4qsM3Z1Qk8PVdrM/Y7JKvuuvLRTXRRRs0Mj0WuEbMM5UzyG9qMVXBVA1Fu0LPnuQwBUoi3s5TZ3gtpYLqlgKyNnb3gvVLqs3ympoxD2ARunkmuufktYLMOC5+FHBP1B2Mkbn5Lgubktd+GC5+ECFHdmZL/RuSX+jclrvwgXRYwuaO7F5q4+oBqusVCrahOZ3iPfSVjbKJWQWmyGvUGeDCJkCSM8hB45+SIWSxCmCZlx/MdMRzzwzA1QuzW/C9/MCPCdtyq1pvioQ7QtAdlAB0KVND9WzO9srz+JVwA5Ny8TqVmjl9lJbbTic48TP7KpjJU07GdIkL8vfvZMjxXC8DnHkFG6sSq2TJJHinMdkfeir4uacKiYFlkHRWbM+HBUWmVZolLJaKwZu7JZxVszm7uBw/3AE/srPZ21kZHb1GiH9na/yXnem4OHQ5H1IRJtENc9zdHHEP7S0GPLLwWCUfhuiEbxqAEDXcHlAhW7rtHNZd9uJwg7AgHeJ0KMXbaFFqjVFfiHK9OXAqXBIVUVgVYoVURX4D77ux1UMI/kOfT2EL7VUi1tKJwuEE7S3Qf+xP+Fr6bQql52ZhpuFT8kT5aEcCrQ/F2RnJyXUytzNR1ze6UHuho20lGan5T0Xq4/Dycnp5H2j/AOoeheJE+0J+e/qhg1Tk2SWb87eoXsN1s+U3ovILIO+3qF7Jdg+U3onicT4EsCkATg1GwEIplOFJThqcGoWcQfCXTRVgBdwoHA9AbawtquccgXQB/tI1nzHgr1O2fEE4nRJAAkb8syVTvEPjvGYzExoctvchYZO0aYqitan4XiI7w/ZDrc84HxuD56J1prYiIk65eStWej8RuRGICXDTIcOMKd2yviPPbSDMc1HOULUXw5pJD2iOJifTNZa0wHENkjmmqiUtbInOTZ4LoHHNcJKJMd4+/FLEmBicAmAPa5W6L81UarNByb4PD02HZqpAqNP8wj6u/wDlGbM6aYB1a14PTMhB+zdmEfEqOwtxgknoABlxJK01KxMcHFjw4CdPJYJyV0epGDqzP2vXLj+6s2K0wq9so4XHh+6ZQkJHs0QDzbwhEbDbgSsq+urdgtGaUpo3lndITrwsgqMg8QfIyhV228aIxTrSFeNNGPInF2jOVrNgrEAZGCPfVWav5T0RO1WUOB5CQfBC67u4ei38edxPNzr8r/Z5Hf5+e/qhiI3475z+qHq1kGrJ7F/EZ1H1Xsl3D5bei8csH8RvUL2W7v4beiZPRzVFoBdSCRKIp2U4JsrsrjhyQK5iSlA4E2egKVMAx3RBMa+9ELvq3BzYHU+WmRy6ck62nLWTzM+iC218NniYHQZn1I8lik/hqjH6yjWtMHWOajs19Oo1GvgGJyOhBBEeqqVnknIqk8l+UZzAz8tdFBelW/iIrTaC8mTBJnz2Kq1bC8jEAYznwznmu3jZX0zMyDtGm6mu+/A1uB7ZaZaeh4ToQqJEnX0Gwul3BS2miwflqY+HdiB/unfkq6YkxSnNcmgpY0yATNartIQqDH5q5TTDx9PQuzZpvsr2VNDhE8OB8x6ptSp+Hq12tnDha4dSxs+qzFx3x8I4XZsIhw5H77rW0WitTLQ5pkQ2pxGfdeNR1XnTi4y34e5ilGcbXpXuy96NTu1jhJyBPGY8krbR+G5zTtpwOWRHUKWhc34d7PiNbUJExqBzHRErysjatMvPdLG5cCB/KUtq6QyT9MxUrZqayvzlQimVapiFSjrDFkrlaChbw0CSsebXhGeSgqXo5+mQTwgyGbJHxm2N84pa3ooa/wCQ9EIud6K2k9w9FvxR6o8nNLtI8ivp3zn9UPKt3ufnP6qmqEWy1dv8RnUL2e7/AOG3ovGLt/is6hey2E9xvRMgMttTlGCkXpgEmJdDlDiXPirjifEuF6rOtIGqBX12sZSBg5rkrOKWbjAynQ7KhelMgidAMI5xqfMnzUtOoWw5vdEjMjLX35KO9K0txaA+o+wzXn2bfDN1AQ4wdnHyac/RUbPa/iNM5EZe/eyu1rYMRcdIPq0gD1Q+yswBhGRd9+J4Ql1Qrey1UrOe0h2oAE+frkhden4ohWqOaSCGjec+EjXRUK1Mv0cPArhXsqNMLmJNIg5pyoIzoXZSCSIpIwq9Z9JQ9iJWdNeh4+khVmy1ntPdJB6qIKazarPOfw2Yo7NZd19VS2CQcuE+qvD4lSGucSPRZ6wmCtlc7AVkkkmel2pFRl1ZLlS7gxjnuyDQStMyzhZvtnay1raY/mzPRp08/oqwjbM0smmZWtWLnSf8chyU1Aqo0qxQK2mJs090Iraz8t3RCbncidtf8t3RWh4ZpenkN6fxX9SqqmvJ3zX9SqiLJsu3afms/uC9gsj+43ovHLsPzW9V6dTvABjeidPQKsNG0gKJ1uA9+/YWetF780FvW/S0ZLk7Y3U2Na9mt1KGWrtbTbv6rz+0XpUfq4+CqEq3RR9diWaq9u2TngtZ5rMVaxcZJkqJ5XGvSuXxAN9UZBMtgSGggl7eOEO3OeiV/CGDgGzpEiTnHkFqbJRHw2gjYEgwcxuec7rHdrLTUL3jAcOGASIhoInfj5yvNkqRsUrZjK1XETwH7qdjw5gB1H0GeXRVpz8/oUqbHFwa0EuOYj3yU0ALX3ic0POr2DPYwIkeQQCmyct1qfwlR1LC4DBGIZxhdBBb035LPCm6k8Ym5wHAHcES12W2YKqBlm+7qNJlN7jDniMJGwaO9PkEGlFb/vR9dzScmtAAGsZCShaZeAHYksS4u4Vwg5j8+Cu06+Sr0qCvU7Hx8EG6VseKbejtCqjFla0jn78lHYLCDHd99Ucs1wMdvgI3z+gUJXN6Ruxr+NXJoVjpLR3VaoIzUFi7JsIHz3f+Ph4opS7N5D4dRp4z3T+gSZONle0i65WJ6bDDK4KxXbiqDWYBsz6krVNsz2DvAjnqPMZLB9pa2K0v5Q3yAQ4/ZSpksvXraYMlT0XKtiUtJy3GU1N0PyV68K3y3dEEu60wpbzt4+G7oqReiElswn+mvqveRAEnMmPAKa7LqAqkVhIEZA5Gd5GoVmg8tbJaQJ1jLMlIyTIk8lknlbbRvxcaGmzU0OxVmJZVaHBp7paHnInMEHXwQrtRc9ehWw0cdRhaHiBJAkggxrBBWku2oW2doIIkggcgdfNVBerqlqJOgOBvRoiPOVCOacX7ZefEjLS0eevvF856qvXtbnar0bth2LbVZUtVIw9rcT2bOwjvEcHQJ5wvNSVtWTstHlZMbg6Y0PTsSYUtFSOR/SLQ5zpXWuTTouNOa34oatkpM9xptIEEzziPugnaGzzRrk8Gx6T+iOFUb3pYqFUcQffovNa0aY+nkjRr4ptqOHA4bfbNSwordmwLLH+xV+E5tFV7ZfUD2AE56A6xlBBQ19sc6A5xIGQ3gcB+iYy0d3DMb6cePFQytNCBilUplszyzGZ8ENqkSYCiCfM6oVR1jgrtisuJU2o3dX5VyBFWy5ZLI1pzbPhKI0q2EzhA8APoJVWm4CApaBzJ8kaLUW32gnOensq+x+ETvxmChLIA8V2pVkalE6jVWW+DLTrt+3RGrFbgTmI1jPLiMtivPbLaoMGfZRq7bx2ncRv1zV4MjOJ6NRcMI4bbzOxQrtB2RpWpuJkU6sajIOPBw++vVAP+YjTeADlMnNbK77wFQA+o04qrSZG5Q2eQXjdtSg8sqsLXDj9QdCFAHQvaL4uilaaZY+Mx3Xxm0nQj0XkV8XJVsz8NRscHbOHEH7LPKFGiGXsV22sgJv4wmJUTWTOcfdN+BlIPmsmR/o34IatouOeXU6g5T5KrZaD3EFkToZ4K1ZWdyqSDAYcxtt5ZrtzCCFCSpWav+jQUK9Q0msfhBbMR9J4KDszbHioGPpOJBJBDdCd5RE0pgq/SkRCipbsdyohvi3Gk2lTmMZLnz/SDEeJ+izP/ABJuBoFKvRZAcIqYRkDlhc6NJkieS1tpoufaBipY2fDwh2XddmM56yqna+9KdGzvpZYntwtaOeU9AJWjjwcpJR9Zi5DjKGzx/CkKaJNsQOoU9KzNGy97H/jZt7Z4ssqQJ+EU9lldP5SjQaAnBelj4FeszS5H6R6cFDWbLXDkU4JzSvnD0DyK3UML3N4E/qqFU90jmtF2ssuCu7nB9FmnHULMlTKSZSwKRrOa4HGUYoXYxxBdIB3Cq2Ik2ChQKc2itjZexDHQcboIkHKESPZulQ0E4mmHHMgtzITUHqYV1CAB5opdjAGj77Kk/NyIWYQBlsjSDH0tuGfgk2qCeHJMdV1kKMOgyiUsnfVHv69Ux9WRmc9v1ULnLj6kpkgNkvxCr13ViXcxwQum6VPZKha4kJ1oVhAV8VSfqtj2evQtbmchr0ylYWz1IdPVFLgvcfGwVB8t/dJ/pJ0eDxCeH9ieTyj0yjewLMbcwRIAMk8RwnkmVvhW2mWOhw4ZAg6AgagrKXbanWS0OY7NmKY2IOYcPqr9/WfBV+LSIDXjECMs94nzha1FPRldrYFt3YOpTkNq0yf5WuBYXHgJylY6pXcCWQcU4YjeYiOq9Xs15Yo+IMwAZjP3BKzF82AU7Y6o2AXtluogmA908f1WXNx4xXajXh5WRvrYMsN21TSwl4Z8QYQ0tJcRrn/Toitm7LODQ6m/G6JLS3BAOUyTGXAxqFGap2nQAncwNz+iJXXaQ52ZOfOYIWRYFLTNb5Mo7RLSsL2kB7S3r+u6uBqG0L0cKhaT4HlvHFXm21rqBqj+X8w4c+izZOI47jsrHlKepaZYtd6tpUnOcYDQvKrxvN1aq55zLj4AbN6DJX7/AL8daDgGVMZn/cdkOpwBAXu/4zjVHs/Wefy8qb6oa1nE+CmaFC+p1UTnle0pqJ50ouRbxBNdVA1VUYjyCcKWeeSf+Zvwm8S+s9XauO3XKZySeV8eeoYvt9Sh1N3EFp8DI9CsNVW8/wCILpY3rl5Z/ZYJzpH1UWvyHfhButVYaE0wYkQsnK2nZyoDRPl9SmaDjCt2WksGEnu5anTmPPPzV6+6pNBx0wjFI/7foUyvdMtxM5d3oJy8UBvO9i2i9h3Ajx1+ibwZ16AaTZKvMETnrsqliEknp9ERZT0RRyWjrKfmuVGwrOLSVBXeNtEwWkVnQoy5Pcq7nqlE26J2vzUlIw5VsalDs0QWXWDadfRd0ygTxHoQo6D2k4XZbg9dv2VgPBGE+aJ3pqbLX/E2Zr9X0e47+3Yo1clRtWn8N2ZYZBjSdPIrB3PezqFQ4Tk4QRx5e+C1/Zy8WlxkGDtMdOOX6LTCVtGeSpMvWiwuY85gxvmfIx9eCVWzNrUzJ74PdMaCAR1BI0R9mF7QHCCfyu4xr1VO03G5kuZtsJ0jXP3mtFp6Zn2naMNXcQSIMh0fqh1S8DRqZkaTA9JRy+qgplzoEjL7Lzy87XjeT95WScOjNUZ9kG7Rfvfa4HbPmfD3krFm7SuYxwafzaidt/uPFZDGufFKl3DYYdWEmMhKRqDdCPjFL454qq5LSpC0FzUC5jaEJNoPFcNcrv8AaZ3VBU1vBQuAOplDjXKQtJQfMfh3RHtFI5Bdeo6RySe5ZCpj+3b5wjkT5wsAypnC3nbUfSF5+T3vFLWwyJKohabsrU+W8dPXILN0hII4aIz2TPzA3iR5T780rDD09KsjiGDPXP1n30Xn/bao0WhwbvE9Tm71W+xANk5Aa9BqvJrxtBqVnOO7ifVOwsvWNucdPuiQq5ngqFlbn4D6KedI1Qih0yyNT79VBaHwpifNUa5ToEnRx9VV3vTnhRwnJMla/JS0nqqDCmaNEQElJxOW40U7KhVQnvSrD6c57pkzhwcdVobmvLvDMDms2Qp7E/OJVIumBqz1C0WknMHP3MZKKrf1QDeNjnOQ3lCbqtoNMEEy1Svq4l6KpqzA00wPftrLmunceXD7rC1NStx2kY1jSJk7+91hapzWLkM0wVIaXLgKRXFhY5wldBSXISjHUk1xXA5CzqHykEwuSaVyYD2lhScUkkxajJdsh3Z/2j6uH3XnoHe8R6pJJPoZfCVg78IndFTBWa4bOB9Rl6riSD9ERue0doLaD43y88ivOWtkkpJJ2NIM2RuXh9lI1qSSZDolrGMkOrnP3xSSTwFmcbT+6aGTPJcSTMmNaPqAu8OqSSKOJncVMNMsvXgkkmRw0t3SoughJJE4MXZbXNqhmzvRH6FsLc45fTPqkktUH+Jmn/YyV/2oueRzQF5zSSWTKVXgxJJJZgoSSSSDGEmOCSSDCNJTgkklRx//2Q=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0541" name="AutoShape 14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0542" name="AutoShape 18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160963" y="465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0543" name="AutoShape 20" descr="data:image/jpeg;base64,/9j/4AAQSkZJRgABAQAAAQABAAD/2wCEAAkGBhAPDw8PEBAQEA8PDw4PDQ0PDxAPDQ8NFBAVFBQQFBIXGyYeFxkjGRQSHy8gIycpLC0uFR4xNTAqNSYrLCkBCQoKDgwOFA8PFykYFBgpKSkpKSkpKSkpKSkpKSkpKSkpKSkpKSkpKSkpKSkpKSkpKSkpKSkpKSkpKSkpKSkpKf/AABEIAMIBAwMBIgACEQEDEQH/xAAcAAACAgMBAQAAAAAAAAAAAAAAAwECBAUHBgj/xAA+EAACAQMBBQUECAQFBQAAAAAAAQIDERIEBSExQWEGE1GBkSIycaEHFEJSkrHB8BUWI9FTorLh8TNDY3KC/8QAGAEBAQEBAQAAAAAAAAAAAAAAAAECAwT/xAAfEQEBAQEBAAIDAQEAAAAAAAAAEQESAiFRAxMxQSL/2gAMAwEAAhEDEQA/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+0Iv/AK7l0lCm1/pMXbHajU63GNWfsx4U4LCF/FrmzO+zl2DZ2vp6mlGrSeUJZJOzTunZqz4GTia7svs5abSUaSabUcqjTUl3kvalvXW68jbG6kKxIcRrRFhSF4EYjbEWLSFYkYjiLCkKxIxGtA0KkJxK4jrEYkITgQ4jmiGi0hOJDiNcSHEUhTgVcBziVcS0hTiVcBzRDiKQjAhxHWIxFSE4gMxAVY3qiTYbgGJwrrCrEYDbBiWkKxIxHYkYikaTtXWdPQ6ua4qjNLl73s3+fyOGSkfQ2v0Ma1KpRn7tWE4StxtJWuv3yPn/AGno3QrVaLak6VSdNyi7xbi2rr0OfrTMYzZelLkKUhkTNaj13YLbMNNqcZ7oV0qfeOTUYS4rdw3uyu+B1ixwPRaapXnGlSi51Ju0Yx4t/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+jipGopU6VVQ1SvN0qitCrDhenVg1KLStdO6528OlbMVbBqukpqTs4yUoyhy32V38Ui5rMPsFhuJGBeiFNBYZiQ4ipCyGhtiLCkKsRYbiQ4ikKaIaGOJGJaQtoq0NcSriKQvEhoY4kNCkKxK4jbEMUhTRDiMaIaFSFNFWhrRVoVYpiQWJLSPSdwQ6BtPqxD055+sd+Ws7lh3LNn9XDuB0ctW6JHcmz7gh0B1icvN9oNpR0elraiTX9OEnBPhKpa0Iebsj572rtSrqasqtabnOXGT8FwSXJdDoH01bcy1NPRxfs6eOdTwdaolb0hb8TOZM1nyyGyAA2MjQa6pQqQq0pOFSDyhOPFM7r2J7SLX6aM3KPfw9jUQW5qV908eSklf1XI4EZ+xtuVtHVVehPColKN2lJOLW9OL3NEV9HODDFml7B9sae0qKUsYaqmrVaSaWaVv6sI393evgz1X1dGN9HDXYsizNg9OiHQHWLw1+LIaZsO4IdBDrDhgNMq0zPdAr3A6xONYJBndwiroDrDjWEyrZmuiVdEdYc6w2yDLdEr3I6w41iMqzKdEq6I6w51jMgyXRK90XrDnWMyrMh0SrpDo50gB3dAOjnXtWyLnLqv0hamUUkqcJc5pSbfwTe41se1OrTbWoq3lx9tv5cjOfj1d/LjseRDkccl2m1TtfUVd3D22Un2i1LvevV38f6kv7j9en7cdkbF16uMZStfGMpWva9lexxWevnLfKcn1cm382K232irrSVoSrVZQlTcHBzlZqW6z6bx+vftP248Pt/a09Xqa2oqe/WqSm0uEb8IrolZeRrgYHXEAAAABaMG72Tdld2V7LxK2AyNBr6lCpCrSm4VKclKE48VJHfexPb+jtGklOUKWqirVKLkkptf9ymnxT8OR89EqVjPrzWs9bj6uU0+G/4bzzvbXtjDZtFSayr1VNaen9lySV5SfKKuvjwPninqpxd1KS+EmvyG6naNWrj3lSdTFWj3k5TxXNK/Axw12+g4dstLT01KtqNTp1OVKDmqU1UvUxWSjCN3xuZWy9vLURylTnp1OSVCOocIVa8Wr5xp3yS6M+bYaiSaadmndNbmmPjtKp3ird5PvYtThVcpSqKae5qTfHcODt33bfbzQaNyjUrp1IXvRpp1Kl/u7tyfxa6l+znaV6yhPUVKE9LTU2oOtJJTp2T7y7Ssr3XhuPnZylJ33ttt+LbfM31DZe1NbFRw1dWmrJd46ndJct83Yb4xM9Owar6Q9nwqKkqzqzcsbUKc61nfxit/lc9Cp/3OZ9k/o27hxr6pylVjJShSpTcYQa4OU475Pot3xOhfWPFP8LM7n03m/bIciGzHlqekvQW9WvB+jJFZTkUuJ+s3XB+SbKS1PSXoCnuRVyESrf8AsvJgqv7auWIa5FWxL1FuT9GV+sq17/JiB0mUbEvVJ8N/qVlqF4lgfcDG79ftElHOFVLd4YimSqh6HiZfeBmY6qFlMBveGq7Rahqi0uE5KLd+C48OfA2DZqu0NFypJr7ErtdLWv8AkTVz+vMgAGXYATGTROfMDN2RtFUJSbTalG261+PU2dTZ9HVLOk1CX2lb848vijztzM2dq3Tqxa4NqLj4xbKm42S7L/8Al/yf7l4dl486r8or+5ubhcsc+taj+VYf4sl8YJ/qXh2RjzrO3SCX6m1uCqCHTEpdlaC951Jf/SX5IzafZ7RNRjKlJWldzp1XGpJfdeV1byRKrvxLLUEi9a9zs/a2ipU4wpJUlGKSSgoyslbe0t76m202upySlGTknzbOYrUjtNtadN3i7ee63VGN/G6Z+R06ddePoJq1Xa6b/M8V/NtRpWUE/Gzf6kvtPqH9qK6qEb/AzxrX7MevhXk+f+UcnJri0+h5XSdsJx3VKcZrxj7L/sbX+c6HJTV/GKsvRmd879Lnrz9tvhJc38hVRSvwf4kjEp7cjNXi4yXzGPakUifLdw9Rfhv6yuWxfN28zWVNsrkrCVt6F7bvyLNS42s4P/kTPJcN/wADAnr4vfvXmzGntFr3W/MuZrNxuVlz3BKb/djS/wAWmV/iU/Fl506xuHW6fkBqltGfQByvWPBZApCVMspnd5D1IlTEKZOYGRmUrb4yXNxkvOwpTJ7wg8i1Ygz9r0MajfKftL48/mYkZIy7VRRfgQzIVReITimWM9EWILEoRqt7szbKxUajtJbsnwa5X6m2VRPhv68jxyZkafWTg/ZbXTin5GnPcepyDM1FDbafvK3Vb16GdS1MZq8XcMshzIzF5ENgNzJzEZBkFOyJ7x+IjMMgh/el46hoxbhcisyOradzIjtST4yl5u5q8icgVuFtNc9/wuR/FI/dfyNQmWuSLXotNrYyXsy+MXxNhp1F8mePV+THLVVPvy/EybjWenuaVGDXu+o6Gz4cfkeF0+0q1P3ak10vdejMxdodT/iP4OMbfkY3xrpnvHtlSgvsoDxf8w6j7y/AiScb9r35eL/iC5XJW0V+7GnjUaLKobuuO+W6W0o9TIp6iMuDTPPd4WjV8i1OXoswzNNS2g1zv8Rj2rbkn5lqTWRtZxdPe997x8bmjG6jUyqO7+CS4JCiOuZMBaM7FQCpuFyAAnInMqASGKQ2lWad02n0Ma5ZM1mpvl6DRazNb/eXFfqZDZotDVxmn1s/CzN5YrkMgyJUAwIIyDInuwwKC5KZGIAXQWKplkAJl4lo078EPp6GX3X6BYdp9GnG7e71HU9GnuV/QKMJR6GwobQa3NL4riTc1vIvR7PJ8XYzo7BpJcBcdcmtz/QpPaDRy2uucs+OxaVv9kBhR2q/ECTV/wCXHgADowAAAAAAAAAAAAAAAAAAAACUyAAZGRvdFrI92spJOO53fE88Npy5ehqsesemp14S4Sj6oyoUzx5naTbNWnbfkl9mW/58TOay9L3QfVjG0naGjP370313x9UbeglNZQalHxi00a+CML6kMjoorqbajo4yXNDls6Nudx1i8a1EdPHwJ7leCM+Wgd+Dt6jIaFLjf0sXrDjWDSgue42Wng/G6Lw00L7krjZUHyMevVbzzEYp/ZRL00fuXKQ0s+NzNp0pc+JjddMxgygluULeQio1903Do3vcQ9Dfj5MdHLUWj19QNm9DEC9YnOuNgAGmQAAAAAAAAAAAAAAAAAAAAAAAExIJTAY0VTLRkE42Luf6wi5m7N2xV07vBqz4wlvg+tvHqYIGFdP2LtyjXjFppTaeVNtZJrju5o2+UXwscbp1HFqSdmmmmuNz1GyO1kruNVxXDF70n0ZnfLeenv1i+hdRjLdc87T2vlvurdHyHw2tZk51rrG8WjReWlNZS2texmQ1yZn5b+D46XqDoPxYv64kWjrET5Eum/EHSduIOtcqqvUqqPTvxYDLgWo4aAAdnEAAAAAAAAAAAAAAAAAAAAAAABIABZDJcgA15/jG/wBUAAOYAAANt2fm87Xdt+6+70N/DiABW0o8fIzaIAY11w2pwHaQkCN/6yrFCQILIgAA/9k="/>
          <p:cNvSpPr>
            <a:spLocks noChangeAspect="1" noChangeArrowheads="1"/>
          </p:cNvSpPr>
          <p:nvPr/>
        </p:nvSpPr>
        <p:spPr bwMode="auto">
          <a:xfrm>
            <a:off x="5313363" y="6175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0544" name="AutoShape 23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465763" y="769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0545" name="AutoShape 25" descr="data:image/jpeg;base64,/9j/4AAQSkZJRgABAQAAAQABAAD/2wCEAAkGBhQSERQUEhQUFRQWFRQUFxQWFxQUFBQXFBUVFRUUFBQXHCYeGBkjGRQUHy8gIycpLCwsFR4xNTAqNSYrLCkBCQoKDgwOGg8PFykkHBwsKSkpLCkpLCkpLCwpKSksKSksKSwpLCwpKSksKSksKSwsLCkpKSkpKSkpLCwsKSwsKf/AABEIAK4BIgMBIgACEQEDEQH/xAAcAAABBQEBAQAAAAAAAAAAAAAAAQIDBAUGBwj/xAA+EAABAwEFBAgDBgUEAwAAAAABAAIRAwQFEiExBkFRYRMicYGRobHwMsHRI0JScoLxBxRikuEkorLCFTPS/8QAGQEAAwEBAQAAAAAAAAAAAAAAAAECAwQF/8QAIhEBAQACAwEBAAEFAAAAAAAAAAECEQMhMUESURMyQmFx/9oADAMBAAIRAxEAPwDw1CEqARCEIAQlQgAKajRPAopQNfqVcpWd7hl1R5nwzKm1eOOxhwNImDplBManxKfZWSCRnAMeH1jxU/8A4eBmY5xHqrNksYA+KRpr+IEKNxrcbPY1NlLFFN7+PRtntc4/Jel2Oyf6WoBricD2tBELmtkLL/o6hcOs2o2ctBnhnvkd67ihZsL7Qzc5zK7OBD83AcsTY71GVRHM7NWX7WrUj7gHjE+QC57bK7/tHcQ7F3HI+rfArtbosZpBzOPSkcYkD0AWJtTRxFpn4wWzwnMeoU1pj656hQ6s8WEf3AIpHC6DuI7pj5lWrHTEFvLLyy81Xd8RnsM93zB8EfVfF+qfs3HeM+yXM/7MC0Kdf7Nh4YvXEqFmzpvG8AT+lw+QTqFWcbDlBMcj+zkoK0q1YHCZ1gcs8vQNK428T0Ze37sz2A5+k+fBalptvVI0gjuzMR5+MLAva044cNcg4cROo7D6p4prRr1ppUqmXVLmP5tdo7sn1KpXVeIZWg6aQdDPHv8A+RVSy22aBZI6pOXI6jxCo4xiaeG/lO9aJdnelhD2uwmcs8syBkHdsAA/lXM1mzLDkSP9zcj6eav3deTh1SRibm13FvA+n7KrfkZPbkZDuHIg9hhL6Pis6zipRMfFAPaW5ePWjshZtKp8HAjD6j5LasVQAmNAWnPg8H6DwWTe9mwOMZA9YdpEx44grjOqttp5Twy9+SoLUtInP8QB79/mFlq4gIQhMBKEJEBJKanDRNhBhInikeCDRKCMQlhIgEQhCAEIQgBKAgJwMICelAHvPgrdK8MPbu4DuWd0iC/gPHNT+d+rmWvFyrWe/Mknsz/ZXrJVcGgxoZgnXKPqstjp+i1bqsbnnCZAPieEBGhLXpOyFoADmGcL2a74GYy3kT5LtKJxMpuyL6fUfGjqbhBjiPhePyrzi7LI6m0HGJbHPTKcjlP1XW3He5DsLi0tOQPbnhd558yssouNSo0dY7w1w7ydfB0rlrxHSUB+JkHwJHlHkuprsxB2HQgt4xkRJ7JH9q442ghxa7TPLgHGZHfI7QpOKdEgOyy9J199qZbrPBncfnn4ZIcCD35cM/kfeitMgtg5cOXJKtYhsnA6EQeyCPRVbQ/BUn8Qg9okeh8leaxw0aI8VWtVkc8ZNPnARfRFK8a2ZI+9n2Hf3TCwLQJPA65buJHEHJalqpObln9O/wCSxLVVPAJwtaRuIDtcJM9hyOXn5KEu8Rn2jeEx9QnVLPH2NFozWLNaIcw7gY7QciPCfALStbMVMyc8x25Fp9AVj2cdYfmb6grWrOlk7if+Rn0U5HGTZrUW4geDQf0lyuX24PaDvBPk4n6rMrn7Q8Jn5/MqatV+zM6yfP8AdX92zRY+qOR+ZWcQrJqQ1ViriKESkQmQQhCAkacktMpgQwoCyHJXKLEnE5ICElKkIQkDEIQmClIhCAUIlIlQClAyKQJ+me9AW7M4CMgT4xw35ldBdVmqVqgYzLPMjKe/XvK56x0jrHyHiVu3XeHR1BUJnDMNABjFubz95qMlx6lcVxU6LWvc0Vnl2FrPuzqSZ1AHJdDfOz7HsxNaKdQCQWgD01CrbJWpv8tSr1Mmik52esvqO84bCuVdoG1jFNwkcVx7tvb1scJMJJP+ubsF8bqnVcJY4aAxlI8iO1Y18tIqEiJ1jjOpjny0MrR2iogVy0QC6HN5OAiJ4EZfpCwH23VrhMaA6t5StcbuOLkx/ORlOriEDUbju5Hi30WjYag0dpuy9Vnkb268NT46q3YqzSc8jx/wq0iLtSzlubI7M/LJOFGo/IgK/ZqLcjiae6Cr9BoOrRHZ8ylppK5utcfHyWbadn6Z1HjPqu4q2QHTzVV9gGahprbze27Nxpnz18Vk17rLeweyF6TarE3cAOxY9ewgyrlRcHDspb+/5KU1vso4OHoYW1arsjT3KwrbSjJOVFx0zap6xKjrVMoUr6Sq1H5rWOfLohKYUEpFaAUiEIAQhCAVDdUAJW6oB5TglwJzWoCGEqdhQkECEITAQhCAEqEIBWhKDmmynsQE9JxOW71WlZKZicoG/ifoOH1Wcx/769y0qRjDO7dzOZ+SjKtMZt7Ps7Z+kumg0a4N+pw1Kg+fmluqq5jsOEAjIgjNT/w5eH2NoI+Co4AcnAOjzK0b+oRWY9gzyxRyXFl1dvZ47+sZi5PbazvLmuAjKQPyrnalRz4OeIea9Uvq6elZiEAjQbojRcbRuXrwRh7NFpjenJyY21hWd1Q/dPgVeokE9dufHQ+K726bmYG5iVPabkpO+6Fe2X4crYqLB8JPhmtaz0uR71bZdbGaBMqZJWqxxpr1DUzRUqZKE1lO16ULWxYldsErctqxbSEttNMu1MWFbqIJXQWnVZ7bA+rU6Om0ucTkB5kncBxT2m4uYtFOFiuOZXot/fw9r0qeMPpvMfCMQPcSM/JedVKZaSCIIyIOoW/HduLmmjUKex2CpVdgpMc9x+60EnyTrbddWiYq03MP9QI81qx1fVVCFNROqCRhic6nATpSOKQMCN6VgTyEwOm5JzaqiekBQD8ZQmShANQhCAEJSkQAlSKezWUvOXeeCAjptn35J5buhaLLI1gz14lOoiSkrSCjZ958FfulgfUE5CT4ASfRJUpenh7hWrhs3SOLWDrYTh9JWWd6b8c7er7CWogvbHUMRG4ty8PoF1hcCZOk+JXO7E2MNbrMga+fmt9lmxVW9Y4Q74d3UjLx9Fza27scpOqv3j8MBZLLO2dM+K1be9ZgfCeXrTCbi3TeAIUTrTmq9epAWVVtBmc0SpzxbT3ys+1PWUb1DjrhdpOfgYVW1W6s2Jhw4iT4ps9aaTnqEvhZVK/2l2FwLT5K7UtAI1S0cQ2qvKoOan2iqprtu813RmGN+Jw/4g8T6JNtSRiVqbnODWNc4uOEAAmSd06LtrjuRtkpmYNV2b3/APVv9I89Vo2ekKbQQIAENAGQCx7zvMvOFmZJgDiTlCqdMct5dRTvu3l5wNkk6AZk9yx6n8PGVutX6vJvx950Hmuzs13MoU5J65+J28ngOA5LEt9/gSAU51dpuO5rRbuu+hZWYaLAwb4zc7m5xzK53bOu2s0gDdB5j6jVT172nTMqCyXBVrdZ3VYfvHU/lHzRck/09R5VVp4SRwRT1Xrlq2KsraRBYC8j4nEl3cd3cvLrwsPRVS2ZG48l045yuHLjuPaqDmklOLEgaqQAE5xTAc0rkyNlIhCAEIQgEQlAVuz3a52ZyHn4ICoU+nQc7QFbNK7GjdJ4mPRW20hw+SD0yKF1fiPh9VpBopsy/dWBTyVa2vyPZCFSM41sTo19/srNEQqVN3WVxlX3xSC+wS3sBH09Srux9pFKu0u34mHgJBE90yqFkqEuLeII79R4x5qGq/B3nD4arLKb6dGNk7e80Ip1HEaHrdzpmO9pP6lWum/i60dYFodUwta4QSCIxN3/AITBz1035Gxt9G00WlxlzG4HfpIIPeCtNt2zUDwc2vDhxG9w4ALCdbjodVbBIWM5xBWu98hZNqapydPFfhtR0hZld0SrnSwqdrdKUVnNsC11YcSdNCeCa61ub8GY97tybeNkL2loMZewuPtFor2d+EdZoyz36xn3FaySuTLK4VvXheQcIew9qyaN71GGGHGODhBHeqpvKtW6obh3E6wVsXVcsDMZ80as9P8AUs3E9hr1a9RlPoy0uMTq0cXGNwErvOj6FjKTOIHMknNx5nVUdmLvAe50fC31/wABXKFTpLYxo0GJ53xhkDzIUWN8L/PxpXq7DTjTh2Kld91ii3pHiarvgb+Hn2qttbeYaKmfwwBy1k+ih2eqWq1US+rUgnJhwjFg3TpnvnXNV1KjuY7+VS2s2hDZbOmpHHgFx9z3dWttcNbIbvJmGji7muxdsQ11VvS1DBdm46N5x71W+202ey08NMNa0b97jvJ49qWt91X6kmsWfaNlaNnY0NbJ1LnGXOPHgOxULRbHD7xhV7x2wxuOFpfwG7vKo1XvdJ3enaFUYZS/abtFbC2lja7PeOK8zvWqXEP3yuxvUuc0gmAuLttndnDXFoJMgGPHRXx+ufl/tUjVKbiQkXQ5Cp50TITgMkA1CUhEIBJQhCA6Cx3YGZxJ4+9FbLfcKfoT2KF9I6g9yFgj3HmkyGvvkoK9VzVVfaZHvxQFiraNc1Ue6fe//AVd7ypaZSCnVyKnstSVDahmiyVYKCalN2F3ZHiffkn3myWgjcSe3mqLauY7fQFXa78Q7vTIqbGkvTZ2Qv42d7T915wu+R8l6rZ7eCQQcjH+F4RRdALZ0I85ldZs7tMcPRuObdOxYcmPe46ePLrT2anUkKOtTlYtw3yKtMGcxkRzC2RWUN8bpnV6cKjWMLUriVkWtyjTeZbULSOxZlaiDqrtprRKw7Zb4T2Vkq1RpMB6oAlbFjsqytmLGa73FxgN3Lr7usmZnTd+6fdRqRQffBs7Hw0HEIkzlroBrqpdnrmcarK4e6MLiC0loIdkNN2qqX5ZC44Rq4hoHM5D1Xb2GytpU2saIDWho7AICk8r+Z19Y1u2Xp1HkuBOcmSXSe8rWs9EU2ADIDJTNCquqYnwNAqjntv08UQ45rM2gsFNzCcIkb4Ww92EKjWo4xG5PRy6ctY7pBzAVixXAXVXuxkMLQC0R8TfvZ8jC261mFMclW/ng0J7Lv1RtFw0WZ4QTxd1j5rOvWqwUnDKI9/NJfN/AA5rz2+toS8OwuAA4nMydGjeqkt8TcpO6wL5ogOkcSPDRZ0KxVryczKjLwumTUcOV3dwzCnCU8OTS9NJozSliTEjGgDo0qTpEqA7F1T3z3Ku+rB96D/KHk59+/nAVaoY3n9kLOruke/FUajNVM6pvzUdSpmgKb07pE90KF7ISBKmartyKnDlDUCEpcSs063kqIepbO/NBypqroIPvVOxlpkaykfooqb93BLSt6dXsrtb0NUYz1HQHcuDu70lerULeCBBBHFfPb8l1uyG1xpgUqp6ujHn7v8AS7lwO5Y5Ya7jp4+XfVetmtKy7e/NVBb3FvVWZbLbUOWnNZa26JlpPaKchZhsImSla2pB+07oEKub2DMqjXSOGfqlpUty8aFjplhkEtnWMlM3bronua/NogF44ndG/uXOWvatgBAY8nnAC5i2XyC3C0bySTvJV44Ws8s/z7XsGz15stdrbgc1wpt6R0Zxub5nyXdzkvNf4KXZhs1WsdatTCD/AE0x/wDTneC9Ie7JRZJdQpncpLUVpqQICbZmBok9qR2ZVe015MBBHmricrEgBV6AgSVnXpekAwr8L0X7eIaw55rz+9dpsIOatXxa3OBkwF57e1fHUwtzG9VMd1Ny1DrXej6ziSerwWK98rVr08LD2FY62xjlztLKJSIVszg9BKahALKJSIQAhCEB1j6g5blRqvknvTnnTuTN3OD6oWgcY3JnSfJTVGg+J7NFA6n+6CNdxSJrkmJIGuamlKUhzQERTgkeENKZLLX71G/J0pKTlJUbISMVBKa05IpvkJhMFFOVr3JtZVs5w/GwfdOoH9J+S7iybVUKzOqYdvacnDu39y8qKApuEqseW4vWLRa6eGSeJ3bua42+L5EkNMjnn5rm+mdxPiU2UpxrvPfiapa3O1UTRJgapF2P8Ldnv5m2tc4TToxVdwLh/wCtv92f6SqtmM2y3lyZate0bJ3P/K2OhROrGDF+d3Wf/ucVo1XqR7lWc1cUu+3ff4iOrUyVN1TNTV3Qsm2WmFSF6ra8lg3naRqSnVbcANVx20d/gAgFXIm1nbS31q0LFu2yE9Y71DRpmq/EdFpVamAQFp4iT6zb2qZQslXLe6YPM/JU1pj458r2EIQqSEqRCAVCRCAEIQgOhcPPjlvUNRylefDPz9VWdnP+OCFENbl7hM6Td2afVI9vvuUB970ElJ996iqU+Cb0iXHPvigzMSQlPqCVEkRzjKYgFDkwUGFOCqykpPQCgw5OqiU2qE5jpQFcoT6rITEERCVIgFhe+fwtuH+WsLHOHXrfau5AjqD+3P8AUV4xstdBtNro0dznjF+QZvP9oK+k6bAAAMgIAHADQLn5svjp4Mf8jnBQ13QFMXqpbqkNJWEdFZ1trrl73vMNGqsXhe2q4W/LzJOEakx45LTGIy6JeO05zAXOdMar+sd6nvKyYctTvPPkkuuzS5azWtsrvem1QohrclTtLdStWnQHgqd5tAGSmLt605u3O0HaqqtW3d3qqt545MvQhCEyCEIQAhCEAIQhAbrncfqd8QFC52mm7mVPu7PfvRVrQYy38sh4oUYXTpujd9VGRxSOcmkoI17FGQnOKa8oBRUQQo3FOY7cgGkJQUrwmIIpQw5oSICcJgMFDXJHhBpXiVXIUrHJKoQEaEiVBPT/AOC9zS+taCPhApMPMw55HcGj9S9axLmtgrsFCxUWDUsFRxG91TrH1A7lv1XLiyv6y278J+cdG1qqwb9txwkBaNpqrnr1fMpQ3JXlasIJXFW6uSZ5rotoq25ctazkFvizy8qb+bNSJ19Vu3TZ4ErmqDVv2C3kDCQnl/CZLrbXlZF51lbqWrJYd5WhKehnVzJndooVZcIpDm70CrLaMM8dWf7CEITQEIQgBCEIAQhCA//Z"/>
          <p:cNvSpPr>
            <a:spLocks noChangeAspect="1" noChangeArrowheads="1"/>
          </p:cNvSpPr>
          <p:nvPr/>
        </p:nvSpPr>
        <p:spPr bwMode="auto">
          <a:xfrm>
            <a:off x="5618163" y="922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pic>
        <p:nvPicPr>
          <p:cNvPr id="150546" name="Picture 17" descr="COLOSSUS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17556" y="197645"/>
            <a:ext cx="822325" cy="102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47" name="Picture 16" descr="GRAPE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83450" y="431800"/>
            <a:ext cx="839788" cy="77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WordArt 5"/>
          <p:cNvSpPr>
            <a:spLocks noChangeArrowheads="1" noChangeShapeType="1" noTextEdit="1"/>
          </p:cNvSpPr>
          <p:nvPr/>
        </p:nvSpPr>
        <p:spPr bwMode="auto">
          <a:xfrm rot="20320373">
            <a:off x="2291194" y="3771170"/>
            <a:ext cx="4970084" cy="797572"/>
          </a:xfrm>
          <a:prstGeom prst="rect">
            <a:avLst/>
          </a:prstGeom>
          <a:ln w="12700">
            <a:noFill/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pt-PT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2800" b="1" kern="1200" baseline="300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pt-PT" sz="3600" i="1" kern="10" baseline="0" dirty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“</a:t>
            </a:r>
            <a:r>
              <a:rPr lang="pt-PT" sz="3600" i="1" kern="10" baseline="0" dirty="0" smtClean="0">
                <a:ln w="19050">
                  <a:solidFill>
                    <a:srgbClr val="000000"/>
                  </a:solidFill>
                </a:ln>
                <a:solidFill>
                  <a:srgbClr val="FFCC00"/>
                </a:solidFill>
                <a:effectLst>
                  <a:glow rad="139700">
                    <a:srgbClr val="996600">
                      <a:alpha val="70000"/>
                    </a:srgbClr>
                  </a:glow>
                  <a:outerShdw blurRad="50800" dist="38100" dir="2700000" algn="tl" rotWithShape="0">
                    <a:srgbClr val="FFFF00">
                      <a:alpha val="56000"/>
                    </a:srgbClr>
                  </a:outerShdw>
                </a:effectLst>
                <a:latin typeface="Arial"/>
                <a:cs typeface="Arial"/>
              </a:rPr>
              <a:t>Abbá!”</a:t>
            </a:r>
            <a:endParaRPr lang="pt-PT" sz="3600" i="1" kern="10" baseline="0" dirty="0">
              <a:ln w="19050">
                <a:solidFill>
                  <a:srgbClr val="000000"/>
                </a:solidFill>
              </a:ln>
              <a:solidFill>
                <a:srgbClr val="FFCC00"/>
              </a:solidFill>
              <a:effectLst>
                <a:glow rad="139700">
                  <a:srgbClr val="996600">
                    <a:alpha val="70000"/>
                  </a:srgbClr>
                </a:glow>
                <a:outerShdw blurRad="50800" dist="38100" dir="2700000" algn="tl" rotWithShape="0">
                  <a:srgbClr val="FFFF00">
                    <a:alpha val="56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23" name="Imagem 22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73760" y="4014946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4" name="Imagem 23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04450">
            <a:off x="6938456" y="3726914"/>
            <a:ext cx="1214075" cy="51500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5089465" y="6106504"/>
            <a:ext cx="222225" cy="263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WordArt 8"/>
          <p:cNvSpPr>
            <a:spLocks noChangeArrowheads="1" noChangeShapeType="1" noTextEdit="1"/>
          </p:cNvSpPr>
          <p:nvPr/>
        </p:nvSpPr>
        <p:spPr bwMode="auto">
          <a:xfrm>
            <a:off x="1043608" y="924931"/>
            <a:ext cx="4032448" cy="55985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Pai Nosso…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395288" y="852488"/>
            <a:ext cx="8351837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1555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1556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51557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419100" y="852488"/>
            <a:ext cx="8474075" cy="56784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Ritos da Comunhão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Livrai-nos de todo o mal, Senhor  …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… a vinda gloriosa de Jesus Cristo nosso Salvador.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Vosso é o reino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e o poder e a glória para sempre!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lvl="1"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Senhor Jesus Cristo, que dissestes aos vossos       Apóstolos: Deixo-vos a paz, dou-vos a minha paz: não olheis aos nossos pecados mas à fé da Vossa Igreja e dai-lhe a união e a paz, segundo a Vossa vontade. Vós que sois Deus com o Pai na unidade do Espírito Santo. 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Amen!</a:t>
            </a:r>
          </a:p>
          <a:p>
            <a:pPr algn="l">
              <a:defRPr/>
            </a:pPr>
            <a:r>
              <a:rPr kumimoji="0" lang="pt-PT" sz="12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paz do Senhor esteja sempre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O amor de Cristo nos uniu.			</a:t>
            </a:r>
            <a:r>
              <a:rPr kumimoji="0" lang="pt-PT" sz="2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			                 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( … )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411413" y="63817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476571" y="392905"/>
            <a:ext cx="8343901" cy="37179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FF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374599" y="6041094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1562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7051676" y="42862"/>
            <a:ext cx="735012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563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250113" y="188913"/>
            <a:ext cx="839787" cy="77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pic>
        <p:nvPicPr>
          <p:cNvPr id="69643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682" y="1124744"/>
            <a:ext cx="3476750" cy="344103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73213" y="857250"/>
            <a:ext cx="5951537" cy="3940175"/>
          </a:xfrm>
        </p:spPr>
        <p:txBody>
          <a:bodyPr/>
          <a:lstStyle/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tende piedade de nós.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Cordeiro de Deus 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que tirais o pecado do mundo,</a:t>
            </a:r>
          </a:p>
          <a:p>
            <a:pPr>
              <a:lnSpc>
                <a:spcPts val="2800"/>
              </a:lnSpc>
              <a:buFontTx/>
              <a:buNone/>
              <a:defRPr/>
            </a:pPr>
            <a:r>
              <a:rPr lang="pt-PT" sz="2500" b="1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		dai-nos a paz.</a:t>
            </a:r>
          </a:p>
        </p:txBody>
      </p:sp>
      <p:sp>
        <p:nvSpPr>
          <p:cNvPr id="152581" name="Line 3"/>
          <p:cNvSpPr>
            <a:spLocks noChangeShapeType="1"/>
          </p:cNvSpPr>
          <p:nvPr/>
        </p:nvSpPr>
        <p:spPr bwMode="auto">
          <a:xfrm>
            <a:off x="468313" y="836613"/>
            <a:ext cx="8207375" cy="0"/>
          </a:xfrm>
          <a:prstGeom prst="line">
            <a:avLst/>
          </a:prstGeom>
          <a:noFill/>
          <a:ln w="31750">
            <a:solidFill>
              <a:srgbClr val="33C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2582" name="Line 5"/>
          <p:cNvSpPr>
            <a:spLocks noChangeShapeType="1"/>
          </p:cNvSpPr>
          <p:nvPr/>
        </p:nvSpPr>
        <p:spPr bwMode="auto">
          <a:xfrm flipV="1">
            <a:off x="1143000" y="1196975"/>
            <a:ext cx="0" cy="3240088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>
          <a:xfrm>
            <a:off x="468313" y="4864100"/>
            <a:ext cx="8280400" cy="144621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1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Felizes os convidados para a Ceia do Senhor. </a:t>
            </a:r>
          </a:p>
          <a:p>
            <a:pPr algn="l">
              <a:spcAft>
                <a:spcPts val="0"/>
              </a:spcAft>
              <a:defRPr/>
            </a:pPr>
            <a:r>
              <a:rPr kumimoji="0" lang="pt-PT" sz="21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          Eis o Cordeiro de Deus que tira o pecado do mundo.</a:t>
            </a:r>
          </a:p>
          <a:p>
            <a:pPr algn="l">
              <a:defRPr/>
            </a:pPr>
            <a:r>
              <a:rPr kumimoji="0" lang="pt-PT" sz="23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3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Senhor, eu não sou digno de que entreis em minha</a:t>
            </a:r>
          </a:p>
          <a:p>
            <a:pPr algn="l">
              <a:defRPr/>
            </a:pP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      morada, </a:t>
            </a:r>
            <a:r>
              <a:rPr kumimoji="0" lang="pt-PT" sz="2300" b="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/</a:t>
            </a:r>
            <a:r>
              <a:rPr kumimoji="0" lang="pt-PT" sz="23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mas dizei uma palavra e serei salvo. </a:t>
            </a:r>
          </a:p>
        </p:txBody>
      </p:sp>
      <p:pic>
        <p:nvPicPr>
          <p:cNvPr id="152584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205662" y="23813"/>
            <a:ext cx="823913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2585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400925" y="271463"/>
            <a:ext cx="768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 rot="16200000">
            <a:off x="-801410" y="2592045"/>
            <a:ext cx="3240311" cy="44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Cordeiro de Deus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12" descr="ANd9GcSet5_cmICLcQt_91Yo-ySlAg_5COWkYlb2kLx_L2sNROjyNnuskO7IfQ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5806" y="1916832"/>
            <a:ext cx="3840714" cy="27469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3604" name="Line 4"/>
          <p:cNvSpPr>
            <a:spLocks noChangeShapeType="1"/>
          </p:cNvSpPr>
          <p:nvPr/>
        </p:nvSpPr>
        <p:spPr bwMode="auto">
          <a:xfrm flipV="1">
            <a:off x="971550" y="1089025"/>
            <a:ext cx="0" cy="312737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153605" name="Line 7"/>
          <p:cNvSpPr>
            <a:spLocks noChangeShapeType="1"/>
          </p:cNvSpPr>
          <p:nvPr/>
        </p:nvSpPr>
        <p:spPr bwMode="auto">
          <a:xfrm>
            <a:off x="500063" y="857250"/>
            <a:ext cx="8135937" cy="0"/>
          </a:xfrm>
          <a:prstGeom prst="line">
            <a:avLst/>
          </a:prstGeom>
          <a:noFill/>
          <a:ln w="31750">
            <a:solidFill>
              <a:srgbClr val="00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" name="Rectangle 7"/>
          <p:cNvSpPr>
            <a:spLocks noChangeArrowheads="1"/>
          </p:cNvSpPr>
          <p:nvPr/>
        </p:nvSpPr>
        <p:spPr bwMode="auto">
          <a:xfrm>
            <a:off x="1042988" y="1389063"/>
            <a:ext cx="74898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60363" indent="-268288" algn="l" eaLnBrk="0" hangingPunct="0">
              <a:lnSpc>
                <a:spcPts val="2500"/>
              </a:lnSpc>
              <a:defRPr/>
            </a:pPr>
            <a:r>
              <a:rPr lang="pt-PT" sz="2400" baseline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Comei do Pão, bebei do Vinho: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quem vem a mim não terá fome.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Comei do Pão, bebei do Vinho: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quem vem a mim não terá sede 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Eu sou o Pão da Vida,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o Pão que desceu do Céu.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Se alguém comer deste Pão,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viverá p'ra eternidade. 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O Pão que desceu do Céu,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é para dar a vida ao mundo.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Quem vem a Mim não terá fome,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quem crê em Mim não mais terá sede.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Em verdade Eu vos digo:</a:t>
            </a:r>
            <a:b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pt-PT" sz="2400" baseline="0" dirty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	Quem crê em Mim tem a vida eterna.</a:t>
            </a:r>
            <a:endParaRPr lang="pt-PT" sz="2400" i="1" baseline="0" dirty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53607" name="Picture 17" descr="COLOSSU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59961">
            <a:off x="6813550" y="158750"/>
            <a:ext cx="735013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08" name="Picture 16" descr="GRAP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7486">
            <a:off x="6915150" y="454025"/>
            <a:ext cx="8001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16200000">
            <a:off x="-913606" y="2439798"/>
            <a:ext cx="3132137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Comunhão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WordArt 5"/>
          <p:cNvSpPr>
            <a:spLocks noChangeArrowheads="1" noChangeShapeType="1" noTextEdit="1"/>
          </p:cNvSpPr>
          <p:nvPr/>
        </p:nvSpPr>
        <p:spPr bwMode="auto">
          <a:xfrm>
            <a:off x="395288" y="332358"/>
            <a:ext cx="8301036" cy="43234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EUCARÍSTICA</a:t>
            </a:r>
          </a:p>
        </p:txBody>
      </p:sp>
      <p:sp>
        <p:nvSpPr>
          <p:cNvPr id="154627" name="Line 9"/>
          <p:cNvSpPr>
            <a:spLocks noChangeShapeType="1"/>
          </p:cNvSpPr>
          <p:nvPr/>
        </p:nvSpPr>
        <p:spPr bwMode="auto">
          <a:xfrm>
            <a:off x="409575" y="857250"/>
            <a:ext cx="8243888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28678" name="Line 10"/>
          <p:cNvSpPr>
            <a:spLocks noChangeShapeType="1"/>
          </p:cNvSpPr>
          <p:nvPr/>
        </p:nvSpPr>
        <p:spPr bwMode="auto">
          <a:xfrm>
            <a:off x="1401763" y="1484313"/>
            <a:ext cx="6265862" cy="0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 baseline="0">
              <a:ln w="19050">
                <a:solidFill>
                  <a:sysClr val="windowText" lastClr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03648" y="980728"/>
            <a:ext cx="6264696" cy="50390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Ação de Graças / Reflexão</a:t>
            </a:r>
          </a:p>
        </p:txBody>
      </p:sp>
      <p:pic>
        <p:nvPicPr>
          <p:cNvPr id="154630" name="Picture 17" descr="COLOSSU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167996">
            <a:off x="7163594" y="140494"/>
            <a:ext cx="822325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4631" name="Picture 16" descr="GRAP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50161">
            <a:off x="7362825" y="396875"/>
            <a:ext cx="76835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ângulo 10"/>
          <p:cNvSpPr/>
          <p:nvPr/>
        </p:nvSpPr>
        <p:spPr>
          <a:xfrm>
            <a:off x="971600" y="5441528"/>
            <a:ext cx="7234352" cy="939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Porque amar </a:t>
            </a:r>
          </a:p>
          <a:p>
            <a:pPr algn="l">
              <a:lnSpc>
                <a:spcPts val="3300"/>
              </a:lnSpc>
              <a:spcAft>
                <a:spcPts val="0"/>
              </a:spcAft>
              <a:defRPr/>
            </a:pPr>
            <a:r>
              <a:rPr lang="pt-PT" sz="3200" cap="all" spc="4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	É </a:t>
            </a:r>
            <a:r>
              <a:rPr lang="pt-PT" sz="3200" cap="all" spc="40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acolher e </a:t>
            </a:r>
            <a:r>
              <a:rPr lang="pt-PT" sz="3200" cap="all" spc="400" baseline="0" dirty="0" smtClean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perdoar! </a:t>
            </a:r>
            <a:endParaRPr lang="pt-PT" sz="3200" cap="all" spc="400" baseline="0" dirty="0">
              <a:solidFill>
                <a:srgbClr val="F8F8F8"/>
              </a:solidFill>
              <a:latin typeface="Arial Rounded MT Bold" pitchFamily="34" charset="0"/>
              <a:ea typeface="Times New Roman"/>
              <a:cs typeface="Arial" charset="0"/>
            </a:endParaRPr>
          </a:p>
        </p:txBody>
      </p:sp>
      <p:sp>
        <p:nvSpPr>
          <p:cNvPr id="13" name="Rectângulo 12"/>
          <p:cNvSpPr/>
          <p:nvPr/>
        </p:nvSpPr>
        <p:spPr>
          <a:xfrm>
            <a:off x="409575" y="1628800"/>
            <a:ext cx="8497887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lvl="2" algn="l">
              <a:lnSpc>
                <a:spcPts val="2800"/>
              </a:lnSpc>
              <a:spcAft>
                <a:spcPts val="18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Palavra desta Eucaristia mostrou-nos alguns modelos de como devemos acolher; e a Comunhão no Corpo de Cristo deu-nos a força para o realizar pela vida fora.  </a:t>
            </a:r>
            <a:r>
              <a:rPr lang="pt-PT" sz="2000" i="1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 isso, prometemos não </a:t>
            </a:r>
            <a:r>
              <a:rPr lang="pt-PT" sz="2000" i="1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esquecer:</a:t>
            </a:r>
          </a:p>
          <a:p>
            <a:pPr algn="l">
              <a:lnSpc>
                <a:spcPts val="2800"/>
              </a:lnSpc>
              <a:spcAft>
                <a:spcPts val="600"/>
              </a:spcAft>
              <a:defRPr/>
            </a:pP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 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~  que acolher os outros é servir o próprio Cristo... </a:t>
            </a:r>
          </a:p>
          <a:p>
            <a:pPr algn="l">
              <a:lnSpc>
                <a:spcPts val="28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que não basta escutar a Palavra, há que vivê-la…</a:t>
            </a:r>
          </a:p>
          <a:p>
            <a:pPr algn="l">
              <a:lnSpc>
                <a:spcPts val="28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que a salvação de Jesus é viver a fé e o Amor...</a:t>
            </a:r>
          </a:p>
          <a:p>
            <a:pPr algn="l">
              <a:lnSpc>
                <a:spcPts val="2800"/>
              </a:lnSpc>
              <a:spcAft>
                <a:spcPts val="600"/>
              </a:spcAft>
              <a:defRPr/>
            </a:pP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~  que se não acolhermos os outros, também não 	</a:t>
            </a:r>
            <a:r>
              <a:rPr lang="pt-PT" sz="2000" spc="100" baseline="0" dirty="0" smtClean="0">
                <a:solidFill>
                  <a:srgbClr val="F8F8F8"/>
                </a:solidFill>
                <a:latin typeface="Arial" charset="0"/>
                <a:cs typeface="Arial" charset="0"/>
              </a:rPr>
              <a:t>			    podemos </a:t>
            </a:r>
            <a:r>
              <a:rPr lang="pt-PT" sz="20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acolher a Deus na nossa vida…</a:t>
            </a:r>
            <a:endParaRPr lang="pt-PT" sz="2000" spc="100" baseline="0" dirty="0">
              <a:solidFill>
                <a:srgbClr val="F8F8F8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9" descr="http://t0.gstatic.com/images?q=tbn:ANd9GcS_GMifOBqc9pzAo4dcs-O4uYkZOjPsZg-qycU9k7tkNnlr_sgdu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870151" y="1643063"/>
            <a:ext cx="4475162" cy="3697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7" descr="http://t3.gstatic.com/images?q=tbn:ANd9GcSOaCYJZp4-9Ys7LaGdQ-1vBjYprzpJvHWXb6X0sQOAUwN3pbK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452294">
            <a:off x="5072331" y="2629083"/>
            <a:ext cx="2197100" cy="1835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928688"/>
            <a:ext cx="5929312" cy="5429250"/>
          </a:xfrm>
        </p:spPr>
        <p:txBody>
          <a:bodyPr/>
          <a:lstStyle/>
          <a:p>
            <a:pPr>
              <a:defRPr/>
            </a:pP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Passo a passo, grão a grão,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completemos esta construção: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não imaginas o poder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 te deixaram na palma da mão.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Recolhe a âncora, faz-te ao mar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rumo ao norte tu vais navegar.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Porque há alguém que acredita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que tu tens força para remar.</a:t>
            </a: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Tens uma vida a construir,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 novo Reino vai surgir!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anseias um mundo melhor,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Jesus é teu Construtor!</a:t>
            </a:r>
            <a:b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Vamos todos ajudar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para a missão continuar.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Seguiremos teus passos, Senhor,</a:t>
            </a:r>
            <a:b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t-PT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com a tua Força e teu Amor!</a:t>
            </a:r>
            <a:r>
              <a:rPr lang="es-ES" sz="22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</a:t>
            </a:r>
            <a:endParaRPr lang="pt-PT" sz="2200" b="1" i="1" dirty="0" smtClean="0">
              <a:effectLst>
                <a:glow rad="63500">
                  <a:schemeClr val="bg1"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36868" name="Line 3"/>
          <p:cNvSpPr>
            <a:spLocks noChangeShapeType="1"/>
          </p:cNvSpPr>
          <p:nvPr/>
        </p:nvSpPr>
        <p:spPr bwMode="auto">
          <a:xfrm>
            <a:off x="931863" y="928688"/>
            <a:ext cx="3640137" cy="0"/>
          </a:xfrm>
          <a:prstGeom prst="line">
            <a:avLst/>
          </a:prstGeom>
          <a:noFill/>
          <a:ln w="3810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pt-PT"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WordArt 8"/>
          <p:cNvSpPr>
            <a:spLocks noChangeArrowheads="1" noChangeShapeType="1" noTextEdit="1"/>
          </p:cNvSpPr>
          <p:nvPr/>
        </p:nvSpPr>
        <p:spPr bwMode="auto">
          <a:xfrm>
            <a:off x="951239" y="417125"/>
            <a:ext cx="3620761" cy="43123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Final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11" descr="http://www.confhic.org.br/imagens/jesus-vem-e-segue-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55" y="692696"/>
            <a:ext cx="3959671" cy="52572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3" name="Picture 18" descr="http://4.bp.blogspot.com/-jEepFZoT8ss/TbDNKCdG2GI/AAAAAAAABYY/ewyb161iDWc/s1600/crucificad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390" y="3822095"/>
            <a:ext cx="4071050" cy="2775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4" name="Picture 15" descr="http://www.salesianoscooperadores.org/fotos%202009/Jesus%20e%20o%20perd%C3%A3o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701" y="620688"/>
            <a:ext cx="4475705" cy="2542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5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3126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3127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3128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3129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 rot="21235185">
            <a:off x="455297" y="2208298"/>
            <a:ext cx="8495799" cy="29392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700"/>
              </a:lnSpc>
              <a:defRPr/>
            </a:pP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“Morremos e Vivemos com Ele”…</a:t>
            </a:r>
          </a:p>
          <a:p>
            <a:pPr algn="l">
              <a:lnSpc>
                <a:spcPts val="3700"/>
              </a:lnSpc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é sempre coerente: se O seguirmos na vida e na morte, segui-lo-emos na Vida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Futura… 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a </a:t>
            </a: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bondade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a </a:t>
            </a: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fidelidade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rgbClr val="B8CAFF">
                      <a:lumMod val="25000"/>
                      <a:alpha val="40000"/>
                    </a:srgb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trazem-nos a Felicidade Eterna…</a:t>
            </a:r>
          </a:p>
        </p:txBody>
      </p:sp>
      <p:sp>
        <p:nvSpPr>
          <p:cNvPr id="11" name="WordArt 4"/>
          <p:cNvSpPr>
            <a:spLocks noChangeArrowheads="1" noChangeShapeType="1"/>
          </p:cNvSpPr>
          <p:nvPr/>
        </p:nvSpPr>
        <p:spPr bwMode="auto">
          <a:xfrm>
            <a:off x="5724128" y="5445224"/>
            <a:ext cx="2840607" cy="730507"/>
          </a:xfrm>
          <a:prstGeom prst="rect">
            <a:avLst/>
          </a:prstGeom>
          <a:effectLst>
            <a:glow rad="444500">
              <a:schemeClr val="tx2">
                <a:alpha val="40000"/>
              </a:schemeClr>
            </a:glo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0000"/>
                </a:solidFill>
                <a:effectLst>
                  <a:glow rad="88900">
                    <a:schemeClr val="tx2">
                      <a:alpha val="54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Fim</a:t>
            </a:r>
          </a:p>
        </p:txBody>
      </p:sp>
    </p:spTree>
    <p:extLst>
      <p:ext uri="{BB962C8B-B14F-4D97-AF65-F5344CB8AC3E}">
        <p14:creationId xmlns:p14="http://schemas.microsoft.com/office/powerpoint/2010/main" val="39672372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11" descr="http://www.confhic.org.br/imagens/jesus-vem-e-segue-m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55" y="692696"/>
            <a:ext cx="3959671" cy="52572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3" name="Picture 18" descr="http://4.bp.blogspot.com/-jEepFZoT8ss/TbDNKCdG2GI/AAAAAAAABYY/ewyb161iDWc/s1600/crucificado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390" y="3822095"/>
            <a:ext cx="4071050" cy="2775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24" name="Picture 15" descr="http://www.salesianoscooperadores.org/fotos%202009/Jesus%20e%20o%20perd%C3%A3o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1701" y="620688"/>
            <a:ext cx="4475705" cy="25424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5" name="AutoShape 10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3126" name="AutoShape 12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3127" name="AutoShape 14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3128" name="AutoShape 16" descr="data:image/jpg;base64,/9j/4AAQSkZJRgABAQAAAQABAAD/2wCEAAkGBhQSERUTExQWFRUWGBgaGBgYGBcYHRwYGhsXGhwaHBgYHCYeFx8jHBcYHy8gIycpLCwsGB4xNTAqNScrLCkBCQoKDgwOGg8PGiwkHyQtLCwsLC8sLCwsLCwsKiwsLCwsLCwsLCwsLCwsLCwsLCwsLCwsLCwpLCwsLCwsLCwsLP/AABEIAL8BCAMBIgACEQEDEQH/xAAbAAACAgMBAAAAAAAAAAAAAAAEBQMGAQIHAP/EAD4QAAECBAQDBgUCBAUEAwAAAAECEQADBCEFEjFBUWFxBhMigZGhMrHB0fBC4RQjYvEHFTNSghZDcqIkc7L/xAAaAQACAwEBAAAAAAAAAAAAAAADBAECBQAG/8QAKxEAAgICAQQCAgEDBQAAAAAAAQIAEQMhEgQTMUEiUTJhcSOBkRQzUqGx/9oADAMBAAIRAxEAPwBtMC03ILD3HPhC2dhaVrzCzm/D82h4FWbjEARBFciZ7LcXIwwpN2I5QTQ0QCS8M5YBEeyWEDbKx1DY8S+ZGiJwYHUGiRMonzgRFxlfM1XVIQCpagkDUkgD1MAo7UU5Jacn0P2jn3a7GxPqDltLlnIn+ogm7cy/kICoEFSiylJPAWfkIWc+49jUeJ12RWomB0KCxrY/MajzjdSHMUjCsMq0pKk5UlJcKUourilhYjQXi9ISSATuAbeUdjcGdlxcZqmVe0RLQSXgsptGAiC8onwgc2ST0gL/AC8Fb5bw9UkQOtDQRMhgmxiLRRgHnGVJ2gmYOERCVeD8r8xMijKlidMUqNmEBGLbjVKTKJ0b35RWO7jTw5OSxdhRkcl3EPaacEi8J0piYqLvF3XlIBqWiimZtINQreEOHTTlIPWGKa0Ozxn5Eo6jKbm9TPZJir1k7MXOsOcYnEpZAfjCADjDXT63BZJHMUYrlVUnMSPXnFpXLeAanDUrY8It1AOQACThYKbMQzKxxld7Cx/LRF3dgoX4g8W/eJ1Ycc5A/PwR6ZRqAEIBOINiO8gfcjQrM9vIP842RTqdtPeJ5awEsH5/eN0oUbnbeEi0KBBTODs7DeD5BCXB/HhVULCjcgs+nHV/aPCtLnNaxH2+sdVzgJJ/mhGZL2j0Lp8/MtwNtvKPQXiJNTsgmKs5MaKqMzNo/wAoDGJW+F4iolHxG/GHO37mZyuPKeqs0HSVlortLUlSuEWGnmMIXyqFjeBiZlct7xpWzO7lTFOzS1l+BCSx9YLSQwil9t+2SJaZtMElUxScpLWAID8yW4cYWLEio4oF3OdUgKlZSDcuT6b7Q6waWFzhLFgVajVup0hXTUuYhCXK1FmuP2aHkyjVSTJaVZQbF0kkHrZxC2U3r3H8IrfqXDEJkyWEolJBKrAqcjQ8DawJeLTSyvCka2F/T0ihKx8LT4HKtBcAOS13ItduN4v9ICmWkKLkC50v5ekL4FKg6jHUFT4NzKpXpGO7YRMJwjVU54ZuIEDzA5zJUlO6nPQDc8oGk1iVk5S4SWfi2rcb28jCvEKlS5hNgM6wdXyIABL/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/l+HSBJsgheUDo0FS8MJs4D69ITYAeYwBBFqdROnlA6ZKl3G3KLbTYNKYMAond943/6fTm/26fCW/tFO6PUIMZlWpaHMWYlVvSPRcZGDJQqynB2jEDOf6lhjvzGaA0SqnDQCPGVGyadzGuzzDAm9MoDzh1InP6QrlSQILXNEuWpa/hSH+w87DzhbIQYxiJXQhU+vTLGZVg3mentFMl9i59VOVPmzMhKiUDLmOTYG4CRpb5RNhtWqpn55hfLonZN9AN+PO0dDwZmjF6nqSH7aanocXThU5NOUTOx9TInpbxeN0rTtuX4dIeVeC/xs4pcpRLLKWBd9kj1fl5xecRAe34dbRVcTrO4nJmy7hQVnQ7BTNdtlXN+QEDxZu5kAbyIY4z2zxiSR2GnypyFJUlaQpJceEgJU+nSOi5XvC+gxRE1IUg2OxZx1gxdSNAfeHzMvI7A0ZsY1mTAkPf85RmShRL6DmID7TJV3LyQ8zMB5GxPJtXhZs4BpfMMmNmNtoRFVT3Ilv4lzLp1LO5Ho7w/zvvCvCMHEkOTmmHVR+Q4CDxrB8GPiJOfNyIkgMe11jBjZMMAxRqMiUmFFfh7qzJ036/jQ4mtaIyhxDGPIV3E8yCIF0CrRBkaLEQLNAtRTXfWGlzfcWKxSJbxJ3MHdxHk08W7srxlRxPEv5mXgfz3jCMTDs/hNnAgXHaBfeqJBYK1LwJPqEhCQNiX+4/NhCOQ8jZmpjIVaEZGoBcJIzWF7hvo8LqxKgSQCLXHDlA1SvNNJQSXNrdIYJwuarxEsGclR9flAxqF/KKJiyC/KJu8zNs0T4pQiXlyrzKUdBwgyhwAEEzFZGGnPbX5RYsJQKTqBpmeIE6QXLdSmY9R9Ya0OESUpDpC1jc6F/6eUFVlUmUgqIdtANzAmYXCDEfuASllGV2G3HX9ozMxDMoBF21/DCNFaqY9/ES7D2EWjCZSJSUqICiQ7Ftb6/aKMgG5ZLJr1Mdwqyrl2LDaPQwlTxtf949AobjGCpHGAZmJJSSkB1DnCA42srzEl+MbirCz4msb83hjJmb0JkrjHuXTCViajM2liNbxXe3eJZCmUNvERz0S/ufIQBT1xQtSUKIcMW/PeK0uaZ0wsSoqUW4sNPYe8VGTkKjPT4/nctHZNJDq6mOi4dOYNHNeztUBLVxt846DRrs8YPVmslz0aAHFUJxGZ4TxF/SKT2ingzCRsn/9H9ouOIzLX3tHP8YnjvADsBm6JEX6EXluRVJNqWeZSSBYoRru5skRaOzbiYnOSo5CSTfxWf3iq0ahlM1f6jmA4t8P1PnD7AKx1KWo/Cj3J/aNPqTWNjI1XjctS55J6RCZou5axgP+Kyp5m5hbitaO6WAbkML/ACjFxElx/MG6hUNxsFDaME7wi7OzSEsVEjgdofKj0azGY3NCuMuY1SmJyIJqCJqaCVvGFGN820bKSNYm4Em4GoXjHdPBHdh4kytFuUDUH/howZcTktCzFMbRIHiLqLsBqSB7bB+cRykhb8RP21rQiWlAF1uSeQYN5/SKNKolzfhFuJsIfrlLqFFcwkknQ6BN7e8MKtAlyibJYftFC8fx4aG4kTRpkB3BUw8n4D8MRTMUKnTpawPvtz9I1kUcypX4NAAHOmg33MWBeAy0ZfCCRvq8QWF0ZcIzeNCVylllSsxAt7eXGHsiUDe5bV+MTVFMkX3OsDrl21YNFWb6hRj4akyVly3H2gWuQ+pBf0H3MSINtbb/AJvEyZaSePCBC7sTj9QGipEuHHhGoGp6/aGqKZ8qQAVEP0H32jSSMpU1uJ4D8tEkhYDnc8dWgpszgKjaVRCUjMwJF1HmbZR5x6F0mbmLF2HHjHooMf3CcvqVeTNL300jP8Uhyl24PCtNVdzx9uEbVE5JBO/H85QRse5mwudV5M2Uu467RB2WD1Es7D6gj6wFOqDk8mgzs6tpkRVRzpB8xf3GeE+CYqUrVJIPlaOh0FR/LHlFAqjlrVcFh/UA/SLXgKypDcDGR1+Pdzaw+CssdUApEcsxM5qhSVFgDfo8dLkVqFDIlRURuEqYeYjm/aynKKhT6KYg8dop0Hxcg/UDlPx/vI6itMxYayRoOEES8ZCGAJLXYXcjjG9BgLpBVYnUcoKGASxcJuOZ+cajBW/KJ5Mz38Yundo5q7uw4ct4zJqXGZ9OPDnBdRgGYku3CIU4AoH4xz1jgMYHx1Ez3GNncc4diYSkXubN9Xh7T4qhVioA+z9YpwolMxDc0kGIafvApQN08dOnWLq4A3IqpbqjFrsnQH4hv5Qyoq8TBwI1iiCrmg/CSnk0N8AxjKCVpZ/Rw+8SGsyuRLXUtRO8YSqA6TF0LcacN3iadUhDkkMPq0FifEjUnWtoim1W5LNe8V2v7VpOYSzdIJc6HKWYdSCIW1dcqdKyKmHxqswD3fQbgCzRxYLow6dMzC46re04S+RlNYG7Zzs4sekVmRIclai6iYjTIVLly0KIYrIZmuGuT5j3g+dTZWSpQStTi12d25cIozgajqYAoBEklzQgOIFQFT1Ov4Bol9f2iTEJP8tFhnAdbOxJJ0B9zzgyhl5Uuf7/AGigYEchCsu6MmpUZRlSAkDhpGVLAur1+vGJZAzFmtZ4AxInvpcsWcli+4ZoCGsmobSi5JMp2PjI2IY6g6F4FqJwAzDQKT53GnlBmJy5YlISHM5ypVwWSS5zNZnItxJ5wJQolTFZJqgkJvyJvZ9eFouX+FtK+WHGMF4d30pM0KCVl/CQBmZ72sC3rCxKiDbzOkWSgp0zAEql5XDm+pZgpN/CLfK0V+pIloKlgpAcgDXyeKdK92DJ6hKNj3J1YfMTJM1nSSxuHGmo22gaXKUb7n2hr2SlK/iJrEiSAQygBne4d9SOPOJavDwiYoIUCklwD+l9ucFGb17g2weD6gFLUFDhQFxuL3jMGVVAVFJCSXYR6L9xfcGEYaEoEvBJpJGQno0WPBuxWf8A1A5PDQfeHUhpcrvVjW7fSGfZvF+9BVlbKSLXDPbzij5GqXx4Fvco3bjDESJUtKEpSSu5AYqYW9PrCLBrLjoP+JspBpAosFd6jLzJCn/9XPlHP8PlklTDRJPoPtEobWX48cmo4x+ZlXImjXKP/Uw2osRMs5k6G/kdIFXQmpoxkvMlkkDiDqOu46QDgWL5AEksR8LizcLwHOnJfEb58X/R3Oh4GO+TnW+V7A2T1yiyupeHaJEtWqEkcwNeUVGgxJJIMyeQP9oRl93YRYJeKJI8BtGK1oYQpy8QubhEg3KAOlvlCHtD/DSChIBdTksrbz5/KGC6gneF1TSomEqmJCieIBYDQX9fOC4MjO1eoJ8YTZkVF3CwcoOZrBZPk7awMuRM/VJQC/6Zh9WIIIMAV+AlBKpRsdUOW42uG6RHQY3MT4bqA0BBJHnqPeHKI3dyp4sKGoyVIaA6zDkrBILHWGtLVFSbhuRBHzhdXTSEqKASQDYQddxRkgdNKUEgKDkve7HlpfaBf84QCXca2I4aC2j89/Y2VXy0ylZl5sxzISnVNv1E6MSQRZwBraFmK4MSlSw+Z0laW0Byseeo9YOQVrnqQOJB4eYbMrj3xSlOUIDK5Ky7H39Yy8yYsBamAV3jkWd/Db/kzct4El18snxJyqdJKrpOoJKuOhLNazQwxGX3mWakZVhRLAl1pOimO4YG2xJ2jieJ0ZPGxsRWrDBnDWUfAU6g5jY8i5vEvaHBjL7pSSEKY5kuTlCS2fexH5doZ4fQS5NP3iSpRUVC4Hxgav5+3KEOHqnz1KBXmJSQc2UWDgJc8b+8cjE7B8SWWhR9w2ppBklZQACohnJ8XEve7DSFwq/GE6rJAc7FJ29AIIlSJs2dlAX3iVGw/SEgDy684LwbBu9mTlfCUJUBsyiCA/AxVr420kLZEimrKZoCwoJKVC4bXR32YQwwOvK1MS+Z8qcpsBoTbgHud4mmUiVypYXZaQ6kAWAJcJfa125w0OLyKP8AkpZMxWV03L5jqToNGAfeKYza0JZyVMEqErT4ZSSVksBpfiSbJ6xtS9mlZTUVau7yBQQkENcHxqIckObARFXUa1rX4soLkIZ2Gocg3P2gTHFTVSiFTsktCRmVck7X5l/N4IhAg8vIxLhdStc6YvM4UMjsAGIUE22DsfV9Ynw2vl90Ek+IKdzoWN3OsQUVfLQmVlAt8QZnDMQSHdzflDqTgcsSWmFkJAKim5NwWBH+4t1twgeT5eRCY14irhSZZLrDpUvViXA430tpCntNOKkABwhJS/QHj1aLVhk2Ut5YBQUAeBQa2j8/3gfHqNqeaWF0m3Lj1tA8VJCZFJFxLh+IKsqX4ioEDMzJSk68A7A34RZJdOlQlDMFKvnLMSXD+hDNFGwmoImBCUBWZGZnI3B2O2V/WLZMxwZ05WyhgqYLFRFlK6E+bCD4+lZ7Kj9weTOiABjHMxRSQwDRmMCWVm+nCPQmzC/EIATsSk1E8JUqmnK/0yySVapBtc8iIaYDVolk5WIIc5SNv7w5xKhlzgO8lpVzYE/d+cVzEOxRS02kPiSXyKZ/+Kt+hjTdQ+jqKKzKbG4H29re8loSVjOlYUJYucpCg7DRuJhN2YqU5/EzfQ/nvEFLTTEVBM4KSt38fhKnOofXWJ52DrE4qQGQoukjQW05XiAoUVD4+RbmI6wJZp565J0d08xsfSBu0/Z85jNlJJSq6gkfCeIA2PLeDaKfLnSkLmWmSzlfccjytBlNVqTpcRQmjHxjV04n+0pVLXTJWinA/SbiLLg/bZA8M1OX+oXH3ER9p6rOjKmWFKOqrOB84qc6kWA5QQOhgb4Uyj5RRueBqU3Or02JImKCZakqLOWP6fKGQlEiOL4RiEyRME2WfEk76HiDyi+9nf8AEBKzlqcstWyg4SeRBfKfbpC/+kGMUs7u9zzo/wDUsc6Vl8+OkCmnAJJ23iPHJsxS5apZUJZDujxOX5O1r8C0AYtUlUtBQoJzLSngX0LHQAMT6QNVB8GVKtfiHzyE7tZ3UwDPzivDESJkxLBRUStJdwA7u+gYAi3GGGKAzaUylTAVhSSkrUA4chlKs7hJP9nhfWYPMlpCsoKUskqQpKnKrjTZ3F+Igw/G4LIxxNQg0qh7xREtaWCSbuljsC/MgPpBhxSZkMqaQhYBSbXOW6WPox0vAkmQqXMSqYkFCnBsFPuzbGzxN2gpJ3fCdlCRlQ73ylgLjfQQRsvdyKrnU5cfbx8lG4VXSHkBSkKzJUMpIPwhioEtYcH5wjrcQsEyyQB8RA2YBgdtujxY8BqAoZZqKgBYtP7wi42UnRAvZwRxhfU0gp1z6ZZWoHMpNwAQp8oyjX4nI0dL7RB46+xCDkxI8XBJ/aWYqWmUcgShRcJDOpwAVcwOHExjB6fxZkpBBUdT+k5hwsH3EIjQzBJKwHBUoZhc+Fhp9YsfZen7xJzTBLQkAAludg9uMEyDiupTpgedPCa6qyq7+5UMoXlcFQHhcG5e4PWH6Z8pJSpawmZNCc4L3yjV9DsOZEL5EhVJNaYRMlKDoXz1ZrjnwtCQ1hnVK165QSByG3pF2QcC9+pIYtkCV7jmrnGZMnJlg5cz5jmbKQgEB7EuC3C8BzK9M2ZOlS8yhMIlhRAyuUpQ5s7DK4vFspqdJlpLMNbb7Xiv9mSmUhad1ENxLFT/AJzjNTKCp19RxloiHIoVy0IStefKkAr0dgzl9I0qpkt0ypktMxCglSn2BUzgauPit5RLJxJKqgyzlKUkJCTmBUQnMSkgtodDzhniOEyVrSsEhwPCGAI+Y0uOUE5MUswZVbr1KB2gwVFJOKUfCopyPdkkmzngx9oLw+vCaeZKPiUVJyC54K8gCnbcxYcVnUs6b3dRLCglmWS3iUTYMxOit/KPYlg0tOVwAEAqlLAAcAB0Lb4rMQd2PAu+vULkwhWG4sOnZH5A6g1LUlB/iQGQcsvJoTckqvexJYctoNxjE5KqdbLBCkKbi7cPP3hb2zqsqZaXAcn5a+TxVsXnlkgGzfns0DGIaqGL6MaYH2UNRLRO7zJ4WAZ31uWLpu44wPLpl/xf8NuE+QLvm6Nfzg7A5iZUplWWj4GJYlWVQOV9QRrDXGaUyan+KP8A3JSU2HwqAdRI5/MQbD1LISvqKZ8CsAw8yyYNJKWSsuQGfjwPKzecegPBcUVMkImAeIgjjdJaPRmZx/UNwyE8RIJcwgm9trwSnEXYWHEfaFP8XmSFD7cQYHp5ua6TmALW1B1AI6b8o1ai9x5WJRNSUTEpWk7KD+m4PMQhSESZ4lXyzEugqvoWKTzFr84dSFvb1it9uELQiTMA8KJlzuHDJ6B7H/jFSLhsWUobEW9qJCZSnR/3Cyk3ubHMOB39IApqwpN1ObfKAcSxIzakk6Bm6an1MMJBlKZSzcn0+94Hk1qEOW3JWN80zIVZ8o2b9usV7EjNU4fMDuDx5QfPxVJSAgFhtu/584kw3C5hKZp/08wBDseOm8DSwdwhJyaBMOo+y0oypYW4UAczWd73+UJ8S7JqGZUtWYAEsNf3HSH9XW+IJFn+UbyJrk8BB422HGwqpt2NxFKEy5aytL2IcFL3sUkOnqPOHnaagQiScuVFwQWDJULu2wLEee8EYRRyzKQpSEEsC7DqPpEPaadmpVlgoXIB0LX+kYvcHesfe4AoVU/qVLDpiswUFjOBnKlbA6kBrWGlrQ/xTFCZMwq8ChLQQvZYJTnSwHiYKccFDlFVqaAzjLmSE5kKAzITsQwUD0IBvsYLxClVKlhU1YQslpcglyElmfg9xfaNNkIb9RRWVl35hc2llhOaVmExBBW5uHuCfxrRvitcufTWGjpmKGyhYdHsfOCK3EFKlKCfEtSXUAEuAAzk2cDb9oA7M4qky1yzlPeZVajVg6SQXTyMAxoGPI+pfIvb+IOjE+GzaieoykqVmOYzCdEjU838I6mLLj8kTEoVLDzkywlZ2sLAq0zPtzhiQtEuauVLSlWRZCwrN4spLlrPzgbAKUmU5CT4beJz1bc8zxgxpf1Kgu3iVtOaTKRLUD8JcBzqeLagwHh1VLlqQkywtxmQVnTxEEHa/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+NQrXx5GHyO0RQtYISshRy2+FfHi9teXBoPw2pWVFMyy0pC0kq2J0PA305GFvYvAO8XNUTZCkgOzMHKjfyiOprO9CyLmevKn/AOtNh7XPWJZKJA+oqc9IGky8bUipyhOZmZLfqKdX8/JzzdxjnbGUmSiQJfeTDLTnSdJagGv/AFO55CNcDohMqFIUMyUhJOg246xJR4JSTamqHdKBCrKCrNa6dwXveIpVAP6hVyNl8fcrmK44qeuWZksZUahLvlcOL2dhEPaHFZc7IZQIy5rFISWJDaai3k0aY/R92tTFRDliPk42hHLqShSVcDZ9xp7iGUNi4tk+pZ6WvVJQChAXNNkKU5KTq4SbE/nGGlWuqOX+JXMIIJZRS2mmVOhgORToWAgKIXnSRqMqRd34liBw84b9tMRR/LS5LA3GoNr+xeF8h+VCE6fGe3yaD02PKpwnKy5IJcWcZuevzj0IJ1cSnLYfvr7x6OGINtvMIdeI0FatLBJsSwDEueghjhFIbqKSlWhtYtu+2sGYXgmQEKcqJ15coa01MlPyh4xIC4vTXZEutKkno49RYxvU18v+HWqd/p5SFA7htOv1hlOnpfKWvYhoqnb+SEUfhLIKkhh6wM+YTxObzFB1FPwvZ9Wew5lomTWF2GmkQl1F1EkNZy/vGZNMdereUXMEI4p6N0BWcByyUsXUxAKi3wgP1PvFtWVrmBIcS5QADaKURr6ElucU6krU91lIOcKd3tlAJZt/EXiw4DUK7ta1OEk2fezO/JvnACpLX9R7AVup6ZP/AJ3SGEo+BRiuy5macT1/PeLFJWHQngcyvK/29YljQJjuNruWJM8plJSLFkp8wA/1gXtJUBMru+Wnk0JqrFlFYCdU6btuTzgCrrZkwlSi7HVmjHTAeQY/zBs3IGof/h4splklWUZ0pVdtgodHch4S9q5gmV08KGkw77AAJuOQEMsAmJlLXKILTBxs40Z9P2MIe1VV/wDNUdyEA9QkD7RtLTHkJlAFDRj7D65EunASP5hSQo3sCXfhpoOkJqRIStRA1cvbX8eIZM8hJfQfWI/4r/TvdTknk32iFxBb/caZwQLhVTiKZCCyBmVo1geZ6cIZ4JiCP5K0yyCkKGpGZyVW2KU25+UVDFqsTGKTYD6/hhv2bqO8CkWQEhN/Vz6a+XCObACNQa5+LGOsXoCuWagKZJWxDM+wv5e0E4Vj6ZikJngd0OAJD2AJG1oD7VVgRTSpSdFLJ6BIsfPNCaknDKAOH9oawdMjrxbyPcVy9Qwa18SyVdOoBS0S82o6B3sXt9RC3EZqgUuok5S4DgBzdIOp4H0ix9jq2UZK0TJglrlqcEkB0K56m4PS0KsbnIn1iRLIUkMjMNDu/qYRyrwyEH1HseTljEAw6tI/lgOST6n9otGH4Ol8qgFujMsKuMzjK3DeD8F7OyxLUogEliXGltRuN4zhix4iNFFh/wCKbD85mEc765L7jSf8TBZuCdxTzxJfxJmEB3LlJGu/9oolXUhMyUlNilAHQq/b5w4xntVOVVTECYpCJaykBJbQ6vveFNRSA+NR8Ru5JPvpyaGsRav6hiObGrfhqOsIrSmTPmgsqYmZkJNnQyrvtY+wibDu0wlImmylKu+5JZx5H5RX6ioWJaJaQbIUnrnYFuZDwJSYTOW61IUEhsxIIPp0aL9sMNyMLtj+MzXYgQS8wLzlyAXYm9idNWblCmbYudNIsWLYUjwiWGUpgABb0hhgvYE6zz4dkg/PhE97Gi2TCHA7NQgRnEHMLEpRoDq3EbB/aC8MpZlVMUpK+7SAQSRm12APMQ5xHs+Cj+VYgfD/ALm4cDCns5Wd2SBo7E73NkjnxOzRGNe//t+f/JxY9P8AHJ4HivcXDDJ2dSchXkUUkjQl7sT+PHo6EmYFJbKOXrHo2k6FK+UzX6x71Fqa0IBS7AA7256wqq+0ZmLyS1Mkar3PTgPnCLE6wlRQ7jfy2/OUAJnly2kIN+pYufEt0nIp9+JN/nBRoxMR3WUZGZjx69YrfZupK8we2YD0BMWmUsJ1hJ2KE1D4xY3EE7/DWpAPdmUtJ0uxAfmwhfivYqopgFLSnI9ylT3NnOjDT2jo9Lj1gG0YRrP7SIOZIT3moI/TwLk69A8Lr1GYHYjBTFXmc9qOzCwB3awTuCGv/Ty68IYYnPCUhCdEpA9A30hvOoncotb4b/MxS62pVmKVAguzbw+rhxqWDIu1k1GtnUdT8odS5+QFS9TfoB+/0hbh0lvEqzaCGeOYYoUvfpuMhzPsXbz1hbK4JC/cKLCWIlwfFG8Srkk+7w9nqkv3mYub5WHxfSKFJnNp+NB6MSIAvBHxWbEDjzUKMaV+K5ZiV65VA2tYG49I17aUC0zjNKCJcxlIU1iMo3GnQwlVPzW4x0zsFjRmyShZcy2YMLpYB8vlBUHAVA5DzNznU2p/llun56wBPqiQn+kN+ekde7Rdk5NT4srKb4pbJLP+pLMr5xQ8U7ATZagUHvJRUAT8JSHHxA9TccIIHEoblck0mZSUOz6ln9hrFqpcIXTIGdmmCxD6g3BBAIL7EQZ2nkUssjuk5lpKQVO6QgfoSnQ6O/Mwx/6lpqhIlTHI46FKgLMT6ecUbMQwoalhhBUgnfqVXtFUZv8Ailh+fmkQ4RLOR9y5HkGSPV4t0z/DBVRIE6mqAoLJDTE5T4VEHxJd7jhCWdgs6mVkVlzIUkEJL+FJufQaHjDa50Hy/UW7LE8YlpQpKlJmA5wWP51iefS5FJJdlXBT8o27QTctUXYOAT5gR6XiYCcpYhgRyHI+sJ2T8vuOUF+P1H3ZztPMkpXKWrMlacqFK/SrQOeDbRZcVqxIkZQSFlCghmd21vza8c3n1wNgOoP5+ND7E68qpaKatVwFpIs5ZhmfXTLy84VzYuTKYfFkoEQDFaUhaJi7ZkgvoC0YTUKJykpyu5JPR7GNcQxMVBCSLJBYudB000gdE9JXkbwsGBLkFrgK3Du3lBwDW5ViL+PiMKqnSJYAtxD9dOGkXPs3iPeU/juRYuBcW+kc+C1EhN0pFhu+v3hphGLmXIWj9SkkDqSAfZzEjQlTvxGWHyu9nrKPhzEJPBPLqb+kWwIYAQr7O04RKHFV/KGqzGPnycn1NnEhVQJBPsyht8oRYhhn85ExFkEkqA/3EfF6P6w/KrQvQxeWrTT7GD9J1Bw5A/8An+JTqunGfGV9+oXSqGV49CSmrlJPd7pVlPMXv5xmPaBgwDD3PGMpU1KHNqGUSPzSIlzGl21MRfnyjSfM2jFqOVDcDxnuDcEg3tqDxizHtPKIdyo8Egv5vYRRQYNo5gAJO14E+NW3LciPEtdRjXgBYpewSDc9Tt5RmTiGVgdeWg/tFakzSpWc7fCOEHyVNc/n59IGcQ8SOZl0oau1zc6D5/WN8OCEz1Ey0qWtCspIHxJBLX4tFfw2oeZL6P6vD7OErlrOiVgnpcfWEsiVY+4xifYMyinkVaVKYSpr3bnu2hfy3hbildNpqabJmISpKgQlRukg6j7DWGWKYIAVTJSmJvl66sR8oST6jvUGStKljVmLhtDy6wLEAxFbH17EfyNQMoqpB1GkeQk8Ia1WDzEpVlSoJGuYEN5lvzzgWXJXY5QWYelo2LuZ2pqJLJzOH4H7bvaLZ/hzXIl1Oda8ichAd2Ki2487mFOF9nps9YypcnRgW8vSGdDKAdNiyiH4sSL+kDc0IXGAxqdTWoK8Usomf+KhC+oppswKBQEghmsXfnFIQcpDODsQW9x0iw4F2qUF93PUSk/Cos6TzO4gJOoU4qlUx3stMlklCSd2HIbfm8JaSjWkALlrBd7pO4/tHZ5ktDkEkcxpfraB5uTR35kj1tBUycfUAyFvck7NnuqWmQmza/8AIKf3LxzbHMYCa2qUSSe8UALC1gfMFHm77xdainUCShagSNi3KOaVnYuqSrKEZw9lghjzLmxiAoa7l1YpsRdPV3ylzFEgsSnceHY9doFzOnozfaCcSoJkoZF2KSQRwMAypbkQYeJRjuZKi7PrF1x3s0VJkCXMBAlpQOHEqDauS/pFOmSwNOMXHBcdS0tKiRlSwez8C/WAZiwpl9S+PjsGLP8AIu6WpJVmYaps/EesLJspKVkuwB87Rb6wpWlwpLkkAO/yg3COzUpsyxmUeLfXSOxksLMZ7PLSiU1FWbJBzE8A/pvF4wDsQZlMtcxCkzDeW556Ec9POH/ZzCKSRMJVLAJ0VZh1AHvF0mSQBZmazaNx4RJoQLq6GmnMsEWQClVimzcD/eGfffEdgSPSJe0FJkniYBZdj/5DT1+kIEVzSVPvMLjlGXmxHlNrBlDoDGkuc4fjAVYkpmONw/p/aJKQnu0nch/W8F5HIfgflAfxMbIsRFjBCJqJuyxfqlgfmI9EPapBFMgv8KyPIg/aPR6ToupPZAvxqeV63BWZv8zn81URqO8FYjIZbjeIVyLCJishjZIiRKImTKis6T0u0T1c5k9bCI5AytEdQoKUnhFa3K1uWnBpfjHJIh5UXQocoruHrLPo8M14glCHLttCWRSW1CIammDVC1zhJ1Cr9OYjq+CYYiWlkADidzxeKD2Eo0zFqngdOn58hHQaOa0XKhfAhQ9+Y0MrZgRCet7I0qznMlObiABxO3WGonA+Ubk+8CsjxJu4nTSSpCPAkJYRxmlm+OYeK1fMmOqdo6vKlQEcgpSStQ/qV84NXx3CYT8oxqJt0+n55xnOMyQOIgKYr+YORjM+YxccYpUbuW3Ba/MTKWq6A6Sb2JZvKG5zguU5xsQLeo+UUWdUmXMMwHRIfoVB4czcWyHKQobW0Ifr7RceBFcgppZAeIYcI8maQWBd/wAPSEhrTLuLcSPlCitx1U3wyxlSQxLl1Dfo/wCNE+JXkBF/aSkXU1E4yUFaSr4iQBm3yndi48oDo+xNUojNlQOLgn/1htKqlIDCzcOXLSH2E4kJqWbxJ1+8BfM6jQ1KmidxAj/DyWGKlqJHxGwHTR/rEmM4QhKApAZizcvwe8WqcAUEbwmxVf8AIJPL5iApmdmFmQwFSnpPdrzJ1/NYv2E1SZssKTblwPCKAsuTzh12dnlBI2sfz2h/1uH6PPwej4MtlRV2Zr6EfWG/ZnHmaTMNj8BOx4PwPt5xXamc4CgBzgZM3cRB+pr5UXIKl07R0uaX0v5h45wqe4KR+pX57xesKxMzpSkn4kjXjHO5ammdFH2JgORYl05KMVMs9TMCUhI5DyH9oYZrRXaaaVrSP9xa+w/sId1czKLb2jLdaIE2gwPiJe1KwaZQ4EH0P7x6A8SBXLXyBj0a3SfFKmD19NkB/U//2Q=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33129" name="AutoShape 19" descr="data:image/jpg;base64,/9j/4AAQSkZJRgABAQAAAQABAAD/2wCEAAkGBhAPEBAPDxAQDw8QDw0PDQ8PDw8NDw0PFBAVFBQQEhIXHCYeFxkjGRQUHy8gIycqLCwsFR4yNTAqNSYrLCkBCQoKDgwOGg8PFCwcHh0pKSkpKSkpKSkpKSksKSkpKSkpKSwpKSkpLCkpKSkpKSkpKSkpLCkpKSkpLCksKSkpKf/AABEIAMABAAMBIgACEQEDEQH/xAAcAAABBQEBAQAAAAAAAAAAAAABAAIDBAYHBQj/xAA7EAACAgECBAMGBAQFBAMAAAAAAQIDEQQSBQYhMRNBUQciUmFxgTKRocEjYrHRFEKS4fFTcqLwJDND/8QAGgEAAgMBAQAAAAAAAAAAAAAAAAECAwQFBv/EACURAAMAAgICAgEFAQAAAAAAAAABAgMRBCESMSJBQhMUMlFxBf/aAAwDAQACEQMRAD8A4gEAhEhCEEAEEAQGEIEPSAAJBHJAYgAFAQ5AMWApCQ9CAUUTVxGxiT1QI0y2ZJK4FiFYKoFuusz0zVMjYVE0aSWusswpKGyeiotOT1aPJfp0eT2OGcFlZKMIRcpSeEks9ROyR4+k4TKbUYx3SfRJLq2dM5T9mEIJW6pZl3jX3Ufr6mj5W5Pr0kVOaUrmur7qHyX9zS4L8eDy7oyZeR9Qc59pHDa6dN7sUuyWEkcU1FR2f2s6nPhVfWTORayvuQlKaaRphtwtnjWRK80XbolWaNSZVSK0kRyJpIikixGaiKQ1j2NYysgEIJIiIQAiGIKEIAHIeiNMcmAEmAYCmIQxuByQgpAAYokihqRLCImTlD4RLNUSOuJaqgU0zVKJqqy7VURUwL9NZnplug10noabSZHaXS58j3+HcNzjoUuieiPh3CnJpJNtvCSXVv0R1HljlqOlhukk7pL3n8C+FDOWOXVRFWWL+K10X/TX9zQpGvBh18qMOfN5fGfQUgMI2T6GwyHJPaPfv1Ul5QjGJzvWRNpzXfvvtl6zZjtWu5zJe22ddLSSPHuiU7Il+4pWmmWQoqTIJliZXmXIy2RyGMcwMkUkAhBRIiAdgARDEIQgAQUISQAPix+RkR6EMKHJDUhyQDQ+KJ4IiiieCIMuhE9aLlECvTE9DTVZwZ6ZqlFjT1nraPTN4LXDOWNRZHdGqW3yeOj+h7Ok4RKDxKLT+aMrtFqkHDuH5x0Oics8vKCVti6964vy/mZDyxy5hK2xdO8Ivzfk2jWpGjBh38qMnIzfhIkOEI3mADKfFdR4dNk+2Iv+hdZmOetds0+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+p6cIjzYsEddHM/VpfYIxHCEXlQhCAwATOZe0HiW+7Yn0rWPu+rOh8R1ipqnY+ijFs4jxjXOycpvvJt/mZORX4mzix26PJ1lnc9rk1Rcb/izWm8493Enh/JvBmtVb3DwrjU9NPfB91iUX2kvRmO5bnSNqfZ0PUpfbr90/X6HN+eYx8Str8Tg8v1W7p+h72o51r2//VLd6Ofuf7ow3GOIyvsc5vLfl5JeiIcfHXltjyUtHmWMrzZNYyCR1kc62MkRsexjJFQzAhCwSIiHDQgMKCAIAJD0hiHoQBQ5DUOSAY+JYqRBEsaddSLLI9nRPZXyfDXahytW6mmKlOPVb2+ij+f9DpXNfJOlro8WilVyg471DPWPZtr5dDnfIfHbdDGVle1xntjOMllSw85+T79TfcT58hZp2pR2eLHa0pbnBNevmKp8V2jUlkq/i+kVOX+X4Sw5dvT1Og6HRwrilBJfQx/Ark4prs0mjV6LUGLFk+eqFyU2uj0EEamOOic4QhCABAYmQ6rUKuEpyeFFNv7Cb12C7MZ7SOM7IR08X1l70/ouyOUazUHrcz8beovssz0cmo/KK7IzGovOdbdVs60T4zojutKc5istK07CSQCtmU7ZEs5layRdKKroimyGTHzZEy9GRsaxjHMYyREWBNCCAgCELIxBCBBAYUOQ0dgQDojkgRHpAMfFFrTrqVoosUvqCXZOXo3em92irHw7v1PNt1k1Nxznr29S7o7M6ep+icfyZ5vEq9s1NdN36NGzJKKcOV99/Z0zkzicbKopPrD3JLzWDbaS7Bx/k7XNXxT92U/xrspxx0kvmn/U6no7spHm868LOsvlJp6J5RNk87R3HoJnSw5POTl3Pi9ByHJFZckCq3JZ5retkdPWyVmB9p3MfhVLTwfv2fj+UTY8V4hGiqVknhRTZ89cz8elqb7LW+7e35R8kV5a/FGnj49vyZS1OqPNtuyNtvKsrDOpNjY+ywrzmNnYQzmWqSqqDOZDOQpSIpSLUjPVAkyNsc2MZIqA2NYWxpIQRACMQhIWBDAKHDRwhhQcCwFCAdEkiRxRKhDHofB4I0w7iSA2HAL91Eo/DLK+jQ/iWnc4bl3h1+q8zxuXdVibjnpJY+66o00H5mzK/imUYlrI0eRw3ibhJZ6pYcW281tPKlF/sdj4Nr98IS+KKf6HFeIwULpLGF0ax6Nf8m45N4nit17sxi90MtZin3j+fn8zic2PKfJHXwP6Z1HT6jBcfEsIyNXGUl3IdRx/yTOZOW56RbWGae2aeetcn3Lmn1qS6sxmn4sl1yU+YOcFTVLa/ea6EsVZHfXsV4p8Sj7UecNz/wANXLp/nw/0OV23i4hxCVs5Tk8ttsoytOuo8UUeSS0iWdhDKYyVgxyJKSt2OcyOUhrY1snoqdCbGSY7IyQyA1sY2FgGRAALYBgEQWAYgiEEAFg9XgfL1+slspjlf5pvpCH1f7F/k/lKWtnvn7unhLE5ec332R/c69w/QV0wUK4xhFLCUVhf7mHk8tY+l2zZg4/n3RjtD7KKkl41s5S81BKEftnqTaj2UUNfw7bIP54kvyNzEmict8rK3vyN36Ef0cZ4r7O9XRmUUroL4Oksf9r/ALmbsqlF7ZJxa7pppr7M+jdqffqePxvlPT6uOLILd5TXSUfozVi579Wii+Kn6OE5G7jTczcj3aPM45sp85Je9Besl6fNGXwdTHkm1uWYbhy9MuaG9xnF+jRsatRmKZha3g0Gk1nuL6GxfLHr+ildXst8WcZJS/zJpfYPB9e6ZRluW2eYySfVemfueZqNVnoQ6bW7X1y0u3VrHzMeSOtG2LWzbT46/UhfGvmZC7XPL6+f5kb1rM37ZFrzGys5i2rozN8V4vK19XlHmT1TZBOwvxYZjspvM66HzsI3IY2NyTKdjmxuQZAwRHYcgyAGQEFsbJhbGsYDGxrY5gAQABEMBwBBGII+uGWku7aS+rIy9waG7UUJ9nfSn/rQqekSlbejtXA+Gx09FdMV+CKT+cu8m/q8nqxRHUv6k6R5i35NtnclaWh0USwRGkSwIEiRIckNTCgEM1OljNNSWU/JmB5g9mFdjc9O/Dk+u3GYN/Ty+x0RDtpOMtY+5eiFSq6aOA8Q5Q1lGd1Tkvir99fl3KNdjSw+jXk+j/I+iZ6eMu6TPM1/K2muyp1QlnzcVn8+508P/Tc/zRkviS/TOCzsHVRy0u2XjPzOsav2VaSfWO+t/wAs+n5STIKPZPBbkr5dfw7oJ4f1TLq5+NoMfGartnL9dQ68Z7tP9GVdx07mr2X6uxVf4aNdmyEozXiRhKXVYaUsZMRxHkviGmy7tHqIRXeSqc4f64ZRdhzzcp7Kc8at+Po8jcN3CcWunn5rz/IaX72Z9aDkGRMa2Ah24A6mmU5RhFZlJqMV6ybwl+p17R+zjTR06qnCMrJLbK158SM8fjjLPRJ+XoijLmnFry+y3Hid+jjzEP1FLhOUH3jKUX9U2v2I2XJ7KvQgMWQDAawDmABDRNBE2MBBQEEYCLPD7dltc/hsrl9MSTKyHReCNLolPs+haJlmLPM4fbmEGvOEH+cUX4SPMV1TR3J9FhEkWV4yJYyIjJ4okiiGMiRSEIkCiNSHKQAPHDFIORCHYDgbkKkAEkXjs2iWGokuz/b+hXUhykNNoTSZT4twXT6tNX0VWN95Srg5/wCrGf1MhxD2R6Sbbr31Z8oSeF9nk3ikHeWLNc+qZFxL9o4/r/Y7cs+FdGS8lOLX6ozXEeQtfR3pc0vOr+J+nc+h9wHFPujTHOyL32VPjw/o4dyHyhdLU16i6uVdVMlNKacZWTX4YqL64z1b+R1Tj3FFptNbev8A8KW4587X0j/5NHtvRwbzjqR28Mrmts4qUcpuMluTaeVlMrych5bVUukSjGoWkfO2l5X12qzZVprrFJtuShiLbecpvGTz+IcNu08tl9c6p/DOOG16o+oopJYMP7V+A/4rR+JXFOzTt2fzOrb78V+WfsbsXN8rUtaRnvjJLaZwoQmNbOmYBCEDIAIDExZGAQgEMAhQAoQHbOWbt2k00n50V9fosfsezCRleSb92ho/lU4v7Tl/c0kJnmsy1b/07mN7lFqMiWMirGZLGRSWFmMyRTKsZEkZAIsqY5TK6kOUhATqY9TK6Y5SACbcOUiFSCpAIm3BUiLcFSANEu4O4i3CUgES7g7iLcHcAEymFTIVIO4AHymVdQlJbX1Uvda9U+jX6kkpFa7D6Pqm1lfckvYfR83a6pRtsiu0bLIr6KTRXZe41BR1N6XZX3JfRWMonqJfRxK9sAMBAyREQAgABwgBGIIkAIAdM9n93/xMelti/o/3NbCZg/Z3b/Csj6WJ/ZxX9jawmee5S1lZ28D3CLsZkkZlSMySMzKXFuMySMynGwerBAXFMcplRWD1YIC0pj1MqqwPiABaUwqZWVg7eIRZ8QKmVlMO8YFneHeVt4d4AWN4d5W8QXiAGiz4gXYVfFE7ADRNKwEtNPK6fC/xRXfDXn/7krysJ3rql3nas7W8KXRx+/XssfQsxpP2V22vRwPmvhVtOrvVkfxWX2xalCeYeJL3ntbx27PDQzTcn621QddG7xEpVpWU7nHCe7buyl1j39V6o0fOWu0Vl2o3W6iV8JTqrU42OEIqXVZUvwv3nj+YauYeHRktk9ZGKhOMdtl8drSjhL+JnGYQ2+m33t3THpp/iji03tmclyfrU4xdOHPbsTtpTlui5LCcvhWX6LuVrOAaiMJ2OvEK9u9763jdGMk0lLMlicHlfEvU1C5t0sWpxnq1h3SVTttcXYseDNzc8r3dykk1+J+RHruYtJYp1xt1HgS0zj4dnjSTvjL3HPE+qUVhJdF0ynjpIgeHdyhrYbt1DWyShJeJVJqTe3GFL1aWe2ehFqOWNVXVK+VTVUdm+anXJR3fhzht/wDKNZq+dtN7yqs1eWpeHN2XrwnscYYi7Gui2ZTys7sLslR5g5i0ltE66ZaqVkoUJSsstcPdjBSU4ueJN7e+O0UAH//Z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</a:endParaRPr>
          </a:p>
        </p:txBody>
      </p:sp>
      <p:sp>
        <p:nvSpPr>
          <p:cNvPr id="17" name="Rectângulo 16"/>
          <p:cNvSpPr/>
          <p:nvPr/>
        </p:nvSpPr>
        <p:spPr>
          <a:xfrm rot="21235185">
            <a:off x="455297" y="2208298"/>
            <a:ext cx="8495799" cy="29392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3700"/>
              </a:lnSpc>
              <a:defRPr/>
            </a:pP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“Morremos e Vivemos com Ele”…</a:t>
            </a:r>
          </a:p>
          <a:p>
            <a:pPr algn="l">
              <a:lnSpc>
                <a:spcPts val="3700"/>
              </a:lnSpc>
              <a:defRPr/>
            </a:pP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Jesus é sempre coerente: se O seguirmos na vida e na morte, segui-lo-emos na Vida </a:t>
            </a:r>
            <a:r>
              <a:rPr lang="pt-PT" sz="4000" baseline="0" dirty="0" smtClean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Futura… 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Porque a </a:t>
            </a: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bondade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e a </a:t>
            </a:r>
            <a:r>
              <a:rPr lang="pt-PT" sz="4000" i="1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fidelidade</a:t>
            </a:r>
            <a:r>
              <a:rPr lang="pt-PT" sz="4000" baseline="0" dirty="0">
                <a:ln w="900" cmpd="sng">
                  <a:solidFill>
                    <a:srgbClr val="6699FF">
                      <a:satMod val="190000"/>
                      <a:alpha val="55000"/>
                    </a:srgbClr>
                  </a:solidFill>
                  <a:prstDash val="solid"/>
                </a:ln>
                <a:solidFill>
                  <a:srgbClr val="6699FF">
                    <a:satMod val="200000"/>
                    <a:tint val="3000"/>
                  </a:srgbClr>
                </a:solidFill>
                <a:effectLst>
                  <a:glow rad="63500">
                    <a:schemeClr val="accent5">
                      <a:lumMod val="25000"/>
                      <a:alpha val="40000"/>
                    </a:schemeClr>
                  </a:glow>
                  <a:innerShdw blurRad="101600" dist="76200" dir="5400000">
                    <a:srgbClr val="6699FF">
                      <a:satMod val="190000"/>
                      <a:tint val="100000"/>
                      <a:alpha val="74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trazem-nos a Felicidade Eterna…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7" descr="http://t0.gstatic.com/images?q=tbn:ANd9GcSNdiOMoaxsh0XiTSgSGZX9_YyowVTE8MYKNGAK37kAOkFIZ06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1071563"/>
            <a:ext cx="5097462" cy="3754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484313"/>
            <a:ext cx="7143750" cy="4786312"/>
          </a:xfrm>
        </p:spPr>
        <p:txBody>
          <a:bodyPr/>
          <a:lstStyle/>
          <a:p>
            <a:pPr>
              <a:defRPr/>
            </a:pP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Deixa Deus entrar na tua própria casa,  </a:t>
            </a:r>
            <a:b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deixa-te tocar pela sua graça. </a:t>
            </a:r>
            <a:b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Dentro, em segredo, </a:t>
            </a:r>
            <a:b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reza-Lhe sem medo: </a:t>
            </a:r>
            <a:b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Senhor, </a:t>
            </a:r>
            <a:r>
              <a:rPr lang="pt-PT" sz="2800" b="1" dirty="0" err="1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Senhor</a:t>
            </a: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b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que queres que eu faça?</a:t>
            </a:r>
            <a:b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 </a:t>
            </a:r>
            <a:b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</a:t>
            </a: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Só no fundo ser eu vou encontrar</a:t>
            </a:r>
            <a:b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as razões de viver, as razões de amar:</a:t>
            </a:r>
            <a:b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É bem dentro de nós que está a raiz</a:t>
            </a:r>
            <a:b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pt-PT" sz="2800" b="1" i="1" dirty="0" smtClean="0">
                <a:effectLst>
                  <a:glow rad="63500">
                    <a:schemeClr val="bg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que nos faz amar e ser feliz.</a:t>
            </a:r>
          </a:p>
        </p:txBody>
      </p:sp>
      <p:sp>
        <p:nvSpPr>
          <p:cNvPr id="134148" name="Line 4"/>
          <p:cNvSpPr>
            <a:spLocks noChangeShapeType="1"/>
          </p:cNvSpPr>
          <p:nvPr/>
        </p:nvSpPr>
        <p:spPr bwMode="auto">
          <a:xfrm flipV="1">
            <a:off x="1116013" y="628650"/>
            <a:ext cx="0" cy="28797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6" name="WordArt 8"/>
          <p:cNvSpPr>
            <a:spLocks noChangeArrowheads="1" noChangeShapeType="1" noTextEdit="1"/>
          </p:cNvSpPr>
          <p:nvPr/>
        </p:nvSpPr>
        <p:spPr bwMode="auto">
          <a:xfrm rot="16200000">
            <a:off x="-663731" y="1841316"/>
            <a:ext cx="2887089" cy="44583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</a:rPr>
              <a:t>Entrada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rgbClr val="FFC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3103">
            <a:off x="8256633" y="6008190"/>
            <a:ext cx="221828" cy="26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Line 4"/>
          <p:cNvSpPr>
            <a:spLocks noChangeShapeType="1"/>
          </p:cNvSpPr>
          <p:nvPr/>
        </p:nvSpPr>
        <p:spPr bwMode="auto">
          <a:xfrm flipV="1">
            <a:off x="2700338" y="476250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5171" name="AutoShape 8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551363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5172" name="AutoShape 10" descr="data:image/jpeg;base64,/9j/4AAQSkZJRgABAQAAAQABAAD/2wCEAAkGBhQSEBUUEhQUFRUUFBQXGBUUFBQUFRQXFxcXFBUUFRcYHCYeFxkjGRcUHy8gJCcpLCwtFyAxNTAqNSYrLCkBCQoKDgwOGg8PGi8kHiQsLCwsKiwsLCwsLCksLCwsLywsLCwsLCwsLCwsLCwsLCwsLCwsLCwsKSwsLCwpKSwsLP/AABEIAMIBAwMBIgACEQEDEQH/xAAbAAABBQEBAAAAAAAAAAAAAAADAAIEBQYBB//EAEMQAAIBAgQDBgMFBgQFBAMAAAECEQADBBIhMQVBUQYTImFxgTKRoUKxwdHwBxQjUmJyM4KS4RUkc7LCNEOi8SVTs//EABkBAAMBAQEAAAAAAAAAAAAAAAABAgMEBf/EAC8RAAICAgEDAgQFBAMAAAAAAAABAhEDIRIEMUEiMhNRYXE0gZHB8DOhsfEFQkP/2gAMAwEAAhEDEQA/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+rfcKuuEf4Fv8AsX7qBkyKUUq7QI5FKK7TooAbFdiuxXYoAblpZafFdy0CBZaZdBAJAk8hMT78qk5a5koAjlaG61LKUK6tDGgAWnZacFoipUFgwldKVI7qmMlAAclKnkUqBmx49wzLWTuW9fevV+P8NN1PCJOu1ea43ClXg9atogBkpZKNlpZaogDkpuWjlaYRSACVppWikU0ikMGRTSKIRTSKAGRUDjF24qA2pmRsJ018qsTXCKQ0Z2xxG+NGD68+729RFBu8YxCmCAfRJH0rTRUTE4UHUaGlT8F8l8jJ8Uxr3oFwAZZ2BXfrNSsP2huW1ChVIUAag8vencQw7NcYRmIVdZiN+XpVhwgF7S6wIj5aUrHoDY7RXDqUQLzYyB9+pro7UnMAEUgkCZI38qurWFUDafWijDr/ACj5CmrJtDxTgKQFOFMk5FOApAU4CmBwCuhacBTwtADAtdyUQLTstAgBSg3kqaUoGIXShjRGVamYexNBtJV/wfAZiKlFkP8AcjFQ79mK3l/gkJMcqynEcPBp0BSFK7RGWlSoZ65xHGiwkgDcn5615pxbGd5dLHcma03H+KZk3rFXHlverIJMVyKQauzTIGkUNhRSaG1IAbCmGnmmGkMY+lRHxcRma0CQDBZ5AIkTCmpVzY+hqpv2wbqTPwW9ufhFRJ0aQjZMXFT8JttoTAczoCToV8qMjSAetQVwyrdbLM5bk7fymptn4R6ChNhJJDgKZeXSn0O6dKogz5uf8xc8lA+Q/wB6k9nT/BH9zffQsCR+8X83lReA/Cw6XG/Ckvc/yLfZF0KcKaKcKZA4U4VwV0UAdApwrgpwpgOAp4FNWiAUAOWnAUlFPAoEMIoGJGnvUsio+JGnvQxoZhl1r0Dstw7w5jWBwp1r0Lsvi/Dl5UkUy8uQykdJHyrA8dtAMa3mKuhUJrz7jOIljVMEUTDWu0xm1pVIyZisYSu/KqxX8Q9aa13Sh2m8QoEWINOBoAenZ6ogIxoZNcLU0tQAmphrpNNJpANuHQ+hqErxdUmQAqdd8giprCaALJAjO2m0hDt6rUSTZpCVAHP8Z4/kf/tqTb+EegpjWWM+M6yD4bex31y0QCBRFPyEmmKmXKfQ7m1UQZbEPF+8AYJK/ev51P7PGQ/95qsx7xibh9PuB0+VWHZRvA/qPup/MrwaFacKHOlNwt0soJ8/KkIkqa7TRXRQA8U4U1RXRTEEWiKaEKeDQAZTTwaEDTg1Ah5ao+KbSilqg8RvgLr5++lJ9hoWHu+L2Fang3EMtYFMSSBHT8qsuF44hyCTtWcZeCzfY/jMrvWUx2Ik127i5qvvXa0sBhau0AtSpWMCHrtptRQQ1OtNrQSycGp+ao4eui5VkBRd1I/X62rj3IoTNqPl86azywHTX8qhyruOg+alNRVxMtl+40RrgFEZqXYKoLNNJpoeouOv/Cv8xA9udNugJeYe2lFxWHyGKhX8Sqgzy06eXOpeKxoe1auCSCCpgfaUgH76ylOpIdA4odxhUi7a/h66TJPoJ/2qmwKMTmaQrDwz9rXQ+uk+9JZbdFUqM12isTebl8J+lXHZP4H9V+6o/GbYNw9VgH0YSPrmqT2XWEf1H3VuuwjRoKe1nLpKn+0hhsDuKjgmBStWwogHmTqZ31rOnZpceIcGuihq1IXBVmRIR4pZqitjFESR4jA8+VHDUWIKGppxiAwXUHoWUH5E03NWBx9yL92B9s++ppgehDGJ/On+pfzpwxSkwGWTyDCT6a15yt0aS0E8ss/WKk8Aug4q3ptm3j+U9AKAPQC3Sq3ELKmZPiGp9D5mrCwkhjrtVbexOYEbQfLWKylLdGijqytTwgHfT5+lF4ffbvBIgGYNBTGhVAInQe2mlCs4o99B2B36DlWK0xrsaI3qC70PPTS1biHZqVAZv1rXaLAB3oEk7Qf0Kr73GSrAKmbQEycu/ITzoty4I1FVnEL5K6Ehj4RHUbe9Qm+QPsXr8VRdGYA+f49KjW8W2Y5dd9z51ncHady6sNwTmIO/T6VZ8GtZbkddfKtLt0RxdWW9nHk/FpHtqNYqUlxdSSJPmNuW9QmRWzEEHXKfIxJ+kVhr95rlw5iSZgTyEwPSktyYVo2ttc2IA+IlgI23IFN43x1LXhyFwSRIIA3iOetROw9oNjcOhLFlZ3P8oVEZhrz5VmsTfYuzyIZmHnvvHy1qYRp0FGlucXKyqFoP826ny6061edmUgyQQNdd9TI6VSdmOHviL+RYMg+J2hVMTLE+hqaz9xmZj8DMnhO7DQ+0TTkt0Uo6vwTbjNnJJB3jTzP1mr7ggP7o2bQNdtvbnmMwt3I5xIH1qozAhIUjNbLZQCYGh1jb/etPaw5W2ABotgKR0Klb8a76SK48j/yXGGrsi8bx/dW0EEuwELsP8x5Cf0KjXLg8I2lQwG/LXXoDNVHGcV3uIGsyVAHQfoVYYzGhY/hhT8MCNByExrrO1WvSkEo1PjLRIN613yjus2cEFiFzyASpEHJpykVzDlDlCogJBMJmDRJjICcpA/rJPWqzEXGAzgAQh0gEHedDuDVSnGLiIBch1kHIVnfWek671rB8toba8I1r3wskzpO8Tp1jT5VTW8dnc3UBAAOvWCPyoNziAuWyBMHTTSR08qi8OvnPqGAylcswsGACoH31Up2tGXcu04tKnwmT/Lrtv6GKfdv5lgA6jpy5io2DtxMmf1HvU7g98LiQj/A4KMTyDgoG/wApyt7Vj8RytBRTYvDAMWJmQNZ31nT69NancP4kRvt0+6pHFcA1vPKagkHMNiN4A5zNZ97xgzvr5VeO0rJrZv8AB2VOHS8TK3LlxCNIUIoYtPl4vlWY7Sdnjh8QRcBKXACCP6gGB9R+darhuHzcNwa//su3LfvcvrbP/wAc1G/aTjwmOKOM1pkQMBuu8OvmNPX5Vg3Lm2vsaVo8yxHDijqs81HWQ0QR5QZqVhLYTiJQQAlx1A8lBA+6rq7wJjk1zKDNu4ozZl3CEfzDcDTn0oWNk428sDRpBKiRmGsHc71vHN8/kLiW4x4jKrCT0OvvzquxLQvnI++PxqHYwvjDAxvm566ifkT8qkMjXGyroF3k+4H0rNztl+AL2Tl9F+8gCq/9/CAys/l61d3PDbzbDu4j+oMQPx+lUOMuqwPUQKrE+ZD0WmC4pmbKf5ZVgZzDnPQ1Jw97MxE6TAqm4dhyUtkLqCwnprtPrFTUw7LcJIMDXlzH+xpyk7Ssf1LJyASCRpSqNZurcUN16jXTT8KVU8lAZ/iGNKqGGoIXSeXkfeo929BRhoYB965gsI/d5WBIBIBglRHQ9KDiHIW4CNVyMPSSjf8ActaJeDTS9RKsLOIY7KyTJ2Gs6/dUuzi0tx48zsNgPhB6k1T4BS4LE6fDrvyqZbwEuOYYqu/WFj9daKSM+3g2XAMGgw9ouP8AFZmIMbOWIJ9QoFLjeHwyW+8eypys+VAABJY6HLExQ+K2+4uhlck27Kr3cQoVQpjzbYz1puNvWsRZW4SQguMz8srAAx76fOuSSkpKT7MpNePBL7LcOQYg4gLkIwd9yo5SAq7eprzv/hzXHhVIWTLEGB1J/KvQez+OzWOI338Ci3ZspPJGYn5nSqC7iCwi0JMEiSdYGp15VpGUouqKUFJbZzhdq2jMig6AEmdSZiT576U3HLZvJlQE3EbUAElROpaD61U8F4W951cmFzweraSRHTSPetX2CsKnEzI8N9LoAOoJBzn1+Eitn6F32bw6iUcXBLW+++/8/UFwDiJ/4giAeAqbZMaDYqfZwvtNafi2Ja3ft2gBF3PqeRVZgeZiq/AcLW1isQdZts4G4GUrmBHsy03trjTdwmFxKGGJBnmr5Srx551Nc3FSklX+znUt2UGKsW1xShRESWA9d/mTRMQDexQJDKiKWCnYTovv51oOy3CxcwzXbwW5cuOwBZAWCrI39ZPLbnVBxrFCyjsu5OVfPL4RHlOY+1GS/au/YqcV7hmNYM6xsvIbbZQPPefas7xjMFUHTNrrzHpyq3s2mNlDBnKCSdtgSar79tWuI+866c4BgAetb40o6M5aRP4fw09yHQHWSVO+mkj5V1rDIwbQ7EaSD5EfrerPhF/4ROuW6xGub4Y105Hz50LH6Z+hYnWP1yrHk1MzYW8FgXF0UzpqchiSrfgeY9DDr9p0IcAeGB1A2mY8qorXFDbciAysAGUmAw3jyI3B5HWtRhH7zDZUOYSxRueurW3HJxv0I1HkShx9RtjSnpkni103sMt1D4xFu9yJZR4Wb+62J8zbasXi25idZ3Ht99aPs9jAl9rbmLd5e7fQGG3t3Ovhb/4lhzqVgeAIuLFm6JVe9LKZiQrECecEfSnF8Lv7kVZquy1rPhuFDrfvP/od2H1FUv7VFLcQMCfCgjmSVXQD3rc8B4eqHAIu1q3ePuQQfqxqnxXDhf467vrbwy983SUUBB89f8tSnrl9f2G1/PzMriG/cbosMxICrmjxFbhAZ8vlmJGn8s9areIXQuNDzoTan3GU1KXBniGOuycqpmuXbkSLaTmb1JOw6+lP4/YS8uZQQoIyidQv2decAVFLV92tlqN2VYQBn1EqZgnq7Ax7VLwK5bevhzDU+TbD2X/up3/AwcS0yVghiGCzJJyRz5mf6RtNM4uf5T8AOg/mI5ddKrWg4Sm3xRGxt2UgTpoFMaCcw29aq8Gn8Ze8XwvpPnErI/uA+ddxqMogkSCDoT0EfL8KHiTmUON013nUa/WK1iq7eTKXg0lm0FBiAAJ8pkHT1FSeJYT+EWGpCj33H41CwmOV0UjZh+vv+lTsTiJwzeZCj3yk/cahJEGbwuBfINev31yrN3jSBsOfkPKlVuyjN9nbqkP3xbu1UNIneTMUsRaaJgeJCNd4aPkdqFwsBkIGwXUf5lMe+Uj3qbicUMwVuldNJspPRAwtzLKQNSNehq+7PsDi7ZIOW22YwJEgEpm+U1T2rWe6APDJj+3qflV32WYjDvqIVrhaZzSRCk+RBqJ62VBORXY3jneXriNILOyhtD8TSJ+go2EtE2r9uT/7bdPErHN6yIHtVfxbDWu+MyWJ1yxH6P4Vo+AWxczkPrlUar9o825HYn2qcj1olLvEuOIELwNlyjNddQBtBzZiY8lAHyrDdlsXGIyeTb8or0jinBzdwVsW4DsVbViUAYEuefILWNudib9ty9u4hIPw6gtz3NT0+4v7jemmXD5VWFAHiXbTdhVRwnHlOI4TXRb7L5AOSn/lUq5e1QN4SXTRtDoQTPpFReBhXxcSrZXe4ddctoG4CCPNRTkq2bPcTedpLfd96QP8RU57kjKfuFZZ8Oz8MyQSEupcWdJS4hY+wIb51r+0+D765aQGPCWbUiQC4A0PU/SqEoyrfsWhLd2lxX+KHBS3kIOwyG0Ry8LVhF0YxryR+wiMO9R2I8aKgOol0uOcvLxAKflVXxfhKkMLxK92cq6xI/m161eph2weFN242dluq1uMqi7CJbt8/CnxvyPhjSam9suGT/Ht/aUHkZG4q+75G8KapmB4fxQhe6YTkLrHRYDCJ9Dv1qFevF3yqAFQHbw+pnlrUbhd0m+xO+pM+eldeycxMSCY6A8q6OK5GMncDRdmEBvQT8NpzJ6SsyfxpdqMLcspJEqSviXzmZnUGdPblT+yVlrJxF17bBVwjlcwIDTctL4T/mG3UVf8VQ4vhzlQM4a4co0IOYsB+utYteu/sVjhFwafc85wpFxgAYncH51PtcUbC381twV0DoZKso1ysBznYjUbirLtL2Q/dglxXC+CCsayiQzTOpZg1ZlEzGt4tTWjFaNneZL0X8Mc0FSyfaQzMMOh5HY/MVd8Pvm6iXpk2gUdj9pchVH8zl0PmvnWF4FiGsYhSh3BUjcEEbEcxW14PhQbtyAMt5QjLmnu2MupPUZ1BB5ifMDmywpUjeHqds9A7E4jvO6Opi1fgnzupt0Gse1Px3Dzat4u5BNzFXgigblR4FUevj/1Co37OrJQBDPgW+uu+ly2YPmM0e1ani19LVs3XE90Cw/uIyiPMzHuaXFfDJnqbUTy3theXA4Q4W2Qb97+LfZeZOyD+kCAPQdTWM4bxEiyqkkxKxvA0II+tT+0PEzduvdYGSTr1kxp+VdscNtKhAbxvuHKqmaMwVRuT9fSjUY77mifw5DUx2VLl9wfCoUcsxOv5fM0UcAvG0ly74S+vdmDpEgRMho1qJxXD3lSz3YA7thcJeINyZCwfjI56c9YplntQ91bj3DF8XVYqAyiFBB01jYKee1VCEXFvyKOVqWvJX8Wud1cAJBzdYzA7a9R5xURdJMgR12I6VY9sMMHtJeHOD7MAf16Vnc7XFVURjlHigSDHPStorkiMiSl9C+4RfGTw7AyNZjXVT71cm5mw7nmJPpy/OqrhmGt210eZGoyEeL1Oo0H3e0m9ie7s3Z1BC7cwWFZV6zOWNxpsi4/EHvDDD7PP+kVyouOxTC4QGMCI18hSrVILRUtaKAiY+evyqFcLedWGI4gAY109h6fKi27AfWdzlHnO0ciRWxNWNwHeMhgFmC6QCxj7Wg1On0q04Tij+73E1EXFJPPxCD9RVh2RwJsYlGcarcEAHedJn3rZ8T7KWrhchShuatlGhPWDzrNrktG8U4tNnnTWBZZ2vHKSoa3K5pnrrI/3q87I2c2EJWR/Fc5zoCMgEe2o+dD7VdkHt2UfOLi2gEJK5XVZ3OpBAmJ6VJ7Kuly0baEBA0NGYDXVmBnoJ9TWWZNR0b9OoSnU9L/ACaG5xYNbSJyqqjyMATt7UsJic0yDH61qrx17+IbaiEBERqQv2QfPLE07vRl122yny8v1vVwahBGMYNujFcfud5iLh1iSBz20qx7FYSb16Nxg8RHqVC/jVPxE5brr/UfrrWm/ZxrinEb4e796Gqm/QY+Tf47Vlbn3QE+rN+dZPAcTufvVwgkqWKhdhA+EiN9VX7q0XF8VltK3SzOpA11gSdBrG9YrgeLdI7wjvLZBJzC4YLMysCpMmYG/SuOCbTZpjScqZddqMM1zAWkaRctLbZlic3/ALbjyIZh9asOEcUGJwKKfitgW2HMFRAPuINVvEeKFgpAkso8goWdNtdPuofZS8rWrxTQghfcS5PzY+1VBPjRtGKTsynEcAlu68DUMeZ1/wBqDcaWCWv4kiRl31EnTqKm8Qw4uYlg7lVJ30+LznTfSpOCwgwtw5Rnnnz6wY9emxrV5OCt9wbi5LH2XlmvwF+4uFxBFsnNhMJ3alQYvFRhXTpo9pG/0mpuHRDjCtrKEKtnVRoXtlNY5ZiWPvUTg3aOGVMpgkMTlLsShnLGm50n0NXvGcOtp7eIUKDLZ1EAlrgBAIGmkbxOomvN+MlOiZJxMP25T94xPdKyxaXUHqY9tsv1qi4hwSTpAdQobSA07PHmNasP3S4b7Xp8WZrhnSROo9xpHnUlr2YgkAQIAHIEz6T6ADyr0FNRhS7o16fp3llx8efoVvCOCC3fDEzlQnynSR8s1VmF4oBimzyLbDu3jcID8Q6sreIekbE1pC9UPG+HAhXtLDrAYD7X9UdYg+9KGTk/UdHVdI8UU4dj3Lg82yhBg3AWzBSyEuUZoPMMSSCOoqm/aBxt3tm2g8KtLMD8XIRPLXb8qgcC4gTw/CDWe7ZTqxjIxWN4Gij5UPEjNyJGupMnXeNfv6URjaN+m6KOSKm+/wC5iHBlgx2g/Q6j9c6t+G5GZWZT3ihyGkwQ3hOZeZ8X0qqxahWaOR2YjVc20+/0qV/xK13QIdUdkKnMyypmDAnUaAiq6mNpUeV25X3HNxJr7lVJW1b3dCQWj7J5Rv7etZS1eD4u4yTl1jqYgSfWJ96kvxi5bGW1lFvUDRXJ/qJjc+VUV22wjLJJmSOp3qscGrMD0PDcM/ecKlpYJbwD1BKivPO+a0SksORjmAcw+uteh/skxGa9atH7N2Y8tW/Osx2x4SRirqoAcjuu4EZWIjWjHcZOJrlqSTKVuLsGRlCyo3y6MeZI2NbG1bNywHCqGj4NHDFQGYEkQZ1POPasd+6+EA7gRryrYcFv9xgBcJDAd6w6A/CBr51WRUk0TD1N2APC+98atAYDSBpAgjUjmOlKsndNy4S5Yktrua5XQn9Dn4v5s1Pa8YK6HuWnHfZtRbnKxnxEgiCN9VqF2dymJYErMDn0kfSs8zQT+t6NgCQ4OuhkwCYA3NTP1I0g+MrPS+C8FbEvJBW0DBcGGJG4XnMxryq2xXZ3BWoz37ikzGbFFTpvzry652ov5clu66JJMKcsz1j0qJZxLTqZ11mSPOaUFxWjSc1NnquLtAW/3e09y6LkM1y44uBEJ2Dc8wWAPMmqC1jLeED2sPDE3mJJ+FdgF84IPyFU/A+0hFt7I8OacrTt1A+vzNWdnhzHBC6QMlsK2aRmLTDADc6xrUZnaovEvJVcQxl3MSHYMSWJBifMin8G4sXcW7pnMdG5+h8uU1LurbeyzkhTMAFlJMKOQMx+JrL5zmGUwZBB/GpinVNF5Lg0/mabtLgLUoZCkaaEAx1PvV/+yzB2jibrL4jbszudiwD+ukV51dvFmLMSSTqSZJrd/sstm3fa9MqbToVj45ZB9DFGVVB7MOSb0jVdp8IjsbWQuoiEVsgIDkgFhqFEDbU7CqHiHBR4mS0bbx4lzFwVWGkZgGjTmOfPerziXDnZlMA5QVYNMHKJBganWfnVB2qxy2sHkkB7pEozMfCN1Ug5gpOXUnlFcUMkXP4ae/kbKox5UZ/it4ogyyYgk6sFEgZjHIEiq/gvGxh7pGabbyDoeROVh1kzR+J3yLCEj40UFQSB9lgJ1MSBznTeofCsE12/ZtsAge4qkSFJQspKhfi5Ez5mu7FH00Tmk+doLibheXIIDszLPNSdDUzhfFVtRm1g+4nTT25Vo+2nZs21U24y52yiIy5vFknpMx6VkbPBLrXEUqRmdVnQjxMB+NOSTVSJ2mpR/jN9Zx5w72LoLA3SZ8KybZKhdJI1Os9PcVZdoeLLcG0EawZEATJIIkjnO0D1o44HZyJCCLSZRqTCj7QE8mO/max/GcUyO4eJZjqOagnKB0Gk+enSvNWBOXI3yRnJtt92LirNZjY95z5gL6ac6iYa7KjyEGg38QWXXXwkDWYH4CgYbwDyg6dI5ffW7jo7/wDjqg3ZYg1GxLQGIEws/Iz901bcHw4zoXGZSfGDtlO4+VTuJ8G7lnTpI9RyPuCPnUJeTbN1SmuMf1JnZTM3BUuqpOS/ezgakKWgsJ3iBp5n1qrxPaUK8ZGyzGdgFERpG/vPWtH+z3HC3wYyCZu3re4EZhvr01FZ3jfZyy2jEt0IPiX5aH3FbXxlfg8qHXZcKaTMtjL7XAzAxnMRGsA7jkNaob/D2kxyon7ubd7LM5XjfziYq5QEnwKCAdSZrpvyYxg8rqKtlDhsM86VYJbKxHTbl51b28E7Hw22PxnwKTGUDU+Xi5dKHisMFBJXxGJBBXJ5adNvzpctpR7hLG8bqaJ/7LrkcYsgbNn06Raf8dPaqT9oTsnFMWsmO/c/6vF+NT/2YPHGcMZ3Zx80cVL/AGrYK2vE8QS0E920DfW2pqv+xj4MQmMdiFYzJAB6dKteFO/dvhX+FzKHo32h6Ea1XC0qshBJUkHbXQ61Ox3G2bKFW2MpBDaZjGms0pW9IcXWwGItlHZTAKkjfppSqJiMYzMWaMx30O/tSqyXV6AFZjqY/wBpqSmDIYAkiZEg+W30oeDtSyk82A9utX2Mw0lSsyNhTfYz5+tRKhbAnIOu+9GHDTlE7yZj1+6nd0Fuc9em88/rV/wnhtq4rNdcqqwGEhWyn7U+WuwMyKS3o6seNzdIyjkK+mw6Ve4fiLd13RY5Qx0kACY+YOlVS8MHeEBpUExGp8ifaKJm677HSdjoT9KloWOTiyUzCDAEs2s6kxr8qDw22AzEanI42Ohjl7TQBvoZbYDkKL3hGnQzOx2iPSKii7vZBFbTsjxYi0Vyz3ecCOj6mT5HWsWwitd+z3DFnuH7IABnUGTIEddBTy7gZ4lcqNhxTtCbWHFxxmzLLiIJLBdxy571532m41YxBDW7VxH5s13OCBoAFjT2PtW17WoWwmJyme6FgsN5712WT5jKPnWG7N8PW4mMd1zCzhHZZ5O7pbQ+oljXHhwY1J5vP3+36l5W16LCHEF8OsNBURIJBEacvKidncP3N+3fuK5VDmLaKNiBAbxMSTziq/hPEu5ae77wbxOgO07VZY3tB34yxlgzB3Jj5c69PFCO7ZlkndGh4v25N/wd2FtBlI/n8IO5mOc6dKFhsWjMmRwGzpl5ENmGUj0MGs1ypxEVU8CmOGdx0ezcMxKXLZuIZVwyxuRDNIrzzjLRdYkj38jt9akdiOKhXFqT/EzHXbMNRHqoPyq445glD5iFhuZiJ964/hVk4NnW8nKDkkY1MQGG36250MNNyOUj6kT91d41Y7q4AugYaDprqP11puBtEug9J9tfyqckODaZ0dN6oSl9DQvfC5V2kVZ8e4pOHS7u3di3H8zqcqj3BSoK2mNwZY0UgyuYHmNN/snUaj0mg422r38HaBMPfVjla2V8GreFdRsN96uHTt4+d6OWedKfGtm84ZwZLeEs4Nkgle8ZlJ/xJGZvOZP06Vmu1PeW7dxVZVRFlTlJczoRJMR6CvScNb1zECSAB5Desf8AtBtqcNdP2o36aj8Kw3d/MfCLbtHjF0EHNJOu4Aid9zrVlwviNsTnYAkmQ2bXoRGh003G1VDXfTrHnTDfzkgiPSf0a66M8GeWCfOPf6np/CkCKVUqS1wAn4oyDkw0E5xtuIionEeFW/4rhRJJhTmAkyQQhOwnlIq4wHZ4W8Jbt22LuiswZpyP8JyhYlRlhQTy5VFw/EUcM7EafYjxydwQTqAYnnpXO3ev79j0ZTWa3kW2Zfshw9rXGMGW0JuiQBpqCNP/AKqR+23DxxUmJz2LRgc4zL/407s5fuf8YwZaNboG3WZn9cq2H7TuHq2PtuQD/wAuo2EiHuEfeatSpWzyuFy4njgueBVIErM8jry+UUgkn7XyBHvIqRxZQLzACIY+W1Rcuv8A9frnWyeiJLdDDZ/QGlKivIMT+jrSpk0N4brv/TV4p+D1H3ilSpv2sw/9IkN96Kvw/wCY/cKVKoOxEW4IutGnh5UO5+H51ylR4F5Ag6+9dYaClSpDRHG7eteh/s/X+A3rSpVGb2mmD3Mn4/8A9HxP/pYT/wDpcrM9kh/yXEP7cMPbvtqVKscXtf3X7EZfeyJaQZjoNjy86z2IMOY60qVdxiyxsN4ff8qP+dKlXTHsQydwo/8AMWf+tb/7hXoXaQTh3n+U1ylXD1X9RHb03sf88GE4j/hWP7fwFd4V/iL/AJv/ABpUqXVe9nX0n4Z/f9zScPb+Mw5QNPQiPxrmWcZw9jqxN0luZPi1J50qVda/Cnly/Efmj1q38PtWI7c/4L+jV2lXly8HfDyeJ3Bp70eyonbmKVKut9jiR7fbP8NT/U33VjcMP4l3+9vvNKlXEz0RvCB/+Xwn/VH41q/2lf8Aq7f/AEP/ADeuUq0j7Tmf9Q8UxR8R/XWhvuPX8qVKupHM+5aYq2M50HLl5ClSpVmjZrZ//9k="/>
          <p:cNvSpPr>
            <a:spLocks noChangeAspect="1" noChangeArrowheads="1"/>
          </p:cNvSpPr>
          <p:nvPr/>
        </p:nvSpPr>
        <p:spPr bwMode="auto">
          <a:xfrm>
            <a:off x="4703763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5173" name="AutoShape 9" descr="data:image/jpeg;base64,/9j/4AAQSkZJRgABAQAAAQABAAD/2wCEAAkGBhQSERQUEBQUFRUVFRQUFRUUFBQUFRQVFBQVFBQUFBQXHCYeFxkkGRQUHy8gJCcpLCwsFR4xNTAqNSYrLCkBCQoKDgwOGg8PGiokHR8pKiwpLCwpLCkpKSwsLCwsLCwsKSwpLCksKSksLCkpLCksLCksKSkpLCwpLCwpLCwpKf/AABEIAOEA4AMBIgACEQEDEQH/xAAbAAACAwEBAQAAAAAAAAAAAAADBAECBQAGB//EAD0QAAEDAQQHBQcDAwQDAQAAAAEAAgMRBAUhMRJBUWFxgZETIqGxwQYjMlJy0fBCkuEUM2IkgrLxFXPCB//EABoBAAMBAQEBAAAAAAAAAAAAAAIDBAEABQb/xAAqEQACAgICAQMEAgIDAAAAAAAAAQIRAyESMUEEIjIFE1FhQnGBwSORof/aAAwDAQACEQMRAD8A2bwt72Po2lKA5V1lAZfEm7oq3zXtB9I8ylWsXoNqtke7NRl6v/x6Jhl5P3ftWZE1Mxu2Lzs1rcWUQ3qSHv61+oj9q4XhJu6KYml2QRAwjUpXnnXuQ1Y0nphbPeDznTonY53bR0SUDtoTzWBTvJJurDZf+od+BHbO7b4ILQEYLm2uwHIuy1ORRaHIICIwLoW2BJhBOVP9SUMmgxXzf2k9t5JJTFY9Jwbm5oPeIzLaY6OqtcfN9taMjFyPphtBUi0FfDXXhatNz6ztNammmKHXgcAvZ+wvte6UmKd5cdRdTSG4kAVCK78hPG0e+M7lBtBVSqJc010wE7Ci0OVXWghVqquKXtLsKyjrY5UNscue3YDxQ9ArPuPyxiIdb37UvJb37USViTcNi1S/ZpL7wftQHXpJtRX2YkfnkkXgDWm/dfmzOAz/AOUk2otktj3Oo5xpQnCo1jes3TTd21LjwPmFTCU33oS6sRvaI9oPpHmUs2A7k9eg94PpHmUFnBXTk/BOkr2cbC4Ztoo7OiejtrgFBtbXZ0rwop58pLodFqL0wljeKb9qa7QIUDm01JqOKu9eNPJJPi0V0nuy0bAUfsQNvVLdmRiAeScgNRj4oIz3sGV+CGDamAQqdkpbEQnKbXxQp0+y4CuAoaFYKmC0Lkef9t7Q5ljk0DSoo52wHCgG0kgcyvnfs5eTLPEXyA1eT8OiSWjuj4nDWHZL3v8A+iNcbG4NGbmg7hnXwXg7mtcQs4EpaNGoqXAZurqxINdSXl668lvpVf6NG3e0EQjBOl7xpLRo40yJNTQY4VqvNRW4xzMmj1knZiKVB4grUlveJ0rS4FrNBzKmgHxkjRpiBlnRZl5SM7QCICgeMsdKgxPOp6LMMVHVDstvd9H2267YJoY5Gmoc0H7pghJXDYhDA1jchU9Tj4p9ycviebLUmkDIVSESqqQp5w/ASYJzUNzd6OQFR7UrhKg00KyxE5pahGSakcEsY9lVycxgN4J104Jd9kTErabUq+0US7nerDpUV/o96au2y948D5hJ9qSm7vrpH6T5hX4+euTEtJdIUvKmmPpHmUJpCavJnfHD1KAISrss41sTFOxmKGv/AGodZMcl1meG51TMB03bl5ynJSpMpaVbQKKzrRgZornRUyUNchyc/LASXgZ00RrUCOiOGpa/YLLhqlUJV2uRqcboGmcArLl1VREBid73eJ4Xxn9TSK7DqPVfC2WaSNxeGV7J5a7CoBFQQ4bKVxX31z8CcTwxJ4BeHtdkpM9wiMbJHknSBxJABOO2laIMk+Gyr00OTo+ZWq2ucSSGmoIADR3QdlM+dVrex9xvntEbNHBtJHVH6dIHHcaUW5PcMILnBgbog1pXE+nJb/sJNG0vAae0cBjTDQYMOGJ8VscsZKkg8sZQds9tG2gAUuCG2Q61D7Y0ENcQCckfgh8hFVwRAqkKefJdDEALCquYdiYDlzpEKaatsLZnuiquMR1UTbiDmk5Ix+lLjkpjKsWmcdbeiUfBXILREJUmylNWR3dHV+zINndqFEzdcLg81+U+YRpISEe7/i5fZUQ9TFuqB+2+7Mi82nTFDq9Sl2xu2rVt7O8OA8yluzVk89eBCx2+wEcbtZT1mj4ILLOTqonLPBQ61Dlz2+tFCx8V2MsgRQwBQ20K2aQ3CtO2Zs5rscEwAqtNMlNStX7BYRrVaqHpAZkDiaIb3nPBwrq2JsMfkBkWg0I7xB44dEWCXSqNYz9CNyQvB+DXDLI+itY5O80jI93r/Kq+37bF8t0aDNiDarOHNIcKg0wV3voTy8Vzj6JaVhdbMe0+y8TgQNIVrk406FPWG7o4hSNobwGPM5lNSPohNkoC7pxKH7aXS7CeSUu2Dln941o2E9MEpdg05pXnEtIY3dtoosWMxcdTfUodwv7jnnIl7/smNcVRy/0aFrvNrXBgqXnJrRU89iZZKT8QI4rHsTyGudm55Jrs1AJ9kjYxWR1K7T6JMvxQXGhstQ3NV4rQHCrTUfmoqXNUskk9hKxchULNiIWqrgV324UMTF3uI1KjbUjE1QZWblPxaemHqtlJXEqLA86Rrs+yp2hbkr2OUOeajGh9F6OHCuxMpi142gaYodXqUOIVRbdCA8V+UeZRYCAnZ3FfH/tgY+XkhkTkXsfmOCsZicGjmjQ2auJUHb9u/wB+B912UjaNQ5o4CvobEKS0RRkdo8NJ4+JAw5rli3tgOf4GGLpnADGuOGH3RD8NW0cPCiA2UObVuIyI2EZgqqGFLYrlYmLvZiW0Nc9IVPI5qbrlxcytQBUcKq7dYGqpHJJXbP76u3SVaXKOzduw9rYeyO54/PFVsUubfld/KPaHVa4c/Fqy7O6loO8j/j/CZFaoVVm3LN36f4+q4SpO0zAPAridFo4k0CNLGQMdZopl8qGV7S081SANf4VNrdkAgRfGT8vdHLPxqr5k7gm8fd/QtukJwzU0zsa7yVozoWV30hvXDyKBE7GYa8hzoD5o95YWcD5ntHKqCS9yQyPR1hPwV2aXmqNjM05cTgO43cBi48a69yI3Bx3NH54K9xgVJ404nWsSrYyTs0XMZEKuNOtTuAGJK5l4sOFSK/MCPEoVs70or+keJz8ArRvFcA3DA4ZHZXWVO1yezKSWwxAVHiiO8gNq6gAHCiWdOxw7jgeGKRkx8VYUXYMsCgtVaogkQRSkELSs3Kljg7x4eoTEzgpsfxHh9lVilwdIGUeXYlbY++DroPMq0NnGsqbcCXimweZTEUFN25UZ4x/kIg3eg8UQAwosm2NtEQcWyNc0VLQ6ult0a414rRtVubG2pz1N2ryF73y4yaLiGggDHVUZHYKKKclVIpxxd2M2X2t0h3nEHZQHEpe32pz2uFdEnAADSe4bdjR1St23QWvBIBxwGddmG1ets12hp0iAXEDlT/tKxwU5UmUZJKC6Bexum2z6EgIILqA6gTUcsTyTN3Oo+ZoyqHdRimLGMSUtdzKSy76L14qk0eXJ2ySe/wBfIrKsmDmfU4ea0LWaS03+n8rPhHfb9RPgt6pFGPpmtO74vzYsou/1A4jyKfcTjvWdIPf13tTIC6CX1/cjOx7T0BKfs9trFpHHRNedKDxSN9foP+XoVS6hWjc/hJ5aR86KJr/mHJXiNayRUbj+HWVaz46RVpDQKLNkfzaqV5ZJPsyIHe8fvP55Ji8jURN/yB8UtY8Xk7ymLUfexjYQhl80UJaCWp1BIdg8gr+z+OjXYSl7wPu5N/8ACZuUULd7UMlo6PTGbS6j3u2A+RV7BGNFoI3nmg2w91++g60CZsxpRICfxPNe3lteDE1uloB2k+mWGVTq19EtZb30BUY0zJGI+ojNb1pg0n12k9NiyLZYBEXBrR2b8HDVjhy/lI9TjtcvwUYJJexku9pmNaCXtPLHwTTb7kfQRwPqci8FjANriQvJTXKW1eaADGpOHLaV6j2Uv0St7N5Je3InMjZVTY4pdMbNJLo2JGmn5RWsD6u309UcsqqQWajq7vUKnHji5b0ySUnQWYAEYY0+6gYb1aYYjgPVdwVGTtikJW2zOLSWgF9O7XV/K8i32Tke4l4IzPE5VJXvWs1lQWqaVeBkZNaMq6Lp7MADE5Fx8huWpI2jTuUl1MlRhrVFj4p6Mlcgdg1oVkFJH7wPBFsmHUjooBAJ20V6fZPJbEbVjO3l5USGT6byjzSf6gbMEOQe9Kbx6HQEmyuoTiSHPPxEYFxI14hLva8vBBzIw0nL0LWClNyzpP7jRvCXHArsZ913QnaatcdJzhs75GpFuwO0i/TdgMtJxB2CiLewqYwctL/5WzdzQY20HHjQfdTSxqM9BLK3C2ZD45xm/PHMnDlknrDI/SFSct+O9NOPePIKXYHDYqFhVE8szfgybtPePEotodWVvFAu3M8VZprOBzWte8bXtGbw/tuTd3N7zPpQ7XDpNptTFmbRw3BDNroCPkrbfh5hOtbiOCUtWOG9OMPe6qfya/ihQtxHEqbREKUcKggg8DmjNjxHNMOgDhvWzdROXZ4W9rg03Oa0kOAqypNHZmnHPHaN6D7O2LRqP1V16nDDHYDgOK9gIgHd4ZZHZXYjtsra10RXOtBVRNPpdFP3PJMJOiK50x460xZ86jYh6K6DBx4fhTsbtiWVmdjyHqqdqh2o94cPUqoVuWCq2TRlsP2hKKAqwMUT2kBQNWyhEOCq0Y4ZKrMUYBArvQRRrcUMt7xKZ7KuaE9mKrhOtCZKzNfD7yqWmb73l91pyRbVmyu97/tVMJ3KgloZbkOCzZPjHFacYwHBISs74T0zPJS8We8ZsALjyFB4rSuM+6/3H0SF6GlN/kB/IWjd7dGEcyppK8hydYzosSTtKu7MqsAo0IhGfBUE5j2MUrxPmVWy42jkiRijnDefzxVbvHvzwQPtss8f4NtrK0CvNHQ1Vo24pqVukKqH1D3oCGjOcalHY5D7OhTAiqKhKWS9jGi1aqWSYqjVxCF5rdMxQovPHVDjrkVeN+1S9q17NLDFEiZjyS7X9QiwTY8kUE7sxitpZiOHqVVo2olrcAcdiV7Sq9KUXJEd0w75q5ITY8cShdoScEdgSckFCI2Em2MMxTDSEo1yI0qTjQ5jDnoZFFXtEF8iFyoyisxWbNZ6y1Gxapj2oEgod6oxNo4jsgBRZ9ob3wnmuS1oj71VSns6Jn32/vRjaD5V9FrRf26cliXw738A+rwC2In4YfN5gH1Sl82zWvakEGoIwbUIICYiyTXLaEcdMxZBSVw2/wAKt3D3zke0s96VezWajtLascqK18TXjOSPEaYJdgwRtLBRZe7FRWik7V0D9S6TEIAKmWpDPAd7cVwK4PqFRxWZI3tGxZZ4VO32q4el5BQ7tadidd9Ay/R0klfQothlqeSTrQ7ijWSOjyRrHqrvtrTQjmytt+McPUoJTVsz5DzKXDqK1EzWy8bKZorSqRN1lFzUuSLk9joNJEA7FcOVHHUFZrUtxv8AoJOiXvVo49ZXMYrOckuKXQxNlXOSkxxTEz0DQxToRo0vCxAtYqU4AlrRiivZkezAvo0mhOujwOi0rt+Btdp+3osy/R7+zj/2f8Vs2NlGN4HzKVvnQz+IZiNEhNGKuxFJ7FeBO0s753pmBuBUWtuIRoG5pfKxt6Dw5KaqsRXSFKnt0CjtNUkaqkqa6ilyjSsJbJjepkKCcFdr0c4XUl0ZF+GDMm1T2oUyRpJ9Wn86KrDCLVCckmmNlqJZBR3L1QY3ghMWPFxB2fZPhBw0A3ydi9smAdjnQeZQGPrih253fHD1KB26s46EN7H2vRtJJwvTHapU4WGnQZoXGTUEr21cAVR1opxWfa8mczQ09SkyUCRhf127P5UvnHLzSXj2OjIK3E1KMGpRkyaY/WtcKRrmXcUu5WfIqaSXx2EnozrbYS+WJw/SXeLStHs6aI4j86qjpNEg7MfunJQHtBbxHqF3CnyMeS1xAMXVSzJaORNPFdPHbMjMLaMQrQuwQ3HBVjep4Q0xrkMaar2iG1ypKdiLhs6w5coLkEP/AIVmvRZMVrQCnTJe9Q2WipIUq5yLFhUo14BnOno0i5DkaCKJWz2jUeCIZEePC4OmDLJyQAuLStK75anl9lnSOqmbuf3uXqFU1aFRezPvN3fH0+pSjXo16yd8fT6lJxnFWpaEvs0YXrn2nUEm6fYo7RZwOscdPQYIbHFLhyntFnE1MbNpwXMedaXiFcSig1QcA+VKhyA4pySTUk4sFSSfNKlG2bFhJJ81azOqkO0Ttnw6IXDQxy8HTOqUxd1poS05HLila4qjTQ13ouFxoVy91mvabDpYjB3nxWfM0tdiFvRZIc1nDsCOa8qPqODqRW8d7Rl1wS7X4p+ayEZYhZjsCqsPGV0Lna7GnnJQ8qHnuhRVEka2UL6K+njhrVHtqg6RA4I1HZj6GtNJl2JCgzoUz8ahNjjpi27CEq7Za8QlhOu7TGqbwsXYwZE1d7u9yPmFnudUVTN2Pq47h9ljjo1PZn3s/vj6R5lJdojXw/3g+keZSYeq49CpLYw1yuHJcPVw9aZQeqsMUBjqo7VjRwdjuiNEgBGjS2ahqqWlRNLBCJxSkhiIY3Dj6Jpjs+FOqVaalGrQfmpY0aS13muAqaDWQFSCMkUAqanzK1rvsGgdJ2eobP5SM/qIYItyYUMcpvRph1FwegmTFQZKL46ebk2z1VAMXJa02Jrtx2hSJKrjIsh6yWN3FmvEn2KSWUtbtCVa7HwWoZNqBNYg7FuBXs+l+pwm6yaZNk9O10Z+lRUe6qJaIS3MH0S+kvbjUlaJetMUmdQqmmrWoJUSKuKtCmXc+ijt0N7qpeSRGkZQ82aieuuTvn6fULFbItC55O+fpPmFklo1LYnfEnvB9I8ylQ5MXrZ3mQFrSe6MgTrKWFmk+R37StUkls5xbZbTUmRWZd0h/Q7oUeO5pTm0jkUqXqcUPlIJYZPpFISnGYI8F0EZ16FNR2ADMO6KDL9VwR6t/wCBq9Hkl4E4ymOCaEDR+k86qdM6mn9qgn9Zj/GDY+PoJeWLhp2KwsbjqTHau+U9Fxe7Y7oo5/Wcz+MaKI+gXlgorvp8TgOGKZiszBtPHIpZ73fK7oVQyP8Ald0KhyfUfVZPLX9FEfR414NZkgAoKBSZlkttD/ld0Ku6d2pruhUMpZJbdjlhroe7ZVdOs9z30+F3QoZlf8ruhSuMn4YxYjSE65s6zmvf8ruhV3aRGTuhQuEvwb9tDz5kP+qIKR7/AMrjyKhwf8ruhWrHL8HcEagtlc8RvS8tma74TQ7NST7N4/S7oVHvPld0Ktweo9RgfsboRP0+OfYO1wuHxArLcaLcbLJkWkjeCl57AHfoc07gadF9J6X6zHrLFr/1EGT0MluOzJ7RClTs10yfpaTyIQJLBJrY79pXuY/UYsnxkmRSxSj2hQSUWlcsnfP0nzCzX2KQfod+0p65oHNeS5rgNE5gjWE2VNHKJ6VutGjXLl5uXoOIZq4Zrly8nIX4+gzMlYrlyQNAuVFy5cEXYqrlyWaVehFSuRBFguauXIQiH61ULly1HEqXKFy045qhcuWIFhGrnrly1AIgLly5awkVKl+ShcmYvkhOX4iU6A3Mrly+jh0eef/Z"/>
          <p:cNvSpPr>
            <a:spLocks noChangeAspect="1" noChangeArrowheads="1"/>
          </p:cNvSpPr>
          <p:nvPr/>
        </p:nvSpPr>
        <p:spPr bwMode="auto">
          <a:xfrm>
            <a:off x="4856163" y="1603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pt-PT"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684213" y="671513"/>
            <a:ext cx="8064500" cy="55705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600"/>
              </a:spcAft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	       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                                 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Saudação ]</a:t>
            </a:r>
            <a:r>
              <a:rPr kumimoji="0" lang="pt-PT" sz="2000" b="0" kern="0" cap="small" spc="100" baseline="0" dirty="0">
                <a:solidFill>
                  <a:srgbClr val="FF6600"/>
                </a:solidFill>
                <a:latin typeface="Arial" charset="0"/>
                <a:cs typeface="Arial" charset="0"/>
              </a:rPr>
              <a:t> </a:t>
            </a:r>
            <a:endParaRPr kumimoji="0" lang="pt-PT" sz="2000" b="0" i="1" kern="0" spc="100" baseline="0" dirty="0">
              <a:solidFill>
                <a:srgbClr val="FF6600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A graça  …  estejam convosco.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P-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Bendito seja Deus </a:t>
            </a:r>
          </a:p>
          <a:p>
            <a:pPr algn="l">
              <a:spcAft>
                <a:spcPts val="600"/>
              </a:spcAft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   que nos reuniu no amor de Cristo!</a:t>
            </a:r>
            <a:r>
              <a:rPr kumimoji="0" lang="pt-PT" sz="10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	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</a:t>
            </a:r>
          </a:p>
          <a:p>
            <a:pPr algn="r">
              <a:defRPr/>
            </a:pPr>
            <a:r>
              <a:rPr kumimoji="0" lang="pt-PT" sz="2000" b="0" i="1" kern="0" cap="small" spc="100" baseline="0" dirty="0">
                <a:solidFill>
                  <a:srgbClr val="FF9933"/>
                </a:solidFill>
                <a:latin typeface="Arial" charset="0"/>
                <a:cs typeface="Arial" charset="0"/>
              </a:rPr>
              <a:t>  </a:t>
            </a:r>
            <a:r>
              <a:rPr kumimoji="0" lang="pt-PT" sz="2000" b="0" i="1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[ Ato Penitencial ]</a:t>
            </a:r>
            <a:r>
              <a:rPr kumimoji="0" lang="pt-PT" sz="2000" b="0" kern="0" cap="small" spc="100" baseline="0" dirty="0">
                <a:solidFill>
                  <a:srgbClr val="FFCC66"/>
                </a:solidFill>
                <a:latin typeface="Arial" charset="0"/>
                <a:cs typeface="Arial" charset="0"/>
              </a:rPr>
              <a:t> </a:t>
            </a:r>
            <a:endParaRPr kumimoji="0" lang="pt-PT" sz="2400" kern="0" spc="100" baseline="0" dirty="0">
              <a:solidFill>
                <a:srgbClr val="FFCC66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   S-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20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… </a:t>
            </a:r>
            <a:r>
              <a:rPr kumimoji="0" lang="pt-PT" sz="2200" b="0" i="1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) Confessemos os nossos pecados:</a:t>
            </a:r>
          </a:p>
          <a:p>
            <a:pPr algn="l">
              <a:defRPr/>
            </a:pP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(</a:t>
            </a:r>
            <a:r>
              <a:rPr kumimoji="0" lang="pt-PT" sz="22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S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0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e</a:t>
            </a:r>
            <a:r>
              <a:rPr kumimoji="0" lang="pt-PT" sz="2400" b="0" i="1" kern="0" spc="100" baseline="0" dirty="0">
                <a:solidFill>
                  <a:srgbClr val="FFCC99"/>
                </a:solidFill>
                <a:latin typeface="Arial" charset="0"/>
                <a:cs typeface="Arial" charset="0"/>
              </a:rPr>
              <a:t> P)-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Confesso a Deus todo-poderoso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pequei muitas vezes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pensamentos e palavras,</a:t>
            </a:r>
            <a:r>
              <a:rPr kumimoji="0" lang="pt-PT" sz="2400" b="0" i="1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 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atos e omissões, </a:t>
            </a:r>
            <a:endParaRPr kumimoji="0" lang="pt-PT" sz="2000" kern="0" spc="100" baseline="0" dirty="0">
              <a:solidFill>
                <a:srgbClr val="FFFFFF"/>
              </a:solidFill>
              <a:latin typeface="Arial" charset="0"/>
              <a:cs typeface="Arial" charset="0"/>
            </a:endParaRP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por minha culpa, minha tão grande culpa.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peço à Virgem Maria, aos Anjos e Santos,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e a vós, irmãos, que rogueis por mim</a:t>
            </a:r>
          </a:p>
          <a:p>
            <a:pPr algn="l">
              <a:defRPr/>
            </a:pPr>
            <a:r>
              <a:rPr kumimoji="0" lang="pt-PT" sz="2400" kern="0" spc="100" baseline="0" dirty="0">
                <a:solidFill>
                  <a:srgbClr val="FFFFFF"/>
                </a:solidFill>
                <a:latin typeface="Arial" charset="0"/>
                <a:cs typeface="Arial" charset="0"/>
              </a:rPr>
              <a:t>	a Deus, nosso Senhor.</a:t>
            </a:r>
          </a:p>
          <a:p>
            <a:pPr algn="l">
              <a:defRPr/>
            </a:pPr>
            <a:r>
              <a:rPr kumimoji="0" lang="pt-PT" sz="2000" b="0" kern="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		          </a:t>
            </a:r>
            <a:r>
              <a:rPr kumimoji="0" lang="pt-PT" sz="2000" b="0" kern="0" spc="100" baseline="0" dirty="0">
                <a:solidFill>
                  <a:srgbClr val="FFFF66"/>
                </a:solidFill>
                <a:latin typeface="Arial" charset="0"/>
                <a:cs typeface="Arial" charset="0"/>
              </a:rPr>
              <a:t>( … )</a:t>
            </a:r>
            <a:endParaRPr kumimoji="0" lang="pt-PT" sz="2400" kern="0" spc="100" baseline="0" dirty="0">
              <a:solidFill>
                <a:srgbClr val="FFFF66"/>
              </a:solidFill>
              <a:latin typeface="Arial" charset="0"/>
              <a:cs typeface="Arial" charset="0"/>
            </a:endParaRPr>
          </a:p>
        </p:txBody>
      </p:sp>
      <p:sp>
        <p:nvSpPr>
          <p:cNvPr id="12" name="Line 4"/>
          <p:cNvSpPr>
            <a:spLocks noChangeShapeType="1"/>
          </p:cNvSpPr>
          <p:nvPr/>
        </p:nvSpPr>
        <p:spPr bwMode="auto">
          <a:xfrm flipV="1">
            <a:off x="2700338" y="6308725"/>
            <a:ext cx="3381375" cy="0"/>
          </a:xfrm>
          <a:prstGeom prst="line">
            <a:avLst/>
          </a:prstGeom>
          <a:noFill/>
          <a:ln w="28575">
            <a:solidFill>
              <a:srgbClr val="FFCC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pt-PT">
              <a:ln>
                <a:solidFill>
                  <a:srgbClr val="000000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81988" cy="4895850"/>
          </a:xfrm>
        </p:spPr>
        <p:txBody>
          <a:bodyPr/>
          <a:lstStyle/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Glória a Deus nas alturas,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e paz na terra aos homens por Ele amados</a:t>
            </a:r>
            <a:r>
              <a:rPr lang="pt-PT" sz="2200" smtClean="0">
                <a:latin typeface="Arial" charset="0"/>
              </a:rPr>
              <a:t>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Rei dos Céus,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Deus Pai todo-poderoso.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louvamos, nós Vos bendizemos,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adoramos, nós Vos glorificamos, </a:t>
            </a:r>
          </a:p>
          <a:p>
            <a:pPr eaLnBrk="1" hangingPunct="1">
              <a:lnSpc>
                <a:spcPct val="7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nós Vos damos graças por vossa imensa glória.</a:t>
            </a:r>
            <a:r>
              <a:rPr lang="pt-PT" sz="2200" smtClean="0">
                <a:latin typeface="Arial" charset="0"/>
              </a:rPr>
              <a:t>         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Jesus Cristo, Filho Unigénito,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Senhor Deus, Cordeiro de Deus, Filho de Deus Pai: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tende piedade de nós.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tirais o pecado do mundo, acolhei a nossa súplica.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Vós que estais à direita do Pai, tende piedade de nós. </a:t>
            </a:r>
            <a:endParaRPr lang="pt-PT" sz="2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 sois o Santo, só Vós, o Senhor,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só Vós, o Altíssimo, Jesus Cristo,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pt-PT" sz="2200" b="1" smtClean="0">
                <a:latin typeface="Arial" charset="0"/>
              </a:rPr>
              <a:t>com o Espírito Santo, na glória de Deus Pai.</a:t>
            </a:r>
            <a:r>
              <a:rPr lang="pt-PT" sz="2200" b="1" i="1" smtClean="0">
                <a:latin typeface="Arial" charset="0"/>
              </a:rPr>
              <a:t>   Ámen.</a:t>
            </a:r>
            <a:r>
              <a:rPr lang="pt-PT" sz="1800" smtClean="0">
                <a:latin typeface="Arial" charset="0"/>
                <a:sym typeface="Wingdings" pitchFamily="2" charset="2"/>
              </a:rPr>
              <a:t> </a:t>
            </a:r>
          </a:p>
        </p:txBody>
      </p:sp>
      <p:sp>
        <p:nvSpPr>
          <p:cNvPr id="136195" name="Line 4"/>
          <p:cNvSpPr>
            <a:spLocks noChangeShapeType="1"/>
          </p:cNvSpPr>
          <p:nvPr/>
        </p:nvSpPr>
        <p:spPr bwMode="auto">
          <a:xfrm>
            <a:off x="1331913" y="1052513"/>
            <a:ext cx="3240087" cy="0"/>
          </a:xfrm>
          <a:prstGeom prst="line">
            <a:avLst/>
          </a:prstGeom>
          <a:noFill/>
          <a:ln w="3175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pt-PT"/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>
            <a:off x="1331913" y="620713"/>
            <a:ext cx="3240087" cy="3603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dirty="0">
                <a:ln w="11430"/>
                <a:solidFill>
                  <a:srgbClr val="FF5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/>
                <a:cs typeface="Arial"/>
              </a:rPr>
              <a:t>Glória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1"/>
          <p:cNvSpPr>
            <a:spLocks noChangeArrowheads="1" noChangeShapeType="1" noTextEdit="1"/>
          </p:cNvSpPr>
          <p:nvPr/>
        </p:nvSpPr>
        <p:spPr bwMode="auto">
          <a:xfrm>
            <a:off x="571472" y="548680"/>
            <a:ext cx="8429684" cy="56886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Liturgia da </a:t>
            </a:r>
          </a:p>
          <a:p>
            <a:pPr>
              <a:defRPr/>
            </a:pPr>
            <a:r>
              <a:rPr lang="pt-PT" sz="3600" kern="10" baseline="0" dirty="0">
                <a:ln w="11430"/>
                <a:solidFill>
                  <a:srgbClr val="33CC33"/>
                </a:solidFill>
                <a:effectLst>
                  <a:glow rad="101600">
                    <a:srgbClr val="CCFF33">
                      <a:alpha val="40000"/>
                    </a:srgbClr>
                  </a:glow>
                  <a:outerShdw blurRad="50800" dist="38100" dir="2700000" algn="tl" rotWithShape="0">
                    <a:srgbClr val="FFFFFF">
                      <a:alpha val="80000"/>
                    </a:srgbClr>
                  </a:outerShdw>
                </a:effectLst>
                <a:latin typeface="Arial Black"/>
              </a:rPr>
              <a:t>PALAVRA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475" y="980728"/>
            <a:ext cx="4749800" cy="4060825"/>
          </a:xfrm>
          <a:prstGeom prst="rect">
            <a:avLst/>
          </a:prstGeom>
          <a:noFill/>
          <a:ln>
            <a:noFill/>
          </a:ln>
          <a:effectLst>
            <a:glow rad="431800">
              <a:schemeClr val="tx2">
                <a:alpha val="55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WordArt 5"/>
          <p:cNvSpPr>
            <a:spLocks noChangeArrowheads="1" noChangeShapeType="1" noTextEdit="1"/>
          </p:cNvSpPr>
          <p:nvPr/>
        </p:nvSpPr>
        <p:spPr bwMode="auto">
          <a:xfrm>
            <a:off x="395536" y="332656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692150"/>
            <a:ext cx="83280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3" name="Rectângulo 2"/>
          <p:cNvSpPr/>
          <p:nvPr/>
        </p:nvSpPr>
        <p:spPr>
          <a:xfrm>
            <a:off x="395288" y="1135063"/>
            <a:ext cx="8569325" cy="46704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“Certo dia, o profeta Eliseu passou por </a:t>
            </a:r>
            <a:r>
              <a:rPr lang="pt-PT" sz="2100" spc="100" baseline="0" dirty="0" err="1">
                <a:solidFill>
                  <a:srgbClr val="F8F8F8"/>
                </a:solidFill>
                <a:latin typeface="Arial" charset="0"/>
                <a:cs typeface="Arial" charset="0"/>
              </a:rPr>
              <a:t>Sunam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. Vivia lá uma distinta senhora, que o convidou com insistência a comer em sua casa. A partir de então, sempre que por ali passava, era em sua casa que ia tomar a refeição. A senhora disse ao marido: «Estou convencida de que este homem, que passa frequentemente pela nossa casa, é um santo homem de Deus. Mandemos-lhe fazer no terraço um pequeno quarto com paredes de tijolo, com uma cama, uma mesa, uma cadeira e uma lâmpada. Quando ele vier a nossa casa, poderá lá ficar». Um dia, chegou Eliseu e recolheu-se ao quarto para descansar. Depois perguntou ao seu servo </a:t>
            </a:r>
            <a:r>
              <a:rPr lang="pt-PT" sz="2100" spc="100" baseline="0" dirty="0" err="1">
                <a:solidFill>
                  <a:srgbClr val="F8F8F8"/>
                </a:solidFill>
                <a:latin typeface="Arial" charset="0"/>
                <a:cs typeface="Arial" charset="0"/>
              </a:rPr>
              <a:t>Giezi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: «Que podemos fazer por esta senhora?». </a:t>
            </a:r>
            <a:r>
              <a:rPr lang="pt-PT" sz="2100" spc="100" baseline="0" dirty="0" err="1">
                <a:solidFill>
                  <a:srgbClr val="F8F8F8"/>
                </a:solidFill>
                <a:latin typeface="Arial" charset="0"/>
                <a:cs typeface="Arial" charset="0"/>
              </a:rPr>
              <a:t>Giezi</a:t>
            </a: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 respondeu: «Na verdade, ela não tem filhos, e o seu marido é de idade avançada». «Chama-a» – disse Eliseu. O servo foi chamá-la, e ela apareceu à porta. Disse-lhe o profeta: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«No próximo ano, por esta época, </a:t>
            </a:r>
          </a:p>
          <a:p>
            <a:pPr algn="l">
              <a:lnSpc>
                <a:spcPts val="2100"/>
              </a:lnSpc>
              <a:defRPr/>
            </a:pPr>
            <a:r>
              <a:rPr lang="pt-PT" sz="2100" spc="1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terás um filho nos braços»”.                                   (2 Rs 4)</a:t>
            </a:r>
          </a:p>
        </p:txBody>
      </p:sp>
      <p:sp>
        <p:nvSpPr>
          <p:cNvPr id="10" name="WordArt 8"/>
          <p:cNvSpPr>
            <a:spLocks noChangeArrowheads="1" noChangeShapeType="1" noTextEdit="1"/>
          </p:cNvSpPr>
          <p:nvPr/>
        </p:nvSpPr>
        <p:spPr bwMode="auto">
          <a:xfrm>
            <a:off x="1619870" y="764704"/>
            <a:ext cx="4032250" cy="28882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1ª LEITURA</a:t>
            </a:r>
          </a:p>
        </p:txBody>
      </p:sp>
      <p:sp>
        <p:nvSpPr>
          <p:cNvPr id="11" name="Rectângulo 10"/>
          <p:cNvSpPr/>
          <p:nvPr/>
        </p:nvSpPr>
        <p:spPr>
          <a:xfrm>
            <a:off x="1979613" y="5715000"/>
            <a:ext cx="6816725" cy="8096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800"/>
              </a:lnSpc>
              <a:spcAft>
                <a:spcPts val="0"/>
              </a:spcAft>
              <a:defRPr/>
            </a:pPr>
            <a:r>
              <a:rPr lang="pt-PT" cap="all" spc="5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Cantarei  eternamente </a:t>
            </a:r>
          </a:p>
          <a:p>
            <a:pPr algn="l">
              <a:lnSpc>
                <a:spcPts val="2800"/>
              </a:lnSpc>
              <a:spcAft>
                <a:spcPts val="0"/>
              </a:spcAft>
              <a:defRPr/>
            </a:pPr>
            <a:r>
              <a:rPr lang="pt-PT" cap="all" spc="50" baseline="0" dirty="0">
                <a:solidFill>
                  <a:srgbClr val="F8F8F8"/>
                </a:solidFill>
                <a:latin typeface="Arial Rounded MT Bold" pitchFamily="34" charset="0"/>
                <a:ea typeface="Times New Roman"/>
                <a:cs typeface="Arial" charset="0"/>
              </a:rPr>
              <a:t>as  misericórdias  do  Senhor !</a:t>
            </a:r>
          </a:p>
        </p:txBody>
      </p:sp>
      <p:sp>
        <p:nvSpPr>
          <p:cNvPr id="12" name="WordArt 8"/>
          <p:cNvSpPr>
            <a:spLocks noChangeArrowheads="1" noChangeShapeType="1" noTextEdit="1"/>
          </p:cNvSpPr>
          <p:nvPr/>
        </p:nvSpPr>
        <p:spPr bwMode="auto">
          <a:xfrm rot="20505557">
            <a:off x="554061" y="5949999"/>
            <a:ext cx="1340182" cy="30115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Salmo R:</a:t>
            </a:r>
          </a:p>
        </p:txBody>
      </p:sp>
      <p:pic>
        <p:nvPicPr>
          <p:cNvPr id="138248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-26988"/>
            <a:ext cx="1211262" cy="1035051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WordArt 5"/>
          <p:cNvSpPr>
            <a:spLocks noChangeArrowheads="1" noChangeShapeType="1" noTextEdit="1"/>
          </p:cNvSpPr>
          <p:nvPr/>
        </p:nvSpPr>
        <p:spPr bwMode="auto">
          <a:xfrm>
            <a:off x="395536" y="404664"/>
            <a:ext cx="8328025" cy="28577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i="1" kern="10" baseline="0" dirty="0">
                <a:ln w="11430"/>
                <a:solidFill>
                  <a:srgbClr val="00FF00"/>
                </a:solidFill>
                <a:effectLst>
                  <a:glow rad="63500">
                    <a:srgbClr val="FFFF00">
                      <a:alpha val="40000"/>
                    </a:srgbClr>
                  </a:glow>
                  <a:outerShdw blurRad="50800" dist="38100" dir="2700000" algn="tl" rotWithShape="0">
                    <a:srgbClr val="F8F8F8">
                      <a:alpha val="56000"/>
                    </a:srgbClr>
                  </a:outerShdw>
                </a:effectLst>
                <a:latin typeface="Arial"/>
                <a:cs typeface="Arial"/>
              </a:rPr>
              <a:t>L. da PALAVRA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>
            <a:off x="395288" y="765175"/>
            <a:ext cx="8353425" cy="0"/>
          </a:xfrm>
          <a:prstGeom prst="line">
            <a:avLst/>
          </a:prstGeom>
          <a:noFill/>
          <a:ln w="28575">
            <a:solidFill>
              <a:srgbClr val="66FF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pt-PT" baseline="0">
              <a:ln w="12700">
                <a:solidFill>
                  <a:srgbClr val="F8F8F8"/>
                </a:solidFill>
              </a:ln>
              <a:solidFill>
                <a:srgbClr val="F8F8F8"/>
              </a:solidFill>
              <a:cs typeface="Arial" charset="0"/>
            </a:endParaRPr>
          </a:p>
        </p:txBody>
      </p:sp>
      <p:sp>
        <p:nvSpPr>
          <p:cNvPr id="139268" name="Seta para baixo 10"/>
          <p:cNvSpPr>
            <a:spLocks noChangeArrowheads="1"/>
          </p:cNvSpPr>
          <p:nvPr/>
        </p:nvSpPr>
        <p:spPr bwMode="auto">
          <a:xfrm rot="-1879668">
            <a:off x="7099300" y="6127750"/>
            <a:ext cx="219075" cy="298450"/>
          </a:xfrm>
          <a:prstGeom prst="downArrow">
            <a:avLst>
              <a:gd name="adj1" fmla="val 50000"/>
              <a:gd name="adj2" fmla="val 49838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es-ES" baseline="0">
                <a:solidFill>
                  <a:srgbClr val="F8F8F8"/>
                </a:solidFill>
                <a:cs typeface="Arial" charset="0"/>
              </a:rPr>
              <a:t>   </a:t>
            </a:r>
          </a:p>
        </p:txBody>
      </p:sp>
      <p:sp>
        <p:nvSpPr>
          <p:cNvPr id="2" name="Rectângulo 1"/>
          <p:cNvSpPr/>
          <p:nvPr/>
        </p:nvSpPr>
        <p:spPr>
          <a:xfrm>
            <a:off x="395288" y="1481138"/>
            <a:ext cx="8497887" cy="43243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“Irmãos: Todos nós que fomos batizados em Jesus Cristo fomos batizados na sua morte.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Fomos sepultados com Ele pelo Batismo na sua morte, para que, assim como Cristo ressuscitou dos mortos, pela glória do Pai, também nós vivamos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uma vida nova. Se morremos com Cristo,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acreditamos que também com Ele viveremos,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sabendo que, uma vez ressuscitado dos mortos,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 já não pode morrer; 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 morte já não tem domínio sobre Ele.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Porque na morte que sofreu,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Cristo morreu para o pecado de uma vez para sempre; mas a sua vida, é uma vida para Deus.</a:t>
            </a:r>
          </a:p>
          <a:p>
            <a:pPr algn="l">
              <a:lnSpc>
                <a:spcPts val="2200"/>
              </a:lnSpc>
              <a:defRPr/>
            </a:pPr>
            <a:r>
              <a:rPr lang="pt-PT" sz="2200" spc="200" baseline="0" dirty="0">
                <a:solidFill>
                  <a:srgbClr val="F8F8F8"/>
                </a:solidFill>
                <a:latin typeface="Arial" charset="0"/>
                <a:cs typeface="Arial" charset="0"/>
              </a:rPr>
              <a:t>Assim, vós também, considerai-vos mortos para o pecado e vivos para Deus, em Cristo Jesus”.  (Rm 6)</a:t>
            </a:r>
          </a:p>
        </p:txBody>
      </p:sp>
      <p:sp>
        <p:nvSpPr>
          <p:cNvPr id="9" name="WordArt 8"/>
          <p:cNvSpPr>
            <a:spLocks noChangeArrowheads="1" noChangeShapeType="1" noTextEdit="1"/>
          </p:cNvSpPr>
          <p:nvPr/>
        </p:nvSpPr>
        <p:spPr bwMode="auto">
          <a:xfrm>
            <a:off x="1475854" y="980728"/>
            <a:ext cx="4032250" cy="28803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2ª LEITURA</a:t>
            </a:r>
          </a:p>
        </p:txBody>
      </p:sp>
      <p:sp>
        <p:nvSpPr>
          <p:cNvPr id="11" name="WordArt 8"/>
          <p:cNvSpPr>
            <a:spLocks noChangeArrowheads="1" noChangeShapeType="1" noTextEdit="1"/>
          </p:cNvSpPr>
          <p:nvPr/>
        </p:nvSpPr>
        <p:spPr bwMode="auto">
          <a:xfrm>
            <a:off x="3707904" y="6021288"/>
            <a:ext cx="3240360" cy="25586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pt-PT" sz="3600" kern="10" baseline="0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/>
                <a:cs typeface="Arial" charset="0"/>
              </a:rPr>
              <a:t>ALELUIA!</a:t>
            </a:r>
          </a:p>
        </p:txBody>
      </p:sp>
      <p:pic>
        <p:nvPicPr>
          <p:cNvPr id="139272" name="Picture 9" descr="BIBLE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8488" y="90488"/>
            <a:ext cx="1211262" cy="1035050"/>
          </a:xfr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2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3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1_Modelo de apresentação predefinido">
  <a:themeElements>
    <a:clrScheme name="1_Modelo de apresentação predefinido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1_Modelo de apresentação predefinido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pt-PT" sz="2800" b="1" i="0" u="none" strike="noStrike" cap="none" normalizeH="0" baseline="3000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1_Modelo de apresentação predefinido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elo de apresentação predefinido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elo de apresentação predefinido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a Product or Service</Template>
  <TotalTime>5297</TotalTime>
  <Words>1600</Words>
  <Application>Microsoft Office PowerPoint</Application>
  <PresentationFormat>Apresentação no Ecrã (4:3)</PresentationFormat>
  <Paragraphs>239</Paragraphs>
  <Slides>26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15</vt:i4>
      </vt:variant>
      <vt:variant>
        <vt:lpstr>Títulos dos diapositivos</vt:lpstr>
      </vt:variant>
      <vt:variant>
        <vt:i4>26</vt:i4>
      </vt:variant>
    </vt:vector>
  </HeadingPairs>
  <TitlesOfParts>
    <vt:vector size="41" baseType="lpstr">
      <vt:lpstr>1_Modelo de apresentação predefinido</vt:lpstr>
      <vt:lpstr>10_Modelo de apresentação predefinido</vt:lpstr>
      <vt:lpstr>8_Modelo de apresentação predefinido</vt:lpstr>
      <vt:lpstr>7_Modelo de apresentação predefinido</vt:lpstr>
      <vt:lpstr>4_Modelo de apresentação predefinido</vt:lpstr>
      <vt:lpstr>5_Modelo de apresentação predefinido</vt:lpstr>
      <vt:lpstr>6_Modelo de apresentação predefinido</vt:lpstr>
      <vt:lpstr>9_Modelo de apresentação predefinido</vt:lpstr>
      <vt:lpstr>11_Modelo de apresentação predefinido</vt:lpstr>
      <vt:lpstr>12_Modelo de apresentação predefinido</vt:lpstr>
      <vt:lpstr>13_Modelo de apresentação predefinido</vt:lpstr>
      <vt:lpstr>2_Modelo de apresentação predefinido</vt:lpstr>
      <vt:lpstr>3_Modelo de apresentação predefinido</vt:lpstr>
      <vt:lpstr>14_Modelo de apresentação predefinido</vt:lpstr>
      <vt:lpstr>15_Modelo de apresentação predefinido</vt:lpstr>
      <vt:lpstr>Apresentação do PowerPoint</vt:lpstr>
      <vt:lpstr>Apresentação do PowerPoint</vt:lpstr>
      <vt:lpstr>Apresentação do PowerPoint</vt:lpstr>
      <vt:lpstr>Deixa Deus entrar na tua própria casa,   deixa-te tocar pela sua graça.  Dentro, em segredo,  reza-Lhe sem medo:  Senhor, Senhor,  que queres que eu faça?      Só no fundo ser eu vou encontrar    as razões de viver, as razões de amar:    É bem dentro de nós que está a raiz    que nos faz amar e ser feliz.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                                                                      [ Após a Consagração / À escolha ]  (1ª) P- Mistério da fé!       A- Anunciamos, Senhor, a Vossa morte,           proclamamos a Vossa Ressurreição.          Vinde, Senhor Jesus!    (2ª) P- Mistério admirável da nossa fé!        A- Quando comemos deste pão            e bebemos deste cálice,             anunciamos, Senhor, a Vossa morte,            esperando a Vossa vinda gloriosa.     (3ª) P- Mistério da fé para a salvação do mundo!         A- Glória a Vós que morrestes na cruz              e agora viveis para sempre.             Salvador do mundo, salvai-nos!             Vinde, Senhor Jesus!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Passo a passo, grão a grão, completemos esta construção: não imaginas o poder que te deixaram na palma da mão.  Recolhe a âncora, faz-te ao mar  rumo ao norte tu vais navegar.  Porque há alguém que acredita  que tu tens força para remar. Tens uma vida a construir, o novo Reino vai surgir! Se anseias um mundo melhor, Jesus é teu Construtor!  Vamos todos ajudar  para a missão continuar.  Seguiremos teus passos, Senhor,  com a tua Força e teu Amor! </vt:lpstr>
      <vt:lpstr>Apresentação do PowerPoint</vt:lpstr>
    </vt:vector>
  </TitlesOfParts>
  <Company>La Salle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La Salle</dc:creator>
  <cp:lastModifiedBy>Win7</cp:lastModifiedBy>
  <cp:revision>341</cp:revision>
  <dcterms:created xsi:type="dcterms:W3CDTF">2006-05-02T09:35:59Z</dcterms:created>
  <dcterms:modified xsi:type="dcterms:W3CDTF">2013-11-12T11:43:06Z</dcterms:modified>
</cp:coreProperties>
</file>