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</p:sldMasterIdLst>
  <p:notesMasterIdLst>
    <p:notesMasterId r:id="rId43"/>
  </p:notesMasterIdLst>
  <p:sldIdLst>
    <p:sldId id="303" r:id="rId13"/>
    <p:sldId id="281" r:id="rId14"/>
    <p:sldId id="342" r:id="rId15"/>
    <p:sldId id="337" r:id="rId16"/>
    <p:sldId id="313" r:id="rId17"/>
    <p:sldId id="305" r:id="rId18"/>
    <p:sldId id="334" r:id="rId19"/>
    <p:sldId id="332" r:id="rId20"/>
    <p:sldId id="331" r:id="rId21"/>
    <p:sldId id="330" r:id="rId22"/>
    <p:sldId id="329" r:id="rId23"/>
    <p:sldId id="340" r:id="rId24"/>
    <p:sldId id="341" r:id="rId25"/>
    <p:sldId id="306" r:id="rId26"/>
    <p:sldId id="311" r:id="rId27"/>
    <p:sldId id="335" r:id="rId28"/>
    <p:sldId id="283" r:id="rId29"/>
    <p:sldId id="314" r:id="rId30"/>
    <p:sldId id="315" r:id="rId31"/>
    <p:sldId id="299" r:id="rId32"/>
    <p:sldId id="301" r:id="rId33"/>
    <p:sldId id="317" r:id="rId34"/>
    <p:sldId id="318" r:id="rId35"/>
    <p:sldId id="316" r:id="rId36"/>
    <p:sldId id="266" r:id="rId37"/>
    <p:sldId id="347" r:id="rId38"/>
    <p:sldId id="312" r:id="rId39"/>
    <p:sldId id="343" r:id="rId40"/>
    <p:sldId id="296" r:id="rId41"/>
    <p:sldId id="346" r:id="rId42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102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78C0620-7222-470A-9E4A-AE443999CF58}" type="datetimeFigureOut">
              <a:rPr lang="pt-PT"/>
              <a:pPr>
                <a:defRPr/>
              </a:pPr>
              <a:t>18/07/2014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BA9A684-29D0-4B2C-9878-D59B7C3842E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9812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65D6A48-569C-4304-9BB1-1BF640E3F04F}" type="slidenum">
              <a:rPr lang="pt-PT" sz="1200" smtClean="0">
                <a:solidFill>
                  <a:srgbClr val="000000"/>
                </a:solidFill>
              </a:rPr>
              <a:pPr eaLnBrk="1" hangingPunct="1"/>
              <a:t>3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817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378FC84-FBCE-4B32-82E2-E20E8B71F4D1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058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8C8050EA-163D-4CA7-81AE-7C9FA5746BF9}" type="slidenum">
              <a:rPr lang="pt-PT" sz="1200" smtClean="0"/>
              <a:pPr eaLnBrk="1" hangingPunct="1"/>
              <a:t>11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17173541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824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824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9FD0A976-8F00-4BF0-88C3-301B005AF9E2}" type="slidenum">
              <a:rPr lang="pt-PT" sz="1200" smtClean="0"/>
              <a:pPr eaLnBrk="1" hangingPunct="1"/>
              <a:t>13</a:t>
            </a:fld>
            <a:endParaRPr lang="pt-PT" sz="1200" smtClean="0"/>
          </a:p>
        </p:txBody>
      </p:sp>
    </p:spTree>
    <p:extLst>
      <p:ext uri="{BB962C8B-B14F-4D97-AF65-F5344CB8AC3E}">
        <p14:creationId xmlns:p14="http://schemas.microsoft.com/office/powerpoint/2010/main" val="4081620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926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926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159DCFD-0B6B-492E-A17C-40F852B8AEC0}" type="slidenum">
              <a:rPr lang="pt-PT" sz="1200" smtClean="0">
                <a:solidFill>
                  <a:srgbClr val="000000"/>
                </a:solidFill>
              </a:rPr>
              <a:pPr eaLnBrk="1" hangingPunct="1"/>
              <a:t>27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1535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029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4029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412724D-2F3D-468C-876A-1F0F255901D0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230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65D6A48-569C-4304-9BB1-1BF640E3F04F}" type="slidenum">
              <a:rPr lang="pt-PT" sz="1200" smtClean="0">
                <a:solidFill>
                  <a:srgbClr val="000000"/>
                </a:solidFill>
              </a:rPr>
              <a:pPr eaLnBrk="1" hangingPunct="1"/>
              <a:t>30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382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8088C-C775-4246-9AC6-58F26A826A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47354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98FFF-FDDA-48F8-96A8-085695F61A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9104595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9A6DCB8-EEFE-4656-B69E-5536F30236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599179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9E3BC6-747A-4688-84E7-E96528922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0394741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1F7819-0365-445B-AE0D-5527CA6977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819448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42E56C-B694-45D8-A6DC-AB04877747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277278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AA74ADB-1F86-4AE3-B437-6108199D78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24706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B10CECC-F99F-444E-8844-66962FF942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62046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890F70-E294-4C6C-B0B5-703902AA46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4986950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E957C32-D826-4A6C-B411-61C9620234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9802857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171E76-2CE9-42A4-9ECA-C7BBA89BD4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3050195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916B8-D9A3-49C0-A1AA-CF6859726D3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189769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49FC53-BEE6-414A-8A12-DD9D466D23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350168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2B66BA-0474-4BA1-A13A-3C9997D7F21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85173935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9EF96E0-7E1A-4F72-B3E2-BC48C1D35DE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127137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D3906D-5F59-4B00-A2B4-B9CEA2716D5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19141073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535035-7FCE-414F-BBF6-623D7BD1C82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90297523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991769-17C2-4EFF-B3CF-8267B103097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236873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7A0C18-03AC-4CF7-8D41-6B4041E14BF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43243417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DA4544-306C-43B2-A8DC-A1248C98787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980162176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70D0104-269B-4F11-949B-11F5679ED86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88344251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291AA3-41B6-40D7-A199-D0C0D0D7667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72312524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CBB3522-067E-4BF4-9F4A-FBD48C3B7FA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7619340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8FF7B-F310-48DC-B7D0-CF136E187FF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08175837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4B96DB-5223-4AD6-9555-7406062A996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16179593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5446D6-70D4-4FE8-8A58-DA9E1BD8DE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24611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BB0184-30FC-4794-A36E-3F3A802077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5859989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4C6843B-E7AE-4C89-A5B1-ED4CE72EE6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245548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963CF2-75E5-43E5-9186-7413BCB755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18747073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F35690-B658-439F-B23D-CDBC5D97AF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8871688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F7B69C4-1FB4-49B0-B36E-4D91A4276A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1340509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3C0D7A5-D3FF-40EB-B7C8-42033A925F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76734956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E02467D-9C2D-465D-B181-CB17D399FD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592823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30BC47-2599-43E1-9ECF-B01907576A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376602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8A34377-CCEE-4AD5-A525-8B5CC411A2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900158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0D5C44-1C74-46B0-B39B-AAEA413BE0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5885467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3BC9AB-F7D8-46FE-AA5B-63FF7150D0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2977756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9C6B3F-8043-44E4-B9A6-D1ABAECDE3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111341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8B4F0-F019-49FC-A212-CF2A404E43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84393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97970-FE94-4043-B606-A9D1898C061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5354133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2E537-EA5E-4D9C-A19B-A3A2B95EE4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748489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A5342F-229E-4457-A325-9BD9310374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8975573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28E7D-F192-402D-BBE0-B9E9B69A7F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6360371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9938F-9F3F-4C7A-8C84-07F849BEC0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170376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F43EF-624F-4C3F-BA9D-7DA98097D98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4138995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6743721-8A91-4EBE-BBB7-D074AD0E05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0178178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F0608-DB1C-4F02-9ED2-8B1BE2252C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5822243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4DDDD-AAE5-4FF9-BE46-36F80CAC26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5184335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73A1E-7066-4C40-AC32-826F84669D6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004658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4AA8F-9A9F-4B62-A368-88CC480305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43180811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2F347-94B5-4F6A-925D-82A14538A8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207022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A888F3-6321-4BB8-9E32-8D6832856E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26750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840B22-A163-4B51-BC36-FE38875DBF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4389725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C2122BA-0B56-47AB-A5BF-A538667E32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218883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54E329-773E-4E6F-A18B-D1AA7F1FEE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680643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71FDF5-1E76-44A6-B98B-90EA4579C2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25061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4DF06-A259-4E02-8C27-7720DC480BF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035026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0B2D8D-C530-47BF-B54E-BCCCDE18E1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2298209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EC0A013-BE32-4D01-A509-8B96E577180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0483474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FA8DC3-8E4C-43DF-95D8-CFBC908EAC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699062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1FB6DF-143E-46B1-9170-18A42EA79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0068077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412B826-330F-484C-8B7C-219F61398E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9109299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08E0DB-2EDD-49E6-A227-A99ACA6ACF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656284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652CBD-2B92-463F-8EBB-BCF4EE2C9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8612372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579E21-B7BC-423B-9600-768C64C502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333897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90BCEE-FB7C-4509-8199-167E101E64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0557711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92EDB6-A6FC-43AF-8860-577822A0EF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33401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3D7F9-3BE6-4C04-BA41-83D0DDBD87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875891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30FB29C-3355-4CC2-B6E3-12643E77A0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3158675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8B35F74-4716-43B4-83CD-F7DE76FF74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8794753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E07187-DA6E-4D9A-B1FB-A3680C6A59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29774806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582DFCB-6AB8-4916-8487-4CAE03ADFD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4095108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BFC8748-683A-4A2A-B625-ABF2557CBA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27536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0322AE8-30EA-4B0A-B6A3-94C7E90466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2102315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5B19A86-C62F-4015-AFB1-E51BD54621A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835042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077A2-ECFA-41D7-B3D3-0C2ED4658D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92214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24268-0943-4DB7-A36F-F58C9F186D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7200900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34233-7E00-4642-A7D9-2F835C0870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1582923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65C94-2357-4D0A-8BAC-6B667C78D4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5139167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B9C55-5A7B-4AB3-97D1-6E31E651496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4531748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DE7201-968E-46D3-9065-DCA8AE118C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0512522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B8E132-1E1A-4D30-8613-C01F55F50A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06336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E7634-7446-4D69-9D85-27C10BE9CD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4621364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236D4-953D-44C6-BC62-98FB3EFAB5F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128949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4098C-10C1-4AF6-B624-EA296226EA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7258504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B8964-75DE-4CF4-845B-24CFC40E03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5800951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84A4FE-86F2-4C7B-A9E5-F3A6B3AB86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004623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E40C9-995D-4368-96B9-35FBDC93E3C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138192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DAA63-B2E9-432C-8E2F-BD92280AB4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112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29D63-13D9-4070-B142-00714A07E2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8012193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20E051-82ED-4337-ACB2-D009164EB5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715255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7028D-F0D9-4E54-865C-8E5E41A9C6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702673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C5D9E-51D6-47DC-B98B-3F486055793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80228279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9539F-5923-4E1A-9167-F4C1291DF5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9927372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7B903C-1C02-4E57-8A19-8F149F04FD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636203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3F822-2E2B-4642-8947-C24C900DA8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831333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21346-A2AF-40DD-BC51-31985DC30C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7363467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38269-EF7B-4031-9B25-58A495C92B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15272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079E6-6AA1-4879-BE11-F04505AB2F2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8142397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32E73-A71C-40F1-AB9F-1BBC21639C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323885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B248B-BFA9-4DBD-97F9-9840A00016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586678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C4B435-3FF9-417D-B2D6-662280DC0F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668040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DFE96-16C0-45FF-9F55-E97F96D53B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04401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EDFF09-87AA-4420-809F-A0DE26CDAB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591993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0FE84-0587-4AA6-B948-46359E4E6F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7684629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E9AF9-C242-41A0-9387-DCF0893BA8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0709841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8C5AFC-1E0F-47FB-AA17-0E63C01D82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3372058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6CD51-3F33-4213-8E0C-E1EACE8FD6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547160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3DCF6-DA00-4096-BE09-2147E06548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0511322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763AE-5596-4541-9AE3-F3079DE1D4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13598345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4A65D-8D75-4992-9F59-E1E8568251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615498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F41F6-2B5D-48AB-B9A9-30A74FC99A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405073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04446-B196-406B-BF09-88166E3765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7137208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2F367-9D20-4DB1-B9A3-EF4053D9A4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34070571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404A9A-F291-41E7-9FED-6CD143D3E5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608165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B9B75-7B89-4B1D-931C-F66FCD35D4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01664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4A85A-3731-4601-9BF7-E4F4FEB4F9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930334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268584-BE16-462B-8A21-22AB7A4E1A7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56866346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2E6EA-EE1A-403E-B03E-AE0C40D15E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2881037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CE669-ACDD-4802-895C-D19ACC6118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66892303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94BA2C-97CD-41CC-9735-C29F5EF41A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6553965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7E6276-F9B9-4375-B09B-0DD9285EBC2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8463159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73AC3B-07DE-4D33-912D-FE9BACD736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4455881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1CB03-E849-41CB-904C-2F222CB35E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476350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55B22-38F6-4361-9C51-13513D606A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812610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EA730-CD64-4913-A38C-EFF87B8BD7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0902687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5F2E8-7365-4F4C-90C9-977748DCEC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2317528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F2841-BB03-4435-A964-4D51229327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649550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7D8CB-EB09-4272-A726-61E73CCC8A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82075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69989-3F1C-4DF7-B25B-0F2D33A563A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701875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BCB4A-2B73-4CED-967A-131E1655B1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563907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56725-4929-4756-B404-03F4A3C3AD9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74653690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A9C21-6DC5-411E-8E25-C68475B51C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1271921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14DF4-8F47-4204-A3A3-F31710368D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0208057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73705-428D-4105-99FF-0ADEE53E3C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78546231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8BDEA4-7196-40C6-9712-1636C44F7E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474236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369181-8005-4F61-A07F-B28632174C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167085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51840-6AA7-42F3-9B38-B958345BF5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1254311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0A1D1-BC60-4097-9E9F-6E61ECF01A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02475832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5123E-A542-45D9-A23C-144757181B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7656481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8ADA2-BB54-4DF9-8542-749FA3FC10F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7943333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A008702-EE67-4DC9-923B-BD9B7B0E01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608399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9D5304F-B6A4-408E-8E2C-391519BC1B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7170615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0138DB-926D-4D09-B3F5-FC87A9ABE5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55632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7B06531B-641F-4E1F-B65A-8DE44C7D122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22" r:id="rId1"/>
    <p:sldLayoutId id="2147490323" r:id="rId2"/>
    <p:sldLayoutId id="2147490324" r:id="rId3"/>
    <p:sldLayoutId id="2147490325" r:id="rId4"/>
    <p:sldLayoutId id="2147490326" r:id="rId5"/>
    <p:sldLayoutId id="2147490327" r:id="rId6"/>
    <p:sldLayoutId id="2147490328" r:id="rId7"/>
    <p:sldLayoutId id="2147490329" r:id="rId8"/>
    <p:sldLayoutId id="2147490330" r:id="rId9"/>
    <p:sldLayoutId id="2147490331" r:id="rId10"/>
    <p:sldLayoutId id="2147490332" r:id="rId11"/>
    <p:sldLayoutId id="21474903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E649BDE-A99D-47CF-B954-52D3083F4CF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75" r:id="rId1"/>
    <p:sldLayoutId id="2147490376" r:id="rId2"/>
    <p:sldLayoutId id="2147490377" r:id="rId3"/>
    <p:sldLayoutId id="2147490378" r:id="rId4"/>
    <p:sldLayoutId id="2147490379" r:id="rId5"/>
    <p:sldLayoutId id="2147490380" r:id="rId6"/>
    <p:sldLayoutId id="2147490381" r:id="rId7"/>
    <p:sldLayoutId id="2147490382" r:id="rId8"/>
    <p:sldLayoutId id="2147490383" r:id="rId9"/>
    <p:sldLayoutId id="2147490384" r:id="rId10"/>
    <p:sldLayoutId id="2147490385" r:id="rId11"/>
    <p:sldLayoutId id="214749038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14002C-90DC-4696-94C6-1967902605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87" r:id="rId1"/>
    <p:sldLayoutId id="2147490388" r:id="rId2"/>
    <p:sldLayoutId id="2147490389" r:id="rId3"/>
    <p:sldLayoutId id="2147490390" r:id="rId4"/>
    <p:sldLayoutId id="2147490391" r:id="rId5"/>
    <p:sldLayoutId id="2147490392" r:id="rId6"/>
    <p:sldLayoutId id="2147490393" r:id="rId7"/>
    <p:sldLayoutId id="2147490394" r:id="rId8"/>
    <p:sldLayoutId id="2147490395" r:id="rId9"/>
    <p:sldLayoutId id="2147490396" r:id="rId10"/>
    <p:sldLayoutId id="2147490397" r:id="rId11"/>
    <p:sldLayoutId id="214749039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FEC0DB5B-1CF5-4785-886A-89B58503354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99" r:id="rId1"/>
    <p:sldLayoutId id="2147490400" r:id="rId2"/>
    <p:sldLayoutId id="2147490401" r:id="rId3"/>
    <p:sldLayoutId id="2147490402" r:id="rId4"/>
    <p:sldLayoutId id="2147490403" r:id="rId5"/>
    <p:sldLayoutId id="2147490404" r:id="rId6"/>
    <p:sldLayoutId id="2147490405" r:id="rId7"/>
    <p:sldLayoutId id="2147490406" r:id="rId8"/>
    <p:sldLayoutId id="2147490407" r:id="rId9"/>
    <p:sldLayoutId id="2147490408" r:id="rId10"/>
    <p:sldLayoutId id="2147490409" r:id="rId11"/>
    <p:sldLayoutId id="21474904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D0FCE55-8FF1-40CC-85D8-75E43A0596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34" r:id="rId1"/>
    <p:sldLayoutId id="2147490335" r:id="rId2"/>
    <p:sldLayoutId id="2147490336" r:id="rId3"/>
    <p:sldLayoutId id="2147490337" r:id="rId4"/>
    <p:sldLayoutId id="2147490338" r:id="rId5"/>
    <p:sldLayoutId id="2147490339" r:id="rId6"/>
    <p:sldLayoutId id="2147490340" r:id="rId7"/>
    <p:sldLayoutId id="2147490341" r:id="rId8"/>
    <p:sldLayoutId id="2147490342" r:id="rId9"/>
    <p:sldLayoutId id="2147490343" r:id="rId10"/>
    <p:sldLayoutId id="2147490344" r:id="rId11"/>
    <p:sldLayoutId id="214749034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6C9355C-4142-4D56-BA4B-A16AD72B71C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46" r:id="rId1"/>
    <p:sldLayoutId id="2147490347" r:id="rId2"/>
    <p:sldLayoutId id="2147490348" r:id="rId3"/>
    <p:sldLayoutId id="2147490349" r:id="rId4"/>
    <p:sldLayoutId id="2147490350" r:id="rId5"/>
    <p:sldLayoutId id="2147490351" r:id="rId6"/>
    <p:sldLayoutId id="2147490352" r:id="rId7"/>
    <p:sldLayoutId id="2147490353" r:id="rId8"/>
    <p:sldLayoutId id="2147490354" r:id="rId9"/>
    <p:sldLayoutId id="2147490355" r:id="rId10"/>
    <p:sldLayoutId id="2147490356" r:id="rId11"/>
    <p:sldLayoutId id="21474903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DD11469-ABE1-4B01-9CFB-CB1E9BD1CA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58" r:id="rId1"/>
    <p:sldLayoutId id="2147490267" r:id="rId2"/>
    <p:sldLayoutId id="2147490268" r:id="rId3"/>
    <p:sldLayoutId id="2147490269" r:id="rId4"/>
    <p:sldLayoutId id="2147490270" r:id="rId5"/>
    <p:sldLayoutId id="2147490271" r:id="rId6"/>
    <p:sldLayoutId id="2147490272" r:id="rId7"/>
    <p:sldLayoutId id="2147490273" r:id="rId8"/>
    <p:sldLayoutId id="2147490274" r:id="rId9"/>
    <p:sldLayoutId id="2147490275" r:id="rId10"/>
    <p:sldLayoutId id="2147490276" r:id="rId11"/>
    <p:sldLayoutId id="214749027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41D2A9-DDE9-436A-BF83-3D39DF422A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59" r:id="rId1"/>
    <p:sldLayoutId id="2147490278" r:id="rId2"/>
    <p:sldLayoutId id="2147490279" r:id="rId3"/>
    <p:sldLayoutId id="2147490280" r:id="rId4"/>
    <p:sldLayoutId id="2147490281" r:id="rId5"/>
    <p:sldLayoutId id="2147490282" r:id="rId6"/>
    <p:sldLayoutId id="2147490283" r:id="rId7"/>
    <p:sldLayoutId id="2147490284" r:id="rId8"/>
    <p:sldLayoutId id="2147490285" r:id="rId9"/>
    <p:sldLayoutId id="2147490286" r:id="rId10"/>
    <p:sldLayoutId id="2147490287" r:id="rId11"/>
    <p:sldLayoutId id="214749028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5057E6-2096-4D8A-9A65-52B0CD900F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60" r:id="rId1"/>
    <p:sldLayoutId id="2147490289" r:id="rId2"/>
    <p:sldLayoutId id="2147490290" r:id="rId3"/>
    <p:sldLayoutId id="2147490291" r:id="rId4"/>
    <p:sldLayoutId id="2147490292" r:id="rId5"/>
    <p:sldLayoutId id="2147490293" r:id="rId6"/>
    <p:sldLayoutId id="2147490294" r:id="rId7"/>
    <p:sldLayoutId id="2147490295" r:id="rId8"/>
    <p:sldLayoutId id="2147490296" r:id="rId9"/>
    <p:sldLayoutId id="2147490297" r:id="rId10"/>
    <p:sldLayoutId id="2147490298" r:id="rId11"/>
    <p:sldLayoutId id="214749029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E6976C1-8CB1-484B-BBDF-7108EE0DEA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61" r:id="rId1"/>
    <p:sldLayoutId id="2147490300" r:id="rId2"/>
    <p:sldLayoutId id="2147490301" r:id="rId3"/>
    <p:sldLayoutId id="2147490302" r:id="rId4"/>
    <p:sldLayoutId id="2147490303" r:id="rId5"/>
    <p:sldLayoutId id="2147490304" r:id="rId6"/>
    <p:sldLayoutId id="2147490305" r:id="rId7"/>
    <p:sldLayoutId id="2147490306" r:id="rId8"/>
    <p:sldLayoutId id="2147490307" r:id="rId9"/>
    <p:sldLayoutId id="2147490308" r:id="rId10"/>
    <p:sldLayoutId id="2147490309" r:id="rId11"/>
    <p:sldLayoutId id="214749031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0A176A-A270-4DF6-B796-9816F82C4F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62" r:id="rId1"/>
    <p:sldLayoutId id="2147490311" r:id="rId2"/>
    <p:sldLayoutId id="2147490312" r:id="rId3"/>
    <p:sldLayoutId id="2147490313" r:id="rId4"/>
    <p:sldLayoutId id="2147490314" r:id="rId5"/>
    <p:sldLayoutId id="2147490315" r:id="rId6"/>
    <p:sldLayoutId id="2147490316" r:id="rId7"/>
    <p:sldLayoutId id="2147490317" r:id="rId8"/>
    <p:sldLayoutId id="2147490318" r:id="rId9"/>
    <p:sldLayoutId id="2147490319" r:id="rId10"/>
    <p:sldLayoutId id="2147490320" r:id="rId11"/>
    <p:sldLayoutId id="214749032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1F981B9-A756-4015-BF4F-26563900FA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363" r:id="rId1"/>
    <p:sldLayoutId id="2147490364" r:id="rId2"/>
    <p:sldLayoutId id="2147490365" r:id="rId3"/>
    <p:sldLayoutId id="2147490366" r:id="rId4"/>
    <p:sldLayoutId id="2147490367" r:id="rId5"/>
    <p:sldLayoutId id="2147490368" r:id="rId6"/>
    <p:sldLayoutId id="2147490369" r:id="rId7"/>
    <p:sldLayoutId id="2147490370" r:id="rId8"/>
    <p:sldLayoutId id="2147490371" r:id="rId9"/>
    <p:sldLayoutId id="2147490372" r:id="rId10"/>
    <p:sldLayoutId id="2147490373" r:id="rId11"/>
    <p:sldLayoutId id="214749037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11.wmf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9.png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8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6.jpeg"/><Relationship Id="rId11" Type="http://schemas.openxmlformats.org/officeDocument/2006/relationships/image" Target="../media/image9.png"/><Relationship Id="rId5" Type="http://schemas.openxmlformats.org/officeDocument/2006/relationships/image" Target="../media/image25.png"/><Relationship Id="rId10" Type="http://schemas.openxmlformats.org/officeDocument/2006/relationships/image" Target="../media/image28.png"/><Relationship Id="rId4" Type="http://schemas.openxmlformats.org/officeDocument/2006/relationships/image" Target="../media/image24.jpeg"/><Relationship Id="rId9" Type="http://schemas.openxmlformats.org/officeDocument/2006/relationships/image" Target="../media/image18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8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8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6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9" descr="http://t2.gstatic.com/images?q=tbn:ANd9GcQSkNIiqOkRf4emiIcUCG8XxOANkjd2_5ZdxE_jbUK7aWV668mcZ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963" y="3192463"/>
            <a:ext cx="2219325" cy="30178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7" name="Picture 11" descr="http://t2.gstatic.com/images?q=tbn:ANd9GcRTQGFRIG86zdA4IrUblA0PpZfwXrpyPib9PCGv9BoTFGWBkVUaH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628775"/>
            <a:ext cx="3243263" cy="2428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20838"/>
            <a:ext cx="7764462" cy="360045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Reino dos Céus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é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comparável a um homem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semeou boa semente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no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seu campo.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3670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2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425575"/>
            <a:ext cx="8496300" cy="48117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disse às multidões mais esta parábola: «O reino dos Céus pode comparar-se a um homem que semeou boa semente no seu campo.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todos dormiam, veio o inimigo, semeou joio no meio do trigo e foi-se embora. Quando o trigo cresceu e começou a espigar, apareceu também o joio.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servos do dono da casa foram dizer-lhe: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‘Senhor, não semeaste boa semente no teu campo?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Donde vem então o joio?’. Ele respondeu-lhes: ‘Foi um inimigo que fez isso’. Disseram-lhe os servos: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‘Queres que vamos arrancar o joio?’. ‘Não! – disse ele –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suceda que, ao arrancardes o joio, arranqueis também o trigo. Deixai-os crescer ambos até à ceifa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e, na altura da ceifa, direi aos ceifeiros: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Apanhai primeiro o joio e atai-o em molhos para queimar; e o trigo, recolhei-o no meu celeiro’». </a:t>
            </a:r>
            <a:endParaRPr lang="pt-PT" sz="2200" spc="15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80728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8163" y="609758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349375"/>
            <a:ext cx="8569325" cy="488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disse-lhes outra parábola: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reino dos Céus pode comparar-se ao grão de mostarda que um homem tomou e semeou no seu campo.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Sendo a menor de todas as sementes, depois de crescer, é a maior de todas as plantas da horta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torna-se árvore, de modo que as aves do céu vêm abrigar-se nos seus ramos».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Disse-lhes outra parábola: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«O reino dos Céus pode comparar-se ao fermento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uma mulher toma e mistura em três medidas de farinha, até ficar tudo levedado».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isto disse Jesus em parábolas,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sem parábolas nada lhes dizia,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fim de se cumprir o que fora anunciado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pelo profeta, que disse: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«Abrirei a minha boca em parábolas, proclamarei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verdades ocultas desde a criação do mundo».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6035675" y="1050925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72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797800" y="596423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274763"/>
            <a:ext cx="8640762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deixou então as multidões e foi para casa.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aproximaram-se d’Ele e disseram-Lhe: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«Explica-nos a parábola do joio no campo».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Jesus respondeu: «Aquele que semeia a boa semente é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Filho do homem, e o campo é o mundo. A boa semente são os filhos do reino, o joio são os filhos do Maligno,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inimigo que o semeou é o Diabo.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ceifa é o fim do mundo, e os ceifeiros são os Anjos.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Como o joio é apanhado e queimado no fogo,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será no fim do mundo: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Filho do homem enviará os seus Anjos,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tirarão do seu reino todos os escandalosos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todos os que praticam a iniquidade,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</a:t>
            </a:r>
            <a:r>
              <a:rPr lang="pt-PT" sz="2100" spc="15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hão de </a:t>
            </a: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lançá-los na fornalha ardente;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aí haverá choro e ranger de dentes.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Então os justos brilharão como o sol no reino do seu Pai.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tem ouvidos, oiça»”.                           (Mt 13)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674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67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575" y="9255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776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8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863725"/>
            <a:ext cx="8280400" cy="30924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22300" lvl="1" algn="l"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 Deus Pai, que é Omnipotente sem deixar de ser Paciente e Misericordioso, e por isso, sabe sempre esperar e perdoar.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pedimos, confiantes, que: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</a:p>
          <a:p>
            <a:pPr marL="4763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a boa semente da sua Palavra nos fale ao coração…</a:t>
            </a:r>
          </a:p>
          <a:p>
            <a:pPr marL="4763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reine a paz no mundo, por obra dos pacificadores… </a:t>
            </a:r>
          </a:p>
          <a:p>
            <a:pPr marL="4763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quem viveu com paciência irá para os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celeiros eternos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…</a:t>
            </a:r>
          </a:p>
          <a:p>
            <a:pPr marL="4763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todos os que são testemunhas do Amor de Deus, desde </a:t>
            </a:r>
          </a:p>
          <a:p>
            <a:pPr marL="4763"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as nossas comunidades, tenham a bênção do Pai…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403350" y="5211763"/>
            <a:ext cx="684053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DEUS PACIENTE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 CHEIO DE MISERICÓRDIA!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98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34" name="Picture 13" descr="http://t1.gstatic.com/images?q=tbn:ANd9GcQRlETSXAYYG27IDOuOAC5plzFhVPjJTwxxqve5Fh2JuYoiZLx3S2-5m6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620" y="2348880"/>
            <a:ext cx="7531006" cy="302433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0836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0837" name="Line 6"/>
          <p:cNvSpPr>
            <a:spLocks noChangeShapeType="1"/>
          </p:cNvSpPr>
          <p:nvPr/>
        </p:nvSpPr>
        <p:spPr bwMode="auto">
          <a:xfrm flipV="1">
            <a:off x="1042988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083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24749" y="5998818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74046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20842" name="Picture 4" descr="http://t2.gstatic.com/images?q=tbn:ANd9GcQjjilTlEfdlI9RI-62H1lgQoAEMpPQBB6egDD_z-u_32GeHde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0463" y="2636838"/>
            <a:ext cx="3375025" cy="22987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ângulo 1"/>
          <p:cNvSpPr/>
          <p:nvPr/>
        </p:nvSpPr>
        <p:spPr>
          <a:xfrm>
            <a:off x="2776658" y="1128092"/>
            <a:ext cx="453164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TRAZEMOS AO TEU ALTAR</a:t>
            </a:r>
          </a:p>
          <a:p>
            <a:pPr algn="l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OFERTA DESTE DIA</a:t>
            </a:r>
          </a:p>
          <a:p>
            <a:pPr algn="l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PARA, SENHOR, O VIVERMOS</a:t>
            </a:r>
          </a:p>
          <a:p>
            <a:pPr algn="l">
              <a:defRPr/>
            </a:pPr>
            <a:r>
              <a:rPr lang="pt-PT" sz="2200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AMOR E ALEGRIA.</a:t>
            </a:r>
          </a:p>
          <a:p>
            <a:pPr algn="l"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Aceita o nosso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trabalho,</a:t>
            </a:r>
            <a:endParaRPr lang="pt-PT" sz="2200" i="1" baseline="0" dirty="0"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alegria e tristeza:</a:t>
            </a:r>
          </a:p>
          <a:p>
            <a:pPr algn="l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Faz com eles o fermento</a:t>
            </a:r>
          </a:p>
          <a:p>
            <a:pPr algn="l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pão da Tua mesa.</a:t>
            </a:r>
          </a:p>
          <a:p>
            <a:pPr algn="l">
              <a:defRPr/>
            </a:pPr>
            <a:endParaRPr lang="pt-PT" sz="2200" i="1" baseline="0" dirty="0"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Aceita tudo o que somos</a:t>
            </a:r>
          </a:p>
          <a:p>
            <a:pPr algn="l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- humilde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singela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oferta -</a:t>
            </a:r>
            <a:endParaRPr lang="pt-PT" sz="2200" i="1" baseline="0" dirty="0"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Teu amor guardaremos</a:t>
            </a:r>
          </a:p>
          <a:p>
            <a:pPr algn="l">
              <a:defRPr/>
            </a:pP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nossa </a:t>
            </a:r>
            <a:r>
              <a:rPr lang="pt-PT" sz="2200" i="1" baseline="0" dirty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alma sempre aberta</a:t>
            </a:r>
            <a:r>
              <a:rPr lang="pt-PT" sz="2200" i="1" baseline="0" dirty="0" smtClean="0">
                <a:solidFill>
                  <a:srgbClr val="F8F8F8"/>
                </a:solidFill>
                <a:effectLst>
                  <a:glow rad="114300">
                    <a:schemeClr val="bg1">
                      <a:alpha val="51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200" i="1" baseline="0" dirty="0">
              <a:solidFill>
                <a:srgbClr val="F8F8F8"/>
              </a:solidFill>
              <a:effectLst>
                <a:glow rad="114300">
                  <a:schemeClr val="bg1">
                    <a:alpha val="51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86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289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16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303963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O Reino dos Céus</a:t>
            </a:r>
            <a:r>
              <a:rPr lang="pt-PT" sz="2200" i="1" baseline="0">
                <a:latin typeface="Arial" charset="0"/>
              </a:rPr>
              <a:t>… </a:t>
            </a:r>
            <a:r>
              <a:rPr lang="pt-PT" sz="2200" baseline="0">
                <a:latin typeface="Arial" charset="0"/>
              </a:rPr>
              <a:t>requer paciência… até chegar o dia da </a:t>
            </a:r>
            <a:r>
              <a:rPr lang="pt-PT" sz="2200" i="1" baseline="0">
                <a:latin typeface="Arial" charset="0"/>
              </a:rPr>
              <a:t>Justiça</a:t>
            </a:r>
            <a:r>
              <a:rPr lang="pt-PT" sz="2200" baseline="0">
                <a:latin typeface="Arial" charset="0"/>
              </a:rPr>
              <a:t>… </a:t>
            </a:r>
            <a:r>
              <a:rPr lang="pt-PT" sz="2200" b="0" i="1" baseline="0">
                <a:latin typeface="Arial" charset="0"/>
              </a:rPr>
              <a:t>[3ª L./Evang.</a:t>
            </a:r>
            <a:r>
              <a:rPr lang="pt-PT" sz="2200" b="0" baseline="0">
                <a:latin typeface="Arial" charset="0"/>
              </a:rPr>
              <a:t>-</a:t>
            </a:r>
            <a:r>
              <a:rPr lang="pt-PT" sz="2200" baseline="0">
                <a:latin typeface="Arial" charset="0"/>
              </a:rPr>
              <a:t>Mt 13</a:t>
            </a:r>
            <a:r>
              <a:rPr lang="pt-PT" sz="2200" b="0" i="1" baseline="0">
                <a:latin typeface="Arial" charset="0"/>
              </a:rPr>
              <a:t>]</a:t>
            </a:r>
            <a:r>
              <a:rPr lang="pt-PT" sz="2200" baseline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Deus, porque é </a:t>
            </a:r>
            <a:r>
              <a:rPr lang="pt-PT" sz="2200" i="1" baseline="0">
                <a:latin typeface="Arial" charset="0"/>
              </a:rPr>
              <a:t>Todo-poderoso</a:t>
            </a:r>
            <a:r>
              <a:rPr lang="pt-PT" sz="2200" baseline="0">
                <a:latin typeface="Arial" charset="0"/>
              </a:rPr>
              <a:t>, pode ser </a:t>
            </a:r>
            <a:r>
              <a:rPr lang="pt-PT" sz="2200" i="1" baseline="0">
                <a:latin typeface="Arial" charset="0"/>
              </a:rPr>
              <a:t>Justo…</a:t>
            </a:r>
            <a:r>
              <a:rPr lang="pt-PT" sz="2200" baseline="0">
                <a:latin typeface="Arial" charset="0"/>
              </a:rPr>
              <a:t> e </a:t>
            </a:r>
            <a:r>
              <a:rPr lang="pt-PT" sz="2200" i="1" baseline="0">
                <a:latin typeface="Arial" charset="0"/>
              </a:rPr>
              <a:t>Compassivo… </a:t>
            </a:r>
            <a:r>
              <a:rPr lang="pt-PT" sz="2200" b="0" i="1" baseline="0">
                <a:latin typeface="Arial" charset="0"/>
              </a:rPr>
              <a:t>[1ª Leit.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Sb 12</a:t>
            </a:r>
            <a:r>
              <a:rPr lang="pt-PT" sz="2200" b="0" i="1" baseline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>
                <a:latin typeface="Arial" charset="0"/>
              </a:rPr>
              <a:t>- É o Espírito de Deus que age em nós… no meio das nossas fraquezas… </a:t>
            </a:r>
            <a:r>
              <a:rPr lang="pt-PT" sz="2200" b="0" i="1" baseline="0">
                <a:latin typeface="Arial" charset="0"/>
              </a:rPr>
              <a:t>[ 2ª Leit. </a:t>
            </a:r>
            <a:r>
              <a:rPr lang="pt-PT" sz="2200" b="0" baseline="0">
                <a:latin typeface="Arial" charset="0"/>
              </a:rPr>
              <a:t>/ </a:t>
            </a:r>
            <a:r>
              <a:rPr lang="pt-PT" sz="2200" baseline="0">
                <a:latin typeface="Arial" charset="0"/>
              </a:rPr>
              <a:t>Rm 8 </a:t>
            </a:r>
            <a:r>
              <a:rPr lang="pt-PT" sz="2200" b="0" i="1" baseline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0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39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49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493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49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595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596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597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7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800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800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12" descr="http://t3.gstatic.com/images?q=tbn:ANd9GcSWqR5CzrZ2rr-xJsMp3Bz-295Wd3HuB59R1AV5b4zslt6A9UF--eQoW_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3508375" cy="4702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90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506616" y="903288"/>
            <a:ext cx="5704681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SEMENTE É A PALAVRA DE DEUS</a:t>
            </a:r>
          </a:p>
          <a:p>
            <a:pPr algn="l">
              <a:defRPr/>
            </a:pP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O SEMEADOR É CRISTO.</a:t>
            </a:r>
          </a:p>
          <a:p>
            <a:pPr algn="l">
              <a:defRPr/>
            </a:pP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OUVE A SUA PALAVRA</a:t>
            </a:r>
          </a:p>
          <a:p>
            <a:pPr algn="l">
              <a:defRPr/>
            </a:pP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VIVERÁ PARA SEMPRE.</a:t>
            </a:r>
          </a:p>
          <a:p>
            <a:pPr algn="l">
              <a:defRPr/>
            </a:pPr>
            <a:r>
              <a:rPr lang="pt-PT" sz="18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1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VIVERÁ </a:t>
            </a: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</a:t>
            </a:r>
            <a:r>
              <a:rPr lang="pt-PT" sz="1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SEMPRE!</a:t>
            </a:r>
            <a:endParaRPr lang="pt-PT" sz="1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pt-PT" sz="1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1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Feliz daquele que escolheis e chamais</a:t>
            </a:r>
          </a:p>
          <a:p>
            <a:pPr algn="l">
              <a:defRPr/>
            </a:pP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para habitar em vossos </a:t>
            </a:r>
            <a:r>
              <a:rPr lang="pt-PT" sz="1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átrios!</a:t>
            </a:r>
            <a:endParaRPr lang="pt-PT" sz="1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Seremos saciados com os bens da vossa casa,</a:t>
            </a:r>
          </a:p>
          <a:p>
            <a:pPr algn="l">
              <a:defRPr/>
            </a:pP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da santidade do vosso tabernáculo.</a:t>
            </a:r>
          </a:p>
          <a:p>
            <a:pPr algn="l">
              <a:defRPr/>
            </a:pPr>
            <a:endParaRPr lang="pt-PT" sz="1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18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Visitastes a terra e a regastes</a:t>
            </a:r>
          </a:p>
          <a:p>
            <a:pPr lvl="1" algn="l">
              <a:defRPr/>
            </a:pP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enchendo-a de fertilidade.</a:t>
            </a:r>
          </a:p>
          <a:p>
            <a:pPr lvl="1" algn="l">
              <a:defRPr/>
            </a:pP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As fontes do céu transbordam em água</a:t>
            </a:r>
          </a:p>
          <a:p>
            <a:pPr lvl="1" algn="l">
              <a:defRPr/>
            </a:pPr>
            <a:r>
              <a:rPr lang="pt-PT" sz="18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fazeis brotar o trigo.</a:t>
            </a:r>
          </a:p>
          <a:p>
            <a:pPr algn="l">
              <a:defRPr/>
            </a:pPr>
            <a:endParaRPr lang="pt-PT" sz="1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1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 </a:t>
            </a: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Assim preparais a </a:t>
            </a:r>
            <a:r>
              <a:rPr lang="pt-PT" sz="1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terra:</a:t>
            </a:r>
            <a:endParaRPr lang="pt-PT" sz="1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18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regais </a:t>
            </a: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sulcos e aplanais as leivas.</a:t>
            </a:r>
          </a:p>
          <a:p>
            <a:pPr algn="l">
              <a:defRPr/>
            </a:pP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Vós a inundais de chuva</a:t>
            </a:r>
          </a:p>
          <a:p>
            <a:pPr algn="l">
              <a:defRPr/>
            </a:pPr>
            <a:r>
              <a:rPr lang="pt-PT" sz="18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abençoais as sementes.</a:t>
            </a:r>
          </a:p>
          <a:p>
            <a:pPr algn="l">
              <a:defRPr/>
            </a:pPr>
            <a:endParaRPr lang="pt-PT" sz="18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02153" y="6051205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/>
          <a:srcRect r="36827"/>
          <a:stretch/>
        </p:blipFill>
        <p:spPr>
          <a:xfrm flipH="1">
            <a:off x="4902846" y="1412776"/>
            <a:ext cx="3957083" cy="4030933"/>
          </a:xfrm>
          <a:prstGeom prst="rect">
            <a:avLst/>
          </a:prstGeom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8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9029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290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475656" y="1663308"/>
            <a:ext cx="570468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SEMENTE É A PALAVRA DE DEUS</a:t>
            </a:r>
          </a:p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O SEMEADOR É CRISTO.</a:t>
            </a:r>
          </a:p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QUEM OUVE A SUA PALAVRA</a:t>
            </a:r>
          </a:p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VIVERÁ PARA SEMPRE.</a:t>
            </a:r>
          </a:p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1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VIVERÁ PARA SEMPRE!</a:t>
            </a:r>
          </a:p>
          <a:p>
            <a:pPr algn="l">
              <a:defRPr/>
            </a:pPr>
            <a:endParaRPr lang="pt-PT" sz="18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endParaRPr lang="pt-PT" sz="18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1800" i="1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sz="1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Corastes o ano com os vossos benefícios,</a:t>
            </a:r>
          </a:p>
          <a:p>
            <a:pPr lvl="1" algn="l">
              <a:defRPr/>
            </a:pPr>
            <a:r>
              <a:rPr lang="pt-PT" sz="1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por onde passastes brotou a abundância.</a:t>
            </a:r>
          </a:p>
          <a:p>
            <a:pPr lvl="1" algn="l">
              <a:defRPr/>
            </a:pPr>
            <a:r>
              <a:rPr lang="pt-PT" sz="1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Vicejam as pastagens do deserto,</a:t>
            </a:r>
          </a:p>
          <a:p>
            <a:pPr lvl="1" algn="l">
              <a:defRPr/>
            </a:pPr>
            <a:r>
              <a:rPr lang="pt-PT" sz="1800" i="1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os outeiros vestem-se de festa.</a:t>
            </a:r>
          </a:p>
          <a:p>
            <a:pPr algn="l">
              <a:defRPr/>
            </a:pPr>
            <a:endParaRPr lang="pt-PT" sz="1800" i="1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l">
              <a:defRPr/>
            </a:pPr>
            <a:r>
              <a:rPr lang="pt-PT" sz="18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 </a:t>
            </a: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Os prados cobrem-se de rebanhos</a:t>
            </a:r>
          </a:p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e os vales enchem-se de trigo.</a:t>
            </a:r>
          </a:p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Tudo canta e grita de alegria,</a:t>
            </a:r>
          </a:p>
          <a:p>
            <a:pPr algn="l">
              <a:defRPr/>
            </a:pPr>
            <a:r>
              <a:rPr lang="pt-PT" sz="1800" baseline="0" dirty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com os vossos prodígios, </a:t>
            </a:r>
            <a:r>
              <a:rPr lang="pt-PT" sz="1800" baseline="0" dirty="0" smtClean="0">
                <a:solidFill>
                  <a:srgbClr val="F8F8F8"/>
                </a:solidFill>
                <a:effectLst>
                  <a:glow rad="63500">
                    <a:srgbClr val="000000"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Senhor!</a:t>
            </a:r>
            <a:endParaRPr lang="pt-PT" sz="1800" baseline="0" dirty="0">
              <a:solidFill>
                <a:srgbClr val="F8F8F8"/>
              </a:solidFill>
              <a:effectLst>
                <a:glow rad="63500">
                  <a:srgbClr val="000000"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716190" y="1157184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85782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(1)</a:t>
            </a:r>
          </a:p>
        </p:txBody>
      </p:sp>
      <p:pic>
        <p:nvPicPr>
          <p:cNvPr id="13005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438150" y="1935163"/>
            <a:ext cx="8526463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Aprendemos, com a Palavra desta Eucaristia, que não podemos evitar, enquanto vivemos neste mundo, a existência do mal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(“joio”)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no meio do bem (“trigo”).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vamos para a vida com o compromisso de: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nunca desconfiarmos da omnipotência de Deus...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vivermos na certeza de que o inimigo não triunfará…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sermos optimistas e olharmos para o “trigo bom”...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alimentarmo-nos do Pão Eucarístico para o caminho…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827583" y="5013176"/>
            <a:ext cx="7825879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ENTRE O BEM E O MAL,</a:t>
            </a:r>
          </a:p>
          <a:p>
            <a:pPr algn="l">
              <a:lnSpc>
                <a:spcPts val="3800"/>
              </a:lnSpc>
              <a:spcAft>
                <a:spcPts val="0"/>
              </a:spcAft>
              <a:defRPr/>
            </a:pP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Nós </a:t>
            </a: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ESCOLHEMOS O </a:t>
            </a:r>
            <a:r>
              <a:rPr lang="pt-PT" sz="3200" cap="all" spc="5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BEM!</a:t>
            </a:r>
            <a:endParaRPr lang="pt-PT" sz="3200" cap="all" spc="5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084" y="1761634"/>
            <a:ext cx="1473115" cy="2160240"/>
          </a:xfrm>
          <a:prstGeom prst="rect">
            <a:avLst/>
          </a:prstGeom>
        </p:spPr>
      </p:pic>
      <p:pic>
        <p:nvPicPr>
          <p:cNvPr id="131074" name="Picture 10" descr="http://t2.gstatic.com/images?q=tbn:ANd9GcS3eoncWaqVzOcCIoXHql_eYc8sHueBXC3-NvvvFtOl_6dRf0TIx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445" y="3330638"/>
            <a:ext cx="2287985" cy="32015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1076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 (2)</a:t>
            </a:r>
          </a:p>
        </p:txBody>
      </p:sp>
      <p:pic>
        <p:nvPicPr>
          <p:cNvPr id="131079" name="Picture 17" descr="COLOSSUS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1080" name="Picture 16" descr="GRAP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ângulo 9"/>
          <p:cNvSpPr/>
          <p:nvPr/>
        </p:nvSpPr>
        <p:spPr>
          <a:xfrm>
            <a:off x="760718" y="1609040"/>
            <a:ext cx="7339674" cy="538609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SEI, Ó SENHOR, QUE ME AMAS,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OUÇO A TUA VOZ QUE ME CHAMA!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QUERO CANTAR, COM MARIA,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MEU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SIM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DE ALEGRIA, QUAL BELA CANÇÃO!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VOU PELO MUNDO, SENHOR,</a:t>
            </a:r>
          </a:p>
          <a:p>
            <a:pPr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VOU CANTAR TEU AMOR, QUE ENCHE O MEU CORAÇÃO!</a:t>
            </a:r>
          </a:p>
          <a:p>
            <a:pPr algn="l">
              <a:defRPr/>
            </a:pPr>
            <a:r>
              <a:rPr lang="pt-PT" sz="1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lvl="1" algn="l">
              <a:defRPr/>
            </a:pP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000" b="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 teu Reino é semente</a:t>
            </a:r>
          </a:p>
          <a:p>
            <a:pPr lvl="1" algn="l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justiça e de pão;</a:t>
            </a:r>
          </a:p>
          <a:p>
            <a:pPr lvl="1" algn="l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fermento na massa:</a:t>
            </a:r>
          </a:p>
          <a:p>
            <a:pPr lvl="1" algn="l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	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Vida </a:t>
            </a: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Ressurreição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lvl="1" algn="l">
              <a:defRPr/>
            </a:pPr>
            <a:endParaRPr lang="pt-PT" sz="2000" b="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2000" b="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Qual semente do campo,</a:t>
            </a:r>
          </a:p>
          <a:p>
            <a:pPr lvl="1"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é lançada no chão,</a:t>
            </a:r>
          </a:p>
          <a:p>
            <a:pPr lvl="1"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Palavra de Deus</a:t>
            </a:r>
          </a:p>
          <a:p>
            <a:pPr lvl="1" algn="l">
              <a:defRPr/>
            </a:pP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cai </a:t>
            </a:r>
            <a:r>
              <a:rPr lang="pt-PT" sz="20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em meu coração.</a:t>
            </a:r>
          </a:p>
          <a:p>
            <a:pPr algn="l">
              <a:defRPr/>
            </a:pPr>
            <a:r>
              <a:rPr lang="pt-PT" sz="1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</a:p>
          <a:p>
            <a:pPr algn="l">
              <a:defRPr/>
            </a:pPr>
            <a:r>
              <a:rPr lang="pt-PT" sz="20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0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endParaRPr lang="pt-PT" sz="2000" kern="10" baseline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13" descr="http://t1.gstatic.com/images?q=tbn:ANd9GcRkU5kjEEUzVP6ImzJYWBat2cf11in6s41VB8Iv-0VB_rU5HDw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060848"/>
            <a:ext cx="3755280" cy="25206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099" name="Line 3"/>
          <p:cNvSpPr>
            <a:spLocks noChangeShapeType="1"/>
          </p:cNvSpPr>
          <p:nvPr/>
        </p:nvSpPr>
        <p:spPr bwMode="auto">
          <a:xfrm flipV="1">
            <a:off x="539750" y="801688"/>
            <a:ext cx="2735263" cy="1042987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343838" y="845692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2051720" y="1556792"/>
            <a:ext cx="6696744" cy="4752975"/>
          </a:xfrm>
        </p:spPr>
        <p:txBody>
          <a:bodyPr/>
          <a:lstStyle/>
          <a:p>
            <a:pPr>
              <a:defRPr/>
            </a:pP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 amor que te arrasta não perguntes: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Onde vais, onde vais? –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Irei contigo!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aos homens vais falar das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injustiças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e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da paz, e da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paz,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– irei contigo.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CORPO DA TERRA SEMEARÁS: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FLORES DE TRIGO, FLORES DE TRIGO;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ÀS BOCAS DA FOME ANUNCIARÁS:</a:t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PÃO DE PAZ, PÃO DE PAZ – IREI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CONTIGO!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 as estradas que percorres são de paz</a:t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justiça, e justiça – irei contigo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i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Se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esp’rança 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cai desfeita a teus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pés,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recomeça</a:t>
            </a:r>
            <a:r>
              <a:rPr lang="pt-PT" sz="22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recomeça – irei contigo.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5" descr="http://t0.gstatic.com/images?q=tbn:ANd9GcR3uVC2vGYx7PtI5QFIKzAs6L1hf9RLGIW4DMLQXkIXKPdHlsg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14363"/>
            <a:ext cx="2886075" cy="2886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9" descr="http://t2.gstatic.com/images?q=tbn:ANd9GcSC6Tet18K22ig021gCVcV792me3kGIcgel0Hn1lmyfCEJw8i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811213"/>
            <a:ext cx="3321050" cy="247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3" descr="http://t0.gstatic.com/images?q=tbn:ANd9GcTNqF746bEToBXdsL6zOp4PcQD3kElJK9zdD8yUiAXiVi3IWAcUl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692150"/>
            <a:ext cx="2347912" cy="1666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1" descr="http://t2.gstatic.com/images?q=tbn:ANd9GcTBqM5b70Dr3VBAad14clO4I8p9NrmRpM0tzmHrskebL3Xx6SdGD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59" y="4437112"/>
            <a:ext cx="2886075" cy="20066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17" descr="http://t1.gstatic.com/images?q=tbn:ANd9GcRzViUrxsAquup4K-6CD8qep4FrHLYhrn9R0XMM5z-eJjmCcYPPM0ke9VicX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9560" y="3943169"/>
            <a:ext cx="3291887" cy="2231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Picture 17" descr="http://t3.gstatic.com/images?q=tbn:ANd9GcR_E7UELzZAT9raibhbpWWfKoAPP8ywS07aZiWx1dwMOZxfyrc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1380" y="3871366"/>
            <a:ext cx="2172739" cy="258674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2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 rot="21235185">
            <a:off x="332296" y="1729997"/>
            <a:ext cx="8787237" cy="2977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“boa semente” da Palavra de Deus é semeada na nossa vida …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o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Maligno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semeia o mal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(joio)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nossa escolha será sempre o bem, </a:t>
            </a:r>
            <a:r>
              <a:rPr lang="pt-PT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embora estejamos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 meio 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mal…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5" descr="http://t0.gstatic.com/images?q=tbn:ANd9GcR3uVC2vGYx7PtI5QFIKzAs6L1hf9RLGIW4DMLQXkIXKPdHlsg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614363"/>
            <a:ext cx="2886075" cy="2886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19" descr="http://t2.gstatic.com/images?q=tbn:ANd9GcSC6Tet18K22ig021gCVcV792me3kGIcgel0Hn1lmyfCEJw8iu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811213"/>
            <a:ext cx="3321050" cy="247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23" descr="http://t0.gstatic.com/images?q=tbn:ANd9GcTNqF746bEToBXdsL6zOp4PcQD3kElJK9zdD8yUiAXiVi3IWAcUl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692150"/>
            <a:ext cx="2347912" cy="1666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21" descr="http://t2.gstatic.com/images?q=tbn:ANd9GcTBqM5b70Dr3VBAad14clO4I8p9NrmRpM0tzmHrskebL3Xx6SdGD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90" y="4520225"/>
            <a:ext cx="2681684" cy="18645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2" name="Picture 17" descr="http://t1.gstatic.com/images?q=tbn:ANd9GcRzViUrxsAquup4K-6CD8qep4FrHLYhrn9R0XMM5z-eJjmCcYPPM0ke9VicX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024" y="3747735"/>
            <a:ext cx="3291887" cy="22319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3" name="Picture 17" descr="http://t3.gstatic.com/images?q=tbn:ANd9GcR_E7UELzZAT9raibhbpWWfKoAPP8ywS07aZiWx1dwMOZxfyrcQ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88" y="3782089"/>
            <a:ext cx="2216150" cy="2638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4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0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1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2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8" name="Rectângulo 17"/>
          <p:cNvSpPr/>
          <p:nvPr/>
        </p:nvSpPr>
        <p:spPr>
          <a:xfrm rot="21235185">
            <a:off x="332296" y="1729997"/>
            <a:ext cx="8787237" cy="29777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“boa semente” da Palavra de Deus é semeada na nossa vida …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Mas o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Maligno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semeia o mal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(joio)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</a:p>
          <a:p>
            <a:pPr algn="l">
              <a:lnSpc>
                <a:spcPts val="4500"/>
              </a:lnSpc>
              <a:defRPr/>
            </a:pP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nossa escolha será sempre o bem, </a:t>
            </a:r>
            <a:r>
              <a:rPr lang="pt-PT" sz="38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embora estejamos </a:t>
            </a:r>
            <a:r>
              <a:rPr lang="pt-PT" sz="38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no meio </a:t>
            </a:r>
            <a:r>
              <a:rPr lang="pt-PT" sz="38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mal…</a:t>
            </a:r>
          </a:p>
        </p:txBody>
      </p:sp>
      <p:sp>
        <p:nvSpPr>
          <p:cNvPr id="19" name="WordArt 4"/>
          <p:cNvSpPr>
            <a:spLocks noChangeArrowheads="1" noChangeShapeType="1"/>
          </p:cNvSpPr>
          <p:nvPr/>
        </p:nvSpPr>
        <p:spPr bwMode="auto">
          <a:xfrm>
            <a:off x="5492039" y="5690007"/>
            <a:ext cx="3256425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25597091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7" descr="http://t3.gstatic.com/images?q=tbn:ANd9GcRtGWhaTQULrbgsvm7udv2KyyAWhb4roML4R_jQwW_iek1_TQta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89139"/>
            <a:ext cx="3345880" cy="37393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Line 4"/>
          <p:cNvSpPr>
            <a:spLocks noChangeShapeType="1"/>
          </p:cNvSpPr>
          <p:nvPr/>
        </p:nvSpPr>
        <p:spPr bwMode="auto">
          <a:xfrm flipV="1">
            <a:off x="1143000" y="928688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2122579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sp>
        <p:nvSpPr>
          <p:cNvPr id="4" name="Rectângulo 3"/>
          <p:cNvSpPr/>
          <p:nvPr/>
        </p:nvSpPr>
        <p:spPr>
          <a:xfrm>
            <a:off x="1143000" y="1390124"/>
            <a:ext cx="63813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l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PELOS CAMINHOS DA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ESP’RANÇA,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UNIDOS NO </a:t>
            </a:r>
            <a:r>
              <a:rPr lang="pt-PT" sz="2400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AMOR,</a:t>
            </a:r>
            <a:endParaRPr lang="pt-PT" sz="2400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24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VAMOS AO ENCONTRO DO SENHOR.</a:t>
            </a:r>
          </a:p>
          <a:p>
            <a:pPr lvl="1" algn="l">
              <a:defRPr/>
            </a:pP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14400" lvl="1" indent="-457200" algn="l">
              <a:buAutoNum type="arabicPeriod"/>
              <a:defRPr/>
            </a:pP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Pelos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caminhos dos homens, </a:t>
            </a:r>
            <a:endParaRPr lang="pt-PT" sz="2400" i="1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Cristo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lançou a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semente: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Palavra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vida eterna </a:t>
            </a:r>
            <a:endParaRPr lang="pt-PT" sz="2400" i="1" baseline="0" dirty="0" smtClean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lvl="1" algn="l">
              <a:defRPr/>
            </a:pP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2400" i="1" baseline="0" dirty="0" smtClean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</a:t>
            </a:r>
            <a:r>
              <a:rPr lang="pt-PT" sz="2400" i="1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saciar as gentes.</a:t>
            </a:r>
            <a:endParaRPr lang="pt-PT" sz="2400" i="1" baseline="0" dirty="0">
              <a:solidFill>
                <a:srgbClr val="F8F8F8"/>
              </a:solidFill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539750" y="1223963"/>
            <a:ext cx="8353425" cy="4221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“Não há Deus, além de Vós, que tenha cuidado de todas as coisas; a ninguém tendes de mostrar que não julgais injustamente. O vosso poder é o princípio da justiça,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vosso domínio soberano torna-Vos indulgente para com todos. Mostrais a vossa força aos que não acreditam na vossa omnipotência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confundis a audácia daqueles que a conhecem.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Vós, o Senhor da força, julgais com bondade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governais-nos com muita indulgência,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sempre podeis usar da força quando quiserdes.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Agindo deste modo, ensinastes ao vosso povo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justo deve ser humano, e aos vossos filhos destes a esperança feliz de que, após o pecado,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dais lugar ao arrependimento”.        (Sb 12)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886" y="836712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051050" y="5519738"/>
            <a:ext cx="6337300" cy="862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Senhor, sois um Deus clemente e compassivo!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505557">
            <a:off x="626069" y="5805983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7099300" y="5984875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1214438" y="1916113"/>
            <a:ext cx="7173912" cy="3632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Santo vem em auxílio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da nossa fraqueza,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não sabemos que pedir nas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nossas orações;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o próprio Espírito intercede por nós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com gemidos inefáveis.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Aquele que vê no íntimo dos corações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conhece as aspirações do Espírito,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pois é em conformidade com Deus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o Espírito intercede pelos cristãos”.                       						    (Rm 8)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763886" y="1196752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5949280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6068</TotalTime>
  <Words>1877</Words>
  <Application>Microsoft Office PowerPoint</Application>
  <PresentationFormat>Apresentação no Ecrã (4:3)</PresentationFormat>
  <Paragraphs>345</Paragraphs>
  <Slides>30</Slides>
  <Notes>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30</vt:i4>
      </vt:variant>
    </vt:vector>
  </HeadingPairs>
  <TitlesOfParts>
    <vt:vector size="49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1. Ao amor que te arrasta não perguntes:    Onde vais, onde vais? – Irei contigo!     Se aos homens vais falar das injustiças     e da paz, e da paz, – irei contigo.  NO CORPO DA TERRA SEMEARÁS: FLORES DE TRIGO, FLORES DE TRIGO; E ÀS BOCAS DA FOME ANUNCIARÁS: PÃO DE PAZ, PÃO DE PAZ – IREI CONTIGO!  2. Se as estradas que percorres são de paz    e justiça, e justiça – irei contigo.     Se a esp’rança cai desfeita a teus pés,     recomeça, recomeça – irei contigo.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376</cp:revision>
  <dcterms:created xsi:type="dcterms:W3CDTF">2006-05-02T09:35:59Z</dcterms:created>
  <dcterms:modified xsi:type="dcterms:W3CDTF">2014-07-18T08:25:11Z</dcterms:modified>
</cp:coreProperties>
</file>