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</p:sldMasterIdLst>
  <p:notesMasterIdLst>
    <p:notesMasterId r:id="rId39"/>
  </p:notesMasterIdLst>
  <p:sldIdLst>
    <p:sldId id="303" r:id="rId13"/>
    <p:sldId id="281" r:id="rId14"/>
    <p:sldId id="336" r:id="rId15"/>
    <p:sldId id="337" r:id="rId16"/>
    <p:sldId id="313" r:id="rId17"/>
    <p:sldId id="305" r:id="rId18"/>
    <p:sldId id="334" r:id="rId19"/>
    <p:sldId id="332" r:id="rId20"/>
    <p:sldId id="331" r:id="rId21"/>
    <p:sldId id="330" r:id="rId22"/>
    <p:sldId id="329" r:id="rId23"/>
    <p:sldId id="306" r:id="rId24"/>
    <p:sldId id="311" r:id="rId25"/>
    <p:sldId id="335" r:id="rId26"/>
    <p:sldId id="283" r:id="rId27"/>
    <p:sldId id="314" r:id="rId28"/>
    <p:sldId id="315" r:id="rId29"/>
    <p:sldId id="299" r:id="rId30"/>
    <p:sldId id="301" r:id="rId31"/>
    <p:sldId id="317" r:id="rId32"/>
    <p:sldId id="318" r:id="rId33"/>
    <p:sldId id="316" r:id="rId34"/>
    <p:sldId id="266" r:id="rId35"/>
    <p:sldId id="312" r:id="rId36"/>
    <p:sldId id="296" r:id="rId37"/>
    <p:sldId id="340" r:id="rId38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98" d="100"/>
          <a:sy n="98" d="100"/>
        </p:scale>
        <p:origin x="78" y="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3EEE1E-4651-4CC3-8C02-97A92C2033FF}" type="datetimeFigureOut">
              <a:rPr lang="pt-PT"/>
              <a:pPr>
                <a:defRPr/>
              </a:pPr>
              <a:t>05/07/2014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F139106-F6D2-4286-A63F-24889DE26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17827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2099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32100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C927AA29-E4FA-4E6A-BDD0-650F82FC833C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65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31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015B5FC9-727F-445B-AD71-9C6C8781AAF8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561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F65F1-9D7B-4A00-98EF-FEFA2986B6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306769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A4CCF2-4D7C-4D19-8510-B392ABC5C4F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59751453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3E0E4AE-886B-4AF3-AFFE-5706285E6DD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06511932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03A1191-FE34-4249-B9D4-403AA4815A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98652469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4077C87-77C3-404F-BDBB-3B2C34AFF96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3223410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8A0AD54-E0FD-478C-A3E7-F1DB16C02B1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25654112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03B8DE-7666-47F7-BD8D-973169FB30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89188921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34B0E81-6425-4E22-AAA4-0EB0FF1563C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99782445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955C411-0854-455B-AFF8-6C203736CA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9832041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857218-C6E6-47D1-8ADB-C4A120CC75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0786205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124E9F0-F676-47C6-8D5F-CC461126DC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02365023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05F2A87-6702-42C7-8D73-DB0BBC5DA18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2200945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87768-35C7-463F-B310-5FBC70CCABA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1222955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07EA654-FC7B-44E0-A8FB-1013C64709E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99070401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E69F2C-A52F-42AD-BB5A-BD7A9B800F9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45157379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7C7E183-1611-42F1-862A-94BD5A69BFE8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16858145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DCCE6-1190-41DD-91A5-078E6152A0EB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61115197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853976-059B-4446-80B2-A2C026D3928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10967111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A85FB32-544D-49D8-B52E-0A862DE77DCD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5323881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75E48A-5371-40AD-A112-20E34197717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413807195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141EB1E-00D7-4C00-A630-C7BD86A0B88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23626288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437BB1B-165E-4A01-9B73-13B43A089F2A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94535643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7B5A494-4D37-4829-93C5-75095C7F7A3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6904268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A15A86-EC3B-4FD1-901D-1B8BC31FEE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66327673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38FD61-AC83-4273-9F85-22964810B1DE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1498258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18CBC42-8F54-4461-A806-1FB99BBCBC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551370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BF6454-D973-4733-9F3C-892B83CAA7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91655883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C905176-5A57-43DB-BCCD-B3CA553CCA8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86559010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261B258-9EF5-42E1-95E6-62646395CC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80703097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DCECB56-B6E6-4AB3-86FB-D4A56A18B8D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01725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E132535-9EE7-42A5-8FC5-1E3309B6D2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158692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BA6FC9-8595-427F-BEA7-390F921BEF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81593381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6EC7F11-27BA-4D9F-946F-B1EE449A5C1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2662529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BAD1551-D85A-4175-9809-15B2BE4016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59981487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F87767-B55B-470B-91A7-6CAD7D0DABC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573935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C762F4B-AB35-4DAE-8C49-9A2A491318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3017100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244D9DC-6175-4D1F-BE40-457900D0ACF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9159881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ADC2ECD-86BA-48DC-B983-6E41FB5AF63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2266382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272BE5-20EF-4B71-9FC7-27243495B2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322652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25EA6-3BB7-408B-A4A7-7440643E07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9619133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DCC54-B710-4782-85CB-9553E34349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27369438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163D6-EC46-4B3D-A3E8-510B5D043C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2061278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B8367-03FD-4E82-B2F5-A4A202F4DA0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559772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AA531-6345-421C-B40B-B3FA3CBB73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1219843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E31F3-E36F-486B-87D5-885D74CCABC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430195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E4B3169-3AFB-463D-84A6-745067BBAD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4773489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7EAEB-4A77-4006-BCD2-A73C2BD6CFB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9783162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D2D60-C31C-48F4-88EF-E276709C1D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91526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82A6B-97D5-4683-8EAF-E619A93665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82447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21BCD-1C21-4EA8-B689-A1555E5007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886064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E173E-86D0-4527-999D-B12DF5BD27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1997933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082FC97-F7CC-4D6C-BB1A-F2625327BF8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4377358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604C037-3A10-4C6A-974A-7CDE89DA5B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8631451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8147F3-DB8F-48A7-95E5-92FE33AD70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3216524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4C8B6A-0670-46B5-A05D-0CE9303CCD8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0612785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16EA982-77A1-4279-862B-D9AD87C7B4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924487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67FB9-186D-40CB-9390-5390372F24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4761380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CA9B0F4-992B-4E2A-9B99-594FDA8B2E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742707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8952DC5-1994-42A4-BC56-DB65FE97DC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7463519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878A659-2A9F-4FF0-8EB7-2FBD7FAF0FA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78575400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F309670-F548-46E7-A524-0F706E72A0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9681431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D062739-8C13-42C2-933C-AA0B0D102D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809621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00D4BA3-2780-4483-97D4-FBA88BB01E0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65305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F9FA093-27CE-4C36-A540-C0969244031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7852781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AE624CD-4BCA-4C89-8A3C-8A4A76256A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3267994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A115C29-ACCB-4FA0-A526-02CE1CF3A5C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50789113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6D1A98A-3A43-4A96-8D64-F76CDC69513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2960885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6DA5F-E5D4-40D8-B0BF-03E01D59C3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5596144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FC4B6A3-9CB2-4DB1-9F13-FB386811F9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31819337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20A4DA-A25C-4314-B054-6FF2270ACF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4959681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553E05D-FB86-483E-84DF-B0E5EBE7FF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15622732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B609CA-58EB-4EDC-BFCB-098F32AA1B7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38848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8B63953-D425-46C0-BBA4-6A62AD424F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33952622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CD5748-1856-4EC5-A3E1-8276166B44C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150968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9D987B4-ED83-4A5E-8250-D83C48C2840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734454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BF885-2808-402F-B7AA-461B5DD2E9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03827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C98AB-CB63-48ED-9DEC-F8CBDEB98E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7912928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8099A-48ED-41AF-83E3-EA30E794390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406574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2F9869-E829-4479-B253-079B6ADBA1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2330858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0438D-9DBC-4944-B593-D2B8E6C1E5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93515293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05F36-73C2-459D-8BD5-DC3C24FE4F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8769353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0C541-E9E1-4FFC-830A-19D4BBEEE4B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2093374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9EA75-5D7E-4B3D-A5F2-798BFC3FE5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9039579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083E65-38BC-482D-A76E-68A87B1256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97214364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40463-3611-464E-AD59-6BF2C4C417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2330103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C3B36-D0F8-4038-B8E6-65196D9D78B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5660193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C2C73-F250-49C0-A72C-68F311B72EA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34575109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4566E7-5F96-4D1B-BC88-7D36260C595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75034225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701D4-010B-4095-B2AA-EB7C768211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759456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3069-87E0-4985-97E6-E764104F67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1745364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46142-7364-4A4F-AC10-0AA0A791AA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048432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32F86-4342-4C38-94B0-1A4A37D5E6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90573044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DEB13-5F69-4D41-B9A7-B31F2A27C3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8628435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615ECF-8051-41FA-8A26-71DA581AA9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95899701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2E868-8E43-490D-9D16-C7061067AF5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368437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707770-516C-49A4-84A0-7C8878C3CCD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4816108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D6136B-74E6-4AF6-815F-BC03F1AB5B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87188953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DD08C-D4D2-4E1F-ABE7-9CA1726D02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1455998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119CA-0D15-435C-9840-D34119B887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133170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C827E-9C82-44BB-B517-54EE9382F9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411035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A59FF7-540E-4C5F-83C2-37A20A63893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120218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1736F-22CF-4B18-9C49-B5A59E17B6B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50039419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3CBC2-3F95-438E-A051-089131D3C4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5497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1695DE-F401-4531-9192-0F14878FFB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0825624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C14D7-0843-4DCC-9649-AA28370FDC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21431872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B1A40-2A5E-44C2-AFD7-97EA67BD52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38921002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17B7E2-12D6-441D-BEBB-F809155982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34358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F4D9E-D17D-4EF1-AB83-78D376E5B9E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82581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8630F-DD8D-4EB1-9D52-B1F2D7F7B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8948715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7456EF-8848-491C-97C2-F302E9FB87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40648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AD0797-94D9-4797-B69D-BB6B20752E5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703100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84607-E39C-4F04-B746-B24A8A7A05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97187901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190C5-4AF1-44E0-A467-1219D0DDA8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92489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7823E-B678-4A7F-B7F0-7F80E64472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341025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631C6F-D0CE-47C6-92C2-88FA4615AAC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8912746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F23C6-71A1-48F4-97A3-9D59ED068F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17919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7C591-0A5B-4F86-80FA-42F687EBC2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0505315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B7E46-1713-4B95-AAAF-762A1B11236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3016712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4565B-0956-4012-A3A1-03844CFB174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3926421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E5D007-2C64-4EA7-9DF3-50D6992D9E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305077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0D9D5A-2577-4F3F-A36A-9F15E0D1F6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564234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E4FB0F-B57A-440D-92BA-705338F1E78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017468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24E9C-EECB-4811-9EF2-2AEC09EEED9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73460483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E2FB4-8734-46D3-8165-76054A5EFE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59259043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451B54-80EF-41BB-8A46-8103079835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32656614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A76EE-8E94-417C-A245-9F68A5FC051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58301409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D6286-8537-441F-B35C-9DCE1B6593E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16266932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AC3A6-C4E4-4754-997E-8818AB40AB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68808047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D45DD-3B24-4DDE-B5A1-DBD925EA603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73918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84365-3BB9-401C-905E-47E5797EE4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0016286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9C460-005B-4D14-9C25-F6BDB917182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61686120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00E642-463D-42FF-9D75-3A84F829C3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1282445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2849B-7C44-499F-BEFB-F4CC29CDF41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8411967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AD0F8-041D-4D29-A6E2-6D531D3132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8671034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EF6F7-F4C4-4638-B249-3AAB44B95CD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64472173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C82CB-94DF-4881-901C-0586F5F1C6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20134434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FE0950-8B90-4EF6-9A87-E6AB45639CE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634372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F4B07-0EC8-448A-B088-B692F7059C4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969062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BD4A26-DE5F-4E1F-AA50-0CDB97A1B6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49988744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C259B-194A-4F42-8FD2-7D97CE3B062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4120603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15D9E-439F-4F71-9648-0F840F444FA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6097077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702F40-0ADB-4A1F-BEA1-3129517AB6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040678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547348C-4005-4811-B17C-8A2083EB3A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1855892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6C1B01F-A08A-4EE8-A3B3-21C41B69F63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111035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1377AA54-DC50-4FF9-9C92-D2200FAA54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56" r:id="rId1"/>
    <p:sldLayoutId id="2147489857" r:id="rId2"/>
    <p:sldLayoutId id="2147489858" r:id="rId3"/>
    <p:sldLayoutId id="2147489859" r:id="rId4"/>
    <p:sldLayoutId id="2147489860" r:id="rId5"/>
    <p:sldLayoutId id="2147489861" r:id="rId6"/>
    <p:sldLayoutId id="2147489862" r:id="rId7"/>
    <p:sldLayoutId id="2147489863" r:id="rId8"/>
    <p:sldLayoutId id="2147489864" r:id="rId9"/>
    <p:sldLayoutId id="2147489865" r:id="rId10"/>
    <p:sldLayoutId id="2147489866" r:id="rId11"/>
    <p:sldLayoutId id="214748986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EF297F3-D2EE-4955-A709-7298EB49E87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09" r:id="rId1"/>
    <p:sldLayoutId id="2147489910" r:id="rId2"/>
    <p:sldLayoutId id="2147489911" r:id="rId3"/>
    <p:sldLayoutId id="2147489912" r:id="rId4"/>
    <p:sldLayoutId id="2147489913" r:id="rId5"/>
    <p:sldLayoutId id="2147489914" r:id="rId6"/>
    <p:sldLayoutId id="2147489915" r:id="rId7"/>
    <p:sldLayoutId id="2147489916" r:id="rId8"/>
    <p:sldLayoutId id="2147489917" r:id="rId9"/>
    <p:sldLayoutId id="2147489918" r:id="rId10"/>
    <p:sldLayoutId id="2147489919" r:id="rId11"/>
    <p:sldLayoutId id="214748992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0680E4-9700-4779-ABBE-E544B65719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21" r:id="rId1"/>
    <p:sldLayoutId id="2147489922" r:id="rId2"/>
    <p:sldLayoutId id="2147489923" r:id="rId3"/>
    <p:sldLayoutId id="2147489924" r:id="rId4"/>
    <p:sldLayoutId id="2147489925" r:id="rId5"/>
    <p:sldLayoutId id="2147489926" r:id="rId6"/>
    <p:sldLayoutId id="2147489927" r:id="rId7"/>
    <p:sldLayoutId id="2147489928" r:id="rId8"/>
    <p:sldLayoutId id="2147489929" r:id="rId9"/>
    <p:sldLayoutId id="2147489930" r:id="rId10"/>
    <p:sldLayoutId id="2147489931" r:id="rId11"/>
    <p:sldLayoutId id="214748993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3F32366C-508A-4BF5-B5E6-EC14D7F7385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933" r:id="rId1"/>
    <p:sldLayoutId id="2147489934" r:id="rId2"/>
    <p:sldLayoutId id="2147489935" r:id="rId3"/>
    <p:sldLayoutId id="2147489936" r:id="rId4"/>
    <p:sldLayoutId id="2147489937" r:id="rId5"/>
    <p:sldLayoutId id="2147489938" r:id="rId6"/>
    <p:sldLayoutId id="2147489939" r:id="rId7"/>
    <p:sldLayoutId id="2147489940" r:id="rId8"/>
    <p:sldLayoutId id="2147489941" r:id="rId9"/>
    <p:sldLayoutId id="2147489942" r:id="rId10"/>
    <p:sldLayoutId id="2147489943" r:id="rId11"/>
    <p:sldLayoutId id="21474899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453F10-EAC3-4724-93E5-5E28EF41DB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68" r:id="rId1"/>
    <p:sldLayoutId id="2147489869" r:id="rId2"/>
    <p:sldLayoutId id="2147489870" r:id="rId3"/>
    <p:sldLayoutId id="2147489871" r:id="rId4"/>
    <p:sldLayoutId id="2147489872" r:id="rId5"/>
    <p:sldLayoutId id="2147489873" r:id="rId6"/>
    <p:sldLayoutId id="2147489874" r:id="rId7"/>
    <p:sldLayoutId id="2147489875" r:id="rId8"/>
    <p:sldLayoutId id="2147489876" r:id="rId9"/>
    <p:sldLayoutId id="2147489877" r:id="rId10"/>
    <p:sldLayoutId id="2147489878" r:id="rId11"/>
    <p:sldLayoutId id="21474898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7FC50E-AD2C-4667-8710-3C986404B2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80" r:id="rId1"/>
    <p:sldLayoutId id="2147489881" r:id="rId2"/>
    <p:sldLayoutId id="2147489882" r:id="rId3"/>
    <p:sldLayoutId id="2147489883" r:id="rId4"/>
    <p:sldLayoutId id="2147489884" r:id="rId5"/>
    <p:sldLayoutId id="2147489885" r:id="rId6"/>
    <p:sldLayoutId id="2147489886" r:id="rId7"/>
    <p:sldLayoutId id="2147489887" r:id="rId8"/>
    <p:sldLayoutId id="2147489888" r:id="rId9"/>
    <p:sldLayoutId id="2147489889" r:id="rId10"/>
    <p:sldLayoutId id="2147489890" r:id="rId11"/>
    <p:sldLayoutId id="214748989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9F18B3-A5F2-4896-A75A-5F024FCC3B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2" r:id="rId1"/>
    <p:sldLayoutId id="2147489801" r:id="rId2"/>
    <p:sldLayoutId id="2147489802" r:id="rId3"/>
    <p:sldLayoutId id="2147489803" r:id="rId4"/>
    <p:sldLayoutId id="2147489804" r:id="rId5"/>
    <p:sldLayoutId id="2147489805" r:id="rId6"/>
    <p:sldLayoutId id="2147489806" r:id="rId7"/>
    <p:sldLayoutId id="2147489807" r:id="rId8"/>
    <p:sldLayoutId id="2147489808" r:id="rId9"/>
    <p:sldLayoutId id="2147489809" r:id="rId10"/>
    <p:sldLayoutId id="2147489810" r:id="rId11"/>
    <p:sldLayoutId id="214748981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6FBE56-C2D7-40B3-8442-5E6573EF25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3" r:id="rId1"/>
    <p:sldLayoutId id="2147489812" r:id="rId2"/>
    <p:sldLayoutId id="2147489813" r:id="rId3"/>
    <p:sldLayoutId id="2147489814" r:id="rId4"/>
    <p:sldLayoutId id="2147489815" r:id="rId5"/>
    <p:sldLayoutId id="2147489816" r:id="rId6"/>
    <p:sldLayoutId id="2147489817" r:id="rId7"/>
    <p:sldLayoutId id="2147489818" r:id="rId8"/>
    <p:sldLayoutId id="2147489819" r:id="rId9"/>
    <p:sldLayoutId id="2147489820" r:id="rId10"/>
    <p:sldLayoutId id="2147489821" r:id="rId11"/>
    <p:sldLayoutId id="214748982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75B735-9EB4-4A72-B099-61A5D9C116F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4" r:id="rId1"/>
    <p:sldLayoutId id="2147489823" r:id="rId2"/>
    <p:sldLayoutId id="2147489824" r:id="rId3"/>
    <p:sldLayoutId id="2147489825" r:id="rId4"/>
    <p:sldLayoutId id="2147489826" r:id="rId5"/>
    <p:sldLayoutId id="2147489827" r:id="rId6"/>
    <p:sldLayoutId id="2147489828" r:id="rId7"/>
    <p:sldLayoutId id="2147489829" r:id="rId8"/>
    <p:sldLayoutId id="2147489830" r:id="rId9"/>
    <p:sldLayoutId id="2147489831" r:id="rId10"/>
    <p:sldLayoutId id="2147489832" r:id="rId11"/>
    <p:sldLayoutId id="214748983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614868-CCDA-45D9-8D8E-7C30EEF4F0E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5" r:id="rId1"/>
    <p:sldLayoutId id="2147489834" r:id="rId2"/>
    <p:sldLayoutId id="2147489835" r:id="rId3"/>
    <p:sldLayoutId id="2147489836" r:id="rId4"/>
    <p:sldLayoutId id="2147489837" r:id="rId5"/>
    <p:sldLayoutId id="2147489838" r:id="rId6"/>
    <p:sldLayoutId id="2147489839" r:id="rId7"/>
    <p:sldLayoutId id="2147489840" r:id="rId8"/>
    <p:sldLayoutId id="2147489841" r:id="rId9"/>
    <p:sldLayoutId id="2147489842" r:id="rId10"/>
    <p:sldLayoutId id="2147489843" r:id="rId11"/>
    <p:sldLayoutId id="214748984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ED2526-DF89-4CD4-A2C0-E00618E9C9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6" r:id="rId1"/>
    <p:sldLayoutId id="2147489845" r:id="rId2"/>
    <p:sldLayoutId id="2147489846" r:id="rId3"/>
    <p:sldLayoutId id="2147489847" r:id="rId4"/>
    <p:sldLayoutId id="2147489848" r:id="rId5"/>
    <p:sldLayoutId id="2147489849" r:id="rId6"/>
    <p:sldLayoutId id="2147489850" r:id="rId7"/>
    <p:sldLayoutId id="2147489851" r:id="rId8"/>
    <p:sldLayoutId id="2147489852" r:id="rId9"/>
    <p:sldLayoutId id="2147489853" r:id="rId10"/>
    <p:sldLayoutId id="2147489854" r:id="rId11"/>
    <p:sldLayoutId id="214748985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D2CC53E-A1F5-48E3-8FCC-56D92B32A5D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9897" r:id="rId1"/>
    <p:sldLayoutId id="2147489898" r:id="rId2"/>
    <p:sldLayoutId id="2147489899" r:id="rId3"/>
    <p:sldLayoutId id="2147489900" r:id="rId4"/>
    <p:sldLayoutId id="2147489901" r:id="rId5"/>
    <p:sldLayoutId id="2147489902" r:id="rId6"/>
    <p:sldLayoutId id="2147489903" r:id="rId7"/>
    <p:sldLayoutId id="2147489904" r:id="rId8"/>
    <p:sldLayoutId id="2147489905" r:id="rId9"/>
    <p:sldLayoutId id="2147489906" r:id="rId10"/>
    <p:sldLayoutId id="2147489907" r:id="rId11"/>
    <p:sldLayoutId id="214748990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1.jpeg"/><Relationship Id="rId11" Type="http://schemas.openxmlformats.org/officeDocument/2006/relationships/image" Target="../media/image6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jpeg"/><Relationship Id="rId9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04452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3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04455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04456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1" descr="http://antonio-aurelio.zip.net/images/jesu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2060575"/>
            <a:ext cx="5357812" cy="3479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492375"/>
            <a:ext cx="7345362" cy="3600450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Bendito sejais, ó Pai,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Senhor do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céu e da terra,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porque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revelastes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            aos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pequeninos 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os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mistérios do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Reino! 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13671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611188" y="1196975"/>
            <a:ext cx="8353425" cy="53244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Jesus exclamou: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«Eu Te bendigo, ó Pai, Senhor do céu e da terra,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escondeste estas verdades aos sábios e inteligentes e as revelaste aos pequeninos.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Sim, Pai, Eu Te bendigo,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assim foi do teu agrado.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Tudo Me foi dado por meu Pai.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Ninguém conhece o Filho senão o Pai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ninguém conhece o Pai senão o Filho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aquele a quem o Filho o quiser revelar.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Vinde a Mim, todos os que andais cansados e oprimidos, e Eu vos aliviarei.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Tomai sobre vós o meu jugo e aprendei de Mim, 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 sou manso e humilde de coração,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encontrareis descanso para as vossas almas.</a:t>
            </a:r>
          </a:p>
          <a:p>
            <a:pPr algn="l">
              <a:lnSpc>
                <a:spcPts val="24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o meu jugo é suave e a minha carga é leve»”. 					                         (Mt 11)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1469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15715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6739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ângulo 1"/>
          <p:cNvSpPr/>
          <p:nvPr/>
        </p:nvSpPr>
        <p:spPr>
          <a:xfrm>
            <a:off x="468313" y="1844675"/>
            <a:ext cx="8280400" cy="30940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Pai, que ressuscitou Jesus de entre os mortos, porque era manso e humilde de coração e gostava dos pequenos e simples.              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que: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1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a Igreja saiba servir sempre a todos os homens…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quem sofre receba a graça do Espírito de Jesus… 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a força do Espírito assista os que ajudam os outros.</a:t>
            </a:r>
          </a:p>
          <a:p>
            <a:pPr algn="l"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~ aprendamos a partilhar o Pão e a Palavra, desde as 	nossas comunidades…  </a:t>
            </a:r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755650" y="5211763"/>
            <a:ext cx="7777163" cy="9540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Ó PAI DE BONDADE, </a:t>
            </a:r>
          </a:p>
          <a:p>
            <a:pPr algn="l"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TORNA-NOS HUMILDES e SIMPLES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17763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9" descr="http://t2.gstatic.com/images?q=tbn:ANd9GcSEQd61xpirqcNrbB7AUMPn2EqhcnATB9All4oiHDXnqZW0hA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5" y="1630215"/>
            <a:ext cx="3187691" cy="44630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9666" y="1556569"/>
            <a:ext cx="6480686" cy="3600623"/>
          </a:xfrm>
        </p:spPr>
        <p:txBody>
          <a:bodyPr/>
          <a:lstStyle/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EM REDOR DO TEU ALTAR,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EIS-NOS, SENHOR, COM ALEGRIA.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ÉS A UNIÃO DE TODOS OS TEUS FILHOS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SAGRADA EUCARISTIA.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</a:t>
            </a:r>
            <a:endParaRPr lang="pt-PT" b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1. </a:t>
            </a:r>
            <a:r>
              <a:rPr lang="pt-PT" sz="2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Felizes aqueles que vivem sem </a:t>
            </a:r>
            <a:r>
              <a:rPr lang="pt-PT" sz="2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mancha</a:t>
            </a:r>
            <a:endParaRPr lang="pt-PT" sz="2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 </a:t>
            </a:r>
            <a:r>
              <a:rPr lang="pt-PT" sz="2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seguem a lei do Senhor.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endParaRPr lang="pt-PT" sz="24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2. </a:t>
            </a:r>
            <a:r>
              <a:rPr lang="pt-PT" sz="2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Felizes os pobres, de tudo libertos,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r>
              <a:rPr lang="pt-PT" sz="2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   </a:t>
            </a:r>
            <a:r>
              <a:rPr lang="pt-PT" sz="2400" b="1" i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mas </a:t>
            </a:r>
            <a:r>
              <a:rPr lang="pt-PT" sz="2400" b="1" i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ricos da graça de Deus.</a:t>
            </a:r>
          </a:p>
          <a:p>
            <a:pPr>
              <a:lnSpc>
                <a:spcPts val="2200"/>
              </a:lnSpc>
              <a:buFontTx/>
              <a:buNone/>
              <a:defRPr/>
            </a:pPr>
            <a:endParaRPr lang="pt-PT" sz="2200" b="1" i="1" dirty="0"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18789" name="Line 4"/>
          <p:cNvSpPr>
            <a:spLocks noChangeShapeType="1"/>
          </p:cNvSpPr>
          <p:nvPr/>
        </p:nvSpPr>
        <p:spPr bwMode="auto">
          <a:xfrm flipV="1">
            <a:off x="428625" y="908050"/>
            <a:ext cx="8320088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 flipV="1">
            <a:off x="1042988" y="1412875"/>
            <a:ext cx="0" cy="2700338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18791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8792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88105" y="5889583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74046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981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981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981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0835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083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0842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1859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0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1861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1862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21864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1865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2883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22884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5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6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7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2888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2288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890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05475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05476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14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05480" name="Text Box 16"/>
          <p:cNvSpPr txBox="1">
            <a:spLocks noChangeArrowheads="1"/>
          </p:cNvSpPr>
          <p:nvPr/>
        </p:nvSpPr>
        <p:spPr bwMode="auto">
          <a:xfrm>
            <a:off x="395288" y="3214688"/>
            <a:ext cx="6264275" cy="2441575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Com Jesus, que </a:t>
            </a:r>
            <a:r>
              <a:rPr lang="pt-PT" sz="2300" i="1" baseline="0" dirty="0">
                <a:latin typeface="Arial" charset="0"/>
              </a:rPr>
              <a:t>é manso e humilde</a:t>
            </a:r>
            <a:r>
              <a:rPr lang="pt-PT" sz="2300" baseline="0" dirty="0">
                <a:latin typeface="Arial" charset="0"/>
              </a:rPr>
              <a:t>, nada há que seja penoso...  </a:t>
            </a:r>
            <a:r>
              <a:rPr lang="pt-PT" sz="2000" b="0" i="1" baseline="0" dirty="0">
                <a:latin typeface="Arial" charset="0"/>
              </a:rPr>
              <a:t>[ 3ª L./ Evang.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11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É o </a:t>
            </a:r>
            <a:r>
              <a:rPr lang="pt-PT" sz="2400" i="1" baseline="0" dirty="0">
                <a:latin typeface="Arial" charset="0"/>
              </a:rPr>
              <a:t>rei humilde </a:t>
            </a:r>
            <a:r>
              <a:rPr lang="pt-PT" sz="2400" baseline="0" dirty="0">
                <a:latin typeface="Arial" charset="0"/>
              </a:rPr>
              <a:t>- </a:t>
            </a:r>
            <a:r>
              <a:rPr lang="pt-PT" sz="2300" i="1" baseline="0" dirty="0">
                <a:latin typeface="Arial" charset="0"/>
              </a:rPr>
              <a:t>“montado no jumento”</a:t>
            </a:r>
            <a:r>
              <a:rPr lang="pt-PT" sz="2300" baseline="0" dirty="0">
                <a:latin typeface="Arial" charset="0"/>
              </a:rPr>
              <a:t> </a:t>
            </a:r>
            <a:r>
              <a:rPr lang="pt-PT" sz="2400" baseline="0" dirty="0">
                <a:latin typeface="Arial" charset="0"/>
              </a:rPr>
              <a:t>- que </a:t>
            </a:r>
            <a:r>
              <a:rPr lang="pt-PT" sz="2400" baseline="0" dirty="0" smtClean="0">
                <a:latin typeface="Arial" charset="0"/>
              </a:rPr>
              <a:t>já estava </a:t>
            </a:r>
            <a:r>
              <a:rPr lang="pt-PT" sz="2400" baseline="0" dirty="0">
                <a:latin typeface="Arial" charset="0"/>
              </a:rPr>
              <a:t>anunciado…  </a:t>
            </a:r>
            <a:r>
              <a:rPr lang="pt-PT" sz="2000" b="0" i="1" baseline="0" dirty="0">
                <a:latin typeface="Arial" charset="0"/>
              </a:rPr>
              <a:t>[ 1ª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Zc 9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E não </a:t>
            </a:r>
            <a:r>
              <a:rPr lang="pt-PT" sz="2400" i="1" baseline="0" dirty="0">
                <a:latin typeface="Arial" charset="0"/>
              </a:rPr>
              <a:t>pertence a Cristo </a:t>
            </a:r>
            <a:r>
              <a:rPr lang="pt-PT" sz="2400" baseline="0" dirty="0">
                <a:latin typeface="Arial" charset="0"/>
              </a:rPr>
              <a:t>quem não tiver o </a:t>
            </a:r>
            <a:r>
              <a:rPr lang="pt-PT" sz="2400" i="1" baseline="0" dirty="0">
                <a:latin typeface="Arial" charset="0"/>
              </a:rPr>
              <a:t>Espírito </a:t>
            </a:r>
            <a:r>
              <a:rPr lang="pt-PT" sz="2400" baseline="0" dirty="0">
                <a:latin typeface="Arial" charset="0"/>
              </a:rPr>
              <a:t>de </a:t>
            </a:r>
            <a:r>
              <a:rPr lang="pt-PT" sz="2400" baseline="0" dirty="0" smtClean="0">
                <a:latin typeface="Arial" charset="0"/>
              </a:rPr>
              <a:t>Cristo, </a:t>
            </a:r>
            <a:r>
              <a:rPr lang="pt-PT" sz="2400" baseline="0" dirty="0">
                <a:latin typeface="Arial" charset="0"/>
              </a:rPr>
              <a:t>Deus…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8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23908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09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0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1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912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256" y="4409869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13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75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23915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6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7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8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19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20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3921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23922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923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2493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4938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4939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25957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5958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2596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596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78" name="Picture 10" descr="http://farm4.static.flickr.com/3060/2712617920_e3a1c480b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450" y="1119188"/>
            <a:ext cx="3097213" cy="4117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6980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26981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192158" y="887815"/>
            <a:ext cx="7700322" cy="561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EU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VIM PARA QUE TENHAM VIDA</a:t>
            </a: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 A TENHAM EM ABUNDÂNCIA.</a:t>
            </a: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18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pt-PT" sz="18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8788" lvl="1" indent="-1588" algn="l" eaLnBrk="0" hangingPunct="0">
              <a:spcAft>
                <a:spcPts val="600"/>
              </a:spcAft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Louva, minha alma o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Senhor,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8788" lvl="1" indent="-1588" algn="l" eaLnBrk="0" hangingPunct="0">
              <a:spcAft>
                <a:spcPts val="600"/>
              </a:spcAft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louvarei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o Senhor toda a minha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vida!</a:t>
            </a:r>
            <a:endParaRPr lang="pt-PT" sz="22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18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pt-PT" sz="18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Feliz o que tem por auxílio o Deus de Jacob,</a:t>
            </a: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o que põe sua confiança no Senhor seu 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Deus,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18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pt-PT" sz="18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458788" lvl="1" indent="-1588" algn="l" eaLnBrk="0" hangingPunct="0">
              <a:spcAft>
                <a:spcPts val="600"/>
              </a:spcAft>
              <a:defRPr/>
            </a:pP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3. que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fez o Céu e a terra,</a:t>
            </a:r>
          </a:p>
          <a:p>
            <a:pPr marL="458788" lvl="1" indent="-1588" algn="l" eaLnBrk="0" hangingPunct="0">
              <a:spcAft>
                <a:spcPts val="600"/>
              </a:spcAft>
              <a:defRPr/>
            </a:pP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200" i="1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o </a:t>
            </a:r>
            <a:r>
              <a:rPr lang="pt-PT" sz="2200" i="1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mar e quanto neles existe.</a:t>
            </a: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18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lang="pt-PT" sz="18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Eternamente fiel à sua palavra,</a:t>
            </a:r>
          </a:p>
          <a:p>
            <a:pPr marL="1588" indent="-1588" algn="l" eaLnBrk="0" hangingPunct="0">
              <a:spcAft>
                <a:spcPts val="600"/>
              </a:spcAft>
              <a:defRPr/>
            </a:pPr>
            <a:r>
              <a:rPr lang="pt-PT" sz="22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faz justiça aos oprimidos e dá pão aos que têm fome</a:t>
            </a:r>
            <a:r>
              <a:rPr lang="pt-PT" sz="2200" baseline="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pt-PT" sz="2200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26983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6984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28003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</a:t>
            </a:r>
          </a:p>
        </p:txBody>
      </p:sp>
      <p:pic>
        <p:nvPicPr>
          <p:cNvPr id="128006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8007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ângulo 3"/>
          <p:cNvSpPr/>
          <p:nvPr/>
        </p:nvSpPr>
        <p:spPr>
          <a:xfrm>
            <a:off x="395288" y="1819275"/>
            <a:ext cx="8497887" cy="35544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Saímos desta Eucaristia para a vida do dia-a-dia, num mundo onde é bastante frequente o conflito e a violência em vez de a paz e mansidão dos discípulos de JESUS, que sempre foi manso e humilde.  Por isso, queremos que Ele venha sempre até nós e nos acompanhe quando: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a vida nos mergulhe na tristeza e no desânimo... 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o nosso coração apareça duro como a pedra…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o vento do ódio tente invadir o nosso espírito...</a:t>
            </a:r>
          </a:p>
          <a:p>
            <a:pPr marL="457200" lvl="3" algn="l"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em nós, a carne mortal pareça vencer o espírito…</a:t>
            </a:r>
          </a:p>
          <a:p>
            <a:pPr marL="0" lvl="2" algn="l">
              <a:lnSpc>
                <a:spcPts val="2000"/>
              </a:lnSpc>
              <a:defRPr/>
            </a:pP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  <p:sp>
        <p:nvSpPr>
          <p:cNvPr id="11" name="Rectângulo 10"/>
          <p:cNvSpPr/>
          <p:nvPr/>
        </p:nvSpPr>
        <p:spPr>
          <a:xfrm>
            <a:off x="1985963" y="5226050"/>
            <a:ext cx="6215062" cy="9398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TU, QUE ÉS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HUMILDE DE CORAÇÃO!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6" name="Picture 8" descr="http://t2.gstatic.com/images?q=tbn:ANd9GcRO6eBPmxGRN_xLEvTfdkowOuweIIB7ooSZx_tJuUgnRV6xcgIx4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3744416" cy="4778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791493" y="2132856"/>
            <a:ext cx="7236891" cy="3887787"/>
          </a:xfrm>
        </p:spPr>
        <p:txBody>
          <a:bodyPr/>
          <a:lstStyle/>
          <a:p>
            <a:pPr>
              <a:defRPr/>
            </a:pP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CONFIAREI NO MEU DEUS, 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CONFIAREI NO MEU DEUS!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ELE CONDUZ-ME, NÃO TEMO: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VAI COMIGO A CAMINHAR!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 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1</a:t>
            </a: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. Nem que eu sem luz, 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caminhe </a:t>
            </a: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pela noite;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nem </a:t>
            </a: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que o temor </a:t>
            </a:r>
            <a:b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</a:br>
            <a:r>
              <a:rPr lang="pt-PT" sz="2800" b="1" dirty="0" smtClean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		me </a:t>
            </a:r>
            <a:r>
              <a:rPr lang="pt-PT" sz="2800" b="1" dirty="0">
                <a:effectLst>
                  <a:glow rad="114300">
                    <a:schemeClr val="bg1">
                      <a:alpha val="5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rPr>
              <a:t>impeça de avançar. </a:t>
            </a:r>
            <a:endParaRPr lang="pt-PT" sz="2800" b="1" i="1" baseline="30000" dirty="0" smtClean="0">
              <a:solidFill>
                <a:srgbClr val="FFFF00"/>
              </a:solidFill>
              <a:effectLst>
                <a:glow rad="114300">
                  <a:schemeClr val="bg1">
                    <a:alpha val="5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29028" name="Line 3"/>
          <p:cNvSpPr>
            <a:spLocks noChangeShapeType="1"/>
          </p:cNvSpPr>
          <p:nvPr/>
        </p:nvSpPr>
        <p:spPr bwMode="auto">
          <a:xfrm flipV="1">
            <a:off x="842963" y="908050"/>
            <a:ext cx="2735262" cy="1042988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 rot="20344391">
            <a:off x="591199" y="917700"/>
            <a:ext cx="2952378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3" descr="http://t0.gstatic.com/images?q=tbn:ANd9GcR9hMWQzG-1fDr-JAM8URB4oqmfcwW0MXSTCmVB8g7lcYqdMB_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601632"/>
            <a:ext cx="4176340" cy="2779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1" descr="http://www.depositonaweb.com.br/wp-content/uploads/jp2249971916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372579"/>
            <a:ext cx="4284290" cy="3084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5" descr="http://4.bp.blogspot.com/_6886BCkrAL0/SjtSZ3I32VI/AAAAAAAAEJg/PSaw9qkmsA8/s400/sc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09" y="767110"/>
            <a:ext cx="3753475" cy="5254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1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2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3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4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235185">
            <a:off x="343255" y="1759515"/>
            <a:ext cx="8718427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Pai - em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 - vence sempre, desde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humildade </a:t>
            </a:r>
            <a:r>
              <a:rPr lang="pt-PT" sz="4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 a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fragilidade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(e nunca desde o poder e a força)… Seguir Jesus, ter o seu Espírito, significa optar pelos “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 do Evangelho”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FF6600">
                      <a:alpha val="51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WordArt 4"/>
          <p:cNvSpPr>
            <a:spLocks noChangeArrowheads="1" noChangeShapeType="1"/>
          </p:cNvSpPr>
          <p:nvPr/>
        </p:nvSpPr>
        <p:spPr bwMode="auto">
          <a:xfrm>
            <a:off x="5724128" y="5733256"/>
            <a:ext cx="3024336" cy="658499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1431422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3" descr="http://t0.gstatic.com/images?q=tbn:ANd9GcR9hMWQzG-1fDr-JAM8URB4oqmfcwW0MXSTCmVB8g7lcYqdMB_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6100" y="3673640"/>
            <a:ext cx="4176340" cy="2779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499" name="Picture 21" descr="http://www.depositonaweb.com.br/wp-content/uploads/jp2249971916a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8150" y="372579"/>
            <a:ext cx="4284290" cy="3084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500" name="Picture 15" descr="http://4.bp.blogspot.com/_6886BCkrAL0/SjtSZ3I32VI/AAAAAAAAEJg/PSaw9qkmsA8/s400/scj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09" y="767110"/>
            <a:ext cx="3753475" cy="52541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501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2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3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4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5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6" name="AutoShape 24" descr="data:image/jpg;base64,/9j/4AAQSkZJRgABAQAAAQABAAD/2wBDAAkGBwgHBgkIBwgKCgkLDRYPDQwMDRsUFRAWIB0iIiAdHx8kKDQsJCYxJx8fLT0tMTU3Ojo6Iys/RD84QzQ5Ojf/2wBDAQoKCg0MDRoPDxo3JR8lNzc3Nzc3Nzc3Nzc3Nzc3Nzc3Nzc3Nzc3Nzc3Nzc3Nzc3Nzc3Nzc3Nzc3Nzc3Nzc3Nzf/wAARCAC4AIEDASIAAhEBAxEB/8QAGwAAAgIDAQAAAAAAAAAAAAAABAUABgECAwf/xAA+EAACAQMCAwUFBAgGAwEAAAABAgMABBESIQUxQQYTIlFhFDJxgZEjUqGxBxVCYoKS0eEkM0NTwfAWNfE2/8QAGAEAAwEBAAAAAAAAAAAAAAAAAAECAwT/xAAhEQACAgICAwEBAQAAAAAAAAAAAQIRAyESMRNBUSIyQv/aAAwDAQACEQMRAD8AuJEn+4/P75rVmlHKRz/GaMWLvGB6Ct5LaMrkHfNapkgcMkwz9o/8xo6OSXSdUknL7xrgkD77biiBG6oM0gMLM4JHePv+8a3XvW3Mrj+I10gt8jkM9a6TIsUZLNgKM5otBQOdWf8AMc/xGgL3ilva5Busv90OTVa432jmllkhtH0QDw6l5t86Qd5JI2FyfgOdOx0XAcegkfSJ3z0yx/rRHtMjrqSR8H981SGVlPjG3kw5Ufwq/eCcQyN4Ccb1SYqLQjSsM945/jNQyyggB3A89RrNu66TnAz610KqxyKok5CWQE/aSfzmttUze68nyc1nuNRo21s3GkkfKgQCDJgBpHxnfxGtlic+67/zmmr2RIJC4xXAKImwcA+ZpWHQF7M3+5J/Mf61KOyvmPrUoCyQvhsZotWRTuAaDWJo8ZoiNCzb8jWRYQkgLjoc0SYg3LrQ8cHj3OMHrRh8CjB2pMaOcaaTgbGlvaosvBLkx51EAZHlnejnYvJ4Titbxe8hkU4K6DkfKhDs8enDAnAJrjqYHanc8KyTBRsGNEXnAGa01wRl35+HrTaoai30KrbW8BYsGA556VzyY5BtgjYg9RWFimt3OBh1OCrDFEW41xFHGw93zU/0poRZuE/4mJTnOBTqO1YGkfZGTDTI3QZHpVxt4WkYEYAz1quRDWwOOzcgtoJHwo+2jcMuVwcYpvawhVJI59K3aBWkLemKnmVxQB7I7AsM4I8VLLy0EbZJPoBzqyxghdxQ1xaNO5JIAP5UlLYnEq+keTfSpVh/VEf3zUquSFxB3sh7p8+dd4bLQTyPSmTINJFcmJiiYjpWVlgc9uQBjbFcm1KuDuaIeTwaifF5ZofX4twdzVIAZhmTCjBrcQm4V1V9JKkBsZwcVlossTsN66RZiGkDf86ok8w7QWdzwu/eBmBKf6ijAbPUUZ2Zurt5wglMkZHiDflTPthcJb3d2LtZEZsd0xjyGwu2PnSDs/fKrYY6Tnn5UntG0PzJOx52s4fEqxXBUAs2Gx5etL+KcLi4cgubSU+4jBOYOf8AorHaHiwngEZYHBGwra3uDxHgot8anGVB6kCpipJKzSTjKToC4bfracQEqp9lIAWTPLzr1WyhSa2jnt28DoGWvJ04XeMfDbuxHJkGa9I7D3/tHCltZAVmtvCykb4zVSr0YtND9UIUZO4510UbdazWagklYrNSgDFSpUoA1U5GaHuXZQcDY8zRIUAbbChL9QItTNgDnQgFcscjFmjPOtkhmYDA38iaMs5InYKnTIo5YkHujGapsBUIW7zxZOOYFGxKEQmSPJB5miwoHICsSaVRi5AXG5PlRYqKX+kS1t73gsdyCxe3fZVPMNt/SvKzN7PK4Dk+lXXt7xqO5m9jsmIgj3cjbU1efye/k8qHoZ1lumkJ238zTvs9xUW8iLKMhdthVejUufTrmjrWAmTQHAJGoZ8v+iktjTrZ6GeKR2McN1bPril3P9PjVm7PXCX+bqGPS52d8c/T1ryy1mErwW8jN3GsEkcxkjNeucNuLdNFhw6MBYlGryT4+ZoeNJWaSyt6GwrNYFZpGRKlSpQBipUqUAZrSRFkUq6gg9DWwrNAC6WyYTBoQAM5o2NSqAHnit60lljhQvI4VR1NAG2arXaDjAKNbRDwasM/3sbmib7tBarCyw6mYggHG1Ujjtw/srSR8wx2PkRWsIe2BV+NT+031w6c2ckUowT4QSPOmlmBJeSlhqYrkCs/q9jcg4+yO5x0qWrHR04DwReJMdc3d9AcVaYuwDlCy3SltxgCufZy2hJMaskZPu5POrvYSAIw1ksG5NseVY5HKPRvGC42ebcQ4Jd8FljSYJiRgEYHmRyq+9izoszg5Z21yufLko+J3NIu2tyZ+L2tuP8ARjaVvQnYflTbgUzwRWVlANU0i9456LnkT8Fxt5mt4XLHswnqVFxFZocSqsyW6nLaSx9By/OiOlZiJUrR2CkZ6nFYMgBIzvjNAG21SuPfCpToDuDUPKhfbIhzPXnXWOeOQZDDFSAPc3XssckjbqNhk7k1UuM8dDkC4dVH7Kj86bdqLgLhC2FClm3/AO+VeZ3s/fTMzHxMeVawWrGPvae+YGHBDHGlts13ewnmiaGQA6lK7HJ59R6UhtpxG0RDhxnLb5Aqy2143eK5dCVPIjYg0Tm10bQhGRVZeE3HD70mVHRT7rMuM0fFGChXrzq73U1uYkt77xRzL4HO6/Anzqu8R4ctjMAGYwMuqNiN/gazhlvTH46CrXs/DxOFJonNtMOZUbH+9Cvw+fhUfEZo795THEGVzyOTg86PlvP1dYSoocPJEdD/ALIbG29JJuMd7wqXh8sGJp1QK6kYAB5n6UlykOVRFdpNNdGS5uWLySFVDHyz/ar52YVbOwn4ncAgt4EHn8PntVOWHTbQRwganmAGfSrokcl8scVspNlajQD/ALj9TXU1qjlsZcA7yUz3dx78rYHoB0pznauFnCILdI+qjesXN3FbNEspIMraV22zzrCTtjR1VkfkwOPI1pNHlfBsx5mk3BW7i8vYf9OKRtO+TpPiH505lbMeoNtUobjQH3betSs99B5VKuyaFhm73BYg70fYQASd53g0A7D1pTdqIl7yJxjHI9TXbh98wt2D8wfpU0Fi3t8wQgIRl4wPq2K88nASbCjV5Vb+2Fx388e37AP4mkNpww3V2ulyYubefwrVLVFWD2NnOYHdV8JIwOvyp3YXkiQMyRLIsQAkDHkvw/CnnDbOElY2X7PfYHcY8q4XvDe7vVueEukxyVaLlq8wR1omlRUJUzra3EcUbyBmn4XKdMsb7tD/AG50ckUFwy8NvG723c6rScN4m+fmPxoPh3Drw/4izt2jRxplt5BpDjqozzFWHgnDZ7LUshXuBvFGx1MmeYz5eVc7hs1c1RWONrHwx2hvnkUqC0MkZwZPL/5VcsIdbPcSHVI+Xc/9+Vepcc4Tb8Xsnt51BcAmN+qN0NebrBJYJLFOCsuvuseWOddOGjCc21sJSMd5arkDAZifl/erX2R1dxcSkkQZ8IPp1/CqsimSQAZGYfzIp6t7NHw+Ph9lG3eSnSW9PT5da1nFuNIix9wW6kuhO7jw68r8DRHFLGPiFk9vISud1cc1YcjWOF2vslokZ97GWx51iXiMMd8LNs94UDZ6YJx9a5ZVbopFd4HcC4T2jJFyhEU+RsxB2J9edOppAE0hhpx58qr/AAaVZJuJ3QOIJZWKKOm+1FvcgoyhtvKlBbZeR9Hbuz94/WpQXtHx+tStKMrFUl3rIjD+6dqMWdEAQHKkbkVXydMpHUb12t5m1gZ2Jp0Bw7Qt9umncFeVGcFUR2Cs5A2LE/E4FK+Oy5ljI38OBj40ydo4uHmOTUBpC7cxVIaDlnjkjyrD1waG76Xhcy3kBDQlsSRHktJIrySBVOI5oxzDU0hnhuLfUQ6RsQrDXqFRJ/TSK3pl64XetPae0REyKxB7vqB1x601hkWVQyEFD7pHUVVeCXVpaWyiCRQAOvI07t7tQ5fnGwyNJ61zKdOmXPG3tDDTg+Hl5Gqv2z4G91D7dZgCWIEyJj3x5/EU7XiPeMwWFsDmSwpZxTiN2sYlKRd1Ewd48Z1qOm/1+VaRyJMjxy+CDhFhPcMZkUaUQeE83xzwKepZSNbvNFLloxlk0czzznqPSrDEqaAUAwdxj1rCwohcgY1nLVt5WZ0AcDvXvbc6xgocZHUUu7Wo1tLacSjOCjd223nuD+B+tN+HWwt1YLyJ2x8aA7aYHZ+4Ij1kMmAOh1DeolTlocdCy5hTh1iyRhQJJMqR93mPpSyS6woKnn0oe/vZp0gEu2lMaaFWQBgSOmMU8caQ8ruQw9tk81qUFrT7q/SpWhmKppjK5VTj1ra3mdBpPTrQgbAPnms96cc96AO9zpuJ7dOZLAH6004pH3ltcBATg4HyFLeGL3t6gP7ILH5U1vGxBKF6lsUFJlaDuXyxR8rsPSibe7e38KhPFsUPI/KsXkLARkx+HGxC5yaCVWcaooySBnxDrUlJj+2vIceJyrcwc5H9qf214BbDuw566s+GqEXuFRX0nB59CK72V5dzQOFbKjlqOcVEocjSOXiXocbQKqZUEHmDzoTjHG0lsZRqHiUqozzztVOUSuM6mBzuQa2it5JbkRMru6jONW1JYUmN5mz2Ds/cG44HYTE5LQoCfUDB/KjkkSRdmBPXelPZKNh2asY3yrBCNjy8RrPCl1tLrH2qErn50+N2YjlQFUAchSvtDPCli0UpH2mDj0Bzmj443VsvISPKqr23uRHPDGvvsnlvjNTWxx7Kne3InvycEAHAz5VwluACanFbaWzv5Y7jOtfEfmM/80ud9W5O9brozlthntHrUoDV6/jUphRkNkZFcy5VySM1sqsDgdK0kVidxUjY57PjXNK3UR/maZXS5hx945pV2cwl3Ip5NEcHzpteELpVtsYpjOcgCJuM6RkZ9KH4bww8SnZbZkBB8KOwHyFd5G1ypH1bYGuqcKMcmdJLA5BzigDaTsfxbPhjjIzjAflSmW1/VV4ElCkPkPj44yPOr1wq3nSENJPKdY0gMxIA86RdpYIpeOCCPGmCJEz6n/7QnsQja3EUxx7jjY0RZQ6rxZAPEFZX/wCK78R7uCfuM4+5n8q5cL8V5IyjZUJb03FWI9D7M/8Ap4FznSWU/wAxo6K3WOaSQc5ME7UD2b/9djykam1c0tNlmKXfqyKTiz39wqu4RUi1DOjGSSPXemJrnISFytSgKD+kZVS/gkUeJosEjrg1RJicjnV8/SECz2wG5UHPnVKkiK4JHOt0tE3sG28jUrv3belSlxCwpc7koc56is6CTnu2I64FZPHog5PsoznzrY9qSpC+zJ6VHN/DTjH6d7VZYz3iwsAmSTywK1nvWnlB5Kp5VybtPK4KezxYII68qHQhiGX3WFVGTfYpJLofWirNJ3pOyEY2qwiZZ7iOFf8AKjwZmHkKRcPHdwIVGzLk064LbtcAW68pDrkI+6P71ZI8S5F1KPZkPdLyJ2yB0FV3i/DJLO6huZW1PcEs5H3s5xVxsolRDpGw2FL+0yq/BHkbGYyHB8sGpUt0BQ+1Uf8AjLfBzqTOwo3sfaG6j4k2DlVCD47mlV/ce0XkIJPhFWz9HSBbC9mbrPjf0X+9aSdKyfYy7I3GuGeFveVg34Y/4qw9KpXZm508fePkssb4+OrIq6FgASelYZF+ikD30xigk0e8ELfCsWUnfWUbc8rS7hl7+sxxLcFA+lMfdxRnBQUsFU/skil/kpqitdtrSeUW7wrqOCD8aqDcPvZcfYkVf+3EslvwM3EQBeOReY6HY15wO0d2rABYvoafJ0FR9hH6ovPufhUrn/5NfeUX0NSjlIdQK220hU8600nvATnlUqVJB2jjYb074fZySxJpBOo/SpUq4dgMNNzaYR86QcZG4qxcA4jDatI8jAKYgo+OalStALLwq+inUIsql87rnc0l7R3zlLjhiYJfBB6jqf8AipUqUv0BSrmH2dlZjlutXXsL/wDmXK/tXEhP0FSpVT6JQv4KCnEY5+quB+OP61Yu1fEG4fYSurgMyaEHqTjNSpRNbRUexX2KcMl2oOfAhx9as1gNMbr+9mpUrP0zTL/Qu7Zx6+zN6P3Afxrxll8WcYqVKldGZKlSpQB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7" name="AutoShape 14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8" name="AutoShape 16" descr="data:image/jpg;base64,/9j/4AAQSkZJRgABAQAAAQABAAD/2wCEAAkGBhMSERUUEhQUFRUVFhcYFhgYGBgYGhoXGBgVFRgXGRcYGyYeGhwjGhcXHy8gIycpLCwsFR4xNTAqNSYrLCkBCQoKDgwOGg8PGiwkHyQsKSwsLywsLCwsLCwsLCwsLCwsLCwsLCwsLCwsLCwsLCwsLCwsLCwsLCwsLCwsLCwsLP/AABEIAQwAvAMBIgACEQEDEQH/xAAcAAACAwEBAQEAAAAAAAAAAAAEBQIDBgcBAAj/xABIEAABAgQCBgYGBwUGBwEAAAABAhEAAwQhMUEFElFhcbEGgZGhwfATFCIy0eEHNEJSc5LxJDNicoIVI1NUY8IWQ0SDstLiov/EABoBAAMBAQEBAAAAAAAAAAAAAAIDBAEFAAb/xAAsEQACAgICAQMEAQMFAAAAAAAAAQIRAyESMQQTQVEiMmFxgRSx8AUVQpHh/9oADAMBAAIRAxEAPwDs6p51yMhq97xb6TfED7x6uURWobYglklFvfuMqyz0hbGKFVKvIiaploFqKrZE+byGlqQcIW+j1dcraOyKJmlJjskpfeO+A51aADAVdpAIASPeX2hP6xEvIzSepMp9OEVtDSbptYsCCf5fnwgU6fqAkFkXfLZ1wkpipZJSCAVYm1hm+x4fSaVKkMQCQSR8hDX5GSOnJg8ItWkeUen50y41WFrJz7YuXpac5ujcNXEZ5xVTzmJSoRXORfvBhMvLy9qTHQwxumj6o6RTU4FJv93uN8YuotOTJiSXQC7e72ZwuqwnYxOOwxQiTq3QW25x7+ryv/kP/psbj0NP7dngnW1GGxPzj09IZj+8j8v/ANQNKqHFwC2yKppGSTBx8vJ8sml46Qf/AG5OaxR+U/8AtHy9NzgHBQ38pHjAElat1jBEmSc4f/Uzq7EPFTol/wAQz/4Py/8A1Eh0hnYnV/L84iih3xBVMz2jHnm/dmKKXsF02nlqzA/p+cfTNOzAWdPZ84UTabVuCQdmRgP18pU1we4wuWXKtqTGxUG9pDyZ0hnAO6G26r/7oEn9KqgYGWQ2IST3a0Bqn2e75/pAqmdxbwiZ+XlTrkyyPjQaugmb01qxcCSR/Kp//KNroiqVMkS1qbWWgEtg5GUYD1bWAOCnx+MbzQI/ZpT46geOl/p+aeSTUm+iLyscYLSI1ExpiuCeRgZdWymzj3SM7VmK/phTVTylfWM9ufaY5/kyfqyS+QsUE42/gb1FSdWE1RpH+8QHZ3PZd+6PdLVJCEtmL7mZ4WVDqXKUnNTpDdoPYe6BjBzdyBclBUiydMKyNXAB3FyS1scBd4rNGrWSpRYMmwyszk53h1IoBLUSGZTsTkLW4i4iVRLDMbbD4Qcp8FUTIR5/cA0FQJZ1TnYwSanVV7OHY8DTaJy5cHaDHxWbpUlwcCCO18oU6nsck4P5RKtrhYqtvyO4x5LqnFzbL5GKJ0kBPvPux+UBJqJafs23O0LcGymPGhktT4coggpBfAbBnCyZVEiwKRvihU58TfNgI2GLdjJSpaHqdLoBwJETVV6/2T2wiQpGff4wQmvSnAQ+qWkTOO9scyUhrhoIBQHZw0I5emEOLtteL1V+dmhvF1sXJb0OPWWGfCPfTgwhXpENnFSq/YY96bYpyrobVdUBYBzGZ0q6yWDMR5tBKtIa2/Hd3QFU1acL9heD4UJcmykT1JFy7doi+RWA5xRLmJY89kC1aCn2kdY+ET5ccP5K8WacVrob02kg7Z846NoQ/s8r+QRxSVpR1DFwfa4beEdn6OTNakknbLSe0R0fAxuL38E2fKp9fIDpVLzl/wAqPGE+kxroY+ysWF8b2vva0MOkFXqTVWd0ptnnhCKrrUzWuUKuxULEZu2I7xEeTE3mk/yxiyJQX6JIq/SIMtdlgtgWfsw2wRQSPRJ23dQzTwBsYp0ZLOtrrTrMWSQQq244kcYYrnpUwe+w/CByPj9MQYR5bYQFIWNXWscsD2GAZ9EpAspRTlhb4wNPmBJwRx1vDbAi9MqH/MwOZv3fCJ0pNFSSQVKqmNi7ZGx7MI+XVJP8O4womab1gHZXEPFcqtD4PuOD8CY14H3Y2OaPwOSUfeJ6rd0UiVLd3WW3ADvhSvSah90dTNHqqtRf2u7xj3pyGepAKqkDJ+DvyYQMiWQNnnZFCp21R6i0VTdLBILY7vEwahKts88kb0go06nd2G04xL0SQbqBhEvSxJdzscbYJ0bV+0yi7mxHI7DvhkUlpCZNvbHcmWk5gxcqUnL5RNGqz2gSoqWBwh8bbAlSRGdNG2AjPxDwNUVbG5gWbVXtxG8ZjjFPHRI2MBOG8b8Y8vx6z+kAS54Uc9/DIwRKce6q2zxbPqhJofTqyZuIEFKp3GPeIXpnK64vTpJgNZB7XhWRP2DjXuA12hj70seA4vHWeigaipx/pI5COcSdKBRbVyw8iOmdHh+yyfw08or8Jvk0/gRmjHtGZ6YOJ7291GL3cqs4wjJpnzDM1Ug4lw/Wcu+ND0+m/wB+38CO8q7RuhJolCkJMwhxwOGV9nGDlBpuX5YvTaRo6OqDeyooOGqoAd4iupJ+0Ad7g+IgQ6UcXPd5vFK9JACwfzsMcuUWndF8Ekq5Hk4vkTwHjAn9npNyW4Y9sEp0lf2kged8eL0lLBzPZ4wHKVaVfobxh7u/2AzacfZDjaYCnSlZWaD6rSuyzwrVPJxJbzaGwUmrBnxujwTFgeyTv4RFWkVD3ntgNsfLrgBdrQDOnYrV9nAccBDYwchUmkXLqVKJGG3bweCaSkcZNC+QfZCs1XPXBdPUEYQM4NK0UYpR6Yv0hKmSVkgGZLWfazKTtAzBzizRqSqYw92xG3a1+EMlVLjrbhFM2o9GHa590b98HC2la2KycU9dDldTqJvwDwuq6skHlGd9eWvWJU+qSCCLg7Gwvi8ems9lgSdawG858GBi2KvRNIZzJjgmKkDLy+2BxOtxtEhMhjiK5FjEEbsQOXiIKp5gIYFj4wsk1H943duyO/ZBJlKHXcQiWOg4zDlLWl3HWPj8YkmtVbOIUdXqvtfA/OLlVSG9pLbxthEm+jeK7L6eqUVB0huvdHW+jv1WT+GnlHH6dUsmxT1g+Edg6OfVZP4acOEU+IqkwMj0YL6RJ5FYEh/3aOawe6E8vSYTmQBGj6bSQawmz+iQL8V4HbGWnUagXTq8P0h86YhXYX62FWBDbPhsioy9pB88IEUrajrERM3jwhE8dj4T+S8oG4dfwjw6ozygQqJ3cSI9ZW3wEJeL5KFNewSJ6QLJcwNNmH3ldQ+ER9LkC53Cw4wPPmtnc+bDIQNN6NddlFRNtcjHsAygSsnEgDgojdlFk1IPD9HMB1Ky5L3UzcIqhj1sROXwGaMqdaUndbrBaL5lQU3CdYPcD3j/AC3ZxszhPo+qCF6pwUe/5w2nyiQWPH9d0BPGkhkJEqetSsiZLJVtDlPak2e0WqWZswEpKQkYHbCiRTKSvWBOs3tYkKcu5Tg+8QZUaXSiz6ytgv25CA4vpGucfcs0xo6UxmqKklKcUnVJ3WxfxjPUaVKXrH+lIuycgObwVUVKltrGz2SMOO874kKhKQ3tdQIfsvFmKPFbJ8klJ2gxCTmDaIrmsfPYIDVpAuyX7H5x4lSib27PCPTTYmwn0VwTcgN3gkcoPRUkM+XwwgSVdufyghKNuJ7YBwaVsK70hhJqQoZG+Y7nglKQ+BFuI7IXyJVztHnDOC5O+2/EdkKnFPtDYSaDqaWLWTjkN8db6PfVZP4aeUcmpqcEYmxyjrPR4fssn8NPKN8aKjN/58G5XcUYzp4D6zYgHURY8VRmJlYtNlJCvHtEarpzOapZvsJ5qjLT5gvd9wAbtBg5S27FqJWqpCh+645+MCzJyf8ADJI4jxglc2X9pLHDGKZmocCeEIckxqTBxVHJCRFEycs4nqFoL9XTtPnriDJGHcAOUMTX+MFopkyzwEeVBAcnDvO4RYok7h2DjvgGpmHFN9hNuyDVXoJ3QIuaSo5WYgZJ2RTpDFO4Od0WhGq5NgLqJzilFGZp1iWSbgC5V/EcgNg8YdFWxLdIUTjrWAck4ByepoaUHrQDHVb+MOodh5w0p6ZMoewkP5xJvFZ1nOsp9gAYb9564Y46sXy3Vn0uhC/fUpW0Pqp4Mn4xZT0EpOCEjqEQmVIFn7OV4gKpO8dnwjJeNlS6oWvKxX2MUTkjLz1RFU4KxHjAE1ZUGTMKN+qk/CFE3o/NUrWE0rL29opI4AkDvhaw5bDfkY/YcVGi5a7ix3GApklUv3rD7wunrtaPqSbMQdWa77wUq4kGx4wxk1GW2MtxNTjLoqplk3e3a3baCVMkXdtuJPXFRpGcy/dzR4p+EW07ta6T5vshcnyHR0FyS4+9fgeowwp0g2c9cASQBgG23cfKGlIX2HnEmW4r8FMKb2jxMljljwjrXRz6rJ/DTyjlTB2N+OMdV6O/VZP4aeUM8Jtye70Lzql0Y3p2D6zZv3aMW2qjMVA2qJ4WEafp1LeruWAlo6y6oQSKHW9o+7z4fGPZZfU0bjjqwQgDLn8YoURb2U9kNpkoYJFogaXqiduPuUVJdCdVzgeoRUtAxvDaZJADmF9VMHCGwlGXQqSlHsE1g/x+UUTCVEsxIxOAHHZwxi9EnW9okhO3M7h8coHqFfZSGAyjoYsLlTZzs3kcdIjqIHve2d49l9ycD1x6udua2FuqzQMZgHn4xRNm9fKOlHLiSUXHRz6yN8uQUqpG3z5EDzK3ZAk2cW8tAyi+G2HepitSS66+ELksnHjfffyFLqDFBmx4mSo389kfKABa3dGvyW/YT6JYmoI8/GJIrC8UTKlGEeFYxyhUqu0v+hii6obytJhQZYCwMj4Zg8IkJQP7ovtQr3uo4HhY8YVJmCJSqhjnE7cZrY2MpYxvR1Zw6ju6sjDKULuOvf8AOFVNNE6xICxgrbuUMxvxEF005nSoMRv7C+Y3xz8uPjtHTwZVLTGiZbh2HiOyLZSSMDiMDeISFgjhFyU5s43Y9kQttd9HRSTWuyYQrNL3GHl46z0b+qSPw08o5hTLBwOY87o6h0f+rSf5E8op8Vpy18E+VaMr0tpterv7qZaCd91WhNpCcGAG3sh50ymtP/pTb80ZGZM1iXe0LzL6v5GYdv8AgMkpeI1VQ1mHB4GSe6BZ85nMSOPqSK74RI1U53eAEy9ckmyEga2TnJIO2PJiypQSMz5eKdIVISyE+6nvOajHWwYoxVvo4/k53dInVVY2DYAMBCufUFz3xGZPfbaBFzj5EVrIq12znSi2yRUYkmQVGI06XyhlKSBGPjeh0Y/IMKIDGBahKUudgeC59VdoTV9SASGLx6TpWedPSPpFfre7hg9nfdHk6eAYGkSVJc4vns4MInrAguD13hcZyo1xS6JBAVcee2DJMlwQbEh/AWgBCGEXonFOPzivHNLQmSbCJujym+wQN6Rjt87IuNdrBurh84HMs+9HtZE1R56DZStW42Q8opgnIAdlp91Tdx2gxnZdSzPkIPpKpiGDecoRx43E9F0x9Rzik6qrHBjluflDMLzF9ohXOmCajWA9tIc7049oxi+jq9bsyiDPBQf4OlgyOar3HVLL1g4srn53x1Ho99Vkv/hp5RySjn3a74vHW+j5elk/hp5R7x4pTbXwNnNuNMynTYtPfYhP+6MipVjvPwjTfSAo+sf0I5qjHmYWMLyx3f5Y7DL2CgtwYXVsyCyfZhJWzS53eRCscPqDzz+kJpZjBSz/ACj/AHEcu2Fs+aNuMW1jpSlGxN+JuecLVquY6fB8TgynciufM2b/ANYhKBz89UeJubu3X1CCZMo7IXTgrYdhUhmaI1U5osOGbwDMQVG7t2Ru2a2ylcxyDvaBp9JrKdtl4MQkOwAtEqiUWEP4VDQKbsWKQ9rsLbIkinbK2+LBTklzbdBikgJ3CEckkG+xUEi5LjFvCPlkkapxId9geGKZAxZmiNPIDlweecEmm0Z10UIpCA4Fotlqe17ecINnSmITln8ogpKUnvOXCKIS+AJRvsCFEScCxFj2tyMGUcu105ZR8vSCfdDBsIqlzt7F+rjDnxkqXYraY8o0lJdJ87N8XIaXNSxZKro8U9R7iIEp6jWAcXHlt/GCa1Dyic5bHqLBQHUx6ohzR5Qoowy4yscSAHDHHD4R1/o6f2WT+GnlHFaKcCgNkR4XjtPRsvSSPw08oh8O1NpnTy00mjG/SB+/x+wjmqMcpPstvjYfSD+//wC2nmqMao+9xHjDMnf8m4uy2YPZ6jCZaHUBtUnse/dDecfY4QpRedLGxz/+SYzGvqAzPRVpCY6n4nmYVKxMHVZudwgIJvF6i6OT7kkgtE/WtQYOSQPnAxnXZI25x7q8oXODY1Ug6nmlSSraePVEtUk4wtXXahAZ3a4HPJ4Po5gVfy0Fja6YTRJUlhgMv0jxVPtPnZBbZ74rqLAljByfwe6Fale11xYib3FjFMhB7r/GK5PvseLfrE7i/cGxhPkgpBSTiLRORRsp/O2PUzAwe43xNNRk9svgYbCNDNFMliTu89UKq6cyjnbvbOHZkOeIeA10qgLhJ57NnCKXjtfSBr3M/IupKySz34bIYymLgG9xF0yjCgwDHYdohdOQpE0bGHnrjVH0mmDJc1Q7pR7Nvs8j8Dzh3RrcMW9sKSesEfCEejpwJIfd3fpDbRx9pP8AMPAx6cU7omi3FqyWiVuhuHdHdOi/1On/AAkchHCNHIYqGxR7lN4x3fowf2OR+EjlHMwxrI3+DrqV40ZLp5Lef/Qnv1oxaEXI2iNx05BM4t9xPNUYmYLvCsj2/wBsbjdMhMV7JhYlhNR/V/4mGa047oUzl6sxBP3g/XaMxS2jcy0UVCRfAvhxhdNRcjPOGkyV7R3PAJRcjt8Y6Ke0ckGRKYcYlh14RYUuTsj6cnPYLdUHkaW0Yt9lMxTi8ES6xKbBy0CejJNtgj4Upd1Nu3DPiYmlOUuh0Ul2MJOkgW2bdkXT5jhoTejUkkpIBfY/VujwaYUlwtPWH5GCjJr7g3FNfSHrQWLY+XgES8VAxCV0hTq+2/Y/fF9PPSsDVIvkbQTlGS7F8ZL2JoSTibcYJp6ZrlzwPjH2ozBsuw/DfFi5+pgSnvhkFTBsLlSArAG0XGlFx3fKFyNKA2cl+qCEV6QN/bF0ZfTdAPvs+maPxfEd0LainBN4bS6sk7vCB6sYsOEN4poBt+wBRy7qHHmIeaNkvMTx8ceyFNE41jtLCHtCGSpf3UqPcRzIiLqLZk6ckVaOD6+9Sucdy6MfU5H4SOUcI0QosxzMd36Lj9jkfhI5RzsX3/wdRfaZXpjN/ainZLQe3XHhGOqJd41HTaY2kE75SB3rbvhHX057Ikyfe/2NjrYuSH87IU6UkHztEPChjAtZId4CP0sdP6oi2aq4UPtB+6AFD2jvtBpSdQp+6X6lfN+2BQkkHhbjHaxxU4qSOHOXCbiylAHW8RnWEeI1iYNmSdZN7KHYYN470H+ReliCMD3RYioS2AMQm0artFUqWUquLGA9FxZ7lYYuYyrAbsuyBJ8kKcMAd73wg4UpUlhiDh8IBmyzhfk0E/HyNWhsMkV2A02jCVAapD4s/OHkrRgIuDAVNOKWcNtv3w0TpEY2bzjAQ8ZtbQc8pFEgJGJvtL4QHNpdZ3Ljj8YMn1qSAGJfZlABGqoEK6oqx4J3SQmcoNXZUaTVwJYRBCVEw1E9xcPbzlAdXX6nuoJJ2Zbzuingod2TW5dBEiU2JisTjli7RRT1CiLs/m0E0wu1iRzh3pVByf8A6LlkppIupZF+B74YVi9SQRmshPV7x5CJ0lN19cQ0h7c0Iylhjh7xx+HVHJ8iXGNfI3EuciWj5TAR27ox9TkfhI5RxynlWHHsjsnRr6pI/DTyiDC7kzqvowX0jzGqxj+7RzX8IHlTRNla2YsrxPZeLPpLUfXA3+EjmuFGgatl6p92ZbgoYdotEs/vf7Y6K0WzJOXZAsxL8RjDnSNIR4QvSnM90Et7PJ1oRTk6qgrqP8px+PVANRKILdh2jbGgn0tie2AJlNa4dvd28N4jpeJmUPpl0/7nP8vA5fVHsQzAx1hjFvrOBc7CIImyv0gVScmaO7HGuHKBzYZN8ZDOUpOq/wCkB6TSxcXt84CE5SHBcjOGcieFpFxhCJRX3FSd6IaMrEuAccj4QfVyEqGBfbmwgH1HNJL4iCZNWo2VlG20zUtCqpkEG5DbYEkyA5ZT5NszhrphDjE3F4RaNAStQe5sRnuMGrckn0A6SdDCYdnZEETgk3x85wQmmcDje+EQRRBiV4vYPdsGPXHRTSRK02FSi4ubHC3K8DVeqAGF8G/9o9UoD7NsnLxQFXYDyY1b3QDdHsoDMt4cYYUqRZnwx27YHlUhVjYY8n4Q2oaRv174nzTiltgpSbpIIC/RIKtmA3nAcBjA1DTkXJJJ5mJqV6RTgnVHu79/XBMt3HdHzHk5fVlZ1/HxKCLkS8BsN47B0Z+qSPw08o5JJRltMdd6PD9lk/hp5QvEqZW2c/8ApKQfWwRj6NHNcZhKrWYP3EYRrPpDJFWD/pI5rvGPXMOLWduuIZ3zf7ZTFKjYUFQJ8q7a4ssZvt4GAqmjIJSYV0WkDKWFi7Blp+8n4jERrJ8tMxAUkuCHSra+EDFuL/Bj2Z0kfGKlU3dBVXJIPP8AWKBNaLIrQvkA1Wj0rsbbDnCWv0YtO8DMeIjWyiCY8qKfri3B5c8Lr2+BGXxY5d+5zypS4sSDx5QOh03v24xsdIaCStyPZVuw6xCCo0WtBY9uXbHdx5sWdXF0/hnLlDJhdSWvwRotK8Wfd4QZKqdY9Xl4XCWMGKdpZ4IMtk+y19kEopI1zbJV9Sk54A52jO01Ipc7WZg+WxrYQ1XIGzHKL6IBNgWHnOFPHJ/cbziugtMsjccPN7wNOJSWAN8c78PjBKdIpTbHcLx9TylzVHUBvn84pi3Fcp6QuS5aiBTAR7zDhjBFArYOZ/Uw6k9HNU+2Qdw8VGLypEtLskDabJfmTuESZf8AUYtVjV/2G4/Dknc3QBIpySwDPg/PcBFsxAmDUQ5Bs/3yMb5IGZzgaoqzMLJsklj95W5shu7YYyJZlIuBrqsBkkDIcObRy8+WUo0yvHiSdkaan1QU2N2cYb4ZSZATc3iNHJAFw2QgnVctsjnspSojTydZXXHVdBj9nlfyDlHNVzBKQ4DkkBI2n4ZnhHRujaiaSSSXJlpc72g8XZrWjBfSLNarb/SRzXGRmLsRwB5PGq+k2U9V/wBpDcXXhGRSdYP9rDjCJL6mH7F6FdRG23l4ZdG9LejX6NR/u1H2DklRy4HnCCpq/at72Y3HnH1NUJNlYHsY5cIGr0ba/k6HW0gNwOMIamnbARZ0e087SZpwtLWTjkEKO3Yc4dTqF8MYKDcNMxq9oy3pCkwVKqAd8W1tAQd+UK58kpJuximlIxNxGS5TiKJ1M4uHgFOklp3wTL02j7Tjqj3GS2g3OMtSBqjQiFXZjugCfoVsL90aFFYhWChyj5SRD4eXlx+4qXi459GTqNCKxYnrimVoxbsEq7DGxEgGPU0of3rcIf8A7pkraE/7dG+zPUehQVe0GHefgI01IhKRqpSBwEfCmBa73yi1CAnGw2k2iHyPJyZnstwePjxIH0jSqKPZAJ34QlVoOctTrWOOwbAMBDmo0zKT9oHcL8oBmadKvdRbacO6BxymkZkjjbs9RSypAcupRG5z8BFOprHWLaxsAMANgj2XTlZ1lO55bGyEGSKMb8cIO9bFP8EJMo9/6w2ppSQkqPspAJJPbBNDolw6rDw3xmukWmTMIRKf0YLJA+2ofaP8Iy7dkTynekHGDJVekdc61w9kDMJ2kPiceyOt9GPqcj8JPKOQ0aGDnHLd5Mdf6NF6SR+GnlB4ez2TXRiPpBUPWmOHokc13EYOZOZRGHlsI1P0qrKaxwf+Uh9uK7xhp2kQojBmxxLvsxIaBcfqMLqxTEKuC7OPHdHmo9xYZtkfgY9E/IszW2EcYtkkC6TZrjwjyVGd7IyVEYXfEP57Y2nR/pCGSiaXGCVnPBkqO3fnGJIAU4OOIy4Dqi2TOsXZj5uIJwUlsJS4ujrEyjSoWvCLSWicmcQl6O9MFSylEzWKBYEFyAd32huxEbyTMRNTrIIUlWeXyO7GE8pYuxvFT6MDO0VjaAJ+j2y7njos/RAIt5G6FVToVQdofHOmKeOjCqkkW5tHmoUjBt6SfAxqajRoGKYFXorhDuaYPETCoUBZaxhnFqKqdlM5fCGJ0eQ1n6/lFCqIv7vKMtHqKhWTsCpXUAO+KJo1le0CeJJhh6gbWPbF0nRxP2eGfKPWgqFiKF8EtBKdG7LmH9LoJWfnqhzTaDGfdC5ZlE9wbMzRaLMPqbRAA1iWAuTz4CGNUuVToK5qghIs5z2ADFR3RgNPdK5lU8uUkokgu32lgZqyA3Zb4VyeTroJRSLOkXSr0yVS5NpILFWBmXsBsRZ2xPCEYqCGxfkItTTMMMPHZ8YIFPfcbk9XKDUYx0a1JLROTNDO+bAbfN47F0Z+pyPw08o5FLp8CcsMo6/0b+qSfw08oPG03YORNKmct+l1P7YGN/RIs2N12eOfy5SVAhJYjB3x+MfpDSHRulnq1p0iVMUwDqSCWDsHOxz2wKegujz/ANJT/kEFwYrkfnwLIxBtiG7wH5RbLnKFyCysCPNo7+roPQHGkkH+gR4OgtAzeqSG/kEZwZtnDJKkqszAmxy4br9keCl9oDAtdrns8Y7oOguj3+qSPyJiwdDaH/KyfyCCUKMvdnGJdKwfz+sG6N0quSStDpc+0LFJ4g2fix2R109E6PD1aT+QR5/wjRv9Wk3/AIBGPHyCU6MtoXpfKnDVW0tbttSTuOXAxovRg8IvT0Rox/00n8ggym0VJljVly0pGwC3ZEsvE+GN9YTTdHpOWMAr0Ek5RrfVk/dHZH3qyfujsjVgyL/kZ6sfgx/9hJ2RBegE7/OyNn6qj7o7I+9VR90dkb6OT5RnqR+DFDQCeMHUujEjARp/VUfdHZH3qqPujsjzw5H7mrLH4FCZQA2AebxndL9NJUoFMr+8Xh/AOv7XVGyq9EyZo1ZktC07CHHZAg6JUYwppP5BHo+L7ydmPKce0hXTalevMUS2GQG5Ie0Rp5BADkgDJOe47Y7L/wAKUf8AlpP5BHx6LUn+Xk/kEP4OqR5ZEjkMyYSABn3DjmY9KwnGzeXO0x1+X0ZpU4U8ocECITOidGr3qaSeKBA+jqgvX3dHJTPStLJdn6+v4R17oz9UkP8A4aeUUy+iFEkezSyR/QIayJKUJCUgJSAwAsANgENjDiJlLkf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>
              <a:solidFill>
                <a:srgbClr val="F8F8F8"/>
              </a:solidFill>
            </a:endParaRPr>
          </a:p>
        </p:txBody>
      </p:sp>
      <p:sp>
        <p:nvSpPr>
          <p:cNvPr id="106509" name="AutoShape 12" descr="data:image/jpg;base64,/9j/4AAQSkZJRgABAQAAAQABAAD/2wCEAAkGBhQSERUUExQWFRQWGBQXFRgXFBcYFhQZHBcYFRcYHBgXHSYeGhklHBQUHy8gIycpLCwsFx4xNTAqNSYrLCkBCQoKDgwOGg8PGikgHx8tKSwpKiwpKSwpKSkpKSkpLCkpKSkpKSkpKSkpKSkpKSkpKSksKSwpKSkpLCkpKSkpKf/AABEIAJUAdwMBIgACEQEDEQH/xAAbAAACAgMBAAAAAAAAAAAAAAAEBQAGAgMHAf/EADUQAAECBQIEBAYBBAMBAQAAAAECEQADBCExEkEFUWFxBiKBkRMyobHR8MEUUuHxI0JyUxX/xAAZAQADAQEBAAAAAAAAAAAAAAABAgMEAAX/xAAjEQACAgICAQUBAQAAAAAAAAAAAQIRAyESMRMEIkFRYTJx/9oADAMBAAIRAxEAPwDmpcehMbJazmzxonyi53vZu8ZoIAvmE0anbM5oKy5VsBZzGqdNLaQcYZ3gkTm2gNFOSbPqJOI5JjtpIwQgvc/k+8RUsl2dn+kGf/kzN0Kv0xGCZOghKgzv2Bh+NEuaeka0pxtGz+tb5Q21j/MEBNrb9MQsnSVgi29iIDHT0HJmhVnJPUuYWz6IuSPb/cGpQwG9+f5jCoDp8ueveCI5CsyrsqN8qQGyzZ94xm0xN4FcgwPkPwGrmoHOPFVQCbdoAJfrGyRLfMNYDOZUE8o8iT5IBYF8bRIAOJYGZyX/ADe0aCjzn1/3G+ao3D2JMFUlMCzi5t+ImUekZ8J4OqesJTvjoNz0i90nhhEkNpdW5IuYWcD4pSUfkWs/FLP/AMZI5s4Ppf8A1Z6Hi0ufL+JLXqS7EXBB5B2KS12OXBFo24VFL9MeSU2/wXTqDnja2eUJq3w8mZcC93taLStgvSLuH7e8a6ajUqYWDhr9Lgf5ik0mIm/g51WcMMss9wQ474PUQrmq0m5f9+8X6upTN1KsVS/cpLgp7uftFM4nw0BbJuFDUkvnt+Ixyil0a8cr0xRNmnq0DKndekGTaYgtyz259IDqZJuCGbY7QtlHE9VUHQQ/puIDcRuQgxDLYO14JwKoNG+UW9owEp/aMihgfzHAqjbqGkWGoxIHSsxI4PIsPxfMRa3Le8WXw6lKQqomXlyw7f3rN0IBO5+0U5M3Ssnm/wC94e0qjMp5jj5GmIA2wlQ9QzciISPYMnRJxVMWVqAeYSpSuTkqIAGLviLPwmhm06PiBymwwrSpJaxAGeW426jeHVITVJlzkuhZUHIwpwE+lkh+sdOncPlpGsky0t5tKiEgDLh2gNtMZRvsr1OgCbZwFpdAOCFAEexswg8oKFvgEMeQU1i4geZUSpq0mWWMu6SAwmJwQDuoZaGyZGpJ5F3HsT9wY0RlcdmWcaZTqIhKlFRZJKgTfBO8LKjh4ImSiPNLUoo/85/mHnGKQy5c02JwG5GK7TVTzArmi/uE/wARB3dDxEHEaRtSt1D9+rQJO4OtQJNnNudnGOrCLRKoxMmeb5ElQ/8AT33htPpE4F8O/tb2MPGFjSyUcsm0ZBxfF7CBpizyaOm13h2VsND7hs2Jd7bCEHGfC7JfTdrNgm/tmOaphWSylGbGC1vBkygKSQYE+G1zAGdsxExokZaXiQRNh02ayi/M/eH/AAavIIS7JUFIdv7kkD2LH0irVHznufvDTh60sHcsR2hbp2NVqi51Ut9CiCCGzm4y/dJh7wvjxr5n9NUDLkKCiAVJBICk4U7GAV1CF06ZiWISWI3HMe8Lpk/4E5MxDWIUncPCyd7BjdaZ0impJEspKU+dALOSQLNYYDGCKWuCQrzML2e6SXx9D6xzeV4qM2cozF6ApwNJZCb3HMdhGfEOIsU/CmrXqBfVyGLDGd3gRbLZIJoI8X+MES9UtHnUXGbDvHN53GpoOfQfa0PazhwUSXc5V++sVuup9JbPMxS/sjw1oZUfidYbUBz9cdYv/CuLImISX5OdnzvyjkhYO377Q24XVHQQ5a2oXt1g8qF4cjp02ql4S6+ew63NjCybxBnZIa7ZYhsf6Ea+G1GtNr8oGrgWWQLBr8y7W6dYzeRuQ/jSQq4lOlrUdSdFhfY3it10kEnTjaG9RK1AsHLl+zQgqnSW+nKLJ2N0aDa0SMSp7xIcSwlSRqU/Mt7wXLwGPcPjlHk+Ub2Due7R7Kp9zj/EIVS0WfgPEAy5B+VV8/zz/EZ8TWcdweu6TFVpqooU4GMf7ixiqE1GpNiBcE56iB+CONbEpUorYDJ3xzf7w+lq0gF8C/V4RTpwCxgZfvDanHxEAYPTckX+gg9BYZTF0P79f20L6qhC8fMzsB92hxRS9KWPUAZMdD8K+EJMmSZlVLRqUQRrNkJ2GWD5hHLYy6OGK4KoqNmCd+8ZJpzLCmyoNjPWOrV3BJZEyawTLSpioFk5YC7vfYRW6WgTOqAEJOkHy2urnbvb0iXm3so8erMvCnCVplB8lzt5U5JuYM4tKZOfKzhsHcH6xZaXhYlmb5tWlC74DfKCB6/blFckUSplNrXqEtIGpTXAANhzOPpEnbdncdFSUjyFXNTAfeE9bSFTncFm3Iy/aHZrgo6QmySWbcdti0L+MJKFBQGbG0aYsSX0VxQiRsn5MSLEWOZyhcddo1qTvdiLdI1Km+YjN9mgkIww2P3iZU8k07kE/L1xBCJKkl056RnLkag2A+YYSZR2BIsNvUwEzqS7FdXSFTKAdT9u5icOrVJUxLOdxjYRYpFGb7O1zkWxAlXwsbHr3jR4XVszvOk6MOCVWuak3UAom18kiO3Tq8TZIDEBmINtsdo4PSVXw7pBSRzGC7vaOh8G8aa5QC06lXAKWz1fBv6xlnjo145xHHjmqliiTIAaYdBSkJs/6DCHwXSEVKQx8hljF3KiT6MFe4gKfLKlFa31KICR/YCc/wDq57RZvDEo/wBQlsupR9iPs0ZXK2O6LBW8LQlKk/8A0USs7hLksPcxVfEktJCUTJiZNOgOmWE/OA1ujt1OYf8AiHiwQoPhw/Zw0V2vWuaAsSgZcs6tRSS+xMVa1aFTrspUqkQueoy0/wDGA24fYG93xAHiSl8ptcEHMP8AhyQZqlKtZKQkWbdyOe0AeIpA1Mf+z6D/AAY6DlyoEqKAoRI2T03w0SNhEMSn/kUTzP3jeiadhGucHUruY3UdOHvj+YmUGXDJRUoAXJYADmSwH1i7SeCIQVS21TEB5pBbSf8AqlLg9zzxiFXgThoXVILOmWCo9wCE/U/SLTTcPUJlStdipQKdn+vX6Qq+wpJ9lXK/KScuR32H5gQyr3jNKwbcj9NvqTG8I5x7EY3HZ4U21JiDilERqy2Y3+GK/StI2JHpkfzDOfI1IJDE/wAbiEchPw1nykuccuRHrGTNjp/6b8GS0XumQZqgEXNzszAEklRsAG3MM+AcblU85ZWrU6dIUAdIU4JzfTtqxaKzIrVplfCFkm6nyosPmbt8uIV8RnKJ0iw5/wCYlH0lRthee5Uiy8dr/jLTLFzMWBbk/wDmLvxZaJdPoSzMNW2rp/iOU0s9UubLWq+kpa/WLB4n8QOkMSHBHb05mEjDj2XlPn0KfE9e+rRZSzkWsB9BgekV+tUtaWUolrgkkl7N2ger4gVr1bC2Yym14uQPNnp36tCvuyiVKhBVPqIOXvEiTQVKJUb7+5j2GAGTCyldzGyRM82bQLPV5j3MEUky7wrQbLP4b4qJUwHY2V1vF3/qnBfB3/e8cupiXFielrxcfDvFQRoXm8TdoZdC2cv4cxTpYOSD0ex7Rv8AjJUHexZoufGvCUuqpwpBaclKW2CgA5SU7ZDRzJKVSl6FJ0LBwSf0x6OPK46Z5uTDGTbQ5M8I3c/2gH7wurwdKjpAcC1iUgEEF+ZaGFPPsCyR3GP28YKmJWD1t1PWNDjz2ZlPx6NyPlSeYSfoIDqFgrsRYR7NqijQkAO1+3IfeMFSg4UMG4MBSvQzVe4ICQtOk2ffkdjCDjFQoeRRum34PaLHTmz9IE4zKQpBUW1B2LfTrHeow+3kd6bNUqKqE6iOezRurjoSBvGVOtnNuYtGqpJWrOfpHmnrvsACLR7BE6waJAOMVh1luZgmnQw9TAwWylDqYLk3Tu7mOZw04dLsDvf0h2mgCUvcEh9TF/pCGnWwAALnHKLpQTnQFB8M+zjLwtWNjDuHccUiWh3wGc5sxNxCTi8oTmKmKhghtQ/MM66eyHJ8rXOgWgk8I1I1FIQTjmOh62+sWUZS6M80ob+ykT5akliSQOsZS54a4Yw84lwUoLfNhyMDnCebQOWh4ZZY+yUsMcgNNmA7uQ++I30VWG0bsSDm/KB1cLKbkgC9zv6QOmeEnyP3+kDz7sPh9tBqq+zDpAa5xUQOb9mjfQSdQKSA+3XvBM2l04Tfa1t8+8Tn6mUtWUh6eMPgUTZbE9A+2YG+EAXMMqiWzuMm7b9ICqk2f+BCJ2VoXrWD7x7GM5PKPYYajWfmX3P3hpLxEiQGD4Djke3vaLDwtemZovpNu2LxIkNh6ZGTakjzic8kkXYMGd9nPp0iz8MqypI1XLP++wjyJHpQS4mRtvNJHtRUEhtr+sVnjFaJROlAy14kSPNzf0bsXRT+IV61rLkwbQJDO360SJGef8lood0yAEhoInSx9IkSMiewz7Fs+WFKx8v4hdU07qbYAxIkbMQgrrQyi0SJEig6P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5" name="Rectângulo 14"/>
          <p:cNvSpPr/>
          <p:nvPr/>
        </p:nvSpPr>
        <p:spPr>
          <a:xfrm rot="21235185">
            <a:off x="343255" y="1759515"/>
            <a:ext cx="8718427" cy="3554819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45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Deus Pai - em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Cristo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Filho - vence sempre, desde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humildade e </a:t>
            </a:r>
            <a:r>
              <a:rPr lang="pt-PT" sz="4000" i="1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a fragilidade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 (e nunca desde o poder e a força)… Seguir Jesus, ter o seu Espírito, significa optar pelos “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pequenos do Evangelho”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…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88900">
                    <a:srgbClr val="FF6600">
                      <a:alpha val="51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2" name="Picture 6" descr="http://t3.gstatic.com/images?q=tbn:ANd9GcTq8BSJW8GnT0tPB-V0VWckCXbdsIc4A2KUYw_qkB9mREkMkgXu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764704"/>
            <a:ext cx="4664546" cy="46645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0" y="2000250"/>
            <a:ext cx="7429500" cy="4214813"/>
          </a:xfrm>
        </p:spPr>
        <p:txBody>
          <a:bodyPr/>
          <a:lstStyle/>
          <a:p>
            <a:pPr>
              <a:defRPr/>
            </a:pP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EU VI A CIDADE SANTA,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 NOVA JERUSALÉM.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DESCIA DO CÉU, DE JUNTO DE DEUS,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QUAL ESPOSA ADORNADA,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QUAL ESPOSA ADORNADA PARA SEU ESPOSO.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4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000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 </a:t>
            </a: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Recordamos, ó Deus, a vossa misericórdia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no interior do vosso templo.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Como o vosso nome, ó Deus,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assim o vosso louvor </a:t>
            </a:r>
            <a:b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4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chegue até aos confins da terra.</a:t>
            </a: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 flipV="1">
            <a:off x="1143000" y="928688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2122579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7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8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08549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09571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1115616" y="1158468"/>
            <a:ext cx="7056784" cy="3926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“Eis o que diz o Senhor: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«Exulta de alegria, filha de Sião,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solta brados de júbilo, filha de Jerusalém.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Eis o teu rei, justo e salvador, </a:t>
            </a:r>
            <a:endParaRPr lang="pt-PT" sz="2100" spc="200" baseline="0" dirty="0" smtClean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que </a:t>
            </a: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vem ao teu encontro,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humildemente montado num jumentinho, 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filho duma jumenta.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Destruirá os carros de combate de Efraim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os cavalos de guerra de Jerusalém;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será quebrado o arco de guerra.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Anunciará a paz às nações: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seu domínio irá de um mar ao outro mar</a:t>
            </a:r>
          </a:p>
          <a:p>
            <a:pPr algn="l">
              <a:lnSpc>
                <a:spcPts val="2300"/>
              </a:lnSpc>
              <a:defRPr/>
            </a:pP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do Rio até aos confins da terra»”.     </a:t>
            </a:r>
            <a:r>
              <a:rPr lang="pt-PT" sz="2100" spc="2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(</a:t>
            </a:r>
            <a:r>
              <a:rPr lang="pt-PT" sz="21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Zc 9)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836712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2092325" y="5135141"/>
            <a:ext cx="6368108" cy="1246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Louvarei para sempre 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o vosso nome, Senhor, </a:t>
            </a:r>
          </a:p>
          <a:p>
            <a:pPr algn="l">
              <a:lnSpc>
                <a:spcPts val="3000"/>
              </a:lnSpc>
              <a:spcAft>
                <a:spcPts val="0"/>
              </a:spcAft>
              <a:defRPr/>
            </a:pPr>
            <a:r>
              <a:rPr lang="pt-PT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        meu Deus e meu Rei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505557">
            <a:off x="697029" y="5517951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11624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12644" name="Seta para baixo 10"/>
          <p:cNvSpPr>
            <a:spLocks noChangeArrowheads="1"/>
          </p:cNvSpPr>
          <p:nvPr/>
        </p:nvSpPr>
        <p:spPr bwMode="auto">
          <a:xfrm rot="-1879668">
            <a:off x="7099300" y="6056313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611188" y="1619250"/>
            <a:ext cx="8328025" cy="4041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Vós não estais sob o domínio da carne, mas do Espírito, se é que o Espírito de Deus habita em vós. Mas se alguém não tem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 Espírito de Cristo, não Lhe pertence.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o Espírito d’Aquele que ressuscitou Jesus de entre os mortos habita em vós,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Ele, que ressuscitou Cristo Jesus de entre os mortos, também dará vida aos vossos corpos mortais, pelo seu Espírito que habita em vós.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irmãos, não somos devedores à carne,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para vivermos segundo a carne.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Se viverdes segundo a carne, morrereis;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mas se pelo Espírito fizerdes morrer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 obras da carne, vivereis”.                  (Rm 8)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1052736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5949280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126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5652</TotalTime>
  <Words>1442</Words>
  <Application>Microsoft Office PowerPoint</Application>
  <PresentationFormat>Apresentação no Ecrã (4:3)</PresentationFormat>
  <Paragraphs>257</Paragraphs>
  <Slides>26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12</vt:i4>
      </vt:variant>
      <vt:variant>
        <vt:lpstr>Títulos dos diapositivos</vt:lpstr>
      </vt:variant>
      <vt:variant>
        <vt:i4>26</vt:i4>
      </vt:variant>
    </vt:vector>
  </HeadingPairs>
  <TitlesOfParts>
    <vt:vector size="45" baseType="lpstr">
      <vt:lpstr>Arial</vt:lpstr>
      <vt:lpstr>Arial Black</vt:lpstr>
      <vt:lpstr>Arial Rounded MT Bold</vt:lpstr>
      <vt:lpstr>Calibri</vt:lpstr>
      <vt:lpstr>Tahoma</vt:lpstr>
      <vt:lpstr>Times New Roman</vt:lpstr>
      <vt:lpstr>Wingdings</vt:lpstr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Apresentação do PowerPoint</vt:lpstr>
      <vt:lpstr>Apresentação do PowerPoint</vt:lpstr>
      <vt:lpstr>Apresentação do PowerPoint</vt:lpstr>
      <vt:lpstr>EU VI A CIDADE SANTA, A NOVA JERUSALÉM. QUE DESCIA DO CÉU, DE JUNTO DE DEUS, QUAL ESPOSA ADORNADA, QUAL ESPOSA ADORNADA PARA SEU ESPOSO.   1. Recordamos, ó Deus, a vossa misericórdia     no interior do vosso templo.     Como o vosso nome, ó Deus,     assim o vosso louvor      chegue até aos confins da terra.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CONFIAREI NO MEU DEUS,  CONFIAREI NO MEU DEUS! ELE CONDUZ-ME, NÃO TEMO: VAI COMIGO A CAMINHAR!     1. Nem que eu sem luz,    caminhe pela noite;   nem que o temor    me impeça de avançar. </vt:lpstr>
      <vt:lpstr>Apresentação do PowerPoint</vt:lpstr>
    </vt:vector>
  </TitlesOfParts>
  <Company>La Salle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Luis López</cp:lastModifiedBy>
  <cp:revision>356</cp:revision>
  <dcterms:created xsi:type="dcterms:W3CDTF">2006-05-02T09:35:59Z</dcterms:created>
  <dcterms:modified xsi:type="dcterms:W3CDTF">2014-07-05T18:28:35Z</dcterms:modified>
</cp:coreProperties>
</file>