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8.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9.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0.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1.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915" r:id="rId2"/>
    <p:sldMasterId id="2147484456" r:id="rId3"/>
    <p:sldMasterId id="2147484685" r:id="rId4"/>
    <p:sldMasterId id="2147484698" r:id="rId5"/>
    <p:sldMasterId id="2147484711" r:id="rId6"/>
    <p:sldMasterId id="2147484724" r:id="rId7"/>
    <p:sldMasterId id="2147484737" r:id="rId8"/>
    <p:sldMasterId id="2147484750" r:id="rId9"/>
    <p:sldMasterId id="2147484763" r:id="rId10"/>
    <p:sldMasterId id="2147484776" r:id="rId11"/>
    <p:sldMasterId id="2147486670" r:id="rId12"/>
  </p:sldMasterIdLst>
  <p:notesMasterIdLst>
    <p:notesMasterId r:id="rId41"/>
  </p:notesMasterIdLst>
  <p:sldIdLst>
    <p:sldId id="303" r:id="rId13"/>
    <p:sldId id="281" r:id="rId14"/>
    <p:sldId id="345" r:id="rId15"/>
    <p:sldId id="337" r:id="rId16"/>
    <p:sldId id="313" r:id="rId17"/>
    <p:sldId id="305" r:id="rId18"/>
    <p:sldId id="334" r:id="rId19"/>
    <p:sldId id="332" r:id="rId20"/>
    <p:sldId id="331" r:id="rId21"/>
    <p:sldId id="330" r:id="rId22"/>
    <p:sldId id="329" r:id="rId23"/>
    <p:sldId id="341" r:id="rId24"/>
    <p:sldId id="306" r:id="rId25"/>
    <p:sldId id="311" r:id="rId26"/>
    <p:sldId id="335" r:id="rId27"/>
    <p:sldId id="283" r:id="rId28"/>
    <p:sldId id="314" r:id="rId29"/>
    <p:sldId id="315" r:id="rId30"/>
    <p:sldId id="299" r:id="rId31"/>
    <p:sldId id="301" r:id="rId32"/>
    <p:sldId id="317" r:id="rId33"/>
    <p:sldId id="318" r:id="rId34"/>
    <p:sldId id="316" r:id="rId35"/>
    <p:sldId id="266" r:id="rId36"/>
    <p:sldId id="312" r:id="rId37"/>
    <p:sldId id="343" r:id="rId38"/>
    <p:sldId id="296" r:id="rId39"/>
    <p:sldId id="347" r:id="rId40"/>
  </p:sldIdLst>
  <p:sldSz cx="9144000" cy="6858000" type="screen4x3"/>
  <p:notesSz cx="6858000" cy="9144000"/>
  <p:defaultTextStyle>
    <a:defPPr>
      <a:defRPr lang="pt-PT"/>
    </a:defPPr>
    <a:lvl1pPr algn="ctr" rtl="0" fontAlgn="base">
      <a:spcBef>
        <a:spcPct val="0"/>
      </a:spcBef>
      <a:spcAft>
        <a:spcPct val="0"/>
      </a:spcAft>
      <a:defRPr kumimoji="1" sz="2800" b="1" kern="1200" baseline="30000">
        <a:solidFill>
          <a:schemeClr val="tx1"/>
        </a:solidFill>
        <a:latin typeface="Times New Roman" pitchFamily="18" charset="0"/>
        <a:ea typeface="+mn-ea"/>
        <a:cs typeface="+mn-cs"/>
      </a:defRPr>
    </a:lvl1pPr>
    <a:lvl2pPr marL="457200" algn="ctr" rtl="0" fontAlgn="base">
      <a:spcBef>
        <a:spcPct val="0"/>
      </a:spcBef>
      <a:spcAft>
        <a:spcPct val="0"/>
      </a:spcAft>
      <a:defRPr kumimoji="1" sz="2800" b="1" kern="1200" baseline="30000">
        <a:solidFill>
          <a:schemeClr val="tx1"/>
        </a:solidFill>
        <a:latin typeface="Times New Roman" pitchFamily="18" charset="0"/>
        <a:ea typeface="+mn-ea"/>
        <a:cs typeface="+mn-cs"/>
      </a:defRPr>
    </a:lvl2pPr>
    <a:lvl3pPr marL="914400" algn="ctr" rtl="0" fontAlgn="base">
      <a:spcBef>
        <a:spcPct val="0"/>
      </a:spcBef>
      <a:spcAft>
        <a:spcPct val="0"/>
      </a:spcAft>
      <a:defRPr kumimoji="1" sz="2800" b="1" kern="1200" baseline="30000">
        <a:solidFill>
          <a:schemeClr val="tx1"/>
        </a:solidFill>
        <a:latin typeface="Times New Roman" pitchFamily="18" charset="0"/>
        <a:ea typeface="+mn-ea"/>
        <a:cs typeface="+mn-cs"/>
      </a:defRPr>
    </a:lvl3pPr>
    <a:lvl4pPr marL="1371600" algn="ctr" rtl="0" fontAlgn="base">
      <a:spcBef>
        <a:spcPct val="0"/>
      </a:spcBef>
      <a:spcAft>
        <a:spcPct val="0"/>
      </a:spcAft>
      <a:defRPr kumimoji="1" sz="2800" b="1" kern="1200" baseline="30000">
        <a:solidFill>
          <a:schemeClr val="tx1"/>
        </a:solidFill>
        <a:latin typeface="Times New Roman" pitchFamily="18" charset="0"/>
        <a:ea typeface="+mn-ea"/>
        <a:cs typeface="+mn-cs"/>
      </a:defRPr>
    </a:lvl4pPr>
    <a:lvl5pPr marL="1828800" algn="ctr" rtl="0" fontAlgn="base">
      <a:spcBef>
        <a:spcPct val="0"/>
      </a:spcBef>
      <a:spcAft>
        <a:spcPct val="0"/>
      </a:spcAft>
      <a:defRPr kumimoji="1" sz="2800" b="1" kern="1200" baseline="30000">
        <a:solidFill>
          <a:schemeClr val="tx1"/>
        </a:solidFill>
        <a:latin typeface="Times New Roman" pitchFamily="18" charset="0"/>
        <a:ea typeface="+mn-ea"/>
        <a:cs typeface="+mn-cs"/>
      </a:defRPr>
    </a:lvl5pPr>
    <a:lvl6pPr marL="2286000" algn="l" defTabSz="914400" rtl="0" eaLnBrk="1" latinLnBrk="0" hangingPunct="1">
      <a:defRPr kumimoji="1" sz="2800" b="1" kern="1200" baseline="30000">
        <a:solidFill>
          <a:schemeClr val="tx1"/>
        </a:solidFill>
        <a:latin typeface="Times New Roman" pitchFamily="18" charset="0"/>
        <a:ea typeface="+mn-ea"/>
        <a:cs typeface="+mn-cs"/>
      </a:defRPr>
    </a:lvl6pPr>
    <a:lvl7pPr marL="2743200" algn="l" defTabSz="914400" rtl="0" eaLnBrk="1" latinLnBrk="0" hangingPunct="1">
      <a:defRPr kumimoji="1" sz="2800" b="1" kern="1200" baseline="30000">
        <a:solidFill>
          <a:schemeClr val="tx1"/>
        </a:solidFill>
        <a:latin typeface="Times New Roman" pitchFamily="18" charset="0"/>
        <a:ea typeface="+mn-ea"/>
        <a:cs typeface="+mn-cs"/>
      </a:defRPr>
    </a:lvl7pPr>
    <a:lvl8pPr marL="3200400" algn="l" defTabSz="914400" rtl="0" eaLnBrk="1" latinLnBrk="0" hangingPunct="1">
      <a:defRPr kumimoji="1" sz="2800" b="1" kern="1200" baseline="30000">
        <a:solidFill>
          <a:schemeClr val="tx1"/>
        </a:solidFill>
        <a:latin typeface="Times New Roman" pitchFamily="18" charset="0"/>
        <a:ea typeface="+mn-ea"/>
        <a:cs typeface="+mn-cs"/>
      </a:defRPr>
    </a:lvl8pPr>
    <a:lvl9pPr marL="3657600" algn="l" defTabSz="914400" rtl="0" eaLnBrk="1" latinLnBrk="0" hangingPunct="1">
      <a:defRPr kumimoji="1" sz="2800" b="1" kern="1200" baseline="300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CCFF33"/>
    <a:srgbClr val="FFCC00"/>
    <a:srgbClr val="FF9900"/>
    <a:srgbClr val="FFCC66"/>
    <a:srgbClr val="FF9933"/>
    <a:srgbClr val="CC66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222" autoAdjust="0"/>
    <p:restoredTop sz="94728" autoAdjust="0"/>
  </p:normalViewPr>
  <p:slideViewPr>
    <p:cSldViewPr>
      <p:cViewPr varScale="1">
        <p:scale>
          <a:sx n="98" d="100"/>
          <a:sy n="98" d="100"/>
        </p:scale>
        <p:origin x="102" y="19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presProps" Target="pres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pt-PT"/>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C3462FD8-1E52-44DD-81FC-7DECA12C1149}" type="datetimeFigureOut">
              <a:rPr lang="pt-PT"/>
              <a:pPr>
                <a:defRPr/>
              </a:pPr>
              <a:t>26/07/2014</a:t>
            </a:fld>
            <a:endParaRPr lang="pt-PT"/>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pt-PT" noProof="0" smtClean="0"/>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PT" noProof="0" smtClean="0"/>
              <a:t>Clique para editar os estilos</a:t>
            </a:r>
          </a:p>
          <a:p>
            <a:pPr lvl="1"/>
            <a:r>
              <a:rPr lang="pt-PT" noProof="0" smtClean="0"/>
              <a:t>Segundo nível</a:t>
            </a:r>
          </a:p>
          <a:p>
            <a:pPr lvl="2"/>
            <a:r>
              <a:rPr lang="pt-PT" noProof="0" smtClean="0"/>
              <a:t>Terceiro nível</a:t>
            </a:r>
          </a:p>
          <a:p>
            <a:pPr lvl="3"/>
            <a:r>
              <a:rPr lang="pt-PT" noProof="0" smtClean="0"/>
              <a:t>Quarto nível</a:t>
            </a:r>
          </a:p>
          <a:p>
            <a:pPr lvl="4"/>
            <a:r>
              <a:rPr lang="pt-PT" noProof="0" smtClean="0"/>
              <a:t>Quinto nível</a:t>
            </a:r>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pt-PT"/>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398E34F-F43E-45C3-8DD7-276FCC52A4C0}" type="slidenum">
              <a:rPr lang="pt-PT"/>
              <a:pPr>
                <a:defRPr/>
              </a:pPr>
              <a:t>‹nº›</a:t>
            </a:fld>
            <a:endParaRPr lang="pt-PT"/>
          </a:p>
        </p:txBody>
      </p:sp>
    </p:spTree>
    <p:extLst>
      <p:ext uri="{BB962C8B-B14F-4D97-AF65-F5344CB8AC3E}">
        <p14:creationId xmlns:p14="http://schemas.microsoft.com/office/powerpoint/2010/main" val="92551361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7"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smtClean="0"/>
          </a:p>
        </p:txBody>
      </p:sp>
      <p:sp>
        <p:nvSpPr>
          <p:cNvPr id="134148"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eaLnBrk="1" hangingPunct="1"/>
            <a:fld id="{B5196CAB-0DA7-459C-9965-982E40E0DC9D}" type="slidenum">
              <a:rPr lang="pt-PT" sz="1200" smtClean="0">
                <a:solidFill>
                  <a:srgbClr val="000000"/>
                </a:solidFill>
              </a:rPr>
              <a:pPr eaLnBrk="1" hangingPunct="1"/>
              <a:t>3</a:t>
            </a:fld>
            <a:endParaRPr lang="pt-PT" sz="1200" smtClean="0">
              <a:solidFill>
                <a:srgbClr val="000000"/>
              </a:solidFill>
            </a:endParaRPr>
          </a:p>
        </p:txBody>
      </p:sp>
    </p:spTree>
    <p:extLst>
      <p:ext uri="{BB962C8B-B14F-4D97-AF65-F5344CB8AC3E}">
        <p14:creationId xmlns:p14="http://schemas.microsoft.com/office/powerpoint/2010/main" val="3627060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smtClean="0"/>
          </a:p>
        </p:txBody>
      </p:sp>
      <p:sp>
        <p:nvSpPr>
          <p:cNvPr id="135172"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eaLnBrk="1" hangingPunct="1"/>
            <a:fld id="{3FDC80EA-51BC-467D-8E3F-BDF33072AF82}" type="slidenum">
              <a:rPr lang="pt-PT" sz="1200" smtClean="0">
                <a:solidFill>
                  <a:srgbClr val="000000"/>
                </a:solidFill>
              </a:rPr>
              <a:pPr eaLnBrk="1" hangingPunct="1"/>
              <a:t>10</a:t>
            </a:fld>
            <a:endParaRPr lang="pt-PT" sz="1200" smtClean="0">
              <a:solidFill>
                <a:srgbClr val="000000"/>
              </a:solidFill>
            </a:endParaRPr>
          </a:p>
        </p:txBody>
      </p:sp>
    </p:spTree>
    <p:extLst>
      <p:ext uri="{BB962C8B-B14F-4D97-AF65-F5344CB8AC3E}">
        <p14:creationId xmlns:p14="http://schemas.microsoft.com/office/powerpoint/2010/main" val="16905697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5"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smtClean="0"/>
          </a:p>
        </p:txBody>
      </p:sp>
      <p:sp>
        <p:nvSpPr>
          <p:cNvPr id="136196"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eaLnBrk="1" hangingPunct="1"/>
            <a:fld id="{627EE63B-1332-4146-9AA8-135A4500F25E}" type="slidenum">
              <a:rPr lang="pt-PT" sz="1200" smtClean="0"/>
              <a:pPr eaLnBrk="1" hangingPunct="1"/>
              <a:t>11</a:t>
            </a:fld>
            <a:endParaRPr lang="pt-PT" sz="1200" smtClean="0"/>
          </a:p>
        </p:txBody>
      </p:sp>
    </p:spTree>
    <p:extLst>
      <p:ext uri="{BB962C8B-B14F-4D97-AF65-F5344CB8AC3E}">
        <p14:creationId xmlns:p14="http://schemas.microsoft.com/office/powerpoint/2010/main" val="2655769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smtClean="0"/>
          </a:p>
        </p:txBody>
      </p:sp>
      <p:sp>
        <p:nvSpPr>
          <p:cNvPr id="137220"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eaLnBrk="1" hangingPunct="1"/>
            <a:fld id="{E0B38982-85BE-4E15-8724-C5F50E2CFC1D}" type="slidenum">
              <a:rPr lang="pt-PT" sz="1200" smtClean="0"/>
              <a:pPr eaLnBrk="1" hangingPunct="1"/>
              <a:t>12</a:t>
            </a:fld>
            <a:endParaRPr lang="pt-PT" sz="1200" smtClean="0"/>
          </a:p>
        </p:txBody>
      </p:sp>
    </p:spTree>
    <p:extLst>
      <p:ext uri="{BB962C8B-B14F-4D97-AF65-F5344CB8AC3E}">
        <p14:creationId xmlns:p14="http://schemas.microsoft.com/office/powerpoint/2010/main" val="12388388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8243"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smtClean="0"/>
          </a:p>
        </p:txBody>
      </p:sp>
      <p:sp>
        <p:nvSpPr>
          <p:cNvPr id="138244"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eaLnBrk="1" hangingPunct="1"/>
            <a:fld id="{F6DA62AF-A982-4E21-9152-93549245DF01}" type="slidenum">
              <a:rPr lang="pt-PT" sz="1200" smtClean="0">
                <a:solidFill>
                  <a:srgbClr val="000000"/>
                </a:solidFill>
              </a:rPr>
              <a:pPr eaLnBrk="1" hangingPunct="1"/>
              <a:t>25</a:t>
            </a:fld>
            <a:endParaRPr lang="pt-PT" sz="1200" smtClean="0">
              <a:solidFill>
                <a:srgbClr val="000000"/>
              </a:solidFill>
            </a:endParaRPr>
          </a:p>
        </p:txBody>
      </p:sp>
    </p:spTree>
    <p:extLst>
      <p:ext uri="{BB962C8B-B14F-4D97-AF65-F5344CB8AC3E}">
        <p14:creationId xmlns:p14="http://schemas.microsoft.com/office/powerpoint/2010/main" val="4148829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9267"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smtClean="0"/>
          </a:p>
        </p:txBody>
      </p:sp>
      <p:sp>
        <p:nvSpPr>
          <p:cNvPr id="139268"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eaLnBrk="1" hangingPunct="1"/>
            <a:fld id="{C65BF8EA-61D3-49B4-B5CD-ABD438814CB7}" type="slidenum">
              <a:rPr lang="pt-PT" sz="1200" smtClean="0">
                <a:solidFill>
                  <a:srgbClr val="000000"/>
                </a:solidFill>
              </a:rPr>
              <a:pPr eaLnBrk="1" hangingPunct="1"/>
              <a:t>26</a:t>
            </a:fld>
            <a:endParaRPr lang="pt-PT" sz="1200" smtClean="0">
              <a:solidFill>
                <a:srgbClr val="000000"/>
              </a:solidFill>
            </a:endParaRPr>
          </a:p>
        </p:txBody>
      </p:sp>
    </p:spTree>
    <p:extLst>
      <p:ext uri="{BB962C8B-B14F-4D97-AF65-F5344CB8AC3E}">
        <p14:creationId xmlns:p14="http://schemas.microsoft.com/office/powerpoint/2010/main" val="21930093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4147"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smtClean="0"/>
          </a:p>
        </p:txBody>
      </p:sp>
      <p:sp>
        <p:nvSpPr>
          <p:cNvPr id="134148"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eaLnBrk="1" hangingPunct="1"/>
            <a:fld id="{B5196CAB-0DA7-459C-9965-982E40E0DC9D}" type="slidenum">
              <a:rPr lang="pt-PT" sz="1200" smtClean="0">
                <a:solidFill>
                  <a:srgbClr val="000000"/>
                </a:solidFill>
              </a:rPr>
              <a:pPr eaLnBrk="1" hangingPunct="1"/>
              <a:t>28</a:t>
            </a:fld>
            <a:endParaRPr lang="pt-PT" sz="1200" smtClean="0">
              <a:solidFill>
                <a:srgbClr val="000000"/>
              </a:solidFill>
            </a:endParaRPr>
          </a:p>
        </p:txBody>
      </p:sp>
    </p:spTree>
    <p:extLst>
      <p:ext uri="{BB962C8B-B14F-4D97-AF65-F5344CB8AC3E}">
        <p14:creationId xmlns:p14="http://schemas.microsoft.com/office/powerpoint/2010/main" val="1849265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9A4E8CA3-936E-4A6E-9F43-837C237D2C14}" type="slidenum">
              <a:rPr lang="pt-PT"/>
              <a:pPr>
                <a:defRPr/>
              </a:pPr>
              <a:t>‹nº›</a:t>
            </a:fld>
            <a:endParaRPr lang="pt-PT"/>
          </a:p>
        </p:txBody>
      </p:sp>
    </p:spTree>
    <p:extLst>
      <p:ext uri="{BB962C8B-B14F-4D97-AF65-F5344CB8AC3E}">
        <p14:creationId xmlns:p14="http://schemas.microsoft.com/office/powerpoint/2010/main" val="11427371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65AA4930-4D06-4A8C-9ABF-72CBFE8E9E46}" type="slidenum">
              <a:rPr lang="pt-PT"/>
              <a:pPr>
                <a:defRPr/>
              </a:pPr>
              <a:t>‹nº›</a:t>
            </a:fld>
            <a:endParaRPr lang="pt-PT"/>
          </a:p>
        </p:txBody>
      </p:sp>
    </p:spTree>
    <p:extLst>
      <p:ext uri="{BB962C8B-B14F-4D97-AF65-F5344CB8AC3E}">
        <p14:creationId xmlns:p14="http://schemas.microsoft.com/office/powerpoint/2010/main" val="2550555143"/>
      </p:ext>
    </p:extLst>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3EACD27C-4316-44EE-B7CD-DE45942898DA}" type="slidenum">
              <a:rPr lang="pt-PT"/>
              <a:pPr>
                <a:defRPr/>
              </a:pPr>
              <a:t>‹nº›</a:t>
            </a:fld>
            <a:endParaRPr lang="pt-PT"/>
          </a:p>
        </p:txBody>
      </p:sp>
    </p:spTree>
    <p:extLst>
      <p:ext uri="{BB962C8B-B14F-4D97-AF65-F5344CB8AC3E}">
        <p14:creationId xmlns:p14="http://schemas.microsoft.com/office/powerpoint/2010/main" val="1375922663"/>
      </p:ext>
    </p:extLst>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8"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9" name="Rectangle 6"/>
          <p:cNvSpPr>
            <a:spLocks noGrp="1" noChangeArrowheads="1"/>
          </p:cNvSpPr>
          <p:nvPr>
            <p:ph type="sldNum" sz="quarter" idx="12"/>
          </p:nvPr>
        </p:nvSpPr>
        <p:spPr/>
        <p:txBody>
          <a:bodyPr/>
          <a:lstStyle>
            <a:lvl1pPr>
              <a:defRPr>
                <a:cs typeface="Arial" charset="0"/>
              </a:defRPr>
            </a:lvl1pPr>
          </a:lstStyle>
          <a:p>
            <a:pPr>
              <a:defRPr/>
            </a:pPr>
            <a:fld id="{6A36B4AE-7AF6-4B38-B9FD-E36336F6BC12}" type="slidenum">
              <a:rPr lang="pt-PT"/>
              <a:pPr>
                <a:defRPr/>
              </a:pPr>
              <a:t>‹nº›</a:t>
            </a:fld>
            <a:endParaRPr lang="pt-PT"/>
          </a:p>
        </p:txBody>
      </p:sp>
    </p:spTree>
    <p:extLst>
      <p:ext uri="{BB962C8B-B14F-4D97-AF65-F5344CB8AC3E}">
        <p14:creationId xmlns:p14="http://schemas.microsoft.com/office/powerpoint/2010/main" val="596498684"/>
      </p:ext>
    </p:extLst>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FB9D7AC6-3452-4C7E-A888-EE6D2D3D9CC7}" type="slidenum">
              <a:rPr lang="pt-PT"/>
              <a:pPr>
                <a:defRPr/>
              </a:pPr>
              <a:t>‹nº›</a:t>
            </a:fld>
            <a:endParaRPr lang="pt-PT"/>
          </a:p>
        </p:txBody>
      </p:sp>
    </p:spTree>
    <p:extLst>
      <p:ext uri="{BB962C8B-B14F-4D97-AF65-F5344CB8AC3E}">
        <p14:creationId xmlns:p14="http://schemas.microsoft.com/office/powerpoint/2010/main" val="3018131796"/>
      </p:ext>
    </p:extLst>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3"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4" name="Rectangle 6"/>
          <p:cNvSpPr>
            <a:spLocks noGrp="1" noChangeArrowheads="1"/>
          </p:cNvSpPr>
          <p:nvPr>
            <p:ph type="sldNum" sz="quarter" idx="12"/>
          </p:nvPr>
        </p:nvSpPr>
        <p:spPr/>
        <p:txBody>
          <a:bodyPr/>
          <a:lstStyle>
            <a:lvl1pPr>
              <a:defRPr>
                <a:cs typeface="Arial" charset="0"/>
              </a:defRPr>
            </a:lvl1pPr>
          </a:lstStyle>
          <a:p>
            <a:pPr>
              <a:defRPr/>
            </a:pPr>
            <a:fld id="{7A0A2394-2146-4C9D-8AC2-414A933EF685}" type="slidenum">
              <a:rPr lang="pt-PT"/>
              <a:pPr>
                <a:defRPr/>
              </a:pPr>
              <a:t>‹nº›</a:t>
            </a:fld>
            <a:endParaRPr lang="pt-PT"/>
          </a:p>
        </p:txBody>
      </p:sp>
    </p:spTree>
    <p:extLst>
      <p:ext uri="{BB962C8B-B14F-4D97-AF65-F5344CB8AC3E}">
        <p14:creationId xmlns:p14="http://schemas.microsoft.com/office/powerpoint/2010/main" val="3417239305"/>
      </p:ext>
    </p:extLst>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51440157-1CAF-43F1-A17D-1619B880ED62}" type="slidenum">
              <a:rPr lang="pt-PT"/>
              <a:pPr>
                <a:defRPr/>
              </a:pPr>
              <a:t>‹nº›</a:t>
            </a:fld>
            <a:endParaRPr lang="pt-PT"/>
          </a:p>
        </p:txBody>
      </p:sp>
    </p:spTree>
    <p:extLst>
      <p:ext uri="{BB962C8B-B14F-4D97-AF65-F5344CB8AC3E}">
        <p14:creationId xmlns:p14="http://schemas.microsoft.com/office/powerpoint/2010/main" val="2344609521"/>
      </p:ext>
    </p:extLst>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9467C7B3-986A-4224-A720-2966349B45FA}" type="slidenum">
              <a:rPr lang="pt-PT"/>
              <a:pPr>
                <a:defRPr/>
              </a:pPr>
              <a:t>‹nº›</a:t>
            </a:fld>
            <a:endParaRPr lang="pt-PT"/>
          </a:p>
        </p:txBody>
      </p:sp>
    </p:spTree>
    <p:extLst>
      <p:ext uri="{BB962C8B-B14F-4D97-AF65-F5344CB8AC3E}">
        <p14:creationId xmlns:p14="http://schemas.microsoft.com/office/powerpoint/2010/main" val="3428307208"/>
      </p:ext>
    </p:extLst>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C5E167E8-66EA-462D-8F22-C3CD42786155}" type="slidenum">
              <a:rPr lang="pt-PT"/>
              <a:pPr>
                <a:defRPr/>
              </a:pPr>
              <a:t>‹nº›</a:t>
            </a:fld>
            <a:endParaRPr lang="pt-PT"/>
          </a:p>
        </p:txBody>
      </p:sp>
    </p:spTree>
    <p:extLst>
      <p:ext uri="{BB962C8B-B14F-4D97-AF65-F5344CB8AC3E}">
        <p14:creationId xmlns:p14="http://schemas.microsoft.com/office/powerpoint/2010/main" val="3917230084"/>
      </p:ext>
    </p:extLst>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4E1EC956-DD09-427D-8A45-EC82BB45B975}" type="slidenum">
              <a:rPr lang="pt-PT"/>
              <a:pPr>
                <a:defRPr/>
              </a:pPr>
              <a:t>‹nº›</a:t>
            </a:fld>
            <a:endParaRPr lang="pt-PT"/>
          </a:p>
        </p:txBody>
      </p:sp>
    </p:spTree>
    <p:extLst>
      <p:ext uri="{BB962C8B-B14F-4D97-AF65-F5344CB8AC3E}">
        <p14:creationId xmlns:p14="http://schemas.microsoft.com/office/powerpoint/2010/main" val="994934972"/>
      </p:ext>
    </p:extLst>
  </p:cSld>
  <p:clrMapOvr>
    <a:masterClrMapping/>
  </p:clrMapOvr>
  <p:transition spd="med"/>
</p:sldLayout>
</file>

<file path=ppt/slideLayouts/slideLayout108.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F3B05583-ADD2-44AC-9803-1FE674FD7AA4}" type="slidenum">
              <a:rPr lang="pt-PT"/>
              <a:pPr>
                <a:defRPr/>
              </a:pPr>
              <a:t>‹nº›</a:t>
            </a:fld>
            <a:endParaRPr lang="pt-PT"/>
          </a:p>
        </p:txBody>
      </p:sp>
    </p:spTree>
    <p:extLst>
      <p:ext uri="{BB962C8B-B14F-4D97-AF65-F5344CB8AC3E}">
        <p14:creationId xmlns:p14="http://schemas.microsoft.com/office/powerpoint/2010/main" val="4281079097"/>
      </p:ext>
    </p:extLst>
  </p:cSld>
  <p:clrMapOvr>
    <a:masterClrMapping/>
  </p:clrMapOvr>
  <p:transition spd="med"/>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17" name="Rectangle 17"/>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cs typeface="Arial" charset="0"/>
              </a:defRPr>
            </a:lvl1pPr>
          </a:lstStyle>
          <a:p>
            <a:pPr>
              <a:defRPr/>
            </a:pPr>
            <a:fld id="{899B2DFA-5F74-45F8-A463-9B604C85356E}" type="slidenum">
              <a:rPr lang="pt-PT"/>
              <a:pPr>
                <a:defRPr/>
              </a:pPr>
              <a:t>‹nº›</a:t>
            </a:fld>
            <a:endParaRPr lang="pt-PT" dirty="0"/>
          </a:p>
        </p:txBody>
      </p:sp>
    </p:spTree>
    <p:extLst>
      <p:ext uri="{BB962C8B-B14F-4D97-AF65-F5344CB8AC3E}">
        <p14:creationId xmlns:p14="http://schemas.microsoft.com/office/powerpoint/2010/main" val="140826302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F583BE70-3BBE-4008-A802-09BC52F8E0B1}" type="slidenum">
              <a:rPr lang="pt-PT"/>
              <a:pPr>
                <a:defRPr/>
              </a:pPr>
              <a:t>‹nº›</a:t>
            </a:fld>
            <a:endParaRPr lang="pt-PT"/>
          </a:p>
        </p:txBody>
      </p:sp>
    </p:spTree>
    <p:extLst>
      <p:ext uri="{BB962C8B-B14F-4D97-AF65-F5344CB8AC3E}">
        <p14:creationId xmlns:p14="http://schemas.microsoft.com/office/powerpoint/2010/main" val="161103521"/>
      </p:ext>
    </p:extLst>
  </p:cSld>
  <p:clrMapOvr>
    <a:masterClrMapping/>
  </p:clrMapOvr>
  <p:transition spd="med"/>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DAEAB5D5-7A61-408D-8854-99ABE67A4D90}" type="slidenum">
              <a:rPr lang="pt-PT"/>
              <a:pPr>
                <a:defRPr/>
              </a:pPr>
              <a:t>‹nº›</a:t>
            </a:fld>
            <a:endParaRPr lang="pt-PT" dirty="0"/>
          </a:p>
        </p:txBody>
      </p:sp>
    </p:spTree>
    <p:extLst>
      <p:ext uri="{BB962C8B-B14F-4D97-AF65-F5344CB8AC3E}">
        <p14:creationId xmlns:p14="http://schemas.microsoft.com/office/powerpoint/2010/main" val="1218136846"/>
      </p:ext>
    </p:extLst>
  </p:cSld>
  <p:clrMapOvr>
    <a:masterClrMapping/>
  </p:clrMapOvr>
  <p:transition spd="med"/>
</p:sldLayout>
</file>

<file path=ppt/slideLayouts/slideLayout111.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F8C83462-8AD8-4F10-A37B-60FD135264BA}" type="slidenum">
              <a:rPr lang="pt-PT"/>
              <a:pPr>
                <a:defRPr/>
              </a:pPr>
              <a:t>‹nº›</a:t>
            </a:fld>
            <a:endParaRPr lang="pt-PT" dirty="0"/>
          </a:p>
        </p:txBody>
      </p:sp>
    </p:spTree>
    <p:extLst>
      <p:ext uri="{BB962C8B-B14F-4D97-AF65-F5344CB8AC3E}">
        <p14:creationId xmlns:p14="http://schemas.microsoft.com/office/powerpoint/2010/main" val="550120099"/>
      </p:ext>
    </p:extLst>
  </p:cSld>
  <p:clrMapOvr>
    <a:masterClrMapping/>
  </p:clrMapOvr>
  <p:transition spd="med"/>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AE5EC47F-D3A8-41C7-9DFD-F090C1B97AD0}" type="slidenum">
              <a:rPr lang="pt-PT"/>
              <a:pPr>
                <a:defRPr/>
              </a:pPr>
              <a:t>‹nº›</a:t>
            </a:fld>
            <a:endParaRPr lang="pt-PT" dirty="0"/>
          </a:p>
        </p:txBody>
      </p:sp>
    </p:spTree>
    <p:extLst>
      <p:ext uri="{BB962C8B-B14F-4D97-AF65-F5344CB8AC3E}">
        <p14:creationId xmlns:p14="http://schemas.microsoft.com/office/powerpoint/2010/main" val="3706534821"/>
      </p:ext>
    </p:extLst>
  </p:cSld>
  <p:clrMapOvr>
    <a:masterClrMapping/>
  </p:clrMapOvr>
  <p:transition spd="med"/>
</p:sldLayout>
</file>

<file path=ppt/slideLayouts/slideLayout113.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8"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9" name="Rectangle 6"/>
          <p:cNvSpPr>
            <a:spLocks noGrp="1" noChangeArrowheads="1"/>
          </p:cNvSpPr>
          <p:nvPr>
            <p:ph type="sldNum" sz="quarter" idx="12"/>
          </p:nvPr>
        </p:nvSpPr>
        <p:spPr/>
        <p:txBody>
          <a:bodyPr/>
          <a:lstStyle>
            <a:lvl1pPr>
              <a:defRPr>
                <a:cs typeface="Arial" charset="0"/>
              </a:defRPr>
            </a:lvl1pPr>
          </a:lstStyle>
          <a:p>
            <a:pPr>
              <a:defRPr/>
            </a:pPr>
            <a:fld id="{B77ED819-8844-4E63-B5D7-644B2A684C37}" type="slidenum">
              <a:rPr lang="pt-PT"/>
              <a:pPr>
                <a:defRPr/>
              </a:pPr>
              <a:t>‹nº›</a:t>
            </a:fld>
            <a:endParaRPr lang="pt-PT" dirty="0"/>
          </a:p>
        </p:txBody>
      </p:sp>
    </p:spTree>
    <p:extLst>
      <p:ext uri="{BB962C8B-B14F-4D97-AF65-F5344CB8AC3E}">
        <p14:creationId xmlns:p14="http://schemas.microsoft.com/office/powerpoint/2010/main" val="773735108"/>
      </p:ext>
    </p:extLst>
  </p:cSld>
  <p:clrMapOvr>
    <a:masterClrMapping/>
  </p:clrMapOvr>
  <p:transition spd="med"/>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09424207-7775-474F-8167-EB23CB43115D}" type="slidenum">
              <a:rPr lang="pt-PT"/>
              <a:pPr>
                <a:defRPr/>
              </a:pPr>
              <a:t>‹nº›</a:t>
            </a:fld>
            <a:endParaRPr lang="pt-PT" dirty="0"/>
          </a:p>
        </p:txBody>
      </p:sp>
    </p:spTree>
    <p:extLst>
      <p:ext uri="{BB962C8B-B14F-4D97-AF65-F5344CB8AC3E}">
        <p14:creationId xmlns:p14="http://schemas.microsoft.com/office/powerpoint/2010/main" val="3775443971"/>
      </p:ext>
    </p:extLst>
  </p:cSld>
  <p:clrMapOvr>
    <a:masterClrMapping/>
  </p:clrMapOvr>
  <p:transition spd="med"/>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3"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4" name="Rectangle 6"/>
          <p:cNvSpPr>
            <a:spLocks noGrp="1" noChangeArrowheads="1"/>
          </p:cNvSpPr>
          <p:nvPr>
            <p:ph type="sldNum" sz="quarter" idx="12"/>
          </p:nvPr>
        </p:nvSpPr>
        <p:spPr/>
        <p:txBody>
          <a:bodyPr/>
          <a:lstStyle>
            <a:lvl1pPr>
              <a:defRPr>
                <a:cs typeface="Arial" charset="0"/>
              </a:defRPr>
            </a:lvl1pPr>
          </a:lstStyle>
          <a:p>
            <a:pPr>
              <a:defRPr/>
            </a:pPr>
            <a:fld id="{63CE7738-1B9F-4A8F-AA3E-417C2D419FA2}" type="slidenum">
              <a:rPr lang="pt-PT"/>
              <a:pPr>
                <a:defRPr/>
              </a:pPr>
              <a:t>‹nº›</a:t>
            </a:fld>
            <a:endParaRPr lang="pt-PT" dirty="0"/>
          </a:p>
        </p:txBody>
      </p:sp>
    </p:spTree>
    <p:extLst>
      <p:ext uri="{BB962C8B-B14F-4D97-AF65-F5344CB8AC3E}">
        <p14:creationId xmlns:p14="http://schemas.microsoft.com/office/powerpoint/2010/main" val="3160183541"/>
      </p:ext>
    </p:extLst>
  </p:cSld>
  <p:clrMapOvr>
    <a:masterClrMapping/>
  </p:clrMapOvr>
  <p:transition spd="med"/>
</p:sldLayout>
</file>

<file path=ppt/slideLayouts/slideLayout116.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C2482200-EF3C-4EF1-A7B5-CC6FFE122DBD}" type="slidenum">
              <a:rPr lang="pt-PT"/>
              <a:pPr>
                <a:defRPr/>
              </a:pPr>
              <a:t>‹nº›</a:t>
            </a:fld>
            <a:endParaRPr lang="pt-PT" dirty="0"/>
          </a:p>
        </p:txBody>
      </p:sp>
    </p:spTree>
    <p:extLst>
      <p:ext uri="{BB962C8B-B14F-4D97-AF65-F5344CB8AC3E}">
        <p14:creationId xmlns:p14="http://schemas.microsoft.com/office/powerpoint/2010/main" val="665555830"/>
      </p:ext>
    </p:extLst>
  </p:cSld>
  <p:clrMapOvr>
    <a:masterClrMapping/>
  </p:clrMapOvr>
  <p:transition spd="med"/>
</p:sldLayout>
</file>

<file path=ppt/slideLayouts/slideLayout117.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dirty="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45A31B4F-EB79-48A0-B98F-41C3F64F1EF6}" type="slidenum">
              <a:rPr lang="pt-PT"/>
              <a:pPr>
                <a:defRPr/>
              </a:pPr>
              <a:t>‹nº›</a:t>
            </a:fld>
            <a:endParaRPr lang="pt-PT" dirty="0"/>
          </a:p>
        </p:txBody>
      </p:sp>
    </p:spTree>
    <p:extLst>
      <p:ext uri="{BB962C8B-B14F-4D97-AF65-F5344CB8AC3E}">
        <p14:creationId xmlns:p14="http://schemas.microsoft.com/office/powerpoint/2010/main" val="3095352528"/>
      </p:ext>
    </p:extLst>
  </p:cSld>
  <p:clrMapOvr>
    <a:masterClrMapping/>
  </p:clrMapOvr>
  <p:transition spd="med"/>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C8BEE17C-9B8E-4756-A10D-3026CFB62301}" type="slidenum">
              <a:rPr lang="pt-PT"/>
              <a:pPr>
                <a:defRPr/>
              </a:pPr>
              <a:t>‹nº›</a:t>
            </a:fld>
            <a:endParaRPr lang="pt-PT" dirty="0"/>
          </a:p>
        </p:txBody>
      </p:sp>
    </p:spTree>
    <p:extLst>
      <p:ext uri="{BB962C8B-B14F-4D97-AF65-F5344CB8AC3E}">
        <p14:creationId xmlns:p14="http://schemas.microsoft.com/office/powerpoint/2010/main" val="2949866918"/>
      </p:ext>
    </p:extLst>
  </p:cSld>
  <p:clrMapOvr>
    <a:masterClrMapping/>
  </p:clrMapOvr>
  <p:transition spd="med"/>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505004B9-7A50-4735-9DDA-751774A45691}" type="slidenum">
              <a:rPr lang="pt-PT"/>
              <a:pPr>
                <a:defRPr/>
              </a:pPr>
              <a:t>‹nº›</a:t>
            </a:fld>
            <a:endParaRPr lang="pt-PT" dirty="0"/>
          </a:p>
        </p:txBody>
      </p:sp>
    </p:spTree>
    <p:extLst>
      <p:ext uri="{BB962C8B-B14F-4D97-AF65-F5344CB8AC3E}">
        <p14:creationId xmlns:p14="http://schemas.microsoft.com/office/powerpoint/2010/main" val="2598106237"/>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p>
        </p:txBody>
      </p:sp>
      <p:sp>
        <p:nvSpPr>
          <p:cNvPr id="4" name="Rectangle 5"/>
          <p:cNvSpPr>
            <a:spLocks noGrp="1" noChangeArrowheads="1"/>
          </p:cNvSpPr>
          <p:nvPr>
            <p:ph type="ftr" sz="quarter" idx="11"/>
          </p:nvPr>
        </p:nvSpPr>
        <p:spPr/>
        <p:txBody>
          <a:bodyPr/>
          <a:lstStyle>
            <a:lvl1pPr>
              <a:defRPr/>
            </a:lvl1pPr>
          </a:lstStyle>
          <a:p>
            <a:pPr>
              <a:defRPr/>
            </a:pPr>
            <a:endParaRPr lang="pt-PT"/>
          </a:p>
        </p:txBody>
      </p:sp>
      <p:sp>
        <p:nvSpPr>
          <p:cNvPr id="5" name="Rectangle 6"/>
          <p:cNvSpPr>
            <a:spLocks noGrp="1" noChangeArrowheads="1"/>
          </p:cNvSpPr>
          <p:nvPr>
            <p:ph type="sldNum" sz="quarter" idx="12"/>
          </p:nvPr>
        </p:nvSpPr>
        <p:spPr/>
        <p:txBody>
          <a:bodyPr/>
          <a:lstStyle>
            <a:lvl1pPr>
              <a:defRPr/>
            </a:lvl1pPr>
          </a:lstStyle>
          <a:p>
            <a:pPr>
              <a:defRPr/>
            </a:pPr>
            <a:fld id="{ADB750CE-1C08-415B-A1E4-318DF769A469}" type="slidenum">
              <a:rPr lang="pt-PT"/>
              <a:pPr>
                <a:defRPr/>
              </a:pPr>
              <a:t>‹nº›</a:t>
            </a:fld>
            <a:endParaRPr lang="pt-PT"/>
          </a:p>
        </p:txBody>
      </p:sp>
    </p:spTree>
    <p:extLst>
      <p:ext uri="{BB962C8B-B14F-4D97-AF65-F5344CB8AC3E}">
        <p14:creationId xmlns:p14="http://schemas.microsoft.com/office/powerpoint/2010/main" val="4075676200"/>
      </p:ext>
    </p:extLst>
  </p:cSld>
  <p:clrMapOvr>
    <a:masterClrMapping/>
  </p:clrMapOvr>
  <p:transition spd="med"/>
</p:sldLayout>
</file>

<file path=ppt/slideLayouts/slideLayout120.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3E209C7C-A617-4F48-A45C-16D817299516}" type="slidenum">
              <a:rPr lang="pt-PT"/>
              <a:pPr>
                <a:defRPr/>
              </a:pPr>
              <a:t>‹nº›</a:t>
            </a:fld>
            <a:endParaRPr lang="pt-PT" dirty="0"/>
          </a:p>
        </p:txBody>
      </p:sp>
    </p:spTree>
    <p:extLst>
      <p:ext uri="{BB962C8B-B14F-4D97-AF65-F5344CB8AC3E}">
        <p14:creationId xmlns:p14="http://schemas.microsoft.com/office/powerpoint/2010/main" val="4139199180"/>
      </p:ext>
    </p:extLst>
  </p:cSld>
  <p:clrMapOvr>
    <a:masterClrMapping/>
  </p:clrMapOvr>
  <p:transition spd="med"/>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17" name="Rectangle 17"/>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cs typeface="Arial" charset="0"/>
              </a:defRPr>
            </a:lvl1pPr>
          </a:lstStyle>
          <a:p>
            <a:pPr>
              <a:defRPr/>
            </a:pPr>
            <a:fld id="{CB985669-347B-4207-9E1B-793F1D206A7A}" type="slidenum">
              <a:rPr lang="pt-PT"/>
              <a:pPr>
                <a:defRPr/>
              </a:pPr>
              <a:t>‹nº›</a:t>
            </a:fld>
            <a:endParaRPr lang="pt-PT"/>
          </a:p>
        </p:txBody>
      </p:sp>
    </p:spTree>
    <p:extLst>
      <p:ext uri="{BB962C8B-B14F-4D97-AF65-F5344CB8AC3E}">
        <p14:creationId xmlns:p14="http://schemas.microsoft.com/office/powerpoint/2010/main" val="196268962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3C397C84-815F-48B2-BDE0-1EB6614031AD}" type="slidenum">
              <a:rPr lang="pt-PT"/>
              <a:pPr>
                <a:defRPr/>
              </a:pPr>
              <a:t>‹nº›</a:t>
            </a:fld>
            <a:endParaRPr lang="pt-PT"/>
          </a:p>
        </p:txBody>
      </p:sp>
    </p:spTree>
    <p:extLst>
      <p:ext uri="{BB962C8B-B14F-4D97-AF65-F5344CB8AC3E}">
        <p14:creationId xmlns:p14="http://schemas.microsoft.com/office/powerpoint/2010/main" val="2657037458"/>
      </p:ext>
    </p:extLst>
  </p:cSld>
  <p:clrMapOvr>
    <a:masterClrMapping/>
  </p:clrMapOvr>
  <p:transition spd="med"/>
</p:sldLayout>
</file>

<file path=ppt/slideLayouts/slideLayout12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543424BC-514D-4BF7-97F5-30CC4782BAE6}" type="slidenum">
              <a:rPr lang="pt-PT"/>
              <a:pPr>
                <a:defRPr/>
              </a:pPr>
              <a:t>‹nº›</a:t>
            </a:fld>
            <a:endParaRPr lang="pt-PT"/>
          </a:p>
        </p:txBody>
      </p:sp>
    </p:spTree>
    <p:extLst>
      <p:ext uri="{BB962C8B-B14F-4D97-AF65-F5344CB8AC3E}">
        <p14:creationId xmlns:p14="http://schemas.microsoft.com/office/powerpoint/2010/main" val="1058799084"/>
      </p:ext>
    </p:extLst>
  </p:cSld>
  <p:clrMapOvr>
    <a:masterClrMapping/>
  </p:clrMapOvr>
  <p:transition spd="med"/>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A6AB209A-DA15-4773-A33F-C2C2DDFBDF18}" type="slidenum">
              <a:rPr lang="pt-PT"/>
              <a:pPr>
                <a:defRPr/>
              </a:pPr>
              <a:t>‹nº›</a:t>
            </a:fld>
            <a:endParaRPr lang="pt-PT"/>
          </a:p>
        </p:txBody>
      </p:sp>
    </p:spTree>
    <p:extLst>
      <p:ext uri="{BB962C8B-B14F-4D97-AF65-F5344CB8AC3E}">
        <p14:creationId xmlns:p14="http://schemas.microsoft.com/office/powerpoint/2010/main" val="4185091735"/>
      </p:ext>
    </p:extLst>
  </p:cSld>
  <p:clrMapOvr>
    <a:masterClrMapping/>
  </p:clrMapOvr>
  <p:transition spd="med"/>
</p:sldLayout>
</file>

<file path=ppt/slideLayouts/slideLayout12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8"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9" name="Rectangle 6"/>
          <p:cNvSpPr>
            <a:spLocks noGrp="1" noChangeArrowheads="1"/>
          </p:cNvSpPr>
          <p:nvPr>
            <p:ph type="sldNum" sz="quarter" idx="12"/>
          </p:nvPr>
        </p:nvSpPr>
        <p:spPr/>
        <p:txBody>
          <a:bodyPr/>
          <a:lstStyle>
            <a:lvl1pPr>
              <a:defRPr>
                <a:cs typeface="Arial" charset="0"/>
              </a:defRPr>
            </a:lvl1pPr>
          </a:lstStyle>
          <a:p>
            <a:pPr>
              <a:defRPr/>
            </a:pPr>
            <a:fld id="{31EE1666-DFEC-423E-BBA2-AA4458304CBE}" type="slidenum">
              <a:rPr lang="pt-PT"/>
              <a:pPr>
                <a:defRPr/>
              </a:pPr>
              <a:t>‹nº›</a:t>
            </a:fld>
            <a:endParaRPr lang="pt-PT"/>
          </a:p>
        </p:txBody>
      </p:sp>
    </p:spTree>
    <p:extLst>
      <p:ext uri="{BB962C8B-B14F-4D97-AF65-F5344CB8AC3E}">
        <p14:creationId xmlns:p14="http://schemas.microsoft.com/office/powerpoint/2010/main" val="3789867773"/>
      </p:ext>
    </p:extLst>
  </p:cSld>
  <p:clrMapOvr>
    <a:masterClrMapping/>
  </p:clrMapOvr>
  <p:transition spd="med"/>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2D510D39-0F2D-493E-927F-698AD8559CA8}" type="slidenum">
              <a:rPr lang="pt-PT"/>
              <a:pPr>
                <a:defRPr/>
              </a:pPr>
              <a:t>‹nº›</a:t>
            </a:fld>
            <a:endParaRPr lang="pt-PT"/>
          </a:p>
        </p:txBody>
      </p:sp>
    </p:spTree>
    <p:extLst>
      <p:ext uri="{BB962C8B-B14F-4D97-AF65-F5344CB8AC3E}">
        <p14:creationId xmlns:p14="http://schemas.microsoft.com/office/powerpoint/2010/main" val="446814552"/>
      </p:ext>
    </p:extLst>
  </p:cSld>
  <p:clrMapOvr>
    <a:masterClrMapping/>
  </p:clrMapOvr>
  <p:transition spd="med"/>
</p:sldLayout>
</file>

<file path=ppt/slideLayouts/slideLayout12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3"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4" name="Rectangle 6"/>
          <p:cNvSpPr>
            <a:spLocks noGrp="1" noChangeArrowheads="1"/>
          </p:cNvSpPr>
          <p:nvPr>
            <p:ph type="sldNum" sz="quarter" idx="12"/>
          </p:nvPr>
        </p:nvSpPr>
        <p:spPr/>
        <p:txBody>
          <a:bodyPr/>
          <a:lstStyle>
            <a:lvl1pPr>
              <a:defRPr>
                <a:cs typeface="Arial" charset="0"/>
              </a:defRPr>
            </a:lvl1pPr>
          </a:lstStyle>
          <a:p>
            <a:pPr>
              <a:defRPr/>
            </a:pPr>
            <a:fld id="{9C604EA5-9C93-44F3-9B89-D1895D7CBFCB}" type="slidenum">
              <a:rPr lang="pt-PT"/>
              <a:pPr>
                <a:defRPr/>
              </a:pPr>
              <a:t>‹nº›</a:t>
            </a:fld>
            <a:endParaRPr lang="pt-PT"/>
          </a:p>
        </p:txBody>
      </p:sp>
    </p:spTree>
    <p:extLst>
      <p:ext uri="{BB962C8B-B14F-4D97-AF65-F5344CB8AC3E}">
        <p14:creationId xmlns:p14="http://schemas.microsoft.com/office/powerpoint/2010/main" val="2328244518"/>
      </p:ext>
    </p:extLst>
  </p:cSld>
  <p:clrMapOvr>
    <a:masterClrMapping/>
  </p:clrMapOvr>
  <p:transition spd="med"/>
</p:sldLayout>
</file>

<file path=ppt/slideLayouts/slideLayout12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C3A44EA4-5BA6-45E8-B885-8B018D9701FD}" type="slidenum">
              <a:rPr lang="pt-PT"/>
              <a:pPr>
                <a:defRPr/>
              </a:pPr>
              <a:t>‹nº›</a:t>
            </a:fld>
            <a:endParaRPr lang="pt-PT"/>
          </a:p>
        </p:txBody>
      </p:sp>
    </p:spTree>
    <p:extLst>
      <p:ext uri="{BB962C8B-B14F-4D97-AF65-F5344CB8AC3E}">
        <p14:creationId xmlns:p14="http://schemas.microsoft.com/office/powerpoint/2010/main" val="2681853340"/>
      </p:ext>
    </p:extLst>
  </p:cSld>
  <p:clrMapOvr>
    <a:masterClrMapping/>
  </p:clrMapOvr>
  <p:transition spd="med"/>
</p:sldLayout>
</file>

<file path=ppt/slideLayouts/slideLayout12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1C8C886E-DB4C-48C6-AD29-F13C5CF200E2}" type="slidenum">
              <a:rPr lang="pt-PT"/>
              <a:pPr>
                <a:defRPr/>
              </a:pPr>
              <a:t>‹nº›</a:t>
            </a:fld>
            <a:endParaRPr lang="pt-PT"/>
          </a:p>
        </p:txBody>
      </p:sp>
    </p:spTree>
    <p:extLst>
      <p:ext uri="{BB962C8B-B14F-4D97-AF65-F5344CB8AC3E}">
        <p14:creationId xmlns:p14="http://schemas.microsoft.com/office/powerpoint/2010/main" val="427150350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17" name="Rectangle 17"/>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cs typeface="Arial" charset="0"/>
              </a:defRPr>
            </a:lvl1pPr>
          </a:lstStyle>
          <a:p>
            <a:pPr>
              <a:defRPr/>
            </a:pPr>
            <a:fld id="{9E6A18DB-ECC3-41FE-A5FC-23E3971B14EA}" type="slidenum">
              <a:rPr lang="pt-PT"/>
              <a:pPr>
                <a:defRPr/>
              </a:pPr>
              <a:t>‹nº›</a:t>
            </a:fld>
            <a:endParaRPr lang="pt-PT"/>
          </a:p>
        </p:txBody>
      </p:sp>
    </p:spTree>
    <p:extLst>
      <p:ext uri="{BB962C8B-B14F-4D97-AF65-F5344CB8AC3E}">
        <p14:creationId xmlns:p14="http://schemas.microsoft.com/office/powerpoint/2010/main" val="3897221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06A0382E-9E27-44BA-8D96-2C18CA8B3803}" type="slidenum">
              <a:rPr lang="pt-PT"/>
              <a:pPr>
                <a:defRPr/>
              </a:pPr>
              <a:t>‹nº›</a:t>
            </a:fld>
            <a:endParaRPr lang="pt-PT"/>
          </a:p>
        </p:txBody>
      </p:sp>
    </p:spTree>
    <p:extLst>
      <p:ext uri="{BB962C8B-B14F-4D97-AF65-F5344CB8AC3E}">
        <p14:creationId xmlns:p14="http://schemas.microsoft.com/office/powerpoint/2010/main" val="3091358902"/>
      </p:ext>
    </p:extLst>
  </p:cSld>
  <p:clrMapOvr>
    <a:masterClrMapping/>
  </p:clrMapOvr>
  <p:transition spd="med"/>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4C97AFE0-01AB-4153-91EF-3E49D297FC17}" type="slidenum">
              <a:rPr lang="pt-PT"/>
              <a:pPr>
                <a:defRPr/>
              </a:pPr>
              <a:t>‹nº›</a:t>
            </a:fld>
            <a:endParaRPr lang="pt-PT"/>
          </a:p>
        </p:txBody>
      </p:sp>
    </p:spTree>
    <p:extLst>
      <p:ext uri="{BB962C8B-B14F-4D97-AF65-F5344CB8AC3E}">
        <p14:creationId xmlns:p14="http://schemas.microsoft.com/office/powerpoint/2010/main" val="1312363913"/>
      </p:ext>
    </p:extLst>
  </p:cSld>
  <p:clrMapOvr>
    <a:masterClrMapping/>
  </p:clrMapOvr>
  <p:transition spd="med"/>
</p:sldLayout>
</file>

<file path=ppt/slideLayouts/slideLayout132.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2B2B843D-B786-4210-A404-991935A51959}" type="slidenum">
              <a:rPr lang="pt-PT"/>
              <a:pPr>
                <a:defRPr/>
              </a:pPr>
              <a:t>‹nº›</a:t>
            </a:fld>
            <a:endParaRPr lang="pt-PT"/>
          </a:p>
        </p:txBody>
      </p:sp>
    </p:spTree>
    <p:extLst>
      <p:ext uri="{BB962C8B-B14F-4D97-AF65-F5344CB8AC3E}">
        <p14:creationId xmlns:p14="http://schemas.microsoft.com/office/powerpoint/2010/main" val="3703649269"/>
      </p:ext>
    </p:extLst>
  </p:cSld>
  <p:clrMapOvr>
    <a:masterClrMapping/>
  </p:clrMapOvr>
  <p:transition spd="med"/>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7497AE21-ECF9-44B0-9BB9-3313C5117C39}" type="slidenum">
              <a:rPr lang="pt-PT"/>
              <a:pPr>
                <a:defRPr/>
              </a:pPr>
              <a:t>‹nº›</a:t>
            </a:fld>
            <a:endParaRPr lang="pt-PT"/>
          </a:p>
        </p:txBody>
      </p:sp>
    </p:spTree>
    <p:extLst>
      <p:ext uri="{BB962C8B-B14F-4D97-AF65-F5344CB8AC3E}">
        <p14:creationId xmlns:p14="http://schemas.microsoft.com/office/powerpoint/2010/main" val="128742641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B667965B-D0DA-4A0B-9071-46213E693F21}" type="slidenum">
              <a:rPr lang="pt-PT"/>
              <a:pPr>
                <a:defRPr/>
              </a:pPr>
              <a:t>‹nº›</a:t>
            </a:fld>
            <a:endParaRPr lang="pt-PT"/>
          </a:p>
        </p:txBody>
      </p:sp>
    </p:spTree>
    <p:extLst>
      <p:ext uri="{BB962C8B-B14F-4D97-AF65-F5344CB8AC3E}">
        <p14:creationId xmlns:p14="http://schemas.microsoft.com/office/powerpoint/2010/main" val="1507443538"/>
      </p:ext>
    </p:extLst>
  </p:cSld>
  <p:clrMapOvr>
    <a:masterClrMapping/>
  </p:clrMapOvr>
  <p:transition spd="med"/>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A4CAF7FD-7810-4892-8231-C60C62C0F5B3}" type="slidenum">
              <a:rPr lang="pt-PT"/>
              <a:pPr>
                <a:defRPr/>
              </a:pPr>
              <a:t>‹nº›</a:t>
            </a:fld>
            <a:endParaRPr lang="pt-PT"/>
          </a:p>
        </p:txBody>
      </p:sp>
    </p:spTree>
    <p:extLst>
      <p:ext uri="{BB962C8B-B14F-4D97-AF65-F5344CB8AC3E}">
        <p14:creationId xmlns:p14="http://schemas.microsoft.com/office/powerpoint/2010/main" val="1517070384"/>
      </p:ext>
    </p:extLst>
  </p:cSld>
  <p:clrMapOvr>
    <a:masterClrMapping/>
  </p:clrMapOvr>
  <p:transition spd="med"/>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ADEF3967-2645-4A01-BFF3-C1C7B38FF7C8}" type="slidenum">
              <a:rPr lang="pt-PT"/>
              <a:pPr>
                <a:defRPr/>
              </a:pPr>
              <a:t>‹nº›</a:t>
            </a:fld>
            <a:endParaRPr lang="pt-PT"/>
          </a:p>
        </p:txBody>
      </p:sp>
    </p:spTree>
    <p:extLst>
      <p:ext uri="{BB962C8B-B14F-4D97-AF65-F5344CB8AC3E}">
        <p14:creationId xmlns:p14="http://schemas.microsoft.com/office/powerpoint/2010/main" val="638761533"/>
      </p:ext>
    </p:extLst>
  </p:cSld>
  <p:clrMapOvr>
    <a:masterClrMapping/>
  </p:clrMapOvr>
  <p:transition spd="med"/>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lvl1pPr>
          </a:lstStyle>
          <a:p>
            <a:pPr>
              <a:defRPr/>
            </a:pPr>
            <a:endParaRPr lang="pt-PT"/>
          </a:p>
        </p:txBody>
      </p:sp>
      <p:sp>
        <p:nvSpPr>
          <p:cNvPr id="8" name="Rectangle 5"/>
          <p:cNvSpPr>
            <a:spLocks noGrp="1" noChangeArrowheads="1"/>
          </p:cNvSpPr>
          <p:nvPr>
            <p:ph type="ftr" sz="quarter" idx="11"/>
          </p:nvPr>
        </p:nvSpPr>
        <p:spPr/>
        <p:txBody>
          <a:bodyPr/>
          <a:lstStyle>
            <a:lvl1pPr>
              <a:defRPr/>
            </a:lvl1pPr>
          </a:lstStyle>
          <a:p>
            <a:pPr>
              <a:defRPr/>
            </a:pPr>
            <a:endParaRPr lang="pt-PT"/>
          </a:p>
        </p:txBody>
      </p:sp>
      <p:sp>
        <p:nvSpPr>
          <p:cNvPr id="9" name="Rectangle 6"/>
          <p:cNvSpPr>
            <a:spLocks noGrp="1" noChangeArrowheads="1"/>
          </p:cNvSpPr>
          <p:nvPr>
            <p:ph type="sldNum" sz="quarter" idx="12"/>
          </p:nvPr>
        </p:nvSpPr>
        <p:spPr/>
        <p:txBody>
          <a:bodyPr/>
          <a:lstStyle>
            <a:lvl1pPr>
              <a:defRPr/>
            </a:lvl1pPr>
          </a:lstStyle>
          <a:p>
            <a:pPr>
              <a:defRPr/>
            </a:pPr>
            <a:fld id="{99F79D56-6B6F-41EC-91A5-8DE97FD83381}" type="slidenum">
              <a:rPr lang="pt-PT"/>
              <a:pPr>
                <a:defRPr/>
              </a:pPr>
              <a:t>‹nº›</a:t>
            </a:fld>
            <a:endParaRPr lang="pt-PT"/>
          </a:p>
        </p:txBody>
      </p:sp>
    </p:spTree>
    <p:extLst>
      <p:ext uri="{BB962C8B-B14F-4D97-AF65-F5344CB8AC3E}">
        <p14:creationId xmlns:p14="http://schemas.microsoft.com/office/powerpoint/2010/main" val="3155103759"/>
      </p:ext>
    </p:extLst>
  </p:cSld>
  <p:clrMapOvr>
    <a:masterClrMapping/>
  </p:clrMapOvr>
  <p:transition spd="med"/>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p>
        </p:txBody>
      </p:sp>
      <p:sp>
        <p:nvSpPr>
          <p:cNvPr id="4" name="Rectangle 5"/>
          <p:cNvSpPr>
            <a:spLocks noGrp="1" noChangeArrowheads="1"/>
          </p:cNvSpPr>
          <p:nvPr>
            <p:ph type="ftr" sz="quarter" idx="11"/>
          </p:nvPr>
        </p:nvSpPr>
        <p:spPr/>
        <p:txBody>
          <a:bodyPr/>
          <a:lstStyle>
            <a:lvl1pPr>
              <a:defRPr/>
            </a:lvl1pPr>
          </a:lstStyle>
          <a:p>
            <a:pPr>
              <a:defRPr/>
            </a:pPr>
            <a:endParaRPr lang="pt-PT"/>
          </a:p>
        </p:txBody>
      </p:sp>
      <p:sp>
        <p:nvSpPr>
          <p:cNvPr id="5" name="Rectangle 6"/>
          <p:cNvSpPr>
            <a:spLocks noGrp="1" noChangeArrowheads="1"/>
          </p:cNvSpPr>
          <p:nvPr>
            <p:ph type="sldNum" sz="quarter" idx="12"/>
          </p:nvPr>
        </p:nvSpPr>
        <p:spPr/>
        <p:txBody>
          <a:bodyPr/>
          <a:lstStyle>
            <a:lvl1pPr>
              <a:defRPr/>
            </a:lvl1pPr>
          </a:lstStyle>
          <a:p>
            <a:pPr>
              <a:defRPr/>
            </a:pPr>
            <a:fld id="{4E2BE5F8-F89C-45A5-8358-01EF0AF6C53F}" type="slidenum">
              <a:rPr lang="pt-PT"/>
              <a:pPr>
                <a:defRPr/>
              </a:pPr>
              <a:t>‹nº›</a:t>
            </a:fld>
            <a:endParaRPr lang="pt-PT"/>
          </a:p>
        </p:txBody>
      </p:sp>
    </p:spTree>
    <p:extLst>
      <p:ext uri="{BB962C8B-B14F-4D97-AF65-F5344CB8AC3E}">
        <p14:creationId xmlns:p14="http://schemas.microsoft.com/office/powerpoint/2010/main" val="3679652021"/>
      </p:ext>
    </p:extLst>
  </p:cSld>
  <p:clrMapOvr>
    <a:masterClrMapping/>
  </p:clrMapOvr>
  <p:transition spd="med"/>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pt-PT"/>
          </a:p>
        </p:txBody>
      </p:sp>
      <p:sp>
        <p:nvSpPr>
          <p:cNvPr id="3" name="Rectangle 5"/>
          <p:cNvSpPr>
            <a:spLocks noGrp="1" noChangeArrowheads="1"/>
          </p:cNvSpPr>
          <p:nvPr>
            <p:ph type="ftr" sz="quarter" idx="11"/>
          </p:nvPr>
        </p:nvSpPr>
        <p:spPr/>
        <p:txBody>
          <a:bodyPr/>
          <a:lstStyle>
            <a:lvl1pPr>
              <a:defRPr/>
            </a:lvl1pPr>
          </a:lstStyle>
          <a:p>
            <a:pPr>
              <a:defRPr/>
            </a:pPr>
            <a:endParaRPr lang="pt-PT"/>
          </a:p>
        </p:txBody>
      </p:sp>
      <p:sp>
        <p:nvSpPr>
          <p:cNvPr id="4" name="Rectangle 6"/>
          <p:cNvSpPr>
            <a:spLocks noGrp="1" noChangeArrowheads="1"/>
          </p:cNvSpPr>
          <p:nvPr>
            <p:ph type="sldNum" sz="quarter" idx="12"/>
          </p:nvPr>
        </p:nvSpPr>
        <p:spPr/>
        <p:txBody>
          <a:bodyPr/>
          <a:lstStyle>
            <a:lvl1pPr>
              <a:defRPr/>
            </a:lvl1pPr>
          </a:lstStyle>
          <a:p>
            <a:pPr>
              <a:defRPr/>
            </a:pPr>
            <a:fld id="{79C41FBF-CAD1-4717-B59B-E3D0C59651A8}" type="slidenum">
              <a:rPr lang="pt-PT"/>
              <a:pPr>
                <a:defRPr/>
              </a:pPr>
              <a:t>‹nº›</a:t>
            </a:fld>
            <a:endParaRPr lang="pt-PT"/>
          </a:p>
        </p:txBody>
      </p:sp>
    </p:spTree>
    <p:extLst>
      <p:ext uri="{BB962C8B-B14F-4D97-AF65-F5344CB8AC3E}">
        <p14:creationId xmlns:p14="http://schemas.microsoft.com/office/powerpoint/2010/main" val="4020089485"/>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9529BFE9-37C6-4280-9B18-89DEFC918F2A}" type="slidenum">
              <a:rPr lang="pt-PT"/>
              <a:pPr>
                <a:defRPr/>
              </a:pPr>
              <a:t>‹nº›</a:t>
            </a:fld>
            <a:endParaRPr lang="pt-PT"/>
          </a:p>
        </p:txBody>
      </p:sp>
    </p:spTree>
    <p:extLst>
      <p:ext uri="{BB962C8B-B14F-4D97-AF65-F5344CB8AC3E}">
        <p14:creationId xmlns:p14="http://schemas.microsoft.com/office/powerpoint/2010/main" val="1521608998"/>
      </p:ext>
    </p:extLst>
  </p:cSld>
  <p:clrMapOvr>
    <a:masterClrMapping/>
  </p:clrMapOvr>
  <p:transition spd="med"/>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817C2E2B-E2FF-424A-A3F5-DAF59DD1D5CD}" type="slidenum">
              <a:rPr lang="pt-PT"/>
              <a:pPr>
                <a:defRPr/>
              </a:pPr>
              <a:t>‹nº›</a:t>
            </a:fld>
            <a:endParaRPr lang="pt-PT"/>
          </a:p>
        </p:txBody>
      </p:sp>
    </p:spTree>
    <p:extLst>
      <p:ext uri="{BB962C8B-B14F-4D97-AF65-F5344CB8AC3E}">
        <p14:creationId xmlns:p14="http://schemas.microsoft.com/office/powerpoint/2010/main" val="2321646840"/>
      </p:ext>
    </p:extLst>
  </p:cSld>
  <p:clrMapOvr>
    <a:masterClrMapping/>
  </p:clrMapOvr>
  <p:transition spd="med"/>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5F315319-BD72-4B44-844B-76CAE697F2DA}" type="slidenum">
              <a:rPr lang="pt-PT"/>
              <a:pPr>
                <a:defRPr/>
              </a:pPr>
              <a:t>‹nº›</a:t>
            </a:fld>
            <a:endParaRPr lang="pt-PT"/>
          </a:p>
        </p:txBody>
      </p:sp>
    </p:spTree>
    <p:extLst>
      <p:ext uri="{BB962C8B-B14F-4D97-AF65-F5344CB8AC3E}">
        <p14:creationId xmlns:p14="http://schemas.microsoft.com/office/powerpoint/2010/main" val="3735054215"/>
      </p:ext>
    </p:extLst>
  </p:cSld>
  <p:clrMapOvr>
    <a:masterClrMapping/>
  </p:clrMapOvr>
  <p:transition spd="med"/>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F2C020F5-CA76-4B53-87AB-AB9287F5A6BE}" type="slidenum">
              <a:rPr lang="pt-PT"/>
              <a:pPr>
                <a:defRPr/>
              </a:pPr>
              <a:t>‹nº›</a:t>
            </a:fld>
            <a:endParaRPr lang="pt-PT"/>
          </a:p>
        </p:txBody>
      </p:sp>
    </p:spTree>
    <p:extLst>
      <p:ext uri="{BB962C8B-B14F-4D97-AF65-F5344CB8AC3E}">
        <p14:creationId xmlns:p14="http://schemas.microsoft.com/office/powerpoint/2010/main" val="2992156154"/>
      </p:ext>
    </p:extLst>
  </p:cSld>
  <p:clrMapOvr>
    <a:masterClrMapping/>
  </p:clrMapOvr>
  <p:transition spd="med"/>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BC460CCB-E7CE-4E69-8ADA-7DFBE4A3D3D0}" type="slidenum">
              <a:rPr lang="pt-PT"/>
              <a:pPr>
                <a:defRPr/>
              </a:pPr>
              <a:t>‹nº›</a:t>
            </a:fld>
            <a:endParaRPr lang="pt-PT"/>
          </a:p>
        </p:txBody>
      </p:sp>
    </p:spTree>
    <p:extLst>
      <p:ext uri="{BB962C8B-B14F-4D97-AF65-F5344CB8AC3E}">
        <p14:creationId xmlns:p14="http://schemas.microsoft.com/office/powerpoint/2010/main" val="910448154"/>
      </p:ext>
    </p:extLst>
  </p:cSld>
  <p:clrMapOvr>
    <a:masterClrMapping/>
  </p:clrMapOvr>
  <p:transition spd="med"/>
</p:sldLayout>
</file>

<file path=ppt/slideLayouts/slideLayout144.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p>
        </p:txBody>
      </p:sp>
      <p:sp>
        <p:nvSpPr>
          <p:cNvPr id="4" name="Rectangle 5"/>
          <p:cNvSpPr>
            <a:spLocks noGrp="1" noChangeArrowheads="1"/>
          </p:cNvSpPr>
          <p:nvPr>
            <p:ph type="ftr" sz="quarter" idx="11"/>
          </p:nvPr>
        </p:nvSpPr>
        <p:spPr/>
        <p:txBody>
          <a:bodyPr/>
          <a:lstStyle>
            <a:lvl1pPr>
              <a:defRPr/>
            </a:lvl1pPr>
          </a:lstStyle>
          <a:p>
            <a:pPr>
              <a:defRPr/>
            </a:pPr>
            <a:endParaRPr lang="pt-PT"/>
          </a:p>
        </p:txBody>
      </p:sp>
      <p:sp>
        <p:nvSpPr>
          <p:cNvPr id="5" name="Rectangle 6"/>
          <p:cNvSpPr>
            <a:spLocks noGrp="1" noChangeArrowheads="1"/>
          </p:cNvSpPr>
          <p:nvPr>
            <p:ph type="sldNum" sz="quarter" idx="12"/>
          </p:nvPr>
        </p:nvSpPr>
        <p:spPr/>
        <p:txBody>
          <a:bodyPr/>
          <a:lstStyle>
            <a:lvl1pPr>
              <a:defRPr/>
            </a:lvl1pPr>
          </a:lstStyle>
          <a:p>
            <a:pPr>
              <a:defRPr/>
            </a:pPr>
            <a:fld id="{F1CE703D-3E33-4960-9B32-4017F3BB0AA6}" type="slidenum">
              <a:rPr lang="pt-PT"/>
              <a:pPr>
                <a:defRPr/>
              </a:pPr>
              <a:t>‹nº›</a:t>
            </a:fld>
            <a:endParaRPr lang="pt-PT"/>
          </a:p>
        </p:txBody>
      </p:sp>
    </p:spTree>
    <p:extLst>
      <p:ext uri="{BB962C8B-B14F-4D97-AF65-F5344CB8AC3E}">
        <p14:creationId xmlns:p14="http://schemas.microsoft.com/office/powerpoint/2010/main" val="2454143317"/>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4D1DDE81-4CB5-4B71-A02F-6B20119E9000}" type="slidenum">
              <a:rPr lang="pt-PT"/>
              <a:pPr>
                <a:defRPr/>
              </a:pPr>
              <a:t>‹nº›</a:t>
            </a:fld>
            <a:endParaRPr lang="pt-PT"/>
          </a:p>
        </p:txBody>
      </p:sp>
    </p:spTree>
    <p:extLst>
      <p:ext uri="{BB962C8B-B14F-4D97-AF65-F5344CB8AC3E}">
        <p14:creationId xmlns:p14="http://schemas.microsoft.com/office/powerpoint/2010/main" val="213535560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97303F09-DC56-4352-9DDA-837A2DD5573D}" type="slidenum">
              <a:rPr lang="pt-PT"/>
              <a:pPr>
                <a:defRPr/>
              </a:pPr>
              <a:t>‹nº›</a:t>
            </a:fld>
            <a:endParaRPr lang="pt-PT"/>
          </a:p>
        </p:txBody>
      </p:sp>
    </p:spTree>
    <p:extLst>
      <p:ext uri="{BB962C8B-B14F-4D97-AF65-F5344CB8AC3E}">
        <p14:creationId xmlns:p14="http://schemas.microsoft.com/office/powerpoint/2010/main" val="618992715"/>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8"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9" name="Rectangle 6"/>
          <p:cNvSpPr>
            <a:spLocks noGrp="1" noChangeArrowheads="1"/>
          </p:cNvSpPr>
          <p:nvPr>
            <p:ph type="sldNum" sz="quarter" idx="12"/>
          </p:nvPr>
        </p:nvSpPr>
        <p:spPr/>
        <p:txBody>
          <a:bodyPr/>
          <a:lstStyle>
            <a:lvl1pPr>
              <a:defRPr>
                <a:cs typeface="Arial" charset="0"/>
              </a:defRPr>
            </a:lvl1pPr>
          </a:lstStyle>
          <a:p>
            <a:pPr>
              <a:defRPr/>
            </a:pPr>
            <a:fld id="{DF200553-E527-4AD0-BAE2-7BBCA54871CA}" type="slidenum">
              <a:rPr lang="pt-PT"/>
              <a:pPr>
                <a:defRPr/>
              </a:pPr>
              <a:t>‹nº›</a:t>
            </a:fld>
            <a:endParaRPr lang="pt-PT"/>
          </a:p>
        </p:txBody>
      </p:sp>
    </p:spTree>
    <p:extLst>
      <p:ext uri="{BB962C8B-B14F-4D97-AF65-F5344CB8AC3E}">
        <p14:creationId xmlns:p14="http://schemas.microsoft.com/office/powerpoint/2010/main" val="2047921556"/>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73680915-5C51-47C4-B6BF-35693FCB1672}" type="slidenum">
              <a:rPr lang="pt-PT"/>
              <a:pPr>
                <a:defRPr/>
              </a:pPr>
              <a:t>‹nº›</a:t>
            </a:fld>
            <a:endParaRPr lang="pt-PT"/>
          </a:p>
        </p:txBody>
      </p:sp>
    </p:spTree>
    <p:extLst>
      <p:ext uri="{BB962C8B-B14F-4D97-AF65-F5344CB8AC3E}">
        <p14:creationId xmlns:p14="http://schemas.microsoft.com/office/powerpoint/2010/main" val="2613258085"/>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3"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4" name="Rectangle 6"/>
          <p:cNvSpPr>
            <a:spLocks noGrp="1" noChangeArrowheads="1"/>
          </p:cNvSpPr>
          <p:nvPr>
            <p:ph type="sldNum" sz="quarter" idx="12"/>
          </p:nvPr>
        </p:nvSpPr>
        <p:spPr/>
        <p:txBody>
          <a:bodyPr/>
          <a:lstStyle>
            <a:lvl1pPr>
              <a:defRPr>
                <a:cs typeface="Arial" charset="0"/>
              </a:defRPr>
            </a:lvl1pPr>
          </a:lstStyle>
          <a:p>
            <a:pPr>
              <a:defRPr/>
            </a:pPr>
            <a:fld id="{6389A99F-419F-4809-BE6A-71F8AE66DF96}" type="slidenum">
              <a:rPr lang="pt-PT"/>
              <a:pPr>
                <a:defRPr/>
              </a:pPr>
              <a:t>‹nº›</a:t>
            </a:fld>
            <a:endParaRPr lang="pt-PT"/>
          </a:p>
        </p:txBody>
      </p:sp>
    </p:spTree>
    <p:extLst>
      <p:ext uri="{BB962C8B-B14F-4D97-AF65-F5344CB8AC3E}">
        <p14:creationId xmlns:p14="http://schemas.microsoft.com/office/powerpoint/2010/main" val="3299233408"/>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8569CF59-505C-4352-8509-5D675FFC609A}" type="slidenum">
              <a:rPr lang="pt-PT"/>
              <a:pPr>
                <a:defRPr/>
              </a:pPr>
              <a:t>‹nº›</a:t>
            </a:fld>
            <a:endParaRPr lang="pt-PT"/>
          </a:p>
        </p:txBody>
      </p:sp>
    </p:spTree>
    <p:extLst>
      <p:ext uri="{BB962C8B-B14F-4D97-AF65-F5344CB8AC3E}">
        <p14:creationId xmlns:p14="http://schemas.microsoft.com/office/powerpoint/2010/main" val="81501244"/>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FA7EDCC5-7BDA-4C09-B204-2644254E54EF}" type="slidenum">
              <a:rPr lang="pt-PT"/>
              <a:pPr>
                <a:defRPr/>
              </a:pPr>
              <a:t>‹nº›</a:t>
            </a:fld>
            <a:endParaRPr lang="pt-PT"/>
          </a:p>
        </p:txBody>
      </p:sp>
    </p:spTree>
    <p:extLst>
      <p:ext uri="{BB962C8B-B14F-4D97-AF65-F5344CB8AC3E}">
        <p14:creationId xmlns:p14="http://schemas.microsoft.com/office/powerpoint/2010/main" val="2841064030"/>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BBC2EF46-2F5D-448A-90DC-FE47D6DF5BE2}" type="slidenum">
              <a:rPr lang="pt-PT"/>
              <a:pPr>
                <a:defRPr/>
              </a:pPr>
              <a:t>‹nº›</a:t>
            </a:fld>
            <a:endParaRPr lang="pt-PT"/>
          </a:p>
        </p:txBody>
      </p:sp>
    </p:spTree>
    <p:extLst>
      <p:ext uri="{BB962C8B-B14F-4D97-AF65-F5344CB8AC3E}">
        <p14:creationId xmlns:p14="http://schemas.microsoft.com/office/powerpoint/2010/main" val="2602837099"/>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BD87F31A-65A8-459E-B24A-A9CEDCFC45E6}" type="slidenum">
              <a:rPr lang="pt-PT"/>
              <a:pPr>
                <a:defRPr/>
              </a:pPr>
              <a:t>‹nº›</a:t>
            </a:fld>
            <a:endParaRPr lang="pt-PT"/>
          </a:p>
        </p:txBody>
      </p:sp>
    </p:spTree>
    <p:extLst>
      <p:ext uri="{BB962C8B-B14F-4D97-AF65-F5344CB8AC3E}">
        <p14:creationId xmlns:p14="http://schemas.microsoft.com/office/powerpoint/2010/main" val="2187323568"/>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5213E404-37F3-4BDA-9647-87638AF32F32}" type="slidenum">
              <a:rPr lang="pt-PT"/>
              <a:pPr>
                <a:defRPr/>
              </a:pPr>
              <a:t>‹nº›</a:t>
            </a:fld>
            <a:endParaRPr lang="pt-PT"/>
          </a:p>
        </p:txBody>
      </p:sp>
    </p:spTree>
    <p:extLst>
      <p:ext uri="{BB962C8B-B14F-4D97-AF65-F5344CB8AC3E}">
        <p14:creationId xmlns:p14="http://schemas.microsoft.com/office/powerpoint/2010/main" val="1969958407"/>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352112B4-329B-4C8B-A54F-07AA2B118F40}" type="slidenum">
              <a:rPr lang="pt-PT"/>
              <a:pPr>
                <a:defRPr/>
              </a:pPr>
              <a:t>‹nº›</a:t>
            </a:fld>
            <a:endParaRPr lang="pt-PT"/>
          </a:p>
        </p:txBody>
      </p:sp>
    </p:spTree>
    <p:extLst>
      <p:ext uri="{BB962C8B-B14F-4D97-AF65-F5344CB8AC3E}">
        <p14:creationId xmlns:p14="http://schemas.microsoft.com/office/powerpoint/2010/main" val="981367504"/>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17" name="Rectangle 17"/>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cs typeface="Arial" charset="0"/>
              </a:defRPr>
            </a:lvl1pPr>
          </a:lstStyle>
          <a:p>
            <a:pPr>
              <a:defRPr/>
            </a:pPr>
            <a:fld id="{6025180D-A224-45C4-9E6F-9E784D4F0770}" type="slidenum">
              <a:rPr lang="pt-PT"/>
              <a:pPr>
                <a:defRPr/>
              </a:pPr>
              <a:t>‹nº›</a:t>
            </a:fld>
            <a:endParaRPr lang="pt-PT"/>
          </a:p>
        </p:txBody>
      </p:sp>
    </p:spTree>
    <p:extLst>
      <p:ext uri="{BB962C8B-B14F-4D97-AF65-F5344CB8AC3E}">
        <p14:creationId xmlns:p14="http://schemas.microsoft.com/office/powerpoint/2010/main" val="78034028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71460D3C-75E3-42A2-AC18-63A6E3AFCE31}" type="slidenum">
              <a:rPr lang="pt-PT"/>
              <a:pPr>
                <a:defRPr/>
              </a:pPr>
              <a:t>‹nº›</a:t>
            </a:fld>
            <a:endParaRPr lang="pt-PT"/>
          </a:p>
        </p:txBody>
      </p:sp>
    </p:spTree>
    <p:extLst>
      <p:ext uri="{BB962C8B-B14F-4D97-AF65-F5344CB8AC3E}">
        <p14:creationId xmlns:p14="http://schemas.microsoft.com/office/powerpoint/2010/main" val="121472637"/>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FF3C999B-5241-4B4D-99C8-611769470A8D}" type="slidenum">
              <a:rPr lang="pt-PT"/>
              <a:pPr>
                <a:defRPr/>
              </a:pPr>
              <a:t>‹nº›</a:t>
            </a:fld>
            <a:endParaRPr lang="pt-PT"/>
          </a:p>
        </p:txBody>
      </p:sp>
    </p:spTree>
    <p:extLst>
      <p:ext uri="{BB962C8B-B14F-4D97-AF65-F5344CB8AC3E}">
        <p14:creationId xmlns:p14="http://schemas.microsoft.com/office/powerpoint/2010/main" val="451714610"/>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8F73311A-1503-4099-B059-103A809DE3DB}" type="slidenum">
              <a:rPr lang="pt-PT"/>
              <a:pPr>
                <a:defRPr/>
              </a:pPr>
              <a:t>‹nº›</a:t>
            </a:fld>
            <a:endParaRPr lang="pt-PT"/>
          </a:p>
        </p:txBody>
      </p:sp>
    </p:spTree>
    <p:extLst>
      <p:ext uri="{BB962C8B-B14F-4D97-AF65-F5344CB8AC3E}">
        <p14:creationId xmlns:p14="http://schemas.microsoft.com/office/powerpoint/2010/main" val="372434688"/>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8"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9" name="Rectangle 6"/>
          <p:cNvSpPr>
            <a:spLocks noGrp="1" noChangeArrowheads="1"/>
          </p:cNvSpPr>
          <p:nvPr>
            <p:ph type="sldNum" sz="quarter" idx="12"/>
          </p:nvPr>
        </p:nvSpPr>
        <p:spPr/>
        <p:txBody>
          <a:bodyPr/>
          <a:lstStyle>
            <a:lvl1pPr>
              <a:defRPr>
                <a:cs typeface="Arial" charset="0"/>
              </a:defRPr>
            </a:lvl1pPr>
          </a:lstStyle>
          <a:p>
            <a:pPr>
              <a:defRPr/>
            </a:pPr>
            <a:fld id="{40FF3C54-D48B-46C0-8A65-2D82F081E786}" type="slidenum">
              <a:rPr lang="pt-PT"/>
              <a:pPr>
                <a:defRPr/>
              </a:pPr>
              <a:t>‹nº›</a:t>
            </a:fld>
            <a:endParaRPr lang="pt-PT"/>
          </a:p>
        </p:txBody>
      </p:sp>
    </p:spTree>
    <p:extLst>
      <p:ext uri="{BB962C8B-B14F-4D97-AF65-F5344CB8AC3E}">
        <p14:creationId xmlns:p14="http://schemas.microsoft.com/office/powerpoint/2010/main" val="1104790267"/>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5C387276-237E-44A2-AA2C-EF8DB8C9D3DC}" type="slidenum">
              <a:rPr lang="pt-PT"/>
              <a:pPr>
                <a:defRPr/>
              </a:pPr>
              <a:t>‹nº›</a:t>
            </a:fld>
            <a:endParaRPr lang="pt-PT"/>
          </a:p>
        </p:txBody>
      </p:sp>
    </p:spTree>
    <p:extLst>
      <p:ext uri="{BB962C8B-B14F-4D97-AF65-F5344CB8AC3E}">
        <p14:creationId xmlns:p14="http://schemas.microsoft.com/office/powerpoint/2010/main" val="786739124"/>
      </p:ext>
    </p:extLst>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A02B751B-CF17-4F0E-BE63-8ADAEB18EB76}" type="slidenum">
              <a:rPr lang="pt-PT"/>
              <a:pPr>
                <a:defRPr/>
              </a:pPr>
              <a:t>‹nº›</a:t>
            </a:fld>
            <a:endParaRPr lang="pt-PT"/>
          </a:p>
        </p:txBody>
      </p:sp>
    </p:spTree>
    <p:extLst>
      <p:ext uri="{BB962C8B-B14F-4D97-AF65-F5344CB8AC3E}">
        <p14:creationId xmlns:p14="http://schemas.microsoft.com/office/powerpoint/2010/main" val="805075458"/>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3"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4" name="Rectangle 6"/>
          <p:cNvSpPr>
            <a:spLocks noGrp="1" noChangeArrowheads="1"/>
          </p:cNvSpPr>
          <p:nvPr>
            <p:ph type="sldNum" sz="quarter" idx="12"/>
          </p:nvPr>
        </p:nvSpPr>
        <p:spPr/>
        <p:txBody>
          <a:bodyPr/>
          <a:lstStyle>
            <a:lvl1pPr>
              <a:defRPr>
                <a:cs typeface="Arial" charset="0"/>
              </a:defRPr>
            </a:lvl1pPr>
          </a:lstStyle>
          <a:p>
            <a:pPr>
              <a:defRPr/>
            </a:pPr>
            <a:fld id="{88827D7A-DAC0-40D0-ACAE-046DD56D81B2}" type="slidenum">
              <a:rPr lang="pt-PT"/>
              <a:pPr>
                <a:defRPr/>
              </a:pPr>
              <a:t>‹nº›</a:t>
            </a:fld>
            <a:endParaRPr lang="pt-PT"/>
          </a:p>
        </p:txBody>
      </p:sp>
    </p:spTree>
    <p:extLst>
      <p:ext uri="{BB962C8B-B14F-4D97-AF65-F5344CB8AC3E}">
        <p14:creationId xmlns:p14="http://schemas.microsoft.com/office/powerpoint/2010/main" val="2052017887"/>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CEA34879-9152-4B23-BB7B-55405468282F}" type="slidenum">
              <a:rPr lang="pt-PT"/>
              <a:pPr>
                <a:defRPr/>
              </a:pPr>
              <a:t>‹nº›</a:t>
            </a:fld>
            <a:endParaRPr lang="pt-PT"/>
          </a:p>
        </p:txBody>
      </p:sp>
    </p:spTree>
    <p:extLst>
      <p:ext uri="{BB962C8B-B14F-4D97-AF65-F5344CB8AC3E}">
        <p14:creationId xmlns:p14="http://schemas.microsoft.com/office/powerpoint/2010/main" val="3413337519"/>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739770F2-DF24-46A9-BBD6-484662D3B73F}" type="slidenum">
              <a:rPr lang="pt-PT"/>
              <a:pPr>
                <a:defRPr/>
              </a:pPr>
              <a:t>‹nº›</a:t>
            </a:fld>
            <a:endParaRPr lang="pt-PT"/>
          </a:p>
        </p:txBody>
      </p:sp>
    </p:spTree>
    <p:extLst>
      <p:ext uri="{BB962C8B-B14F-4D97-AF65-F5344CB8AC3E}">
        <p14:creationId xmlns:p14="http://schemas.microsoft.com/office/powerpoint/2010/main" val="2577778837"/>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1F7D4C39-6910-4E42-9B50-764FFA6D1846}" type="slidenum">
              <a:rPr lang="pt-PT"/>
              <a:pPr>
                <a:defRPr/>
              </a:pPr>
              <a:t>‹nº›</a:t>
            </a:fld>
            <a:endParaRPr lang="pt-PT"/>
          </a:p>
        </p:txBody>
      </p:sp>
    </p:spTree>
    <p:extLst>
      <p:ext uri="{BB962C8B-B14F-4D97-AF65-F5344CB8AC3E}">
        <p14:creationId xmlns:p14="http://schemas.microsoft.com/office/powerpoint/2010/main" val="1139551310"/>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0E5D9B99-8F07-41E6-BC55-328BA82B9A32}" type="slidenum">
              <a:rPr lang="pt-PT"/>
              <a:pPr>
                <a:defRPr/>
              </a:pPr>
              <a:t>‹nº›</a:t>
            </a:fld>
            <a:endParaRPr lang="pt-PT"/>
          </a:p>
        </p:txBody>
      </p:sp>
    </p:spTree>
    <p:extLst>
      <p:ext uri="{BB962C8B-B14F-4D97-AF65-F5344CB8AC3E}">
        <p14:creationId xmlns:p14="http://schemas.microsoft.com/office/powerpoint/2010/main" val="1737133826"/>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2C509907-EA55-42E4-A70D-8D82C97AA87C}" type="slidenum">
              <a:rPr lang="pt-PT"/>
              <a:pPr>
                <a:defRPr/>
              </a:pPr>
              <a:t>‹nº›</a:t>
            </a:fld>
            <a:endParaRPr lang="pt-PT"/>
          </a:p>
        </p:txBody>
      </p:sp>
    </p:spTree>
    <p:extLst>
      <p:ext uri="{BB962C8B-B14F-4D97-AF65-F5344CB8AC3E}">
        <p14:creationId xmlns:p14="http://schemas.microsoft.com/office/powerpoint/2010/main" val="82280510"/>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0F21EE64-8B9C-431E-B4F9-04CC498C5E52}" type="slidenum">
              <a:rPr lang="pt-PT"/>
              <a:pPr>
                <a:defRPr/>
              </a:pPr>
              <a:t>‹nº›</a:t>
            </a:fld>
            <a:endParaRPr lang="pt-PT"/>
          </a:p>
        </p:txBody>
      </p:sp>
    </p:spTree>
    <p:extLst>
      <p:ext uri="{BB962C8B-B14F-4D97-AF65-F5344CB8AC3E}">
        <p14:creationId xmlns:p14="http://schemas.microsoft.com/office/powerpoint/2010/main" val="390903701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B2F98048-5A21-46BC-8B52-ABCC44D0236B}" type="slidenum">
              <a:rPr lang="pt-PT"/>
              <a:pPr>
                <a:defRPr/>
              </a:pPr>
              <a:t>‹nº›</a:t>
            </a:fld>
            <a:endParaRPr lang="pt-PT"/>
          </a:p>
        </p:txBody>
      </p:sp>
    </p:spTree>
    <p:extLst>
      <p:ext uri="{BB962C8B-B14F-4D97-AF65-F5344CB8AC3E}">
        <p14:creationId xmlns:p14="http://schemas.microsoft.com/office/powerpoint/2010/main" val="2796997430"/>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35794DD4-EF2B-4435-9D9F-37FD7129A265}" type="slidenum">
              <a:rPr lang="pt-PT"/>
              <a:pPr>
                <a:defRPr/>
              </a:pPr>
              <a:t>‹nº›</a:t>
            </a:fld>
            <a:endParaRPr lang="pt-PT"/>
          </a:p>
        </p:txBody>
      </p:sp>
    </p:spTree>
    <p:extLst>
      <p:ext uri="{BB962C8B-B14F-4D97-AF65-F5344CB8AC3E}">
        <p14:creationId xmlns:p14="http://schemas.microsoft.com/office/powerpoint/2010/main" val="711677332"/>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FF12BC4B-7B48-4F89-8792-985641031B86}" type="slidenum">
              <a:rPr lang="pt-PT"/>
              <a:pPr>
                <a:defRPr/>
              </a:pPr>
              <a:t>‹nº›</a:t>
            </a:fld>
            <a:endParaRPr lang="pt-PT"/>
          </a:p>
        </p:txBody>
      </p:sp>
    </p:spTree>
    <p:extLst>
      <p:ext uri="{BB962C8B-B14F-4D97-AF65-F5344CB8AC3E}">
        <p14:creationId xmlns:p14="http://schemas.microsoft.com/office/powerpoint/2010/main" val="384528279"/>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C1F8302D-D092-4FD2-86F5-0D6C1B074CE5}" type="slidenum">
              <a:rPr lang="pt-PT"/>
              <a:pPr>
                <a:defRPr/>
              </a:pPr>
              <a:t>‹nº›</a:t>
            </a:fld>
            <a:endParaRPr lang="pt-PT"/>
          </a:p>
        </p:txBody>
      </p:sp>
    </p:spTree>
    <p:extLst>
      <p:ext uri="{BB962C8B-B14F-4D97-AF65-F5344CB8AC3E}">
        <p14:creationId xmlns:p14="http://schemas.microsoft.com/office/powerpoint/2010/main" val="527247294"/>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35DE4740-2EEE-4438-ADAD-3B4802E7303B}" type="slidenum">
              <a:rPr lang="pt-PT"/>
              <a:pPr>
                <a:defRPr/>
              </a:pPr>
              <a:t>‹nº›</a:t>
            </a:fld>
            <a:endParaRPr lang="pt-PT"/>
          </a:p>
        </p:txBody>
      </p:sp>
    </p:spTree>
    <p:extLst>
      <p:ext uri="{BB962C8B-B14F-4D97-AF65-F5344CB8AC3E}">
        <p14:creationId xmlns:p14="http://schemas.microsoft.com/office/powerpoint/2010/main" val="153410390"/>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1FE4F437-E5D1-4ADC-8CC3-BA44C2116CF1}" type="slidenum">
              <a:rPr lang="pt-PT"/>
              <a:pPr>
                <a:defRPr/>
              </a:pPr>
              <a:t>‹nº›</a:t>
            </a:fld>
            <a:endParaRPr lang="pt-PT"/>
          </a:p>
        </p:txBody>
      </p:sp>
    </p:spTree>
    <p:extLst>
      <p:ext uri="{BB962C8B-B14F-4D97-AF65-F5344CB8AC3E}">
        <p14:creationId xmlns:p14="http://schemas.microsoft.com/office/powerpoint/2010/main" val="1078128722"/>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9DB994D1-6F7C-40FE-BA31-3D26C4A0F59A}" type="slidenum">
              <a:rPr lang="pt-PT"/>
              <a:pPr>
                <a:defRPr/>
              </a:pPr>
              <a:t>‹nº›</a:t>
            </a:fld>
            <a:endParaRPr lang="pt-PT"/>
          </a:p>
        </p:txBody>
      </p:sp>
    </p:spTree>
    <p:extLst>
      <p:ext uri="{BB962C8B-B14F-4D97-AF65-F5344CB8AC3E}">
        <p14:creationId xmlns:p14="http://schemas.microsoft.com/office/powerpoint/2010/main" val="1047903886"/>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F2026A0D-F6D2-44ED-9952-08E28572B395}" type="slidenum">
              <a:rPr lang="pt-PT"/>
              <a:pPr>
                <a:defRPr/>
              </a:pPr>
              <a:t>‹nº›</a:t>
            </a:fld>
            <a:endParaRPr lang="pt-PT"/>
          </a:p>
        </p:txBody>
      </p:sp>
    </p:spTree>
    <p:extLst>
      <p:ext uri="{BB962C8B-B14F-4D97-AF65-F5344CB8AC3E}">
        <p14:creationId xmlns:p14="http://schemas.microsoft.com/office/powerpoint/2010/main" val="166907643"/>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81569838-1605-427D-BD72-DC0E323AF531}" type="slidenum">
              <a:rPr lang="pt-PT"/>
              <a:pPr>
                <a:defRPr/>
              </a:pPr>
              <a:t>‹nº›</a:t>
            </a:fld>
            <a:endParaRPr lang="pt-PT"/>
          </a:p>
        </p:txBody>
      </p:sp>
    </p:spTree>
    <p:extLst>
      <p:ext uri="{BB962C8B-B14F-4D97-AF65-F5344CB8AC3E}">
        <p14:creationId xmlns:p14="http://schemas.microsoft.com/office/powerpoint/2010/main" val="1563272665"/>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AFCC186D-E0C7-48B6-BE19-97B689E5A10C}" type="slidenum">
              <a:rPr lang="pt-PT"/>
              <a:pPr>
                <a:defRPr/>
              </a:pPr>
              <a:t>‹nº›</a:t>
            </a:fld>
            <a:endParaRPr lang="pt-PT"/>
          </a:p>
        </p:txBody>
      </p:sp>
    </p:spTree>
    <p:extLst>
      <p:ext uri="{BB962C8B-B14F-4D97-AF65-F5344CB8AC3E}">
        <p14:creationId xmlns:p14="http://schemas.microsoft.com/office/powerpoint/2010/main" val="363658819"/>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6160D396-0739-40B7-A4B4-5DEACB424FE1}" type="slidenum">
              <a:rPr lang="pt-PT"/>
              <a:pPr>
                <a:defRPr/>
              </a:pPr>
              <a:t>‹nº›</a:t>
            </a:fld>
            <a:endParaRPr lang="pt-PT"/>
          </a:p>
        </p:txBody>
      </p:sp>
    </p:spTree>
    <p:extLst>
      <p:ext uri="{BB962C8B-B14F-4D97-AF65-F5344CB8AC3E}">
        <p14:creationId xmlns:p14="http://schemas.microsoft.com/office/powerpoint/2010/main" val="376735449"/>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5AD7BA00-CC23-4EE4-9F99-138D1262DF6E}" type="slidenum">
              <a:rPr lang="pt-PT"/>
              <a:pPr>
                <a:defRPr/>
              </a:pPr>
              <a:t>‹nº›</a:t>
            </a:fld>
            <a:endParaRPr lang="pt-PT"/>
          </a:p>
        </p:txBody>
      </p:sp>
    </p:spTree>
    <p:extLst>
      <p:ext uri="{BB962C8B-B14F-4D97-AF65-F5344CB8AC3E}">
        <p14:creationId xmlns:p14="http://schemas.microsoft.com/office/powerpoint/2010/main" val="1762977031"/>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575C28D9-B2C6-495E-A345-4E318A6462E6}" type="slidenum">
              <a:rPr lang="pt-PT"/>
              <a:pPr>
                <a:defRPr/>
              </a:pPr>
              <a:t>‹nº›</a:t>
            </a:fld>
            <a:endParaRPr lang="pt-PT"/>
          </a:p>
        </p:txBody>
      </p:sp>
    </p:spTree>
    <p:extLst>
      <p:ext uri="{BB962C8B-B14F-4D97-AF65-F5344CB8AC3E}">
        <p14:creationId xmlns:p14="http://schemas.microsoft.com/office/powerpoint/2010/main" val="133159287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lvl1pPr>
          </a:lstStyle>
          <a:p>
            <a:pPr>
              <a:defRPr/>
            </a:pPr>
            <a:endParaRPr lang="pt-PT"/>
          </a:p>
        </p:txBody>
      </p:sp>
      <p:sp>
        <p:nvSpPr>
          <p:cNvPr id="8" name="Rectangle 5"/>
          <p:cNvSpPr>
            <a:spLocks noGrp="1" noChangeArrowheads="1"/>
          </p:cNvSpPr>
          <p:nvPr>
            <p:ph type="ftr" sz="quarter" idx="11"/>
          </p:nvPr>
        </p:nvSpPr>
        <p:spPr/>
        <p:txBody>
          <a:bodyPr/>
          <a:lstStyle>
            <a:lvl1pPr>
              <a:defRPr/>
            </a:lvl1pPr>
          </a:lstStyle>
          <a:p>
            <a:pPr>
              <a:defRPr/>
            </a:pPr>
            <a:endParaRPr lang="pt-PT"/>
          </a:p>
        </p:txBody>
      </p:sp>
      <p:sp>
        <p:nvSpPr>
          <p:cNvPr id="9" name="Rectangle 6"/>
          <p:cNvSpPr>
            <a:spLocks noGrp="1" noChangeArrowheads="1"/>
          </p:cNvSpPr>
          <p:nvPr>
            <p:ph type="sldNum" sz="quarter" idx="12"/>
          </p:nvPr>
        </p:nvSpPr>
        <p:spPr/>
        <p:txBody>
          <a:bodyPr/>
          <a:lstStyle>
            <a:lvl1pPr>
              <a:defRPr/>
            </a:lvl1pPr>
          </a:lstStyle>
          <a:p>
            <a:pPr>
              <a:defRPr/>
            </a:pPr>
            <a:fld id="{557C9353-BD1C-40DB-9060-2C2AABFE9C42}" type="slidenum">
              <a:rPr lang="pt-PT"/>
              <a:pPr>
                <a:defRPr/>
              </a:pPr>
              <a:t>‹nº›</a:t>
            </a:fld>
            <a:endParaRPr lang="pt-PT"/>
          </a:p>
        </p:txBody>
      </p:sp>
    </p:spTree>
    <p:extLst>
      <p:ext uri="{BB962C8B-B14F-4D97-AF65-F5344CB8AC3E}">
        <p14:creationId xmlns:p14="http://schemas.microsoft.com/office/powerpoint/2010/main" val="1016612682"/>
      </p:ext>
    </p:extLst>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64C9FFDA-FD08-459E-A61C-FFC902C908CB}" type="slidenum">
              <a:rPr lang="pt-PT"/>
              <a:pPr>
                <a:defRPr/>
              </a:pPr>
              <a:t>‹nº›</a:t>
            </a:fld>
            <a:endParaRPr lang="pt-PT"/>
          </a:p>
        </p:txBody>
      </p:sp>
    </p:spTree>
    <p:extLst>
      <p:ext uri="{BB962C8B-B14F-4D97-AF65-F5344CB8AC3E}">
        <p14:creationId xmlns:p14="http://schemas.microsoft.com/office/powerpoint/2010/main" val="2845131142"/>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4A77737D-4904-4D76-B90C-277B8554AC39}" type="slidenum">
              <a:rPr lang="pt-PT"/>
              <a:pPr>
                <a:defRPr/>
              </a:pPr>
              <a:t>‹nº›</a:t>
            </a:fld>
            <a:endParaRPr lang="pt-PT"/>
          </a:p>
        </p:txBody>
      </p:sp>
    </p:spTree>
    <p:extLst>
      <p:ext uri="{BB962C8B-B14F-4D97-AF65-F5344CB8AC3E}">
        <p14:creationId xmlns:p14="http://schemas.microsoft.com/office/powerpoint/2010/main" val="2437439943"/>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9F90EB3C-FB8C-4C91-BE23-FC4E3411B6D3}" type="slidenum">
              <a:rPr lang="pt-PT"/>
              <a:pPr>
                <a:defRPr/>
              </a:pPr>
              <a:t>‹nº›</a:t>
            </a:fld>
            <a:endParaRPr lang="pt-PT"/>
          </a:p>
        </p:txBody>
      </p:sp>
    </p:spTree>
    <p:extLst>
      <p:ext uri="{BB962C8B-B14F-4D97-AF65-F5344CB8AC3E}">
        <p14:creationId xmlns:p14="http://schemas.microsoft.com/office/powerpoint/2010/main" val="3880290530"/>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9505B93B-433F-45F7-BDBE-8A3E997AF43E}" type="slidenum">
              <a:rPr lang="pt-PT"/>
              <a:pPr>
                <a:defRPr/>
              </a:pPr>
              <a:t>‹nº›</a:t>
            </a:fld>
            <a:endParaRPr lang="pt-PT"/>
          </a:p>
        </p:txBody>
      </p:sp>
    </p:spTree>
    <p:extLst>
      <p:ext uri="{BB962C8B-B14F-4D97-AF65-F5344CB8AC3E}">
        <p14:creationId xmlns:p14="http://schemas.microsoft.com/office/powerpoint/2010/main" val="675402391"/>
      </p:ext>
    </p:extLst>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222E079B-8CC6-43F5-BC14-12A23B76F240}" type="slidenum">
              <a:rPr lang="pt-PT"/>
              <a:pPr>
                <a:defRPr/>
              </a:pPr>
              <a:t>‹nº›</a:t>
            </a:fld>
            <a:endParaRPr lang="pt-PT"/>
          </a:p>
        </p:txBody>
      </p:sp>
    </p:spTree>
    <p:extLst>
      <p:ext uri="{BB962C8B-B14F-4D97-AF65-F5344CB8AC3E}">
        <p14:creationId xmlns:p14="http://schemas.microsoft.com/office/powerpoint/2010/main" val="3232504133"/>
      </p:ext>
    </p:extLst>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3C729F5A-D676-4683-B2CC-8CF93AD0A2DF}" type="slidenum">
              <a:rPr lang="pt-PT"/>
              <a:pPr>
                <a:defRPr/>
              </a:pPr>
              <a:t>‹nº›</a:t>
            </a:fld>
            <a:endParaRPr lang="pt-PT"/>
          </a:p>
        </p:txBody>
      </p:sp>
    </p:spTree>
    <p:extLst>
      <p:ext uri="{BB962C8B-B14F-4D97-AF65-F5344CB8AC3E}">
        <p14:creationId xmlns:p14="http://schemas.microsoft.com/office/powerpoint/2010/main" val="701092880"/>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207E8783-F5F7-4D15-9AEB-74133EF7417B}" type="slidenum">
              <a:rPr lang="pt-PT"/>
              <a:pPr>
                <a:defRPr/>
              </a:pPr>
              <a:t>‹nº›</a:t>
            </a:fld>
            <a:endParaRPr lang="pt-PT"/>
          </a:p>
        </p:txBody>
      </p:sp>
    </p:spTree>
    <p:extLst>
      <p:ext uri="{BB962C8B-B14F-4D97-AF65-F5344CB8AC3E}">
        <p14:creationId xmlns:p14="http://schemas.microsoft.com/office/powerpoint/2010/main" val="3674450634"/>
      </p:ext>
    </p:extLst>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A651A4C6-86C3-4B30-8484-1AAE09E8CA45}" type="slidenum">
              <a:rPr lang="pt-PT"/>
              <a:pPr>
                <a:defRPr/>
              </a:pPr>
              <a:t>‹nº›</a:t>
            </a:fld>
            <a:endParaRPr lang="pt-PT"/>
          </a:p>
        </p:txBody>
      </p:sp>
    </p:spTree>
    <p:extLst>
      <p:ext uri="{BB962C8B-B14F-4D97-AF65-F5344CB8AC3E}">
        <p14:creationId xmlns:p14="http://schemas.microsoft.com/office/powerpoint/2010/main" val="4085930488"/>
      </p:ext>
    </p:extLst>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84E2E8BA-C15B-43B4-8592-5CD68BB9D4F2}" type="slidenum">
              <a:rPr lang="pt-PT"/>
              <a:pPr>
                <a:defRPr/>
              </a:pPr>
              <a:t>‹nº›</a:t>
            </a:fld>
            <a:endParaRPr lang="pt-PT"/>
          </a:p>
        </p:txBody>
      </p:sp>
    </p:spTree>
    <p:extLst>
      <p:ext uri="{BB962C8B-B14F-4D97-AF65-F5344CB8AC3E}">
        <p14:creationId xmlns:p14="http://schemas.microsoft.com/office/powerpoint/2010/main" val="768346833"/>
      </p:ext>
    </p:extLst>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D344DDA7-57DD-461A-A622-F60F245BF72E}" type="slidenum">
              <a:rPr lang="pt-PT"/>
              <a:pPr>
                <a:defRPr/>
              </a:pPr>
              <a:t>‹nº›</a:t>
            </a:fld>
            <a:endParaRPr lang="pt-PT"/>
          </a:p>
        </p:txBody>
      </p:sp>
    </p:spTree>
    <p:extLst>
      <p:ext uri="{BB962C8B-B14F-4D97-AF65-F5344CB8AC3E}">
        <p14:creationId xmlns:p14="http://schemas.microsoft.com/office/powerpoint/2010/main" val="2676633376"/>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p>
        </p:txBody>
      </p:sp>
      <p:sp>
        <p:nvSpPr>
          <p:cNvPr id="4" name="Rectangle 5"/>
          <p:cNvSpPr>
            <a:spLocks noGrp="1" noChangeArrowheads="1"/>
          </p:cNvSpPr>
          <p:nvPr>
            <p:ph type="ftr" sz="quarter" idx="11"/>
          </p:nvPr>
        </p:nvSpPr>
        <p:spPr/>
        <p:txBody>
          <a:bodyPr/>
          <a:lstStyle>
            <a:lvl1pPr>
              <a:defRPr/>
            </a:lvl1pPr>
          </a:lstStyle>
          <a:p>
            <a:pPr>
              <a:defRPr/>
            </a:pPr>
            <a:endParaRPr lang="pt-PT"/>
          </a:p>
        </p:txBody>
      </p:sp>
      <p:sp>
        <p:nvSpPr>
          <p:cNvPr id="5" name="Rectangle 6"/>
          <p:cNvSpPr>
            <a:spLocks noGrp="1" noChangeArrowheads="1"/>
          </p:cNvSpPr>
          <p:nvPr>
            <p:ph type="sldNum" sz="quarter" idx="12"/>
          </p:nvPr>
        </p:nvSpPr>
        <p:spPr/>
        <p:txBody>
          <a:bodyPr/>
          <a:lstStyle>
            <a:lvl1pPr>
              <a:defRPr/>
            </a:lvl1pPr>
          </a:lstStyle>
          <a:p>
            <a:pPr>
              <a:defRPr/>
            </a:pPr>
            <a:fld id="{607ABE4D-D253-49FB-8285-7BB2C3630CE7}" type="slidenum">
              <a:rPr lang="pt-PT"/>
              <a:pPr>
                <a:defRPr/>
              </a:pPr>
              <a:t>‹nº›</a:t>
            </a:fld>
            <a:endParaRPr lang="pt-PT"/>
          </a:p>
        </p:txBody>
      </p:sp>
    </p:spTree>
    <p:extLst>
      <p:ext uri="{BB962C8B-B14F-4D97-AF65-F5344CB8AC3E}">
        <p14:creationId xmlns:p14="http://schemas.microsoft.com/office/powerpoint/2010/main" val="3171120792"/>
      </p:ext>
    </p:extLst>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B11E57ED-39F8-49A7-8DC6-993D522297E5}" type="slidenum">
              <a:rPr lang="pt-PT"/>
              <a:pPr>
                <a:defRPr/>
              </a:pPr>
              <a:t>‹nº›</a:t>
            </a:fld>
            <a:endParaRPr lang="pt-PT"/>
          </a:p>
        </p:txBody>
      </p:sp>
    </p:spTree>
    <p:extLst>
      <p:ext uri="{BB962C8B-B14F-4D97-AF65-F5344CB8AC3E}">
        <p14:creationId xmlns:p14="http://schemas.microsoft.com/office/powerpoint/2010/main" val="167057325"/>
      </p:ext>
    </p:extLst>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E0625AFA-838E-42C7-98C4-15FCF139A7F3}" type="slidenum">
              <a:rPr lang="pt-PT"/>
              <a:pPr>
                <a:defRPr/>
              </a:pPr>
              <a:t>‹nº›</a:t>
            </a:fld>
            <a:endParaRPr lang="pt-PT"/>
          </a:p>
        </p:txBody>
      </p:sp>
    </p:spTree>
    <p:extLst>
      <p:ext uri="{BB962C8B-B14F-4D97-AF65-F5344CB8AC3E}">
        <p14:creationId xmlns:p14="http://schemas.microsoft.com/office/powerpoint/2010/main" val="24326453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663B3250-0950-422B-93BA-81127FC76920}" type="slidenum">
              <a:rPr lang="pt-PT"/>
              <a:pPr>
                <a:defRPr/>
              </a:pPr>
              <a:t>‹nº›</a:t>
            </a:fld>
            <a:endParaRPr lang="pt-PT"/>
          </a:p>
        </p:txBody>
      </p:sp>
    </p:spTree>
    <p:extLst>
      <p:ext uri="{BB962C8B-B14F-4D97-AF65-F5344CB8AC3E}">
        <p14:creationId xmlns:p14="http://schemas.microsoft.com/office/powerpoint/2010/main" val="2365415286"/>
      </p:ext>
    </p:extLst>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2825D820-181F-4456-9F28-10B6A7AB2F2E}" type="slidenum">
              <a:rPr lang="pt-PT"/>
              <a:pPr>
                <a:defRPr/>
              </a:pPr>
              <a:t>‹nº›</a:t>
            </a:fld>
            <a:endParaRPr lang="pt-PT"/>
          </a:p>
        </p:txBody>
      </p:sp>
    </p:spTree>
    <p:extLst>
      <p:ext uri="{BB962C8B-B14F-4D97-AF65-F5344CB8AC3E}">
        <p14:creationId xmlns:p14="http://schemas.microsoft.com/office/powerpoint/2010/main" val="598915706"/>
      </p:ext>
    </p:extLst>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27BC6B8D-3533-46CB-A99A-59046E4DAE7F}" type="slidenum">
              <a:rPr lang="pt-PT"/>
              <a:pPr>
                <a:defRPr/>
              </a:pPr>
              <a:t>‹nº›</a:t>
            </a:fld>
            <a:endParaRPr lang="pt-PT"/>
          </a:p>
        </p:txBody>
      </p:sp>
    </p:spTree>
    <p:extLst>
      <p:ext uri="{BB962C8B-B14F-4D97-AF65-F5344CB8AC3E}">
        <p14:creationId xmlns:p14="http://schemas.microsoft.com/office/powerpoint/2010/main" val="2206392301"/>
      </p:ext>
    </p:extLst>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5883B97D-7AB6-4661-B42F-35CE8FEFE0AB}" type="slidenum">
              <a:rPr lang="pt-PT"/>
              <a:pPr>
                <a:defRPr/>
              </a:pPr>
              <a:t>‹nº›</a:t>
            </a:fld>
            <a:endParaRPr lang="pt-PT"/>
          </a:p>
        </p:txBody>
      </p:sp>
    </p:spTree>
    <p:extLst>
      <p:ext uri="{BB962C8B-B14F-4D97-AF65-F5344CB8AC3E}">
        <p14:creationId xmlns:p14="http://schemas.microsoft.com/office/powerpoint/2010/main" val="1393202718"/>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AA95B5FE-4D98-4127-9642-D60050E883E2}" type="slidenum">
              <a:rPr lang="pt-PT"/>
              <a:pPr>
                <a:defRPr/>
              </a:pPr>
              <a:t>‹nº›</a:t>
            </a:fld>
            <a:endParaRPr lang="pt-PT"/>
          </a:p>
        </p:txBody>
      </p:sp>
    </p:spTree>
    <p:extLst>
      <p:ext uri="{BB962C8B-B14F-4D97-AF65-F5344CB8AC3E}">
        <p14:creationId xmlns:p14="http://schemas.microsoft.com/office/powerpoint/2010/main" val="257634487"/>
      </p:ext>
    </p:extLst>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A56023A9-97E7-47BF-9076-BBDB3DA655D3}" type="slidenum">
              <a:rPr lang="pt-PT"/>
              <a:pPr>
                <a:defRPr/>
              </a:pPr>
              <a:t>‹nº›</a:t>
            </a:fld>
            <a:endParaRPr lang="pt-PT"/>
          </a:p>
        </p:txBody>
      </p:sp>
    </p:spTree>
    <p:extLst>
      <p:ext uri="{BB962C8B-B14F-4D97-AF65-F5344CB8AC3E}">
        <p14:creationId xmlns:p14="http://schemas.microsoft.com/office/powerpoint/2010/main" val="3540682273"/>
      </p:ext>
    </p:extLst>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1D669824-3E97-4B44-A88A-CFEC1D2B9B7E}" type="slidenum">
              <a:rPr lang="pt-PT"/>
              <a:pPr>
                <a:defRPr/>
              </a:pPr>
              <a:t>‹nº›</a:t>
            </a:fld>
            <a:endParaRPr lang="pt-PT"/>
          </a:p>
        </p:txBody>
      </p:sp>
    </p:spTree>
    <p:extLst>
      <p:ext uri="{BB962C8B-B14F-4D97-AF65-F5344CB8AC3E}">
        <p14:creationId xmlns:p14="http://schemas.microsoft.com/office/powerpoint/2010/main" val="2577920283"/>
      </p:ext>
    </p:extLst>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8DC24027-1F42-486E-A94F-646EE076FC21}" type="slidenum">
              <a:rPr lang="pt-PT"/>
              <a:pPr>
                <a:defRPr/>
              </a:pPr>
              <a:t>‹nº›</a:t>
            </a:fld>
            <a:endParaRPr lang="pt-PT"/>
          </a:p>
        </p:txBody>
      </p:sp>
    </p:spTree>
    <p:extLst>
      <p:ext uri="{BB962C8B-B14F-4D97-AF65-F5344CB8AC3E}">
        <p14:creationId xmlns:p14="http://schemas.microsoft.com/office/powerpoint/2010/main" val="484885557"/>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pt-PT"/>
          </a:p>
        </p:txBody>
      </p:sp>
      <p:sp>
        <p:nvSpPr>
          <p:cNvPr id="3" name="Rectangle 5"/>
          <p:cNvSpPr>
            <a:spLocks noGrp="1" noChangeArrowheads="1"/>
          </p:cNvSpPr>
          <p:nvPr>
            <p:ph type="ftr" sz="quarter" idx="11"/>
          </p:nvPr>
        </p:nvSpPr>
        <p:spPr/>
        <p:txBody>
          <a:bodyPr/>
          <a:lstStyle>
            <a:lvl1pPr>
              <a:defRPr/>
            </a:lvl1pPr>
          </a:lstStyle>
          <a:p>
            <a:pPr>
              <a:defRPr/>
            </a:pPr>
            <a:endParaRPr lang="pt-PT"/>
          </a:p>
        </p:txBody>
      </p:sp>
      <p:sp>
        <p:nvSpPr>
          <p:cNvPr id="4" name="Rectangle 6"/>
          <p:cNvSpPr>
            <a:spLocks noGrp="1" noChangeArrowheads="1"/>
          </p:cNvSpPr>
          <p:nvPr>
            <p:ph type="sldNum" sz="quarter" idx="12"/>
          </p:nvPr>
        </p:nvSpPr>
        <p:spPr/>
        <p:txBody>
          <a:bodyPr/>
          <a:lstStyle>
            <a:lvl1pPr>
              <a:defRPr/>
            </a:lvl1pPr>
          </a:lstStyle>
          <a:p>
            <a:pPr>
              <a:defRPr/>
            </a:pPr>
            <a:fld id="{9ED30C39-F31B-4239-9D2F-DAF5A8557B7C}" type="slidenum">
              <a:rPr lang="pt-PT"/>
              <a:pPr>
                <a:defRPr/>
              </a:pPr>
              <a:t>‹nº›</a:t>
            </a:fld>
            <a:endParaRPr lang="pt-PT"/>
          </a:p>
        </p:txBody>
      </p:sp>
    </p:spTree>
    <p:extLst>
      <p:ext uri="{BB962C8B-B14F-4D97-AF65-F5344CB8AC3E}">
        <p14:creationId xmlns:p14="http://schemas.microsoft.com/office/powerpoint/2010/main" val="2603840733"/>
      </p:ext>
    </p:extLst>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ACA3C980-C11F-43B0-A60A-AB071A35B5B0}" type="slidenum">
              <a:rPr lang="pt-PT"/>
              <a:pPr>
                <a:defRPr/>
              </a:pPr>
              <a:t>‹nº›</a:t>
            </a:fld>
            <a:endParaRPr lang="pt-PT"/>
          </a:p>
        </p:txBody>
      </p:sp>
    </p:spTree>
    <p:extLst>
      <p:ext uri="{BB962C8B-B14F-4D97-AF65-F5344CB8AC3E}">
        <p14:creationId xmlns:p14="http://schemas.microsoft.com/office/powerpoint/2010/main" val="3335740025"/>
      </p:ext>
    </p:extLst>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5283C764-42A2-4F79-BC6E-A5475B6B9F10}" type="slidenum">
              <a:rPr lang="pt-PT"/>
              <a:pPr>
                <a:defRPr/>
              </a:pPr>
              <a:t>‹nº›</a:t>
            </a:fld>
            <a:endParaRPr lang="pt-PT"/>
          </a:p>
        </p:txBody>
      </p:sp>
    </p:spTree>
    <p:extLst>
      <p:ext uri="{BB962C8B-B14F-4D97-AF65-F5344CB8AC3E}">
        <p14:creationId xmlns:p14="http://schemas.microsoft.com/office/powerpoint/2010/main" val="3619779419"/>
      </p:ext>
    </p:extLst>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00F0535F-7233-494A-B19F-4AEBC5583B95}" type="slidenum">
              <a:rPr lang="pt-PT"/>
              <a:pPr>
                <a:defRPr/>
              </a:pPr>
              <a:t>‹nº›</a:t>
            </a:fld>
            <a:endParaRPr lang="pt-PT"/>
          </a:p>
        </p:txBody>
      </p:sp>
    </p:spTree>
    <p:extLst>
      <p:ext uri="{BB962C8B-B14F-4D97-AF65-F5344CB8AC3E}">
        <p14:creationId xmlns:p14="http://schemas.microsoft.com/office/powerpoint/2010/main" val="417438093"/>
      </p:ext>
    </p:extLst>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9CA8DC96-F801-4A4B-B914-BB84321D8140}" type="slidenum">
              <a:rPr lang="pt-PT"/>
              <a:pPr>
                <a:defRPr/>
              </a:pPr>
              <a:t>‹nº›</a:t>
            </a:fld>
            <a:endParaRPr lang="pt-PT"/>
          </a:p>
        </p:txBody>
      </p:sp>
    </p:spTree>
    <p:extLst>
      <p:ext uri="{BB962C8B-B14F-4D97-AF65-F5344CB8AC3E}">
        <p14:creationId xmlns:p14="http://schemas.microsoft.com/office/powerpoint/2010/main" val="367275767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B5B5508A-23E5-4F92-9BE7-FAC0D062F626}" type="slidenum">
              <a:rPr lang="pt-PT"/>
              <a:pPr>
                <a:defRPr/>
              </a:pPr>
              <a:t>‹nº›</a:t>
            </a:fld>
            <a:endParaRPr lang="pt-PT"/>
          </a:p>
        </p:txBody>
      </p:sp>
    </p:spTree>
    <p:extLst>
      <p:ext uri="{BB962C8B-B14F-4D97-AF65-F5344CB8AC3E}">
        <p14:creationId xmlns:p14="http://schemas.microsoft.com/office/powerpoint/2010/main" val="3969954407"/>
      </p:ext>
    </p:extLst>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126E999B-1377-4174-96CC-B030B8921319}" type="slidenum">
              <a:rPr lang="pt-PT"/>
              <a:pPr>
                <a:defRPr/>
              </a:pPr>
              <a:t>‹nº›</a:t>
            </a:fld>
            <a:endParaRPr lang="pt-PT"/>
          </a:p>
        </p:txBody>
      </p:sp>
    </p:spTree>
    <p:extLst>
      <p:ext uri="{BB962C8B-B14F-4D97-AF65-F5344CB8AC3E}">
        <p14:creationId xmlns:p14="http://schemas.microsoft.com/office/powerpoint/2010/main" val="4215825435"/>
      </p:ext>
    </p:extLst>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8FB09C35-2413-487F-9A02-1C75C0724D94}" type="slidenum">
              <a:rPr lang="pt-PT"/>
              <a:pPr>
                <a:defRPr/>
              </a:pPr>
              <a:t>‹nº›</a:t>
            </a:fld>
            <a:endParaRPr lang="pt-PT"/>
          </a:p>
        </p:txBody>
      </p:sp>
    </p:spTree>
    <p:extLst>
      <p:ext uri="{BB962C8B-B14F-4D97-AF65-F5344CB8AC3E}">
        <p14:creationId xmlns:p14="http://schemas.microsoft.com/office/powerpoint/2010/main" val="4088503688"/>
      </p:ext>
    </p:extLst>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D87CEE67-2788-44F9-852E-5B11DAB6533C}" type="slidenum">
              <a:rPr lang="pt-PT"/>
              <a:pPr>
                <a:defRPr/>
              </a:pPr>
              <a:t>‹nº›</a:t>
            </a:fld>
            <a:endParaRPr lang="pt-PT"/>
          </a:p>
        </p:txBody>
      </p:sp>
    </p:spTree>
    <p:extLst>
      <p:ext uri="{BB962C8B-B14F-4D97-AF65-F5344CB8AC3E}">
        <p14:creationId xmlns:p14="http://schemas.microsoft.com/office/powerpoint/2010/main" val="935529764"/>
      </p:ext>
    </p:extLst>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11406D2C-34A7-4242-A3EF-9D0F67CCEB96}" type="slidenum">
              <a:rPr lang="pt-PT"/>
              <a:pPr>
                <a:defRPr/>
              </a:pPr>
              <a:t>‹nº›</a:t>
            </a:fld>
            <a:endParaRPr lang="pt-PT"/>
          </a:p>
        </p:txBody>
      </p:sp>
    </p:spTree>
    <p:extLst>
      <p:ext uri="{BB962C8B-B14F-4D97-AF65-F5344CB8AC3E}">
        <p14:creationId xmlns:p14="http://schemas.microsoft.com/office/powerpoint/2010/main" val="1788471451"/>
      </p:ext>
    </p:extLst>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9F1C9F23-515B-479D-9225-211AC23E4471}" type="slidenum">
              <a:rPr lang="pt-PT"/>
              <a:pPr>
                <a:defRPr/>
              </a:pPr>
              <a:t>‹nº›</a:t>
            </a:fld>
            <a:endParaRPr lang="pt-PT"/>
          </a:p>
        </p:txBody>
      </p:sp>
    </p:spTree>
    <p:extLst>
      <p:ext uri="{BB962C8B-B14F-4D97-AF65-F5344CB8AC3E}">
        <p14:creationId xmlns:p14="http://schemas.microsoft.com/office/powerpoint/2010/main" val="3384275944"/>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FB7FCB0A-FCDB-4ECC-A5BE-B4C954FE65C2}" type="slidenum">
              <a:rPr lang="pt-PT"/>
              <a:pPr>
                <a:defRPr/>
              </a:pPr>
              <a:t>‹nº›</a:t>
            </a:fld>
            <a:endParaRPr lang="pt-PT"/>
          </a:p>
        </p:txBody>
      </p:sp>
    </p:spTree>
    <p:extLst>
      <p:ext uri="{BB962C8B-B14F-4D97-AF65-F5344CB8AC3E}">
        <p14:creationId xmlns:p14="http://schemas.microsoft.com/office/powerpoint/2010/main" val="804612607"/>
      </p:ext>
    </p:extLst>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C67270F6-75B1-4155-8A27-C8E47EA8D4B9}" type="slidenum">
              <a:rPr lang="pt-PT"/>
              <a:pPr>
                <a:defRPr/>
              </a:pPr>
              <a:t>‹nº›</a:t>
            </a:fld>
            <a:endParaRPr lang="pt-PT"/>
          </a:p>
        </p:txBody>
      </p:sp>
    </p:spTree>
    <p:extLst>
      <p:ext uri="{BB962C8B-B14F-4D97-AF65-F5344CB8AC3E}">
        <p14:creationId xmlns:p14="http://schemas.microsoft.com/office/powerpoint/2010/main" val="3275186405"/>
      </p:ext>
    </p:extLst>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38446EB6-F2D0-4FE5-A125-150AEC3CFC7D}" type="slidenum">
              <a:rPr lang="pt-PT"/>
              <a:pPr>
                <a:defRPr/>
              </a:pPr>
              <a:t>‹nº›</a:t>
            </a:fld>
            <a:endParaRPr lang="pt-PT"/>
          </a:p>
        </p:txBody>
      </p:sp>
    </p:spTree>
    <p:extLst>
      <p:ext uri="{BB962C8B-B14F-4D97-AF65-F5344CB8AC3E}">
        <p14:creationId xmlns:p14="http://schemas.microsoft.com/office/powerpoint/2010/main" val="3579227218"/>
      </p:ext>
    </p:extLst>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2E172C08-AFBE-4C83-BF2E-E697F73FE5CB}" type="slidenum">
              <a:rPr lang="pt-PT"/>
              <a:pPr>
                <a:defRPr/>
              </a:pPr>
              <a:t>‹nº›</a:t>
            </a:fld>
            <a:endParaRPr lang="pt-PT"/>
          </a:p>
        </p:txBody>
      </p:sp>
    </p:spTree>
    <p:extLst>
      <p:ext uri="{BB962C8B-B14F-4D97-AF65-F5344CB8AC3E}">
        <p14:creationId xmlns:p14="http://schemas.microsoft.com/office/powerpoint/2010/main" val="470239402"/>
      </p:ext>
    </p:extLst>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6444ADB9-9B72-4A93-87EE-532B5E61710A}" type="slidenum">
              <a:rPr lang="pt-PT"/>
              <a:pPr>
                <a:defRPr/>
              </a:pPr>
              <a:t>‹nº›</a:t>
            </a:fld>
            <a:endParaRPr lang="pt-PT"/>
          </a:p>
        </p:txBody>
      </p:sp>
    </p:spTree>
    <p:extLst>
      <p:ext uri="{BB962C8B-B14F-4D97-AF65-F5344CB8AC3E}">
        <p14:creationId xmlns:p14="http://schemas.microsoft.com/office/powerpoint/2010/main" val="7453518"/>
      </p:ext>
    </p:extLst>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4CF3BF8D-4A68-4A99-9F1D-495CD103BA62}" type="slidenum">
              <a:rPr lang="pt-PT"/>
              <a:pPr>
                <a:defRPr/>
              </a:pPr>
              <a:t>‹nº›</a:t>
            </a:fld>
            <a:endParaRPr lang="pt-PT"/>
          </a:p>
        </p:txBody>
      </p:sp>
    </p:spTree>
    <p:extLst>
      <p:ext uri="{BB962C8B-B14F-4D97-AF65-F5344CB8AC3E}">
        <p14:creationId xmlns:p14="http://schemas.microsoft.com/office/powerpoint/2010/main" val="3867621657"/>
      </p:ext>
    </p:extLst>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C7DD2686-6408-4D53-8580-CF9A6A27A8BF}" type="slidenum">
              <a:rPr lang="pt-PT"/>
              <a:pPr>
                <a:defRPr/>
              </a:pPr>
              <a:t>‹nº›</a:t>
            </a:fld>
            <a:endParaRPr lang="pt-PT"/>
          </a:p>
        </p:txBody>
      </p:sp>
    </p:spTree>
    <p:extLst>
      <p:ext uri="{BB962C8B-B14F-4D97-AF65-F5344CB8AC3E}">
        <p14:creationId xmlns:p14="http://schemas.microsoft.com/office/powerpoint/2010/main" val="144964314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6B63677B-F515-4349-AF81-B0E29CF9A848}" type="slidenum">
              <a:rPr lang="pt-PT"/>
              <a:pPr>
                <a:defRPr/>
              </a:pPr>
              <a:t>‹nº›</a:t>
            </a:fld>
            <a:endParaRPr lang="pt-PT"/>
          </a:p>
        </p:txBody>
      </p:sp>
    </p:spTree>
    <p:extLst>
      <p:ext uri="{BB962C8B-B14F-4D97-AF65-F5344CB8AC3E}">
        <p14:creationId xmlns:p14="http://schemas.microsoft.com/office/powerpoint/2010/main" val="512179110"/>
      </p:ext>
    </p:extLst>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14F3FE12-886D-416D-9924-1C4174B2760A}" type="slidenum">
              <a:rPr lang="pt-PT"/>
              <a:pPr>
                <a:defRPr/>
              </a:pPr>
              <a:t>‹nº›</a:t>
            </a:fld>
            <a:endParaRPr lang="pt-PT"/>
          </a:p>
        </p:txBody>
      </p:sp>
    </p:spTree>
    <p:extLst>
      <p:ext uri="{BB962C8B-B14F-4D97-AF65-F5344CB8AC3E}">
        <p14:creationId xmlns:p14="http://schemas.microsoft.com/office/powerpoint/2010/main" val="2019360901"/>
      </p:ext>
    </p:extLst>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7AFBE941-0630-46BF-B5BB-BBF3C7807203}" type="slidenum">
              <a:rPr lang="pt-PT"/>
              <a:pPr>
                <a:defRPr/>
              </a:pPr>
              <a:t>‹nº›</a:t>
            </a:fld>
            <a:endParaRPr lang="pt-PT"/>
          </a:p>
        </p:txBody>
      </p:sp>
    </p:spTree>
    <p:extLst>
      <p:ext uri="{BB962C8B-B14F-4D97-AF65-F5344CB8AC3E}">
        <p14:creationId xmlns:p14="http://schemas.microsoft.com/office/powerpoint/2010/main" val="1595472805"/>
      </p:ext>
    </p:extLst>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77163F54-DE9A-4156-B3D4-4D512950476A}" type="slidenum">
              <a:rPr lang="pt-PT"/>
              <a:pPr>
                <a:defRPr/>
              </a:pPr>
              <a:t>‹nº›</a:t>
            </a:fld>
            <a:endParaRPr lang="pt-PT"/>
          </a:p>
        </p:txBody>
      </p:sp>
    </p:spTree>
    <p:extLst>
      <p:ext uri="{BB962C8B-B14F-4D97-AF65-F5344CB8AC3E}">
        <p14:creationId xmlns:p14="http://schemas.microsoft.com/office/powerpoint/2010/main" val="2234962262"/>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A39479F2-3FB6-42FD-8D1F-DDFF1270BF06}" type="slidenum">
              <a:rPr lang="pt-PT"/>
              <a:pPr>
                <a:defRPr/>
              </a:pPr>
              <a:t>‹nº›</a:t>
            </a:fld>
            <a:endParaRPr lang="pt-PT"/>
          </a:p>
        </p:txBody>
      </p:sp>
    </p:spTree>
    <p:extLst>
      <p:ext uri="{BB962C8B-B14F-4D97-AF65-F5344CB8AC3E}">
        <p14:creationId xmlns:p14="http://schemas.microsoft.com/office/powerpoint/2010/main" val="4287903551"/>
      </p:ext>
    </p:extLst>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7DB9923C-DAB9-4DB7-B746-FAD6790BE6F8}" type="slidenum">
              <a:rPr lang="pt-PT"/>
              <a:pPr>
                <a:defRPr/>
              </a:pPr>
              <a:t>‹nº›</a:t>
            </a:fld>
            <a:endParaRPr lang="pt-PT"/>
          </a:p>
        </p:txBody>
      </p:sp>
    </p:spTree>
    <p:extLst>
      <p:ext uri="{BB962C8B-B14F-4D97-AF65-F5344CB8AC3E}">
        <p14:creationId xmlns:p14="http://schemas.microsoft.com/office/powerpoint/2010/main" val="3940630913"/>
      </p:ext>
    </p:extLst>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25CA1744-D789-4E42-83AA-7C36DDB8586E}" type="slidenum">
              <a:rPr lang="pt-PT"/>
              <a:pPr>
                <a:defRPr/>
              </a:pPr>
              <a:t>‹nº›</a:t>
            </a:fld>
            <a:endParaRPr lang="pt-PT"/>
          </a:p>
        </p:txBody>
      </p:sp>
    </p:spTree>
    <p:extLst>
      <p:ext uri="{BB962C8B-B14F-4D97-AF65-F5344CB8AC3E}">
        <p14:creationId xmlns:p14="http://schemas.microsoft.com/office/powerpoint/2010/main" val="347747527"/>
      </p:ext>
    </p:extLst>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244D305C-6C28-40C3-A3FE-76B70B48D664}" type="slidenum">
              <a:rPr lang="pt-PT"/>
              <a:pPr>
                <a:defRPr/>
              </a:pPr>
              <a:t>‹nº›</a:t>
            </a:fld>
            <a:endParaRPr lang="pt-PT"/>
          </a:p>
        </p:txBody>
      </p:sp>
    </p:spTree>
    <p:extLst>
      <p:ext uri="{BB962C8B-B14F-4D97-AF65-F5344CB8AC3E}">
        <p14:creationId xmlns:p14="http://schemas.microsoft.com/office/powerpoint/2010/main" val="280974071"/>
      </p:ext>
    </p:extLst>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F38A1D25-E72F-4BB2-A132-1C1BFC1363A2}" type="slidenum">
              <a:rPr lang="pt-PT"/>
              <a:pPr>
                <a:defRPr/>
              </a:pPr>
              <a:t>‹nº›</a:t>
            </a:fld>
            <a:endParaRPr lang="pt-PT"/>
          </a:p>
        </p:txBody>
      </p:sp>
    </p:spTree>
    <p:extLst>
      <p:ext uri="{BB962C8B-B14F-4D97-AF65-F5344CB8AC3E}">
        <p14:creationId xmlns:p14="http://schemas.microsoft.com/office/powerpoint/2010/main" val="2148104720"/>
      </p:ext>
    </p:extLst>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026825CF-2DF5-451C-A491-AAE1CE097168}" type="slidenum">
              <a:rPr lang="pt-PT"/>
              <a:pPr>
                <a:defRPr/>
              </a:pPr>
              <a:t>‹nº›</a:t>
            </a:fld>
            <a:endParaRPr lang="pt-PT"/>
          </a:p>
        </p:txBody>
      </p:sp>
    </p:spTree>
    <p:extLst>
      <p:ext uri="{BB962C8B-B14F-4D97-AF65-F5344CB8AC3E}">
        <p14:creationId xmlns:p14="http://schemas.microsoft.com/office/powerpoint/2010/main" val="4292239740"/>
      </p:ext>
    </p:extLst>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B0F0AAF9-1C66-499D-A014-1727481FD0AE}" type="slidenum">
              <a:rPr lang="pt-PT"/>
              <a:pPr>
                <a:defRPr/>
              </a:pPr>
              <a:t>‹nº›</a:t>
            </a:fld>
            <a:endParaRPr lang="pt-PT"/>
          </a:p>
        </p:txBody>
      </p:sp>
    </p:spTree>
    <p:extLst>
      <p:ext uri="{BB962C8B-B14F-4D97-AF65-F5344CB8AC3E}">
        <p14:creationId xmlns:p14="http://schemas.microsoft.com/office/powerpoint/2010/main" val="3719772322"/>
      </p:ext>
    </p:extLst>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FB946A19-358A-4039-BC8A-4A3E0A74CE82}" type="slidenum">
              <a:rPr lang="pt-PT"/>
              <a:pPr>
                <a:defRPr/>
              </a:pPr>
              <a:t>‹nº›</a:t>
            </a:fld>
            <a:endParaRPr lang="pt-PT"/>
          </a:p>
        </p:txBody>
      </p:sp>
    </p:spTree>
    <p:extLst>
      <p:ext uri="{BB962C8B-B14F-4D97-AF65-F5344CB8AC3E}">
        <p14:creationId xmlns:p14="http://schemas.microsoft.com/office/powerpoint/2010/main" val="3082055731"/>
      </p:ext>
    </p:extLst>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17" name="Rectangle 17"/>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cs typeface="Arial" charset="0"/>
              </a:defRPr>
            </a:lvl1pPr>
          </a:lstStyle>
          <a:p>
            <a:pPr>
              <a:defRPr/>
            </a:pPr>
            <a:fld id="{9C04EE67-61AB-4C9B-9E77-A899FA1440ED}" type="slidenum">
              <a:rPr lang="pt-PT"/>
              <a:pPr>
                <a:defRPr/>
              </a:pPr>
              <a:t>‹nº›</a:t>
            </a:fld>
            <a:endParaRPr lang="pt-PT"/>
          </a:p>
        </p:txBody>
      </p:sp>
    </p:spTree>
    <p:extLst>
      <p:ext uri="{BB962C8B-B14F-4D97-AF65-F5344CB8AC3E}">
        <p14:creationId xmlns:p14="http://schemas.microsoft.com/office/powerpoint/2010/main" val="267947863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9F0397FC-E8FD-428F-8FA3-ED88821750CB}" type="slidenum">
              <a:rPr lang="pt-PT"/>
              <a:pPr>
                <a:defRPr/>
              </a:pPr>
              <a:t>‹nº›</a:t>
            </a:fld>
            <a:endParaRPr lang="pt-PT"/>
          </a:p>
        </p:txBody>
      </p:sp>
    </p:spTree>
    <p:extLst>
      <p:ext uri="{BB962C8B-B14F-4D97-AF65-F5344CB8AC3E}">
        <p14:creationId xmlns:p14="http://schemas.microsoft.com/office/powerpoint/2010/main" val="887536418"/>
      </p:ext>
    </p:extLst>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D72F8851-221E-4EC1-B475-8D81761B150B}" type="slidenum">
              <a:rPr lang="pt-PT"/>
              <a:pPr>
                <a:defRPr/>
              </a:pPr>
              <a:t>‹nº›</a:t>
            </a:fld>
            <a:endParaRPr lang="pt-PT"/>
          </a:p>
        </p:txBody>
      </p:sp>
    </p:spTree>
    <p:extLst>
      <p:ext uri="{BB962C8B-B14F-4D97-AF65-F5344CB8AC3E}">
        <p14:creationId xmlns:p14="http://schemas.microsoft.com/office/powerpoint/2010/main" val="997149210"/>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theme" Target="../theme/theme10.xml"/><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slideLayout" Target="../slideLayouts/slideLayout120.xml"/><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theme" Target="../theme/theme11.xml"/><Relationship Id="rId3" Type="http://schemas.openxmlformats.org/officeDocument/2006/relationships/slideLayout" Target="../slideLayouts/slideLayout123.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2" Type="http://schemas.openxmlformats.org/officeDocument/2006/relationships/slideLayout" Target="../slideLayouts/slideLayout122.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0" Type="http://schemas.openxmlformats.org/officeDocument/2006/relationships/slideLayout" Target="../slideLayouts/slideLayout130.xml"/><Relationship Id="rId4" Type="http://schemas.openxmlformats.org/officeDocument/2006/relationships/slideLayout" Target="../slideLayouts/slideLayout124.xml"/><Relationship Id="rId9" Type="http://schemas.openxmlformats.org/officeDocument/2006/relationships/slideLayout" Target="../slideLayouts/slideLayout12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theme" Target="../theme/theme12.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slideLayout" Target="../slideLayouts/slideLayout144.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theme" Target="../theme/theme8.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theme" Target="../theme/theme9.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1027"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chemeClr val="bg2"/>
                </a:solidFill>
                <a:latin typeface="+mn-lt"/>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b="0" baseline="0">
                <a:solidFill>
                  <a:schemeClr val="bg2"/>
                </a:solidFill>
                <a:latin typeface="+mn-lt"/>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chemeClr val="bg2"/>
                </a:solidFill>
                <a:latin typeface="+mn-lt"/>
              </a:defRPr>
            </a:lvl1pPr>
          </a:lstStyle>
          <a:p>
            <a:pPr>
              <a:defRPr/>
            </a:pPr>
            <a:fld id="{A467BD0F-44EC-4751-BA05-9FB44B15F00A}" type="slidenum">
              <a:rPr lang="pt-PT"/>
              <a:pPr>
                <a:defRPr/>
              </a:pPr>
              <a:t>‹nº›</a:t>
            </a:fld>
            <a:endParaRPr lang="pt-PT"/>
          </a:p>
        </p:txBody>
      </p:sp>
      <p:grpSp>
        <p:nvGrpSpPr>
          <p:cNvPr id="1031" name="Group 7"/>
          <p:cNvGrpSpPr>
            <a:grpSpLocks/>
          </p:cNvGrpSpPr>
          <p:nvPr/>
        </p:nvGrpSpPr>
        <p:grpSpPr bwMode="auto">
          <a:xfrm>
            <a:off x="177800" y="230188"/>
            <a:ext cx="203200" cy="6503987"/>
            <a:chOff x="112" y="145"/>
            <a:chExt cx="128" cy="4097"/>
          </a:xfrm>
        </p:grpSpPr>
        <p:sp>
          <p:nvSpPr>
            <p:cNvPr id="1044"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45"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p>
          </p:txBody>
        </p:sp>
      </p:grpSp>
      <p:grpSp>
        <p:nvGrpSpPr>
          <p:cNvPr id="1032" name="Group 10"/>
          <p:cNvGrpSpPr>
            <a:grpSpLocks/>
          </p:cNvGrpSpPr>
          <p:nvPr/>
        </p:nvGrpSpPr>
        <p:grpSpPr bwMode="auto">
          <a:xfrm>
            <a:off x="8793163" y="220663"/>
            <a:ext cx="198437" cy="6408737"/>
            <a:chOff x="5539" y="139"/>
            <a:chExt cx="125" cy="4037"/>
          </a:xfrm>
        </p:grpSpPr>
        <p:sp>
          <p:nvSpPr>
            <p:cNvPr id="1042"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43"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1033" name="Group 13"/>
          <p:cNvGrpSpPr>
            <a:grpSpLocks/>
          </p:cNvGrpSpPr>
          <p:nvPr/>
        </p:nvGrpSpPr>
        <p:grpSpPr bwMode="auto">
          <a:xfrm>
            <a:off x="412750" y="6477000"/>
            <a:ext cx="8686800" cy="228600"/>
            <a:chOff x="260" y="4080"/>
            <a:chExt cx="5472" cy="144"/>
          </a:xfrm>
        </p:grpSpPr>
        <p:sp>
          <p:nvSpPr>
            <p:cNvPr id="1040"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41"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1034" name="Group 16"/>
          <p:cNvGrpSpPr>
            <a:grpSpLocks/>
          </p:cNvGrpSpPr>
          <p:nvPr/>
        </p:nvGrpSpPr>
        <p:grpSpPr bwMode="auto">
          <a:xfrm>
            <a:off x="76200" y="176213"/>
            <a:ext cx="8745538" cy="161925"/>
            <a:chOff x="48" y="111"/>
            <a:chExt cx="5509" cy="102"/>
          </a:xfrm>
        </p:grpSpPr>
        <p:sp>
          <p:nvSpPr>
            <p:cNvPr id="1038"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39"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6" name="Group 19"/>
          <p:cNvGrpSpPr>
            <a:grpSpLocks/>
          </p:cNvGrpSpPr>
          <p:nvPr/>
        </p:nvGrpSpPr>
        <p:grpSpPr bwMode="auto">
          <a:xfrm>
            <a:off x="71438" y="176213"/>
            <a:ext cx="8745537" cy="161925"/>
            <a:chOff x="48" y="111"/>
            <a:chExt cx="5509" cy="102"/>
          </a:xfrm>
        </p:grpSpPr>
        <p:sp>
          <p:nvSpPr>
            <p:cNvPr id="1036"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37"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spTree>
  </p:cSld>
  <p:clrMap bg1="dk2" tx1="lt1" bg2="dk1" tx2="lt2" accent1="accent1" accent2="accent2" accent3="accent3" accent4="accent4" accent5="accent5" accent6="accent6" hlink="hlink" folHlink="folHlink"/>
  <p:sldLayoutIdLst>
    <p:sldLayoutId id="2147491021" r:id="rId1"/>
    <p:sldLayoutId id="2147491022" r:id="rId2"/>
    <p:sldLayoutId id="2147491023" r:id="rId3"/>
    <p:sldLayoutId id="2147491024" r:id="rId4"/>
    <p:sldLayoutId id="2147491025" r:id="rId5"/>
    <p:sldLayoutId id="2147491026" r:id="rId6"/>
    <p:sldLayoutId id="2147491027" r:id="rId7"/>
    <p:sldLayoutId id="2147491028" r:id="rId8"/>
    <p:sldLayoutId id="2147491029" r:id="rId9"/>
    <p:sldLayoutId id="2147491030" r:id="rId10"/>
    <p:sldLayoutId id="2147491031" r:id="rId11"/>
    <p:sldLayoutId id="2147491032"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10243"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81AB9FDA-279E-42D8-BC57-504F82A656BD}" type="slidenum">
              <a:rPr lang="pt-PT"/>
              <a:pPr>
                <a:defRPr/>
              </a:pPr>
              <a:t>‹nº›</a:t>
            </a:fld>
            <a:endParaRPr lang="pt-PT" dirty="0"/>
          </a:p>
        </p:txBody>
      </p:sp>
      <p:grpSp>
        <p:nvGrpSpPr>
          <p:cNvPr id="10247" name="Group 7"/>
          <p:cNvGrpSpPr>
            <a:grpSpLocks/>
          </p:cNvGrpSpPr>
          <p:nvPr/>
        </p:nvGrpSpPr>
        <p:grpSpPr bwMode="auto">
          <a:xfrm>
            <a:off x="177800" y="230188"/>
            <a:ext cx="203200" cy="6503987"/>
            <a:chOff x="112" y="145"/>
            <a:chExt cx="128" cy="4097"/>
          </a:xfrm>
        </p:grpSpPr>
        <p:sp>
          <p:nvSpPr>
            <p:cNvPr id="10260"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0261"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10248" name="Group 10"/>
          <p:cNvGrpSpPr>
            <a:grpSpLocks/>
          </p:cNvGrpSpPr>
          <p:nvPr/>
        </p:nvGrpSpPr>
        <p:grpSpPr bwMode="auto">
          <a:xfrm>
            <a:off x="8793163" y="220663"/>
            <a:ext cx="198437" cy="6408737"/>
            <a:chOff x="5539" y="139"/>
            <a:chExt cx="125" cy="4037"/>
          </a:xfrm>
        </p:grpSpPr>
        <p:sp>
          <p:nvSpPr>
            <p:cNvPr id="10258"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0259"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249" name="Group 13"/>
          <p:cNvGrpSpPr>
            <a:grpSpLocks/>
          </p:cNvGrpSpPr>
          <p:nvPr/>
        </p:nvGrpSpPr>
        <p:grpSpPr bwMode="auto">
          <a:xfrm>
            <a:off x="412750" y="6477000"/>
            <a:ext cx="8686800" cy="228600"/>
            <a:chOff x="260" y="4080"/>
            <a:chExt cx="5472" cy="144"/>
          </a:xfrm>
        </p:grpSpPr>
        <p:sp>
          <p:nvSpPr>
            <p:cNvPr id="10256"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0257"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250" name="Group 16"/>
          <p:cNvGrpSpPr>
            <a:grpSpLocks/>
          </p:cNvGrpSpPr>
          <p:nvPr/>
        </p:nvGrpSpPr>
        <p:grpSpPr bwMode="auto">
          <a:xfrm>
            <a:off x="76200" y="176213"/>
            <a:ext cx="8745538" cy="161925"/>
            <a:chOff x="48" y="111"/>
            <a:chExt cx="5509" cy="102"/>
          </a:xfrm>
        </p:grpSpPr>
        <p:sp>
          <p:nvSpPr>
            <p:cNvPr id="10254"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0255"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10252"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0253"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074" r:id="rId1"/>
    <p:sldLayoutId id="2147491075" r:id="rId2"/>
    <p:sldLayoutId id="2147491076" r:id="rId3"/>
    <p:sldLayoutId id="2147491077" r:id="rId4"/>
    <p:sldLayoutId id="2147491078" r:id="rId5"/>
    <p:sldLayoutId id="2147491079" r:id="rId6"/>
    <p:sldLayoutId id="2147491080" r:id="rId7"/>
    <p:sldLayoutId id="2147491081" r:id="rId8"/>
    <p:sldLayoutId id="2147491082" r:id="rId9"/>
    <p:sldLayoutId id="2147491083" r:id="rId10"/>
    <p:sldLayoutId id="2147491084" r:id="rId11"/>
    <p:sldLayoutId id="2147491085"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11267"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D6474E76-CDF5-4ABA-A0B4-E5512CA4386F}" type="slidenum">
              <a:rPr lang="pt-PT"/>
              <a:pPr>
                <a:defRPr/>
              </a:pPr>
              <a:t>‹nº›</a:t>
            </a:fld>
            <a:endParaRPr lang="pt-PT"/>
          </a:p>
        </p:txBody>
      </p:sp>
      <p:grpSp>
        <p:nvGrpSpPr>
          <p:cNvPr id="11271" name="Group 7"/>
          <p:cNvGrpSpPr>
            <a:grpSpLocks/>
          </p:cNvGrpSpPr>
          <p:nvPr/>
        </p:nvGrpSpPr>
        <p:grpSpPr bwMode="auto">
          <a:xfrm>
            <a:off x="177800" y="230188"/>
            <a:ext cx="203200" cy="6503987"/>
            <a:chOff x="112" y="145"/>
            <a:chExt cx="128" cy="4097"/>
          </a:xfrm>
        </p:grpSpPr>
        <p:sp>
          <p:nvSpPr>
            <p:cNvPr id="11284"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1285"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11272" name="Group 10"/>
          <p:cNvGrpSpPr>
            <a:grpSpLocks/>
          </p:cNvGrpSpPr>
          <p:nvPr/>
        </p:nvGrpSpPr>
        <p:grpSpPr bwMode="auto">
          <a:xfrm>
            <a:off x="8793163" y="220663"/>
            <a:ext cx="198437" cy="6408737"/>
            <a:chOff x="5539" y="139"/>
            <a:chExt cx="125" cy="4037"/>
          </a:xfrm>
        </p:grpSpPr>
        <p:sp>
          <p:nvSpPr>
            <p:cNvPr id="11282"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1283"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1273" name="Group 13"/>
          <p:cNvGrpSpPr>
            <a:grpSpLocks/>
          </p:cNvGrpSpPr>
          <p:nvPr/>
        </p:nvGrpSpPr>
        <p:grpSpPr bwMode="auto">
          <a:xfrm>
            <a:off x="412750" y="6477000"/>
            <a:ext cx="8686800" cy="228600"/>
            <a:chOff x="260" y="4080"/>
            <a:chExt cx="5472" cy="144"/>
          </a:xfrm>
        </p:grpSpPr>
        <p:sp>
          <p:nvSpPr>
            <p:cNvPr id="11280"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1281"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1274" name="Group 16"/>
          <p:cNvGrpSpPr>
            <a:grpSpLocks/>
          </p:cNvGrpSpPr>
          <p:nvPr/>
        </p:nvGrpSpPr>
        <p:grpSpPr bwMode="auto">
          <a:xfrm>
            <a:off x="76200" y="176213"/>
            <a:ext cx="8745538" cy="161925"/>
            <a:chOff x="48" y="111"/>
            <a:chExt cx="5509" cy="102"/>
          </a:xfrm>
        </p:grpSpPr>
        <p:sp>
          <p:nvSpPr>
            <p:cNvPr id="11278"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1279"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11276"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1277"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086" r:id="rId1"/>
    <p:sldLayoutId id="2147491087" r:id="rId2"/>
    <p:sldLayoutId id="2147491088" r:id="rId3"/>
    <p:sldLayoutId id="2147491089" r:id="rId4"/>
    <p:sldLayoutId id="2147491090" r:id="rId5"/>
    <p:sldLayoutId id="2147491091" r:id="rId6"/>
    <p:sldLayoutId id="2147491092" r:id="rId7"/>
    <p:sldLayoutId id="2147491093" r:id="rId8"/>
    <p:sldLayoutId id="2147491094" r:id="rId9"/>
    <p:sldLayoutId id="2147491095" r:id="rId10"/>
    <p:sldLayoutId id="2147491096" r:id="rId11"/>
    <p:sldLayoutId id="2147491097"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12291"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b="0" baseline="0">
                <a:solidFill>
                  <a:srgbClr val="808080"/>
                </a:solidFill>
                <a:latin typeface="+mn-lt"/>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defRPr>
            </a:lvl1pPr>
          </a:lstStyle>
          <a:p>
            <a:pPr>
              <a:defRPr/>
            </a:pPr>
            <a:fld id="{1FC09CA0-D63A-46DF-BA00-1B2734FA2548}" type="slidenum">
              <a:rPr lang="pt-PT"/>
              <a:pPr>
                <a:defRPr/>
              </a:pPr>
              <a:t>‹nº›</a:t>
            </a:fld>
            <a:endParaRPr lang="pt-PT"/>
          </a:p>
        </p:txBody>
      </p:sp>
      <p:grpSp>
        <p:nvGrpSpPr>
          <p:cNvPr id="12295" name="Group 7"/>
          <p:cNvGrpSpPr>
            <a:grpSpLocks/>
          </p:cNvGrpSpPr>
          <p:nvPr/>
        </p:nvGrpSpPr>
        <p:grpSpPr bwMode="auto">
          <a:xfrm>
            <a:off x="177800" y="230188"/>
            <a:ext cx="203200" cy="6503987"/>
            <a:chOff x="112" y="145"/>
            <a:chExt cx="128" cy="4097"/>
          </a:xfrm>
        </p:grpSpPr>
        <p:sp>
          <p:nvSpPr>
            <p:cNvPr id="12308"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309"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endParaRPr>
            </a:p>
          </p:txBody>
        </p:sp>
      </p:grpSp>
      <p:grpSp>
        <p:nvGrpSpPr>
          <p:cNvPr id="12296" name="Group 10"/>
          <p:cNvGrpSpPr>
            <a:grpSpLocks/>
          </p:cNvGrpSpPr>
          <p:nvPr/>
        </p:nvGrpSpPr>
        <p:grpSpPr bwMode="auto">
          <a:xfrm>
            <a:off x="8793163" y="220663"/>
            <a:ext cx="198437" cy="6408737"/>
            <a:chOff x="5539" y="139"/>
            <a:chExt cx="125" cy="4037"/>
          </a:xfrm>
        </p:grpSpPr>
        <p:sp>
          <p:nvSpPr>
            <p:cNvPr id="12306"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307"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12297" name="Group 13"/>
          <p:cNvGrpSpPr>
            <a:grpSpLocks/>
          </p:cNvGrpSpPr>
          <p:nvPr/>
        </p:nvGrpSpPr>
        <p:grpSpPr bwMode="auto">
          <a:xfrm>
            <a:off x="412750" y="6477000"/>
            <a:ext cx="8686800" cy="228600"/>
            <a:chOff x="260" y="4080"/>
            <a:chExt cx="5472" cy="144"/>
          </a:xfrm>
        </p:grpSpPr>
        <p:sp>
          <p:nvSpPr>
            <p:cNvPr id="12304"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305"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12298" name="Group 16"/>
          <p:cNvGrpSpPr>
            <a:grpSpLocks/>
          </p:cNvGrpSpPr>
          <p:nvPr/>
        </p:nvGrpSpPr>
        <p:grpSpPr bwMode="auto">
          <a:xfrm>
            <a:off x="76200" y="176213"/>
            <a:ext cx="8745538" cy="161925"/>
            <a:chOff x="48" y="111"/>
            <a:chExt cx="5509" cy="102"/>
          </a:xfrm>
        </p:grpSpPr>
        <p:sp>
          <p:nvSpPr>
            <p:cNvPr id="12302"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303"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6" name="Group 19"/>
          <p:cNvGrpSpPr>
            <a:grpSpLocks/>
          </p:cNvGrpSpPr>
          <p:nvPr/>
        </p:nvGrpSpPr>
        <p:grpSpPr bwMode="auto">
          <a:xfrm>
            <a:off x="71438" y="176213"/>
            <a:ext cx="8745537" cy="161925"/>
            <a:chOff x="48" y="111"/>
            <a:chExt cx="5509" cy="102"/>
          </a:xfrm>
        </p:grpSpPr>
        <p:sp>
          <p:nvSpPr>
            <p:cNvPr id="12300"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301"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spTree>
  </p:cSld>
  <p:clrMap bg1="dk2" tx1="lt1" bg2="dk1" tx2="lt2" accent1="accent1" accent2="accent2" accent3="accent3" accent4="accent4" accent5="accent5" accent6="accent6" hlink="hlink" folHlink="folHlink"/>
  <p:sldLayoutIdLst>
    <p:sldLayoutId id="2147491098" r:id="rId1"/>
    <p:sldLayoutId id="2147491099" r:id="rId2"/>
    <p:sldLayoutId id="2147491100" r:id="rId3"/>
    <p:sldLayoutId id="2147491101" r:id="rId4"/>
    <p:sldLayoutId id="2147491102" r:id="rId5"/>
    <p:sldLayoutId id="2147491103" r:id="rId6"/>
    <p:sldLayoutId id="2147491104" r:id="rId7"/>
    <p:sldLayoutId id="2147491105" r:id="rId8"/>
    <p:sldLayoutId id="2147491106" r:id="rId9"/>
    <p:sldLayoutId id="2147491107" r:id="rId10"/>
    <p:sldLayoutId id="2147491108" r:id="rId11"/>
    <p:sldLayoutId id="2147491109"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2051"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4E08DE6C-1B48-4D6C-BD27-D5AAB99BB2D7}" type="slidenum">
              <a:rPr lang="pt-PT"/>
              <a:pPr>
                <a:defRPr/>
              </a:pPr>
              <a:t>‹nº›</a:t>
            </a:fld>
            <a:endParaRPr lang="pt-PT"/>
          </a:p>
        </p:txBody>
      </p:sp>
      <p:grpSp>
        <p:nvGrpSpPr>
          <p:cNvPr id="2055" name="Group 7"/>
          <p:cNvGrpSpPr>
            <a:grpSpLocks/>
          </p:cNvGrpSpPr>
          <p:nvPr/>
        </p:nvGrpSpPr>
        <p:grpSpPr bwMode="auto">
          <a:xfrm>
            <a:off x="177800" y="230188"/>
            <a:ext cx="203200" cy="6503987"/>
            <a:chOff x="112" y="145"/>
            <a:chExt cx="128" cy="4097"/>
          </a:xfrm>
        </p:grpSpPr>
        <p:sp>
          <p:nvSpPr>
            <p:cNvPr id="2068"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2069"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2056" name="Group 10"/>
          <p:cNvGrpSpPr>
            <a:grpSpLocks/>
          </p:cNvGrpSpPr>
          <p:nvPr/>
        </p:nvGrpSpPr>
        <p:grpSpPr bwMode="auto">
          <a:xfrm>
            <a:off x="8793163" y="220663"/>
            <a:ext cx="198437" cy="6408737"/>
            <a:chOff x="5539" y="139"/>
            <a:chExt cx="125" cy="4037"/>
          </a:xfrm>
        </p:grpSpPr>
        <p:sp>
          <p:nvSpPr>
            <p:cNvPr id="2066"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2067"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2057" name="Group 13"/>
          <p:cNvGrpSpPr>
            <a:grpSpLocks/>
          </p:cNvGrpSpPr>
          <p:nvPr/>
        </p:nvGrpSpPr>
        <p:grpSpPr bwMode="auto">
          <a:xfrm>
            <a:off x="412750" y="6477000"/>
            <a:ext cx="8686800" cy="228600"/>
            <a:chOff x="260" y="4080"/>
            <a:chExt cx="5472" cy="144"/>
          </a:xfrm>
        </p:grpSpPr>
        <p:sp>
          <p:nvSpPr>
            <p:cNvPr id="2064"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2065"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2058" name="Group 16"/>
          <p:cNvGrpSpPr>
            <a:grpSpLocks/>
          </p:cNvGrpSpPr>
          <p:nvPr/>
        </p:nvGrpSpPr>
        <p:grpSpPr bwMode="auto">
          <a:xfrm>
            <a:off x="76200" y="176213"/>
            <a:ext cx="8745538" cy="161925"/>
            <a:chOff x="48" y="111"/>
            <a:chExt cx="5509" cy="102"/>
          </a:xfrm>
        </p:grpSpPr>
        <p:sp>
          <p:nvSpPr>
            <p:cNvPr id="2062"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2063"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2060"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2061"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033" r:id="rId1"/>
    <p:sldLayoutId id="2147491034" r:id="rId2"/>
    <p:sldLayoutId id="2147491035" r:id="rId3"/>
    <p:sldLayoutId id="2147491036" r:id="rId4"/>
    <p:sldLayoutId id="2147491037" r:id="rId5"/>
    <p:sldLayoutId id="2147491038" r:id="rId6"/>
    <p:sldLayoutId id="2147491039" r:id="rId7"/>
    <p:sldLayoutId id="2147491040" r:id="rId8"/>
    <p:sldLayoutId id="2147491041" r:id="rId9"/>
    <p:sldLayoutId id="2147491042" r:id="rId10"/>
    <p:sldLayoutId id="2147491043" r:id="rId11"/>
    <p:sldLayoutId id="2147491044"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3075"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1EDCEB12-3663-473F-A9CB-1BBBBF068276}" type="slidenum">
              <a:rPr lang="pt-PT"/>
              <a:pPr>
                <a:defRPr/>
              </a:pPr>
              <a:t>‹nº›</a:t>
            </a:fld>
            <a:endParaRPr lang="pt-PT"/>
          </a:p>
        </p:txBody>
      </p:sp>
      <p:grpSp>
        <p:nvGrpSpPr>
          <p:cNvPr id="3079" name="Group 7"/>
          <p:cNvGrpSpPr>
            <a:grpSpLocks/>
          </p:cNvGrpSpPr>
          <p:nvPr/>
        </p:nvGrpSpPr>
        <p:grpSpPr bwMode="auto">
          <a:xfrm>
            <a:off x="177800" y="230188"/>
            <a:ext cx="203200" cy="6503987"/>
            <a:chOff x="112" y="145"/>
            <a:chExt cx="128" cy="4097"/>
          </a:xfrm>
        </p:grpSpPr>
        <p:sp>
          <p:nvSpPr>
            <p:cNvPr id="3092"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3093"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3080" name="Group 10"/>
          <p:cNvGrpSpPr>
            <a:grpSpLocks/>
          </p:cNvGrpSpPr>
          <p:nvPr/>
        </p:nvGrpSpPr>
        <p:grpSpPr bwMode="auto">
          <a:xfrm>
            <a:off x="8793163" y="220663"/>
            <a:ext cx="198437" cy="6408737"/>
            <a:chOff x="5539" y="139"/>
            <a:chExt cx="125" cy="4037"/>
          </a:xfrm>
        </p:grpSpPr>
        <p:sp>
          <p:nvSpPr>
            <p:cNvPr id="3090"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3091"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3081" name="Group 13"/>
          <p:cNvGrpSpPr>
            <a:grpSpLocks/>
          </p:cNvGrpSpPr>
          <p:nvPr/>
        </p:nvGrpSpPr>
        <p:grpSpPr bwMode="auto">
          <a:xfrm>
            <a:off x="412750" y="6477000"/>
            <a:ext cx="8686800" cy="228600"/>
            <a:chOff x="260" y="4080"/>
            <a:chExt cx="5472" cy="144"/>
          </a:xfrm>
        </p:grpSpPr>
        <p:sp>
          <p:nvSpPr>
            <p:cNvPr id="3088"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3089"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3082" name="Group 16"/>
          <p:cNvGrpSpPr>
            <a:grpSpLocks/>
          </p:cNvGrpSpPr>
          <p:nvPr/>
        </p:nvGrpSpPr>
        <p:grpSpPr bwMode="auto">
          <a:xfrm>
            <a:off x="76200" y="176213"/>
            <a:ext cx="8745538" cy="161925"/>
            <a:chOff x="48" y="111"/>
            <a:chExt cx="5509" cy="102"/>
          </a:xfrm>
        </p:grpSpPr>
        <p:sp>
          <p:nvSpPr>
            <p:cNvPr id="3086"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3087"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3084"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3085"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045" r:id="rId1"/>
    <p:sldLayoutId id="2147491046" r:id="rId2"/>
    <p:sldLayoutId id="2147491047" r:id="rId3"/>
    <p:sldLayoutId id="2147491048" r:id="rId4"/>
    <p:sldLayoutId id="2147491049" r:id="rId5"/>
    <p:sldLayoutId id="2147491050" r:id="rId6"/>
    <p:sldLayoutId id="2147491051" r:id="rId7"/>
    <p:sldLayoutId id="2147491052" r:id="rId8"/>
    <p:sldLayoutId id="2147491053" r:id="rId9"/>
    <p:sldLayoutId id="2147491054" r:id="rId10"/>
    <p:sldLayoutId id="2147491055" r:id="rId11"/>
    <p:sldLayoutId id="2147491056"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4099"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BBA7257E-425E-47AD-A998-720D5B56A1CB}" type="slidenum">
              <a:rPr lang="pt-PT"/>
              <a:pPr>
                <a:defRPr/>
              </a:pPr>
              <a:t>‹nº›</a:t>
            </a:fld>
            <a:endParaRPr lang="pt-PT"/>
          </a:p>
        </p:txBody>
      </p:sp>
      <p:grpSp>
        <p:nvGrpSpPr>
          <p:cNvPr id="4103" name="Group 7"/>
          <p:cNvGrpSpPr>
            <a:grpSpLocks/>
          </p:cNvGrpSpPr>
          <p:nvPr/>
        </p:nvGrpSpPr>
        <p:grpSpPr bwMode="auto">
          <a:xfrm>
            <a:off x="177800" y="230188"/>
            <a:ext cx="203200" cy="6503987"/>
            <a:chOff x="112" y="145"/>
            <a:chExt cx="128" cy="4097"/>
          </a:xfrm>
        </p:grpSpPr>
        <p:sp>
          <p:nvSpPr>
            <p:cNvPr id="4116"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4117"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4104" name="Group 10"/>
          <p:cNvGrpSpPr>
            <a:grpSpLocks/>
          </p:cNvGrpSpPr>
          <p:nvPr/>
        </p:nvGrpSpPr>
        <p:grpSpPr bwMode="auto">
          <a:xfrm>
            <a:off x="8793163" y="220663"/>
            <a:ext cx="198437" cy="6408737"/>
            <a:chOff x="5539" y="139"/>
            <a:chExt cx="125" cy="4037"/>
          </a:xfrm>
        </p:grpSpPr>
        <p:sp>
          <p:nvSpPr>
            <p:cNvPr id="4114"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4115"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4105" name="Group 13"/>
          <p:cNvGrpSpPr>
            <a:grpSpLocks/>
          </p:cNvGrpSpPr>
          <p:nvPr/>
        </p:nvGrpSpPr>
        <p:grpSpPr bwMode="auto">
          <a:xfrm>
            <a:off x="412750" y="6477000"/>
            <a:ext cx="8686800" cy="228600"/>
            <a:chOff x="260" y="4080"/>
            <a:chExt cx="5472" cy="144"/>
          </a:xfrm>
        </p:grpSpPr>
        <p:sp>
          <p:nvSpPr>
            <p:cNvPr id="4112"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4113"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4106" name="Group 16"/>
          <p:cNvGrpSpPr>
            <a:grpSpLocks/>
          </p:cNvGrpSpPr>
          <p:nvPr/>
        </p:nvGrpSpPr>
        <p:grpSpPr bwMode="auto">
          <a:xfrm>
            <a:off x="76200" y="176213"/>
            <a:ext cx="8745538" cy="161925"/>
            <a:chOff x="48" y="111"/>
            <a:chExt cx="5509" cy="102"/>
          </a:xfrm>
        </p:grpSpPr>
        <p:sp>
          <p:nvSpPr>
            <p:cNvPr id="4110"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4111"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4108"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4109"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057" r:id="rId1"/>
    <p:sldLayoutId id="2147490966" r:id="rId2"/>
    <p:sldLayoutId id="2147490967" r:id="rId3"/>
    <p:sldLayoutId id="2147490968" r:id="rId4"/>
    <p:sldLayoutId id="2147490969" r:id="rId5"/>
    <p:sldLayoutId id="2147490970" r:id="rId6"/>
    <p:sldLayoutId id="2147490971" r:id="rId7"/>
    <p:sldLayoutId id="2147490972" r:id="rId8"/>
    <p:sldLayoutId id="2147490973" r:id="rId9"/>
    <p:sldLayoutId id="2147490974" r:id="rId10"/>
    <p:sldLayoutId id="2147490975" r:id="rId11"/>
    <p:sldLayoutId id="2147490976"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5123"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6592F521-6B48-4784-8B4F-CB4F984E6876}" type="slidenum">
              <a:rPr lang="pt-PT"/>
              <a:pPr>
                <a:defRPr/>
              </a:pPr>
              <a:t>‹nº›</a:t>
            </a:fld>
            <a:endParaRPr lang="pt-PT"/>
          </a:p>
        </p:txBody>
      </p:sp>
      <p:grpSp>
        <p:nvGrpSpPr>
          <p:cNvPr id="5127" name="Group 7"/>
          <p:cNvGrpSpPr>
            <a:grpSpLocks/>
          </p:cNvGrpSpPr>
          <p:nvPr/>
        </p:nvGrpSpPr>
        <p:grpSpPr bwMode="auto">
          <a:xfrm>
            <a:off x="177800" y="230188"/>
            <a:ext cx="203200" cy="6503987"/>
            <a:chOff x="112" y="145"/>
            <a:chExt cx="128" cy="4097"/>
          </a:xfrm>
        </p:grpSpPr>
        <p:sp>
          <p:nvSpPr>
            <p:cNvPr id="5140"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5141"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5128" name="Group 10"/>
          <p:cNvGrpSpPr>
            <a:grpSpLocks/>
          </p:cNvGrpSpPr>
          <p:nvPr/>
        </p:nvGrpSpPr>
        <p:grpSpPr bwMode="auto">
          <a:xfrm>
            <a:off x="8793163" y="220663"/>
            <a:ext cx="198437" cy="6408737"/>
            <a:chOff x="5539" y="139"/>
            <a:chExt cx="125" cy="4037"/>
          </a:xfrm>
        </p:grpSpPr>
        <p:sp>
          <p:nvSpPr>
            <p:cNvPr id="5138"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5139"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5129" name="Group 13"/>
          <p:cNvGrpSpPr>
            <a:grpSpLocks/>
          </p:cNvGrpSpPr>
          <p:nvPr/>
        </p:nvGrpSpPr>
        <p:grpSpPr bwMode="auto">
          <a:xfrm>
            <a:off x="412750" y="6477000"/>
            <a:ext cx="8686800" cy="228600"/>
            <a:chOff x="260" y="4080"/>
            <a:chExt cx="5472" cy="144"/>
          </a:xfrm>
        </p:grpSpPr>
        <p:sp>
          <p:nvSpPr>
            <p:cNvPr id="5136"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5137"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5130" name="Group 16"/>
          <p:cNvGrpSpPr>
            <a:grpSpLocks/>
          </p:cNvGrpSpPr>
          <p:nvPr/>
        </p:nvGrpSpPr>
        <p:grpSpPr bwMode="auto">
          <a:xfrm>
            <a:off x="76200" y="176213"/>
            <a:ext cx="8745538" cy="161925"/>
            <a:chOff x="48" y="111"/>
            <a:chExt cx="5509" cy="102"/>
          </a:xfrm>
        </p:grpSpPr>
        <p:sp>
          <p:nvSpPr>
            <p:cNvPr id="5134"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5135"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5132"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5133"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058" r:id="rId1"/>
    <p:sldLayoutId id="2147490977" r:id="rId2"/>
    <p:sldLayoutId id="2147490978" r:id="rId3"/>
    <p:sldLayoutId id="2147490979" r:id="rId4"/>
    <p:sldLayoutId id="2147490980" r:id="rId5"/>
    <p:sldLayoutId id="2147490981" r:id="rId6"/>
    <p:sldLayoutId id="2147490982" r:id="rId7"/>
    <p:sldLayoutId id="2147490983" r:id="rId8"/>
    <p:sldLayoutId id="2147490984" r:id="rId9"/>
    <p:sldLayoutId id="2147490985" r:id="rId10"/>
    <p:sldLayoutId id="2147490986" r:id="rId11"/>
    <p:sldLayoutId id="2147490987"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6147"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20FCD906-E668-4F7F-B5F9-DEC84BC86CD4}" type="slidenum">
              <a:rPr lang="pt-PT"/>
              <a:pPr>
                <a:defRPr/>
              </a:pPr>
              <a:t>‹nº›</a:t>
            </a:fld>
            <a:endParaRPr lang="pt-PT"/>
          </a:p>
        </p:txBody>
      </p:sp>
      <p:grpSp>
        <p:nvGrpSpPr>
          <p:cNvPr id="6151" name="Group 7"/>
          <p:cNvGrpSpPr>
            <a:grpSpLocks/>
          </p:cNvGrpSpPr>
          <p:nvPr/>
        </p:nvGrpSpPr>
        <p:grpSpPr bwMode="auto">
          <a:xfrm>
            <a:off x="177800" y="230188"/>
            <a:ext cx="203200" cy="6503987"/>
            <a:chOff x="112" y="145"/>
            <a:chExt cx="128" cy="4097"/>
          </a:xfrm>
        </p:grpSpPr>
        <p:sp>
          <p:nvSpPr>
            <p:cNvPr id="6164"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165"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6152" name="Group 10"/>
          <p:cNvGrpSpPr>
            <a:grpSpLocks/>
          </p:cNvGrpSpPr>
          <p:nvPr/>
        </p:nvGrpSpPr>
        <p:grpSpPr bwMode="auto">
          <a:xfrm>
            <a:off x="8793163" y="220663"/>
            <a:ext cx="198437" cy="6408737"/>
            <a:chOff x="5539" y="139"/>
            <a:chExt cx="125" cy="4037"/>
          </a:xfrm>
        </p:grpSpPr>
        <p:sp>
          <p:nvSpPr>
            <p:cNvPr id="6162"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163"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153" name="Group 13"/>
          <p:cNvGrpSpPr>
            <a:grpSpLocks/>
          </p:cNvGrpSpPr>
          <p:nvPr/>
        </p:nvGrpSpPr>
        <p:grpSpPr bwMode="auto">
          <a:xfrm>
            <a:off x="412750" y="6477000"/>
            <a:ext cx="8686800" cy="228600"/>
            <a:chOff x="260" y="4080"/>
            <a:chExt cx="5472" cy="144"/>
          </a:xfrm>
        </p:grpSpPr>
        <p:sp>
          <p:nvSpPr>
            <p:cNvPr id="6160"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161"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154" name="Group 16"/>
          <p:cNvGrpSpPr>
            <a:grpSpLocks/>
          </p:cNvGrpSpPr>
          <p:nvPr/>
        </p:nvGrpSpPr>
        <p:grpSpPr bwMode="auto">
          <a:xfrm>
            <a:off x="76200" y="176213"/>
            <a:ext cx="8745538" cy="161925"/>
            <a:chOff x="48" y="111"/>
            <a:chExt cx="5509" cy="102"/>
          </a:xfrm>
        </p:grpSpPr>
        <p:sp>
          <p:nvSpPr>
            <p:cNvPr id="6158"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159"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6156"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157"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059" r:id="rId1"/>
    <p:sldLayoutId id="2147490988" r:id="rId2"/>
    <p:sldLayoutId id="2147490989" r:id="rId3"/>
    <p:sldLayoutId id="2147490990" r:id="rId4"/>
    <p:sldLayoutId id="2147490991" r:id="rId5"/>
    <p:sldLayoutId id="2147490992" r:id="rId6"/>
    <p:sldLayoutId id="2147490993" r:id="rId7"/>
    <p:sldLayoutId id="2147490994" r:id="rId8"/>
    <p:sldLayoutId id="2147490995" r:id="rId9"/>
    <p:sldLayoutId id="2147490996" r:id="rId10"/>
    <p:sldLayoutId id="2147490997" r:id="rId11"/>
    <p:sldLayoutId id="2147490998"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7171"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A5C8A8BC-8DCC-44DF-A4D3-FBDC29EFCABA}" type="slidenum">
              <a:rPr lang="pt-PT"/>
              <a:pPr>
                <a:defRPr/>
              </a:pPr>
              <a:t>‹nº›</a:t>
            </a:fld>
            <a:endParaRPr lang="pt-PT"/>
          </a:p>
        </p:txBody>
      </p:sp>
      <p:grpSp>
        <p:nvGrpSpPr>
          <p:cNvPr id="7175" name="Group 7"/>
          <p:cNvGrpSpPr>
            <a:grpSpLocks/>
          </p:cNvGrpSpPr>
          <p:nvPr/>
        </p:nvGrpSpPr>
        <p:grpSpPr bwMode="auto">
          <a:xfrm>
            <a:off x="177800" y="230188"/>
            <a:ext cx="203200" cy="6503987"/>
            <a:chOff x="112" y="145"/>
            <a:chExt cx="128" cy="4097"/>
          </a:xfrm>
        </p:grpSpPr>
        <p:sp>
          <p:nvSpPr>
            <p:cNvPr id="7188"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7189"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176" name="Group 10"/>
          <p:cNvGrpSpPr>
            <a:grpSpLocks/>
          </p:cNvGrpSpPr>
          <p:nvPr/>
        </p:nvGrpSpPr>
        <p:grpSpPr bwMode="auto">
          <a:xfrm>
            <a:off x="8793163" y="220663"/>
            <a:ext cx="198437" cy="6408737"/>
            <a:chOff x="5539" y="139"/>
            <a:chExt cx="125" cy="4037"/>
          </a:xfrm>
        </p:grpSpPr>
        <p:sp>
          <p:nvSpPr>
            <p:cNvPr id="7186"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7187"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7177" name="Group 13"/>
          <p:cNvGrpSpPr>
            <a:grpSpLocks/>
          </p:cNvGrpSpPr>
          <p:nvPr/>
        </p:nvGrpSpPr>
        <p:grpSpPr bwMode="auto">
          <a:xfrm>
            <a:off x="412750" y="6477000"/>
            <a:ext cx="8686800" cy="228600"/>
            <a:chOff x="260" y="4080"/>
            <a:chExt cx="5472" cy="144"/>
          </a:xfrm>
        </p:grpSpPr>
        <p:sp>
          <p:nvSpPr>
            <p:cNvPr id="7184"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7185"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7178" name="Group 16"/>
          <p:cNvGrpSpPr>
            <a:grpSpLocks/>
          </p:cNvGrpSpPr>
          <p:nvPr/>
        </p:nvGrpSpPr>
        <p:grpSpPr bwMode="auto">
          <a:xfrm>
            <a:off x="76200" y="176213"/>
            <a:ext cx="8745538" cy="161925"/>
            <a:chOff x="48" y="111"/>
            <a:chExt cx="5509" cy="102"/>
          </a:xfrm>
        </p:grpSpPr>
        <p:sp>
          <p:nvSpPr>
            <p:cNvPr id="7182"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7183"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7180"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7181"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060" r:id="rId1"/>
    <p:sldLayoutId id="2147490999" r:id="rId2"/>
    <p:sldLayoutId id="2147491000" r:id="rId3"/>
    <p:sldLayoutId id="2147491001" r:id="rId4"/>
    <p:sldLayoutId id="2147491002" r:id="rId5"/>
    <p:sldLayoutId id="2147491003" r:id="rId6"/>
    <p:sldLayoutId id="2147491004" r:id="rId7"/>
    <p:sldLayoutId id="2147491005" r:id="rId8"/>
    <p:sldLayoutId id="2147491006" r:id="rId9"/>
    <p:sldLayoutId id="2147491007" r:id="rId10"/>
    <p:sldLayoutId id="2147491008" r:id="rId11"/>
    <p:sldLayoutId id="2147491009"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8195"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110CF747-EF84-465C-90C1-53421BD47AFC}" type="slidenum">
              <a:rPr lang="pt-PT"/>
              <a:pPr>
                <a:defRPr/>
              </a:pPr>
              <a:t>‹nº›</a:t>
            </a:fld>
            <a:endParaRPr lang="pt-PT"/>
          </a:p>
        </p:txBody>
      </p:sp>
      <p:grpSp>
        <p:nvGrpSpPr>
          <p:cNvPr id="8199" name="Group 7"/>
          <p:cNvGrpSpPr>
            <a:grpSpLocks/>
          </p:cNvGrpSpPr>
          <p:nvPr/>
        </p:nvGrpSpPr>
        <p:grpSpPr bwMode="auto">
          <a:xfrm>
            <a:off x="177800" y="230188"/>
            <a:ext cx="203200" cy="6503987"/>
            <a:chOff x="112" y="145"/>
            <a:chExt cx="128" cy="4097"/>
          </a:xfrm>
        </p:grpSpPr>
        <p:sp>
          <p:nvSpPr>
            <p:cNvPr id="8212"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8213"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8200" name="Group 10"/>
          <p:cNvGrpSpPr>
            <a:grpSpLocks/>
          </p:cNvGrpSpPr>
          <p:nvPr/>
        </p:nvGrpSpPr>
        <p:grpSpPr bwMode="auto">
          <a:xfrm>
            <a:off x="8793163" y="220663"/>
            <a:ext cx="198437" cy="6408737"/>
            <a:chOff x="5539" y="139"/>
            <a:chExt cx="125" cy="4037"/>
          </a:xfrm>
        </p:grpSpPr>
        <p:sp>
          <p:nvSpPr>
            <p:cNvPr id="8210"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8211"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8201" name="Group 13"/>
          <p:cNvGrpSpPr>
            <a:grpSpLocks/>
          </p:cNvGrpSpPr>
          <p:nvPr/>
        </p:nvGrpSpPr>
        <p:grpSpPr bwMode="auto">
          <a:xfrm>
            <a:off x="412750" y="6477000"/>
            <a:ext cx="8686800" cy="228600"/>
            <a:chOff x="260" y="4080"/>
            <a:chExt cx="5472" cy="144"/>
          </a:xfrm>
        </p:grpSpPr>
        <p:sp>
          <p:nvSpPr>
            <p:cNvPr id="8208"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8209"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8202" name="Group 16"/>
          <p:cNvGrpSpPr>
            <a:grpSpLocks/>
          </p:cNvGrpSpPr>
          <p:nvPr/>
        </p:nvGrpSpPr>
        <p:grpSpPr bwMode="auto">
          <a:xfrm>
            <a:off x="76200" y="176213"/>
            <a:ext cx="8745538" cy="161925"/>
            <a:chOff x="48" y="111"/>
            <a:chExt cx="5509" cy="102"/>
          </a:xfrm>
        </p:grpSpPr>
        <p:sp>
          <p:nvSpPr>
            <p:cNvPr id="8206"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8207"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8204"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8205"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061" r:id="rId1"/>
    <p:sldLayoutId id="2147491010" r:id="rId2"/>
    <p:sldLayoutId id="2147491011" r:id="rId3"/>
    <p:sldLayoutId id="2147491012" r:id="rId4"/>
    <p:sldLayoutId id="2147491013" r:id="rId5"/>
    <p:sldLayoutId id="2147491014" r:id="rId6"/>
    <p:sldLayoutId id="2147491015" r:id="rId7"/>
    <p:sldLayoutId id="2147491016" r:id="rId8"/>
    <p:sldLayoutId id="2147491017" r:id="rId9"/>
    <p:sldLayoutId id="2147491018" r:id="rId10"/>
    <p:sldLayoutId id="2147491019" r:id="rId11"/>
    <p:sldLayoutId id="2147491020"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9219"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18A0FEDF-9EF7-4D78-8DDD-946FED1A02B9}" type="slidenum">
              <a:rPr lang="pt-PT"/>
              <a:pPr>
                <a:defRPr/>
              </a:pPr>
              <a:t>‹nº›</a:t>
            </a:fld>
            <a:endParaRPr lang="pt-PT"/>
          </a:p>
        </p:txBody>
      </p:sp>
      <p:grpSp>
        <p:nvGrpSpPr>
          <p:cNvPr id="9223" name="Group 7"/>
          <p:cNvGrpSpPr>
            <a:grpSpLocks/>
          </p:cNvGrpSpPr>
          <p:nvPr/>
        </p:nvGrpSpPr>
        <p:grpSpPr bwMode="auto">
          <a:xfrm>
            <a:off x="177800" y="230188"/>
            <a:ext cx="203200" cy="6503987"/>
            <a:chOff x="112" y="145"/>
            <a:chExt cx="128" cy="4097"/>
          </a:xfrm>
        </p:grpSpPr>
        <p:sp>
          <p:nvSpPr>
            <p:cNvPr id="9236"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237"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9224" name="Group 10"/>
          <p:cNvGrpSpPr>
            <a:grpSpLocks/>
          </p:cNvGrpSpPr>
          <p:nvPr/>
        </p:nvGrpSpPr>
        <p:grpSpPr bwMode="auto">
          <a:xfrm>
            <a:off x="8793163" y="220663"/>
            <a:ext cx="198437" cy="6408737"/>
            <a:chOff x="5539" y="139"/>
            <a:chExt cx="125" cy="4037"/>
          </a:xfrm>
        </p:grpSpPr>
        <p:sp>
          <p:nvSpPr>
            <p:cNvPr id="9234"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235"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9225" name="Group 13"/>
          <p:cNvGrpSpPr>
            <a:grpSpLocks/>
          </p:cNvGrpSpPr>
          <p:nvPr/>
        </p:nvGrpSpPr>
        <p:grpSpPr bwMode="auto">
          <a:xfrm>
            <a:off x="412750" y="6477000"/>
            <a:ext cx="8686800" cy="228600"/>
            <a:chOff x="260" y="4080"/>
            <a:chExt cx="5472" cy="144"/>
          </a:xfrm>
        </p:grpSpPr>
        <p:sp>
          <p:nvSpPr>
            <p:cNvPr id="9232"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233"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9226" name="Group 16"/>
          <p:cNvGrpSpPr>
            <a:grpSpLocks/>
          </p:cNvGrpSpPr>
          <p:nvPr/>
        </p:nvGrpSpPr>
        <p:grpSpPr bwMode="auto">
          <a:xfrm>
            <a:off x="76200" y="176213"/>
            <a:ext cx="8745538" cy="161925"/>
            <a:chOff x="48" y="111"/>
            <a:chExt cx="5509" cy="102"/>
          </a:xfrm>
        </p:grpSpPr>
        <p:sp>
          <p:nvSpPr>
            <p:cNvPr id="9230"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231"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9228"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229"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062" r:id="rId1"/>
    <p:sldLayoutId id="2147491063" r:id="rId2"/>
    <p:sldLayoutId id="2147491064" r:id="rId3"/>
    <p:sldLayoutId id="2147491065" r:id="rId4"/>
    <p:sldLayoutId id="2147491066" r:id="rId5"/>
    <p:sldLayoutId id="2147491067" r:id="rId6"/>
    <p:sldLayoutId id="2147491068" r:id="rId7"/>
    <p:sldLayoutId id="2147491069" r:id="rId8"/>
    <p:sldLayoutId id="2147491070" r:id="rId9"/>
    <p:sldLayoutId id="2147491071" r:id="rId10"/>
    <p:sldLayoutId id="2147491072" r:id="rId11"/>
    <p:sldLayoutId id="2147491073"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134.xml"/><Relationship Id="rId4" Type="http://schemas.openxmlformats.org/officeDocument/2006/relationships/image" Target="../media/image11.wmf"/></Relationships>
</file>

<file path=ppt/slides/_rels/slide11.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3.xml"/><Relationship Id="rId1" Type="http://schemas.openxmlformats.org/officeDocument/2006/relationships/slideLayout" Target="../slideLayouts/slideLayout6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4.xml"/><Relationship Id="rId1" Type="http://schemas.openxmlformats.org/officeDocument/2006/relationships/slideLayout" Target="../slideLayouts/slideLayout62.xm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36.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18.wmf"/><Relationship Id="rId4" Type="http://schemas.openxmlformats.org/officeDocument/2006/relationships/image" Target="../media/image17.wmf"/></Relationships>
</file>

<file path=ppt/slides/_rels/slide17.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9.png"/><Relationship Id="rId1" Type="http://schemas.openxmlformats.org/officeDocument/2006/relationships/slideLayout" Target="../slideLayouts/slideLayout26.xml"/><Relationship Id="rId4" Type="http://schemas.openxmlformats.org/officeDocument/2006/relationships/image" Target="../media/image18.wmf"/></Relationships>
</file>

<file path=ppt/slides/_rels/slide18.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18.wmf"/><Relationship Id="rId4" Type="http://schemas.openxmlformats.org/officeDocument/2006/relationships/image" Target="../media/image17.wmf"/></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110.xml"/><Relationship Id="rId6" Type="http://schemas.openxmlformats.org/officeDocument/2006/relationships/image" Target="../media/image25.jpeg"/><Relationship Id="rId11" Type="http://schemas.openxmlformats.org/officeDocument/2006/relationships/image" Target="../media/image9.png"/><Relationship Id="rId5" Type="http://schemas.openxmlformats.org/officeDocument/2006/relationships/image" Target="../media/image24.png"/><Relationship Id="rId10" Type="http://schemas.openxmlformats.org/officeDocument/2006/relationships/image" Target="../media/image27.png"/><Relationship Id="rId4" Type="http://schemas.openxmlformats.org/officeDocument/2006/relationships/image" Target="../media/image23.jpeg"/><Relationship Id="rId9" Type="http://schemas.openxmlformats.org/officeDocument/2006/relationships/image" Target="../media/image18.wmf"/></Relationships>
</file>

<file path=ppt/slides/_rels/slide22.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9.png"/><Relationship Id="rId1" Type="http://schemas.openxmlformats.org/officeDocument/2006/relationships/slideLayout" Target="../slideLayouts/slideLayout122.xml"/><Relationship Id="rId4" Type="http://schemas.openxmlformats.org/officeDocument/2006/relationships/image" Target="../media/image18.wmf"/></Relationships>
</file>

<file path=ppt/slides/_rels/slide23.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28.png"/><Relationship Id="rId1" Type="http://schemas.openxmlformats.org/officeDocument/2006/relationships/slideLayout" Target="../slideLayouts/slideLayout98.xml"/><Relationship Id="rId4" Type="http://schemas.openxmlformats.org/officeDocument/2006/relationships/image" Target="../media/image18.wmf"/></Relationships>
</file>

<file path=ppt/slides/_rels/slide2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 Id="rId5" Type="http://schemas.openxmlformats.org/officeDocument/2006/relationships/image" Target="../media/image18.wmf"/><Relationship Id="rId4" Type="http://schemas.openxmlformats.org/officeDocument/2006/relationships/image" Target="../media/image17.wmf"/></Relationships>
</file>

<file path=ppt/slides/_rels/slide25.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notesSlide" Target="../notesSlides/notesSlide5.xml"/><Relationship Id="rId1" Type="http://schemas.openxmlformats.org/officeDocument/2006/relationships/slideLayout" Target="../slideLayouts/slideLayout86.xml"/><Relationship Id="rId4" Type="http://schemas.openxmlformats.org/officeDocument/2006/relationships/image" Target="../media/image18.wmf"/></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86.xml"/><Relationship Id="rId5" Type="http://schemas.openxmlformats.org/officeDocument/2006/relationships/image" Target="../media/image18.wmf"/><Relationship Id="rId4" Type="http://schemas.openxmlformats.org/officeDocument/2006/relationships/image" Target="../media/image17.wmf"/></Relationships>
</file>

<file path=ppt/slides/_rels/slide27.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5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WordArt 2"/>
          <p:cNvSpPr>
            <a:spLocks noChangeArrowheads="1" noChangeShapeType="1" noTextEdit="1"/>
          </p:cNvSpPr>
          <p:nvPr/>
        </p:nvSpPr>
        <p:spPr bwMode="auto">
          <a:xfrm>
            <a:off x="537268" y="2492896"/>
            <a:ext cx="5472113" cy="792088"/>
          </a:xfrm>
          <a:prstGeom prst="rect">
            <a:avLst/>
          </a:prstGeom>
          <a:noFill/>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B8CAFF">
                    <a:lumMod val="90000"/>
                  </a:srgbClr>
                </a:solidFill>
                <a:effectLst>
                  <a:outerShdw blurRad="50800" dist="38100" dir="2700000" algn="tl" rotWithShape="0">
                    <a:srgbClr val="F8F8F8">
                      <a:alpha val="40000"/>
                    </a:srgbClr>
                  </a:outerShdw>
                </a:effectLst>
                <a:latin typeface="Arial Black"/>
              </a:rPr>
              <a:t>No</a:t>
            </a:r>
            <a:r>
              <a:rPr lang="pt-PT" sz="3600" kern="10" baseline="0" dirty="0">
                <a:ln w="11430"/>
                <a:solidFill>
                  <a:srgbClr val="FF0000"/>
                </a:solidFill>
                <a:effectLst>
                  <a:outerShdw blurRad="50800" dist="38100" dir="2700000" algn="tl" rotWithShape="0">
                    <a:srgbClr val="F8F8F8">
                      <a:alpha val="40000"/>
                    </a:srgbClr>
                  </a:outerShdw>
                </a:effectLst>
                <a:latin typeface="Arial Black"/>
              </a:rPr>
              <a:t> Ciclo A</a:t>
            </a:r>
            <a:r>
              <a:rPr lang="pt-PT" sz="3600" kern="10" baseline="0" dirty="0">
                <a:ln w="11430"/>
                <a:solidFill>
                  <a:srgbClr val="B8CAFF">
                    <a:lumMod val="90000"/>
                  </a:srgbClr>
                </a:solidFill>
                <a:effectLst>
                  <a:outerShdw blurRad="50800" dist="38100" dir="2700000" algn="tl" rotWithShape="0">
                    <a:srgbClr val="F8F8F8">
                      <a:alpha val="40000"/>
                    </a:srgbClr>
                  </a:outerShdw>
                </a:effectLst>
                <a:latin typeface="Arial Black"/>
              </a:rPr>
              <a:t>:</a:t>
            </a:r>
          </a:p>
        </p:txBody>
      </p:sp>
      <p:sp>
        <p:nvSpPr>
          <p:cNvPr id="14339" name="WordArt 3"/>
          <p:cNvSpPr>
            <a:spLocks noChangeArrowheads="1" noChangeShapeType="1" noTextEdit="1"/>
          </p:cNvSpPr>
          <p:nvPr/>
        </p:nvSpPr>
        <p:spPr bwMode="auto">
          <a:xfrm>
            <a:off x="2915817" y="3501009"/>
            <a:ext cx="5832648" cy="266429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B8CAFF">
                    <a:lumMod val="90000"/>
                  </a:srgbClr>
                </a:solidFill>
                <a:effectLst>
                  <a:outerShdw blurRad="50800" dist="38100" dir="2700000" algn="tl" rotWithShape="0">
                    <a:srgbClr val="FFFFFF">
                      <a:alpha val="40000"/>
                    </a:srgbClr>
                  </a:outerShdw>
                </a:effectLst>
                <a:latin typeface="Arial Black"/>
              </a:rPr>
              <a:t>Louvamos</a:t>
            </a:r>
            <a:r>
              <a:rPr lang="pt-PT" sz="3600" kern="10" baseline="0" dirty="0">
                <a:ln w="11430"/>
                <a:gradFill>
                  <a:gsLst>
                    <a:gs pos="0">
                      <a:srgbClr val="9933FF">
                        <a:tint val="70000"/>
                        <a:satMod val="245000"/>
                      </a:srgbClr>
                    </a:gs>
                    <a:gs pos="75000">
                      <a:srgbClr val="9933FF">
                        <a:tint val="90000"/>
                        <a:shade val="60000"/>
                        <a:satMod val="240000"/>
                      </a:srgbClr>
                    </a:gs>
                    <a:gs pos="100000">
                      <a:srgbClr val="9933FF">
                        <a:tint val="100000"/>
                        <a:shade val="50000"/>
                        <a:satMod val="240000"/>
                      </a:srgbClr>
                    </a:gs>
                  </a:gsLst>
                  <a:lin ang="5400000"/>
                </a:gradFill>
                <a:effectLst>
                  <a:outerShdw blurRad="50800" dist="38100" dir="2700000" algn="tl" rotWithShape="0">
                    <a:srgbClr val="FFFFFF">
                      <a:alpha val="40000"/>
                    </a:srgbClr>
                  </a:outerShdw>
                </a:effectLst>
                <a:latin typeface="Arial Black"/>
              </a:rPr>
              <a:t> </a:t>
            </a:r>
            <a:r>
              <a:rPr lang="pt-PT" sz="3600" kern="10" baseline="0" dirty="0">
                <a:ln w="11430"/>
                <a:solidFill>
                  <a:srgbClr val="FF0000"/>
                </a:solidFill>
                <a:effectLst>
                  <a:outerShdw blurRad="50800" dist="38100" dir="2700000" algn="tl" rotWithShape="0">
                    <a:srgbClr val="FFFFFF">
                      <a:alpha val="40000"/>
                    </a:srgbClr>
                  </a:outerShdw>
                </a:effectLst>
                <a:latin typeface="Arial Black"/>
              </a:rPr>
              <a:t>o PAI,</a:t>
            </a:r>
            <a:endParaRPr lang="pt-PT" sz="3600" kern="10" baseline="0" dirty="0">
              <a:ln w="11430"/>
              <a:solidFill>
                <a:srgbClr val="B8CAFF">
                  <a:lumMod val="90000"/>
                </a:srgbClr>
              </a:solidFill>
              <a:effectLst>
                <a:outerShdw blurRad="50800" dist="38100" dir="2700000" algn="tl" rotWithShape="0">
                  <a:srgbClr val="FFFFFF">
                    <a:alpha val="40000"/>
                  </a:srgbClr>
                </a:outerShdw>
              </a:effectLst>
              <a:latin typeface="Arial Black"/>
            </a:endParaRPr>
          </a:p>
          <a:p>
            <a:pPr>
              <a:defRPr/>
            </a:pPr>
            <a:r>
              <a:rPr lang="pt-PT" sz="3600" kern="10" baseline="0" dirty="0">
                <a:ln w="11430"/>
                <a:solidFill>
                  <a:srgbClr val="B8CAFF">
                    <a:lumMod val="90000"/>
                  </a:srgbClr>
                </a:solidFill>
                <a:effectLst>
                  <a:outerShdw blurRad="50800" dist="38100" dir="2700000" algn="tl" rotWithShape="0">
                    <a:srgbClr val="FFFFFF">
                      <a:alpha val="40000"/>
                    </a:srgbClr>
                  </a:outerShdw>
                </a:effectLst>
                <a:latin typeface="Arial Black"/>
              </a:rPr>
              <a:t>o Filho e o Espírito</a:t>
            </a:r>
          </a:p>
        </p:txBody>
      </p:sp>
      <p:pic>
        <p:nvPicPr>
          <p:cNvPr id="104452" name="Picture 4" descr="DOLPHI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704546">
            <a:off x="581025" y="3983038"/>
            <a:ext cx="2786063" cy="189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53" name="WordArt 5"/>
          <p:cNvSpPr>
            <a:spLocks noChangeArrowheads="1" noChangeShapeType="1" noTextEdit="1"/>
          </p:cNvSpPr>
          <p:nvPr/>
        </p:nvSpPr>
        <p:spPr bwMode="auto">
          <a:xfrm>
            <a:off x="395288" y="476250"/>
            <a:ext cx="8280400" cy="1657350"/>
          </a:xfrm>
          <a:prstGeom prst="rect">
            <a:avLst/>
          </a:prstGeom>
        </p:spPr>
        <p:txBody>
          <a:bodyPr wrap="none" fromWordArt="1">
            <a:prstTxWarp prst="textPlain">
              <a:avLst>
                <a:gd name="adj" fmla="val 50000"/>
              </a:avLst>
            </a:prstTxWarp>
          </a:bodyPr>
          <a:lstStyle/>
          <a:p>
            <a:r>
              <a:rPr lang="pt-PT" sz="3600" kern="10">
                <a:ln w="38100">
                  <a:solidFill>
                    <a:srgbClr val="F8F8F8"/>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Os 3 Ciclos</a:t>
            </a:r>
          </a:p>
          <a:p>
            <a:r>
              <a:rPr lang="pt-PT" sz="3600" kern="10">
                <a:ln w="38100">
                  <a:solidFill>
                    <a:srgbClr val="F8F8F8"/>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Litúrgicos</a:t>
            </a:r>
          </a:p>
        </p:txBody>
      </p:sp>
      <p:sp>
        <p:nvSpPr>
          <p:cNvPr id="17414" name="WordArt 6"/>
          <p:cNvSpPr>
            <a:spLocks noChangeArrowheads="1" noChangeShapeType="1" noTextEdit="1"/>
          </p:cNvSpPr>
          <p:nvPr/>
        </p:nvSpPr>
        <p:spPr bwMode="auto">
          <a:xfrm>
            <a:off x="1692275" y="3789363"/>
            <a:ext cx="647700" cy="64770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dirty="0">
                <a:ln w="11430"/>
                <a:solidFill>
                  <a:srgbClr val="FF0000"/>
                </a:solidFill>
                <a:effectLst>
                  <a:outerShdw blurRad="50800" dist="39000" dir="5460000" algn="tl">
                    <a:srgbClr val="000000">
                      <a:alpha val="38000"/>
                    </a:srgbClr>
                  </a:outerShdw>
                </a:effectLst>
                <a:latin typeface="Arial Black"/>
              </a:rPr>
              <a:t>P</a:t>
            </a:r>
          </a:p>
        </p:txBody>
      </p:sp>
      <p:sp>
        <p:nvSpPr>
          <p:cNvPr id="104455" name="WordArt 7"/>
          <p:cNvSpPr>
            <a:spLocks noChangeArrowheads="1" noChangeShapeType="1" noTextEdit="1"/>
          </p:cNvSpPr>
          <p:nvPr/>
        </p:nvSpPr>
        <p:spPr bwMode="auto">
          <a:xfrm>
            <a:off x="612775" y="5013325"/>
            <a:ext cx="574675" cy="647700"/>
          </a:xfrm>
          <a:prstGeom prst="rect">
            <a:avLst/>
          </a:prstGeom>
        </p:spPr>
        <p:txBody>
          <a:bodyPr wrap="none" fromWordArt="1">
            <a:prstTxWarp prst="textPlain">
              <a:avLst>
                <a:gd name="adj" fmla="val 50000"/>
              </a:avLst>
            </a:prstTxWarp>
          </a:bodyPr>
          <a:lstStyle/>
          <a:p>
            <a:r>
              <a:rPr lang="pt-PT" sz="3600" kern="10">
                <a:ln w="25400">
                  <a:solidFill>
                    <a:srgbClr val="000000"/>
                  </a:solidFill>
                  <a:round/>
                  <a:headEnd/>
                  <a:tailEnd/>
                </a:ln>
                <a:solidFill>
                  <a:srgbClr val="FFFFFF"/>
                </a:solidFill>
                <a:latin typeface="Arial Black"/>
              </a:rPr>
              <a:t>F</a:t>
            </a:r>
          </a:p>
        </p:txBody>
      </p:sp>
      <p:sp>
        <p:nvSpPr>
          <p:cNvPr id="104456" name="WordArt 8"/>
          <p:cNvSpPr>
            <a:spLocks noChangeArrowheads="1" noChangeShapeType="1" noTextEdit="1"/>
          </p:cNvSpPr>
          <p:nvPr/>
        </p:nvSpPr>
        <p:spPr bwMode="auto">
          <a:xfrm>
            <a:off x="1908175" y="5445125"/>
            <a:ext cx="647700" cy="647700"/>
          </a:xfrm>
          <a:prstGeom prst="rect">
            <a:avLst/>
          </a:prstGeom>
        </p:spPr>
        <p:txBody>
          <a:bodyPr wrap="none" fromWordArt="1">
            <a:prstTxWarp prst="textPlain">
              <a:avLst>
                <a:gd name="adj" fmla="val 50000"/>
              </a:avLst>
            </a:prstTxWarp>
          </a:bodyPr>
          <a:lstStyle/>
          <a:p>
            <a:r>
              <a:rPr lang="pt-PT" sz="3600" kern="10">
                <a:ln w="25400">
                  <a:solidFill>
                    <a:srgbClr val="000000"/>
                  </a:solidFill>
                  <a:round/>
                  <a:headEnd/>
                  <a:tailEnd/>
                </a:ln>
                <a:solidFill>
                  <a:srgbClr val="FFFFFF"/>
                </a:solidFill>
                <a:latin typeface="Arial Black"/>
              </a:rPr>
              <a:t>E</a:t>
            </a: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18" descr="http://t3.gstatic.com/images?q=tbn:ANd9GcQ1X91W8F5QPvVjJ8uHwzZu2eSKxwXnmXsfS54EpZl77gt4BJf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2541" y="2205608"/>
            <a:ext cx="4637891" cy="38156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23" name="Rectangle 3"/>
          <p:cNvSpPr>
            <a:spLocks noGrp="1" noChangeArrowheads="1"/>
          </p:cNvSpPr>
          <p:nvPr>
            <p:ph type="body" idx="1"/>
          </p:nvPr>
        </p:nvSpPr>
        <p:spPr>
          <a:xfrm>
            <a:off x="496888" y="2546350"/>
            <a:ext cx="8035925" cy="3022600"/>
          </a:xfrm>
        </p:spPr>
        <p:txBody>
          <a:bodyPr/>
          <a:lstStyle/>
          <a:p>
            <a:pPr marL="609600" indent="-609600">
              <a:lnSpc>
                <a:spcPts val="5000"/>
              </a:lnSpc>
              <a:buFontTx/>
              <a:buNone/>
              <a:defRPr/>
            </a:pPr>
            <a:r>
              <a:rPr lang="pt-PT" sz="4000" b="1" i="1" spc="10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O Reino dos Céus</a:t>
            </a:r>
          </a:p>
          <a:p>
            <a:pPr marL="609600" indent="-609600">
              <a:lnSpc>
                <a:spcPts val="5000"/>
              </a:lnSpc>
              <a:buFontTx/>
              <a:buNone/>
              <a:defRPr/>
            </a:pPr>
            <a:r>
              <a:rPr lang="pt-PT" sz="4000" b="1" i="1" spc="10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é semelhante </a:t>
            </a:r>
          </a:p>
          <a:p>
            <a:pPr marL="609600" indent="-609600">
              <a:lnSpc>
                <a:spcPts val="5000"/>
              </a:lnSpc>
              <a:buFontTx/>
              <a:buNone/>
              <a:defRPr/>
            </a:pPr>
            <a:r>
              <a:rPr lang="pt-PT" sz="4000" b="1" i="1" spc="10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a um tesouro</a:t>
            </a:r>
          </a:p>
          <a:p>
            <a:pPr marL="609600" indent="-609600">
              <a:lnSpc>
                <a:spcPts val="5000"/>
              </a:lnSpc>
              <a:buFontTx/>
              <a:buNone/>
              <a:defRPr/>
            </a:pPr>
            <a:r>
              <a:rPr lang="pt-PT" sz="4000" b="1" i="1" spc="10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escondido num campo.</a:t>
            </a:r>
            <a:endParaRPr lang="pt-PT" sz="4000" b="1" i="1" spc="100" dirty="0">
              <a:effectLst>
                <a:glow rad="63500">
                  <a:schemeClr val="bg1">
                    <a:alpha val="40000"/>
                  </a:schemeClr>
                </a:glow>
                <a:outerShdw blurRad="38100" dist="38100" dir="2700000" algn="tl">
                  <a:srgbClr val="808080"/>
                </a:outerShdw>
              </a:effectLst>
              <a:latin typeface="Arial" pitchFamily="34" charset="0"/>
              <a:cs typeface="Arial" pitchFamily="34" charset="0"/>
            </a:endParaRPr>
          </a:p>
        </p:txBody>
      </p:sp>
      <p:sp>
        <p:nvSpPr>
          <p:cNvPr id="107524" name="Line 4"/>
          <p:cNvSpPr>
            <a:spLocks noChangeShapeType="1"/>
          </p:cNvSpPr>
          <p:nvPr/>
        </p:nvSpPr>
        <p:spPr bwMode="auto">
          <a:xfrm>
            <a:off x="428625" y="836613"/>
            <a:ext cx="8207375" cy="0"/>
          </a:xfrm>
          <a:prstGeom prst="line">
            <a:avLst/>
          </a:prstGeom>
          <a:ln>
            <a:solidFill>
              <a:srgbClr val="66FFFF"/>
            </a:solidFill>
            <a:headEnd/>
            <a:tailEnd/>
          </a:ln>
        </p:spPr>
        <p:style>
          <a:lnRef idx="3">
            <a:schemeClr val="accent1"/>
          </a:lnRef>
          <a:fillRef idx="0">
            <a:schemeClr val="accent1"/>
          </a:fillRef>
          <a:effectRef idx="2">
            <a:schemeClr val="accent1"/>
          </a:effectRef>
          <a:fontRef idx="minor">
            <a:schemeClr val="tx1"/>
          </a:fontRef>
        </p:style>
        <p:txBody>
          <a:bodyPr/>
          <a:lstStyle/>
          <a:p>
            <a:pPr>
              <a:defRPr/>
            </a:pPr>
            <a:endParaRPr lang="pt-PT" dirty="0">
              <a:solidFill>
                <a:srgbClr val="F8F8F8"/>
              </a:solidFill>
            </a:endParaRPr>
          </a:p>
        </p:txBody>
      </p:sp>
      <p:sp>
        <p:nvSpPr>
          <p:cNvPr id="113669" name="Line 5"/>
          <p:cNvSpPr>
            <a:spLocks noChangeShapeType="1"/>
          </p:cNvSpPr>
          <p:nvPr/>
        </p:nvSpPr>
        <p:spPr bwMode="auto">
          <a:xfrm>
            <a:off x="928688" y="1700213"/>
            <a:ext cx="3779837" cy="0"/>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1" name="WordArt 5"/>
          <p:cNvSpPr>
            <a:spLocks noChangeArrowheads="1" noChangeShapeType="1" noTextEdit="1"/>
          </p:cNvSpPr>
          <p:nvPr/>
        </p:nvSpPr>
        <p:spPr bwMode="auto">
          <a:xfrm>
            <a:off x="395288" y="372368"/>
            <a:ext cx="8301036" cy="342007"/>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da PALAVRA</a:t>
            </a:r>
          </a:p>
        </p:txBody>
      </p:sp>
      <p:pic>
        <p:nvPicPr>
          <p:cNvPr id="113671" name="Picture 9" descr="BIBL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488" y="90488"/>
            <a:ext cx="1211262"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WordArt 8"/>
          <p:cNvSpPr>
            <a:spLocks noChangeArrowheads="1" noChangeShapeType="1" noTextEdit="1"/>
          </p:cNvSpPr>
          <p:nvPr/>
        </p:nvSpPr>
        <p:spPr bwMode="auto">
          <a:xfrm>
            <a:off x="928687" y="1181947"/>
            <a:ext cx="3779837" cy="432048"/>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ALELUIA!</a:t>
            </a: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WordArt 5"/>
          <p:cNvSpPr>
            <a:spLocks noChangeArrowheads="1" noChangeShapeType="1" noTextEdit="1"/>
          </p:cNvSpPr>
          <p:nvPr/>
        </p:nvSpPr>
        <p:spPr bwMode="auto">
          <a:xfrm>
            <a:off x="395536" y="404664"/>
            <a:ext cx="8328025" cy="285771"/>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da PALAVRA</a:t>
            </a:r>
          </a:p>
        </p:txBody>
      </p:sp>
      <p:sp>
        <p:nvSpPr>
          <p:cNvPr id="9" name="Line 6"/>
          <p:cNvSpPr>
            <a:spLocks noChangeShapeType="1"/>
          </p:cNvSpPr>
          <p:nvPr/>
        </p:nvSpPr>
        <p:spPr bwMode="auto">
          <a:xfrm>
            <a:off x="395288" y="765175"/>
            <a:ext cx="8353425" cy="0"/>
          </a:xfrm>
          <a:prstGeom prst="line">
            <a:avLst/>
          </a:prstGeom>
          <a:noFill/>
          <a:ln w="28575">
            <a:solidFill>
              <a:srgbClr val="66FFFF"/>
            </a:solidFill>
            <a:round/>
            <a:headEnd/>
            <a:tailEnd/>
          </a:ln>
          <a:effectLst/>
        </p:spPr>
        <p:txBody>
          <a:bodyPr/>
          <a:lstStyle/>
          <a:p>
            <a:pPr>
              <a:defRPr/>
            </a:pPr>
            <a:endParaRPr lang="pt-PT" baseline="0">
              <a:ln w="12700">
                <a:solidFill>
                  <a:srgbClr val="F8F8F8"/>
                </a:solidFill>
              </a:ln>
              <a:solidFill>
                <a:srgbClr val="F8F8F8"/>
              </a:solidFill>
              <a:cs typeface="Arial" charset="0"/>
            </a:endParaRPr>
          </a:p>
        </p:txBody>
      </p:sp>
      <p:sp>
        <p:nvSpPr>
          <p:cNvPr id="2" name="Rectângulo 1"/>
          <p:cNvSpPr/>
          <p:nvPr/>
        </p:nvSpPr>
        <p:spPr>
          <a:xfrm>
            <a:off x="1081088" y="1735138"/>
            <a:ext cx="7812087" cy="3925887"/>
          </a:xfrm>
          <a:prstGeom prst="rect">
            <a:avLst/>
          </a:prstGeom>
        </p:spPr>
        <p:txBody>
          <a:bodyPr>
            <a:spAutoFit/>
          </a:bodyPr>
          <a:lstStyle/>
          <a:p>
            <a:pPr algn="l">
              <a:lnSpc>
                <a:spcPts val="2300"/>
              </a:lnSpc>
              <a:defRPr/>
            </a:pPr>
            <a:r>
              <a:rPr lang="pt-PT" sz="2200" spc="150" baseline="0" dirty="0">
                <a:solidFill>
                  <a:srgbClr val="F8F8F8"/>
                </a:solidFill>
                <a:latin typeface="Arial" charset="0"/>
                <a:cs typeface="Arial" charset="0"/>
              </a:rPr>
              <a:t>“Naquele tempo,</a:t>
            </a:r>
          </a:p>
          <a:p>
            <a:pPr algn="l">
              <a:lnSpc>
                <a:spcPts val="2300"/>
              </a:lnSpc>
              <a:defRPr/>
            </a:pPr>
            <a:r>
              <a:rPr lang="pt-PT" sz="2200" spc="150" baseline="0" dirty="0">
                <a:solidFill>
                  <a:srgbClr val="F8F8F8"/>
                </a:solidFill>
                <a:latin typeface="Arial" charset="0"/>
                <a:cs typeface="Arial" charset="0"/>
              </a:rPr>
              <a:t>disse Jesus aos seus discípulos:</a:t>
            </a:r>
          </a:p>
          <a:p>
            <a:pPr algn="l">
              <a:lnSpc>
                <a:spcPts val="2300"/>
              </a:lnSpc>
              <a:defRPr/>
            </a:pPr>
            <a:r>
              <a:rPr lang="pt-PT" sz="2200" spc="150" baseline="0" dirty="0">
                <a:solidFill>
                  <a:srgbClr val="F8F8F8"/>
                </a:solidFill>
                <a:latin typeface="Arial" charset="0"/>
                <a:cs typeface="Arial" charset="0"/>
              </a:rPr>
              <a:t>«O reino dos Céus é semelhante</a:t>
            </a:r>
          </a:p>
          <a:p>
            <a:pPr algn="l">
              <a:lnSpc>
                <a:spcPts val="2300"/>
              </a:lnSpc>
              <a:defRPr/>
            </a:pPr>
            <a:r>
              <a:rPr lang="pt-PT" sz="2200" spc="150" baseline="0" dirty="0">
                <a:solidFill>
                  <a:srgbClr val="F8F8F8"/>
                </a:solidFill>
                <a:latin typeface="Arial" charset="0"/>
                <a:cs typeface="Arial" charset="0"/>
              </a:rPr>
              <a:t>a um tesouro escondido num campo.</a:t>
            </a:r>
          </a:p>
          <a:p>
            <a:pPr algn="l">
              <a:lnSpc>
                <a:spcPts val="2300"/>
              </a:lnSpc>
              <a:defRPr/>
            </a:pPr>
            <a:r>
              <a:rPr lang="pt-PT" sz="2200" spc="150" baseline="0" dirty="0">
                <a:solidFill>
                  <a:srgbClr val="F8F8F8"/>
                </a:solidFill>
                <a:latin typeface="Arial" charset="0"/>
                <a:cs typeface="Arial" charset="0"/>
              </a:rPr>
              <a:t>O homem que o encontrou tornou a escondê-lo</a:t>
            </a:r>
          </a:p>
          <a:p>
            <a:pPr algn="l">
              <a:lnSpc>
                <a:spcPts val="2300"/>
              </a:lnSpc>
              <a:defRPr/>
            </a:pPr>
            <a:r>
              <a:rPr lang="pt-PT" sz="2200" spc="150" baseline="0" dirty="0">
                <a:solidFill>
                  <a:srgbClr val="F8F8F8"/>
                </a:solidFill>
                <a:latin typeface="Arial" charset="0"/>
                <a:cs typeface="Arial" charset="0"/>
              </a:rPr>
              <a:t>e ficou tão contente </a:t>
            </a:r>
          </a:p>
          <a:p>
            <a:pPr algn="l">
              <a:lnSpc>
                <a:spcPts val="2300"/>
              </a:lnSpc>
              <a:defRPr/>
            </a:pPr>
            <a:r>
              <a:rPr lang="pt-PT" sz="2200" spc="150" baseline="0" dirty="0">
                <a:solidFill>
                  <a:srgbClr val="F8F8F8"/>
                </a:solidFill>
                <a:latin typeface="Arial" charset="0"/>
                <a:cs typeface="Arial" charset="0"/>
              </a:rPr>
              <a:t>que foi vender tudo quanto possuía</a:t>
            </a:r>
          </a:p>
          <a:p>
            <a:pPr algn="l">
              <a:lnSpc>
                <a:spcPts val="2300"/>
              </a:lnSpc>
              <a:defRPr/>
            </a:pPr>
            <a:r>
              <a:rPr lang="pt-PT" sz="2200" spc="150" baseline="0" dirty="0">
                <a:solidFill>
                  <a:srgbClr val="F8F8F8"/>
                </a:solidFill>
                <a:latin typeface="Arial" charset="0"/>
                <a:cs typeface="Arial" charset="0"/>
              </a:rPr>
              <a:t>e comprou aquele campo.</a:t>
            </a:r>
          </a:p>
          <a:p>
            <a:pPr algn="l">
              <a:lnSpc>
                <a:spcPts val="2300"/>
              </a:lnSpc>
              <a:defRPr/>
            </a:pPr>
            <a:r>
              <a:rPr lang="pt-PT" sz="2200" spc="150" baseline="0" dirty="0">
                <a:solidFill>
                  <a:srgbClr val="F8F8F8"/>
                </a:solidFill>
                <a:latin typeface="Arial" charset="0"/>
                <a:cs typeface="Arial" charset="0"/>
              </a:rPr>
              <a:t>O reino dos Céus é semelhante</a:t>
            </a:r>
          </a:p>
          <a:p>
            <a:pPr algn="l">
              <a:lnSpc>
                <a:spcPts val="2300"/>
              </a:lnSpc>
              <a:defRPr/>
            </a:pPr>
            <a:r>
              <a:rPr lang="pt-PT" sz="2200" spc="150" baseline="0" dirty="0">
                <a:solidFill>
                  <a:srgbClr val="F8F8F8"/>
                </a:solidFill>
                <a:latin typeface="Arial" charset="0"/>
                <a:cs typeface="Arial" charset="0"/>
              </a:rPr>
              <a:t>a um negociante que procura pérolas preciosas.</a:t>
            </a:r>
          </a:p>
          <a:p>
            <a:pPr algn="l">
              <a:lnSpc>
                <a:spcPts val="2300"/>
              </a:lnSpc>
              <a:defRPr/>
            </a:pPr>
            <a:r>
              <a:rPr lang="pt-PT" sz="2200" spc="150" baseline="0" dirty="0">
                <a:solidFill>
                  <a:srgbClr val="F8F8F8"/>
                </a:solidFill>
                <a:latin typeface="Arial" charset="0"/>
                <a:cs typeface="Arial" charset="0"/>
              </a:rPr>
              <a:t>Ao encontrar uma de grande valor,</a:t>
            </a:r>
          </a:p>
          <a:p>
            <a:pPr algn="l">
              <a:lnSpc>
                <a:spcPts val="2300"/>
              </a:lnSpc>
              <a:defRPr/>
            </a:pPr>
            <a:r>
              <a:rPr lang="pt-PT" sz="2200" spc="150" baseline="0" dirty="0">
                <a:solidFill>
                  <a:srgbClr val="F8F8F8"/>
                </a:solidFill>
                <a:latin typeface="Arial" charset="0"/>
                <a:cs typeface="Arial" charset="0"/>
              </a:rPr>
              <a:t>foi vender tudo quanto possuía </a:t>
            </a:r>
          </a:p>
          <a:p>
            <a:pPr algn="l">
              <a:lnSpc>
                <a:spcPts val="2300"/>
              </a:lnSpc>
              <a:defRPr/>
            </a:pPr>
            <a:r>
              <a:rPr lang="pt-PT" sz="2200" spc="150" baseline="0" dirty="0">
                <a:solidFill>
                  <a:srgbClr val="F8F8F8"/>
                </a:solidFill>
                <a:latin typeface="Arial" charset="0"/>
                <a:cs typeface="Arial" charset="0"/>
              </a:rPr>
              <a:t>e comprou essa pérola.</a:t>
            </a:r>
          </a:p>
        </p:txBody>
      </p:sp>
      <p:sp>
        <p:nvSpPr>
          <p:cNvPr id="10" name="WordArt 8"/>
          <p:cNvSpPr>
            <a:spLocks noChangeArrowheads="1" noChangeShapeType="1" noTextEdit="1"/>
          </p:cNvSpPr>
          <p:nvPr/>
        </p:nvSpPr>
        <p:spPr bwMode="auto">
          <a:xfrm>
            <a:off x="1547664" y="1052736"/>
            <a:ext cx="3671689" cy="2880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EVANGELHO</a:t>
            </a:r>
          </a:p>
        </p:txBody>
      </p:sp>
      <p:pic>
        <p:nvPicPr>
          <p:cNvPr id="114694" name="Picture 9" descr="BIBLE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6948488" y="90488"/>
            <a:ext cx="1211262" cy="1035050"/>
          </a:xfrm>
          <a:noFill/>
        </p:spPr>
      </p:pic>
      <p:pic>
        <p:nvPicPr>
          <p:cNvPr id="114695"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83103">
            <a:off x="5997575" y="5703888"/>
            <a:ext cx="244475" cy="290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WordArt 5"/>
          <p:cNvSpPr>
            <a:spLocks noChangeArrowheads="1" noChangeShapeType="1" noTextEdit="1"/>
          </p:cNvSpPr>
          <p:nvPr/>
        </p:nvSpPr>
        <p:spPr bwMode="auto">
          <a:xfrm>
            <a:off x="395536" y="404664"/>
            <a:ext cx="8328025" cy="285771"/>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da PALAVRA</a:t>
            </a:r>
          </a:p>
        </p:txBody>
      </p:sp>
      <p:sp>
        <p:nvSpPr>
          <p:cNvPr id="9" name="Line 6"/>
          <p:cNvSpPr>
            <a:spLocks noChangeShapeType="1"/>
          </p:cNvSpPr>
          <p:nvPr/>
        </p:nvSpPr>
        <p:spPr bwMode="auto">
          <a:xfrm>
            <a:off x="395288" y="765175"/>
            <a:ext cx="8353425" cy="0"/>
          </a:xfrm>
          <a:prstGeom prst="line">
            <a:avLst/>
          </a:prstGeom>
          <a:noFill/>
          <a:ln w="28575">
            <a:solidFill>
              <a:srgbClr val="66FFFF"/>
            </a:solidFill>
            <a:round/>
            <a:headEnd/>
            <a:tailEnd/>
          </a:ln>
          <a:effectLst/>
        </p:spPr>
        <p:txBody>
          <a:bodyPr/>
          <a:lstStyle/>
          <a:p>
            <a:pPr>
              <a:defRPr/>
            </a:pPr>
            <a:endParaRPr lang="pt-PT" baseline="0">
              <a:ln w="12700">
                <a:solidFill>
                  <a:srgbClr val="F8F8F8"/>
                </a:solidFill>
              </a:ln>
              <a:solidFill>
                <a:srgbClr val="F8F8F8"/>
              </a:solidFill>
              <a:cs typeface="Arial" charset="0"/>
            </a:endParaRPr>
          </a:p>
        </p:txBody>
      </p:sp>
      <p:sp>
        <p:nvSpPr>
          <p:cNvPr id="2" name="Rectângulo 1"/>
          <p:cNvSpPr/>
          <p:nvPr/>
        </p:nvSpPr>
        <p:spPr>
          <a:xfrm>
            <a:off x="395288" y="1346200"/>
            <a:ext cx="8569325" cy="5106988"/>
          </a:xfrm>
          <a:prstGeom prst="rect">
            <a:avLst/>
          </a:prstGeom>
        </p:spPr>
        <p:txBody>
          <a:bodyPr>
            <a:spAutoFit/>
          </a:bodyPr>
          <a:lstStyle/>
          <a:p>
            <a:pPr algn="l">
              <a:lnSpc>
                <a:spcPts val="2300"/>
              </a:lnSpc>
              <a:defRPr/>
            </a:pPr>
            <a:r>
              <a:rPr lang="pt-PT" sz="2200" spc="150" baseline="0" dirty="0">
                <a:solidFill>
                  <a:srgbClr val="F8F8F8"/>
                </a:solidFill>
                <a:latin typeface="Arial" charset="0"/>
                <a:cs typeface="Arial" charset="0"/>
              </a:rPr>
              <a:t>O reino dos Céus é semelhante</a:t>
            </a:r>
          </a:p>
          <a:p>
            <a:pPr algn="l">
              <a:lnSpc>
                <a:spcPts val="2300"/>
              </a:lnSpc>
              <a:defRPr/>
            </a:pPr>
            <a:r>
              <a:rPr lang="pt-PT" sz="2200" spc="150" baseline="0" dirty="0">
                <a:solidFill>
                  <a:srgbClr val="F8F8F8"/>
                </a:solidFill>
                <a:latin typeface="Arial" charset="0"/>
                <a:cs typeface="Arial" charset="0"/>
              </a:rPr>
              <a:t>a uma rede que, lançada ao mar, </a:t>
            </a:r>
          </a:p>
          <a:p>
            <a:pPr algn="l">
              <a:lnSpc>
                <a:spcPts val="2300"/>
              </a:lnSpc>
              <a:defRPr/>
            </a:pPr>
            <a:r>
              <a:rPr lang="pt-PT" sz="2200" spc="150" baseline="0" dirty="0">
                <a:solidFill>
                  <a:srgbClr val="F8F8F8"/>
                </a:solidFill>
                <a:latin typeface="Arial" charset="0"/>
                <a:cs typeface="Arial" charset="0"/>
              </a:rPr>
              <a:t>apanha toda a espécie de peixes.</a:t>
            </a:r>
          </a:p>
          <a:p>
            <a:pPr algn="l">
              <a:lnSpc>
                <a:spcPts val="2300"/>
              </a:lnSpc>
              <a:defRPr/>
            </a:pPr>
            <a:r>
              <a:rPr lang="pt-PT" sz="2200" spc="150" baseline="0" dirty="0">
                <a:solidFill>
                  <a:srgbClr val="F8F8F8"/>
                </a:solidFill>
                <a:latin typeface="Arial" charset="0"/>
                <a:cs typeface="Arial" charset="0"/>
              </a:rPr>
              <a:t>Logo que se enche, puxam-na para a praia</a:t>
            </a:r>
          </a:p>
          <a:p>
            <a:pPr algn="l">
              <a:lnSpc>
                <a:spcPts val="2300"/>
              </a:lnSpc>
              <a:defRPr/>
            </a:pPr>
            <a:r>
              <a:rPr lang="pt-PT" sz="2200" spc="150" baseline="0" dirty="0">
                <a:solidFill>
                  <a:srgbClr val="F8F8F8"/>
                </a:solidFill>
                <a:latin typeface="Arial" charset="0"/>
                <a:cs typeface="Arial" charset="0"/>
              </a:rPr>
              <a:t>e, sentando-se, escolhem os bons para os cestos,</a:t>
            </a:r>
          </a:p>
          <a:p>
            <a:pPr algn="l">
              <a:lnSpc>
                <a:spcPts val="2300"/>
              </a:lnSpc>
              <a:defRPr/>
            </a:pPr>
            <a:r>
              <a:rPr lang="pt-PT" sz="2200" spc="150" baseline="0" dirty="0">
                <a:solidFill>
                  <a:srgbClr val="F8F8F8"/>
                </a:solidFill>
                <a:latin typeface="Arial" charset="0"/>
                <a:cs typeface="Arial" charset="0"/>
              </a:rPr>
              <a:t>e o que não presta deitam-no fora. </a:t>
            </a:r>
          </a:p>
          <a:p>
            <a:pPr algn="l">
              <a:lnSpc>
                <a:spcPts val="2300"/>
              </a:lnSpc>
              <a:defRPr/>
            </a:pPr>
            <a:r>
              <a:rPr lang="pt-PT" sz="2200" spc="150" baseline="0" dirty="0">
                <a:solidFill>
                  <a:srgbClr val="F8F8F8"/>
                </a:solidFill>
                <a:latin typeface="Arial" charset="0"/>
                <a:cs typeface="Arial" charset="0"/>
              </a:rPr>
              <a:t>Assim será no fim do mundo:</a:t>
            </a:r>
          </a:p>
          <a:p>
            <a:pPr algn="l">
              <a:lnSpc>
                <a:spcPts val="2300"/>
              </a:lnSpc>
              <a:defRPr/>
            </a:pPr>
            <a:r>
              <a:rPr lang="pt-PT" sz="2200" spc="150" baseline="0" dirty="0">
                <a:solidFill>
                  <a:srgbClr val="F8F8F8"/>
                </a:solidFill>
                <a:latin typeface="Arial" charset="0"/>
                <a:cs typeface="Arial" charset="0"/>
              </a:rPr>
              <a:t>os Anjos sairão a separar os maus do meio dos justos</a:t>
            </a:r>
          </a:p>
          <a:p>
            <a:pPr algn="l">
              <a:lnSpc>
                <a:spcPts val="2300"/>
              </a:lnSpc>
              <a:defRPr/>
            </a:pPr>
            <a:r>
              <a:rPr lang="pt-PT" sz="2200" spc="150" baseline="0" dirty="0">
                <a:solidFill>
                  <a:srgbClr val="F8F8F8"/>
                </a:solidFill>
                <a:latin typeface="Arial" charset="0"/>
                <a:cs typeface="Arial" charset="0"/>
              </a:rPr>
              <a:t>e a lançá-los na fornalha ardente.</a:t>
            </a:r>
          </a:p>
          <a:p>
            <a:pPr algn="l">
              <a:lnSpc>
                <a:spcPts val="2300"/>
              </a:lnSpc>
              <a:defRPr/>
            </a:pPr>
            <a:r>
              <a:rPr lang="pt-PT" sz="2200" spc="150" baseline="0" dirty="0">
                <a:solidFill>
                  <a:srgbClr val="F8F8F8"/>
                </a:solidFill>
                <a:latin typeface="Arial" charset="0"/>
                <a:cs typeface="Arial" charset="0"/>
              </a:rPr>
              <a:t>Aí haverá choro e ranger de dentes.</a:t>
            </a:r>
          </a:p>
          <a:p>
            <a:pPr algn="l">
              <a:lnSpc>
                <a:spcPts val="2300"/>
              </a:lnSpc>
              <a:defRPr/>
            </a:pPr>
            <a:r>
              <a:rPr lang="pt-PT" sz="2200" spc="150" baseline="0" dirty="0">
                <a:solidFill>
                  <a:srgbClr val="F8F8F8"/>
                </a:solidFill>
                <a:latin typeface="Arial" charset="0"/>
                <a:cs typeface="Arial" charset="0"/>
              </a:rPr>
              <a:t>Entendestes tudo isto?».</a:t>
            </a:r>
          </a:p>
          <a:p>
            <a:pPr algn="l">
              <a:lnSpc>
                <a:spcPts val="2300"/>
              </a:lnSpc>
              <a:defRPr/>
            </a:pPr>
            <a:r>
              <a:rPr lang="pt-PT" sz="2200" spc="150" baseline="0" dirty="0">
                <a:solidFill>
                  <a:srgbClr val="F8F8F8"/>
                </a:solidFill>
                <a:latin typeface="Arial" charset="0"/>
                <a:cs typeface="Arial" charset="0"/>
              </a:rPr>
              <a:t>Eles responderam-Lhe: «Entendemos».</a:t>
            </a:r>
          </a:p>
          <a:p>
            <a:pPr algn="l">
              <a:lnSpc>
                <a:spcPts val="2300"/>
              </a:lnSpc>
              <a:defRPr/>
            </a:pPr>
            <a:r>
              <a:rPr lang="pt-PT" sz="2200" spc="150" baseline="0" dirty="0">
                <a:solidFill>
                  <a:srgbClr val="F8F8F8"/>
                </a:solidFill>
                <a:latin typeface="Arial" charset="0"/>
                <a:cs typeface="Arial" charset="0"/>
              </a:rPr>
              <a:t>Disse-lhes então Jesus:</a:t>
            </a:r>
          </a:p>
          <a:p>
            <a:pPr algn="l">
              <a:lnSpc>
                <a:spcPts val="2300"/>
              </a:lnSpc>
              <a:defRPr/>
            </a:pPr>
            <a:r>
              <a:rPr lang="pt-PT" sz="2200" spc="150" baseline="0" dirty="0">
                <a:solidFill>
                  <a:srgbClr val="F8F8F8"/>
                </a:solidFill>
                <a:latin typeface="Arial" charset="0"/>
                <a:cs typeface="Arial" charset="0"/>
              </a:rPr>
              <a:t>«Por isso, todo o escriba instruído sobre o reino dos Céus é semelhante a um pai de família que tira </a:t>
            </a:r>
          </a:p>
          <a:p>
            <a:pPr algn="l">
              <a:lnSpc>
                <a:spcPts val="2300"/>
              </a:lnSpc>
              <a:defRPr/>
            </a:pPr>
            <a:r>
              <a:rPr lang="pt-PT" sz="2200" spc="150" baseline="0" dirty="0">
                <a:solidFill>
                  <a:srgbClr val="F8F8F8"/>
                </a:solidFill>
                <a:latin typeface="Arial" charset="0"/>
                <a:cs typeface="Arial" charset="0"/>
              </a:rPr>
              <a:t>do seu tesouro coisas novas e coisas velhas»”.</a:t>
            </a:r>
          </a:p>
          <a:p>
            <a:pPr algn="l">
              <a:lnSpc>
                <a:spcPts val="2300"/>
              </a:lnSpc>
              <a:defRPr/>
            </a:pPr>
            <a:r>
              <a:rPr lang="pt-PT" sz="2200" spc="150" baseline="0" dirty="0">
                <a:solidFill>
                  <a:srgbClr val="F8F8F8"/>
                </a:solidFill>
                <a:latin typeface="Arial" charset="0"/>
                <a:cs typeface="Arial" charset="0"/>
              </a:rPr>
              <a:t>							        (Mt 13)</a:t>
            </a:r>
          </a:p>
        </p:txBody>
      </p:sp>
      <p:sp>
        <p:nvSpPr>
          <p:cNvPr id="10" name="WordArt 8"/>
          <p:cNvSpPr>
            <a:spLocks noChangeArrowheads="1" noChangeShapeType="1" noTextEdit="1"/>
          </p:cNvSpPr>
          <p:nvPr/>
        </p:nvSpPr>
        <p:spPr bwMode="auto">
          <a:xfrm>
            <a:off x="1547664" y="908720"/>
            <a:ext cx="3671689" cy="2880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EVANGELHO</a:t>
            </a:r>
          </a:p>
        </p:txBody>
      </p:sp>
      <p:pic>
        <p:nvPicPr>
          <p:cNvPr id="115718" name="Picture 9" descr="BIBLE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a:xfrm>
            <a:off x="6948488" y="90488"/>
            <a:ext cx="1211262" cy="1035050"/>
          </a:xfrm>
          <a:noFill/>
        </p:spPr>
      </p:pic>
      <p:pic>
        <p:nvPicPr>
          <p:cNvPr id="11571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1883103">
            <a:off x="5997575" y="925513"/>
            <a:ext cx="244475" cy="290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body" idx="1"/>
          </p:nvPr>
        </p:nvSpPr>
        <p:spPr>
          <a:xfrm>
            <a:off x="395288" y="836613"/>
            <a:ext cx="8569325" cy="5616575"/>
          </a:xfrm>
        </p:spPr>
        <p:txBody>
          <a:bodyPr/>
          <a:lstStyle/>
          <a:p>
            <a:pPr eaLnBrk="1" hangingPunct="1">
              <a:lnSpc>
                <a:spcPct val="70000"/>
              </a:lnSpc>
              <a:buFontTx/>
              <a:buNone/>
            </a:pPr>
            <a:r>
              <a:rPr lang="pt-PT" sz="1800" b="1" smtClean="0">
                <a:latin typeface="Arial" charset="0"/>
              </a:rPr>
              <a:t>Creio em um só Deus, Pai todo-poderoso,</a:t>
            </a:r>
          </a:p>
          <a:p>
            <a:pPr eaLnBrk="1" hangingPunct="1">
              <a:lnSpc>
                <a:spcPct val="70000"/>
              </a:lnSpc>
              <a:buFontTx/>
              <a:buNone/>
            </a:pPr>
            <a:r>
              <a:rPr lang="pt-PT" sz="1800" b="1" smtClean="0">
                <a:latin typeface="Arial" charset="0"/>
              </a:rPr>
              <a:t>Criador do céu e da terra, de todas as coisas visíveis e invisíveis. </a:t>
            </a:r>
          </a:p>
          <a:p>
            <a:pPr eaLnBrk="1" hangingPunct="1">
              <a:lnSpc>
                <a:spcPct val="70000"/>
              </a:lnSpc>
              <a:buFontTx/>
              <a:buNone/>
            </a:pPr>
            <a:r>
              <a:rPr lang="pt-PT" sz="1800" b="1" smtClean="0">
                <a:latin typeface="Arial" charset="0"/>
              </a:rPr>
              <a:t>Creio em um só Senhor, Jesus Cristo, Filho Unigénito de Deus, </a:t>
            </a:r>
          </a:p>
          <a:p>
            <a:pPr eaLnBrk="1" hangingPunct="1">
              <a:lnSpc>
                <a:spcPct val="70000"/>
              </a:lnSpc>
              <a:buFontTx/>
              <a:buNone/>
            </a:pPr>
            <a:r>
              <a:rPr lang="pt-PT" sz="1800" b="1" smtClean="0">
                <a:latin typeface="Arial" charset="0"/>
              </a:rPr>
              <a:t>nascido do Pai  antes de todos os séculos: </a:t>
            </a:r>
          </a:p>
          <a:p>
            <a:pPr eaLnBrk="1" hangingPunct="1">
              <a:lnSpc>
                <a:spcPct val="70000"/>
              </a:lnSpc>
              <a:buFontTx/>
              <a:buNone/>
            </a:pPr>
            <a:r>
              <a:rPr lang="pt-PT" sz="1800" b="1" smtClean="0">
                <a:latin typeface="Arial" charset="0"/>
              </a:rPr>
              <a:t>Deus de Deus, Luz de Luz, Deus verdadeiro de Deus verdadeiro. </a:t>
            </a:r>
          </a:p>
          <a:p>
            <a:pPr eaLnBrk="1" hangingPunct="1">
              <a:lnSpc>
                <a:spcPct val="70000"/>
              </a:lnSpc>
              <a:buFontTx/>
              <a:buNone/>
            </a:pPr>
            <a:r>
              <a:rPr lang="pt-PT" sz="1800" b="1" smtClean="0">
                <a:latin typeface="Arial" charset="0"/>
              </a:rPr>
              <a:t>Gerado, não criado, consubstancial ao Pai. </a:t>
            </a:r>
          </a:p>
          <a:p>
            <a:pPr eaLnBrk="1" hangingPunct="1">
              <a:lnSpc>
                <a:spcPct val="70000"/>
              </a:lnSpc>
              <a:buFontTx/>
              <a:buNone/>
            </a:pPr>
            <a:r>
              <a:rPr lang="pt-PT" sz="1800" b="1" smtClean="0">
                <a:latin typeface="Arial" charset="0"/>
              </a:rPr>
              <a:t>Por Ele todas as coisas foram feitas. </a:t>
            </a:r>
          </a:p>
          <a:p>
            <a:pPr eaLnBrk="1" hangingPunct="1">
              <a:lnSpc>
                <a:spcPct val="70000"/>
              </a:lnSpc>
              <a:buFontTx/>
              <a:buNone/>
            </a:pPr>
            <a:r>
              <a:rPr lang="pt-PT" sz="1800" b="1" smtClean="0">
                <a:latin typeface="Arial" charset="0"/>
              </a:rPr>
              <a:t>E por nós, homens, e para nossa salvação desceu dos Céus.  </a:t>
            </a:r>
            <a:r>
              <a:rPr lang="pt-PT" sz="1800" smtClean="0">
                <a:latin typeface="Arial" charset="0"/>
              </a:rPr>
              <a:t>( </a:t>
            </a:r>
            <a:r>
              <a:rPr lang="pt-PT" sz="1800" b="1" smtClean="0">
                <a:latin typeface="Arial" charset="0"/>
              </a:rPr>
              <a:t>/</a:t>
            </a:r>
            <a:r>
              <a:rPr lang="pt-PT" sz="1800" smtClean="0">
                <a:latin typeface="Arial" charset="0"/>
              </a:rPr>
              <a:t> )</a:t>
            </a:r>
            <a:r>
              <a:rPr lang="pt-PT" sz="1800" b="1" smtClean="0">
                <a:latin typeface="Arial" charset="0"/>
              </a:rPr>
              <a:t> </a:t>
            </a:r>
          </a:p>
          <a:p>
            <a:pPr eaLnBrk="1" hangingPunct="1">
              <a:lnSpc>
                <a:spcPct val="70000"/>
              </a:lnSpc>
              <a:buFontTx/>
              <a:buNone/>
            </a:pPr>
            <a:r>
              <a:rPr lang="pt-PT" sz="1800" b="1" smtClean="0">
                <a:latin typeface="Arial" charset="0"/>
              </a:rPr>
              <a:t>   E encarnou pelo Espírito Santo, no seio da Virgem Maria, e Se fez homem. </a:t>
            </a:r>
          </a:p>
          <a:p>
            <a:pPr eaLnBrk="1" hangingPunct="1">
              <a:lnSpc>
                <a:spcPct val="70000"/>
              </a:lnSpc>
              <a:buFontTx/>
              <a:buNone/>
            </a:pPr>
            <a:r>
              <a:rPr lang="pt-PT" sz="1800" b="1" smtClean="0">
                <a:latin typeface="Arial" charset="0"/>
              </a:rPr>
              <a:t>Também por nós foi crucificado sob Pôncio Pilatos; </a:t>
            </a:r>
          </a:p>
          <a:p>
            <a:pPr eaLnBrk="1" hangingPunct="1">
              <a:lnSpc>
                <a:spcPct val="70000"/>
              </a:lnSpc>
              <a:buFontTx/>
              <a:buNone/>
            </a:pPr>
            <a:r>
              <a:rPr lang="pt-PT" sz="1800" b="1" smtClean="0">
                <a:latin typeface="Arial" charset="0"/>
              </a:rPr>
              <a:t>padeceu e foi sepultado. </a:t>
            </a:r>
          </a:p>
          <a:p>
            <a:pPr eaLnBrk="1" hangingPunct="1">
              <a:lnSpc>
                <a:spcPct val="70000"/>
              </a:lnSpc>
              <a:buFontTx/>
              <a:buNone/>
            </a:pPr>
            <a:r>
              <a:rPr lang="pt-PT" sz="1800" b="1" smtClean="0">
                <a:latin typeface="Arial" charset="0"/>
              </a:rPr>
              <a:t>Ressuscitou ao terceiro dia, conforme as Escrituras e subiu aos Céus,</a:t>
            </a:r>
          </a:p>
          <a:p>
            <a:pPr eaLnBrk="1" hangingPunct="1">
              <a:lnSpc>
                <a:spcPct val="70000"/>
              </a:lnSpc>
              <a:buFontTx/>
              <a:buNone/>
            </a:pPr>
            <a:r>
              <a:rPr lang="pt-PT" sz="1800" b="1" smtClean="0">
                <a:latin typeface="Arial" charset="0"/>
              </a:rPr>
              <a:t>onde está sentado à direita do Pai. </a:t>
            </a:r>
          </a:p>
          <a:p>
            <a:pPr eaLnBrk="1" hangingPunct="1">
              <a:lnSpc>
                <a:spcPct val="70000"/>
              </a:lnSpc>
              <a:buFontTx/>
              <a:buNone/>
            </a:pPr>
            <a:r>
              <a:rPr lang="pt-PT" sz="1800" b="1" smtClean="0">
                <a:latin typeface="Arial" charset="0"/>
              </a:rPr>
              <a:t>De novo há de vir na sua glória, para julgar os vivos e os mortos, </a:t>
            </a:r>
          </a:p>
          <a:p>
            <a:pPr eaLnBrk="1" hangingPunct="1">
              <a:lnSpc>
                <a:spcPct val="70000"/>
              </a:lnSpc>
              <a:buFontTx/>
              <a:buNone/>
            </a:pPr>
            <a:r>
              <a:rPr lang="pt-PT" sz="1800" b="1" smtClean="0">
                <a:latin typeface="Arial" charset="0"/>
              </a:rPr>
              <a:t>e o Seu Reino não terá fim. </a:t>
            </a:r>
          </a:p>
          <a:p>
            <a:pPr eaLnBrk="1" hangingPunct="1">
              <a:lnSpc>
                <a:spcPct val="70000"/>
              </a:lnSpc>
              <a:buFontTx/>
              <a:buNone/>
            </a:pPr>
            <a:r>
              <a:rPr lang="pt-PT" sz="1800" b="1" smtClean="0">
                <a:latin typeface="Arial" charset="0"/>
              </a:rPr>
              <a:t>Creio no Espírito Santo, Senhor que dá a vida, e procede do Pai e do Filho; </a:t>
            </a:r>
          </a:p>
          <a:p>
            <a:pPr eaLnBrk="1" hangingPunct="1">
              <a:lnSpc>
                <a:spcPct val="70000"/>
              </a:lnSpc>
              <a:buFontTx/>
              <a:buNone/>
            </a:pPr>
            <a:r>
              <a:rPr lang="pt-PT" sz="1800" b="1" smtClean="0">
                <a:latin typeface="Arial" charset="0"/>
              </a:rPr>
              <a:t>e com o Pai e o Filho é adorado e glorificado: </a:t>
            </a:r>
          </a:p>
          <a:p>
            <a:pPr eaLnBrk="1" hangingPunct="1">
              <a:lnSpc>
                <a:spcPct val="70000"/>
              </a:lnSpc>
              <a:buFontTx/>
              <a:buNone/>
            </a:pPr>
            <a:r>
              <a:rPr lang="pt-PT" sz="1800" b="1" smtClean="0">
                <a:latin typeface="Arial" charset="0"/>
              </a:rPr>
              <a:t>Ele que falou pelos Profetas. </a:t>
            </a:r>
          </a:p>
          <a:p>
            <a:pPr eaLnBrk="1" hangingPunct="1">
              <a:lnSpc>
                <a:spcPct val="70000"/>
              </a:lnSpc>
              <a:buFontTx/>
              <a:buNone/>
            </a:pPr>
            <a:r>
              <a:rPr lang="pt-PT" sz="1800" b="1" smtClean="0">
                <a:latin typeface="Arial" charset="0"/>
              </a:rPr>
              <a:t>Creio na Igreja una, santa, católica e apostólica. </a:t>
            </a:r>
          </a:p>
          <a:p>
            <a:pPr eaLnBrk="1" hangingPunct="1">
              <a:lnSpc>
                <a:spcPct val="70000"/>
              </a:lnSpc>
              <a:buFontTx/>
              <a:buNone/>
            </a:pPr>
            <a:r>
              <a:rPr lang="pt-PT" sz="1800" b="1" smtClean="0">
                <a:latin typeface="Arial" charset="0"/>
              </a:rPr>
              <a:t>Professo um só batismo para remissão dos pecados. </a:t>
            </a:r>
          </a:p>
          <a:p>
            <a:pPr eaLnBrk="1" hangingPunct="1">
              <a:lnSpc>
                <a:spcPct val="70000"/>
              </a:lnSpc>
              <a:buFontTx/>
              <a:buNone/>
            </a:pPr>
            <a:r>
              <a:rPr lang="pt-PT" sz="1800" b="1" smtClean="0">
                <a:latin typeface="Arial" charset="0"/>
              </a:rPr>
              <a:t>E espero a ressurreição dos mortos, </a:t>
            </a:r>
          </a:p>
          <a:p>
            <a:pPr eaLnBrk="1" hangingPunct="1">
              <a:lnSpc>
                <a:spcPct val="70000"/>
              </a:lnSpc>
              <a:buFontTx/>
              <a:buNone/>
            </a:pPr>
            <a:r>
              <a:rPr lang="pt-PT" sz="1800" b="1" smtClean="0">
                <a:latin typeface="Arial" charset="0"/>
              </a:rPr>
              <a:t>e a vida do mundo que há de vir.</a:t>
            </a:r>
            <a:r>
              <a:rPr lang="pt-PT" sz="1800" b="1" i="1" smtClean="0">
                <a:latin typeface="Arial" charset="0"/>
              </a:rPr>
              <a:t>  Ámen.</a:t>
            </a:r>
            <a:r>
              <a:rPr lang="pt-PT" sz="1800" b="1" smtClean="0">
                <a:latin typeface="Arial" charset="0"/>
                <a:sym typeface="Wingdings" pitchFamily="2" charset="2"/>
              </a:rPr>
              <a:t> </a:t>
            </a:r>
          </a:p>
        </p:txBody>
      </p:sp>
      <p:sp>
        <p:nvSpPr>
          <p:cNvPr id="116739" name="Line 4"/>
          <p:cNvSpPr>
            <a:spLocks noChangeShapeType="1"/>
          </p:cNvSpPr>
          <p:nvPr/>
        </p:nvSpPr>
        <p:spPr bwMode="auto">
          <a:xfrm>
            <a:off x="1403350" y="765175"/>
            <a:ext cx="4751388" cy="0"/>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5" name="WordArt 3"/>
          <p:cNvSpPr>
            <a:spLocks noChangeArrowheads="1" noChangeShapeType="1" noTextEdit="1"/>
          </p:cNvSpPr>
          <p:nvPr/>
        </p:nvSpPr>
        <p:spPr bwMode="auto">
          <a:xfrm>
            <a:off x="1403351" y="404813"/>
            <a:ext cx="4751388" cy="36036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chemeClr val="accent3">
                    <a:lumMod val="60000"/>
                    <a:lumOff val="40000"/>
                  </a:schemeClr>
                </a:solidFill>
                <a:effectLst>
                  <a:outerShdw blurRad="50800" dist="39000" dir="5460000" algn="tl">
                    <a:srgbClr val="000000">
                      <a:alpha val="38000"/>
                    </a:srgbClr>
                  </a:outerShdw>
                </a:effectLst>
                <a:latin typeface="Arial"/>
                <a:cs typeface="Arial"/>
              </a:rPr>
              <a:t>Profissão de Fé (Credo)</a:t>
            </a:r>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Line 6"/>
          <p:cNvSpPr>
            <a:spLocks noChangeShapeType="1"/>
          </p:cNvSpPr>
          <p:nvPr/>
        </p:nvSpPr>
        <p:spPr bwMode="auto">
          <a:xfrm>
            <a:off x="368300" y="893763"/>
            <a:ext cx="8351838" cy="0"/>
          </a:xfrm>
          <a:prstGeom prst="line">
            <a:avLst/>
          </a:prstGeom>
          <a:noFill/>
          <a:ln w="38100">
            <a:solidFill>
              <a:srgbClr val="66FF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17763" name="Line 12"/>
          <p:cNvSpPr>
            <a:spLocks noChangeShapeType="1"/>
          </p:cNvSpPr>
          <p:nvPr/>
        </p:nvSpPr>
        <p:spPr bwMode="auto">
          <a:xfrm>
            <a:off x="2916238" y="1557338"/>
            <a:ext cx="4964112" cy="0"/>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2" name="Rectângulo 1"/>
          <p:cNvSpPr/>
          <p:nvPr/>
        </p:nvSpPr>
        <p:spPr>
          <a:xfrm>
            <a:off x="323850" y="1844675"/>
            <a:ext cx="8640763" cy="3246438"/>
          </a:xfrm>
          <a:prstGeom prst="rect">
            <a:avLst/>
          </a:prstGeom>
        </p:spPr>
        <p:txBody>
          <a:bodyPr>
            <a:spAutoFit/>
          </a:bodyPr>
          <a:lstStyle/>
          <a:p>
            <a:pPr marL="1079500" lvl="2" algn="l">
              <a:spcAft>
                <a:spcPts val="2400"/>
              </a:spcAft>
              <a:defRPr/>
            </a:pPr>
            <a:r>
              <a:rPr lang="pt-PT" sz="2000" spc="100" baseline="0" dirty="0">
                <a:solidFill>
                  <a:srgbClr val="F8F8F8"/>
                </a:solidFill>
                <a:latin typeface="Arial" charset="0"/>
                <a:cs typeface="Arial" charset="0"/>
              </a:rPr>
              <a:t>Oramos... ao Pai Deus, que é o nosso único Tesouro, por Jesus Cristo, o Filho, quem nos revelou e explicou o que é o Reino dos Céus. 			</a:t>
            </a:r>
            <a:r>
              <a:rPr lang="pt-PT" sz="2000" i="1" spc="100" baseline="0" dirty="0">
                <a:solidFill>
                  <a:srgbClr val="F8F8F8"/>
                </a:solidFill>
                <a:latin typeface="Arial" charset="0"/>
                <a:cs typeface="Arial" charset="0"/>
              </a:rPr>
              <a:t>Apresentamos as nossas súplicas:</a:t>
            </a:r>
          </a:p>
          <a:p>
            <a:pPr algn="l">
              <a:lnSpc>
                <a:spcPts val="2000"/>
              </a:lnSpc>
              <a:spcAft>
                <a:spcPts val="600"/>
              </a:spcAft>
              <a:defRPr/>
            </a:pPr>
            <a:r>
              <a:rPr lang="pt-PT" sz="2000" spc="100" baseline="0" dirty="0">
                <a:solidFill>
                  <a:srgbClr val="F8F8F8"/>
                </a:solidFill>
                <a:latin typeface="Arial" charset="0"/>
                <a:cs typeface="Arial" charset="0"/>
              </a:rPr>
              <a:t>  ~ que os governantes guiem os povos para o Reino de Deus…</a:t>
            </a:r>
          </a:p>
          <a:p>
            <a:pPr algn="l">
              <a:lnSpc>
                <a:spcPts val="2000"/>
              </a:lnSpc>
              <a:spcAft>
                <a:spcPts val="600"/>
              </a:spcAft>
              <a:defRPr/>
            </a:pPr>
            <a:r>
              <a:rPr lang="pt-PT" sz="2000" spc="100" baseline="0" dirty="0">
                <a:solidFill>
                  <a:srgbClr val="F8F8F8"/>
                </a:solidFill>
                <a:latin typeface="Arial" charset="0"/>
                <a:cs typeface="Arial" charset="0"/>
              </a:rPr>
              <a:t>  ~ que cada vez mais pessoas encontrem o tesouro do Reino… </a:t>
            </a:r>
          </a:p>
          <a:p>
            <a:pPr algn="l">
              <a:lnSpc>
                <a:spcPts val="2000"/>
              </a:lnSpc>
              <a:spcAft>
                <a:spcPts val="600"/>
              </a:spcAft>
              <a:defRPr/>
            </a:pPr>
            <a:r>
              <a:rPr lang="pt-PT" sz="2000" spc="100" baseline="0" dirty="0">
                <a:solidFill>
                  <a:srgbClr val="F8F8F8"/>
                </a:solidFill>
                <a:latin typeface="Arial" charset="0"/>
                <a:cs typeface="Arial" charset="0"/>
              </a:rPr>
              <a:t>  ~ que os generosos sejam fiéis e os egoístas se convertam…</a:t>
            </a:r>
          </a:p>
          <a:p>
            <a:pPr algn="l">
              <a:spcAft>
                <a:spcPts val="600"/>
              </a:spcAft>
              <a:defRPr/>
            </a:pPr>
            <a:r>
              <a:rPr lang="pt-PT" sz="2000" spc="100" baseline="0" dirty="0">
                <a:solidFill>
                  <a:srgbClr val="F8F8F8"/>
                </a:solidFill>
                <a:latin typeface="Arial" charset="0"/>
                <a:cs typeface="Arial" charset="0"/>
              </a:rPr>
              <a:t>  ~ que os afastados da prática </a:t>
            </a:r>
            <a:r>
              <a:rPr lang="pt-PT" sz="2000" spc="100" baseline="0" dirty="0" smtClean="0">
                <a:solidFill>
                  <a:srgbClr val="F8F8F8"/>
                </a:solidFill>
                <a:latin typeface="Arial" charset="0"/>
                <a:cs typeface="Arial" charset="0"/>
              </a:rPr>
              <a:t>religiosa </a:t>
            </a:r>
            <a:r>
              <a:rPr lang="pt-PT" sz="2000" spc="100" baseline="0" dirty="0">
                <a:solidFill>
                  <a:srgbClr val="F8F8F8"/>
                </a:solidFill>
                <a:latin typeface="Arial" charset="0"/>
                <a:cs typeface="Arial" charset="0"/>
              </a:rPr>
              <a:t>tenham a luz para 	ver claro e a coragem de caminhar para o Reino…</a:t>
            </a:r>
          </a:p>
        </p:txBody>
      </p:sp>
      <p:sp>
        <p:nvSpPr>
          <p:cNvPr id="8" name="WordArt 8"/>
          <p:cNvSpPr>
            <a:spLocks noChangeArrowheads="1" noChangeShapeType="1" noTextEdit="1"/>
          </p:cNvSpPr>
          <p:nvPr/>
        </p:nvSpPr>
        <p:spPr bwMode="auto">
          <a:xfrm>
            <a:off x="2940098" y="980728"/>
            <a:ext cx="4940151" cy="569868"/>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FF3300"/>
                </a:solidFill>
                <a:effectLst>
                  <a:outerShdw blurRad="50800" dist="39000" dir="5460000" algn="tl">
                    <a:srgbClr val="000000">
                      <a:alpha val="38000"/>
                    </a:srgbClr>
                  </a:outerShdw>
                </a:effectLst>
                <a:latin typeface="Arial Black"/>
                <a:cs typeface="Arial" charset="0"/>
              </a:rPr>
              <a:t>Oração dos Fiéis</a:t>
            </a:r>
          </a:p>
        </p:txBody>
      </p:sp>
      <p:sp>
        <p:nvSpPr>
          <p:cNvPr id="9" name="Rectângulo 8"/>
          <p:cNvSpPr/>
          <p:nvPr/>
        </p:nvSpPr>
        <p:spPr>
          <a:xfrm>
            <a:off x="2411413" y="5229225"/>
            <a:ext cx="4968875" cy="954088"/>
          </a:xfrm>
          <a:prstGeom prst="rect">
            <a:avLst/>
          </a:prstGeom>
        </p:spPr>
        <p:txBody>
          <a:bodyPr>
            <a:spAutoFit/>
          </a:bodyPr>
          <a:lstStyle/>
          <a:p>
            <a:pPr algn="l">
              <a:spcAft>
                <a:spcPts val="0"/>
              </a:spcAft>
              <a:defRPr/>
            </a:pPr>
            <a:r>
              <a:rPr lang="pt-PT" cap="all" spc="500" baseline="0" dirty="0">
                <a:solidFill>
                  <a:srgbClr val="F8F8F8"/>
                </a:solidFill>
                <a:latin typeface="Arial Rounded MT Bold" pitchFamily="34" charset="0"/>
                <a:ea typeface="Times New Roman"/>
                <a:cs typeface="Arial" charset="0"/>
              </a:rPr>
              <a:t>Ó DEUS, TU QUE ÉS</a:t>
            </a:r>
          </a:p>
          <a:p>
            <a:pPr algn="l">
              <a:spcAft>
                <a:spcPts val="0"/>
              </a:spcAft>
              <a:defRPr/>
            </a:pPr>
            <a:r>
              <a:rPr lang="pt-PT" cap="all" spc="500" baseline="0" dirty="0">
                <a:solidFill>
                  <a:srgbClr val="F8F8F8"/>
                </a:solidFill>
                <a:latin typeface="Arial Rounded MT Bold" pitchFamily="34" charset="0"/>
                <a:ea typeface="Times New Roman"/>
                <a:cs typeface="Arial" charset="0"/>
              </a:rPr>
              <a:t>O ÚNICO TESOURO!</a:t>
            </a:r>
          </a:p>
        </p:txBody>
      </p:sp>
      <p:sp>
        <p:nvSpPr>
          <p:cNvPr id="11" name="WordArt 5"/>
          <p:cNvSpPr>
            <a:spLocks noChangeArrowheads="1" noChangeShapeType="1" noTextEdit="1"/>
          </p:cNvSpPr>
          <p:nvPr/>
        </p:nvSpPr>
        <p:spPr bwMode="auto">
          <a:xfrm>
            <a:off x="368299" y="392905"/>
            <a:ext cx="8328025" cy="500858"/>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00FF00"/>
                </a:solidFill>
                <a:effectLst>
                  <a:glow rad="63500">
                    <a:srgbClr val="FFFF00">
                      <a:alpha val="45000"/>
                    </a:srgbClr>
                  </a:glow>
                  <a:outerShdw blurRad="50800" dist="39000" dir="5460000" algn="tl">
                    <a:srgbClr val="000000">
                      <a:alpha val="38000"/>
                    </a:srgbClr>
                  </a:outerShdw>
                </a:effectLst>
                <a:latin typeface="Arial Black" pitchFamily="34" charset="0"/>
                <a:cs typeface="Arial"/>
              </a:rPr>
              <a:t>ORAÇÃO UNIVERSAL</a:t>
            </a:r>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WordArt 21"/>
          <p:cNvSpPr>
            <a:spLocks noChangeArrowheads="1" noChangeShapeType="1" noTextEdit="1"/>
          </p:cNvSpPr>
          <p:nvPr/>
        </p:nvSpPr>
        <p:spPr bwMode="auto">
          <a:xfrm>
            <a:off x="539750" y="505384"/>
            <a:ext cx="8208714" cy="56886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spc="500" baseline="0" dirty="0">
                <a:ln w="11430"/>
                <a:solidFill>
                  <a:srgbClr val="33CC33"/>
                </a:solidFill>
                <a:effectLst>
                  <a:glow rad="101600">
                    <a:srgbClr val="CCFF33">
                      <a:alpha val="40000"/>
                    </a:srgbClr>
                  </a:glow>
                  <a:outerShdw blurRad="50800" dist="38100" dir="2700000" algn="tl" rotWithShape="0">
                    <a:srgbClr val="FFFFFF">
                      <a:alpha val="80000"/>
                    </a:srgbClr>
                  </a:outerShdw>
                </a:effectLst>
                <a:latin typeface="Arial Black"/>
              </a:rPr>
              <a:t>Liturgia</a:t>
            </a:r>
          </a:p>
          <a:p>
            <a:pPr>
              <a:defRPr/>
            </a:pPr>
            <a:r>
              <a:rPr lang="pt-PT" sz="3600" kern="10" baseline="0" dirty="0">
                <a:ln w="11430"/>
                <a:solidFill>
                  <a:srgbClr val="33CC33"/>
                </a:solidFill>
                <a:effectLst>
                  <a:glow rad="101600">
                    <a:srgbClr val="CCFF33">
                      <a:alpha val="40000"/>
                    </a:srgbClr>
                  </a:glow>
                  <a:outerShdw blurRad="50800" dist="38100" dir="2700000" algn="tl" rotWithShape="0">
                    <a:srgbClr val="FFFFFF">
                      <a:alpha val="80000"/>
                    </a:srgbClr>
                  </a:outerShdw>
                </a:effectLst>
                <a:latin typeface="Arial Black"/>
              </a:rPr>
              <a:t>EUCARÍSTICA</a:t>
            </a:r>
          </a:p>
        </p:txBody>
      </p:sp>
      <p:sp>
        <p:nvSpPr>
          <p:cNvPr id="118787" name="Line 7"/>
          <p:cNvSpPr>
            <a:spLocks noChangeShapeType="1"/>
          </p:cNvSpPr>
          <p:nvPr/>
        </p:nvSpPr>
        <p:spPr bwMode="auto">
          <a:xfrm>
            <a:off x="539750" y="3357563"/>
            <a:ext cx="7920038" cy="0"/>
          </a:xfrm>
          <a:prstGeom prst="line">
            <a:avLst/>
          </a:prstGeom>
          <a:noFill/>
          <a:ln w="50800">
            <a:solidFill>
              <a:srgbClr val="66FFFF"/>
            </a:solidFill>
            <a:round/>
            <a:headEnd/>
            <a:tailEnd/>
          </a:ln>
          <a:extLst>
            <a:ext uri="{909E8E84-426E-40DD-AFC4-6F175D3DCCD1}">
              <a14:hiddenFill xmlns:a14="http://schemas.microsoft.com/office/drawing/2010/main">
                <a:noFill/>
              </a14:hiddenFill>
            </a:ext>
          </a:extLst>
        </p:spPr>
        <p:txBody>
          <a:bodyPr/>
          <a:lstStyle/>
          <a:p>
            <a:endParaRPr lang="pt-PT"/>
          </a:p>
        </p:txBody>
      </p:sp>
      <p:pic>
        <p:nvPicPr>
          <p:cNvPr id="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396558">
            <a:off x="1667181" y="1561863"/>
            <a:ext cx="4263948" cy="4464328"/>
          </a:xfrm>
          <a:prstGeom prst="rect">
            <a:avLst/>
          </a:prstGeom>
          <a:noFill/>
          <a:ln>
            <a:noFill/>
          </a:ln>
          <a:effectLst>
            <a:glow rad="406400">
              <a:schemeClr val="tx2">
                <a:alpha val="58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1561549"/>
            <a:ext cx="4269837" cy="4061955"/>
          </a:xfrm>
          <a:prstGeom prst="rect">
            <a:avLst/>
          </a:prstGeom>
          <a:noFill/>
          <a:ln>
            <a:noFill/>
          </a:ln>
          <a:effectLst>
            <a:glow rad="406400">
              <a:schemeClr val="tx2">
                <a:alpha val="52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2"/>
          <a:stretch>
            <a:fillRect/>
          </a:stretch>
        </p:blipFill>
        <p:spPr>
          <a:xfrm>
            <a:off x="6444209" y="1148757"/>
            <a:ext cx="1935190" cy="3050300"/>
          </a:xfrm>
          <a:prstGeom prst="rect">
            <a:avLst/>
          </a:prstGeom>
        </p:spPr>
      </p:pic>
      <p:pic>
        <p:nvPicPr>
          <p:cNvPr id="119811" name="Picture 9" descr="http://t0.gstatic.com/images?q=tbn:ANd9GcS2DRfiKI8p4iwXbXnXjS3DzXolhc8nSizqSGqpmeshzJSD7mRCi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1117" y="3948693"/>
            <a:ext cx="3717925" cy="24733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WordArt 5"/>
          <p:cNvSpPr>
            <a:spLocks noChangeArrowheads="1" noChangeShapeType="1" noTextEdit="1"/>
          </p:cNvSpPr>
          <p:nvPr/>
        </p:nvSpPr>
        <p:spPr bwMode="auto">
          <a:xfrm>
            <a:off x="476571" y="392905"/>
            <a:ext cx="8343901" cy="37179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FF">
                      <a:alpha val="40000"/>
                    </a:srgbClr>
                  </a:glow>
                  <a:outerShdw blurRad="50800" dist="38100" dir="2700000" algn="tl" rotWithShape="0">
                    <a:srgbClr val="F8F8F8">
                      <a:alpha val="56000"/>
                    </a:srgbClr>
                  </a:outerShdw>
                </a:effectLst>
                <a:latin typeface="Arial"/>
                <a:cs typeface="Arial"/>
              </a:rPr>
              <a:t>L. EUCARÍSTICA</a:t>
            </a:r>
          </a:p>
        </p:txBody>
      </p:sp>
      <p:sp>
        <p:nvSpPr>
          <p:cNvPr id="119813" name="Line 4"/>
          <p:cNvSpPr>
            <a:spLocks noChangeShapeType="1"/>
          </p:cNvSpPr>
          <p:nvPr/>
        </p:nvSpPr>
        <p:spPr bwMode="auto">
          <a:xfrm flipV="1">
            <a:off x="428625" y="908050"/>
            <a:ext cx="8320088" cy="0"/>
          </a:xfrm>
          <a:prstGeom prst="line">
            <a:avLst/>
          </a:prstGeom>
          <a:noFill/>
          <a:ln w="28575">
            <a:solidFill>
              <a:srgbClr val="00FF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19814" name="Line 6"/>
          <p:cNvSpPr>
            <a:spLocks noChangeShapeType="1"/>
          </p:cNvSpPr>
          <p:nvPr/>
        </p:nvSpPr>
        <p:spPr bwMode="auto">
          <a:xfrm flipV="1">
            <a:off x="1116013" y="1412875"/>
            <a:ext cx="0" cy="2700338"/>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endParaRPr lang="pt-PT"/>
          </a:p>
        </p:txBody>
      </p:sp>
      <p:pic>
        <p:nvPicPr>
          <p:cNvPr id="119815" name="Picture 17" descr="COLOSSU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4559961">
            <a:off x="6813550" y="158750"/>
            <a:ext cx="735013"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816" name="Picture 16" descr="GRAP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37486">
            <a:off x="6915150" y="45402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7"/>
          <p:cNvPicPr>
            <a:picLocks noChangeAspect="1" noChangeArrowheads="1"/>
          </p:cNvPicPr>
          <p:nvPr/>
        </p:nvPicPr>
        <p:blipFill>
          <a:blip r:embed="rId6">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8303748" y="6015367"/>
            <a:ext cx="222017" cy="26341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WordArt 8"/>
          <p:cNvSpPr>
            <a:spLocks noChangeArrowheads="1" noChangeShapeType="1" noTextEdit="1"/>
          </p:cNvSpPr>
          <p:nvPr/>
        </p:nvSpPr>
        <p:spPr bwMode="auto">
          <a:xfrm rot="16200000">
            <a:off x="-587147" y="2482457"/>
            <a:ext cx="2700337" cy="56117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Ofertório</a:t>
            </a:r>
          </a:p>
        </p:txBody>
      </p:sp>
      <p:sp>
        <p:nvSpPr>
          <p:cNvPr id="3" name="Rectângulo 2"/>
          <p:cNvSpPr/>
          <p:nvPr/>
        </p:nvSpPr>
        <p:spPr>
          <a:xfrm>
            <a:off x="1187450" y="1916113"/>
            <a:ext cx="7633022" cy="4401205"/>
          </a:xfrm>
          <a:prstGeom prst="rect">
            <a:avLst/>
          </a:prstGeom>
        </p:spPr>
        <p:txBody>
          <a:bodyPr wrap="square">
            <a:spAutoFit/>
          </a:bodyPr>
          <a:lstStyle/>
          <a:p>
            <a:pPr algn="l">
              <a:defRPr/>
            </a:pPr>
            <a:r>
              <a:rPr lang="pt-PT"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EM REDOR DO TEU ALTAR,</a:t>
            </a:r>
          </a:p>
          <a:p>
            <a:pPr algn="l">
              <a:defRPr/>
            </a:pPr>
            <a:r>
              <a:rPr lang="pt-PT"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EIS-NOS, SENHOR, COM ALEGRIA.</a:t>
            </a:r>
          </a:p>
          <a:p>
            <a:pPr algn="l">
              <a:defRPr/>
            </a:pPr>
            <a:r>
              <a:rPr lang="pt-PT"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ÉS A UNIÃO DE TODOS OS TEUS FILHOS</a:t>
            </a:r>
          </a:p>
          <a:p>
            <a:pPr algn="l">
              <a:defRPr/>
            </a:pPr>
            <a:r>
              <a:rPr lang="pt-PT"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PELA SAGRADA EUCARISTIA.</a:t>
            </a:r>
          </a:p>
          <a:p>
            <a:pPr algn="l">
              <a:defRPr/>
            </a:pPr>
            <a:endParaRPr lang="pt-PT"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endParaRPr>
          </a:p>
          <a:p>
            <a:pPr algn="l">
              <a:defRPr/>
            </a:pPr>
            <a:r>
              <a:rPr lang="pt-PT" i="1"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1. </a:t>
            </a:r>
            <a:r>
              <a:rPr lang="pt-PT"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Felizes aqueles que vivem sem </a:t>
            </a:r>
            <a:r>
              <a:rPr lang="pt-PT" i="1"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mancha;</a:t>
            </a:r>
            <a:endParaRPr lang="pt-PT"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endParaRPr>
          </a:p>
          <a:p>
            <a:pPr algn="l">
              <a:defRPr/>
            </a:pPr>
            <a:r>
              <a:rPr lang="pt-PT"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a:t>
            </a:r>
            <a:r>
              <a:rPr lang="pt-PT" i="1"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e </a:t>
            </a:r>
            <a:r>
              <a:rPr lang="pt-PT"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seguem a lei do Senhor.</a:t>
            </a:r>
          </a:p>
          <a:p>
            <a:pPr algn="l">
              <a:defRPr/>
            </a:pPr>
            <a:endParaRPr lang="pt-PT"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endParaRPr>
          </a:p>
          <a:p>
            <a:pPr algn="l">
              <a:defRPr/>
            </a:pPr>
            <a:r>
              <a:rPr lang="pt-PT" i="1"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2. </a:t>
            </a:r>
            <a:r>
              <a:rPr lang="pt-PT"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Felizes os pobres, de tudo libertos,</a:t>
            </a:r>
          </a:p>
          <a:p>
            <a:pPr algn="l">
              <a:defRPr/>
            </a:pPr>
            <a:r>
              <a:rPr lang="pt-PT"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a:t>
            </a:r>
            <a:r>
              <a:rPr lang="pt-PT" i="1"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mas </a:t>
            </a:r>
            <a:r>
              <a:rPr lang="pt-PT"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ricos da graça de Deus.</a:t>
            </a:r>
            <a:endParaRPr lang="pt-PT"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Line 4"/>
          <p:cNvSpPr>
            <a:spLocks noChangeShapeType="1"/>
          </p:cNvSpPr>
          <p:nvPr/>
        </p:nvSpPr>
        <p:spPr bwMode="auto">
          <a:xfrm flipV="1">
            <a:off x="468313" y="908050"/>
            <a:ext cx="8243887"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20835" name="AutoShape 8"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0836" name="AutoShape 10"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0837" name="AutoShape 9" descr="data:image/jpeg;base64,/9j/4AAQSkZJRgABAQAAAQABAAD/2wCEAAkGBhQSERQUEBQUFRUVFRQUFRUUFBQUFRQVFBQVFBQUFBQXHCYeFxkkGRQUHy8gJCcpLCwsFR4xNTAqNSYrLCkBCQoKDgwOGg8PGiokHR8pKiwpLCwpLCkpKSwsLCwsLCwsKSwpLCksKSksLCkpLCksLCksKSkpLCwpLCwpLCwpKf/AABEIAOEA4AMBIgACEQEDEQH/xAAbAAACAwEBAQAAAAAAAAAAAAADBAECBQAGB//EAD0QAAEDAQQHBQcDAwQDAQAAAAEAAgMRBAUhMRJBUWFxgZETIqGxwQYjMlJy0fBCkuEUM2IkgrLxFXPCB//EABoBAAMBAQEBAAAAAAAAAAAAAAIDBAEABQb/xAAqEQACAgICAQMEAgIDAAAAAAAAAQIRAyESMUEEIjIFE1FhQnGBwSORof/aAAwDAQACEQMRAD8A2bwt72Po2lKA5V1lAZfEm7oq3zXtB9I8ylWsXoNqtke7NRl6v/x6Jhl5P3ftWZE1Mxu2Lzs1rcWUQ3qSHv61+oj9q4XhJu6KYml2QRAwjUpXnnXuQ1Y0nphbPeDznTonY53bR0SUDtoTzWBTvJJurDZf+od+BHbO7b4ILQEYLm2uwHIuy1ORRaHIICIwLoW2BJhBOVP9SUMmgxXzf2k9t5JJTFY9Jwbm5oPeIzLaY6OqtcfN9taMjFyPphtBUi0FfDXXhatNz6ztNammmKHXgcAvZ+wvte6UmKd5cdRdTSG4kAVCK78hPG0e+M7lBtBVSqJc010wE7Ci0OVXWghVqquKXtLsKyjrY5UNscue3YDxQ9ArPuPyxiIdb37UvJb37USViTcNi1S/ZpL7wftQHXpJtRX2YkfnkkXgDWm/dfmzOAz/AOUk2otktj3Oo5xpQnCo1jes3TTd21LjwPmFTCU33oS6sRvaI9oPpHmUs2A7k9eg94PpHmUFnBXTk/BOkr2cbC4Ztoo7OiejtrgFBtbXZ0rwop58pLodFqL0wljeKb9qa7QIUDm01JqOKu9eNPJJPi0V0nuy0bAUfsQNvVLdmRiAeScgNRj4oIz3sGV+CGDamAQqdkpbEQnKbXxQp0+y4CuAoaFYKmC0Lkef9t7Q5ljk0DSoo52wHCgG0kgcyvnfs5eTLPEXyA1eT8OiSWjuj4nDWHZL3v8A+iNcbG4NGbmg7hnXwXg7mtcQs4EpaNGoqXAZurqxINdSXl668lvpVf6NG3e0EQjBOl7xpLRo40yJNTQY4VqvNRW4xzMmj1knZiKVB4grUlveJ0rS4FrNBzKmgHxkjRpiBlnRZl5SM7QCICgeMsdKgxPOp6LMMVHVDstvd9H2267YJoY5Gmoc0H7pghJXDYhDA1jchU9Tj4p9ycviebLUmkDIVSESqqQp5w/ASYJzUNzd6OQFR7UrhKg00KyxE5pahGSakcEsY9lVycxgN4J104Jd9kTErabUq+0US7nerDpUV/o96au2y948D5hJ9qSm7vrpH6T5hX4+euTEtJdIUvKmmPpHmUJpCavJnfHD1KAISrss41sTFOxmKGv/AGodZMcl1meG51TMB03bl5ynJSpMpaVbQKKzrRgZornRUyUNchyc/LASXgZ00RrUCOiOGpa/YLLhqlUJV2uRqcboGmcArLl1VREBid73eJ4Xxn9TSK7DqPVfC2WaSNxeGV7J5a7CoBFQQ4bKVxX31z8CcTwxJ4BeHtdkpM9wiMbJHknSBxJABOO2laIMk+Gyr00OTo+ZWq2ucSSGmoIADR3QdlM+dVrex9xvntEbNHBtJHVH6dIHHcaUW5PcMILnBgbog1pXE+nJb/sJNG0vAae0cBjTDQYMOGJ8VscsZKkg8sZQds9tG2gAUuCG2Q61D7Y0ENcQCckfgh8hFVwRAqkKefJdDEALCquYdiYDlzpEKaatsLZnuiquMR1UTbiDmk5Ix+lLjkpjKsWmcdbeiUfBXILREJUmylNWR3dHV+zINndqFEzdcLg81+U+YRpISEe7/i5fZUQ9TFuqB+2+7Mi82nTFDq9Sl2xu2rVt7O8OA8yluzVk89eBCx2+wEcbtZT1mj4ILLOTqonLPBQ61Dlz2+tFCx8V2MsgRQwBQ20K2aQ3CtO2Zs5rscEwAqtNMlNStX7BYRrVaqHpAZkDiaIb3nPBwrq2JsMfkBkWg0I7xB44dEWCXSqNYz9CNyQvB+DXDLI+itY5O80jI93r/Kq+37bF8t0aDNiDarOHNIcKg0wV3voTy8Vzj6JaVhdbMe0+y8TgQNIVrk406FPWG7o4hSNobwGPM5lNSPohNkoC7pxKH7aXS7CeSUu2Dln941o2E9MEpdg05pXnEtIY3dtoosWMxcdTfUodwv7jnnIl7/smNcVRy/0aFrvNrXBgqXnJrRU89iZZKT8QI4rHsTyGudm55Jrs1AJ9kjYxWR1K7T6JMvxQXGhstQ3NV4rQHCrTUfmoqXNUskk9hKxchULNiIWqrgV324UMTF3uI1KjbUjE1QZWblPxaemHqtlJXEqLA86Rrs+yp2hbkr2OUOeajGh9F6OHCuxMpi142gaYodXqUOIVRbdCA8V+UeZRYCAnZ3FfH/tgY+XkhkTkXsfmOCsZicGjmjQ2auJUHb9u/wB+B912UjaNQ5o4CvobEKS0RRkdo8NJ4+JAw5rli3tgOf4GGLpnADGuOGH3RD8NW0cPCiA2UObVuIyI2EZgqqGFLYrlYmLvZiW0Nc9IVPI5qbrlxcytQBUcKq7dYGqpHJJXbP76u3SVaXKOzduw9rYeyO54/PFVsUubfld/KPaHVa4c/Fqy7O6loO8j/j/CZFaoVVm3LN36f4+q4SpO0zAPAridFo4k0CNLGQMdZopl8qGV7S081SANf4VNrdkAgRfGT8vdHLPxqr5k7gm8fd/QtukJwzU0zsa7yVozoWV30hvXDyKBE7GYa8hzoD5o95YWcD5ntHKqCS9yQyPR1hPwV2aXmqNjM05cTgO43cBi48a69yI3Bx3NH54K9xgVJ404nWsSrYyTs0XMZEKuNOtTuAGJK5l4sOFSK/MCPEoVs70or+keJz8ArRvFcA3DA4ZHZXWVO1yezKSWwxAVHiiO8gNq6gAHCiWdOxw7jgeGKRkx8VYUXYMsCgtVaogkQRSkELSs3Kljg7x4eoTEzgpsfxHh9lVilwdIGUeXYlbY++DroPMq0NnGsqbcCXimweZTEUFN25UZ4x/kIg3eg8UQAwosm2NtEQcWyNc0VLQ6ult0a414rRtVubG2pz1N2ryF73y4yaLiGggDHVUZHYKKKclVIpxxd2M2X2t0h3nEHZQHEpe32pz2uFdEnAADSe4bdjR1St23QWvBIBxwGddmG1ets12hp0iAXEDlT/tKxwU5UmUZJKC6Bexum2z6EgIILqA6gTUcsTyTN3Oo+ZoyqHdRimLGMSUtdzKSy76L14qk0eXJ2ySe/wBfIrKsmDmfU4ea0LWaS03+n8rPhHfb9RPgt6pFGPpmtO74vzYsou/1A4jyKfcTjvWdIPf13tTIC6CX1/cjOx7T0BKfs9trFpHHRNedKDxSN9foP+XoVS6hWjc/hJ5aR86KJr/mHJXiNayRUbj+HWVaz46RVpDQKLNkfzaqV5ZJPsyIHe8fvP55Ji8jURN/yB8UtY8Xk7ymLUfexjYQhl80UJaCWp1BIdg8gr+z+OjXYSl7wPu5N/8ACZuUULd7UMlo6PTGbS6j3u2A+RV7BGNFoI3nmg2w91++g60CZsxpRICfxPNe3lteDE1uloB2k+mWGVTq19EtZb30BUY0zJGI+ojNb1pg0n12k9NiyLZYBEXBrR2b8HDVjhy/lI9TjtcvwUYJJexku9pmNaCXtPLHwTTb7kfQRwPqci8FjANriQvJTXKW1eaADGpOHLaV6j2Uv0St7N5Je3InMjZVTY4pdMbNJLo2JGmn5RWsD6u309UcsqqQWajq7vUKnHji5b0ySUnQWYAEYY0+6gYb1aYYjgPVdwVGTtikJW2zOLSWgF9O7XV/K8i32Tke4l4IzPE5VJXvWs1lQWqaVeBkZNaMq6Lp7MADE5Fx8huWpI2jTuUl1MlRhrVFj4p6Mlcgdg1oVkFJH7wPBFsmHUjooBAJ20V6fZPJbEbVjO3l5USGT6byjzSf6gbMEOQe9Kbx6HQEmyuoTiSHPPxEYFxI14hLva8vBBzIw0nL0LWClNyzpP7jRvCXHArsZ913QnaatcdJzhs75GpFuwO0i/TdgMtJxB2CiLewqYwctL/5WzdzQY20HHjQfdTSxqM9BLK3C2ZD45xm/PHMnDlknrDI/SFSct+O9NOPePIKXYHDYqFhVE8szfgybtPePEotodWVvFAu3M8VZprOBzWte8bXtGbw/tuTd3N7zPpQ7XDpNptTFmbRw3BDNroCPkrbfh5hOtbiOCUtWOG9OMPe6qfya/ihQtxHEqbREKUcKggg8DmjNjxHNMOgDhvWzdROXZ4W9rg03Oa0kOAqypNHZmnHPHaN6D7O2LRqP1V16nDDHYDgOK9gIgHd4ZZHZXYjtsra10RXOtBVRNPpdFP3PJMJOiK50x460xZ86jYh6K6DBx4fhTsbtiWVmdjyHqqdqh2o94cPUqoVuWCq2TRlsP2hKKAqwMUT2kBQNWyhEOCq0Y4ZKrMUYBArvQRRrcUMt7xKZ7KuaE9mKrhOtCZKzNfD7yqWmb73l91pyRbVmyu97/tVMJ3KgloZbkOCzZPjHFacYwHBISs74T0zPJS8We8ZsALjyFB4rSuM+6/3H0SF6GlN/kB/IWjd7dGEcyppK8hydYzosSTtKu7MqsAo0IhGfBUE5j2MUrxPmVWy42jkiRijnDefzxVbvHvzwQPtss8f4NtrK0CvNHQ1Vo24pqVukKqH1D3oCGjOcalHY5D7OhTAiqKhKWS9jGi1aqWSYqjVxCF5rdMxQovPHVDjrkVeN+1S9q17NLDFEiZjyS7X9QiwTY8kUE7sxitpZiOHqVVo2olrcAcdiV7Sq9KUXJEd0w75q5ITY8cShdoScEdgSckFCI2Em2MMxTDSEo1yI0qTjQ5jDnoZFFXtEF8iFyoyisxWbNZ6y1Gxapj2oEgod6oxNo4jsgBRZ9ob3wnmuS1oj71VSns6Jn32/vRjaD5V9FrRf26cliXw738A+rwC2In4YfN5gH1Sl82zWvakEGoIwbUIICYiyTXLaEcdMxZBSVw2/wAKt3D3zke0s96VezWajtLascqK18TXjOSPEaYJdgwRtLBRZe7FRWik7V0D9S6TEIAKmWpDPAd7cVwK4PqFRxWZI3tGxZZ4VO32q4el5BQ7tadidd9Ay/R0klfQothlqeSTrQ7ijWSOjyRrHqrvtrTQjmytt+McPUoJTVsz5DzKXDqK1EzWy8bKZorSqRN1lFzUuSLk9joNJEA7FcOVHHUFZrUtxv8AoJOiXvVo49ZXMYrOckuKXQxNlXOSkxxTEz0DQxToRo0vCxAtYqU4AlrRiivZkezAvo0mhOujwOi0rt+Btdp+3osy/R7+zj/2f8Vs2NlGN4HzKVvnQz+IZiNEhNGKuxFJ7FeBO0s753pmBuBUWtuIRoG5pfKxt6Dw5KaqsRXSFKnt0CjtNUkaqkqa6ilyjSsJbJjepkKCcFdr0c4XUl0ZF+GDMm1T2oUyRpJ9Wn86KrDCLVCckmmNlqJZBR3L1QY3ghMWPFxB2fZPhBw0A3ydi9smAdjnQeZQGPrih253fHD1KB26s46EN7H2vRtJJwvTHapU4WGnQZoXGTUEr21cAVR1opxWfa8mczQ09SkyUCRhf127P5UvnHLzSXj2OjIK3E1KMGpRkyaY/WtcKRrmXcUu5WfIqaSXx2EnozrbYS+WJw/SXeLStHs6aI4j86qjpNEg7MfunJQHtBbxHqF3CnyMeS1xAMXVSzJaORNPFdPHbMjMLaMQrQuwQ3HBVjep4Q0xrkMaar2iG1ypKdiLhs6w5coLkEP/AIVmvRZMVrQCnTJe9Q2WipIUq5yLFhUo14BnOno0i5DkaCKJWz2jUeCIZEePC4OmDLJyQAuLStK75anl9lnSOqmbuf3uXqFU1aFRezPvN3fH0+pSjXo16yd8fT6lJxnFWpaEvs0YXrn2nUEm6fYo7RZwOscdPQYIbHFLhyntFnE1MbNpwXMedaXiFcSig1QcA+VKhyA4pySTUk4sFSSfNKlG2bFhJJ81azOqkO0Ttnw6IXDQxy8HTOqUxd1poS05HLila4qjTQ13ouFxoVy91mvabDpYjB3nxWfM0tdiFvRZIc1nDsCOa8qPqODqRW8d7Rl1wS7X4p+ayEZYhZjsCqsPGV0Lna7GnnJQ8qHnuhRVEka2UL6K+njhrVHtqg6RA4I1HZj6GtNJl2JCgzoUz8ahNjjpi27CEq7Za8QlhOu7TGqbwsXYwZE1d7u9yPmFnudUVTN2Pq47h9ljjo1PZn3s/vj6R5lJdojXw/3g+keZSYeq49CpLYw1yuHJcPVw9aZQeqsMUBjqo7VjRwdjuiNEgBGjS2ahqqWlRNLBCJxSkhiIY3Dj6Jpjs+FOqVaalGrQfmpY0aS13muAqaDWQFSCMkUAqanzK1rvsGgdJ2eobP5SM/qIYItyYUMcpvRph1FwegmTFQZKL46ebk2z1VAMXJa02Jrtx2hSJKrjIsh6yWN3FmvEn2KSWUtbtCVa7HwWoZNqBNYg7FuBXs+l+pwm6yaZNk9O10Z+lRUe6qJaIS3MH0S+kvbjUlaJetMUmdQqmmrWoJUSKuKtCmXc+ijt0N7qpeSRGkZQ82aieuuTvn6fULFbItC55O+fpPmFklo1LYnfEnvB9I8ylQ5MXrZ3mQFrSe6MgTrKWFmk+R37StUkls5xbZbTUmRWZd0h/Q7oUeO5pTm0jkUqXqcUPlIJYZPpFISnGYI8F0EZ16FNR2ADMO6KDL9VwR6t/wCBq9Hkl4E4ymOCaEDR+k86qdM6mn9qgn9Zj/GDY+PoJeWLhp2KwsbjqTHau+U9Fxe7Y7oo5/Wcz+MaKI+gXlgorvp8TgOGKZiszBtPHIpZ73fK7oVQyP8Ald0KhyfUfVZPLX9FEfR414NZkgAoKBSZlkttD/ld0Ku6d2pruhUMpZJbdjlhroe7ZVdOs9z30+F3QoZlf8ruhSuMn4YxYjSE65s6zmvf8ruhV3aRGTuhQuEvwb9tDz5kP+qIKR7/AMrjyKhwf8ruhWrHL8HcEagtlc8RvS8tma74TQ7NST7N4/S7oVHvPld0Ktweo9RgfsboRP0+OfYO1wuHxArLcaLcbLJkWkjeCl57AHfoc07gadF9J6X6zHrLFr/1EGT0MluOzJ7RClTs10yfpaTyIQJLBJrY79pXuY/UYsnxkmRSxSj2hQSUWlcsnfP0nzCzX2KQfod+0p65oHNeS5rgNE5gjWE2VNHKJ6VutGjXLl5uXoOIZq4Zrly8nIX4+gzMlYrlyQNAuVFy5cEXYqrlyWaVehFSuRBFguauXIQiH61ULly1HEqXKFy045qhcuWIFhGrnrly1AIgLly5awkVKl+ShcmYvkhOX4iU6A3Mrly+jh0eef/Z"/>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3" name="Rectângulo 2"/>
          <p:cNvSpPr/>
          <p:nvPr/>
        </p:nvSpPr>
        <p:spPr>
          <a:xfrm>
            <a:off x="684213" y="958850"/>
            <a:ext cx="8208962" cy="5494338"/>
          </a:xfrm>
          <a:prstGeom prst="rect">
            <a:avLst/>
          </a:prstGeom>
        </p:spPr>
        <p:txBody>
          <a:bodyPr>
            <a:spAutoFit/>
          </a:bodyPr>
          <a:lstStyle/>
          <a:p>
            <a:pPr algn="r">
              <a:spcAft>
                <a:spcPts val="600"/>
              </a:spcAft>
              <a:defRPr/>
            </a:pPr>
            <a:r>
              <a:rPr kumimoji="0" lang="pt-PT" sz="22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r>
              <a:rPr kumimoji="0" lang="pt-PT" sz="2000" b="0" i="1" kern="0" cap="small" spc="100" baseline="0" dirty="0">
                <a:solidFill>
                  <a:srgbClr val="FFCC66"/>
                </a:solidFill>
                <a:latin typeface="Arial" charset="0"/>
                <a:cs typeface="Arial" charset="0"/>
              </a:rPr>
              <a:t>[ Prep. das Oferendas ]</a:t>
            </a:r>
            <a:r>
              <a:rPr kumimoji="0" lang="pt-PT" sz="2000" b="0" kern="0" cap="small" spc="100" baseline="0" dirty="0">
                <a:solidFill>
                  <a:srgbClr val="FF6600"/>
                </a:solidFill>
                <a:latin typeface="Arial" charset="0"/>
                <a:cs typeface="Arial" charset="0"/>
              </a:rPr>
              <a:t> </a:t>
            </a:r>
            <a:endParaRPr kumimoji="0" lang="pt-PT" sz="2000" b="0" i="1" kern="0" spc="100" baseline="0" dirty="0">
              <a:solidFill>
                <a:srgbClr val="FF6600"/>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Bendito sejas, Senhor, Deus do Universo, </a:t>
            </a:r>
          </a:p>
          <a:p>
            <a:pPr algn="l">
              <a:defRPr/>
            </a:pPr>
            <a:r>
              <a:rPr kumimoji="0" lang="pt-PT" sz="2200" b="0" i="1" kern="0" spc="100" baseline="0" dirty="0">
                <a:solidFill>
                  <a:srgbClr val="FFFF66"/>
                </a:solidFill>
                <a:latin typeface="Arial" charset="0"/>
                <a:cs typeface="Arial" charset="0"/>
              </a:rPr>
              <a:t>	pelo pão   …   se vai tornar </a:t>
            </a:r>
            <a:r>
              <a:rPr kumimoji="0" lang="pt-PT" sz="2200" b="0" i="1" u="sng" kern="0" spc="100" baseline="0" dirty="0">
                <a:solidFill>
                  <a:srgbClr val="FFFF66"/>
                </a:solidFill>
                <a:latin typeface="Arial" charset="0"/>
                <a:cs typeface="Arial" charset="0"/>
              </a:rPr>
              <a:t>Pão da vida</a:t>
            </a:r>
            <a:r>
              <a:rPr kumimoji="0" lang="pt-PT" sz="2200" b="0" i="1" kern="0" spc="100" baseline="0" dirty="0">
                <a:solidFill>
                  <a:srgbClr val="FFFF66"/>
                </a:solidFill>
                <a:latin typeface="Arial" charset="0"/>
                <a:cs typeface="Arial" charset="0"/>
              </a:rPr>
              <a:t>.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Bendito seja Deus para sempre!</a:t>
            </a:r>
          </a:p>
          <a:p>
            <a:pPr algn="l">
              <a:defRPr/>
            </a:pPr>
            <a:endParaRPr kumimoji="0" lang="pt-PT" sz="2400" kern="0" spc="100" baseline="0" dirty="0">
              <a:solidFill>
                <a:srgbClr val="FFFFFF"/>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Bendito sejas, Senhor, Deus do Universo, </a:t>
            </a:r>
          </a:p>
          <a:p>
            <a:pPr algn="l">
              <a:defRPr/>
            </a:pPr>
            <a:r>
              <a:rPr kumimoji="0" lang="pt-PT" sz="2200" b="0" i="1" kern="0" spc="100" baseline="0" dirty="0">
                <a:solidFill>
                  <a:srgbClr val="FFFF66"/>
                </a:solidFill>
                <a:latin typeface="Arial" charset="0"/>
                <a:cs typeface="Arial" charset="0"/>
              </a:rPr>
              <a:t>	pelo vinho  …  se vai tornar </a:t>
            </a:r>
            <a:r>
              <a:rPr kumimoji="0" lang="pt-PT" sz="2200" b="0" i="1" u="sng" kern="0" spc="100" baseline="0" dirty="0">
                <a:solidFill>
                  <a:srgbClr val="FFFF66"/>
                </a:solidFill>
                <a:latin typeface="Arial" charset="0"/>
                <a:cs typeface="Arial" charset="0"/>
              </a:rPr>
              <a:t>Vinho da salvação</a:t>
            </a:r>
            <a:r>
              <a:rPr kumimoji="0" lang="pt-PT" sz="2200" b="0" i="1" kern="0" spc="100" baseline="0" dirty="0">
                <a:solidFill>
                  <a:srgbClr val="FFFF66"/>
                </a:solidFill>
                <a:latin typeface="Arial" charset="0"/>
                <a:cs typeface="Arial" charset="0"/>
              </a:rPr>
              <a:t>.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Bendito seja Deus para sempre!</a:t>
            </a:r>
          </a:p>
          <a:p>
            <a:pPr algn="l">
              <a:defRPr/>
            </a:pPr>
            <a:endParaRPr kumimoji="0" lang="pt-PT" sz="2400" kern="0" spc="100" baseline="0" dirty="0">
              <a:solidFill>
                <a:srgbClr val="FFFFFF"/>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Orai, irmãos, para que o meu e vosso sacrifício </a:t>
            </a:r>
          </a:p>
          <a:p>
            <a:pPr algn="l">
              <a:defRPr/>
            </a:pPr>
            <a:r>
              <a:rPr kumimoji="0" lang="pt-PT" sz="2200" b="0" i="1" kern="0" spc="100" baseline="0" dirty="0">
                <a:solidFill>
                  <a:srgbClr val="FFFF66"/>
                </a:solidFill>
                <a:latin typeface="Arial" charset="0"/>
                <a:cs typeface="Arial" charset="0"/>
              </a:rPr>
              <a:t>	seja aceite por Deus Pai todo-poderoso.</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Receba o Senhor por tuas mãos este Sacrifício, 	para glória do Seu nome,</a:t>
            </a:r>
          </a:p>
          <a:p>
            <a:pPr algn="l">
              <a:defRPr/>
            </a:pPr>
            <a:r>
              <a:rPr kumimoji="0" lang="pt-PT" sz="2400" kern="0" spc="100" baseline="0" dirty="0">
                <a:solidFill>
                  <a:srgbClr val="FFFFFF"/>
                </a:solidFill>
                <a:latin typeface="Arial" charset="0"/>
                <a:cs typeface="Arial" charset="0"/>
              </a:rPr>
              <a:t>	para nosso bem e de toda a santa Igreja.			</a:t>
            </a:r>
            <a:r>
              <a:rPr kumimoji="0" lang="pt-PT" sz="2000" kern="0" spc="100" baseline="0" dirty="0">
                <a:solidFill>
                  <a:srgbClr val="FFFFFF"/>
                </a:solidFill>
                <a:latin typeface="Arial" charset="0"/>
                <a:cs typeface="Arial" charset="0"/>
              </a:rPr>
              <a:t>       </a:t>
            </a:r>
            <a:r>
              <a:rPr kumimoji="0" lang="pt-PT" sz="20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endParaRPr kumimoji="0" lang="pt-PT" sz="2000" kern="0" spc="100" baseline="0" dirty="0">
              <a:solidFill>
                <a:srgbClr val="FFFFFF"/>
              </a:solidFill>
              <a:latin typeface="Arial" charset="0"/>
              <a:cs typeface="Arial" charset="0"/>
            </a:endParaRPr>
          </a:p>
        </p:txBody>
      </p:sp>
      <p:sp>
        <p:nvSpPr>
          <p:cNvPr id="12" name="Line 4"/>
          <p:cNvSpPr>
            <a:spLocks noChangeShapeType="1"/>
          </p:cNvSpPr>
          <p:nvPr/>
        </p:nvSpPr>
        <p:spPr bwMode="auto">
          <a:xfrm flipV="1">
            <a:off x="2700338" y="6381750"/>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3" name="WordArt 5"/>
          <p:cNvSpPr>
            <a:spLocks noChangeArrowheads="1" noChangeShapeType="1" noTextEdit="1"/>
          </p:cNvSpPr>
          <p:nvPr/>
        </p:nvSpPr>
        <p:spPr bwMode="auto">
          <a:xfrm>
            <a:off x="476571" y="392905"/>
            <a:ext cx="8343901" cy="37179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FF">
                      <a:alpha val="40000"/>
                    </a:srgbClr>
                  </a:glow>
                  <a:outerShdw blurRad="50800" dist="38100" dir="2700000" algn="tl" rotWithShape="0">
                    <a:srgbClr val="F8F8F8">
                      <a:alpha val="56000"/>
                    </a:srgbClr>
                  </a:outerShdw>
                </a:effectLst>
                <a:latin typeface="Arial"/>
                <a:cs typeface="Arial"/>
              </a:rPr>
              <a:t>L. EUCARÍSTICA</a:t>
            </a:r>
          </a:p>
        </p:txBody>
      </p:sp>
      <p:pic>
        <p:nvPicPr>
          <p:cNvPr id="14" name="Picture 7"/>
          <p:cNvPicPr>
            <a:picLocks noChangeAspect="1" noChangeArrowheads="1"/>
          </p:cNvPicPr>
          <p:nvPr/>
        </p:nvPicPr>
        <p:blipFill>
          <a:blip r:embed="rId2">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8374599" y="6041094"/>
            <a:ext cx="221828" cy="263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0842" name="Picture 17" descr="COLOSS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559961">
            <a:off x="6900862" y="114301"/>
            <a:ext cx="735013"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843" name="Picture 16" descr="GRA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37486">
            <a:off x="6988175" y="35877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WordArt 5"/>
          <p:cNvSpPr>
            <a:spLocks noChangeArrowheads="1" noChangeShapeType="1" noTextEdit="1"/>
          </p:cNvSpPr>
          <p:nvPr/>
        </p:nvSpPr>
        <p:spPr bwMode="auto">
          <a:xfrm>
            <a:off x="476571" y="392905"/>
            <a:ext cx="8343901" cy="37179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FF">
                      <a:alpha val="40000"/>
                    </a:srgbClr>
                  </a:glow>
                  <a:outerShdw blurRad="50800" dist="38100" dir="2700000" algn="tl" rotWithShape="0">
                    <a:srgbClr val="F8F8F8">
                      <a:alpha val="56000"/>
                    </a:srgbClr>
                  </a:outerShdw>
                </a:effectLst>
                <a:latin typeface="Arial"/>
                <a:cs typeface="Arial"/>
              </a:rPr>
              <a:t>L. EUCARÍSTICA</a:t>
            </a:r>
          </a:p>
        </p:txBody>
      </p:sp>
      <p:pic>
        <p:nvPicPr>
          <p:cNvPr id="121859" name="Picture 17" descr="COLOSSU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4559961">
            <a:off x="6900862" y="114301"/>
            <a:ext cx="735013"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Line 4"/>
          <p:cNvSpPr>
            <a:spLocks noChangeShapeType="1"/>
          </p:cNvSpPr>
          <p:nvPr/>
        </p:nvSpPr>
        <p:spPr bwMode="auto">
          <a:xfrm flipV="1">
            <a:off x="468313" y="908050"/>
            <a:ext cx="8243887"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21861" name="AutoShape 8"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1862" name="AutoShape 10"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1863" name="AutoShape 9" descr="data:image/jpeg;base64,/9j/4AAQSkZJRgABAQAAAQABAAD/2wCEAAkGBhQSERQUEBQUFRUVFRQUFRUUFBQUFRQVFBQVFBQUFBQXHCYeFxkkGRQUHy8gJCcpLCwsFR4xNTAqNSYrLCkBCQoKDgwOGg8PGiokHR8pKiwpLCwpLCkpKSwsLCwsLCwsKSwpLCksKSksLCkpLCksLCksKSkpLCwpLCwpLCwpKf/AABEIAOEA4AMBIgACEQEDEQH/xAAbAAACAwEBAQAAAAAAAAAAAAADBAECBQAGB//EAD0QAAEDAQQHBQcDAwQDAQAAAAEAAgMRBAUhMRJBUWFxgZETIqGxwQYjMlJy0fBCkuEUM2IkgrLxFXPCB//EABoBAAMBAQEBAAAAAAAAAAAAAAIDBAEABQb/xAAqEQACAgICAQMEAgIDAAAAAAAAAQIRAyESMUEEIjIFE1FhQnGBwSORof/aAAwDAQACEQMRAD8A2bwt72Po2lKA5V1lAZfEm7oq3zXtB9I8ylWsXoNqtke7NRl6v/x6Jhl5P3ftWZE1Mxu2Lzs1rcWUQ3qSHv61+oj9q4XhJu6KYml2QRAwjUpXnnXuQ1Y0nphbPeDznTonY53bR0SUDtoTzWBTvJJurDZf+od+BHbO7b4ILQEYLm2uwHIuy1ORRaHIICIwLoW2BJhBOVP9SUMmgxXzf2k9t5JJTFY9Jwbm5oPeIzLaY6OqtcfN9taMjFyPphtBUi0FfDXXhatNz6ztNammmKHXgcAvZ+wvte6UmKd5cdRdTSG4kAVCK78hPG0e+M7lBtBVSqJc010wE7Ci0OVXWghVqquKXtLsKyjrY5UNscue3YDxQ9ArPuPyxiIdb37UvJb37USViTcNi1S/ZpL7wftQHXpJtRX2YkfnkkXgDWm/dfmzOAz/AOUk2otktj3Oo5xpQnCo1jes3TTd21LjwPmFTCU33oS6sRvaI9oPpHmUs2A7k9eg94PpHmUFnBXTk/BOkr2cbC4Ztoo7OiejtrgFBtbXZ0rwop58pLodFqL0wljeKb9qa7QIUDm01JqOKu9eNPJJPi0V0nuy0bAUfsQNvVLdmRiAeScgNRj4oIz3sGV+CGDamAQqdkpbEQnKbXxQp0+y4CuAoaFYKmC0Lkef9t7Q5ljk0DSoo52wHCgG0kgcyvnfs5eTLPEXyA1eT8OiSWjuj4nDWHZL3v8A+iNcbG4NGbmg7hnXwXg7mtcQs4EpaNGoqXAZurqxINdSXl668lvpVf6NG3e0EQjBOl7xpLRo40yJNTQY4VqvNRW4xzMmj1knZiKVB4grUlveJ0rS4FrNBzKmgHxkjRpiBlnRZl5SM7QCICgeMsdKgxPOp6LMMVHVDstvd9H2267YJoY5Gmoc0H7pghJXDYhDA1jchU9Tj4p9ycviebLUmkDIVSESqqQp5w/ASYJzUNzd6OQFR7UrhKg00KyxE5pahGSakcEsY9lVycxgN4J104Jd9kTErabUq+0US7nerDpUV/o96au2y948D5hJ9qSm7vrpH6T5hX4+euTEtJdIUvKmmPpHmUJpCavJnfHD1KAISrss41sTFOxmKGv/AGodZMcl1meG51TMB03bl5ynJSpMpaVbQKKzrRgZornRUyUNchyc/LASXgZ00RrUCOiOGpa/YLLhqlUJV2uRqcboGmcArLl1VREBid73eJ4Xxn9TSK7DqPVfC2WaSNxeGV7J5a7CoBFQQ4bKVxX31z8CcTwxJ4BeHtdkpM9wiMbJHknSBxJABOO2laIMk+Gyr00OTo+ZWq2ucSSGmoIADR3QdlM+dVrex9xvntEbNHBtJHVH6dIHHcaUW5PcMILnBgbog1pXE+nJb/sJNG0vAae0cBjTDQYMOGJ8VscsZKkg8sZQds9tG2gAUuCG2Q61D7Y0ENcQCckfgh8hFVwRAqkKefJdDEALCquYdiYDlzpEKaatsLZnuiquMR1UTbiDmk5Ix+lLjkpjKsWmcdbeiUfBXILREJUmylNWR3dHV+zINndqFEzdcLg81+U+YRpISEe7/i5fZUQ9TFuqB+2+7Mi82nTFDq9Sl2xu2rVt7O8OA8yluzVk89eBCx2+wEcbtZT1mj4ILLOTqonLPBQ61Dlz2+tFCx8V2MsgRQwBQ20K2aQ3CtO2Zs5rscEwAqtNMlNStX7BYRrVaqHpAZkDiaIb3nPBwrq2JsMfkBkWg0I7xB44dEWCXSqNYz9CNyQvB+DXDLI+itY5O80jI93r/Kq+37bF8t0aDNiDarOHNIcKg0wV3voTy8Vzj6JaVhdbMe0+y8TgQNIVrk406FPWG7o4hSNobwGPM5lNSPohNkoC7pxKH7aXS7CeSUu2Dln941o2E9MEpdg05pXnEtIY3dtoosWMxcdTfUodwv7jnnIl7/smNcVRy/0aFrvNrXBgqXnJrRU89iZZKT8QI4rHsTyGudm55Jrs1AJ9kjYxWR1K7T6JMvxQXGhstQ3NV4rQHCrTUfmoqXNUskk9hKxchULNiIWqrgV324UMTF3uI1KjbUjE1QZWblPxaemHqtlJXEqLA86Rrs+yp2hbkr2OUOeajGh9F6OHCuxMpi142gaYodXqUOIVRbdCA8V+UeZRYCAnZ3FfH/tgY+XkhkTkXsfmOCsZicGjmjQ2auJUHb9u/wB+B912UjaNQ5o4CvobEKS0RRkdo8NJ4+JAw5rli3tgOf4GGLpnADGuOGH3RD8NW0cPCiA2UObVuIyI2EZgqqGFLYrlYmLvZiW0Nc9IVPI5qbrlxcytQBUcKq7dYGqpHJJXbP76u3SVaXKOzduw9rYeyO54/PFVsUubfld/KPaHVa4c/Fqy7O6loO8j/j/CZFaoVVm3LN36f4+q4SpO0zAPAridFo4k0CNLGQMdZopl8qGV7S081SANf4VNrdkAgRfGT8vdHLPxqr5k7gm8fd/QtukJwzU0zsa7yVozoWV30hvXDyKBE7GYa8hzoD5o95YWcD5ntHKqCS9yQyPR1hPwV2aXmqNjM05cTgO43cBi48a69yI3Bx3NH54K9xgVJ404nWsSrYyTs0XMZEKuNOtTuAGJK5l4sOFSK/MCPEoVs70or+keJz8ArRvFcA3DA4ZHZXWVO1yezKSWwxAVHiiO8gNq6gAHCiWdOxw7jgeGKRkx8VYUXYMsCgtVaogkQRSkELSs3Kljg7x4eoTEzgpsfxHh9lVilwdIGUeXYlbY++DroPMq0NnGsqbcCXimweZTEUFN25UZ4x/kIg3eg8UQAwosm2NtEQcWyNc0VLQ6ult0a414rRtVubG2pz1N2ryF73y4yaLiGggDHVUZHYKKKclVIpxxd2M2X2t0h3nEHZQHEpe32pz2uFdEnAADSe4bdjR1St23QWvBIBxwGddmG1ets12hp0iAXEDlT/tKxwU5UmUZJKC6Bexum2z6EgIILqA6gTUcsTyTN3Oo+ZoyqHdRimLGMSUtdzKSy76L14qk0eXJ2ySe/wBfIrKsmDmfU4ea0LWaS03+n8rPhHfb9RPgt6pFGPpmtO74vzYsou/1A4jyKfcTjvWdIPf13tTIC6CX1/cjOx7T0BKfs9trFpHHRNedKDxSN9foP+XoVS6hWjc/hJ5aR86KJr/mHJXiNayRUbj+HWVaz46RVpDQKLNkfzaqV5ZJPsyIHe8fvP55Ji8jURN/yB8UtY8Xk7ymLUfexjYQhl80UJaCWp1BIdg8gr+z+OjXYSl7wPu5N/8ACZuUULd7UMlo6PTGbS6j3u2A+RV7BGNFoI3nmg2w91++g60CZsxpRICfxPNe3lteDE1uloB2k+mWGVTq19EtZb30BUY0zJGI+ojNb1pg0n12k9NiyLZYBEXBrR2b8HDVjhy/lI9TjtcvwUYJJexku9pmNaCXtPLHwTTb7kfQRwPqci8FjANriQvJTXKW1eaADGpOHLaV6j2Uv0St7N5Je3InMjZVTY4pdMbNJLo2JGmn5RWsD6u309UcsqqQWajq7vUKnHji5b0ySUnQWYAEYY0+6gYb1aYYjgPVdwVGTtikJW2zOLSWgF9O7XV/K8i32Tke4l4IzPE5VJXvWs1lQWqaVeBkZNaMq6Lp7MADE5Fx8huWpI2jTuUl1MlRhrVFj4p6Mlcgdg1oVkFJH7wPBFsmHUjooBAJ20V6fZPJbEbVjO3l5USGT6byjzSf6gbMEOQe9Kbx6HQEmyuoTiSHPPxEYFxI14hLva8vBBzIw0nL0LWClNyzpP7jRvCXHArsZ913QnaatcdJzhs75GpFuwO0i/TdgMtJxB2CiLewqYwctL/5WzdzQY20HHjQfdTSxqM9BLK3C2ZD45xm/PHMnDlknrDI/SFSct+O9NOPePIKXYHDYqFhVE8szfgybtPePEotodWVvFAu3M8VZprOBzWte8bXtGbw/tuTd3N7zPpQ7XDpNptTFmbRw3BDNroCPkrbfh5hOtbiOCUtWOG9OMPe6qfya/ihQtxHEqbREKUcKggg8DmjNjxHNMOgDhvWzdROXZ4W9rg03Oa0kOAqypNHZmnHPHaN6D7O2LRqP1V16nDDHYDgOK9gIgHd4ZZHZXYjtsra10RXOtBVRNPpdFP3PJMJOiK50x460xZ86jYh6K6DBx4fhTsbtiWVmdjyHqqdqh2o94cPUqoVuWCq2TRlsP2hKKAqwMUT2kBQNWyhEOCq0Y4ZKrMUYBArvQRRrcUMt7xKZ7KuaE9mKrhOtCZKzNfD7yqWmb73l91pyRbVmyu97/tVMJ3KgloZbkOCzZPjHFacYwHBISs74T0zPJS8We8ZsALjyFB4rSuM+6/3H0SF6GlN/kB/IWjd7dGEcyppK8hydYzosSTtKu7MqsAo0IhGfBUE5j2MUrxPmVWy42jkiRijnDefzxVbvHvzwQPtss8f4NtrK0CvNHQ1Vo24pqVukKqH1D3oCGjOcalHY5D7OhTAiqKhKWS9jGi1aqWSYqjVxCF5rdMxQovPHVDjrkVeN+1S9q17NLDFEiZjyS7X9QiwTY8kUE7sxitpZiOHqVVo2olrcAcdiV7Sq9KUXJEd0w75q5ITY8cShdoScEdgSckFCI2Em2MMxTDSEo1yI0qTjQ5jDnoZFFXtEF8iFyoyisxWbNZ6y1Gxapj2oEgod6oxNo4jsgBRZ9ob3wnmuS1oj71VSns6Jn32/vRjaD5V9FrRf26cliXw738A+rwC2In4YfN5gH1Sl82zWvakEGoIwbUIICYiyTXLaEcdMxZBSVw2/wAKt3D3zke0s96VezWajtLascqK18TXjOSPEaYJdgwRtLBRZe7FRWik7V0D9S6TEIAKmWpDPAd7cVwK4PqFRxWZI3tGxZZ4VO32q4el5BQ7tadidd9Ay/R0klfQothlqeSTrQ7ijWSOjyRrHqrvtrTQjmytt+McPUoJTVsz5DzKXDqK1EzWy8bKZorSqRN1lFzUuSLk9joNJEA7FcOVHHUFZrUtxv8AoJOiXvVo49ZXMYrOckuKXQxNlXOSkxxTEz0DQxToRo0vCxAtYqU4AlrRiivZkezAvo0mhOujwOi0rt+Btdp+3osy/R7+zj/2f8Vs2NlGN4HzKVvnQz+IZiNEhNGKuxFJ7FeBO0s753pmBuBUWtuIRoG5pfKxt6Dw5KaqsRXSFKnt0CjtNUkaqkqa6ilyjSsJbJjepkKCcFdr0c4XUl0ZF+GDMm1T2oUyRpJ9Wn86KrDCLVCckmmNlqJZBR3L1QY3ghMWPFxB2fZPhBw0A3ydi9smAdjnQeZQGPrih253fHD1KB26s46EN7H2vRtJJwvTHapU4WGnQZoXGTUEr21cAVR1opxWfa8mczQ09SkyUCRhf127P5UvnHLzSXj2OjIK3E1KMGpRkyaY/WtcKRrmXcUu5WfIqaSXx2EnozrbYS+WJw/SXeLStHs6aI4j86qjpNEg7MfunJQHtBbxHqF3CnyMeS1xAMXVSzJaORNPFdPHbMjMLaMQrQuwQ3HBVjep4Q0xrkMaar2iG1ypKdiLhs6w5coLkEP/AIVmvRZMVrQCnTJe9Q2WipIUq5yLFhUo14BnOno0i5DkaCKJWz2jUeCIZEePC4OmDLJyQAuLStK75anl9lnSOqmbuf3uXqFU1aFRezPvN3fH0+pSjXo16yd8fT6lJxnFWpaEvs0YXrn2nUEm6fYo7RZwOscdPQYIbHFLhyntFnE1MbNpwXMedaXiFcSig1QcA+VKhyA4pySTUk4sFSSfNKlG2bFhJJ81azOqkO0Ttnw6IXDQxy8HTOqUxd1poS05HLila4qjTQ13ouFxoVy91mvabDpYjB3nxWfM0tdiFvRZIc1nDsCOa8qPqODqRW8d7Rl1wS7X4p+ayEZYhZjsCqsPGV0Lna7GnnJQ8qHnuhRVEka2UL6K+njhrVHtqg6RA4I1HZj6GtNJl2JCgzoUz8ahNjjpi27CEq7Za8QlhOu7TGqbwsXYwZE1d7u9yPmFnudUVTN2Pq47h9ljjo1PZn3s/vj6R5lJdojXw/3g+keZSYeq49CpLYw1yuHJcPVw9aZQeqsMUBjqo7VjRwdjuiNEgBGjS2ahqqWlRNLBCJxSkhiIY3Dj6Jpjs+FOqVaalGrQfmpY0aS13muAqaDWQFSCMkUAqanzK1rvsGgdJ2eobP5SM/qIYItyYUMcpvRph1FwegmTFQZKL46ebk2z1VAMXJa02Jrtx2hSJKrjIsh6yWN3FmvEn2KSWUtbtCVa7HwWoZNqBNYg7FuBXs+l+pwm6yaZNk9O10Z+lRUe6qJaIS3MH0S+kvbjUlaJetMUmdQqmmrWoJUSKuKtCmXc+ijt0N7qpeSRGkZQ82aieuuTvn6fULFbItC55O+fpPmFklo1LYnfEnvB9I8ylQ5MXrZ3mQFrSe6MgTrKWFmk+R37StUkls5xbZbTUmRWZd0h/Q7oUeO5pTm0jkUqXqcUPlIJYZPpFISnGYI8F0EZ16FNR2ADMO6KDL9VwR6t/wCBq9Hkl4E4ymOCaEDR+k86qdM6mn9qgn9Zj/GDY+PoJeWLhp2KwsbjqTHau+U9Fxe7Y7oo5/Wcz+MaKI+gXlgorvp8TgOGKZiszBtPHIpZ73fK7oVQyP8Ald0KhyfUfVZPLX9FEfR414NZkgAoKBSZlkttD/ld0Ku6d2pruhUMpZJbdjlhroe7ZVdOs9z30+F3QoZlf8ruhSuMn4YxYjSE65s6zmvf8ruhV3aRGTuhQuEvwb9tDz5kP+qIKR7/AMrjyKhwf8ruhWrHL8HcEagtlc8RvS8tma74TQ7NST7N4/S7oVHvPld0Ktweo9RgfsboRP0+OfYO1wuHxArLcaLcbLJkWkjeCl57AHfoc07gadF9J6X6zHrLFr/1EGT0MluOzJ7RClTs10yfpaTyIQJLBJrY79pXuY/UYsnxkmRSxSj2hQSUWlcsnfP0nzCzX2KQfod+0p65oHNeS5rgNE5gjWE2VNHKJ6VutGjXLl5uXoOIZq4Zrly8nIX4+gzMlYrlyQNAuVFy5cEXYqrlyWaVehFSuRBFguauXIQiH61ULly1HEqXKFy045qhcuWIFhGrnrly1AIgLly5awkVKl+ShcmYvkhOX4iU6A3Mrly+jh0eef/Z"/>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3" name="Rectângulo 2"/>
          <p:cNvSpPr/>
          <p:nvPr/>
        </p:nvSpPr>
        <p:spPr>
          <a:xfrm>
            <a:off x="900113" y="1239838"/>
            <a:ext cx="7775575" cy="4492625"/>
          </a:xfrm>
          <a:prstGeom prst="rect">
            <a:avLst/>
          </a:prstGeom>
        </p:spPr>
        <p:txBody>
          <a:bodyPr>
            <a:spAutoFit/>
          </a:bodyPr>
          <a:lstStyle/>
          <a:p>
            <a:pPr algn="l">
              <a:spcAft>
                <a:spcPts val="600"/>
              </a:spcAft>
              <a:defRPr/>
            </a:pPr>
            <a:r>
              <a:rPr kumimoji="0" lang="pt-PT" sz="22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p>
          <a:p>
            <a:pPr algn="r">
              <a:spcAft>
                <a:spcPts val="600"/>
              </a:spcAft>
              <a:defRPr/>
            </a:pPr>
            <a:r>
              <a:rPr kumimoji="0" lang="pt-PT" sz="2000" b="0" kern="0" spc="100" baseline="0" dirty="0">
                <a:solidFill>
                  <a:srgbClr val="F8F8F8"/>
                </a:solidFill>
                <a:latin typeface="Arial" charset="0"/>
                <a:cs typeface="Arial" charset="0"/>
              </a:rPr>
              <a:t> </a:t>
            </a:r>
            <a:r>
              <a:rPr kumimoji="0" lang="pt-PT" sz="2000" b="0" i="1" kern="0" cap="small" spc="100" baseline="0" dirty="0">
                <a:solidFill>
                  <a:srgbClr val="FFCC66"/>
                </a:solidFill>
                <a:latin typeface="Arial" charset="0"/>
                <a:cs typeface="Arial" charset="0"/>
              </a:rPr>
              <a:t>[ Oração Eucarística ]</a:t>
            </a:r>
            <a:r>
              <a:rPr kumimoji="0" lang="pt-PT" sz="2000" b="0" kern="0" cap="small" spc="100" baseline="0" dirty="0">
                <a:solidFill>
                  <a:srgbClr val="FFCC66"/>
                </a:solidFill>
                <a:latin typeface="Arial" charset="0"/>
                <a:cs typeface="Arial" charset="0"/>
              </a:rPr>
              <a:t> </a:t>
            </a:r>
            <a:endParaRPr kumimoji="0" lang="pt-PT" sz="2000" b="0" i="1" kern="0" spc="100" baseline="0" dirty="0">
              <a:solidFill>
                <a:srgbClr val="FFCC66"/>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O Senhor esteja convosco.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Ele está no meio de nós.</a:t>
            </a:r>
          </a:p>
          <a:p>
            <a:pPr algn="l">
              <a:defRPr/>
            </a:pPr>
            <a:endParaRPr kumimoji="0" lang="pt-PT" sz="2400" kern="0" spc="100" baseline="0" dirty="0">
              <a:solidFill>
                <a:srgbClr val="FFFFFF"/>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Corações ao alto.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O nosso coração está em Deus.</a:t>
            </a:r>
          </a:p>
          <a:p>
            <a:pPr algn="l">
              <a:defRPr/>
            </a:pPr>
            <a:endParaRPr kumimoji="0" lang="pt-PT" sz="2400" kern="0" spc="100" baseline="0" dirty="0">
              <a:solidFill>
                <a:srgbClr val="FFFFFF"/>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Dêmos graças ao Senhor nosso Deus.</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É nosso dever, é nossa salvação.</a:t>
            </a:r>
          </a:p>
          <a:p>
            <a:pPr algn="l">
              <a:defRPr/>
            </a:pPr>
            <a:endParaRPr kumimoji="0" lang="pt-PT" sz="2400" kern="0" spc="100" baseline="0" dirty="0">
              <a:solidFill>
                <a:srgbClr val="FFFFFF"/>
              </a:solidFill>
              <a:latin typeface="Arial" charset="0"/>
              <a:cs typeface="Arial" charset="0"/>
            </a:endParaRPr>
          </a:p>
          <a:p>
            <a:pPr algn="l">
              <a:defRPr/>
            </a:pPr>
            <a:r>
              <a:rPr kumimoji="0" lang="pt-PT" sz="2400" kern="0" spc="100" baseline="0" dirty="0">
                <a:solidFill>
                  <a:srgbClr val="FFFFFF"/>
                </a:solidFill>
                <a:latin typeface="Arial" charset="0"/>
                <a:cs typeface="Arial" charset="0"/>
              </a:rPr>
              <a:t>	                 </a:t>
            </a:r>
            <a:r>
              <a:rPr kumimoji="0" lang="pt-PT" sz="22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endParaRPr kumimoji="0" lang="pt-PT" sz="2400" kern="0" spc="100" baseline="0" dirty="0">
              <a:solidFill>
                <a:srgbClr val="FFFFFF"/>
              </a:solidFill>
              <a:latin typeface="Arial" charset="0"/>
              <a:cs typeface="Arial" charset="0"/>
            </a:endParaRPr>
          </a:p>
        </p:txBody>
      </p:sp>
      <p:sp>
        <p:nvSpPr>
          <p:cNvPr id="12" name="Line 4"/>
          <p:cNvSpPr>
            <a:spLocks noChangeShapeType="1"/>
          </p:cNvSpPr>
          <p:nvPr/>
        </p:nvSpPr>
        <p:spPr bwMode="auto">
          <a:xfrm flipV="1">
            <a:off x="2700338" y="6237288"/>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pic>
        <p:nvPicPr>
          <p:cNvPr id="121866" name="Picture 16" descr="GRA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37486">
            <a:off x="6915150" y="45402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WordArt 5"/>
          <p:cNvSpPr>
            <a:spLocks noChangeArrowheads="1" noChangeShapeType="1" noTextEdit="1"/>
          </p:cNvSpPr>
          <p:nvPr/>
        </p:nvSpPr>
        <p:spPr bwMode="auto">
          <a:xfrm>
            <a:off x="395288" y="332358"/>
            <a:ext cx="8301036" cy="43234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EUCARÍSTICA</a:t>
            </a:r>
          </a:p>
        </p:txBody>
      </p:sp>
      <p:pic>
        <p:nvPicPr>
          <p:cNvPr id="122883" name="Picture 14" descr="http://t0.gstatic.com/images?q=tbn:ANd9GcSjXCt4Dlc9LnN4k2eW0nChrlnkZnpnHI0bhLvWyqjVMpD_sj7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0" y="1428750"/>
            <a:ext cx="5500688" cy="3429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884" name="Picture 12" descr="http://t3.gstatic.com/images?q=tbn:ANd9GcSBhafM8LHM4Otx_XiIhw7obsYcJ3kFIPBub98bmib8TIWe1kO9D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063" y="3714750"/>
            <a:ext cx="3051175" cy="2286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885" name="Line 3"/>
          <p:cNvSpPr>
            <a:spLocks noChangeShapeType="1"/>
          </p:cNvSpPr>
          <p:nvPr/>
        </p:nvSpPr>
        <p:spPr bwMode="auto">
          <a:xfrm>
            <a:off x="395288" y="836613"/>
            <a:ext cx="8280400" cy="0"/>
          </a:xfrm>
          <a:prstGeom prst="line">
            <a:avLst/>
          </a:prstGeom>
          <a:noFill/>
          <a:ln w="31750">
            <a:solidFill>
              <a:srgbClr val="33CC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2886" name="Line 5"/>
          <p:cNvSpPr>
            <a:spLocks noChangeShapeType="1"/>
          </p:cNvSpPr>
          <p:nvPr/>
        </p:nvSpPr>
        <p:spPr bwMode="auto">
          <a:xfrm flipV="1">
            <a:off x="900113" y="1216025"/>
            <a:ext cx="1727200" cy="1793875"/>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96262" name="Rectangle 6"/>
          <p:cNvSpPr>
            <a:spLocks noChangeArrowheads="1"/>
          </p:cNvSpPr>
          <p:nvPr/>
        </p:nvSpPr>
        <p:spPr bwMode="auto">
          <a:xfrm>
            <a:off x="2555875" y="1268413"/>
            <a:ext cx="5976938" cy="5329237"/>
          </a:xfrm>
          <a:prstGeom prst="rect">
            <a:avLst/>
          </a:prstGeom>
          <a:noFill/>
          <a:ln w="9525">
            <a:noFill/>
            <a:miter lim="800000"/>
            <a:headEnd/>
            <a:tailEnd/>
          </a:ln>
          <a:effectLst/>
        </p:spPr>
        <p:txBody>
          <a:bodyPr/>
          <a:lstStyle/>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Santo, Santo, Santo,</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Senhor Deus do Universo.</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O céu e a terra proclamam</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a Vossa glória.</a:t>
            </a:r>
            <a:r>
              <a:rPr kumimoji="0" lang="pt-PT" spc="100" baseline="0" dirty="0">
                <a:effectLst>
                  <a:glow rad="63500">
                    <a:schemeClr val="bg1">
                      <a:alpha val="40000"/>
                    </a:schemeClr>
                  </a:glow>
                  <a:outerShdw blurRad="38100" dist="38100" dir="2700000" algn="tl">
                    <a:srgbClr val="808080"/>
                  </a:outerShdw>
                </a:effectLst>
                <a:latin typeface="Arial" charset="0"/>
              </a:rPr>
              <a:t> </a:t>
            </a:r>
          </a:p>
          <a:p>
            <a:pPr marL="342900" indent="-342900" algn="l">
              <a:lnSpc>
                <a:spcPct val="110000"/>
              </a:lnSpc>
              <a:spcBef>
                <a:spcPct val="20000"/>
              </a:spcBef>
              <a:buClr>
                <a:schemeClr val="accent1"/>
              </a:buClr>
              <a:defRPr/>
            </a:pPr>
            <a:r>
              <a:rPr kumimoji="0" lang="pt-PT" spc="100" baseline="0" dirty="0">
                <a:effectLst>
                  <a:glow rad="63500">
                    <a:schemeClr val="bg1">
                      <a:alpha val="40000"/>
                    </a:schemeClr>
                  </a:glow>
                  <a:outerShdw blurRad="38100" dist="38100" dir="2700000" algn="tl">
                    <a:srgbClr val="808080"/>
                  </a:outerShdw>
                </a:effectLst>
                <a:latin typeface="Arial" charset="0"/>
              </a:rPr>
              <a:t>		</a:t>
            </a:r>
            <a:r>
              <a:rPr kumimoji="0" lang="pt-PT" sz="3200" spc="100" baseline="0" dirty="0">
                <a:effectLst>
                  <a:glow rad="63500">
                    <a:schemeClr val="bg1">
                      <a:alpha val="40000"/>
                    </a:schemeClr>
                  </a:glow>
                  <a:outerShdw blurRad="38100" dist="38100" dir="2700000" algn="tl">
                    <a:srgbClr val="808080"/>
                  </a:outerShdw>
                </a:effectLst>
                <a:latin typeface="Arial" charset="0"/>
              </a:rPr>
              <a:t>Hossana nas alturas.</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Bendito O que vem </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em nome do Senhor.</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		Hossana nas alturas.</a:t>
            </a:r>
          </a:p>
        </p:txBody>
      </p:sp>
      <p:pic>
        <p:nvPicPr>
          <p:cNvPr id="122888" name="Picture 17" descr="COLOSSU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4559961">
            <a:off x="6813550" y="158750"/>
            <a:ext cx="735013"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889" name="Picture 16" descr="GRAP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37486">
            <a:off x="6915150" y="45402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WordArt 8"/>
          <p:cNvSpPr>
            <a:spLocks noChangeArrowheads="1" noChangeShapeType="1" noTextEdit="1"/>
          </p:cNvSpPr>
          <p:nvPr/>
        </p:nvSpPr>
        <p:spPr bwMode="auto">
          <a:xfrm rot="18846733">
            <a:off x="217597" y="1706959"/>
            <a:ext cx="2585336" cy="441574"/>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Santo</a:t>
            </a: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6" descr="DOLPHIN"/>
          <p:cNvPicPr>
            <a:picLocks noGrp="1" noChangeAspect="1" noChangeArrowheads="1"/>
          </p:cNvPicPr>
          <p:nvPr>
            <p:ph/>
          </p:nvPr>
        </p:nvPicPr>
        <p:blipFill>
          <a:blip r:embed="rId2" cstate="print">
            <a:extLst>
              <a:ext uri="{28A0092B-C50C-407E-A947-70E740481C1C}">
                <a14:useLocalDpi xmlns:a14="http://schemas.microsoft.com/office/drawing/2010/main" val="0"/>
              </a:ext>
            </a:extLst>
          </a:blip>
          <a:srcRect/>
          <a:stretch>
            <a:fillRect/>
          </a:stretch>
        </p:blipFill>
        <p:spPr>
          <a:xfrm rot="1704546">
            <a:off x="6850063" y="4397375"/>
            <a:ext cx="2376487" cy="1617663"/>
          </a:xfrm>
          <a:noFill/>
        </p:spPr>
      </p:pic>
      <p:sp>
        <p:nvSpPr>
          <p:cNvPr id="105475" name="WordArt 9"/>
          <p:cNvSpPr>
            <a:spLocks noChangeArrowheads="1" noChangeShapeType="1" noTextEdit="1"/>
          </p:cNvSpPr>
          <p:nvPr/>
        </p:nvSpPr>
        <p:spPr bwMode="auto">
          <a:xfrm>
            <a:off x="6948488" y="5300663"/>
            <a:ext cx="431800" cy="504825"/>
          </a:xfrm>
          <a:prstGeom prst="rect">
            <a:avLst/>
          </a:prstGeom>
        </p:spPr>
        <p:txBody>
          <a:bodyPr wrap="none" fromWordArt="1">
            <a:prstTxWarp prst="textPlain">
              <a:avLst>
                <a:gd name="adj" fmla="val 50000"/>
              </a:avLst>
            </a:prstTxWarp>
          </a:bodyPr>
          <a:lstStyle/>
          <a:p>
            <a:r>
              <a:rPr lang="pt-PT" sz="3600" kern="10">
                <a:ln w="25400">
                  <a:solidFill>
                    <a:schemeClr val="bg1"/>
                  </a:solidFill>
                  <a:round/>
                  <a:headEnd/>
                  <a:tailEnd/>
                </a:ln>
                <a:solidFill>
                  <a:schemeClr val="tx2"/>
                </a:solidFill>
                <a:latin typeface="Arial Black"/>
              </a:rPr>
              <a:t>F</a:t>
            </a:r>
          </a:p>
        </p:txBody>
      </p:sp>
      <p:sp>
        <p:nvSpPr>
          <p:cNvPr id="105476" name="WordArt 10"/>
          <p:cNvSpPr>
            <a:spLocks noChangeArrowheads="1" noChangeShapeType="1" noTextEdit="1"/>
          </p:cNvSpPr>
          <p:nvPr/>
        </p:nvSpPr>
        <p:spPr bwMode="auto">
          <a:xfrm>
            <a:off x="8029575" y="5589588"/>
            <a:ext cx="503238" cy="504825"/>
          </a:xfrm>
          <a:prstGeom prst="rect">
            <a:avLst/>
          </a:prstGeom>
        </p:spPr>
        <p:txBody>
          <a:bodyPr wrap="none" fromWordArt="1">
            <a:prstTxWarp prst="textPlain">
              <a:avLst>
                <a:gd name="adj" fmla="val 50000"/>
              </a:avLst>
            </a:prstTxWarp>
          </a:bodyPr>
          <a:lstStyle/>
          <a:p>
            <a:r>
              <a:rPr lang="pt-PT" sz="3600" kern="10">
                <a:ln w="25400">
                  <a:solidFill>
                    <a:schemeClr val="bg1"/>
                  </a:solidFill>
                  <a:round/>
                  <a:headEnd/>
                  <a:tailEnd/>
                </a:ln>
                <a:solidFill>
                  <a:schemeClr val="tx2"/>
                </a:solidFill>
                <a:latin typeface="Arial Black"/>
              </a:rPr>
              <a:t>E</a:t>
            </a:r>
          </a:p>
        </p:txBody>
      </p:sp>
      <p:sp>
        <p:nvSpPr>
          <p:cNvPr id="10" name="WordArt 3"/>
          <p:cNvSpPr>
            <a:spLocks noChangeArrowheads="1" noChangeShapeType="1"/>
          </p:cNvSpPr>
          <p:nvPr/>
        </p:nvSpPr>
        <p:spPr bwMode="auto">
          <a:xfrm>
            <a:off x="2555776" y="5824969"/>
            <a:ext cx="3312368" cy="55635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dirty="0">
                <a:ln w="11430"/>
                <a:solidFill>
                  <a:srgbClr val="FF0000"/>
                </a:solidFill>
                <a:effectLst>
                  <a:outerShdw blurRad="50800" dist="39000" dir="5460000" algn="tl">
                    <a:srgbClr val="000000">
                      <a:alpha val="38000"/>
                    </a:srgbClr>
                  </a:outerShdw>
                </a:effectLst>
                <a:latin typeface="Arial"/>
                <a:cs typeface="Arial"/>
              </a:rPr>
              <a:t>( Ciclo A )</a:t>
            </a:r>
          </a:p>
        </p:txBody>
      </p:sp>
      <p:sp>
        <p:nvSpPr>
          <p:cNvPr id="11" name="WordArt 6"/>
          <p:cNvSpPr>
            <a:spLocks noChangeArrowheads="1" noChangeShapeType="1" noTextEdit="1"/>
          </p:cNvSpPr>
          <p:nvPr/>
        </p:nvSpPr>
        <p:spPr bwMode="auto">
          <a:xfrm>
            <a:off x="7836524" y="4244401"/>
            <a:ext cx="551900" cy="552751"/>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dirty="0">
                <a:ln w="11430"/>
                <a:solidFill>
                  <a:srgbClr val="FF0000"/>
                </a:solidFill>
                <a:effectLst>
                  <a:outerShdw blurRad="50800" dist="39000" dir="5460000" algn="tl">
                    <a:srgbClr val="000000">
                      <a:alpha val="38000"/>
                    </a:srgbClr>
                  </a:outerShdw>
                </a:effectLst>
                <a:latin typeface="Arial Black"/>
              </a:rPr>
              <a:t>P</a:t>
            </a:r>
          </a:p>
        </p:txBody>
      </p:sp>
      <p:sp>
        <p:nvSpPr>
          <p:cNvPr id="9" name="WordArt 21"/>
          <p:cNvSpPr>
            <a:spLocks noChangeArrowheads="1" noChangeShapeType="1" noTextEdit="1"/>
          </p:cNvSpPr>
          <p:nvPr/>
        </p:nvSpPr>
        <p:spPr bwMode="auto">
          <a:xfrm>
            <a:off x="539552" y="476672"/>
            <a:ext cx="8064896" cy="252028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lnSpc>
                <a:spcPts val="3500"/>
              </a:lnSpc>
              <a:defRPr/>
            </a:pPr>
            <a:r>
              <a:rPr lang="pt-PT" sz="3600" kern="10" spc="400" baseline="0" dirty="0">
                <a:ln w="11430">
                  <a:solidFill>
                    <a:srgbClr val="FFFFFF"/>
                  </a:solidFill>
                </a:ln>
                <a:solidFill>
                  <a:srgbClr val="33CC33"/>
                </a:solidFill>
                <a:effectLst>
                  <a:glow rad="63500">
                    <a:srgbClr val="CCFF33">
                      <a:alpha val="40000"/>
                    </a:srgbClr>
                  </a:glow>
                  <a:outerShdw blurRad="139700" dist="38100" dir="2400000" algn="t" rotWithShape="0">
                    <a:schemeClr val="tx1">
                      <a:alpha val="57000"/>
                    </a:schemeClr>
                  </a:outerShdw>
                </a:effectLst>
                <a:latin typeface="Arial Black"/>
              </a:rPr>
              <a:t>Domingo 17</a:t>
            </a:r>
            <a:r>
              <a:rPr lang="pt-PT" sz="3600" kern="10" baseline="0" dirty="0">
                <a:ln w="11430">
                  <a:solidFill>
                    <a:srgbClr val="FFFFFF"/>
                  </a:solidFill>
                </a:ln>
                <a:solidFill>
                  <a:srgbClr val="33CC33"/>
                </a:solidFill>
                <a:effectLst>
                  <a:glow rad="63500">
                    <a:srgbClr val="CCFF33">
                      <a:alpha val="40000"/>
                    </a:srgbClr>
                  </a:glow>
                  <a:outerShdw blurRad="139700" dist="38100" dir="2400000" algn="t" rotWithShape="0">
                    <a:schemeClr val="tx1">
                      <a:alpha val="57000"/>
                    </a:schemeClr>
                  </a:outerShdw>
                </a:effectLst>
                <a:latin typeface="Arial Black"/>
              </a:rPr>
              <a:t> </a:t>
            </a:r>
          </a:p>
          <a:p>
            <a:pPr>
              <a:lnSpc>
                <a:spcPts val="3500"/>
              </a:lnSpc>
              <a:defRPr/>
            </a:pPr>
            <a:r>
              <a:rPr lang="pt-PT" sz="3600" kern="10" baseline="0" dirty="0">
                <a:ln w="11430">
                  <a:solidFill>
                    <a:srgbClr val="FFFFFF"/>
                  </a:solidFill>
                </a:ln>
                <a:solidFill>
                  <a:srgbClr val="33CC33"/>
                </a:solidFill>
                <a:effectLst>
                  <a:glow rad="63500">
                    <a:srgbClr val="CCFF33">
                      <a:alpha val="40000"/>
                    </a:srgbClr>
                  </a:glow>
                  <a:outerShdw blurRad="139700" dist="38100" dir="2400000" algn="t" rotWithShape="0">
                    <a:schemeClr val="tx1">
                      <a:alpha val="57000"/>
                    </a:schemeClr>
                  </a:outerShdw>
                </a:effectLst>
                <a:latin typeface="Arial Black"/>
              </a:rPr>
              <a:t>do Tempo Comum</a:t>
            </a:r>
          </a:p>
        </p:txBody>
      </p:sp>
      <p:sp>
        <p:nvSpPr>
          <p:cNvPr id="105480" name="Text Box 16"/>
          <p:cNvSpPr txBox="1">
            <a:spLocks noChangeArrowheads="1"/>
          </p:cNvSpPr>
          <p:nvPr/>
        </p:nvSpPr>
        <p:spPr bwMode="auto">
          <a:xfrm>
            <a:off x="428625" y="3357563"/>
            <a:ext cx="6286500" cy="2259012"/>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algn="l" eaLnBrk="1" hangingPunct="1">
              <a:lnSpc>
                <a:spcPct val="90000"/>
              </a:lnSpc>
              <a:spcBef>
                <a:spcPct val="50000"/>
              </a:spcBef>
            </a:pPr>
            <a:r>
              <a:rPr lang="pt-PT" sz="2200" baseline="0" dirty="0">
                <a:latin typeface="Arial" charset="0"/>
              </a:rPr>
              <a:t>- O </a:t>
            </a:r>
            <a:r>
              <a:rPr lang="pt-PT" sz="2200" i="1" baseline="0" dirty="0">
                <a:latin typeface="Arial" charset="0"/>
              </a:rPr>
              <a:t>“Reino dos Céus”… </a:t>
            </a:r>
            <a:r>
              <a:rPr lang="pt-PT" sz="2200" baseline="0" dirty="0">
                <a:latin typeface="Arial" charset="0"/>
              </a:rPr>
              <a:t>é sempre </a:t>
            </a:r>
            <a:r>
              <a:rPr lang="pt-PT" sz="2200" i="1" baseline="0" dirty="0">
                <a:latin typeface="Arial" charset="0"/>
              </a:rPr>
              <a:t>o melhor </a:t>
            </a:r>
            <a:r>
              <a:rPr lang="pt-PT" sz="2200" baseline="0" dirty="0">
                <a:latin typeface="Arial" charset="0"/>
              </a:rPr>
              <a:t>“tesouro” encontrado... </a:t>
            </a:r>
            <a:r>
              <a:rPr lang="pt-PT" sz="2200" b="0" i="1" baseline="0" dirty="0">
                <a:latin typeface="Arial" charset="0"/>
              </a:rPr>
              <a:t>[3ª L./ Evang.</a:t>
            </a:r>
            <a:r>
              <a:rPr lang="pt-PT" sz="2200" b="0" baseline="0" dirty="0">
                <a:latin typeface="Arial" charset="0"/>
              </a:rPr>
              <a:t>- </a:t>
            </a:r>
            <a:r>
              <a:rPr lang="pt-PT" sz="2200" baseline="0" dirty="0">
                <a:latin typeface="Arial" charset="0"/>
              </a:rPr>
              <a:t>Mt 13</a:t>
            </a:r>
            <a:r>
              <a:rPr lang="pt-PT" sz="2200" b="0" i="1" baseline="0" dirty="0">
                <a:latin typeface="Arial" charset="0"/>
              </a:rPr>
              <a:t>]</a:t>
            </a:r>
            <a:r>
              <a:rPr lang="pt-PT" sz="2200" baseline="0" dirty="0">
                <a:latin typeface="Arial" charset="0"/>
              </a:rPr>
              <a:t> </a:t>
            </a:r>
          </a:p>
          <a:p>
            <a:pPr algn="l" eaLnBrk="1" hangingPunct="1">
              <a:lnSpc>
                <a:spcPct val="90000"/>
              </a:lnSpc>
              <a:spcBef>
                <a:spcPct val="50000"/>
              </a:spcBef>
            </a:pPr>
            <a:r>
              <a:rPr lang="pt-PT" sz="2200" baseline="0" dirty="0">
                <a:latin typeface="Arial" charset="0"/>
              </a:rPr>
              <a:t>- Os governantes que </a:t>
            </a:r>
            <a:r>
              <a:rPr lang="pt-PT" sz="2200" baseline="0" dirty="0" smtClean="0">
                <a:latin typeface="Arial" charset="0"/>
              </a:rPr>
              <a:t>“rezam”, </a:t>
            </a:r>
            <a:r>
              <a:rPr lang="pt-PT" sz="2200" baseline="0" dirty="0">
                <a:latin typeface="Arial" charset="0"/>
              </a:rPr>
              <a:t>obtêm sempre </a:t>
            </a:r>
            <a:r>
              <a:rPr lang="pt-PT" sz="2200" i="1" baseline="0" dirty="0">
                <a:latin typeface="Arial" charset="0"/>
              </a:rPr>
              <a:t>o melhor </a:t>
            </a:r>
            <a:r>
              <a:rPr lang="pt-PT" sz="2200" baseline="0" dirty="0">
                <a:latin typeface="Arial" charset="0"/>
              </a:rPr>
              <a:t>para o seu </a:t>
            </a:r>
            <a:r>
              <a:rPr lang="pt-PT" sz="2200" i="1" baseline="0" dirty="0">
                <a:latin typeface="Arial" charset="0"/>
              </a:rPr>
              <a:t>povo… </a:t>
            </a:r>
            <a:r>
              <a:rPr lang="pt-PT" sz="2200" b="0" i="1" baseline="0" dirty="0">
                <a:latin typeface="Arial" charset="0"/>
              </a:rPr>
              <a:t>[1ª Leit.</a:t>
            </a:r>
            <a:r>
              <a:rPr lang="pt-PT" sz="2200" b="0" baseline="0" dirty="0">
                <a:latin typeface="Arial" charset="0"/>
              </a:rPr>
              <a:t>/ </a:t>
            </a:r>
            <a:r>
              <a:rPr lang="pt-PT" sz="2200" baseline="0" dirty="0">
                <a:latin typeface="Arial" charset="0"/>
              </a:rPr>
              <a:t>1 Rs 3</a:t>
            </a:r>
            <a:r>
              <a:rPr lang="pt-PT" sz="2200" b="0" i="1" baseline="0" dirty="0">
                <a:latin typeface="Arial" charset="0"/>
              </a:rPr>
              <a:t>]</a:t>
            </a:r>
          </a:p>
          <a:p>
            <a:pPr algn="l" eaLnBrk="1" hangingPunct="1">
              <a:lnSpc>
                <a:spcPct val="90000"/>
              </a:lnSpc>
              <a:spcBef>
                <a:spcPct val="50000"/>
              </a:spcBef>
            </a:pPr>
            <a:r>
              <a:rPr lang="pt-PT" sz="2200" baseline="0" dirty="0">
                <a:latin typeface="Arial" charset="0"/>
              </a:rPr>
              <a:t>- Durante a nossa vida, somos </a:t>
            </a:r>
            <a:r>
              <a:rPr lang="pt-PT" sz="2200" i="1" baseline="0" dirty="0">
                <a:latin typeface="Arial" charset="0"/>
              </a:rPr>
              <a:t>“glorificados”</a:t>
            </a:r>
            <a:r>
              <a:rPr lang="pt-PT" sz="2200" baseline="0" dirty="0">
                <a:latin typeface="Arial" charset="0"/>
              </a:rPr>
              <a:t> progressivamente </a:t>
            </a:r>
            <a:r>
              <a:rPr lang="pt-PT" sz="2200" i="1" baseline="0" dirty="0">
                <a:latin typeface="Arial" charset="0"/>
              </a:rPr>
              <a:t>em Cristo</a:t>
            </a:r>
            <a:r>
              <a:rPr lang="pt-PT" sz="2200" baseline="0" dirty="0">
                <a:latin typeface="Arial" charset="0"/>
              </a:rPr>
              <a:t>. </a:t>
            </a:r>
            <a:r>
              <a:rPr lang="pt-PT" sz="2200" b="0" i="1" baseline="0" dirty="0">
                <a:latin typeface="Arial" charset="0"/>
              </a:rPr>
              <a:t>[ 2ª Leit. </a:t>
            </a:r>
            <a:r>
              <a:rPr lang="pt-PT" sz="2200" b="0" baseline="0" dirty="0">
                <a:latin typeface="Arial" charset="0"/>
              </a:rPr>
              <a:t>/ </a:t>
            </a:r>
            <a:r>
              <a:rPr lang="pt-PT" sz="2200" baseline="0" dirty="0">
                <a:latin typeface="Arial" charset="0"/>
              </a:rPr>
              <a:t>Rm 8 </a:t>
            </a:r>
            <a:r>
              <a:rPr lang="pt-PT" sz="2200" b="0" i="1" baseline="0" dirty="0">
                <a:latin typeface="Arial" charset="0"/>
              </a:rPr>
              <a:t>]</a:t>
            </a: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WordArt 5"/>
          <p:cNvSpPr>
            <a:spLocks noChangeArrowheads="1" noChangeShapeType="1" noTextEdit="1"/>
          </p:cNvSpPr>
          <p:nvPr/>
        </p:nvSpPr>
        <p:spPr bwMode="auto">
          <a:xfrm>
            <a:off x="395288" y="332358"/>
            <a:ext cx="8301036" cy="43234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EUCARÍSTICA</a:t>
            </a:r>
          </a:p>
        </p:txBody>
      </p:sp>
      <p:sp>
        <p:nvSpPr>
          <p:cNvPr id="123907" name="Rectangle 2"/>
          <p:cNvSpPr>
            <a:spLocks noGrp="1" noChangeArrowheads="1"/>
          </p:cNvSpPr>
          <p:nvPr>
            <p:ph type="title"/>
          </p:nvPr>
        </p:nvSpPr>
        <p:spPr>
          <a:xfrm>
            <a:off x="684213" y="1125538"/>
            <a:ext cx="8208962" cy="5399087"/>
          </a:xfrm>
        </p:spPr>
        <p:txBody>
          <a:bodyPr/>
          <a:lstStyle/>
          <a:p>
            <a:pPr>
              <a:spcBef>
                <a:spcPct val="50000"/>
              </a:spcBef>
              <a:spcAft>
                <a:spcPct val="50000"/>
              </a:spcAft>
            </a:pPr>
            <a:r>
              <a:rPr lang="pt-PT" sz="1600" i="1" smtClean="0">
                <a:latin typeface="Arial" charset="0"/>
              </a:rPr>
              <a:t>                                                                       </a:t>
            </a:r>
            <a:r>
              <a:rPr lang="pt-PT" sz="2000" i="1" smtClean="0">
                <a:latin typeface="Arial" charset="0"/>
              </a:rPr>
              <a:t>[ </a:t>
            </a:r>
            <a:r>
              <a:rPr lang="pt-PT" sz="1900" i="1" u="sng" smtClean="0">
                <a:latin typeface="Arial" charset="0"/>
              </a:rPr>
              <a:t>Após a </a:t>
            </a:r>
            <a:r>
              <a:rPr lang="pt-PT" sz="1900" b="1" i="1" u="sng" smtClean="0">
                <a:solidFill>
                  <a:srgbClr val="FF6600"/>
                </a:solidFill>
                <a:latin typeface="Arial" charset="0"/>
              </a:rPr>
              <a:t>Consagração</a:t>
            </a:r>
            <a:r>
              <a:rPr lang="pt-PT" sz="1900" i="1" smtClean="0">
                <a:latin typeface="Arial" charset="0"/>
              </a:rPr>
              <a:t> / À escolha</a:t>
            </a:r>
            <a:r>
              <a:rPr lang="pt-PT" sz="2000" i="1" smtClean="0">
                <a:latin typeface="Arial" charset="0"/>
              </a:rPr>
              <a:t> ]</a:t>
            </a:r>
            <a:r>
              <a:rPr lang="pt-PT" sz="1600" i="1" smtClean="0">
                <a:latin typeface="Arial" charset="0"/>
              </a:rPr>
              <a:t> </a:t>
            </a:r>
            <a:br>
              <a:rPr lang="pt-PT" sz="1600" i="1" smtClean="0">
                <a:latin typeface="Arial" charset="0"/>
              </a:rPr>
            </a:br>
            <a:r>
              <a:rPr lang="pt-PT" sz="1800" smtClean="0">
                <a:latin typeface="Arial" charset="0"/>
              </a:rPr>
              <a:t>(1ª)</a:t>
            </a:r>
            <a:r>
              <a:rPr lang="pt-PT" sz="1600" smtClean="0">
                <a:latin typeface="Arial" charset="0"/>
              </a:rPr>
              <a:t> </a:t>
            </a:r>
            <a:r>
              <a:rPr lang="pt-PT" sz="2000" i="1" smtClean="0">
                <a:latin typeface="Arial" charset="0"/>
              </a:rPr>
              <a:t>P-</a:t>
            </a:r>
            <a:r>
              <a:rPr lang="pt-PT" sz="1600" i="1" smtClean="0">
                <a:latin typeface="Arial" charset="0"/>
              </a:rPr>
              <a:t> </a:t>
            </a:r>
            <a:r>
              <a:rPr lang="pt-PT" sz="2200" i="1" u="sng" smtClean="0">
                <a:solidFill>
                  <a:srgbClr val="FFFF66"/>
                </a:solidFill>
                <a:latin typeface="Arial" charset="0"/>
              </a:rPr>
              <a:t>Mistério da fé</a:t>
            </a:r>
            <a:r>
              <a:rPr lang="pt-PT" sz="2200" i="1" smtClean="0">
                <a:solidFill>
                  <a:srgbClr val="FFFF66"/>
                </a:solidFill>
                <a:latin typeface="Arial" charset="0"/>
              </a:rPr>
              <a:t>!</a:t>
            </a:r>
            <a:r>
              <a:rPr lang="pt-PT" sz="2000" i="1" smtClean="0">
                <a:latin typeface="Arial" charset="0"/>
              </a:rPr>
              <a:t/>
            </a:r>
            <a:br>
              <a:rPr lang="pt-PT" sz="2000" i="1" smtClean="0">
                <a:latin typeface="Arial" charset="0"/>
              </a:rPr>
            </a:br>
            <a:r>
              <a:rPr lang="pt-PT" sz="2000" i="1" smtClean="0">
                <a:latin typeface="Arial" charset="0"/>
              </a:rPr>
              <a:t>      A- </a:t>
            </a:r>
            <a:r>
              <a:rPr lang="pt-PT" sz="2200" b="1" smtClean="0">
                <a:latin typeface="Arial" charset="0"/>
              </a:rPr>
              <a:t>Anunciamos, Senhor, a Vossa morte, </a:t>
            </a:r>
            <a:br>
              <a:rPr lang="pt-PT" sz="2200" b="1" smtClean="0">
                <a:latin typeface="Arial" charset="0"/>
              </a:rPr>
            </a:br>
            <a:r>
              <a:rPr lang="pt-PT" sz="2200" b="1" smtClean="0">
                <a:latin typeface="Arial" charset="0"/>
              </a:rPr>
              <a:t>         proclamamos a Vossa Ressurreição.</a:t>
            </a:r>
            <a:br>
              <a:rPr lang="pt-PT" sz="2200" b="1" smtClean="0">
                <a:latin typeface="Arial" charset="0"/>
              </a:rPr>
            </a:br>
            <a:r>
              <a:rPr lang="pt-PT" sz="2200" b="1" smtClean="0">
                <a:latin typeface="Arial" charset="0"/>
              </a:rPr>
              <a:t>         Vinde, Senhor Jesus!</a:t>
            </a:r>
            <a:r>
              <a:rPr lang="pt-PT" sz="2000" b="1" smtClean="0">
                <a:latin typeface="Arial" charset="0"/>
              </a:rPr>
              <a:t/>
            </a:r>
            <a:br>
              <a:rPr lang="pt-PT" sz="2000" b="1" smtClean="0">
                <a:latin typeface="Arial" charset="0"/>
              </a:rPr>
            </a:br>
            <a:r>
              <a:rPr lang="pt-PT" sz="800" b="1" smtClean="0">
                <a:latin typeface="Arial" charset="0"/>
              </a:rPr>
              <a:t/>
            </a:r>
            <a:br>
              <a:rPr lang="pt-PT" sz="800" b="1" smtClean="0">
                <a:latin typeface="Arial" charset="0"/>
              </a:rPr>
            </a:br>
            <a:r>
              <a:rPr lang="pt-PT" sz="800" b="1" smtClean="0">
                <a:latin typeface="Arial" charset="0"/>
              </a:rPr>
              <a:t>	 </a:t>
            </a:r>
            <a:r>
              <a:rPr lang="pt-PT" sz="1800" smtClean="0">
                <a:latin typeface="Arial" charset="0"/>
              </a:rPr>
              <a:t>(2ª)</a:t>
            </a:r>
            <a:r>
              <a:rPr lang="pt-PT" sz="1600" smtClean="0">
                <a:latin typeface="Arial" charset="0"/>
              </a:rPr>
              <a:t> </a:t>
            </a:r>
            <a:r>
              <a:rPr lang="pt-PT" sz="2000" i="1" smtClean="0">
                <a:latin typeface="Arial" charset="0"/>
              </a:rPr>
              <a:t>P-</a:t>
            </a:r>
            <a:r>
              <a:rPr lang="pt-PT" sz="1600" i="1" smtClean="0">
                <a:latin typeface="Arial" charset="0"/>
              </a:rPr>
              <a:t> </a:t>
            </a:r>
            <a:r>
              <a:rPr lang="pt-PT" sz="2200" i="1" u="sng" smtClean="0">
                <a:solidFill>
                  <a:srgbClr val="FFFF66"/>
                </a:solidFill>
                <a:latin typeface="Arial" charset="0"/>
              </a:rPr>
              <a:t>Mistério admirável da nossa fé</a:t>
            </a:r>
            <a:r>
              <a:rPr lang="pt-PT" sz="2200" i="1" smtClean="0">
                <a:solidFill>
                  <a:srgbClr val="FFFF66"/>
                </a:solidFill>
                <a:latin typeface="Arial" charset="0"/>
              </a:rPr>
              <a:t>!</a:t>
            </a:r>
            <a:br>
              <a:rPr lang="pt-PT" sz="2200" i="1" smtClean="0">
                <a:solidFill>
                  <a:srgbClr val="FFFF66"/>
                </a:solidFill>
                <a:latin typeface="Arial" charset="0"/>
              </a:rPr>
            </a:br>
            <a:r>
              <a:rPr lang="pt-PT" sz="2000" i="1" smtClean="0">
                <a:latin typeface="Arial" charset="0"/>
              </a:rPr>
              <a:t>	      A- </a:t>
            </a:r>
            <a:r>
              <a:rPr lang="pt-PT" sz="2200" b="1" smtClean="0">
                <a:latin typeface="Arial" charset="0"/>
              </a:rPr>
              <a:t>Quando comemos deste pão</a:t>
            </a:r>
            <a:br>
              <a:rPr lang="pt-PT" sz="2200" b="1" smtClean="0">
                <a:latin typeface="Arial" charset="0"/>
              </a:rPr>
            </a:br>
            <a:r>
              <a:rPr lang="pt-PT" sz="2200" b="1" smtClean="0">
                <a:latin typeface="Arial" charset="0"/>
              </a:rPr>
              <a:t>	          e bebemos deste cálice, </a:t>
            </a:r>
            <a:br>
              <a:rPr lang="pt-PT" sz="2200" b="1" smtClean="0">
                <a:latin typeface="Arial" charset="0"/>
              </a:rPr>
            </a:br>
            <a:r>
              <a:rPr lang="pt-PT" sz="2200" b="1" smtClean="0">
                <a:latin typeface="Arial" charset="0"/>
              </a:rPr>
              <a:t>	          anunciamos, Senhor, a Vossa morte,</a:t>
            </a:r>
            <a:br>
              <a:rPr lang="pt-PT" sz="2200" b="1" smtClean="0">
                <a:latin typeface="Arial" charset="0"/>
              </a:rPr>
            </a:br>
            <a:r>
              <a:rPr lang="pt-PT" sz="2200" b="1" smtClean="0">
                <a:latin typeface="Arial" charset="0"/>
              </a:rPr>
              <a:t>	          esperando a Vossa vinda gloriosa.</a:t>
            </a:r>
            <a:r>
              <a:rPr lang="pt-PT" sz="2100" i="1" smtClean="0">
                <a:latin typeface="Arial" charset="0"/>
              </a:rPr>
              <a:t/>
            </a:r>
            <a:br>
              <a:rPr lang="pt-PT" sz="2100" i="1" smtClean="0">
                <a:latin typeface="Arial" charset="0"/>
              </a:rPr>
            </a:br>
            <a:r>
              <a:rPr lang="pt-PT" sz="800" i="1" smtClean="0">
                <a:latin typeface="Arial" charset="0"/>
              </a:rPr>
              <a:t/>
            </a:r>
            <a:br>
              <a:rPr lang="pt-PT" sz="800" i="1" smtClean="0">
                <a:latin typeface="Arial" charset="0"/>
              </a:rPr>
            </a:br>
            <a:r>
              <a:rPr lang="pt-PT" sz="800" i="1" smtClean="0">
                <a:latin typeface="Arial" charset="0"/>
              </a:rPr>
              <a:t>		 </a:t>
            </a:r>
            <a:r>
              <a:rPr lang="pt-PT" sz="1800" smtClean="0">
                <a:latin typeface="Arial" charset="0"/>
              </a:rPr>
              <a:t>(3ª)</a:t>
            </a:r>
            <a:r>
              <a:rPr lang="pt-PT" sz="1600" smtClean="0">
                <a:latin typeface="Arial" charset="0"/>
              </a:rPr>
              <a:t> </a:t>
            </a:r>
            <a:r>
              <a:rPr lang="pt-PT" sz="2000" i="1" smtClean="0">
                <a:latin typeface="Arial" charset="0"/>
              </a:rPr>
              <a:t>P-</a:t>
            </a:r>
            <a:r>
              <a:rPr lang="pt-PT" sz="1600" i="1" smtClean="0">
                <a:latin typeface="Arial" charset="0"/>
              </a:rPr>
              <a:t> </a:t>
            </a:r>
            <a:r>
              <a:rPr lang="pt-PT" sz="2200" i="1" u="sng" smtClean="0">
                <a:solidFill>
                  <a:srgbClr val="FFFF66"/>
                </a:solidFill>
                <a:latin typeface="Arial" charset="0"/>
              </a:rPr>
              <a:t>Mistério da fé para a salvação do mundo</a:t>
            </a:r>
            <a:r>
              <a:rPr lang="pt-PT" sz="2200" i="1" smtClean="0">
                <a:solidFill>
                  <a:srgbClr val="FFFF66"/>
                </a:solidFill>
                <a:latin typeface="Arial" charset="0"/>
              </a:rPr>
              <a:t>!</a:t>
            </a:r>
            <a:r>
              <a:rPr lang="pt-PT" sz="2000" i="1" smtClean="0">
                <a:latin typeface="Arial" charset="0"/>
              </a:rPr>
              <a:t/>
            </a:r>
            <a:br>
              <a:rPr lang="pt-PT" sz="2000" i="1" smtClean="0">
                <a:latin typeface="Arial" charset="0"/>
              </a:rPr>
            </a:br>
            <a:r>
              <a:rPr lang="pt-PT" sz="2000" i="1" smtClean="0">
                <a:latin typeface="Arial" charset="0"/>
              </a:rPr>
              <a:t>		      A- </a:t>
            </a:r>
            <a:r>
              <a:rPr lang="pt-PT" sz="2200" b="1" smtClean="0">
                <a:latin typeface="Arial" charset="0"/>
              </a:rPr>
              <a:t>Glória a Vós que morrestes na cruz </a:t>
            </a:r>
            <a:br>
              <a:rPr lang="pt-PT" sz="2200" b="1" smtClean="0">
                <a:latin typeface="Arial" charset="0"/>
              </a:rPr>
            </a:br>
            <a:r>
              <a:rPr lang="pt-PT" sz="2200" b="1" smtClean="0">
                <a:latin typeface="Arial" charset="0"/>
              </a:rPr>
              <a:t>		          e agora viveis para sempre.</a:t>
            </a:r>
            <a:br>
              <a:rPr lang="pt-PT" sz="2200" b="1" smtClean="0">
                <a:latin typeface="Arial" charset="0"/>
              </a:rPr>
            </a:br>
            <a:r>
              <a:rPr lang="pt-PT" sz="2200" b="1" smtClean="0">
                <a:latin typeface="Arial" charset="0"/>
              </a:rPr>
              <a:t>		          Salvador do mundo, salvai-nos!</a:t>
            </a:r>
            <a:br>
              <a:rPr lang="pt-PT" sz="2200" b="1" smtClean="0">
                <a:latin typeface="Arial" charset="0"/>
              </a:rPr>
            </a:br>
            <a:r>
              <a:rPr lang="pt-PT" sz="2200" b="1" smtClean="0">
                <a:latin typeface="Arial" charset="0"/>
              </a:rPr>
              <a:t>		          Vinde, Senhor Jesus!</a:t>
            </a:r>
          </a:p>
        </p:txBody>
      </p:sp>
      <p:sp>
        <p:nvSpPr>
          <p:cNvPr id="123908" name="Line 3"/>
          <p:cNvSpPr>
            <a:spLocks noChangeShapeType="1"/>
          </p:cNvSpPr>
          <p:nvPr/>
        </p:nvSpPr>
        <p:spPr bwMode="auto">
          <a:xfrm>
            <a:off x="1835150" y="1341438"/>
            <a:ext cx="2881313" cy="0"/>
          </a:xfrm>
          <a:prstGeom prst="line">
            <a:avLst/>
          </a:prstGeom>
          <a:noFill/>
          <a:ln w="28575">
            <a:solidFill>
              <a:srgbClr val="33CC33"/>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3909" name="Line 4"/>
          <p:cNvSpPr>
            <a:spLocks noChangeShapeType="1"/>
          </p:cNvSpPr>
          <p:nvPr/>
        </p:nvSpPr>
        <p:spPr bwMode="auto">
          <a:xfrm>
            <a:off x="395288" y="836613"/>
            <a:ext cx="8353425" cy="0"/>
          </a:xfrm>
          <a:prstGeom prst="line">
            <a:avLst/>
          </a:prstGeom>
          <a:noFill/>
          <a:ln w="31750">
            <a:solidFill>
              <a:srgbClr val="33CC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3910" name="Line 6"/>
          <p:cNvSpPr>
            <a:spLocks noChangeShapeType="1"/>
          </p:cNvSpPr>
          <p:nvPr/>
        </p:nvSpPr>
        <p:spPr bwMode="auto">
          <a:xfrm>
            <a:off x="2700338" y="2852738"/>
            <a:ext cx="2665412" cy="0"/>
          </a:xfrm>
          <a:prstGeom prst="line">
            <a:avLst/>
          </a:prstGeom>
          <a:noFill/>
          <a:ln w="254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3911" name="Line 7"/>
          <p:cNvSpPr>
            <a:spLocks noChangeShapeType="1"/>
          </p:cNvSpPr>
          <p:nvPr/>
        </p:nvSpPr>
        <p:spPr bwMode="auto">
          <a:xfrm>
            <a:off x="3851275" y="4724400"/>
            <a:ext cx="2665413" cy="0"/>
          </a:xfrm>
          <a:prstGeom prst="line">
            <a:avLst/>
          </a:prstGeom>
          <a:noFill/>
          <a:ln w="254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3912" name="Raio 9"/>
          <p:cNvSpPr>
            <a:spLocks noChangeArrowheads="1"/>
          </p:cNvSpPr>
          <p:nvPr/>
        </p:nvSpPr>
        <p:spPr bwMode="auto">
          <a:xfrm rot="-5697487">
            <a:off x="857251" y="2076450"/>
            <a:ext cx="131762" cy="757237"/>
          </a:xfrm>
          <a:prstGeom prst="lightningBolt">
            <a:avLst/>
          </a:prstGeom>
          <a:solidFill>
            <a:srgbClr val="99FF66"/>
          </a:solidFill>
          <a:ln w="9525" algn="ctr">
            <a:solidFill>
              <a:srgbClr val="99CCFF"/>
            </a:solidFill>
            <a:round/>
            <a:headEnd/>
            <a:tailEnd/>
          </a:ln>
        </p:spPr>
        <p:txBody>
          <a:bodyPr/>
          <a:lstStyle/>
          <a:p>
            <a:endParaRPr lang="pt-PT"/>
          </a:p>
        </p:txBody>
      </p:sp>
      <p:pic>
        <p:nvPicPr>
          <p:cNvPr id="123913" name="Picture 17" descr="COLOSSU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4559961">
            <a:off x="6809581" y="161132"/>
            <a:ext cx="701675"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914" name="Picture 16" descr="GRA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37486">
            <a:off x="6926263" y="32702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WordArt 8"/>
          <p:cNvSpPr>
            <a:spLocks noChangeArrowheads="1" noChangeShapeType="1" noTextEdit="1"/>
          </p:cNvSpPr>
          <p:nvPr/>
        </p:nvSpPr>
        <p:spPr bwMode="auto">
          <a:xfrm>
            <a:off x="1836186" y="908720"/>
            <a:ext cx="2879830" cy="432817"/>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 Aclamações -</a:t>
            </a: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Line 4"/>
          <p:cNvSpPr>
            <a:spLocks noChangeShapeType="1"/>
          </p:cNvSpPr>
          <p:nvPr/>
        </p:nvSpPr>
        <p:spPr bwMode="auto">
          <a:xfrm>
            <a:off x="395288" y="836613"/>
            <a:ext cx="8353425" cy="0"/>
          </a:xfrm>
          <a:prstGeom prst="line">
            <a:avLst/>
          </a:prstGeom>
          <a:noFill/>
          <a:ln w="31750">
            <a:solidFill>
              <a:srgbClr val="33CC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29" name="WordArt 5"/>
          <p:cNvSpPr>
            <a:spLocks noChangeArrowheads="1" noChangeShapeType="1" noTextEdit="1"/>
          </p:cNvSpPr>
          <p:nvPr/>
        </p:nvSpPr>
        <p:spPr bwMode="auto">
          <a:xfrm>
            <a:off x="476571" y="392905"/>
            <a:ext cx="8343901" cy="37179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FF">
                      <a:alpha val="40000"/>
                    </a:srgbClr>
                  </a:glow>
                  <a:outerShdw blurRad="50800" dist="38100" dir="2700000" algn="tl" rotWithShape="0">
                    <a:srgbClr val="F8F8F8">
                      <a:alpha val="56000"/>
                    </a:srgbClr>
                  </a:outerShdw>
                </a:effectLst>
                <a:latin typeface="Arial"/>
                <a:cs typeface="Arial"/>
              </a:rPr>
              <a:t>L. EUCARÍSTICA</a:t>
            </a:r>
          </a:p>
        </p:txBody>
      </p:sp>
      <p:pic>
        <p:nvPicPr>
          <p:cNvPr id="124932" name="Picture 23" descr="http://perlbal.hi-pi.com/blog-images/339772/gd/1207743597/O-Pai-Nosso-de-Mar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125" y="1341438"/>
            <a:ext cx="1819275" cy="26638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33" name="Picture 34" descr="http://t3.gstatic.com/images?q=tbn:ANd9GcS_HAHGtY_ccfXKZr0VB5UjMBhueHdX4oRPMLai97_6ibh3uBt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100" y="4227513"/>
            <a:ext cx="2801938" cy="215423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34" name="Picture 30" descr="http://1.bp.blogspot.com/-ySeVfDjjB8o/TfoOov5q5dI/AAAAAAAAJUQ/y1ZmJq6bt1k/s400/Jesus_rezand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6100" y="1670050"/>
            <a:ext cx="1957388" cy="24066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35" name="Picture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4238" y="4710113"/>
            <a:ext cx="2155825" cy="16986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4936" name="Picture 6" descr="http://t2.gstatic.com/images?q=tbn:ANd9GcQNozFORVSUMk2eU0eqbe8oLkG3Tm8AZpMkAcH1RGufl-qyim0pV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80063" y="4419600"/>
            <a:ext cx="2946400" cy="19621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37" name="Picture 4" descr="http://4.bp.blogspot.com/-8y05rZX-fC0/TzAEH6MCU-I/AAAAAAAAA-E/si67kMZT2BM/s1600/m_1191196_67173144.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57475" y="1700213"/>
            <a:ext cx="3829050" cy="302418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Line 3"/>
          <p:cNvSpPr>
            <a:spLocks noChangeShapeType="1"/>
          </p:cNvSpPr>
          <p:nvPr/>
        </p:nvSpPr>
        <p:spPr bwMode="auto">
          <a:xfrm>
            <a:off x="1049338" y="1557338"/>
            <a:ext cx="3452812" cy="0"/>
          </a:xfrm>
          <a:prstGeom prst="line">
            <a:avLst/>
          </a:prstGeom>
          <a:noFill/>
          <a:ln w="38100">
            <a:solidFill>
              <a:srgbClr val="66FF33"/>
            </a:solidFill>
            <a:round/>
            <a:headEnd/>
            <a:tailEnd/>
          </a:ln>
        </p:spPr>
        <p:txBody>
          <a:bodyPr/>
          <a:lstStyle/>
          <a:p>
            <a:pPr>
              <a:defRPr/>
            </a:pPr>
            <a:endParaRPr lang="pt-PT">
              <a:solidFill>
                <a:srgbClr val="F8F8F8"/>
              </a:solidFill>
              <a:effectLst>
                <a:outerShdw blurRad="38100" dist="38100" dir="2700000" algn="tl">
                  <a:srgbClr val="000000">
                    <a:alpha val="43137"/>
                  </a:srgbClr>
                </a:outerShdw>
              </a:effectLst>
              <a:cs typeface="Arial" charset="0"/>
            </a:endParaRPr>
          </a:p>
        </p:txBody>
      </p:sp>
      <p:sp>
        <p:nvSpPr>
          <p:cNvPr id="124939" name="AutoShape 6" descr="data:image/jpeg;base64,/9j/4AAQSkZJRgABAQAAAQABAAD/2wCEAAkGBhQSERQUExQWFRUVGBgVFxUYFBgUHBgXFxQWFBcVGBcXHCYeGBokGhQXHy8gIycpLCwsFR4xNTAqNSYrLCkBCQoKDgwOGg8PGikeHBwpKSwpLCkpKSwpKSkpKSkpKSkpKSkpLCkpLCwpKSwsLCkpLCkpKSwpKSwsLCwpLCwpKf/AABEIAMUBAAMBIgACEQEDEQH/xAAbAAABBQEBAAAAAAAAAAAAAAAFAAIDBAYBB//EAD0QAAEDAQYDBgQEBQIHAAAAAAEAAhEDBAUSITFBUWFxBiKBkaHwEyOxwRQy0eEzQlJy8RViBxY0kpOiwv/EABoBAAMBAQEBAAAAAAAAAAAAAAECAwQABQb/xAAkEQACAgIDAQACAgMAAAAAAAAAAQIRAyEEEjFBIlETMgUUQv/aAAwDAQACEQMRAD8A3TUpSC4QsJQ7K6kAugJkcIpJFJMccC6VxxULqumfvguOLIC7jhUjeTWzJ5jnr65aIVeHadlMSfATuhaD0bNAXpGuBqR5rzu3dtqjjDYbzQmpe9V2rjnz9hI8leFFi/Z6ubU3+oeYUdUheXULXV3g8iI9UasFvcCIcW8pJHTPRTfI6+oquNfjD14boFVRQ2guHeyMa7e+aHWhsEyEVkjPwHRw9KbyonBTPULyiEieoiFKVEUTiF6gcp3qByIjBdbUquSpa57xUJKr8M0nsaSkEkgUBSRcKUpPKL8ChpCTdUpTVMI9wXQ1NanSnQp70nBMY7JdxKZQfK7KaF1OcIlMNWE4tVK12kMEk8fBc2FI5abZh4LNXj2kDSQCPekIT2h7Sk91hyB81l3Vyc1K2yyqJoLV2mc7TL10/wAoRaLW55zKqMCmQ8CnY5p46IhYqUGDoUOai9h7zfQ9Nj9lDLLRfEthSnZgRESpDd5iW6jbipLuafL3KJfCwmdisjkzdFIqXfW2O2o96FE6t3io3LwPDl0TKtinvN1Go0kK5dzsMf0lJ2ado6cFJGUtNEtcQclWci9+0oqucPyk5HnGY6oQ4r04u0medJU6InhRuUjlGVRCkLgoXhWcC4+gURGjPV/zFQuUtrHeKhVDM1s6FILOVGzVFadnyTqmjkigLMm/AKJ/hikbMj1Q1Av8OU00SiZs65+HKHRHUDTQK78IoibMkLOV3RAo9nauhNanEqATrU5QVbSGmCefhouNtBInAQ07yCY44dUUw0SVqsCTosH2tvzMsB/u68FpO015ilSPHQdV5Zaqpe4ycuPFJN26KRVKyB7i4ngux4qRtPJcLgEUCvrONHv3qp9goMafjyXNWFMlnNErrqQ7kfZCFU3/AOVcsbu9Hj4qGSGjRjls19kbl0+iNUaONhG6AsqYWNfkAeOgIGh5H7rR3fUDmhzctnDh+0rBJVs2qQyyujLdpjwT20s8Dd802uId1RK76MnEuUbY8pUrBVtsrHAWQfxXfNmCQ0BpJcTwJ7sLL2u6arCQ5hy4ZjwIWvvCzvbanVGElzmtaGnJgbBlxIzJnQdUhZnh3fzncfVanP8Aj0tmdY++3owL2RtHouBq21sxU9cwdjv4FV7+uin8BtdrQx0gEDIEHKY4qsM3Z1Qk8PVdrM/Y7JKvuuvLRTXRRRs0Mj0WuEbMM5UzyG9qMVXBVA1Fu0LPnuQwBUoi3s5TZ3gtpYLqlgKyNnb3gvVLqs3ympoxD2ARunkmuufktYLMOC5+FHBP1B2Mkbn5Lgubktd+GC5+ECFHdmZL/RuSX+jclrvwgXRYwuaO7F5q4+oBqusVCrahOZ3iPfSVjbKJWQWmyGvUGeDCJkCSM8hB45+SIWSxCmCZlx/MdMRzzwzA1QuzW/C9/MCPCdtyq1pvioQ7QtAdlAB0KVND9WzO9srz+JVwA5Ny8TqVmjl9lJbbTic48TP7KpjJU07GdIkL8vfvZMjxXC8DnHkFG6sSq2TJJHinMdkfeir4uacKiYFlkHRWbM+HBUWmVZolLJaKwZu7JZxVszm7uBw/3AE/srPZ21kZHb1GiH9na/yXnem4OHQ5H1IRJtENc9zdHHEP7S0GPLLwWCUfhuiEbxqAEDXcHlAhW7rtHNZd9uJwg7AgHeJ0KMXbaFFqjVFfiHK9OXAqXBIVUVgVYoVURX4D77ux1UMI/kOfT2EL7VUi1tKJwuEE7S3Qf+xP+Fr6bQql52ZhpuFT8kT5aEcCrQ/F2RnJyXUytzNR1ze6UHuho20lGan5T0Xq4/Dycnp5H2j/AOoeheJE+0J+e/qhg1Tk2SWb87eoXsN1s+U3ovILIO+3qF7Jdg+U3onicT4EsCkATg1GwEIplOFJThqcGoWcQfCXTRVgBdwoHA9AbawtquccgXQB/tI1nzHgr1O2fEE4nRJAAkb8syVTvEPjvGYzExoctvchYZO0aYqitan4XiI7w/ZDrc84HxuD56J1prYiIk65eStWej8RuRGICXDTIcOMKd2yviPPbSDMc1HOULUXw5pJD2iOJifTNZa0wHENkjmmqiUtbInOTZ4LoHHNcJKJMd4+/FLEmBicAmAPa5W6L81UarNByb4PD02HZqpAqNP8wj6u/wDlGbM6aYB1a14PTMhB+zdmEfEqOwtxgknoABlxJK01KxMcHFjw4CdPJYJyV0epGDqzP2vXLj+6s2K0wq9so4XHh+6ZQkJHs0QDzbwhEbDbgSsq+urdgtGaUpo3lndITrwsgqMg8QfIyhV228aIxTrSFeNNGPInF2jOVrNgrEAZGCPfVWav5T0RO1WUOB5CQfBC67u4ei38edxPNzr8r/Z5Hf5+e/qhiI3475z+qHq1kGrJ7F/EZ1H1Xsl3D5bei8csH8RvUL2W7v4beiZPRzVFoBdSCRKIp2U4JsrsrjhyQK5iSlA4E2egKVMAx3RBMa+9ELvq3BzYHU+WmRy6ck62nLWTzM+iC218NniYHQZn1I8lik/hqjH6yjWtMHWOajs19Oo1GvgGJyOhBBEeqqVnknIqk8l+UZzAz8tdFBelW/iIrTaC8mTBJnz2Kq1bC8jEAYznwznmu3jZX0zMyDtGm6mu+/A1uB7ZaZaeh4ToQqJEnX0Gwul3BS2miwflqY+HdiB/unfkq6YkxSnNcmgpY0yATNartIQqDH5q5TTDx9PQuzZpvsr2VNDhE8OB8x6ptSp+Hq12tnDha4dSxs+qzFx3x8I4XZsIhw5H77rW0WitTLQ5pkQ2pxGfdeNR1XnTi4y34e5ilGcbXpXuy96NTu1jhJyBPGY8krbR+G5zTtpwOWRHUKWhc34d7PiNbUJExqBzHRErysjatMvPdLG5cCB/KUtq6QyT9MxUrZqayvzlQimVapiFSjrDFkrlaChbw0CSsebXhGeSgqXo5+mQTwgyGbJHxm2N84pa3ooa/wCQ9EIud6K2k9w9FvxR6o8nNLtI8ivp3zn9UPKt3ufnP6qmqEWy1dv8RnUL2e7/AOG3ovGLt/is6hey2E9xvRMgMttTlGCkXpgEmJdDlDiXPirjifEuF6rOtIGqBX12sZSBg5rkrOKWbjAynQ7KhelMgidAMI5xqfMnzUtOoWw5vdEjMjLX35KO9K0txaA+o+wzXn2bfDN1AQ4wdnHyac/RUbPa/iNM5EZe/eyu1rYMRcdIPq0gD1Q+yswBhGRd9+J4Ql1Qrey1UrOe0h2oAE+frkhden4ohWqOaSCGjec+EjXRUK1Mv0cPArhXsqNMLmJNIg5pyoIzoXZSCSIpIwq9Z9JQ9iJWdNeh4+khVmy1ntPdJB6qIKazarPOfw2Yo7NZd19VS2CQcuE+qvD4lSGucSPRZ6wmCtlc7AVkkkmel2pFRl1ZLlS7gxjnuyDQStMyzhZvtnay1raY/mzPRp08/oqwjbM0smmZWtWLnSf8chyU1Aqo0qxQK2mJs090Iraz8t3RCbncidtf8t3RWh4ZpenkN6fxX9SqqmvJ3zX9SqiLJsu3afms/uC9gsj+43ovHLsPzW9V6dTvABjeidPQKsNG0gKJ1uA9+/YWetF780FvW/S0ZLk7Y3U2Na9mt1KGWrtbTbv6rz+0XpUfq4+CqEq3RR9diWaq9u2TngtZ5rMVaxcZJkqJ5XGvSuXxAN9UZBMtgSGggl7eOEO3OeiV/CGDgGzpEiTnHkFqbJRHw2gjYEgwcxuec7rHdrLTUL3jAcOGASIhoInfj5yvNkqRsUrZjK1XETwH7qdjw5gB1H0GeXRVpz8/oUqbHFwa0EuOYj3yU0ALX3ic0POr2DPYwIkeQQCmyct1qfwlR1LC4DBGIZxhdBBb035LPCm6k8Ym5wHAHcES12W2YKqBlm+7qNJlN7jDniMJGwaO9PkEGlFb/vR9dzScmtAAGsZCShaZeAHYksS4u4Vwg5j8+Cu06+Sr0qCvU7Hx8EG6VseKbejtCqjFla0jn78lHYLCDHd99Ucs1wMdvgI3z+gUJXN6Ruxr+NXJoVjpLR3VaoIzUFi7JsIHz3f+Ph4opS7N5D4dRp4z3T+gSZONle0i65WJ6bDDK4KxXbiqDWYBsz6krVNsz2DvAjnqPMZLB9pa2K0v5Q3yAQ4/ZSpksvXraYMlT0XKtiUtJy3GU1N0PyV68K3y3dEEu60wpbzt4+G7oqReiElswn+mvqveRAEnMmPAKa7LqAqkVhIEZA5Gd5GoVmg8tbJaQJ1jLMlIyTIk8lknlbbRvxcaGmzU0OxVmJZVaHBp7paHnInMEHXwQrtRc9ehWw0cdRhaHiBJAkggxrBBWku2oW2doIIkggcgdfNVBerqlqJOgOBvRoiPOVCOacX7ZefEjLS0eevvF856qvXtbnar0bth2LbVZUtVIw9rcT2bOwjvEcHQJ5wvNSVtWTstHlZMbg6Y0PTsSYUtFSOR/SLQ5zpXWuTTouNOa34oatkpM9xptIEEzziPugnaGzzRrk8Gx6T+iOFUb3pYqFUcQffovNa0aY+nkjRr4ptqOHA4bfbNSwordmwLLH+xV+E5tFV7ZfUD2AE56A6xlBBQ19sc6A5xIGQ3gcB+iYy0d3DMb6cePFQytNCBilUplszyzGZ8ENqkSYCiCfM6oVR1jgrtisuJU2o3dX5VyBFWy5ZLI1pzbPhKI0q2EzhA8APoJVWm4CApaBzJ8kaLUW32gnOensq+x+ETvxmChLIA8V2pVkalE6jVWW+DLTrt+3RGrFbgTmI1jPLiMtivPbLaoMGfZRq7bx2ncRv1zV4MjOJ6NRcMI4bbzOxQrtB2RpWpuJkU6sajIOPBw++vVAP+YjTeADlMnNbK77wFQA+o04qrSZG5Q2eQXjdtSg8sqsLXDj9QdCFAHQvaL4uilaaZY+Mx3Xxm0nQj0XkV8XJVsz8NRscHbOHEH7LPKFGiGXsV22sgJv4wmJUTWTOcfdN+BlIPmsmR/o34IatouOeXU6g5T5KrZaD3EFkToZ4K1ZWdyqSDAYcxtt5ZrtzCCFCSpWav+jQUK9Q0msfhBbMR9J4KDszbHioGPpOJBJBDdCd5RE0pgq/SkRCipbsdyohvi3Gk2lTmMZLnz/SDEeJ+izP/ABJuBoFKvRZAcIqYRkDlhc6NJkieS1tpoufaBipY2fDwh2XddmM56yqna+9KdGzvpZYntwtaOeU9AJWjjwcpJR9Zi5DjKGzx/CkKaJNsQOoU9KzNGy97H/jZt7Z4ssqQJ+EU9lldP5SjQaAnBelj4FeszS5H6R6cFDWbLXDkU4JzSvnD0DyK3UML3N4E/qqFU90jmtF2ssuCu7nB9FmnHULMlTKSZSwKRrOa4HGUYoXYxxBdIB3Cq2Ik2ChQKc2itjZexDHQcboIkHKESPZulQ0E4mmHHMgtzITUHqYV1CAB5opdjAGj77Kk/NyIWYQBlsjSDH0tuGfgk2qCeHJMdV1kKMOgyiUsnfVHv69Ux9WRmc9v1ULnLj6kpkgNkvxCr13ViXcxwQum6VPZKha4kJ1oVhAV8VSfqtj2evQtbmchr0ylYWz1IdPVFLgvcfGwVB8t/dJ/pJ0eDxCeH9ieTyj0yjewLMbcwRIAMk8RwnkmVvhW2mWOhw4ZAg6AgagrKXbanWS0OY7NmKY2IOYcPqr9/WfBV+LSIDXjECMs94nzha1FPRldrYFt3YOpTkNq0yf5WuBYXHgJylY6pXcCWQcU4YjeYiOq9Xs15Yo+IMwAZjP3BKzF82AU7Y6o2AXtluogmA908f1WXNx4xXajXh5WRvrYMsN21TSwl4Z8QYQ0tJcRrn/Toitm7LODQ6m/G6JLS3BAOUyTGXAxqFGap2nQAncwNz+iJXXaQ52ZOfOYIWRYFLTNb5Mo7RLSsL2kB7S3r+u6uBqG0L0cKhaT4HlvHFXm21rqBqj+X8w4c+izZOI47jsrHlKepaZYtd6tpUnOcYDQvKrxvN1aq55zLj4AbN6DJX7/AL8daDgGVMZn/cdkOpwBAXu/4zjVHs/Wefy8qb6oa1nE+CmaFC+p1UTnle0pqJ50ouRbxBNdVA1VUYjyCcKWeeSf+Zvwm8S+s9XauO3XKZySeV8eeoYvt9Sh1N3EFp8DI9CsNVW8/wCILpY3rl5Z/ZYJzpH1UWvyHfhButVYaE0wYkQsnK2nZyoDRPl9SmaDjCt2WksGEnu5anTmPPPzV6+6pNBx0wjFI/7foUyvdMtxM5d3oJy8UBvO9i2i9h3Ajx1+ibwZ16AaTZKvMETnrsqliEknp9ERZT0RRyWjrKfmuVGwrOLSVBXeNtEwWkVnQoy5Pcq7nqlE26J2vzUlIw5VsalDs0QWXWDadfRd0ygTxHoQo6D2k4XZbg9dv2VgPBGE+aJ3pqbLX/E2Zr9X0e47+3Yo1clRtWn8N2ZYZBjSdPIrB3PezqFQ4Tk4QRx5e+C1/Zy8WlxkGDtMdOOX6LTCVtGeSpMvWiwuY85gxvmfIx9eCVWzNrUzJ74PdMaCAR1BI0R9mF7QHCCfyu4xr1VO03G5kuZtsJ0jXP3mtFp6Zn2naMNXcQSIMh0fqh1S8DRqZkaTA9JRy+qgplzoEjL7Lzy87XjeT95WScOjNUZ9kG7Rfvfa4HbPmfD3krFm7SuYxwafzaidt/uPFZDGufFKl3DYYdWEmMhKRqDdCPjFL454qq5LSpC0FzUC5jaEJNoPFcNcrv8AaZ3VBU1vBQuAOplDjXKQtJQfMfh3RHtFI5Bdeo6RySe5ZCpj+3b5wjkT5wsAypnC3nbUfSF5+T3vFLWwyJKohabsrU+W8dPXILN0hII4aIz2TPzA3iR5T780rDD09KsjiGDPXP1n30Xn/bao0WhwbvE9Tm71W+xANk5Aa9BqvJrxtBqVnOO7ifVOwsvWNucdPuiQq5ngqFlbn4D6KedI1Qih0yyNT79VBaHwpifNUa5ToEnRx9VV3vTnhRwnJMla/JS0nqqDCmaNEQElJxOW40U7KhVQnvSrD6c57pkzhwcdVobmvLvDMDms2Qp7E/OJVIumBqz1C0WknMHP3MZKKrf1QDeNjnOQ3lCbqtoNMEEy1Svq4l6KpqzA00wPftrLmunceXD7rC1NStx2kY1jSJk7+91hapzWLkM0wVIaXLgKRXFhY5wldBSXISjHUk1xXA5CzqHykEwuSaVyYD2lhScUkkxajJdsh3Z/2j6uH3XnoHe8R6pJJPoZfCVg78IndFTBWa4bOB9Rl6riSD9ERue0doLaD43y88ivOWtkkpJJ2NIM2RuXh9lI1qSSZDolrGMkOrnP3xSSTwFmcbT+6aGTPJcSTMmNaPqAu8OqSSKOJncVMNMsvXgkkmRw0t3SoughJJE4MXZbXNqhmzvRH6FsLc45fTPqkktUH+Jmn/YyV/2oueRzQF5zSSWTKVXgxJJJZgoSSSSDGEmOCSSDCNJTgkklRx//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4940" name="AutoShape 8" descr="data:image/jpeg;base64,/9j/4AAQSkZJRgABAQAAAQABAAD/2wCEAAkGBhQSERQUExQWFRUVGBgVFxUYFBgUHBgXFxQWFBcVGBcXHCYeGBokGhQXHy8gIycpLCwsFR4xNTAqNSYrLCkBCQoKDgwOGg8PGikeHBwpKSwpLCkpKSwpKSkpKSkpKSkpKSkpLCkpLCwpKSwsLCkpLCkpKSwpKSwsLCwpLCwpKf/AABEIAMUBAAMBIgACEQEDEQH/xAAbAAABBQEBAAAAAAAAAAAAAAAFAAIDBAYBB//EAD0QAAEDAQYDBgQEBQIHAAAAAAEAAhEDBAUSITFBUWFxBiKBkaHwEyOxwRQy0eEzQlJy8RViBxY0kpOiwv/EABoBAAMBAQEBAAAAAAAAAAAAAAECAwQABQb/xAAkEQACAgIDAQACAgMAAAAAAAAAAQIRAyEEEjFBIlETMgUUQv/aAAwDAQACEQMRAD8A3TUpSC4QsJQ7K6kAugJkcIpJFJMccC6VxxULqumfvguOLIC7jhUjeTWzJ5jnr65aIVeHadlMSfATuhaD0bNAXpGuBqR5rzu3dtqjjDYbzQmpe9V2rjnz9hI8leFFi/Z6ubU3+oeYUdUheXULXV3g8iI9UasFvcCIcW8pJHTPRTfI6+oquNfjD14boFVRQ2guHeyMa7e+aHWhsEyEVkjPwHRw9KbyonBTPULyiEieoiFKVEUTiF6gcp3qByIjBdbUquSpa57xUJKr8M0nsaSkEkgUBSRcKUpPKL8ChpCTdUpTVMI9wXQ1NanSnQp70nBMY7JdxKZQfK7KaF1OcIlMNWE4tVK12kMEk8fBc2FI5abZh4LNXj2kDSQCPekIT2h7Sk91hyB81l3Vyc1K2yyqJoLV2mc7TL10/wAoRaLW55zKqMCmQ8CnY5p46IhYqUGDoUOai9h7zfQ9Nj9lDLLRfEthSnZgRESpDd5iW6jbipLuafL3KJfCwmdisjkzdFIqXfW2O2o96FE6t3io3LwPDl0TKtinvN1Go0kK5dzsMf0lJ2ado6cFJGUtNEtcQclWci9+0oqucPyk5HnGY6oQ4r04u0medJU6InhRuUjlGVRCkLgoXhWcC4+gURGjPV/zFQuUtrHeKhVDM1s6FILOVGzVFadnyTqmjkigLMm/AKJ/hikbMj1Q1Av8OU00SiZs65+HKHRHUDTQK78IoibMkLOV3RAo9nauhNanEqATrU5QVbSGmCefhouNtBInAQ07yCY44dUUw0SVqsCTosH2tvzMsB/u68FpO015ilSPHQdV5Zaqpe4ycuPFJN26KRVKyB7i4ngux4qRtPJcLgEUCvrONHv3qp9goMafjyXNWFMlnNErrqQ7kfZCFU3/AOVcsbu9Hj4qGSGjRjls19kbl0+iNUaONhG6AsqYWNfkAeOgIGh5H7rR3fUDmhzctnDh+0rBJVs2qQyyujLdpjwT20s8Dd802uId1RK76MnEuUbY8pUrBVtsrHAWQfxXfNmCQ0BpJcTwJ7sLL2u6arCQ5hy4ZjwIWvvCzvbanVGElzmtaGnJgbBlxIzJnQdUhZnh3fzncfVanP8Aj0tmdY++3owL2RtHouBq21sxU9cwdjv4FV7+uin8BtdrQx0gEDIEHKY4qsM3Z1Qk8PVdrM/Y7JKvuuvLRTXRRRs0Mj0WuEbMM5UzyG9qMVXBVA1Fu0LPnuQwBUoi3s5TZ3gtpYLqlgKyNnb3gvVLqs3ympoxD2ARunkmuufktYLMOC5+FHBP1B2Mkbn5Lgubktd+GC5+ECFHdmZL/RuSX+jclrvwgXRYwuaO7F5q4+oBqusVCrahOZ3iPfSVjbKJWQWmyGvUGeDCJkCSM8hB45+SIWSxCmCZlx/MdMRzzwzA1QuzW/C9/MCPCdtyq1pvioQ7QtAdlAB0KVND9WzO9srz+JVwA5Ny8TqVmjl9lJbbTic48TP7KpjJU07GdIkL8vfvZMjxXC8DnHkFG6sSq2TJJHinMdkfeir4uacKiYFlkHRWbM+HBUWmVZolLJaKwZu7JZxVszm7uBw/3AE/srPZ21kZHb1GiH9na/yXnem4OHQ5H1IRJtENc9zdHHEP7S0GPLLwWCUfhuiEbxqAEDXcHlAhW7rtHNZd9uJwg7AgHeJ0KMXbaFFqjVFfiHK9OXAqXBIVUVgVYoVURX4D77ux1UMI/kOfT2EL7VUi1tKJwuEE7S3Qf+xP+Fr6bQql52ZhpuFT8kT5aEcCrQ/F2RnJyXUytzNR1ze6UHuho20lGan5T0Xq4/Dycnp5H2j/AOoeheJE+0J+e/qhg1Tk2SWb87eoXsN1s+U3ovILIO+3qF7Jdg+U3onicT4EsCkATg1GwEIplOFJThqcGoWcQfCXTRVgBdwoHA9AbawtquccgXQB/tI1nzHgr1O2fEE4nRJAAkb8syVTvEPjvGYzExoctvchYZO0aYqitan4XiI7w/ZDrc84HxuD56J1prYiIk65eStWej8RuRGICXDTIcOMKd2yviPPbSDMc1HOULUXw5pJD2iOJifTNZa0wHENkjmmqiUtbInOTZ4LoHHNcJKJMd4+/FLEmBicAmAPa5W6L81UarNByb4PD02HZqpAqNP8wj6u/wDlGbM6aYB1a14PTMhB+zdmEfEqOwtxgknoABlxJK01KxMcHFjw4CdPJYJyV0epGDqzP2vXLj+6s2K0wq9so4XHh+6ZQkJHs0QDzbwhEbDbgSsq+urdgtGaUpo3lndITrwsgqMg8QfIyhV228aIxTrSFeNNGPInF2jOVrNgrEAZGCPfVWav5T0RO1WUOB5CQfBC67u4ei38edxPNzr8r/Z5Hf5+e/qhiI3475z+qHq1kGrJ7F/EZ1H1Xsl3D5bei8csH8RvUL2W7v4beiZPRzVFoBdSCRKIp2U4JsrsrjhyQK5iSlA4E2egKVMAx3RBMa+9ELvq3BzYHU+WmRy6ck62nLWTzM+iC218NniYHQZn1I8lik/hqjH6yjWtMHWOajs19Oo1GvgGJyOhBBEeqqVnknIqk8l+UZzAz8tdFBelW/iIrTaC8mTBJnz2Kq1bC8jEAYznwznmu3jZX0zMyDtGm6mu+/A1uB7ZaZaeh4ToQqJEnX0Gwul3BS2miwflqY+HdiB/unfkq6YkxSnNcmgpY0yATNartIQqDH5q5TTDx9PQuzZpvsr2VNDhE8OB8x6ptSp+Hq12tnDha4dSxs+qzFx3x8I4XZsIhw5H77rW0WitTLQ5pkQ2pxGfdeNR1XnTi4y34e5ilGcbXpXuy96NTu1jhJyBPGY8krbR+G5zTtpwOWRHUKWhc34d7PiNbUJExqBzHRErysjatMvPdLG5cCB/KUtq6QyT9MxUrZqayvzlQimVapiFSjrDFkrlaChbw0CSsebXhGeSgqXo5+mQTwgyGbJHxm2N84pa3ooa/wCQ9EIud6K2k9w9FvxR6o8nNLtI8ivp3zn9UPKt3ufnP6qmqEWy1dv8RnUL2e7/AOG3ovGLt/is6hey2E9xvRMgMttTlGCkXpgEmJdDlDiXPirjifEuF6rOtIGqBX12sZSBg5rkrOKWbjAynQ7KhelMgidAMI5xqfMnzUtOoWw5vdEjMjLX35KO9K0txaA+o+wzXn2bfDN1AQ4wdnHyac/RUbPa/iNM5EZe/eyu1rYMRcdIPq0gD1Q+yswBhGRd9+J4Ql1Qrey1UrOe0h2oAE+frkhden4ohWqOaSCGjec+EjXRUK1Mv0cPArhXsqNMLmJNIg5pyoIzoXZSCSIpIwq9Z9JQ9iJWdNeh4+khVmy1ntPdJB6qIKazarPOfw2Yo7NZd19VS2CQcuE+qvD4lSGucSPRZ6wmCtlc7AVkkkmel2pFRl1ZLlS7gxjnuyDQStMyzhZvtnay1raY/mzPRp08/oqwjbM0smmZWtWLnSf8chyU1Aqo0qxQK2mJs090Iraz8t3RCbncidtf8t3RWh4ZpenkN6fxX9SqqmvJ3zX9SqiLJsu3afms/uC9gsj+43ovHLsPzW9V6dTvABjeidPQKsNG0gKJ1uA9+/YWetF780FvW/S0ZLk7Y3U2Na9mt1KGWrtbTbv6rz+0XpUfq4+CqEq3RR9diWaq9u2TngtZ5rMVaxcZJkqJ5XGvSuXxAN9UZBMtgSGggl7eOEO3OeiV/CGDgGzpEiTnHkFqbJRHw2gjYEgwcxuec7rHdrLTUL3jAcOGASIhoInfj5yvNkqRsUrZjK1XETwH7qdjw5gB1H0GeXRVpz8/oUqbHFwa0EuOYj3yU0ALX3ic0POr2DPYwIkeQQCmyct1qfwlR1LC4DBGIZxhdBBb035LPCm6k8Ym5wHAHcES12W2YKqBlm+7qNJlN7jDniMJGwaO9PkEGlFb/vR9dzScmtAAGsZCShaZeAHYksS4u4Vwg5j8+Cu06+Sr0qCvU7Hx8EG6VseKbejtCqjFla0jn78lHYLCDHd99Ucs1wMdvgI3z+gUJXN6Ruxr+NXJoVjpLR3VaoIzUFi7JsIHz3f+Ph4opS7N5D4dRp4z3T+gSZONle0i65WJ6bDDK4KxXbiqDWYBsz6krVNsz2DvAjnqPMZLB9pa2K0v5Q3yAQ4/ZSpksvXraYMlT0XKtiUtJy3GU1N0PyV68K3y3dEEu60wpbzt4+G7oqReiElswn+mvqveRAEnMmPAKa7LqAqkVhIEZA5Gd5GoVmg8tbJaQJ1jLMlIyTIk8lknlbbRvxcaGmzU0OxVmJZVaHBp7paHnInMEHXwQrtRc9ehWw0cdRhaHiBJAkggxrBBWku2oW2doIIkggcgdfNVBerqlqJOgOBvRoiPOVCOacX7ZefEjLS0eevvF856qvXtbnar0bth2LbVZUtVIw9rcT2bOwjvEcHQJ5wvNSVtWTstHlZMbg6Y0PTsSYUtFSOR/SLQ5zpXWuTTouNOa34oatkpM9xptIEEzziPugnaGzzRrk8Gx6T+iOFUb3pYqFUcQffovNa0aY+nkjRr4ptqOHA4bfbNSwordmwLLH+xV+E5tFV7ZfUD2AE56A6xlBBQ19sc6A5xIGQ3gcB+iYy0d3DMb6cePFQytNCBilUplszyzGZ8ENqkSYCiCfM6oVR1jgrtisuJU2o3dX5VyBFWy5ZLI1pzbPhKI0q2EzhA8APoJVWm4CApaBzJ8kaLUW32gnOensq+x+ETvxmChLIA8V2pVkalE6jVWW+DLTrt+3RGrFbgTmI1jPLiMtivPbLaoMGfZRq7bx2ncRv1zV4MjOJ6NRcMI4bbzOxQrtB2RpWpuJkU6sajIOPBw++vVAP+YjTeADlMnNbK77wFQA+o04qrSZG5Q2eQXjdtSg8sqsLXDj9QdCFAHQvaL4uilaaZY+Mx3Xxm0nQj0XkV8XJVsz8NRscHbOHEH7LPKFGiGXsV22sgJv4wmJUTWTOcfdN+BlIPmsmR/o34IatouOeXU6g5T5KrZaD3EFkToZ4K1ZWdyqSDAYcxtt5ZrtzCCFCSpWav+jQUK9Q0msfhBbMR9J4KDszbHioGPpOJBJBDdCd5RE0pgq/SkRCipbsdyohvi3Gk2lTmMZLnz/SDEeJ+izP/ABJuBoFKvRZAcIqYRkDlhc6NJkieS1tpoufaBipY2fDwh2XddmM56yqna+9KdGzvpZYntwtaOeU9AJWjjwcpJR9Zi5DjKGzx/CkKaJNsQOoU9KzNGy97H/jZt7Z4ssqQJ+EU9lldP5SjQaAnBelj4FeszS5H6R6cFDWbLXDkU4JzSvnD0DyK3UML3N4E/qqFU90jmtF2ssuCu7nB9FmnHULMlTKSZSwKRrOa4HGUYoXYxxBdIB3Cq2Ik2ChQKc2itjZexDHQcboIkHKESPZulQ0E4mmHHMgtzITUHqYV1CAB5opdjAGj77Kk/NyIWYQBlsjSDH0tuGfgk2qCeHJMdV1kKMOgyiUsnfVHv69Ux9WRmc9v1ULnLj6kpkgNkvxCr13ViXcxwQum6VPZKha4kJ1oVhAV8VSfqtj2evQtbmchr0ylYWz1IdPVFLgvcfGwVB8t/dJ/pJ0eDxCeH9ieTyj0yjewLMbcwRIAMk8RwnkmVvhW2mWOhw4ZAg6AgagrKXbanWS0OY7NmKY2IOYcPqr9/WfBV+LSIDXjECMs94nzha1FPRldrYFt3YOpTkNq0yf5WuBYXHgJylY6pXcCWQcU4YjeYiOq9Xs15Yo+IMwAZjP3BKzF82AU7Y6o2AXtluogmA908f1WXNx4xXajXh5WRvrYMsN21TSwl4Z8QYQ0tJcRrn/Toitm7LODQ6m/G6JLS3BAOUyTGXAxqFGap2nQAncwNz+iJXXaQ52ZOfOYIWRYFLTNb5Mo7RLSsL2kB7S3r+u6uBqG0L0cKhaT4HlvHFXm21rqBqj+X8w4c+izZOI47jsrHlKepaZYtd6tpUnOcYDQvKrxvN1aq55zLj4AbN6DJX7/AL8daDgGVMZn/cdkOpwBAXu/4zjVHs/Wefy8qb6oa1nE+CmaFC+p1UTnle0pqJ50ouRbxBNdVA1VUYjyCcKWeeSf+Zvwm8S+s9XauO3XKZySeV8eeoYvt9Sh1N3EFp8DI9CsNVW8/wCILpY3rl5Z/ZYJzpH1UWvyHfhButVYaE0wYkQsnK2nZyoDRPl9SmaDjCt2WksGEnu5anTmPPPzV6+6pNBx0wjFI/7foUyvdMtxM5d3oJy8UBvO9i2i9h3Ajx1+ibwZ16AaTZKvMETnrsqliEknp9ERZT0RRyWjrKfmuVGwrOLSVBXeNtEwWkVnQoy5Pcq7nqlE26J2vzUlIw5VsalDs0QWXWDadfRd0ygTxHoQo6D2k4XZbg9dv2VgPBGE+aJ3pqbLX/E2Zr9X0e47+3Yo1clRtWn8N2ZYZBjSdPIrB3PezqFQ4Tk4QRx5e+C1/Zy8WlxkGDtMdOOX6LTCVtGeSpMvWiwuY85gxvmfIx9eCVWzNrUzJ74PdMaCAR1BI0R9mF7QHCCfyu4xr1VO03G5kuZtsJ0jXP3mtFp6Zn2naMNXcQSIMh0fqh1S8DRqZkaTA9JRy+qgplzoEjL7Lzy87XjeT95WScOjNUZ9kG7Rfvfa4HbPmfD3krFm7SuYxwafzaidt/uPFZDGufFKl3DYYdWEmMhKRqDdCPjFL454qq5LSpC0FzUC5jaEJNoPFcNcrv8AaZ3VBU1vBQuAOplDjXKQtJQfMfh3RHtFI5Bdeo6RySe5ZCpj+3b5wjkT5wsAypnC3nbUfSF5+T3vFLWwyJKohabsrU+W8dPXILN0hII4aIz2TPzA3iR5T780rDD09KsjiGDPXP1n30Xn/bao0WhwbvE9Tm71W+xANk5Aa9BqvJrxtBqVnOO7ifVOwsvWNucdPuiQq5ngqFlbn4D6KedI1Qih0yyNT79VBaHwpifNUa5ToEnRx9VV3vTnhRwnJMla/JS0nqqDCmaNEQElJxOW40U7KhVQnvSrD6c57pkzhwcdVobmvLvDMDms2Qp7E/OJVIumBqz1C0WknMHP3MZKKrf1QDeNjnOQ3lCbqtoNMEEy1Svq4l6KpqzA00wPftrLmunceXD7rC1NStx2kY1jSJk7+91hapzWLkM0wVIaXLgKRXFhY5wldBSXISjHUk1xXA5CzqHykEwuSaVyYD2lhScUkkxajJdsh3Z/2j6uH3XnoHe8R6pJJPoZfCVg78IndFTBWa4bOB9Rl6riSD9ERue0doLaD43y88ivOWtkkpJJ2NIM2RuXh9lI1qSSZDolrGMkOrnP3xSSTwFmcbT+6aGTPJcSTMmNaPqAu8OqSSKOJncVMNMsvXgkkmRw0t3SoughJJE4MXZbXNqhmzvRH6FsLc45fTPqkktUH+Jmn/YyV/2oueRzQF5zSSWTKVXgxJJJZgoSSSSDGEmOCSSDCNJTgkklRx//2Q=="/>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4941" name="AutoShape 14" descr="data:image/jpeg;base64,/9j/4AAQSkZJRgABAQAAAQABAAD/2wCEAAkGBhAPDw8PEBAQEA8PDw4PDQ0PDxAPDQ8NFBAVFBQQFBIXGyYeFxkjGRQSHy8gIycpLC0uFR4xNTAqNSYrLCkBCQoKDgwOFA8PFykYFBgpKSkpKSkpKSkpKSkpKSkpKSkpKSkpKSkpKSkpKSkpKSkpKSkpKSkpKSkpKSkpKSkpKf/AABEIAMIBAwMBIgACEQEDEQH/xAAcAAACAgMBAQAAAAAAAAAAAAAAAwECBAUHBgj/xAA+EAACAQMBBQUECAQFBQAAAAAAAQIDERIEBSExQWEGE1GBkSIycaEHFEJSkrHB8BUWI9FTorLh8TNDY3KC/8QAGAEBAQEBAQAAAAAAAAAAAAAAAAECAwT/xAAfEQEBAQEBAAIDAQEAAAAAAAAAEQESAiFRAxMxQSL/2gAMAwEAAhEDEQA/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0Iv/AK7l0lCm1/pMXbHajU63GNWfsx4U4LCF/FrmzO+zl2DZ2vp6mlGrSeUJZJOzTunZqz4GTia7svs5abSUaSabUcqjTUl3kvalvXW68jbG6kKxIcRrRFhSF4EYjbEWLSFYkYjiLCkKxIxGtA0KkJxK4jrEYkITgQ4jmiGi0hOJDiNcSHEUhTgVcBziVcS0hTiVcBzRDiKQjAhxHWIxFSE4gMxAVY3qiTYbgGJwrrCrEYDbBiWkKxIxHYkYikaTtXWdPQ6ua4qjNLl73s3+fyOGSkfQ2v0Ma1KpRn7tWE4StxtJWuv3yPn/AGno3QrVaLak6VSdNyi7xbi2rr0OfrTMYzZelLkKUhkTNaj13YLbMNNqcZ7oV0qfeOTUYS4rdw3uyu+B1ixwPRaapXnGlSi51Ju0Yx4t/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jipGopU6VVQ1SvN0qitCrDhenVg1KLStdO6528OlbMVbBqukpqTs4yUoyhy32V38Ui5rMPsFhuJGBeiFNBYZiQ4ipCyGhtiLCkKsRYbiQ4ikKaIaGOJGJaQtoq0NcSriKQvEhoY4kNCkKxK4jbEMUhTRDiMaIaFSFNFWhrRVoVYpiQWJLSPSdwQ6BtPqxD055+sd+Ws7lh3LNn9XDuB0ctW6JHcmz7gh0B1icvN9oNpR0elraiTX9OEnBPhKpa0Iebsj572rtSrqasqtabnOXGT8FwSXJdDoH01bcy1NPRxfs6eOdTwdaolb0hb8TOZM1nyyGyAA2MjQa6pQqQq0pOFSDyhOPFM7r2J7SLX6aM3KPfw9jUQW5qV908eSklf1XI4EZ+xtuVtHVVehPColKN2lJOLW9OL3NEV9HODDFml7B9sae0qKUsYaqmrVaSaWaVv6sI393evgz1X1dGN9HDXYsizNg9OiHQHWLw1+LIaZsO4IdBDrDhgNMq0zPdAr3A6xONYJBndwiroDrDjWEyrZmuiVdEdYc6w2yDLdEr3I6w41iMqzKdEq6I6w51jMgyXRK90XrDnWMyrMh0SrpDo50gB3dAOjnXtWyLnLqv0hamUUkqcJc5pSbfwTe41se1OrTbWoq3lx9tv5cjOfj1d/LjseRDkccl2m1TtfUVd3D22Un2i1LvevV38f6kv7j9en7cdkbF16uMZStfGMpWva9lexxWevnLfKcn1cm382K232irrSVoSrVZQlTcHBzlZqW6z6bx+vftP248Pt/a09Xqa2oqe/WqSm0uEb8IrolZeRrgYHXEAAAABaMG72Tdld2V7LxK2AyNBr6lCpCrSm4VKclKE48VJHfexPb+jtGklOUKWqirVKLkkptf9ymnxT8OR89EqVjPrzWs9bj6uU0+G/4bzzvbXtjDZtFSayr1VNaen9lySV5SfKKuvjwPninqpxd1KS+EmvyG6naNWrj3lSdTFWj3k5TxXNK/Axw12+g4dstLT01KtqNTp1OVKDmqU1UvUxWSjCN3xuZWy9vLURylTnp1OSVCOocIVa8Wr5xp3yS6M+bYaiSaadmndNbmmPjtKp3ird5PvYtThVcpSqKae5qTfHcODt33bfbzQaNyjUrp1IXvRpp1Kl/u7tyfxa6l+znaV6yhPUVKE9LTU2oOtJJTp2T7y7Ssr3XhuPnZylJ33ttt+LbfM31DZe1NbFRw1dWmrJd46ndJct83Yb4xM9Owar6Q9nwqKkqzqzcsbUKc61nfxit/lc9Cp/3OZ9k/o27hxr6pylVjJShSpTcYQa4OU475Pot3xOhfWPFP8LM7n03m/bIciGzHlqekvQW9WvB+jJFZTkUuJ+s3XB+SbKS1PSXoCnuRVyESrf8AsvJgqv7auWIa5FWxL1FuT9GV+sq17/JiB0mUbEvVJ8N/qVlqF4lgfcDG79ftElHOFVLd4YimSqh6HiZfeBmY6qFlMBveGq7Rahqi0uE5KLd+C48OfA2DZqu0NFypJr7ErtdLWv8AkTVz+vMgAGXYATGTROfMDN2RtFUJSbTalG261+PU2dTZ9HVLOk1CX2lb848vijztzM2dq3Tqxa4NqLj4xbKm42S7L/8Al/yf7l4dl486r8or+5ubhcsc+taj+VYf4sl8YJ/qXh2RjzrO3SCX6m1uCqCHTEpdlaC951Jf/SX5IzafZ7RNRjKlJWldzp1XGpJfdeV1byRKrvxLLUEi9a9zs/a2ipU4wpJUlGKSSgoyslbe0t76m202upySlGTknzbOYrUjtNtadN3i7ee63VGN/G6Z+R06ddePoJq1Xa6b/M8V/NtRpWUE/Gzf6kvtPqH9qK6qEb/AzxrX7MevhXk+f+UcnJri0+h5XSdsJx3VKcZrxj7L/sbX+c6HJTV/GKsvRmd879Lnrz9tvhJc38hVRSvwf4kjEp7cjNXi4yXzGPakUifLdw9Rfhv6yuWxfN28zWVNsrkrCVt6F7bvyLNS42s4P/kTPJcN/wADAnr4vfvXmzGntFr3W/MuZrNxuVlz3BKb/djS/wAWmV/iU/Fl506xuHW6fkBqltGfQByvWPBZApCVMspnd5D1IlTEKZOYGRmUrb4yXNxkvOwpTJ7wg8i1Ygz9r0MajfKftL48/mYkZIy7VRRfgQzIVReITimWM9EWILEoRqt7szbKxUajtJbsnwa5X6m2VRPhv68jxyZkafWTg/ZbXTin5GnPcepyDM1FDbafvK3Vb16GdS1MZq8XcMshzIzF5ENgNzJzEZBkFOyJ7x+IjMMgh/el46hoxbhcisyOradzIjtST4yl5u5q8icgVuFtNc9/wuR/FI/dfyNQmWuSLXotNrYyXsy+MXxNhp1F8mePV+THLVVPvy/EybjWenuaVGDXu+o6Gz4cfkeF0+0q1P3ak10vdejMxdodT/iP4OMbfkY3xrpnvHtlSgvsoDxf8w6j7y/AiScb9r35eL/iC5XJW0V+7GnjUaLKobuuO+W6W0o9TIp6iMuDTPPd4WjV8i1OXoswzNNS2g1zv8Rj2rbkn5lqTWRtZxdPe997x8bmjG6jUyqO7+CS4JCiOuZMBaM7FQCpuFyAAnInMqASGKQ2lWad02n0Ma5ZM1mpvl6DRazNb/eXFfqZDZotDVxmn1s/CzN5YrkMgyJUAwIIyDInuwwKC5KZGIAXQWKplkAJl4lo078EPp6GX3X6BYdp9GnG7e71HU9GnuV/QKMJR6GwobQa3NL4riTc1vIvR7PJ8XYzo7BpJcBcdcmtz/QpPaDRy2uucs+OxaVv9kBhR2q/ECTV/wCXHgADowAAAAAAAAAAAAAAAAAAAACUyAAZGRvdFrI92spJOO53fE88Npy5ehqsesemp14S4Sj6oyoUzx5naTbNWnbfkl9mW/58TOay9L3QfVjG0naGjP370313x9UbeglNZQalHxi00a+CML6kMjoorqbajo4yXNDls6Nudx1i8a1EdPHwJ7leCM+Wgd+Dt6jIaFLjf0sXrDjWDSgue42Wng/G6Lw00L7krjZUHyMevVbzzEYp/ZRL00fuXKQ0s+NzNp0pc+JjddMxgygluULeQio1903Do3vcQ9Dfj5MdHLUWj19QNm9DEC9YnOuNgAGmQAAAAAAAAAAAAAAAAAAAAAAAExIJTAY0VTLRkE42Luf6wi5m7N2xV07vBqz4wlvg+tvHqYIGFdP2LtyjXjFppTaeVNtZJrju5o2+UXwscbp1HFqSdmmmmuNz1GyO1kruNVxXDF70n0ZnfLeenv1i+hdRjLdc87T2vlvurdHyHw2tZk51rrG8WjReWlNZS2texmQ1yZn5b+D46XqDoPxYv64kWjrET5Eum/EHSduIOtcqqvUqqPTvxYDLgWo4aAAdnEAAAAAAAAAAAAAAAAAAAAAAABIABZDJcgA15/jG/wBUAAOYAAANt2fm87Xdt+6+70N/DiABW0o8fIzaIAY11w2pwHaQkCN/6yrFCQILIgAA/9k="/>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4942" name="AutoShape 18" descr="data:image/jpeg;base64,/9j/4AAQSkZJRgABAQAAAQABAAD/2wCEAAkGBhAPDw8PEBAQEA8PDw4PDQ0PDxAPDQ8NFBAVFBQQFBIXGyYeFxkjGRQSHy8gIycpLC0uFR4xNTAqNSYrLCkBCQoKDgwOFA8PFykYFBgpKSkpKSkpKSkpKSkpKSkpKSkpKSkpKSkpKSkpKSkpKSkpKSkpKSkpKSkpKSkpKSkpKf/AABEIAMIBAwMBIgACEQEDEQH/xAAcAAACAgMBAQAAAAAAAAAAAAAAAwECBAUHBgj/xAA+EAACAQMBBQUECAQFBQAAAAAAAQIDERIEBSExQWEGE1GBkSIycaEHFEJSkrHB8BUWI9FTorLh8TNDY3KC/8QAGAEBAQEBAQAAAAAAAAAAAAAAAAECAwT/xAAfEQEBAQEBAAIDAQEAAAAAAAAAEQESAiFRAxMxQSL/2gAMAwEAAhEDEQA/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0Iv/AK7l0lCm1/pMXbHajU63GNWfsx4U4LCF/FrmzO+zl2DZ2vp6mlGrSeUJZJOzTunZqz4GTia7svs5abSUaSabUcqjTUl3kvalvXW68jbG6kKxIcRrRFhSF4EYjbEWLSFYkYjiLCkKxIxGtA0KkJxK4jrEYkITgQ4jmiGi0hOJDiNcSHEUhTgVcBziVcS0hTiVcBzRDiKQjAhxHWIxFSE4gMxAVY3qiTYbgGJwrrCrEYDbBiWkKxIxHYkYikaTtXWdPQ6ua4qjNLl73s3+fyOGSkfQ2v0Ma1KpRn7tWE4StxtJWuv3yPn/AGno3QrVaLak6VSdNyi7xbi2rr0OfrTMYzZelLkKUhkTNaj13YLbMNNqcZ7oV0qfeOTUYS4rdw3uyu+B1ixwPRaapXnGlSi51Ju0Yx4t/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jipGopU6VVQ1SvN0qitCrDhenVg1KLStdO6528OlbMVbBqukpqTs4yUoyhy32V38Ui5rMPsFhuJGBeiFNBYZiQ4ipCyGhtiLCkKsRYbiQ4ikKaIaGOJGJaQtoq0NcSriKQvEhoY4kNCkKxK4jbEMUhTRDiMaIaFSFNFWhrRVoVYpiQWJLSPSdwQ6BtPqxD055+sd+Ws7lh3LNn9XDuB0ctW6JHcmz7gh0B1icvN9oNpR0elraiTX9OEnBPhKpa0Iebsj572rtSrqasqtabnOXGT8FwSXJdDoH01bcy1NPRxfs6eOdTwdaolb0hb8TOZM1nyyGyAA2MjQa6pQqQq0pOFSDyhOPFM7r2J7SLX6aM3KPfw9jUQW5qV908eSklf1XI4EZ+xtuVtHVVehPColKN2lJOLW9OL3NEV9HODDFml7B9sae0qKUsYaqmrVaSaWaVv6sI393evgz1X1dGN9HDXYsizNg9OiHQHWLw1+LIaZsO4IdBDrDhgNMq0zPdAr3A6xONYJBndwiroDrDjWEyrZmuiVdEdYc6w2yDLdEr3I6w41iMqzKdEq6I6w51jMgyXRK90XrDnWMyrMh0SrpDo50gB3dAOjnXtWyLnLqv0hamUUkqcJc5pSbfwTe41se1OrTbWoq3lx9tv5cjOfj1d/LjseRDkccl2m1TtfUVd3D22Un2i1LvevV38f6kv7j9en7cdkbF16uMZStfGMpWva9lexxWevnLfKcn1cm382K232irrSVoSrVZQlTcHBzlZqW6z6bx+vftP248Pt/a09Xqa2oqe/WqSm0uEb8IrolZeRrgYHXEAAAABaMG72Tdld2V7LxK2AyNBr6lCpCrSm4VKclKE48VJHfexPb+jtGklOUKWqirVKLkkptf9ymnxT8OR89EqVjPrzWs9bj6uU0+G/4bzzvbXtjDZtFSayr1VNaen9lySV5SfKKuvjwPninqpxd1KS+EmvyG6naNWrj3lSdTFWj3k5TxXNK/Axw12+g4dstLT01KtqNTp1OVKDmqU1UvUxWSjCN3xuZWy9vLURylTnp1OSVCOocIVa8Wr5xp3yS6M+bYaiSaadmndNbmmPjtKp3ird5PvYtThVcpSqKae5qTfHcODt33bfbzQaNyjUrp1IXvRpp1Kl/u7tyfxa6l+znaV6yhPUVKE9LTU2oOtJJTp2T7y7Ssr3XhuPnZylJ33ttt+LbfM31DZe1NbFRw1dWmrJd46ndJct83Yb4xM9Owar6Q9nwqKkqzqzcsbUKc61nfxit/lc9Cp/3OZ9k/o27hxr6pylVjJShSpTcYQa4OU475Pot3xOhfWPFP8LM7n03m/bIciGzHlqekvQW9WvB+jJFZTkUuJ+s3XB+SbKS1PSXoCnuRVyESrf8AsvJgqv7auWIa5FWxL1FuT9GV+sq17/JiB0mUbEvVJ8N/qVlqF4lgfcDG79ftElHOFVLd4YimSqh6HiZfeBmY6qFlMBveGq7Rahqi0uE5KLd+C48OfA2DZqu0NFypJr7ErtdLWv8AkTVz+vMgAGXYATGTROfMDN2RtFUJSbTalG261+PU2dTZ9HVLOk1CX2lb848vijztzM2dq3Tqxa4NqLj4xbKm42S7L/8Al/yf7l4dl486r8or+5ubhcsc+taj+VYf4sl8YJ/qXh2RjzrO3SCX6m1uCqCHTEpdlaC951Jf/SX5IzafZ7RNRjKlJWldzp1XGpJfdeV1byRKrvxLLUEi9a9zs/a2ipU4wpJUlGKSSgoyslbe0t76m202upySlGTknzbOYrUjtNtadN3i7ee63VGN/G6Z+R06ddePoJq1Xa6b/M8V/NtRpWUE/Gzf6kvtPqH9qK6qEb/AzxrX7MevhXk+f+UcnJri0+h5XSdsJx3VKcZrxj7L/sbX+c6HJTV/GKsvRmd879Lnrz9tvhJc38hVRSvwf4kjEp7cjNXi4yXzGPakUifLdw9Rfhv6yuWxfN28zWVNsrkrCVt6F7bvyLNS42s4P/kTPJcN/wADAnr4vfvXmzGntFr3W/MuZrNxuVlz3BKb/djS/wAWmV/iU/Fl506xuHW6fkBqltGfQByvWPBZApCVMspnd5D1IlTEKZOYGRmUrb4yXNxkvOwpTJ7wg8i1Ygz9r0MajfKftL48/mYkZIy7VRRfgQzIVReITimWM9EWILEoRqt7szbKxUajtJbsnwa5X6m2VRPhv68jxyZkafWTg/ZbXTin5GnPcepyDM1FDbafvK3Vb16GdS1MZq8XcMshzIzF5ENgNzJzEZBkFOyJ7x+IjMMgh/el46hoxbhcisyOradzIjtST4yl5u5q8icgVuFtNc9/wuR/FI/dfyNQmWuSLXotNrYyXsy+MXxNhp1F8mePV+THLVVPvy/EybjWenuaVGDXu+o6Gz4cfkeF0+0q1P3ak10vdejMxdodT/iP4OMbfkY3xrpnvHtlSgvsoDxf8w6j7y/AiScb9r35eL/iC5XJW0V+7GnjUaLKobuuO+W6W0o9TIp6iMuDTPPd4WjV8i1OXoswzNNS2g1zv8Rj2rbkn5lqTWRtZxdPe997x8bmjG6jUyqO7+CS4JCiOuZMBaM7FQCpuFyAAnInMqASGKQ2lWad02n0Ma5ZM1mpvl6DRazNb/eXFfqZDZotDVxmn1s/CzN5YrkMgyJUAwIIyDInuwwKC5KZGIAXQWKplkAJl4lo078EPp6GX3X6BYdp9GnG7e71HU9GnuV/QKMJR6GwobQa3NL4riTc1vIvR7PJ8XYzo7BpJcBcdcmtz/QpPaDRy2uucs+OxaVv9kBhR2q/ECTV/wCXHgADowAAAAAAAAAAAAAAAAAAAACUyAAZGRvdFrI92spJOO53fE88Npy5ehqsesemp14S4Sj6oyoUzx5naTbNWnbfkl9mW/58TOay9L3QfVjG0naGjP370313x9UbeglNZQalHxi00a+CML6kMjoorqbajo4yXNDls6Nudx1i8a1EdPHwJ7leCM+Wgd+Dt6jIaFLjf0sXrDjWDSgue42Wng/G6Lw00L7krjZUHyMevVbzzEYp/ZRL00fuXKQ0s+NzNp0pc+JjddMxgygluULeQio1903Do3vcQ9Dfj5MdHLUWj19QNm9DEC9YnOuNgAGmQAAAAAAAAAAAAAAAAAAAAAAAExIJTAY0VTLRkE42Luf6wi5m7N2xV07vBqz4wlvg+tvHqYIGFdP2LtyjXjFppTaeVNtZJrju5o2+UXwscbp1HFqSdmmmmuNz1GyO1kruNVxXDF70n0ZnfLeenv1i+hdRjLdc87T2vlvurdHyHw2tZk51rrG8WjReWlNZS2texmQ1yZn5b+D46XqDoPxYv64kWjrET5Eum/EHSduIOtcqqvUqqPTvxYDLgWo4aAAdnEAAAAAAAAAAAAAAAAAAAAAAABIABZDJcgA15/jG/wBUAAOYAAANt2fm87Xdt+6+70N/DiABW0o8fIzaIAY11w2pwHaQkCN/6yrFCQILIgAA/9k="/>
          <p:cNvSpPr>
            <a:spLocks noChangeAspect="1" noChangeArrowheads="1"/>
          </p:cNvSpPr>
          <p:nvPr/>
        </p:nvSpPr>
        <p:spPr bwMode="auto">
          <a:xfrm>
            <a:off x="5160963" y="4651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4943" name="AutoShape 20" descr="data:image/jpeg;base64,/9j/4AAQSkZJRgABAQAAAQABAAD/2wCEAAkGBhAPDw8PEBAQEA8PDw4PDQ0PDxAPDQ8NFBAVFBQQFBIXGyYeFxkjGRQSHy8gIycpLC0uFR4xNTAqNSYrLCkBCQoKDgwOFA8PFykYFBgpKSkpKSkpKSkpKSkpKSkpKSkpKSkpKSkpKSkpKSkpKSkpKSkpKSkpKSkpKSkpKSkpKf/AABEIAMIBAwMBIgACEQEDEQH/xAAcAAACAgMBAQAAAAAAAAAAAAAAAwECBAUHBgj/xAA+EAACAQMBBQUECAQFBQAAAAAAAQIDERIEBSExQWEGE1GBkSIycaEHFEJSkrHB8BUWI9FTorLh8TNDY3KC/8QAGAEBAQEBAQAAAAAAAAAAAAAAAAECAwT/xAAfEQEBAQEBAAIDAQEAAAAAAAAAEQESAiFRAxMxQSL/2gAMAwEAAhEDEQA/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0Iv/AK7l0lCm1/pMXbHajU63GNWfsx4U4LCF/FrmzO+zl2DZ2vp6mlGrSeUJZJOzTunZqz4GTia7svs5abSUaSabUcqjTUl3kvalvXW68jbG6kKxIcRrRFhSF4EYjbEWLSFYkYjiLCkKxIxGtA0KkJxK4jrEYkITgQ4jmiGi0hOJDiNcSHEUhTgVcBziVcS0hTiVcBzRDiKQjAhxHWIxFSE4gMxAVY3qiTYbgGJwrrCrEYDbBiWkKxIxHYkYikaTtXWdPQ6ua4qjNLl73s3+fyOGSkfQ2v0Ma1KpRn7tWE4StxtJWuv3yPn/AGno3QrVaLak6VSdNyi7xbi2rr0OfrTMYzZelLkKUhkTNaj13YLbMNNqcZ7oV0qfeOTUYS4rdw3uyu+B1ixwPRaapXnGlSi51Ju0Yx4t/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jipGopU6VVQ1SvN0qitCrDhenVg1KLStdO6528OlbMVbBqukpqTs4yUoyhy32V38Ui5rMPsFhuJGBeiFNBYZiQ4ipCyGhtiLCkKsRYbiQ4ikKaIaGOJGJaQtoq0NcSriKQvEhoY4kNCkKxK4jbEMUhTRDiMaIaFSFNFWhrRVoVYpiQWJLSPSdwQ6BtPqxD055+sd+Ws7lh3LNn9XDuB0ctW6JHcmz7gh0B1icvN9oNpR0elraiTX9OEnBPhKpa0Iebsj572rtSrqasqtabnOXGT8FwSXJdDoH01bcy1NPRxfs6eOdTwdaolb0hb8TOZM1nyyGyAA2MjQa6pQqQq0pOFSDyhOPFM7r2J7SLX6aM3KPfw9jUQW5qV908eSklf1XI4EZ+xtuVtHVVehPColKN2lJOLW9OL3NEV9HODDFml7B9sae0qKUsYaqmrVaSaWaVv6sI393evgz1X1dGN9HDXYsizNg9OiHQHWLw1+LIaZsO4IdBDrDhgNMq0zPdAr3A6xONYJBndwiroDrDjWEyrZmuiVdEdYc6w2yDLdEr3I6w41iMqzKdEq6I6w51jMgyXRK90XrDnWMyrMh0SrpDo50gB3dAOjnXtWyLnLqv0hamUUkqcJc5pSbfwTe41se1OrTbWoq3lx9tv5cjOfj1d/LjseRDkccl2m1TtfUVd3D22Un2i1LvevV38f6kv7j9en7cdkbF16uMZStfGMpWva9lexxWevnLfKcn1cm382K232irrSVoSrVZQlTcHBzlZqW6z6bx+vftP248Pt/a09Xqa2oqe/WqSm0uEb8IrolZeRrgYHXEAAAABaMG72Tdld2V7LxK2AyNBr6lCpCrSm4VKclKE48VJHfexPb+jtGklOUKWqirVKLkkptf9ymnxT8OR89EqVjPrzWs9bj6uU0+G/4bzzvbXtjDZtFSayr1VNaen9lySV5SfKKuvjwPninqpxd1KS+EmvyG6naNWrj3lSdTFWj3k5TxXNK/Axw12+g4dstLT01KtqNTp1OVKDmqU1UvUxWSjCN3xuZWy9vLURylTnp1OSVCOocIVa8Wr5xp3yS6M+bYaiSaadmndNbmmPjtKp3ird5PvYtThVcpSqKae5qTfHcODt33bfbzQaNyjUrp1IXvRpp1Kl/u7tyfxa6l+znaV6yhPUVKE9LTU2oOtJJTp2T7y7Ssr3XhuPnZylJ33ttt+LbfM31DZe1NbFRw1dWmrJd46ndJct83Yb4xM9Owar6Q9nwqKkqzqzcsbUKc61nfxit/lc9Cp/3OZ9k/o27hxr6pylVjJShSpTcYQa4OU475Pot3xOhfWPFP8LM7n03m/bIciGzHlqekvQW9WvB+jJFZTkUuJ+s3XB+SbKS1PSXoCnuRVyESrf8AsvJgqv7auWIa5FWxL1FuT9GV+sq17/JiB0mUbEvVJ8N/qVlqF4lgfcDG79ftElHOFVLd4YimSqh6HiZfeBmY6qFlMBveGq7Rahqi0uE5KLd+C48OfA2DZqu0NFypJr7ErtdLWv8AkTVz+vMgAGXYATGTROfMDN2RtFUJSbTalG261+PU2dTZ9HVLOk1CX2lb848vijztzM2dq3Tqxa4NqLj4xbKm42S7L/8Al/yf7l4dl486r8or+5ubhcsc+taj+VYf4sl8YJ/qXh2RjzrO3SCX6m1uCqCHTEpdlaC951Jf/SX5IzafZ7RNRjKlJWldzp1XGpJfdeV1byRKrvxLLUEi9a9zs/a2ipU4wpJUlGKSSgoyslbe0t76m202upySlGTknzbOYrUjtNtadN3i7ee63VGN/G6Z+R06ddePoJq1Xa6b/M8V/NtRpWUE/Gzf6kvtPqH9qK6qEb/AzxrX7MevhXk+f+UcnJri0+h5XSdsJx3VKcZrxj7L/sbX+c6HJTV/GKsvRmd879Lnrz9tvhJc38hVRSvwf4kjEp7cjNXi4yXzGPakUifLdw9Rfhv6yuWxfN28zWVNsrkrCVt6F7bvyLNS42s4P/kTPJcN/wADAnr4vfvXmzGntFr3W/MuZrNxuVlz3BKb/djS/wAWmV/iU/Fl506xuHW6fkBqltGfQByvWPBZApCVMspnd5D1IlTEKZOYGRmUrb4yXNxkvOwpTJ7wg8i1Ygz9r0MajfKftL48/mYkZIy7VRRfgQzIVReITimWM9EWILEoRqt7szbKxUajtJbsnwa5X6m2VRPhv68jxyZkafWTg/ZbXTin5GnPcepyDM1FDbafvK3Vb16GdS1MZq8XcMshzIzF5ENgNzJzEZBkFOyJ7x+IjMMgh/el46hoxbhcisyOradzIjtST4yl5u5q8icgVuFtNc9/wuR/FI/dfyNQmWuSLXotNrYyXsy+MXxNhp1F8mePV+THLVVPvy/EybjWenuaVGDXu+o6Gz4cfkeF0+0q1P3ak10vdejMxdodT/iP4OMbfkY3xrpnvHtlSgvsoDxf8w6j7y/AiScb9r35eL/iC5XJW0V+7GnjUaLKobuuO+W6W0o9TIp6iMuDTPPd4WjV8i1OXoswzNNS2g1zv8Rj2rbkn5lqTWRtZxdPe997x8bmjG6jUyqO7+CS4JCiOuZMBaM7FQCpuFyAAnInMqASGKQ2lWad02n0Ma5ZM1mpvl6DRazNb/eXFfqZDZotDVxmn1s/CzN5YrkMgyJUAwIIyDInuwwKC5KZGIAXQWKplkAJl4lo078EPp6GX3X6BYdp9GnG7e71HU9GnuV/QKMJR6GwobQa3NL4riTc1vIvR7PJ8XYzo7BpJcBcdcmtz/QpPaDRy2uucs+OxaVv9kBhR2q/ECTV/wCXHgADowAAAAAAAAAAAAAAAAAAAACUyAAZGRvdFrI92spJOO53fE88Npy5ehqsesemp14S4Sj6oyoUzx5naTbNWnbfkl9mW/58TOay9L3QfVjG0naGjP370313x9UbeglNZQalHxi00a+CML6kMjoorqbajo4yXNDls6Nudx1i8a1EdPHwJ7leCM+Wgd+Dt6jIaFLjf0sXrDjWDSgue42Wng/G6Lw00L7krjZUHyMevVbzzEYp/ZRL00fuXKQ0s+NzNp0pc+JjddMxgygluULeQio1903Do3vcQ9Dfj5MdHLUWj19QNm9DEC9YnOuNgAGmQAAAAAAAAAAAAAAAAAAAAAAAExIJTAY0VTLRkE42Luf6wi5m7N2xV07vBqz4wlvg+tvHqYIGFdP2LtyjXjFppTaeVNtZJrju5o2+UXwscbp1HFqSdmmmmuNz1GyO1kruNVxXDF70n0ZnfLeenv1i+hdRjLdc87T2vlvurdHyHw2tZk51rrG8WjReWlNZS2texmQ1yZn5b+D46XqDoPxYv64kWjrET5Eum/EHSduIOtcqqvUqqPTvxYDLgWo4aAAdnEAAAAAAAAAAAAAAAAAAAAAAABIABZDJcgA15/jG/wBUAAOYAAANt2fm87Xdt+6+70N/DiABW0o8fIzaIAY11w2pwHaQkCN/6yrFCQILIgAA/9k="/>
          <p:cNvSpPr>
            <a:spLocks noChangeAspect="1" noChangeArrowheads="1"/>
          </p:cNvSpPr>
          <p:nvPr/>
        </p:nvSpPr>
        <p:spPr bwMode="auto">
          <a:xfrm>
            <a:off x="5313363" y="6175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4944" name="AutoShape 23" descr="data:image/jpeg;base64,/9j/4AAQSkZJRgABAQAAAQABAAD/2wCEAAkGBhQSERQUEhQUFRQWFRQUFxQWFxQUFBQXFBUVFRUUFBQXHCYeGBkjGRQUHy8gIycpLCwsFR4xNTAqNSYrLCkBCQoKDgwOGg8PFykkHBwsKSkpLCkpLCkpLCwpKSksKSksKSwpLCwpKSksKSksKSwsLCkpKSkpKSkpLCwsKSwsKf/AABEIAK4BIgMBIgACEQEDEQH/xAAcAAABBQEBAQAAAAAAAAAAAAAAAQIDBAUGBwj/xAA+EAABAwEFBAgDBgUEAwAAAAABAAIRAwQFEiExBkFRYRMicYGRobHwMsHRI0JScoLxBxRikuEkorLCFTPS/8QAGQEAAwEBAQAAAAAAAAAAAAAAAAECAwQF/8QAIhEBAQACAwEBAAEFAAAAAAAAAAECEQMhMUESURMyQmFx/9oADAMBAAIRAxEAPwDw1CEqARCEIAQlQgAKajRPAopQNfqVcpWd7hl1R5nwzKm1eOOxhwNImDplBManxKfZWSCRnAMeH1jxU/8A4eBmY5xHqrNksYA+KRpr+IEKNxrcbPY1NlLFFN7+PRtntc4/Jel2Oyf6WoBricD2tBELmtkLL/o6hcOs2o2ctBnhnvkd67ihZsL7Qzc5zK7OBD83AcsTY71GVRHM7NWX7WrUj7gHjE+QC57bK7/tHcQ7F3HI+rfArtbosZpBzOPSkcYkD0AWJtTRxFpn4wWzwnMeoU1pj656hQ6s8WEf3AIpHC6DuI7pj5lWrHTEFvLLyy81Xd8RnsM93zB8EfVfF+qfs3HeM+yXM/7MC0Kdf7Nh4YvXEqFmzpvG8AT+lw+QTqFWcbDlBMcj+zkoK0q1YHCZ1gcs8vQNK428T0Ze37sz2A5+k+fBalptvVI0gjuzMR5+MLAva044cNcg4cROo7D6p4prRr1ppUqmXVLmP5tdo7sn1KpXVeIZWg6aQdDPHv8A+RVSy22aBZI6pOXI6jxCo4xiaeG/lO9aJdnelhD2uwmcs8syBkHdsAA/lXM1mzLDkSP9zcj6eav3deTh1SRibm13FvA+n7KrfkZPbkZDuHIg9hhL6Pis6zipRMfFAPaW5ePWjshZtKp8HAjD6j5LasVQAmNAWnPg8H6DwWTe9mwOMZA9YdpEx44grjOqttp5Twy9+SoLUtInP8QB79/mFlq4gIQhMBKEJEBJKanDRNhBhInikeCDRKCMQlhIgEQhCAEIQgBKAgJwMICelAHvPgrdK8MPbu4DuWd0iC/gPHNT+d+rmWvFyrWe/Mknsz/ZXrJVcGgxoZgnXKPqstjp+i1bqsbnnCZAPieEBGhLXpOyFoADmGcL2a74GYy3kT5LtKJxMpuyL6fUfGjqbhBjiPhePyrzi7LI6m0HGJbHPTKcjlP1XW3He5DsLi0tOQPbnhd558yssouNSo0dY7w1w7ydfB0rlrxHSUB+JkHwJHlHkuprsxB2HQgt4xkRJ7JH9q442ghxa7TPLgHGZHfI7QpOKdEgOyy9J199qZbrPBncfnn4ZIcCD35cM/kfeitMgtg5cOXJKtYhsnA6EQeyCPRVbQ/BUn8Qg9okeh8leaxw0aI8VWtVkc8ZNPnARfRFK8a2ZI+9n2Hf3TCwLQJPA65buJHEHJalqpObln9O/wCSxLVVPAJwtaRuIDtcJM9hyOXn5KEu8Rn2jeEx9QnVLPH2NFozWLNaIcw7gY7QciPCfALStbMVMyc8x25Fp9AVj2cdYfmb6grWrOlk7if+Rn0U5HGTZrUW4geDQf0lyuX24PaDvBPk4n6rMrn7Q8Jn5/MqatV+zM6yfP8AdX92zRY+qOR+ZWcQrJqQ1ViriKESkQmQQhCAkacktMpgQwoCyHJXKLEnE5ICElKkIQkDEIQmClIhCAUIlIlQClAyKQJ+me9AW7M4CMgT4xw35ldBdVmqVqgYzLPMjKe/XvK56x0jrHyHiVu3XeHR1BUJnDMNABjFubz95qMlx6lcVxU6LWvc0Vnl2FrPuzqSZ1AHJdDfOz7HsxNaKdQCQWgD01CrbJWpv8tSr1Mmik52esvqO84bCuVdoG1jFNwkcVx7tvb1scJMJJP+ubsF8bqnVcJY4aAxlI8iO1Y18tIqEiJ1jjOpjny0MrR2iogVy0QC6HN5OAiJ4EZfpCwH23VrhMaA6t5StcbuOLkx/ORlOriEDUbju5Hi30WjYag0dpuy9Vnkb268NT46q3YqzSc8jx/wq0iLtSzlubI7M/LJOFGo/IgK/ZqLcjiae6Cr9BoOrRHZ8ylppK5utcfHyWbadn6Z1HjPqu4q2QHTzVV9gGahprbze27Nxpnz18Vk17rLeweyF6TarE3cAOxY9ewgyrlRcHDspb+/5KU1vso4OHoYW1arsjT3KwrbSjJOVFx0zap6xKjrVMoUr6Sq1H5rWOfLohKYUEpFaAUiEIAQhCAVDdUAJW6oB5TglwJzWoCGEqdhQkECEITAQhCAEqEIBWhKDmmynsQE9JxOW71WlZKZicoG/ifoOH1Wcx/769y0qRjDO7dzOZ+SjKtMZt7Ps7Z+kumg0a4N+pw1Kg+fmluqq5jsOEAjIgjNT/w5eH2NoI+Co4AcnAOjzK0b+oRWY9gzyxRyXFl1dvZ47+sZi5PbazvLmuAjKQPyrnalRz4OeIea9Uvq6elZiEAjQbojRcbRuXrwRh7NFpjenJyY21hWd1Q/dPgVeokE9dufHQ+K726bmYG5iVPabkpO+6Fe2X4crYqLB8JPhmtaz0uR71bZdbGaBMqZJWqxxpr1DUzRUqZKE1lO16ULWxYldsErctqxbSEttNMu1MWFbqIJXQWnVZ7bA+rU6Om0ucTkB5kncBxT2m4uYtFOFiuOZXot/fw9r0qeMPpvMfCMQPcSM/JedVKZaSCIIyIOoW/HduLmmjUKex2CpVdgpMc9x+60EnyTrbddWiYq03MP9QI81qx1fVVCFNROqCRhic6nATpSOKQMCN6VgTyEwOm5JzaqiekBQD8ZQmShANQhCAEJSkQAlSKezWUvOXeeCAjptn35J5buhaLLI1gz14lOoiSkrSCjZ958FfulgfUE5CT4ASfRJUpenh7hWrhs3SOLWDrYTh9JWWd6b8c7er7CWogvbHUMRG4ty8PoF1hcCZOk+JXO7E2MNbrMga+fmt9lmxVW9Y4Q74d3UjLx9Fza27scpOqv3j8MBZLLO2dM+K1be9ZgfCeXrTCbi3TeAIUTrTmq9epAWVVtBmc0SpzxbT3ys+1PWUb1DjrhdpOfgYVW1W6s2Jhw4iT4ps9aaTnqEvhZVK/2l2FwLT5K7UtAI1S0cQ2qvKoOan2iqprtu813RmGN+Jw/4g8T6JNtSRiVqbnODWNc4uOEAAmSd06LtrjuRtkpmYNV2b3/APVv9I89Vo2ekKbQQIAENAGQCx7zvMvOFmZJgDiTlCqdMct5dRTvu3l5wNkk6AZk9yx6n8PGVutX6vJvx950Hmuzs13MoU5J65+J28ngOA5LEt9/gSAU51dpuO5rRbuu+hZWYaLAwb4zc7m5xzK53bOu2s0gDdB5j6jVT172nTMqCyXBVrdZ3VYfvHU/lHzRck/09R5VVp4SRwRT1Xrlq2KsraRBYC8j4nEl3cd3cvLrwsPRVS2ZG48l045yuHLjuPaqDmklOLEgaqQAE5xTAc0rkyNlIhCAEIQgEQlAVuz3a52ZyHn4ICoU+nQc7QFbNK7GjdJ4mPRW20hw+SD0yKF1fiPh9VpBopsy/dWBTyVa2vyPZCFSM41sTo19/srNEQqVN3WVxlX3xSC+wS3sBH09Srux9pFKu0u34mHgJBE90yqFkqEuLeII79R4x5qGq/B3nD4arLKb6dGNk7e80Ip1HEaHrdzpmO9pP6lWum/i60dYFodUwta4QSCIxN3/AITBz1035Gxt9G00WlxlzG4HfpIIPeCtNt2zUDwc2vDhxG9w4ALCdbjodVbBIWM5xBWu98hZNqapydPFfhtR0hZld0SrnSwqdrdKUVnNsC11YcSdNCeCa61ub8GY97tybeNkL2loMZewuPtFor2d+EdZoyz36xn3FaySuTLK4VvXheQcIew9qyaN71GGGHGODhBHeqpvKtW6obh3E6wVsXVcsDMZ80as9P8AUs3E9hr1a9RlPoy0uMTq0cXGNwErvOj6FjKTOIHMknNx5nVUdmLvAe50fC31/wABXKFTpLYxo0GJ53xhkDzIUWN8L/PxpXq7DTjTh2Kld91ii3pHiarvgb+Hn2qttbeYaKmfwwBy1k+ih2eqWq1US+rUgnJhwjFg3TpnvnXNV1KjuY7+VS2s2hDZbOmpHHgFx9z3dWttcNbIbvJmGji7muxdsQ11VvS1DBdm46N5x71W+202ey08NMNa0b97jvJ49qWt91X6kmsWfaNlaNnY0NbJ1LnGXOPHgOxULRbHD7xhV7x2wxuOFpfwG7vKo1XvdJ3enaFUYZS/abtFbC2lja7PeOK8zvWqXEP3yuxvUuc0gmAuLttndnDXFoJMgGPHRXx+ufl/tUjVKbiQkXQ5Cp50TITgMkA1CUhEIBJQhCA6Cx3YGZxJ4+9FbLfcKfoT2KF9I6g9yFgj3HmkyGvvkoK9VzVVfaZHvxQFiraNc1Ue6fe//AVd7ypaZSCnVyKnstSVDahmiyVYKCalN2F3ZHiffkn3myWgjcSe3mqLauY7fQFXa78Q7vTIqbGkvTZ2Qv42d7T915wu+R8l6rZ7eCQQcjH+F4RRdALZ0I85ldZs7tMcPRuObdOxYcmPe46ePLrT2anUkKOtTlYtw3yKtMGcxkRzC2RWUN8bpnV6cKjWMLUriVkWtyjTeZbULSOxZlaiDqrtprRKw7Zb4T2Vkq1RpMB6oAlbFjsqytmLGa73FxgN3Lr7usmZnTd+6fdRqRQffBs7Hw0HEIkzlroBrqpdnrmcarK4e6MLiC0loIdkNN2qqX5ZC44Rq4hoHM5D1Xb2GytpU2saIDWho7AICk8r+Z19Y1u2Xp1HkuBOcmSXSe8rWs9EU2ADIDJTNCquqYnwNAqjntv08UQ45rM2gsFNzCcIkb4Ww92EKjWo4xG5PRy6ctY7pBzAVixXAXVXuxkMLQC0R8TfvZ8jC261mFMclW/ng0J7Lv1RtFw0WZ4QTxd1j5rOvWqwUnDKI9/NJfN/AA5rz2+toS8OwuAA4nMydGjeqkt8TcpO6wL5ogOkcSPDRZ0KxVryczKjLwumTUcOV3dwzCnCU8OTS9NJozSliTEjGgDo0qTpEqA7F1T3z3Ku+rB96D/KHk59+/nAVaoY3n9kLOruke/FUajNVM6pvzUdSpmgKb07pE90KF7ISBKmartyKnDlDUCEpcSs063kqIepbO/NBypqroIPvVOxlpkaykfooqb93BLSt6dXsrtb0NUYz1HQHcuDu70lerULeCBBBHFfPb8l1uyG1xpgUqp6ujHn7v8AS7lwO5Y5Ya7jp4+XfVetmtKy7e/NVBb3FvVWZbLbUOWnNZa26JlpPaKchZhsImSla2pB+07oEKub2DMqjXSOGfqlpUty8aFjplhkEtnWMlM3bronua/NogF44ndG/uXOWvatgBAY8nnAC5i2XyC3C0bySTvJV44Ws8s/z7XsGz15stdrbgc1wpt6R0Zxub5nyXdzkvNf4KXZhs1WsdatTCD/AE0x/wDTneC9Ie7JRZJdQpncpLUVpqQICbZmBok9qR2ZVe015MBBHmricrEgBV6AgSVnXpekAwr8L0X7eIaw55rz+9dpsIOatXxa3OBkwF57e1fHUwtzG9VMd1Ny1DrXej6ziSerwWK98rVr08LD2FY62xjlztLKJSIVszg9BKahALKJSIQAhCEB1j6g5blRqvknvTnnTuTN3OD6oWgcY3JnSfJTVGg+J7NFA6n+6CNdxSJrkmJIGuamlKUhzQERTgkeENKZLLX71G/J0pKTlJUbISMVBKa05IpvkJhMFFOVr3JtZVs5w/GwfdOoH9J+S7iybVUKzOqYdvacnDu39y8qKApuEqseW4vWLRa6eGSeJ3bua42+L5EkNMjnn5rm+mdxPiU2UpxrvPfiapa3O1UTRJgapF2P8Ldnv5m2tc4TToxVdwLh/wCtv92f6SqtmM2y3lyZate0bJ3P/K2OhROrGDF+d3Wf/ucVo1XqR7lWc1cUu+3ff4iOrUyVN1TNTV3Qsm2WmFSF6ra8lg3naRqSnVbcANVx20d/gAgFXIm1nbS31q0LFu2yE9Y71DRpmq/EdFpVamAQFp4iT6zb2qZQslXLe6YPM/JU1pj458r2EIQqSEqRCAVCRCAEIQgOhcPPjlvUNRylefDPz9VWdnP+OCFENbl7hM6Td2afVI9vvuUB970ElJ996iqU+Cb0iXHPvigzMSQlPqCVEkRzjKYgFDkwUGFOCqykpPQCgw5OqiU2qE5jpQFcoT6rITEERCVIgFhe+fwtuH+WsLHOHXrfau5AjqD+3P8AUV4xstdBtNro0dznjF+QZvP9oK+k6bAAAMgIAHADQLn5svjp4Mf8jnBQ13QFMXqpbqkNJWEdFZ1trrl73vMNGqsXhe2q4W/LzJOEakx45LTGIy6JeO05zAXOdMar+sd6nvKyYctTvPPkkuuzS5azWtsrvem1QohrclTtLdStWnQHgqd5tAGSmLt605u3O0HaqqtW3d3qqt545MvQhCEyCEIQAhCEAIQhAbrncfqd8QFC52mm7mVPu7PfvRVrQYy38sh4oUYXTpujd9VGRxSOcmkoI17FGQnOKa8oBRUQQo3FOY7cgGkJQUrwmIIpQw5oSICcJgMFDXJHhBpXiVXIUrHJKoQEaEiVBPT/AOC9zS+taCPhApMPMw55HcGj9S9axLmtgrsFCxUWDUsFRxG91TrH1A7lv1XLiyv6y278J+cdG1qqwb9txwkBaNpqrnr1fMpQ3JXlasIJXFW6uSZ5rotoq25ctazkFvizy8qb+bNSJ19Vu3TZ4ErmqDVv2C3kDCQnl/CZLrbXlZF51lbqWrJYd5WhKehnVzJndooVZcIpDm70CrLaMM8dWf7CEITQEIQgBCEIAQhCA//Z"/>
          <p:cNvSpPr>
            <a:spLocks noChangeAspect="1" noChangeArrowheads="1"/>
          </p:cNvSpPr>
          <p:nvPr/>
        </p:nvSpPr>
        <p:spPr bwMode="auto">
          <a:xfrm>
            <a:off x="5465763" y="769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4945" name="AutoShape 25" descr="data:image/jpeg;base64,/9j/4AAQSkZJRgABAQAAAQABAAD/2wCEAAkGBhQSERQUEhQUFRQWFRQUFxQWFxQUFBQXFBUVFRUUFBQXHCYeGBkjGRQUHy8gIycpLCwsFR4xNTAqNSYrLCkBCQoKDgwOGg8PFykkHBwsKSkpLCkpLCkpLCwpKSksKSksKSwpLCwpKSksKSksKSwsLCkpKSkpKSkpLCwsKSwsKf/AABEIAK4BIgMBIgACEQEDEQH/xAAcAAABBQEBAQAAAAAAAAAAAAAAAQIDBAUGBwj/xAA+EAABAwEFBAgDBgUEAwAAAAABAAIRAwQFEiExBkFRYRMicYGRobHwMsHRI0JScoLxBxRikuEkorLCFTPS/8QAGQEAAwEBAQAAAAAAAAAAAAAAAAECAwQF/8QAIhEBAQACAwEBAAEFAAAAAAAAAAECEQMhMUESURMyQmFx/9oADAMBAAIRAxEAPwDw1CEqARCEIAQlQgAKajRPAopQNfqVcpWd7hl1R5nwzKm1eOOxhwNImDplBManxKfZWSCRnAMeH1jxU/8A4eBmY5xHqrNksYA+KRpr+IEKNxrcbPY1NlLFFN7+PRtntc4/Jel2Oyf6WoBricD2tBELmtkLL/o6hcOs2o2ctBnhnvkd67ihZsL7Qzc5zK7OBD83AcsTY71GVRHM7NWX7WrUj7gHjE+QC57bK7/tHcQ7F3HI+rfArtbosZpBzOPSkcYkD0AWJtTRxFpn4wWzwnMeoU1pj656hQ6s8WEf3AIpHC6DuI7pj5lWrHTEFvLLyy81Xd8RnsM93zB8EfVfF+qfs3HeM+yXM/7MC0Kdf7Nh4YvXEqFmzpvG8AT+lw+QTqFWcbDlBMcj+zkoK0q1YHCZ1gcs8vQNK428T0Ze37sz2A5+k+fBalptvVI0gjuzMR5+MLAva044cNcg4cROo7D6p4prRr1ppUqmXVLmP5tdo7sn1KpXVeIZWg6aQdDPHv8A+RVSy22aBZI6pOXI6jxCo4xiaeG/lO9aJdnelhD2uwmcs8syBkHdsAA/lXM1mzLDkSP9zcj6eav3deTh1SRibm13FvA+n7KrfkZPbkZDuHIg9hhL6Pis6zipRMfFAPaW5ePWjshZtKp8HAjD6j5LasVQAmNAWnPg8H6DwWTe9mwOMZA9YdpEx44grjOqttp5Twy9+SoLUtInP8QB79/mFlq4gIQhMBKEJEBJKanDRNhBhInikeCDRKCMQlhIgEQhCAEIQgBKAgJwMICelAHvPgrdK8MPbu4DuWd0iC/gPHNT+d+rmWvFyrWe/Mknsz/ZXrJVcGgxoZgnXKPqstjp+i1bqsbnnCZAPieEBGhLXpOyFoADmGcL2a74GYy3kT5LtKJxMpuyL6fUfGjqbhBjiPhePyrzi7LI6m0HGJbHPTKcjlP1XW3He5DsLi0tOQPbnhd558yssouNSo0dY7w1w7ydfB0rlrxHSUB+JkHwJHlHkuprsxB2HQgt4xkRJ7JH9q442ghxa7TPLgHGZHfI7QpOKdEgOyy9J199qZbrPBncfnn4ZIcCD35cM/kfeitMgtg5cOXJKtYhsnA6EQeyCPRVbQ/BUn8Qg9okeh8leaxw0aI8VWtVkc8ZNPnARfRFK8a2ZI+9n2Hf3TCwLQJPA65buJHEHJalqpObln9O/wCSxLVVPAJwtaRuIDtcJM9hyOXn5KEu8Rn2jeEx9QnVLPH2NFozWLNaIcw7gY7QciPCfALStbMVMyc8x25Fp9AVj2cdYfmb6grWrOlk7if+Rn0U5HGTZrUW4geDQf0lyuX24PaDvBPk4n6rMrn7Q8Jn5/MqatV+zM6yfP8AdX92zRY+qOR+ZWcQrJqQ1ViriKESkQmQQhCAkacktMpgQwoCyHJXKLEnE5ICElKkIQkDEIQmClIhCAUIlIlQClAyKQJ+me9AW7M4CMgT4xw35ldBdVmqVqgYzLPMjKe/XvK56x0jrHyHiVu3XeHR1BUJnDMNABjFubz95qMlx6lcVxU6LWvc0Vnl2FrPuzqSZ1AHJdDfOz7HsxNaKdQCQWgD01CrbJWpv8tSr1Mmik52esvqO84bCuVdoG1jFNwkcVx7tvb1scJMJJP+ubsF8bqnVcJY4aAxlI8iO1Y18tIqEiJ1jjOpjny0MrR2iogVy0QC6HN5OAiJ4EZfpCwH23VrhMaA6t5StcbuOLkx/ORlOriEDUbju5Hi30WjYag0dpuy9Vnkb268NT46q3YqzSc8jx/wq0iLtSzlubI7M/LJOFGo/IgK/ZqLcjiae6Cr9BoOrRHZ8ylppK5utcfHyWbadn6Z1HjPqu4q2QHTzVV9gGahprbze27Nxpnz18Vk17rLeweyF6TarE3cAOxY9ewgyrlRcHDspb+/5KU1vso4OHoYW1arsjT3KwrbSjJOVFx0zap6xKjrVMoUr6Sq1H5rWOfLohKYUEpFaAUiEIAQhCAVDdUAJW6oB5TglwJzWoCGEqdhQkECEITAQhCAEqEIBWhKDmmynsQE9JxOW71WlZKZicoG/ifoOH1Wcx/769y0qRjDO7dzOZ+SjKtMZt7Ps7Z+kumg0a4N+pw1Kg+fmluqq5jsOEAjIgjNT/w5eH2NoI+Co4AcnAOjzK0b+oRWY9gzyxRyXFl1dvZ47+sZi5PbazvLmuAjKQPyrnalRz4OeIea9Uvq6elZiEAjQbojRcbRuXrwRh7NFpjenJyY21hWd1Q/dPgVeokE9dufHQ+K726bmYG5iVPabkpO+6Fe2X4crYqLB8JPhmtaz0uR71bZdbGaBMqZJWqxxpr1DUzRUqZKE1lO16ULWxYldsErctqxbSEttNMu1MWFbqIJXQWnVZ7bA+rU6Om0ucTkB5kncBxT2m4uYtFOFiuOZXot/fw9r0qeMPpvMfCMQPcSM/JedVKZaSCIIyIOoW/HduLmmjUKex2CpVdgpMc9x+60EnyTrbddWiYq03MP9QI81qx1fVVCFNROqCRhic6nATpSOKQMCN6VgTyEwOm5JzaqiekBQD8ZQmShANQhCAEJSkQAlSKezWUvOXeeCAjptn35J5buhaLLI1gz14lOoiSkrSCjZ958FfulgfUE5CT4ASfRJUpenh7hWrhs3SOLWDrYTh9JWWd6b8c7er7CWogvbHUMRG4ty8PoF1hcCZOk+JXO7E2MNbrMga+fmt9lmxVW9Y4Q74d3UjLx9Fza27scpOqv3j8MBZLLO2dM+K1be9ZgfCeXrTCbi3TeAIUTrTmq9epAWVVtBmc0SpzxbT3ys+1PWUb1DjrhdpOfgYVW1W6s2Jhw4iT4ps9aaTnqEvhZVK/2l2FwLT5K7UtAI1S0cQ2qvKoOan2iqprtu813RmGN+Jw/4g8T6JNtSRiVqbnODWNc4uOEAAmSd06LtrjuRtkpmYNV2b3/APVv9I89Vo2ekKbQQIAENAGQCx7zvMvOFmZJgDiTlCqdMct5dRTvu3l5wNkk6AZk9yx6n8PGVutX6vJvx950Hmuzs13MoU5J65+J28ngOA5LEt9/gSAU51dpuO5rRbuu+hZWYaLAwb4zc7m5xzK53bOu2s0gDdB5j6jVT172nTMqCyXBVrdZ3VYfvHU/lHzRck/09R5VVp4SRwRT1Xrlq2KsraRBYC8j4nEl3cd3cvLrwsPRVS2ZG48l045yuHLjuPaqDmklOLEgaqQAE5xTAc0rkyNlIhCAEIQgEQlAVuz3a52ZyHn4ICoU+nQc7QFbNK7GjdJ4mPRW20hw+SD0yKF1fiPh9VpBopsy/dWBTyVa2vyPZCFSM41sTo19/srNEQqVN3WVxlX3xSC+wS3sBH09Srux9pFKu0u34mHgJBE90yqFkqEuLeII79R4x5qGq/B3nD4arLKb6dGNk7e80Ip1HEaHrdzpmO9pP6lWum/i60dYFodUwta4QSCIxN3/AITBz1035Gxt9G00WlxlzG4HfpIIPeCtNt2zUDwc2vDhxG9w4ALCdbjodVbBIWM5xBWu98hZNqapydPFfhtR0hZld0SrnSwqdrdKUVnNsC11YcSdNCeCa61ub8GY97tybeNkL2loMZewuPtFor2d+EdZoyz36xn3FaySuTLK4VvXheQcIew9qyaN71GGGHGODhBHeqpvKtW6obh3E6wVsXVcsDMZ80as9P8AUs3E9hr1a9RlPoy0uMTq0cXGNwErvOj6FjKTOIHMknNx5nVUdmLvAe50fC31/wABXKFTpLYxo0GJ53xhkDzIUWN8L/PxpXq7DTjTh2Kld91ii3pHiarvgb+Hn2qttbeYaKmfwwBy1k+ih2eqWq1US+rUgnJhwjFg3TpnvnXNV1KjuY7+VS2s2hDZbOmpHHgFx9z3dWttcNbIbvJmGji7muxdsQ11VvS1DBdm46N5x71W+202ey08NMNa0b97jvJ49qWt91X6kmsWfaNlaNnY0NbJ1LnGXOPHgOxULRbHD7xhV7x2wxuOFpfwG7vKo1XvdJ3enaFUYZS/abtFbC2lja7PeOK8zvWqXEP3yuxvUuc0gmAuLttndnDXFoJMgGPHRXx+ufl/tUjVKbiQkXQ5Cp50TITgMkA1CUhEIBJQhCA6Cx3YGZxJ4+9FbLfcKfoT2KF9I6g9yFgj3HmkyGvvkoK9VzVVfaZHvxQFiraNc1Ue6fe//AVd7ypaZSCnVyKnstSVDahmiyVYKCalN2F3ZHiffkn3myWgjcSe3mqLauY7fQFXa78Q7vTIqbGkvTZ2Qv42d7T915wu+R8l6rZ7eCQQcjH+F4RRdALZ0I85ldZs7tMcPRuObdOxYcmPe46ePLrT2anUkKOtTlYtw3yKtMGcxkRzC2RWUN8bpnV6cKjWMLUriVkWtyjTeZbULSOxZlaiDqrtprRKw7Zb4T2Vkq1RpMB6oAlbFjsqytmLGa73FxgN3Lr7usmZnTd+6fdRqRQffBs7Hw0HEIkzlroBrqpdnrmcarK4e6MLiC0loIdkNN2qqX5ZC44Rq4hoHM5D1Xb2GytpU2saIDWho7AICk8r+Z19Y1u2Xp1HkuBOcmSXSe8rWs9EU2ADIDJTNCquqYnwNAqjntv08UQ45rM2gsFNzCcIkb4Ww92EKjWo4xG5PRy6ctY7pBzAVixXAXVXuxkMLQC0R8TfvZ8jC261mFMclW/ng0J7Lv1RtFw0WZ4QTxd1j5rOvWqwUnDKI9/NJfN/AA5rz2+toS8OwuAA4nMydGjeqkt8TcpO6wL5ogOkcSPDRZ0KxVryczKjLwumTUcOV3dwzCnCU8OTS9NJozSliTEjGgDo0qTpEqA7F1T3z3Ku+rB96D/KHk59+/nAVaoY3n9kLOruke/FUajNVM6pvzUdSpmgKb07pE90KF7ISBKmartyKnDlDUCEpcSs063kqIepbO/NBypqroIPvVOxlpkaykfooqb93BLSt6dXsrtb0NUYz1HQHcuDu70lerULeCBBBHFfPb8l1uyG1xpgUqp6ujHn7v8AS7lwO5Y5Ya7jp4+XfVetmtKy7e/NVBb3FvVWZbLbUOWnNZa26JlpPaKchZhsImSla2pB+07oEKub2DMqjXSOGfqlpUty8aFjplhkEtnWMlM3bronua/NogF44ndG/uXOWvatgBAY8nnAC5i2XyC3C0bySTvJV44Ws8s/z7XsGz15stdrbgc1wpt6R0Zxub5nyXdzkvNf4KXZhs1WsdatTCD/AE0x/wDTneC9Ie7JRZJdQpncpLUVpqQICbZmBok9qR2ZVe015MBBHmricrEgBV6AgSVnXpekAwr8L0X7eIaw55rz+9dpsIOatXxa3OBkwF57e1fHUwtzG9VMd1Ny1DrXej6ziSerwWK98rVr08LD2FY62xjlztLKJSIVszg9BKahALKJSIQAhCEB1j6g5blRqvknvTnnTuTN3OD6oWgcY3JnSfJTVGg+J7NFA6n+6CNdxSJrkmJIGuamlKUhzQERTgkeENKZLLX71G/J0pKTlJUbISMVBKa05IpvkJhMFFOVr3JtZVs5w/GwfdOoH9J+S7iybVUKzOqYdvacnDu39y8qKApuEqseW4vWLRa6eGSeJ3bua42+L5EkNMjnn5rm+mdxPiU2UpxrvPfiapa3O1UTRJgapF2P8Ldnv5m2tc4TToxVdwLh/wCtv92f6SqtmM2y3lyZate0bJ3P/K2OhROrGDF+d3Wf/ucVo1XqR7lWc1cUu+3ff4iOrUyVN1TNTV3Qsm2WmFSF6ra8lg3naRqSnVbcANVx20d/gAgFXIm1nbS31q0LFu2yE9Y71DRpmq/EdFpVamAQFp4iT6zb2qZQslXLe6YPM/JU1pj458r2EIQqSEqRCAVCRCAEIQgOhcPPjlvUNRylefDPz9VWdnP+OCFENbl7hM6Td2afVI9vvuUB970ElJ996iqU+Cb0iXHPvigzMSQlPqCVEkRzjKYgFDkwUGFOCqykpPQCgw5OqiU2qE5jpQFcoT6rITEERCVIgFhe+fwtuH+WsLHOHXrfau5AjqD+3P8AUV4xstdBtNro0dznjF+QZvP9oK+k6bAAAMgIAHADQLn5svjp4Mf8jnBQ13QFMXqpbqkNJWEdFZ1trrl73vMNGqsXhe2q4W/LzJOEakx45LTGIy6JeO05zAXOdMar+sd6nvKyYctTvPPkkuuzS5azWtsrvem1QohrclTtLdStWnQHgqd5tAGSmLt605u3O0HaqqtW3d3qqt545MvQhCEyCEIQAhCEAIQhAbrncfqd8QFC52mm7mVPu7PfvRVrQYy38sh4oUYXTpujd9VGRxSOcmkoI17FGQnOKa8oBRUQQo3FOY7cgGkJQUrwmIIpQw5oSICcJgMFDXJHhBpXiVXIUrHJKoQEaEiVBPT/AOC9zS+taCPhApMPMw55HcGj9S9axLmtgrsFCxUWDUsFRxG91TrH1A7lv1XLiyv6y278J+cdG1qqwb9txwkBaNpqrnr1fMpQ3JXlasIJXFW6uSZ5rotoq25ctazkFvizy8qb+bNSJ19Vu3TZ4ErmqDVv2C3kDCQnl/CZLrbXlZF51lbqWrJYd5WhKehnVzJndooVZcIpDm70CrLaMM8dWf7CEITQEIQgBCEIAQhCA//Z"/>
          <p:cNvSpPr>
            <a:spLocks noChangeAspect="1" noChangeArrowheads="1"/>
          </p:cNvSpPr>
          <p:nvPr/>
        </p:nvSpPr>
        <p:spPr bwMode="auto">
          <a:xfrm>
            <a:off x="5618163" y="922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pic>
        <p:nvPicPr>
          <p:cNvPr id="124946" name="Picture 17" descr="COLOSSUS"/>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4167996">
            <a:off x="7117556" y="197645"/>
            <a:ext cx="822325" cy="102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47" name="Picture 16" descr="GRAPE"/>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850161">
            <a:off x="7283450" y="431800"/>
            <a:ext cx="839788" cy="77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WordArt 5"/>
          <p:cNvSpPr>
            <a:spLocks noChangeArrowheads="1" noChangeShapeType="1" noTextEdit="1"/>
          </p:cNvSpPr>
          <p:nvPr/>
        </p:nvSpPr>
        <p:spPr bwMode="auto">
          <a:xfrm rot="20320373">
            <a:off x="2291194" y="3771170"/>
            <a:ext cx="4970084" cy="797572"/>
          </a:xfrm>
          <a:prstGeom prst="rect">
            <a:avLst/>
          </a:prstGeom>
          <a:ln w="12700">
            <a:noFill/>
          </a:ln>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pt-PT"/>
            </a:defPPr>
            <a:lvl1pPr algn="ctr" rtl="0" fontAlgn="base">
              <a:spcBef>
                <a:spcPct val="0"/>
              </a:spcBef>
              <a:spcAft>
                <a:spcPct val="0"/>
              </a:spcAft>
              <a:defRPr kumimoji="1" sz="2800" b="1" kern="1200" baseline="30000">
                <a:solidFill>
                  <a:schemeClr val="tx1"/>
                </a:solidFill>
                <a:latin typeface="Times New Roman" pitchFamily="18" charset="0"/>
                <a:ea typeface="+mn-ea"/>
                <a:cs typeface="+mn-cs"/>
              </a:defRPr>
            </a:lvl1pPr>
            <a:lvl2pPr marL="457200" algn="ctr" rtl="0" fontAlgn="base">
              <a:spcBef>
                <a:spcPct val="0"/>
              </a:spcBef>
              <a:spcAft>
                <a:spcPct val="0"/>
              </a:spcAft>
              <a:defRPr kumimoji="1" sz="2800" b="1" kern="1200" baseline="30000">
                <a:solidFill>
                  <a:schemeClr val="tx1"/>
                </a:solidFill>
                <a:latin typeface="Times New Roman" pitchFamily="18" charset="0"/>
                <a:ea typeface="+mn-ea"/>
                <a:cs typeface="+mn-cs"/>
              </a:defRPr>
            </a:lvl2pPr>
            <a:lvl3pPr marL="914400" algn="ctr" rtl="0" fontAlgn="base">
              <a:spcBef>
                <a:spcPct val="0"/>
              </a:spcBef>
              <a:spcAft>
                <a:spcPct val="0"/>
              </a:spcAft>
              <a:defRPr kumimoji="1" sz="2800" b="1" kern="1200" baseline="30000">
                <a:solidFill>
                  <a:schemeClr val="tx1"/>
                </a:solidFill>
                <a:latin typeface="Times New Roman" pitchFamily="18" charset="0"/>
                <a:ea typeface="+mn-ea"/>
                <a:cs typeface="+mn-cs"/>
              </a:defRPr>
            </a:lvl3pPr>
            <a:lvl4pPr marL="1371600" algn="ctr" rtl="0" fontAlgn="base">
              <a:spcBef>
                <a:spcPct val="0"/>
              </a:spcBef>
              <a:spcAft>
                <a:spcPct val="0"/>
              </a:spcAft>
              <a:defRPr kumimoji="1" sz="2800" b="1" kern="1200" baseline="30000">
                <a:solidFill>
                  <a:schemeClr val="tx1"/>
                </a:solidFill>
                <a:latin typeface="Times New Roman" pitchFamily="18" charset="0"/>
                <a:ea typeface="+mn-ea"/>
                <a:cs typeface="+mn-cs"/>
              </a:defRPr>
            </a:lvl4pPr>
            <a:lvl5pPr marL="1828800" algn="ctr" rtl="0" fontAlgn="base">
              <a:spcBef>
                <a:spcPct val="0"/>
              </a:spcBef>
              <a:spcAft>
                <a:spcPct val="0"/>
              </a:spcAft>
              <a:defRPr kumimoji="1" sz="2800" b="1" kern="1200" baseline="30000">
                <a:solidFill>
                  <a:schemeClr val="tx1"/>
                </a:solidFill>
                <a:latin typeface="Times New Roman" pitchFamily="18" charset="0"/>
                <a:ea typeface="+mn-ea"/>
                <a:cs typeface="+mn-cs"/>
              </a:defRPr>
            </a:lvl5pPr>
            <a:lvl6pPr marL="2286000" algn="l" defTabSz="914400" rtl="0" eaLnBrk="1" latinLnBrk="0" hangingPunct="1">
              <a:defRPr kumimoji="1" sz="2800" b="1" kern="1200" baseline="30000">
                <a:solidFill>
                  <a:schemeClr val="tx1"/>
                </a:solidFill>
                <a:latin typeface="Times New Roman" pitchFamily="18" charset="0"/>
                <a:ea typeface="+mn-ea"/>
                <a:cs typeface="+mn-cs"/>
              </a:defRPr>
            </a:lvl6pPr>
            <a:lvl7pPr marL="2743200" algn="l" defTabSz="914400" rtl="0" eaLnBrk="1" latinLnBrk="0" hangingPunct="1">
              <a:defRPr kumimoji="1" sz="2800" b="1" kern="1200" baseline="30000">
                <a:solidFill>
                  <a:schemeClr val="tx1"/>
                </a:solidFill>
                <a:latin typeface="Times New Roman" pitchFamily="18" charset="0"/>
                <a:ea typeface="+mn-ea"/>
                <a:cs typeface="+mn-cs"/>
              </a:defRPr>
            </a:lvl7pPr>
            <a:lvl8pPr marL="3200400" algn="l" defTabSz="914400" rtl="0" eaLnBrk="1" latinLnBrk="0" hangingPunct="1">
              <a:defRPr kumimoji="1" sz="2800" b="1" kern="1200" baseline="30000">
                <a:solidFill>
                  <a:schemeClr val="tx1"/>
                </a:solidFill>
                <a:latin typeface="Times New Roman" pitchFamily="18" charset="0"/>
                <a:ea typeface="+mn-ea"/>
                <a:cs typeface="+mn-cs"/>
              </a:defRPr>
            </a:lvl8pPr>
            <a:lvl9pPr marL="3657600" algn="l" defTabSz="914400" rtl="0" eaLnBrk="1" latinLnBrk="0" hangingPunct="1">
              <a:defRPr kumimoji="1" sz="2800" b="1" kern="1200" baseline="30000">
                <a:solidFill>
                  <a:schemeClr val="tx1"/>
                </a:solidFill>
                <a:latin typeface="Times New Roman" pitchFamily="18" charset="0"/>
                <a:ea typeface="+mn-ea"/>
                <a:cs typeface="+mn-cs"/>
              </a:defRPr>
            </a:lvl9pPr>
          </a:lstStyle>
          <a:p>
            <a:pPr>
              <a:defRPr/>
            </a:pPr>
            <a:r>
              <a:rPr lang="pt-PT" sz="3600" i="1" kern="10" baseline="0" dirty="0">
                <a:ln w="19050">
                  <a:solidFill>
                    <a:srgbClr val="000000"/>
                  </a:solidFill>
                </a:ln>
                <a:solidFill>
                  <a:srgbClr val="FFCC00"/>
                </a:solidFill>
                <a:effectLst>
                  <a:glow rad="139700">
                    <a:srgbClr val="996600">
                      <a:alpha val="70000"/>
                    </a:srgbClr>
                  </a:glow>
                  <a:outerShdw blurRad="50800" dist="38100" dir="2700000" algn="tl" rotWithShape="0">
                    <a:srgbClr val="FFFF00">
                      <a:alpha val="56000"/>
                    </a:srgbClr>
                  </a:outerShdw>
                </a:effectLst>
                <a:latin typeface="Arial"/>
                <a:cs typeface="Arial"/>
              </a:rPr>
              <a:t>“</a:t>
            </a:r>
            <a:r>
              <a:rPr lang="pt-PT" sz="3600" i="1" kern="10" baseline="0" dirty="0" smtClean="0">
                <a:ln w="19050">
                  <a:solidFill>
                    <a:srgbClr val="000000"/>
                  </a:solidFill>
                </a:ln>
                <a:solidFill>
                  <a:srgbClr val="FFCC00"/>
                </a:solidFill>
                <a:effectLst>
                  <a:glow rad="139700">
                    <a:srgbClr val="996600">
                      <a:alpha val="70000"/>
                    </a:srgbClr>
                  </a:glow>
                  <a:outerShdw blurRad="50800" dist="38100" dir="2700000" algn="tl" rotWithShape="0">
                    <a:srgbClr val="FFFF00">
                      <a:alpha val="56000"/>
                    </a:srgbClr>
                  </a:outerShdw>
                </a:effectLst>
                <a:latin typeface="Arial"/>
                <a:cs typeface="Arial"/>
              </a:rPr>
              <a:t>Abbá!”</a:t>
            </a:r>
            <a:endParaRPr lang="pt-PT" sz="3600" i="1" kern="10" baseline="0" dirty="0">
              <a:ln w="19050">
                <a:solidFill>
                  <a:srgbClr val="000000"/>
                </a:solidFill>
              </a:ln>
              <a:solidFill>
                <a:srgbClr val="FFCC00"/>
              </a:solidFill>
              <a:effectLst>
                <a:glow rad="139700">
                  <a:srgbClr val="996600">
                    <a:alpha val="70000"/>
                  </a:srgbClr>
                </a:glow>
                <a:outerShdw blurRad="50800" dist="38100" dir="2700000" algn="tl" rotWithShape="0">
                  <a:srgbClr val="FFFF00">
                    <a:alpha val="56000"/>
                  </a:srgbClr>
                </a:outerShdw>
              </a:effectLst>
              <a:latin typeface="Arial"/>
              <a:cs typeface="Arial"/>
            </a:endParaRPr>
          </a:p>
        </p:txBody>
      </p:sp>
      <p:pic>
        <p:nvPicPr>
          <p:cNvPr id="23" name="Imagem 22"/>
          <p:cNvPicPr/>
          <p:nvPr/>
        </p:nvPicPr>
        <p:blipFill>
          <a:blip r:embed="rId10">
            <a:extLst>
              <a:ext uri="{28A0092B-C50C-407E-A947-70E740481C1C}">
                <a14:useLocalDpi xmlns:a14="http://schemas.microsoft.com/office/drawing/2010/main" val="0"/>
              </a:ext>
            </a:extLst>
          </a:blip>
          <a:srcRect/>
          <a:stretch>
            <a:fillRect/>
          </a:stretch>
        </p:blipFill>
        <p:spPr bwMode="auto">
          <a:xfrm rot="21304450">
            <a:off x="673760" y="4014946"/>
            <a:ext cx="1214075" cy="51500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4" name="Imagem 23"/>
          <p:cNvPicPr/>
          <p:nvPr/>
        </p:nvPicPr>
        <p:blipFill>
          <a:blip r:embed="rId10">
            <a:extLst>
              <a:ext uri="{28A0092B-C50C-407E-A947-70E740481C1C}">
                <a14:useLocalDpi xmlns:a14="http://schemas.microsoft.com/office/drawing/2010/main" val="0"/>
              </a:ext>
            </a:extLst>
          </a:blip>
          <a:srcRect/>
          <a:stretch>
            <a:fillRect/>
          </a:stretch>
        </p:blipFill>
        <p:spPr bwMode="auto">
          <a:xfrm rot="21304450">
            <a:off x="6938456" y="3726914"/>
            <a:ext cx="1214075" cy="51500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6" name="Picture 7"/>
          <p:cNvPicPr>
            <a:picLocks noChangeAspect="1" noChangeArrowheads="1"/>
          </p:cNvPicPr>
          <p:nvPr/>
        </p:nvPicPr>
        <p:blipFill>
          <a:blip r:embed="rId11">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5089465" y="6106504"/>
            <a:ext cx="222225" cy="26365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WordArt 8"/>
          <p:cNvSpPr>
            <a:spLocks noChangeArrowheads="1" noChangeShapeType="1" noTextEdit="1"/>
          </p:cNvSpPr>
          <p:nvPr/>
        </p:nvSpPr>
        <p:spPr bwMode="auto">
          <a:xfrm>
            <a:off x="1043608" y="924931"/>
            <a:ext cx="4032448" cy="559853"/>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Pai Nosso…</a:t>
            </a: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Line 4"/>
          <p:cNvSpPr>
            <a:spLocks noChangeShapeType="1"/>
          </p:cNvSpPr>
          <p:nvPr/>
        </p:nvSpPr>
        <p:spPr bwMode="auto">
          <a:xfrm flipV="1">
            <a:off x="395288" y="852488"/>
            <a:ext cx="8351837"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25955" name="AutoShape 8"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5956" name="AutoShape 10"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5957" name="AutoShape 9" descr="data:image/jpeg;base64,/9j/4AAQSkZJRgABAQAAAQABAAD/2wCEAAkGBhQSERQUEBQUFRUVFRQUFRUUFBQUFRQVFBQVFBQUFBQXHCYeFxkkGRQUHy8gJCcpLCwsFR4xNTAqNSYrLCkBCQoKDgwOGg8PGiokHR8pKiwpLCwpLCkpKSwsLCwsLCwsKSwpLCksKSksLCkpLCksLCksKSkpLCwpLCwpLCwpKf/AABEIAOEA4AMBIgACEQEDEQH/xAAbAAACAwEBAQAAAAAAAAAAAAADBAECBQAGB//EAD0QAAEDAQQHBQcDAwQDAQAAAAEAAgMRBAUhMRJBUWFxgZETIqGxwQYjMlJy0fBCkuEUM2IkgrLxFXPCB//EABoBAAMBAQEBAAAAAAAAAAAAAAIDBAEABQb/xAAqEQACAgICAQMEAgIDAAAAAAAAAQIRAyESMUEEIjIFE1FhQnGBwSORof/aAAwDAQACEQMRAD8A2bwt72Po2lKA5V1lAZfEm7oq3zXtB9I8ylWsXoNqtke7NRl6v/x6Jhl5P3ftWZE1Mxu2Lzs1rcWUQ3qSHv61+oj9q4XhJu6KYml2QRAwjUpXnnXuQ1Y0nphbPeDznTonY53bR0SUDtoTzWBTvJJurDZf+od+BHbO7b4ILQEYLm2uwHIuy1ORRaHIICIwLoW2BJhBOVP9SUMmgxXzf2k9t5JJTFY9Jwbm5oPeIzLaY6OqtcfN9taMjFyPphtBUi0FfDXXhatNz6ztNammmKHXgcAvZ+wvte6UmKd5cdRdTSG4kAVCK78hPG0e+M7lBtBVSqJc010wE7Ci0OVXWghVqquKXtLsKyjrY5UNscue3YDxQ9ArPuPyxiIdb37UvJb37USViTcNi1S/ZpL7wftQHXpJtRX2YkfnkkXgDWm/dfmzOAz/AOUk2otktj3Oo5xpQnCo1jes3TTd21LjwPmFTCU33oS6sRvaI9oPpHmUs2A7k9eg94PpHmUFnBXTk/BOkr2cbC4Ztoo7OiejtrgFBtbXZ0rwop58pLodFqL0wljeKb9qa7QIUDm01JqOKu9eNPJJPi0V0nuy0bAUfsQNvVLdmRiAeScgNRj4oIz3sGV+CGDamAQqdkpbEQnKbXxQp0+y4CuAoaFYKmC0Lkef9t7Q5ljk0DSoo52wHCgG0kgcyvnfs5eTLPEXyA1eT8OiSWjuj4nDWHZL3v8A+iNcbG4NGbmg7hnXwXg7mtcQs4EpaNGoqXAZurqxINdSXl668lvpVf6NG3e0EQjBOl7xpLRo40yJNTQY4VqvNRW4xzMmj1knZiKVB4grUlveJ0rS4FrNBzKmgHxkjRpiBlnRZl5SM7QCICgeMsdKgxPOp6LMMVHVDstvd9H2267YJoY5Gmoc0H7pghJXDYhDA1jchU9Tj4p9ycviebLUmkDIVSESqqQp5w/ASYJzUNzd6OQFR7UrhKg00KyxE5pahGSakcEsY9lVycxgN4J104Jd9kTErabUq+0US7nerDpUV/o96au2y948D5hJ9qSm7vrpH6T5hX4+euTEtJdIUvKmmPpHmUJpCavJnfHD1KAISrss41sTFOxmKGv/AGodZMcl1meG51TMB03bl5ynJSpMpaVbQKKzrRgZornRUyUNchyc/LASXgZ00RrUCOiOGpa/YLLhqlUJV2uRqcboGmcArLl1VREBid73eJ4Xxn9TSK7DqPVfC2WaSNxeGV7J5a7CoBFQQ4bKVxX31z8CcTwxJ4BeHtdkpM9wiMbJHknSBxJABOO2laIMk+Gyr00OTo+ZWq2ucSSGmoIADR3QdlM+dVrex9xvntEbNHBtJHVH6dIHHcaUW5PcMILnBgbog1pXE+nJb/sJNG0vAae0cBjTDQYMOGJ8VscsZKkg8sZQds9tG2gAUuCG2Q61D7Y0ENcQCckfgh8hFVwRAqkKefJdDEALCquYdiYDlzpEKaatsLZnuiquMR1UTbiDmk5Ix+lLjkpjKsWmcdbeiUfBXILREJUmylNWR3dHV+zINndqFEzdcLg81+U+YRpISEe7/i5fZUQ9TFuqB+2+7Mi82nTFDq9Sl2xu2rVt7O8OA8yluzVk89eBCx2+wEcbtZT1mj4ILLOTqonLPBQ61Dlz2+tFCx8V2MsgRQwBQ20K2aQ3CtO2Zs5rscEwAqtNMlNStX7BYRrVaqHpAZkDiaIb3nPBwrq2JsMfkBkWg0I7xB44dEWCXSqNYz9CNyQvB+DXDLI+itY5O80jI93r/Kq+37bF8t0aDNiDarOHNIcKg0wV3voTy8Vzj6JaVhdbMe0+y8TgQNIVrk406FPWG7o4hSNobwGPM5lNSPohNkoC7pxKH7aXS7CeSUu2Dln941o2E9MEpdg05pXnEtIY3dtoosWMxcdTfUodwv7jnnIl7/smNcVRy/0aFrvNrXBgqXnJrRU89iZZKT8QI4rHsTyGudm55Jrs1AJ9kjYxWR1K7T6JMvxQXGhstQ3NV4rQHCrTUfmoqXNUskk9hKxchULNiIWqrgV324UMTF3uI1KjbUjE1QZWblPxaemHqtlJXEqLA86Rrs+yp2hbkr2OUOeajGh9F6OHCuxMpi142gaYodXqUOIVRbdCA8V+UeZRYCAnZ3FfH/tgY+XkhkTkXsfmOCsZicGjmjQ2auJUHb9u/wB+B912UjaNQ5o4CvobEKS0RRkdo8NJ4+JAw5rli3tgOf4GGLpnADGuOGH3RD8NW0cPCiA2UObVuIyI2EZgqqGFLYrlYmLvZiW0Nc9IVPI5qbrlxcytQBUcKq7dYGqpHJJXbP76u3SVaXKOzduw9rYeyO54/PFVsUubfld/KPaHVa4c/Fqy7O6loO8j/j/CZFaoVVm3LN36f4+q4SpO0zAPAridFo4k0CNLGQMdZopl8qGV7S081SANf4VNrdkAgRfGT8vdHLPxqr5k7gm8fd/QtukJwzU0zsa7yVozoWV30hvXDyKBE7GYa8hzoD5o95YWcD5ntHKqCS9yQyPR1hPwV2aXmqNjM05cTgO43cBi48a69yI3Bx3NH54K9xgVJ404nWsSrYyTs0XMZEKuNOtTuAGJK5l4sOFSK/MCPEoVs70or+keJz8ArRvFcA3DA4ZHZXWVO1yezKSWwxAVHiiO8gNq6gAHCiWdOxw7jgeGKRkx8VYUXYMsCgtVaogkQRSkELSs3Kljg7x4eoTEzgpsfxHh9lVilwdIGUeXYlbY++DroPMq0NnGsqbcCXimweZTEUFN25UZ4x/kIg3eg8UQAwosm2NtEQcWyNc0VLQ6ult0a414rRtVubG2pz1N2ryF73y4yaLiGggDHVUZHYKKKclVIpxxd2M2X2t0h3nEHZQHEpe32pz2uFdEnAADSe4bdjR1St23QWvBIBxwGddmG1ets12hp0iAXEDlT/tKxwU5UmUZJKC6Bexum2z6EgIILqA6gTUcsTyTN3Oo+ZoyqHdRimLGMSUtdzKSy76L14qk0eXJ2ySe/wBfIrKsmDmfU4ea0LWaS03+n8rPhHfb9RPgt6pFGPpmtO74vzYsou/1A4jyKfcTjvWdIPf13tTIC6CX1/cjOx7T0BKfs9trFpHHRNedKDxSN9foP+XoVS6hWjc/hJ5aR86KJr/mHJXiNayRUbj+HWVaz46RVpDQKLNkfzaqV5ZJPsyIHe8fvP55Ji8jURN/yB8UtY8Xk7ymLUfexjYQhl80UJaCWp1BIdg8gr+z+OjXYSl7wPu5N/8ACZuUULd7UMlo6PTGbS6j3u2A+RV7BGNFoI3nmg2w91++g60CZsxpRICfxPNe3lteDE1uloB2k+mWGVTq19EtZb30BUY0zJGI+ojNb1pg0n12k9NiyLZYBEXBrR2b8HDVjhy/lI9TjtcvwUYJJexku9pmNaCXtPLHwTTb7kfQRwPqci8FjANriQvJTXKW1eaADGpOHLaV6j2Uv0St7N5Je3InMjZVTY4pdMbNJLo2JGmn5RWsD6u309UcsqqQWajq7vUKnHji5b0ySUnQWYAEYY0+6gYb1aYYjgPVdwVGTtikJW2zOLSWgF9O7XV/K8i32Tke4l4IzPE5VJXvWs1lQWqaVeBkZNaMq6Lp7MADE5Fx8huWpI2jTuUl1MlRhrVFj4p6Mlcgdg1oVkFJH7wPBFsmHUjooBAJ20V6fZPJbEbVjO3l5USGT6byjzSf6gbMEOQe9Kbx6HQEmyuoTiSHPPxEYFxI14hLva8vBBzIw0nL0LWClNyzpP7jRvCXHArsZ913QnaatcdJzhs75GpFuwO0i/TdgMtJxB2CiLewqYwctL/5WzdzQY20HHjQfdTSxqM9BLK3C2ZD45xm/PHMnDlknrDI/SFSct+O9NOPePIKXYHDYqFhVE8szfgybtPePEotodWVvFAu3M8VZprOBzWte8bXtGbw/tuTd3N7zPpQ7XDpNptTFmbRw3BDNroCPkrbfh5hOtbiOCUtWOG9OMPe6qfya/ihQtxHEqbREKUcKggg8DmjNjxHNMOgDhvWzdROXZ4W9rg03Oa0kOAqypNHZmnHPHaN6D7O2LRqP1V16nDDHYDgOK9gIgHd4ZZHZXYjtsra10RXOtBVRNPpdFP3PJMJOiK50x460xZ86jYh6K6DBx4fhTsbtiWVmdjyHqqdqh2o94cPUqoVuWCq2TRlsP2hKKAqwMUT2kBQNWyhEOCq0Y4ZKrMUYBArvQRRrcUMt7xKZ7KuaE9mKrhOtCZKzNfD7yqWmb73l91pyRbVmyu97/tVMJ3KgloZbkOCzZPjHFacYwHBISs74T0zPJS8We8ZsALjyFB4rSuM+6/3H0SF6GlN/kB/IWjd7dGEcyppK8hydYzosSTtKu7MqsAo0IhGfBUE5j2MUrxPmVWy42jkiRijnDefzxVbvHvzwQPtss8f4NtrK0CvNHQ1Vo24pqVukKqH1D3oCGjOcalHY5D7OhTAiqKhKWS9jGi1aqWSYqjVxCF5rdMxQovPHVDjrkVeN+1S9q17NLDFEiZjyS7X9QiwTY8kUE7sxitpZiOHqVVo2olrcAcdiV7Sq9KUXJEd0w75q5ITY8cShdoScEdgSckFCI2Em2MMxTDSEo1yI0qTjQ5jDnoZFFXtEF8iFyoyisxWbNZ6y1Gxapj2oEgod6oxNo4jsgBRZ9ob3wnmuS1oj71VSns6Jn32/vRjaD5V9FrRf26cliXw738A+rwC2In4YfN5gH1Sl82zWvakEGoIwbUIICYiyTXLaEcdMxZBSVw2/wAKt3D3zke0s96VezWajtLascqK18TXjOSPEaYJdgwRtLBRZe7FRWik7V0D9S6TEIAKmWpDPAd7cVwK4PqFRxWZI3tGxZZ4VO32q4el5BQ7tadidd9Ay/R0klfQothlqeSTrQ7ijWSOjyRrHqrvtrTQjmytt+McPUoJTVsz5DzKXDqK1EzWy8bKZorSqRN1lFzUuSLk9joNJEA7FcOVHHUFZrUtxv8AoJOiXvVo49ZXMYrOckuKXQxNlXOSkxxTEz0DQxToRo0vCxAtYqU4AlrRiivZkezAvo0mhOujwOi0rt+Btdp+3osy/R7+zj/2f8Vs2NlGN4HzKVvnQz+IZiNEhNGKuxFJ7FeBO0s753pmBuBUWtuIRoG5pfKxt6Dw5KaqsRXSFKnt0CjtNUkaqkqa6ilyjSsJbJjepkKCcFdr0c4XUl0ZF+GDMm1T2oUyRpJ9Wn86KrDCLVCckmmNlqJZBR3L1QY3ghMWPFxB2fZPhBw0A3ydi9smAdjnQeZQGPrih253fHD1KB26s46EN7H2vRtJJwvTHapU4WGnQZoXGTUEr21cAVR1opxWfa8mczQ09SkyUCRhf127P5UvnHLzSXj2OjIK3E1KMGpRkyaY/WtcKRrmXcUu5WfIqaSXx2EnozrbYS+WJw/SXeLStHs6aI4j86qjpNEg7MfunJQHtBbxHqF3CnyMeS1xAMXVSzJaORNPFdPHbMjMLaMQrQuwQ3HBVjep4Q0xrkMaar2iG1ypKdiLhs6w5coLkEP/AIVmvRZMVrQCnTJe9Q2WipIUq5yLFhUo14BnOno0i5DkaCKJWz2jUeCIZEePC4OmDLJyQAuLStK75anl9lnSOqmbuf3uXqFU1aFRezPvN3fH0+pSjXo16yd8fT6lJxnFWpaEvs0YXrn2nUEm6fYo7RZwOscdPQYIbHFLhyntFnE1MbNpwXMedaXiFcSig1QcA+VKhyA4pySTUk4sFSSfNKlG2bFhJJ81azOqkO0Ttnw6IXDQxy8HTOqUxd1poS05HLila4qjTQ13ouFxoVy91mvabDpYjB3nxWfM0tdiFvRZIc1nDsCOa8qPqODqRW8d7Rl1wS7X4p+ayEZYhZjsCqsPGV0Lna7GnnJQ8qHnuhRVEka2UL6K+njhrVHtqg6RA4I1HZj6GtNJl2JCgzoUz8ahNjjpi27CEq7Za8QlhOu7TGqbwsXYwZE1d7u9yPmFnudUVTN2Pq47h9ljjo1PZn3s/vj6R5lJdojXw/3g+keZSYeq49CpLYw1yuHJcPVw9aZQeqsMUBjqo7VjRwdjuiNEgBGjS2ahqqWlRNLBCJxSkhiIY3Dj6Jpjs+FOqVaalGrQfmpY0aS13muAqaDWQFSCMkUAqanzK1rvsGgdJ2eobP5SM/qIYItyYUMcpvRph1FwegmTFQZKL46ebk2z1VAMXJa02Jrtx2hSJKrjIsh6yWN3FmvEn2KSWUtbtCVa7HwWoZNqBNYg7FuBXs+l+pwm6yaZNk9O10Z+lRUe6qJaIS3MH0S+kvbjUlaJetMUmdQqmmrWoJUSKuKtCmXc+ijt0N7qpeSRGkZQ82aieuuTvn6fULFbItC55O+fpPmFklo1LYnfEnvB9I8ylQ5MXrZ3mQFrSe6MgTrKWFmk+R37StUkls5xbZbTUmRWZd0h/Q7oUeO5pTm0jkUqXqcUPlIJYZPpFISnGYI8F0EZ16FNR2ADMO6KDL9VwR6t/wCBq9Hkl4E4ymOCaEDR+k86qdM6mn9qgn9Zj/GDY+PoJeWLhp2KwsbjqTHau+U9Fxe7Y7oo5/Wcz+MaKI+gXlgorvp8TgOGKZiszBtPHIpZ73fK7oVQyP8Ald0KhyfUfVZPLX9FEfR414NZkgAoKBSZlkttD/ld0Ku6d2pruhUMpZJbdjlhroe7ZVdOs9z30+F3QoZlf8ruhSuMn4YxYjSE65s6zmvf8ruhV3aRGTuhQuEvwb9tDz5kP+qIKR7/AMrjyKhwf8ruhWrHL8HcEagtlc8RvS8tma74TQ7NST7N4/S7oVHvPld0Ktweo9RgfsboRP0+OfYO1wuHxArLcaLcbLJkWkjeCl57AHfoc07gadF9J6X6zHrLFr/1EGT0MluOzJ7RClTs10yfpaTyIQJLBJrY79pXuY/UYsnxkmRSxSj2hQSUWlcsnfP0nzCzX2KQfod+0p65oHNeS5rgNE5gjWE2VNHKJ6VutGjXLl5uXoOIZq4Zrly8nIX4+gzMlYrlyQNAuVFy5cEXYqrlyWaVehFSuRBFguauXIQiH61ULly1HEqXKFy045qhcuWIFhGrnrly1AIgLly5awkVKl+ShcmYvkhOX4iU6A3Mrly+jh0eef/Z"/>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3" name="Rectângulo 2"/>
          <p:cNvSpPr/>
          <p:nvPr/>
        </p:nvSpPr>
        <p:spPr>
          <a:xfrm>
            <a:off x="419100" y="852488"/>
            <a:ext cx="8474075" cy="5678487"/>
          </a:xfrm>
          <a:prstGeom prst="rect">
            <a:avLst/>
          </a:prstGeom>
        </p:spPr>
        <p:txBody>
          <a:bodyPr>
            <a:spAutoFit/>
          </a:bodyPr>
          <a:lstStyle/>
          <a:p>
            <a:pPr algn="r">
              <a:spcAft>
                <a:spcPts val="600"/>
              </a:spcAft>
              <a:defRPr/>
            </a:pPr>
            <a:r>
              <a:rPr kumimoji="0" lang="pt-PT" sz="22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r>
              <a:rPr kumimoji="0" lang="pt-PT" sz="2000" b="0" i="1" kern="0" cap="small" spc="100" baseline="0" dirty="0">
                <a:solidFill>
                  <a:srgbClr val="FFCC66"/>
                </a:solidFill>
                <a:latin typeface="Arial" charset="0"/>
                <a:cs typeface="Arial" charset="0"/>
              </a:rPr>
              <a:t>[ Ritos da Comunhão ]</a:t>
            </a:r>
            <a:r>
              <a:rPr kumimoji="0" lang="pt-PT" sz="2000" b="0" kern="0" cap="small" spc="100" baseline="0" dirty="0">
                <a:solidFill>
                  <a:srgbClr val="FFCC66"/>
                </a:solidFill>
                <a:latin typeface="Arial" charset="0"/>
                <a:cs typeface="Arial" charset="0"/>
              </a:rPr>
              <a:t> </a:t>
            </a:r>
            <a:endParaRPr kumimoji="0" lang="pt-PT" sz="2000" b="0" i="1" kern="0" spc="100" baseline="0" dirty="0">
              <a:solidFill>
                <a:srgbClr val="FFCC66"/>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Livrai-nos de todo o mal, Senhor  …  </a:t>
            </a:r>
          </a:p>
          <a:p>
            <a:pPr algn="l">
              <a:spcAft>
                <a:spcPts val="600"/>
              </a:spcAft>
              <a:defRPr/>
            </a:pPr>
            <a:r>
              <a:rPr kumimoji="0" lang="pt-PT" sz="2200" b="0" i="1" kern="0" spc="100" baseline="0" dirty="0">
                <a:solidFill>
                  <a:srgbClr val="FFFF66"/>
                </a:solidFill>
                <a:latin typeface="Arial" charset="0"/>
                <a:cs typeface="Arial" charset="0"/>
              </a:rPr>
              <a:t>         … a vinda gloriosa de Jesus Cristo nosso Salvador.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Vosso é o reino </a:t>
            </a:r>
          </a:p>
          <a:p>
            <a:pPr algn="l">
              <a:defRPr/>
            </a:pPr>
            <a:r>
              <a:rPr kumimoji="0" lang="pt-PT" sz="2400" kern="0" spc="100" baseline="0" dirty="0">
                <a:solidFill>
                  <a:srgbClr val="FFFFFF"/>
                </a:solidFill>
                <a:latin typeface="Arial" charset="0"/>
                <a:cs typeface="Arial" charset="0"/>
              </a:rPr>
              <a:t>     e o poder e a glória para sempre!</a:t>
            </a:r>
          </a:p>
          <a:p>
            <a:pPr algn="l">
              <a:defRPr/>
            </a:pPr>
            <a:r>
              <a:rPr kumimoji="0" lang="pt-PT" sz="1200" kern="0" spc="100" baseline="0" dirty="0">
                <a:solidFill>
                  <a:srgbClr val="FFFFFF"/>
                </a:solidFill>
                <a:latin typeface="Arial" charset="0"/>
                <a:cs typeface="Arial" charset="0"/>
              </a:rPr>
              <a:t>   </a:t>
            </a:r>
          </a:p>
          <a:p>
            <a:pPr lvl="1" algn="l">
              <a:spcAft>
                <a:spcPts val="600"/>
              </a:spcAft>
              <a:defRPr/>
            </a:pPr>
            <a:r>
              <a:rPr kumimoji="0" lang="pt-PT" sz="2200" b="0" i="1" kern="0" spc="100" baseline="0" dirty="0">
                <a:solidFill>
                  <a:srgbClr val="FFCC99"/>
                </a:solidFill>
                <a:latin typeface="Arial" charset="0"/>
                <a:cs typeface="Arial" charset="0"/>
              </a:rPr>
              <a:t>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Senhor Jesus Cristo, que dissestes aos vossos       Apóstolos: Deixo-vos a paz, dou-vos a minha paz: não olheis aos nossos pecados mas à fé da Vossa Igreja e dai-lhe a união e a paz, segundo a Vossa vontade. Vós que sois Deus com o Pai na unidade do Espírito Santo.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Amen!</a:t>
            </a:r>
          </a:p>
          <a:p>
            <a:pPr algn="l">
              <a:defRPr/>
            </a:pPr>
            <a:r>
              <a:rPr kumimoji="0" lang="pt-PT" sz="1200" kern="0" spc="100" baseline="0" dirty="0">
                <a:solidFill>
                  <a:srgbClr val="FFFFFF"/>
                </a:solidFill>
                <a:latin typeface="Arial" charset="0"/>
                <a:cs typeface="Arial" charset="0"/>
              </a:rPr>
              <a:t>   </a:t>
            </a:r>
          </a:p>
          <a:p>
            <a:pPr algn="l">
              <a:spcAft>
                <a:spcPts val="600"/>
              </a:spcAft>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A paz do Senhor esteja sempre convosco.</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O amor de Cristo nos uniu.			</a:t>
            </a:r>
            <a:r>
              <a:rPr kumimoji="0" lang="pt-PT" sz="2000" kern="0" spc="100" baseline="0" dirty="0">
                <a:solidFill>
                  <a:srgbClr val="FFFFFF"/>
                </a:solidFill>
                <a:latin typeface="Arial" charset="0"/>
                <a:cs typeface="Arial" charset="0"/>
              </a:rPr>
              <a:t>       </a:t>
            </a:r>
            <a:r>
              <a:rPr kumimoji="0" lang="pt-PT" sz="20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endParaRPr kumimoji="0" lang="pt-PT" sz="2000" kern="0" spc="100" baseline="0" dirty="0">
              <a:solidFill>
                <a:srgbClr val="FFFFFF"/>
              </a:solidFill>
              <a:latin typeface="Arial" charset="0"/>
              <a:cs typeface="Arial" charset="0"/>
            </a:endParaRPr>
          </a:p>
        </p:txBody>
      </p:sp>
      <p:sp>
        <p:nvSpPr>
          <p:cNvPr id="12" name="Line 4"/>
          <p:cNvSpPr>
            <a:spLocks noChangeShapeType="1"/>
          </p:cNvSpPr>
          <p:nvPr/>
        </p:nvSpPr>
        <p:spPr bwMode="auto">
          <a:xfrm flipV="1">
            <a:off x="2411413" y="6381750"/>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3" name="WordArt 5"/>
          <p:cNvSpPr>
            <a:spLocks noChangeArrowheads="1" noChangeShapeType="1" noTextEdit="1"/>
          </p:cNvSpPr>
          <p:nvPr/>
        </p:nvSpPr>
        <p:spPr bwMode="auto">
          <a:xfrm>
            <a:off x="476571" y="392905"/>
            <a:ext cx="8343901" cy="37179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FF">
                      <a:alpha val="40000"/>
                    </a:srgbClr>
                  </a:glow>
                  <a:outerShdw blurRad="50800" dist="38100" dir="2700000" algn="tl" rotWithShape="0">
                    <a:srgbClr val="F8F8F8">
                      <a:alpha val="56000"/>
                    </a:srgbClr>
                  </a:outerShdw>
                </a:effectLst>
                <a:latin typeface="Arial"/>
                <a:cs typeface="Arial"/>
              </a:rPr>
              <a:t>L. EUCARÍSTICA</a:t>
            </a:r>
          </a:p>
        </p:txBody>
      </p:sp>
      <p:pic>
        <p:nvPicPr>
          <p:cNvPr id="14" name="Picture 7"/>
          <p:cNvPicPr>
            <a:picLocks noChangeAspect="1" noChangeArrowheads="1"/>
          </p:cNvPicPr>
          <p:nvPr/>
        </p:nvPicPr>
        <p:blipFill>
          <a:blip r:embed="rId2">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8374599" y="6041094"/>
            <a:ext cx="221828" cy="263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5962" name="Picture 17" descr="COLOSS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559961">
            <a:off x="7051676" y="42862"/>
            <a:ext cx="735012"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963" name="Picture 16" descr="GRA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850161">
            <a:off x="7250113" y="188913"/>
            <a:ext cx="839787" cy="77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WordArt 5"/>
          <p:cNvSpPr>
            <a:spLocks noChangeArrowheads="1" noChangeShapeType="1" noTextEdit="1"/>
          </p:cNvSpPr>
          <p:nvPr/>
        </p:nvSpPr>
        <p:spPr bwMode="auto">
          <a:xfrm>
            <a:off x="395288" y="332358"/>
            <a:ext cx="8301036" cy="43234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EUCARÍSTICA</a:t>
            </a:r>
          </a:p>
        </p:txBody>
      </p:sp>
      <p:pic>
        <p:nvPicPr>
          <p:cNvPr id="69643"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3682" y="1124744"/>
            <a:ext cx="3476750" cy="344103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0354" name="Rectangle 2"/>
          <p:cNvSpPr>
            <a:spLocks noGrp="1" noChangeArrowheads="1"/>
          </p:cNvSpPr>
          <p:nvPr>
            <p:ph type="body" idx="1"/>
          </p:nvPr>
        </p:nvSpPr>
        <p:spPr>
          <a:xfrm>
            <a:off x="1573213" y="857250"/>
            <a:ext cx="5951537" cy="3940175"/>
          </a:xfrm>
        </p:spPr>
        <p:txBody>
          <a:bodyPr/>
          <a:lstStyle/>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Cordeiro de Deus </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que tirais o pecado do mundo,</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tende piedade de nós.</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Cordeiro de Deus </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que tirais o pecado do mundo,</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tende piedade de nós.</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Cordeiro de Deus </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que tirais o pecado do mundo,</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dai-nos a paz.</a:t>
            </a:r>
          </a:p>
        </p:txBody>
      </p:sp>
      <p:sp>
        <p:nvSpPr>
          <p:cNvPr id="126981" name="Line 3"/>
          <p:cNvSpPr>
            <a:spLocks noChangeShapeType="1"/>
          </p:cNvSpPr>
          <p:nvPr/>
        </p:nvSpPr>
        <p:spPr bwMode="auto">
          <a:xfrm>
            <a:off x="468313" y="836613"/>
            <a:ext cx="8207375" cy="0"/>
          </a:xfrm>
          <a:prstGeom prst="line">
            <a:avLst/>
          </a:prstGeom>
          <a:noFill/>
          <a:ln w="31750">
            <a:solidFill>
              <a:srgbClr val="33CC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6982" name="Line 5"/>
          <p:cNvSpPr>
            <a:spLocks noChangeShapeType="1"/>
          </p:cNvSpPr>
          <p:nvPr/>
        </p:nvSpPr>
        <p:spPr bwMode="auto">
          <a:xfrm flipV="1">
            <a:off x="1143000" y="1196975"/>
            <a:ext cx="0" cy="3240088"/>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0" name="Rectângulo 9"/>
          <p:cNvSpPr/>
          <p:nvPr/>
        </p:nvSpPr>
        <p:spPr>
          <a:xfrm>
            <a:off x="468313" y="4864100"/>
            <a:ext cx="8280400" cy="1446213"/>
          </a:xfrm>
          <a:prstGeom prst="rect">
            <a:avLst/>
          </a:prstGeom>
          <a:ln w="12700">
            <a:solidFill>
              <a:schemeClr val="tx1"/>
            </a:solidFill>
          </a:ln>
        </p:spPr>
        <p:txBody>
          <a:bodyPr>
            <a:spAutoFit/>
          </a:bodyPr>
          <a:lstStyle/>
          <a:p>
            <a:pPr algn="l">
              <a:spcAft>
                <a:spcPts val="0"/>
              </a:spcAft>
              <a:defRPr/>
            </a:pPr>
            <a:r>
              <a:rPr kumimoji="0" lang="pt-PT" sz="2100" b="0" i="1" kern="0" spc="100" baseline="0" dirty="0">
                <a:solidFill>
                  <a:srgbClr val="FFCC99"/>
                </a:solidFill>
                <a:latin typeface="Arial" charset="0"/>
                <a:cs typeface="Arial" charset="0"/>
              </a:rPr>
              <a:t>    S-</a:t>
            </a:r>
            <a:r>
              <a:rPr kumimoji="0" lang="pt-PT" sz="2100" b="0" i="1" kern="0" spc="100" baseline="0" dirty="0">
                <a:solidFill>
                  <a:srgbClr val="FFFFFF"/>
                </a:solidFill>
                <a:latin typeface="Arial" charset="0"/>
                <a:cs typeface="Arial" charset="0"/>
              </a:rPr>
              <a:t> </a:t>
            </a:r>
            <a:r>
              <a:rPr kumimoji="0" lang="pt-PT" sz="2100" b="0" i="1" kern="0" spc="100" baseline="0" dirty="0">
                <a:solidFill>
                  <a:srgbClr val="FFFF66"/>
                </a:solidFill>
                <a:latin typeface="Arial" charset="0"/>
                <a:cs typeface="Arial" charset="0"/>
              </a:rPr>
              <a:t>Felizes os convidados para a Ceia do Senhor. </a:t>
            </a:r>
          </a:p>
          <a:p>
            <a:pPr algn="l">
              <a:spcAft>
                <a:spcPts val="0"/>
              </a:spcAft>
              <a:defRPr/>
            </a:pPr>
            <a:r>
              <a:rPr kumimoji="0" lang="pt-PT" sz="2100" b="0" i="1" kern="0" spc="100" baseline="0" dirty="0">
                <a:solidFill>
                  <a:srgbClr val="FFFF66"/>
                </a:solidFill>
                <a:latin typeface="Arial" charset="0"/>
                <a:cs typeface="Arial" charset="0"/>
              </a:rPr>
              <a:t>          Eis o Cordeiro de Deus que tira o pecado do mundo.</a:t>
            </a:r>
          </a:p>
          <a:p>
            <a:pPr algn="l">
              <a:defRPr/>
            </a:pPr>
            <a:r>
              <a:rPr kumimoji="0" lang="pt-PT" sz="2300" b="0" i="1" kern="0" spc="100" baseline="0" dirty="0">
                <a:solidFill>
                  <a:srgbClr val="FFCC99"/>
                </a:solidFill>
                <a:latin typeface="Arial" charset="0"/>
                <a:cs typeface="Arial" charset="0"/>
              </a:rPr>
              <a:t>P-</a:t>
            </a:r>
            <a:r>
              <a:rPr kumimoji="0" lang="pt-PT" sz="2300" b="0" i="1" kern="0" spc="100" baseline="0" dirty="0">
                <a:solidFill>
                  <a:srgbClr val="FFFFFF"/>
                </a:solidFill>
                <a:latin typeface="Arial" charset="0"/>
                <a:cs typeface="Arial" charset="0"/>
              </a:rPr>
              <a:t> </a:t>
            </a:r>
            <a:r>
              <a:rPr kumimoji="0" lang="pt-PT" sz="2300" kern="0" spc="100" baseline="0" dirty="0">
                <a:solidFill>
                  <a:srgbClr val="FFFFFF"/>
                </a:solidFill>
                <a:latin typeface="Arial" charset="0"/>
                <a:cs typeface="Arial" charset="0"/>
              </a:rPr>
              <a:t>Senhor, eu não sou digno de que entreis em minha</a:t>
            </a:r>
          </a:p>
          <a:p>
            <a:pPr algn="l">
              <a:defRPr/>
            </a:pPr>
            <a:r>
              <a:rPr kumimoji="0" lang="pt-PT" sz="2300" kern="0" spc="100" baseline="0" dirty="0">
                <a:solidFill>
                  <a:srgbClr val="FFFFFF"/>
                </a:solidFill>
                <a:latin typeface="Arial" charset="0"/>
                <a:cs typeface="Arial" charset="0"/>
              </a:rPr>
              <a:t>          morada, </a:t>
            </a:r>
            <a:r>
              <a:rPr kumimoji="0" lang="pt-PT" sz="2300" b="0" kern="0" spc="100" baseline="0" dirty="0">
                <a:solidFill>
                  <a:srgbClr val="FFFFFF"/>
                </a:solidFill>
                <a:latin typeface="Arial" charset="0"/>
                <a:cs typeface="Arial" charset="0"/>
              </a:rPr>
              <a:t>/</a:t>
            </a:r>
            <a:r>
              <a:rPr kumimoji="0" lang="pt-PT" sz="2300" kern="0" spc="100" baseline="0" dirty="0">
                <a:solidFill>
                  <a:srgbClr val="FFFFFF"/>
                </a:solidFill>
                <a:latin typeface="Arial" charset="0"/>
                <a:cs typeface="Arial" charset="0"/>
              </a:rPr>
              <a:t> mas dizei uma palavra e serei salvo. </a:t>
            </a:r>
          </a:p>
        </p:txBody>
      </p:sp>
      <p:pic>
        <p:nvPicPr>
          <p:cNvPr id="126984" name="Picture 17" descr="COLOSS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167996">
            <a:off x="7205662" y="23813"/>
            <a:ext cx="823913"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5" name="Picture 16" descr="GRA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850161">
            <a:off x="7400925" y="271463"/>
            <a:ext cx="7683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WordArt 8"/>
          <p:cNvSpPr>
            <a:spLocks noChangeArrowheads="1" noChangeShapeType="1" noTextEdit="1"/>
          </p:cNvSpPr>
          <p:nvPr/>
        </p:nvSpPr>
        <p:spPr bwMode="auto">
          <a:xfrm rot="16200000">
            <a:off x="-801410" y="2592045"/>
            <a:ext cx="3240311" cy="449725"/>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Cordeiro de Deus</a:t>
            </a:r>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rotWithShape="1">
          <a:blip r:embed="rId2"/>
          <a:srcRect l="23772" r="36114"/>
          <a:stretch/>
        </p:blipFill>
        <p:spPr>
          <a:xfrm>
            <a:off x="6976358" y="1628800"/>
            <a:ext cx="1872208" cy="2667000"/>
          </a:xfrm>
          <a:prstGeom prst="rect">
            <a:avLst/>
          </a:prstGeom>
          <a:ln>
            <a:noFill/>
          </a:ln>
          <a:effectLst>
            <a:softEdge rad="112500"/>
          </a:effectLst>
        </p:spPr>
      </p:pic>
      <p:pic>
        <p:nvPicPr>
          <p:cNvPr id="128002" name="Picture 10" descr="http://t0.gstatic.com/images?q=tbn:ANd9GcTE0_G9_kfhoGUX774nMtLrKdzaSVwC8dfP3Y_7o-E-6TFUnZA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35896" y="3169551"/>
            <a:ext cx="3918861" cy="278486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WordArt 5"/>
          <p:cNvSpPr>
            <a:spLocks noChangeArrowheads="1" noChangeShapeType="1" noTextEdit="1"/>
          </p:cNvSpPr>
          <p:nvPr/>
        </p:nvSpPr>
        <p:spPr bwMode="auto">
          <a:xfrm>
            <a:off x="395288" y="332358"/>
            <a:ext cx="8301036" cy="43234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EUCARÍSTICA</a:t>
            </a:r>
          </a:p>
        </p:txBody>
      </p:sp>
      <p:sp>
        <p:nvSpPr>
          <p:cNvPr id="128004" name="Line 4"/>
          <p:cNvSpPr>
            <a:spLocks noChangeShapeType="1"/>
          </p:cNvSpPr>
          <p:nvPr/>
        </p:nvSpPr>
        <p:spPr bwMode="auto">
          <a:xfrm flipV="1">
            <a:off x="971550" y="1089025"/>
            <a:ext cx="0" cy="3127375"/>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8005" name="Line 7"/>
          <p:cNvSpPr>
            <a:spLocks noChangeShapeType="1"/>
          </p:cNvSpPr>
          <p:nvPr/>
        </p:nvSpPr>
        <p:spPr bwMode="auto">
          <a:xfrm>
            <a:off x="500063" y="857250"/>
            <a:ext cx="8135937" cy="0"/>
          </a:xfrm>
          <a:prstGeom prst="line">
            <a:avLst/>
          </a:prstGeom>
          <a:noFill/>
          <a:ln w="31750">
            <a:solidFill>
              <a:srgbClr val="00FFFF"/>
            </a:solidFill>
            <a:round/>
            <a:headEnd/>
            <a:tailEnd/>
          </a:ln>
          <a:extLst>
            <a:ext uri="{909E8E84-426E-40DD-AFC4-6F175D3DCCD1}">
              <a14:hiddenFill xmlns:a14="http://schemas.microsoft.com/office/drawing/2010/main">
                <a:noFill/>
              </a14:hiddenFill>
            </a:ext>
          </a:extLst>
        </p:spPr>
        <p:txBody>
          <a:bodyPr/>
          <a:lstStyle/>
          <a:p>
            <a:endParaRPr lang="pt-PT"/>
          </a:p>
        </p:txBody>
      </p:sp>
      <p:pic>
        <p:nvPicPr>
          <p:cNvPr id="128006" name="Picture 17" descr="COLOSSU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4559961">
            <a:off x="6813550" y="158750"/>
            <a:ext cx="735013"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8007" name="Picture 16" descr="GRAP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37486">
            <a:off x="6915150" y="45402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WordArt 8"/>
          <p:cNvSpPr>
            <a:spLocks noChangeArrowheads="1" noChangeShapeType="1" noTextEdit="1"/>
          </p:cNvSpPr>
          <p:nvPr/>
        </p:nvSpPr>
        <p:spPr bwMode="auto">
          <a:xfrm rot="16200000">
            <a:off x="-913606" y="2439798"/>
            <a:ext cx="3132137" cy="43123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Comunhão</a:t>
            </a:r>
          </a:p>
        </p:txBody>
      </p:sp>
      <p:sp>
        <p:nvSpPr>
          <p:cNvPr id="3" name="Rectângulo 2"/>
          <p:cNvSpPr/>
          <p:nvPr/>
        </p:nvSpPr>
        <p:spPr>
          <a:xfrm>
            <a:off x="1006663" y="1399325"/>
            <a:ext cx="7927526" cy="4555093"/>
          </a:xfrm>
          <a:prstGeom prst="rect">
            <a:avLst/>
          </a:prstGeom>
        </p:spPr>
        <p:txBody>
          <a:bodyPr wrap="square">
            <a:spAutoFit/>
          </a:bodyPr>
          <a:lstStyle/>
          <a:p>
            <a:pPr algn="l">
              <a:lnSpc>
                <a:spcPts val="2400"/>
              </a:lnSpc>
              <a:spcAft>
                <a:spcPts val="600"/>
              </a:spcAft>
              <a:defRPr/>
            </a:pPr>
            <a:r>
              <a:rPr kumimoji="0" lang="pt-PT" sz="2200"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EU ESTOU À PORTA E </a:t>
            </a:r>
            <a:r>
              <a:rPr kumimoji="0" lang="pt-PT" sz="2200" kern="0" baseline="0" dirty="0" smtClean="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CHAMO – </a:t>
            </a:r>
            <a:r>
              <a:rPr kumimoji="0" lang="pt-PT" sz="2200"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DIZ O </a:t>
            </a:r>
            <a:r>
              <a:rPr kumimoji="0" lang="pt-PT" sz="2200" kern="0" baseline="0" dirty="0" smtClean="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SENHOR –</a:t>
            </a:r>
            <a:endParaRPr kumimoji="0" lang="pt-PT" sz="2200"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endParaRPr>
          </a:p>
          <a:p>
            <a:pPr algn="l">
              <a:lnSpc>
                <a:spcPts val="2400"/>
              </a:lnSpc>
              <a:spcAft>
                <a:spcPts val="600"/>
              </a:spcAft>
              <a:defRPr/>
            </a:pPr>
            <a:r>
              <a:rPr kumimoji="0" lang="pt-PT" sz="2200"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SE ALGUÉM OUVIR A MINHA VOZ E ME ABRIR A PORTA,</a:t>
            </a:r>
          </a:p>
          <a:p>
            <a:pPr algn="l">
              <a:lnSpc>
                <a:spcPts val="2400"/>
              </a:lnSpc>
              <a:spcBef>
                <a:spcPts val="0"/>
              </a:spcBef>
              <a:spcAft>
                <a:spcPts val="600"/>
              </a:spcAft>
              <a:defRPr/>
            </a:pPr>
            <a:r>
              <a:rPr kumimoji="0" lang="pt-PT" sz="2200"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ENTRAREI EM SUA CASA E CEAREI COM ELE</a:t>
            </a:r>
            <a:r>
              <a:rPr kumimoji="0" lang="pt-PT" sz="2200" kern="0" baseline="0" dirty="0" smtClean="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a:t>
            </a:r>
            <a:endParaRPr kumimoji="0" lang="pt-PT" sz="2200"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endParaRPr>
          </a:p>
          <a:p>
            <a:pPr algn="l">
              <a:lnSpc>
                <a:spcPts val="2400"/>
              </a:lnSpc>
              <a:spcBef>
                <a:spcPts val="600"/>
              </a:spcBef>
              <a:spcAft>
                <a:spcPts val="600"/>
              </a:spcAft>
              <a:defRPr/>
            </a:pPr>
            <a:r>
              <a:rPr kumimoji="0" lang="pt-PT" sz="2200" i="1" kern="0" baseline="0" dirty="0" smtClean="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1. </a:t>
            </a:r>
            <a:r>
              <a:rPr kumimoji="0" lang="pt-PT" sz="2200" i="1"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Os que seguem o Cordeiro estão na presença de Deus,</a:t>
            </a:r>
          </a:p>
          <a:p>
            <a:pPr algn="l">
              <a:lnSpc>
                <a:spcPts val="2400"/>
              </a:lnSpc>
              <a:spcBef>
                <a:spcPts val="0"/>
              </a:spcBef>
              <a:spcAft>
                <a:spcPts val="600"/>
              </a:spcAft>
              <a:defRPr/>
            </a:pPr>
            <a:r>
              <a:rPr kumimoji="0" lang="pt-PT" sz="2200" i="1"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   servindo-O dia e noite no seu templo</a:t>
            </a:r>
            <a:r>
              <a:rPr kumimoji="0" lang="pt-PT" sz="2200" i="1" kern="0" baseline="0" dirty="0" smtClean="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a:t>
            </a:r>
            <a:endParaRPr kumimoji="0" lang="pt-PT" sz="2200" i="1"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endParaRPr>
          </a:p>
          <a:p>
            <a:pPr algn="l">
              <a:lnSpc>
                <a:spcPts val="2400"/>
              </a:lnSpc>
              <a:spcBef>
                <a:spcPts val="600"/>
              </a:spcBef>
              <a:spcAft>
                <a:spcPts val="600"/>
              </a:spcAft>
              <a:defRPr/>
            </a:pPr>
            <a:r>
              <a:rPr kumimoji="0" lang="pt-PT" sz="2200" kern="0" baseline="0" dirty="0" smtClean="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2. </a:t>
            </a:r>
            <a:r>
              <a:rPr kumimoji="0" lang="pt-PT" sz="2200"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Nunca mais terão fome nem sede,</a:t>
            </a:r>
          </a:p>
          <a:p>
            <a:pPr algn="l">
              <a:lnSpc>
                <a:spcPts val="2400"/>
              </a:lnSpc>
              <a:spcBef>
                <a:spcPts val="0"/>
              </a:spcBef>
              <a:spcAft>
                <a:spcPts val="600"/>
              </a:spcAft>
              <a:defRPr/>
            </a:pPr>
            <a:r>
              <a:rPr kumimoji="0" lang="pt-PT" sz="2200"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   nem o sol ou o vento ardente cairão sobre eles</a:t>
            </a:r>
            <a:r>
              <a:rPr kumimoji="0" lang="pt-PT" sz="2200" kern="0" baseline="0" dirty="0" smtClean="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a:t>
            </a:r>
            <a:endParaRPr kumimoji="0" lang="pt-PT" sz="2200"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endParaRPr>
          </a:p>
          <a:p>
            <a:pPr algn="l">
              <a:lnSpc>
                <a:spcPts val="2400"/>
              </a:lnSpc>
              <a:spcBef>
                <a:spcPts val="600"/>
              </a:spcBef>
              <a:spcAft>
                <a:spcPts val="600"/>
              </a:spcAft>
              <a:defRPr/>
            </a:pPr>
            <a:r>
              <a:rPr kumimoji="0" lang="pt-PT" sz="2200" i="1" kern="0" baseline="0" dirty="0" smtClean="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3. </a:t>
            </a:r>
            <a:r>
              <a:rPr kumimoji="0" lang="pt-PT" sz="2200" i="1"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Deus </a:t>
            </a:r>
            <a:r>
              <a:rPr kumimoji="0" lang="pt-PT" sz="2200" i="1" kern="0" baseline="0" dirty="0" smtClean="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há de </a:t>
            </a:r>
            <a:r>
              <a:rPr kumimoji="0" lang="pt-PT" sz="2200" i="1"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abrigá-los na sua tenda</a:t>
            </a:r>
          </a:p>
          <a:p>
            <a:pPr algn="l">
              <a:lnSpc>
                <a:spcPts val="2400"/>
              </a:lnSpc>
              <a:spcBef>
                <a:spcPts val="0"/>
              </a:spcBef>
              <a:spcAft>
                <a:spcPts val="600"/>
              </a:spcAft>
              <a:defRPr/>
            </a:pPr>
            <a:r>
              <a:rPr kumimoji="0" lang="pt-PT" sz="2200" i="1"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   e enxugará todas as lágrimas dos seus olhos</a:t>
            </a:r>
            <a:r>
              <a:rPr kumimoji="0" lang="pt-PT" sz="2200" i="1" kern="0" baseline="0" dirty="0" smtClean="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a:t>
            </a:r>
            <a:endParaRPr kumimoji="0" lang="pt-PT" sz="2200" i="1"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endParaRPr>
          </a:p>
          <a:p>
            <a:pPr algn="l">
              <a:lnSpc>
                <a:spcPts val="2400"/>
              </a:lnSpc>
              <a:spcBef>
                <a:spcPts val="600"/>
              </a:spcBef>
              <a:spcAft>
                <a:spcPts val="600"/>
              </a:spcAft>
              <a:defRPr/>
            </a:pPr>
            <a:r>
              <a:rPr kumimoji="0" lang="pt-PT" sz="2200" kern="0" baseline="0" dirty="0" smtClean="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4. </a:t>
            </a:r>
            <a:r>
              <a:rPr kumimoji="0" lang="pt-PT" sz="2200"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O Cordeiro será o seu Pastor</a:t>
            </a:r>
          </a:p>
          <a:p>
            <a:pPr algn="l">
              <a:lnSpc>
                <a:spcPts val="2400"/>
              </a:lnSpc>
              <a:spcAft>
                <a:spcPts val="600"/>
              </a:spcAft>
              <a:defRPr/>
            </a:pPr>
            <a:r>
              <a:rPr kumimoji="0" lang="pt-PT" sz="2200"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rPr>
              <a:t>   e os conduzirá às fontes da água viva.</a:t>
            </a:r>
            <a:endParaRPr kumimoji="0" lang="pt-PT" sz="2200" kern="0" baseline="0" dirty="0">
              <a:solidFill>
                <a:srgbClr val="FFFFFF"/>
              </a:solidFill>
              <a:effectLst>
                <a:glow rad="63500">
                  <a:schemeClr val="bg1">
                    <a:alpha val="40000"/>
                  </a:schemeClr>
                </a:glow>
                <a:outerShdw blurRad="38100" dist="38100" dir="2700000" algn="tl">
                  <a:srgbClr val="000000">
                    <a:alpha val="43137"/>
                  </a:srgbClr>
                </a:outerShdw>
              </a:effectLst>
              <a:latin typeface="Arial" pitchFamily="34" charset="0"/>
              <a:ea typeface="+mj-ea"/>
              <a:cs typeface="Arial" pitchFamily="34" charset="0"/>
            </a:endParaRP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WordArt 5"/>
          <p:cNvSpPr>
            <a:spLocks noChangeArrowheads="1" noChangeShapeType="1" noTextEdit="1"/>
          </p:cNvSpPr>
          <p:nvPr/>
        </p:nvSpPr>
        <p:spPr bwMode="auto">
          <a:xfrm>
            <a:off x="395288" y="332358"/>
            <a:ext cx="8301036" cy="43234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EUCARÍSTICA</a:t>
            </a:r>
          </a:p>
        </p:txBody>
      </p:sp>
      <p:sp>
        <p:nvSpPr>
          <p:cNvPr id="129027" name="Line 9"/>
          <p:cNvSpPr>
            <a:spLocks noChangeShapeType="1"/>
          </p:cNvSpPr>
          <p:nvPr/>
        </p:nvSpPr>
        <p:spPr bwMode="auto">
          <a:xfrm>
            <a:off x="409575" y="857250"/>
            <a:ext cx="8243888" cy="0"/>
          </a:xfrm>
          <a:prstGeom prst="line">
            <a:avLst/>
          </a:prstGeom>
          <a:noFill/>
          <a:ln w="28575">
            <a:solidFill>
              <a:srgbClr val="66FF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28678" name="Line 10"/>
          <p:cNvSpPr>
            <a:spLocks noChangeShapeType="1"/>
          </p:cNvSpPr>
          <p:nvPr/>
        </p:nvSpPr>
        <p:spPr bwMode="auto">
          <a:xfrm>
            <a:off x="1259632" y="1628800"/>
            <a:ext cx="6265862" cy="0"/>
          </a:xfrm>
          <a:prstGeom prst="line">
            <a:avLst/>
          </a:prstGeom>
          <a:noFill/>
          <a:ln w="28575">
            <a:solidFill>
              <a:srgbClr val="00FF00"/>
            </a:solidFill>
            <a:round/>
            <a:headEnd/>
            <a:tailEnd/>
          </a:ln>
        </p:spPr>
        <p:txBody>
          <a:bodyPr/>
          <a:lstStyle/>
          <a:p>
            <a:pPr>
              <a:defRPr/>
            </a:pPr>
            <a:endParaRPr lang="pt-PT" baseline="0">
              <a:ln w="19050">
                <a:solidFill>
                  <a:sysClr val="windowText" lastClr="000000"/>
                </a:solidFill>
              </a:ln>
              <a:solidFill>
                <a:srgbClr val="F8F8F8"/>
              </a:solidFill>
              <a:cs typeface="Arial" charset="0"/>
            </a:endParaRPr>
          </a:p>
        </p:txBody>
      </p:sp>
      <p:sp>
        <p:nvSpPr>
          <p:cNvPr id="9" name="WordArt 8"/>
          <p:cNvSpPr>
            <a:spLocks noChangeArrowheads="1" noChangeShapeType="1" noTextEdit="1"/>
          </p:cNvSpPr>
          <p:nvPr/>
        </p:nvSpPr>
        <p:spPr bwMode="auto">
          <a:xfrm>
            <a:off x="1259632" y="1124893"/>
            <a:ext cx="6264696" cy="503907"/>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Ação de Graças / Reflexão (1)</a:t>
            </a:r>
          </a:p>
        </p:txBody>
      </p:sp>
      <p:pic>
        <p:nvPicPr>
          <p:cNvPr id="129030" name="Picture 17" descr="COLOSS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167996">
            <a:off x="7163594" y="140494"/>
            <a:ext cx="822325"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9031" name="Picture 16" descr="GRA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850161">
            <a:off x="7362825" y="396875"/>
            <a:ext cx="76835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ângulo 3"/>
          <p:cNvSpPr/>
          <p:nvPr/>
        </p:nvSpPr>
        <p:spPr>
          <a:xfrm>
            <a:off x="438150" y="1935163"/>
            <a:ext cx="8526463" cy="3170237"/>
          </a:xfrm>
          <a:prstGeom prst="rect">
            <a:avLst/>
          </a:prstGeom>
        </p:spPr>
        <p:txBody>
          <a:bodyPr>
            <a:spAutoFit/>
          </a:bodyPr>
          <a:lstStyle/>
          <a:p>
            <a:pPr marL="914400" lvl="4" algn="l">
              <a:defRPr/>
            </a:pPr>
            <a:r>
              <a:rPr lang="pt-PT" sz="2000" spc="100" baseline="0" dirty="0">
                <a:solidFill>
                  <a:srgbClr val="F8F8F8"/>
                </a:solidFill>
                <a:latin typeface="Arial" charset="0"/>
                <a:cs typeface="Arial" charset="0"/>
              </a:rPr>
              <a:t>Hoje, a Palavra de Deus, nesta Eucaristia, revelou-nos, mais uma vez, os “dons e tesouros” que temos recebido da bondade do Pai. Prometemos que vamos ser mais fiéis e, desde já, </a:t>
            </a:r>
            <a:r>
              <a:rPr lang="pt-PT" sz="2000" i="1" spc="100" baseline="0" dirty="0">
                <a:solidFill>
                  <a:srgbClr val="F8F8F8"/>
                </a:solidFill>
                <a:latin typeface="Arial" charset="0"/>
                <a:cs typeface="Arial" charset="0"/>
              </a:rPr>
              <a:t>agradecemos tanta </a:t>
            </a:r>
            <a:r>
              <a:rPr lang="pt-PT" sz="2000" i="1" spc="100" baseline="0" dirty="0" smtClean="0">
                <a:solidFill>
                  <a:srgbClr val="F8F8F8"/>
                </a:solidFill>
                <a:latin typeface="Arial" charset="0"/>
                <a:cs typeface="Arial" charset="0"/>
              </a:rPr>
              <a:t>Bondade</a:t>
            </a:r>
            <a:r>
              <a:rPr lang="pt-PT" sz="2000" i="1" spc="100" baseline="0" dirty="0">
                <a:solidFill>
                  <a:srgbClr val="F8F8F8"/>
                </a:solidFill>
                <a:latin typeface="Arial" charset="0"/>
                <a:cs typeface="Arial" charset="0"/>
              </a:rPr>
              <a:t>:</a:t>
            </a:r>
            <a:r>
              <a:rPr lang="pt-PT" sz="2000" spc="100" baseline="0" dirty="0">
                <a:solidFill>
                  <a:srgbClr val="F8F8F8"/>
                </a:solidFill>
                <a:latin typeface="Arial" charset="0"/>
                <a:cs typeface="Arial" charset="0"/>
              </a:rPr>
              <a:t>  </a:t>
            </a:r>
          </a:p>
          <a:p>
            <a:pPr marL="0" lvl="2" algn="l">
              <a:defRPr/>
            </a:pPr>
            <a:r>
              <a:rPr lang="pt-PT" sz="2000" spc="100" baseline="0" dirty="0">
                <a:solidFill>
                  <a:srgbClr val="F8F8F8"/>
                </a:solidFill>
                <a:latin typeface="Arial" charset="0"/>
                <a:cs typeface="Arial" charset="0"/>
              </a:rPr>
              <a:t>    </a:t>
            </a:r>
          </a:p>
          <a:p>
            <a:pPr marL="0" lvl="2" algn="l">
              <a:defRPr/>
            </a:pPr>
            <a:r>
              <a:rPr lang="pt-PT" sz="2000" spc="100" baseline="0" dirty="0">
                <a:solidFill>
                  <a:srgbClr val="F8F8F8"/>
                </a:solidFill>
                <a:latin typeface="Arial" charset="0"/>
                <a:cs typeface="Arial" charset="0"/>
              </a:rPr>
              <a:t> ~  porque temos o dom da Sabedoria que nos ilumina... </a:t>
            </a:r>
          </a:p>
          <a:p>
            <a:pPr marL="0" lvl="2" algn="l">
              <a:defRPr/>
            </a:pPr>
            <a:r>
              <a:rPr lang="pt-PT" sz="2000" spc="100" baseline="0" dirty="0">
                <a:solidFill>
                  <a:srgbClr val="F8F8F8"/>
                </a:solidFill>
                <a:latin typeface="Arial" charset="0"/>
                <a:cs typeface="Arial" charset="0"/>
              </a:rPr>
              <a:t> ~  porque a Luz da Palavra fortalece a nossa Fé…</a:t>
            </a:r>
          </a:p>
          <a:p>
            <a:pPr marL="0" lvl="2" algn="l">
              <a:defRPr/>
            </a:pPr>
            <a:r>
              <a:rPr lang="pt-PT" sz="2000" spc="100" baseline="0" dirty="0">
                <a:solidFill>
                  <a:srgbClr val="F8F8F8"/>
                </a:solidFill>
                <a:latin typeface="Arial" charset="0"/>
                <a:cs typeface="Arial" charset="0"/>
              </a:rPr>
              <a:t> ~  porque o Amor de Deus, em nós, é a força do Reino...</a:t>
            </a:r>
          </a:p>
          <a:p>
            <a:pPr marL="0" lvl="2" algn="l">
              <a:defRPr/>
            </a:pPr>
            <a:r>
              <a:rPr lang="pt-PT" sz="2000" spc="100" baseline="0" dirty="0">
                <a:solidFill>
                  <a:srgbClr val="F8F8F8"/>
                </a:solidFill>
                <a:latin typeface="Arial" charset="0"/>
                <a:cs typeface="Arial" charset="0"/>
              </a:rPr>
              <a:t> ~  porque a Eucaristia é o Alimento da Comunidade…</a:t>
            </a:r>
          </a:p>
          <a:p>
            <a:pPr marL="457200" lvl="3" algn="l">
              <a:lnSpc>
                <a:spcPts val="2400"/>
              </a:lnSpc>
              <a:defRPr/>
            </a:pPr>
            <a:endParaRPr lang="pt-PT" sz="2000" spc="100" baseline="0" dirty="0">
              <a:solidFill>
                <a:srgbClr val="F8F8F8"/>
              </a:solidFill>
              <a:latin typeface="Arial" charset="0"/>
              <a:cs typeface="Arial" charset="0"/>
            </a:endParaRPr>
          </a:p>
        </p:txBody>
      </p:sp>
      <p:sp>
        <p:nvSpPr>
          <p:cNvPr id="11" name="Rectângulo 10"/>
          <p:cNvSpPr/>
          <p:nvPr/>
        </p:nvSpPr>
        <p:spPr>
          <a:xfrm>
            <a:off x="2044700" y="4946650"/>
            <a:ext cx="5983288" cy="1362075"/>
          </a:xfrm>
          <a:prstGeom prst="rect">
            <a:avLst/>
          </a:prstGeom>
        </p:spPr>
        <p:txBody>
          <a:bodyPr>
            <a:spAutoFit/>
          </a:bodyPr>
          <a:lstStyle/>
          <a:p>
            <a:pPr algn="l">
              <a:lnSpc>
                <a:spcPts val="3300"/>
              </a:lnSpc>
              <a:spcAft>
                <a:spcPts val="0"/>
              </a:spcAft>
              <a:defRPr/>
            </a:pPr>
            <a:r>
              <a:rPr lang="pt-PT" sz="3200" cap="all" spc="500" baseline="0" dirty="0">
                <a:solidFill>
                  <a:srgbClr val="F8F8F8"/>
                </a:solidFill>
                <a:latin typeface="Arial Rounded MT Bold" pitchFamily="34" charset="0"/>
                <a:ea typeface="Times New Roman"/>
                <a:cs typeface="Arial" charset="0"/>
              </a:rPr>
              <a:t>OBRIGADO, JESUS,</a:t>
            </a:r>
          </a:p>
          <a:p>
            <a:pPr algn="l">
              <a:lnSpc>
                <a:spcPts val="3300"/>
              </a:lnSpc>
              <a:spcAft>
                <a:spcPts val="0"/>
              </a:spcAft>
              <a:defRPr/>
            </a:pPr>
            <a:r>
              <a:rPr lang="pt-PT" sz="3200" cap="all" spc="500" baseline="0" dirty="0">
                <a:solidFill>
                  <a:srgbClr val="F8F8F8"/>
                </a:solidFill>
                <a:latin typeface="Arial Rounded MT Bold" pitchFamily="34" charset="0"/>
                <a:ea typeface="Times New Roman"/>
                <a:cs typeface="Arial" charset="0"/>
              </a:rPr>
              <a:t>QUE NOS REVELASTE </a:t>
            </a:r>
          </a:p>
          <a:p>
            <a:pPr algn="l">
              <a:lnSpc>
                <a:spcPts val="3300"/>
              </a:lnSpc>
              <a:spcAft>
                <a:spcPts val="0"/>
              </a:spcAft>
              <a:defRPr/>
            </a:pPr>
            <a:r>
              <a:rPr lang="pt-PT" sz="3200" cap="all" spc="500" baseline="0" dirty="0">
                <a:solidFill>
                  <a:srgbClr val="F8F8F8"/>
                </a:solidFill>
                <a:latin typeface="Arial Rounded MT Bold" pitchFamily="34" charset="0"/>
                <a:ea typeface="Times New Roman"/>
                <a:cs typeface="Arial" charset="0"/>
              </a:rPr>
              <a:t>O REINO!</a:t>
            </a:r>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p:cNvPicPr>
            <a:picLocks noChangeAspect="1"/>
          </p:cNvPicPr>
          <p:nvPr/>
        </p:nvPicPr>
        <p:blipFill>
          <a:blip r:embed="rId3"/>
          <a:stretch>
            <a:fillRect/>
          </a:stretch>
        </p:blipFill>
        <p:spPr>
          <a:xfrm>
            <a:off x="3444723" y="2251785"/>
            <a:ext cx="5349051" cy="3553479"/>
          </a:xfrm>
          <a:prstGeom prst="rect">
            <a:avLst/>
          </a:prstGeom>
        </p:spPr>
      </p:pic>
      <p:sp>
        <p:nvSpPr>
          <p:cNvPr id="12" name="WordArt 5"/>
          <p:cNvSpPr>
            <a:spLocks noChangeArrowheads="1" noChangeShapeType="1" noTextEdit="1"/>
          </p:cNvSpPr>
          <p:nvPr/>
        </p:nvSpPr>
        <p:spPr bwMode="auto">
          <a:xfrm>
            <a:off x="395288" y="332358"/>
            <a:ext cx="8301036" cy="43234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EUCARÍSTICA</a:t>
            </a:r>
          </a:p>
        </p:txBody>
      </p:sp>
      <p:sp>
        <p:nvSpPr>
          <p:cNvPr id="130052" name="Line 9"/>
          <p:cNvSpPr>
            <a:spLocks noChangeShapeType="1"/>
          </p:cNvSpPr>
          <p:nvPr/>
        </p:nvSpPr>
        <p:spPr bwMode="auto">
          <a:xfrm>
            <a:off x="409575" y="857250"/>
            <a:ext cx="8243888" cy="0"/>
          </a:xfrm>
          <a:prstGeom prst="line">
            <a:avLst/>
          </a:prstGeom>
          <a:noFill/>
          <a:ln w="28575">
            <a:solidFill>
              <a:srgbClr val="66FF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28678" name="Line 10"/>
          <p:cNvSpPr>
            <a:spLocks noChangeShapeType="1"/>
          </p:cNvSpPr>
          <p:nvPr/>
        </p:nvSpPr>
        <p:spPr bwMode="auto">
          <a:xfrm>
            <a:off x="1401763" y="1484313"/>
            <a:ext cx="6265862" cy="0"/>
          </a:xfrm>
          <a:prstGeom prst="line">
            <a:avLst/>
          </a:prstGeom>
          <a:noFill/>
          <a:ln w="28575">
            <a:solidFill>
              <a:srgbClr val="00FF00"/>
            </a:solidFill>
            <a:round/>
            <a:headEnd/>
            <a:tailEnd/>
          </a:ln>
        </p:spPr>
        <p:txBody>
          <a:bodyPr/>
          <a:lstStyle/>
          <a:p>
            <a:pPr>
              <a:defRPr/>
            </a:pPr>
            <a:endParaRPr lang="pt-PT" baseline="0">
              <a:ln w="19050">
                <a:solidFill>
                  <a:sysClr val="windowText" lastClr="000000"/>
                </a:solidFill>
              </a:ln>
              <a:solidFill>
                <a:srgbClr val="F8F8F8"/>
              </a:solidFill>
              <a:cs typeface="Arial" charset="0"/>
            </a:endParaRPr>
          </a:p>
        </p:txBody>
      </p:sp>
      <p:sp>
        <p:nvSpPr>
          <p:cNvPr id="9" name="WordArt 8"/>
          <p:cNvSpPr>
            <a:spLocks noChangeArrowheads="1" noChangeShapeType="1" noTextEdit="1"/>
          </p:cNvSpPr>
          <p:nvPr/>
        </p:nvSpPr>
        <p:spPr bwMode="auto">
          <a:xfrm>
            <a:off x="1403648" y="980728"/>
            <a:ext cx="6264696" cy="503907"/>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Ação de Graças / Reflexão (2)</a:t>
            </a:r>
          </a:p>
        </p:txBody>
      </p:sp>
      <p:pic>
        <p:nvPicPr>
          <p:cNvPr id="130055" name="Picture 17" descr="COLOSSU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4167996">
            <a:off x="7163594" y="140494"/>
            <a:ext cx="822325"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56" name="Picture 16" descr="GRAP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850161">
            <a:off x="7362825" y="396875"/>
            <a:ext cx="76835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ângulo 9"/>
          <p:cNvSpPr/>
          <p:nvPr/>
        </p:nvSpPr>
        <p:spPr>
          <a:xfrm>
            <a:off x="585366" y="2299236"/>
            <a:ext cx="8208408" cy="3785652"/>
          </a:xfrm>
          <a:prstGeom prst="rect">
            <a:avLst/>
          </a:prstGeom>
        </p:spPr>
        <p:txBody>
          <a:bodyPr wrap="square">
            <a:spAutoFit/>
          </a:bodyPr>
          <a:lstStyle/>
          <a:p>
            <a:pPr algn="l">
              <a:lnSpc>
                <a:spcPts val="3600"/>
              </a:lnSpc>
              <a:defRPr/>
            </a:pPr>
            <a:r>
              <a:rPr lang="pt-PT" baseline="0" dirty="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A VOSSA PALAVRA, SENHOR,</a:t>
            </a:r>
          </a:p>
          <a:p>
            <a:pPr algn="l">
              <a:lnSpc>
                <a:spcPts val="3600"/>
              </a:lnSpc>
              <a:defRPr/>
            </a:pPr>
            <a:r>
              <a:rPr lang="pt-PT" baseline="0" dirty="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É LUZ DOS MEUS CAMINHOS.</a:t>
            </a:r>
          </a:p>
          <a:p>
            <a:pPr algn="l">
              <a:lnSpc>
                <a:spcPts val="3600"/>
              </a:lnSpc>
              <a:defRPr/>
            </a:pPr>
            <a:endParaRPr lang="pt-PT" baseline="0" dirty="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endParaRPr>
          </a:p>
          <a:p>
            <a:pPr algn="l">
              <a:lnSpc>
                <a:spcPts val="3600"/>
              </a:lnSpc>
              <a:defRPr/>
            </a:pPr>
            <a:r>
              <a:rPr lang="pt-PT" baseline="0" dirty="0" smtClean="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1. </a:t>
            </a:r>
            <a:r>
              <a:rPr lang="pt-PT" baseline="0" dirty="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Quanto amo, Senhor, a Vossa </a:t>
            </a:r>
            <a:r>
              <a:rPr lang="pt-PT" baseline="0" dirty="0" smtClean="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Lei:</a:t>
            </a:r>
            <a:endParaRPr lang="pt-PT" baseline="0" dirty="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endParaRPr>
          </a:p>
          <a:p>
            <a:pPr algn="l">
              <a:lnSpc>
                <a:spcPts val="3600"/>
              </a:lnSpc>
              <a:defRPr/>
            </a:pPr>
            <a:r>
              <a:rPr lang="pt-PT" baseline="0" dirty="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nela medito durante todo o </a:t>
            </a:r>
            <a:r>
              <a:rPr lang="pt-PT" baseline="0" dirty="0" smtClean="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dia!</a:t>
            </a:r>
            <a:endParaRPr lang="pt-PT" baseline="0" dirty="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endParaRPr>
          </a:p>
          <a:p>
            <a:pPr algn="l">
              <a:lnSpc>
                <a:spcPts val="3600"/>
              </a:lnSpc>
              <a:defRPr/>
            </a:pPr>
            <a:endParaRPr lang="pt-PT" baseline="0" dirty="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endParaRPr>
          </a:p>
          <a:p>
            <a:pPr algn="l">
              <a:lnSpc>
                <a:spcPts val="3600"/>
              </a:lnSpc>
              <a:defRPr/>
            </a:pPr>
            <a:r>
              <a:rPr lang="pt-PT" baseline="0" dirty="0" smtClean="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2. </a:t>
            </a:r>
            <a:r>
              <a:rPr lang="pt-PT" baseline="0" dirty="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Sou mais prudente que os que me </a:t>
            </a:r>
            <a:r>
              <a:rPr lang="pt-PT" baseline="0" dirty="0" smtClean="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ensinam:</a:t>
            </a:r>
            <a:endParaRPr lang="pt-PT" baseline="0" dirty="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endParaRPr>
          </a:p>
          <a:p>
            <a:pPr algn="l">
              <a:lnSpc>
                <a:spcPts val="3600"/>
              </a:lnSpc>
              <a:defRPr/>
            </a:pPr>
            <a:r>
              <a:rPr lang="pt-PT" baseline="0" dirty="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a:t>
            </a:r>
            <a:r>
              <a:rPr lang="pt-PT" baseline="0" dirty="0" smtClean="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no </a:t>
            </a:r>
            <a:r>
              <a:rPr lang="pt-PT" baseline="0" dirty="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Vosso testemunho eu medito.</a:t>
            </a:r>
            <a:endParaRPr lang="pt-PT" baseline="0" dirty="0">
              <a:solidFill>
                <a:srgbClr val="F8F8F8"/>
              </a:solidFill>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4" name="Picture 8" descr="http://1.bp.blogspot.com/_wJuFPvdHUHA/TIJmn8YFxkI/AAAAAAAACQE/zEnYLYM_bic/s320/Tri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8400" y="1196975"/>
            <a:ext cx="4457700" cy="48085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75" name="Line 3"/>
          <p:cNvSpPr>
            <a:spLocks noChangeShapeType="1"/>
          </p:cNvSpPr>
          <p:nvPr/>
        </p:nvSpPr>
        <p:spPr bwMode="auto">
          <a:xfrm flipV="1">
            <a:off x="539750" y="801688"/>
            <a:ext cx="2735263" cy="1042987"/>
          </a:xfrm>
          <a:prstGeom prst="line">
            <a:avLst/>
          </a:prstGeom>
          <a:noFill/>
          <a:ln w="38100">
            <a:solidFill>
              <a:srgbClr val="66FF33"/>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7" name="WordArt 8"/>
          <p:cNvSpPr>
            <a:spLocks noChangeArrowheads="1" noChangeShapeType="1" noTextEdit="1"/>
          </p:cNvSpPr>
          <p:nvPr/>
        </p:nvSpPr>
        <p:spPr bwMode="auto">
          <a:xfrm rot="20344391">
            <a:off x="343838" y="845692"/>
            <a:ext cx="2952378" cy="43123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Final</a:t>
            </a:r>
          </a:p>
        </p:txBody>
      </p:sp>
      <p:sp>
        <p:nvSpPr>
          <p:cNvPr id="8" name="Rectangle 2"/>
          <p:cNvSpPr>
            <a:spLocks noGrp="1" noChangeArrowheads="1"/>
          </p:cNvSpPr>
          <p:nvPr>
            <p:ph type="title"/>
          </p:nvPr>
        </p:nvSpPr>
        <p:spPr>
          <a:xfrm>
            <a:off x="1403648" y="2132856"/>
            <a:ext cx="6840760" cy="3248000"/>
          </a:xfrm>
        </p:spPr>
        <p:txBody>
          <a:bodyPr/>
          <a:lstStyle/>
          <a:p>
            <a:pPr>
              <a:defRPr/>
            </a:pPr>
            <a:r>
              <a:rPr lang="pt-PT" sz="2400" b="1"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TENS </a:t>
            </a:r>
            <a:r>
              <a:rPr lang="pt-PT" sz="2400" b="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PALAVRAS DE VIDA ETERNA:</a:t>
            </a:r>
            <a:br>
              <a:rPr lang="pt-PT" sz="2400" b="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br>
            <a:r>
              <a:rPr lang="pt-PT" sz="2400" b="1"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SENHOR</a:t>
            </a:r>
            <a:r>
              <a:rPr lang="pt-PT" sz="2400" b="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EU CREIO EM TI!</a:t>
            </a:r>
            <a:br>
              <a:rPr lang="pt-PT" sz="2400" b="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br>
            <a:r>
              <a:rPr lang="pt-PT" sz="2400" b="1"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TEUS </a:t>
            </a:r>
            <a:r>
              <a:rPr lang="pt-PT" sz="2400" b="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CAMINHOS DE JUSTIÇA</a:t>
            </a:r>
            <a:br>
              <a:rPr lang="pt-PT" sz="2400" b="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br>
            <a:r>
              <a:rPr lang="pt-PT" sz="2400" b="1"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SENHOR</a:t>
            </a:r>
            <a:r>
              <a:rPr lang="pt-PT" sz="2400" b="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EU SEGUIREI.</a:t>
            </a:r>
            <a:br>
              <a:rPr lang="pt-PT" sz="2400" b="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br>
            <a:r>
              <a:rPr lang="pt-PT" sz="2400" b="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a:r>
            <a:br>
              <a:rPr lang="pt-PT" sz="2400" b="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br>
            <a:r>
              <a:rPr lang="pt-PT" sz="2400" b="1" i="1"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1. </a:t>
            </a:r>
            <a:r>
              <a:rPr lang="pt-PT" sz="2400" b="1" i="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Proclamarei, Senhor a tua lei;</a:t>
            </a:r>
            <a:br>
              <a:rPr lang="pt-PT" sz="2400" b="1" i="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br>
            <a:r>
              <a:rPr lang="pt-PT" sz="2400" b="1" i="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medito em teus preceitos todo dia.</a:t>
            </a:r>
            <a:br>
              <a:rPr lang="pt-PT" sz="2400" b="1" i="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br>
            <a:r>
              <a:rPr lang="pt-PT" sz="2400" b="1" i="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Desviarei meus pés do mau </a:t>
            </a:r>
            <a:r>
              <a:rPr lang="pt-PT" sz="2400" b="1" i="1"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caminho,</a:t>
            </a:r>
            <a:r>
              <a:rPr lang="pt-PT" sz="2400" b="1" i="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a:r>
            <a:br>
              <a:rPr lang="pt-PT" sz="2400" b="1" i="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br>
            <a:r>
              <a:rPr lang="pt-PT" sz="2400" b="1" i="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e sempre </a:t>
            </a:r>
            <a:r>
              <a:rPr lang="pt-PT" sz="2400" b="1" i="1"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hei de </a:t>
            </a:r>
            <a:r>
              <a:rPr lang="pt-PT" sz="2400" b="1" i="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guardar as tuas ordens.</a:t>
            </a:r>
            <a:endParaRPr lang="pt-PT" sz="2400" b="1" i="1"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30" descr="http://t1.gstatic.com/images?q=tbn:ANd9GcRzyGbMgFlaSXA9M8jq0mzt9N4LZ3vWTId5DwT0NyeqHsBrRCv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078" y="3535363"/>
            <a:ext cx="2736850" cy="28479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499" name="Picture 28" descr="http://t1.gstatic.com/images?q=tbn:ANd9GcT9Vgy7WV6B4HeeEFbH1A-xfJQ1_RIedZCThCwUF-a9iNS_kPd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6974" y="3624411"/>
            <a:ext cx="3981450" cy="28289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00" name="Picture 22" descr="http://t1.gstatic.com/images?q=tbn:ANd9GcSaPbTkFmV53zPf5HKTTMOWl0jrI5bWfSrUdARYxmUJnQoHxs7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9813" y="404813"/>
            <a:ext cx="2552700" cy="14986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01" name="Picture 24" descr="http://t3.gstatic.com/images?q=tbn:ANd9GcQBDoNMViR7Ts5fPaJvCbUg6BED-4t9oqdC4ebPp6ezNVBQ9RCi"/>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288" y="398463"/>
            <a:ext cx="3571875" cy="23749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02" name="Picture 26" descr="http://t2.gstatic.com/images?q=tbn:ANd9GcRqrLGctDx5IpN0DI0Yy-3H27AQIPQmbx9QMd-OKBOgwA8wFp4JN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5963" y="1104900"/>
            <a:ext cx="2193925" cy="14605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03" name="Picture 25" descr="http://t0.gstatic.com/images?q=tbn:ANd9GcR3uVC2vGYx7PtI5QFIKzAs6L1hf9RLGIW4DMLQXkIXKPdHlsg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89663" y="635000"/>
            <a:ext cx="2489200" cy="2489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504" name="AutoShape 10"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solidFill>
                <a:srgbClr val="F8F8F8"/>
              </a:solidFill>
            </a:endParaRPr>
          </a:p>
        </p:txBody>
      </p:sp>
      <p:sp>
        <p:nvSpPr>
          <p:cNvPr id="106505" name="AutoShape 12"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solidFill>
                <a:srgbClr val="F8F8F8"/>
              </a:solidFill>
            </a:endParaRPr>
          </a:p>
        </p:txBody>
      </p:sp>
      <p:sp>
        <p:nvSpPr>
          <p:cNvPr id="106506" name="AutoShape 14"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solidFill>
                <a:srgbClr val="F8F8F8"/>
              </a:solidFill>
            </a:endParaRPr>
          </a:p>
        </p:txBody>
      </p:sp>
      <p:sp>
        <p:nvSpPr>
          <p:cNvPr id="106507" name="AutoShape 16"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solidFill>
                <a:srgbClr val="F8F8F8"/>
              </a:solidFill>
            </a:endParaRPr>
          </a:p>
        </p:txBody>
      </p:sp>
      <p:sp>
        <p:nvSpPr>
          <p:cNvPr id="106508" name="AutoShape 19" descr="data:image/jpg;base64,/9j/4AAQSkZJRgABAQAAAQABAAD/2wCEAAkGBhAPEBAPDxAQDw8QDw0PDQ8PDw8NDw0PFBAVFBQQEhIXHCYeFxkjGRQUHy8gIycqLCwsFR4yNTAqNSYrLCkBCQoKDgwOGg8PFCwcHh0pKSkpKSkpKSkpKSksKSkpKSkpKSwpKSkpLCkpKSkpKSkpKSkpLCkpKSkpLCksKSkpKf/AABEIAMABAAMBIgACEQEDEQH/xAAcAAABBQEBAQAAAAAAAAAAAAABAAIDBAYHBQj/xAA7EAACAgECBAMGBAQFBAMAAAAAAQIDEQQSBQYhMRNBUQciUmFxgTKRocEjYrHRFEKS4fFTcqLwJDND/8QAGgEAAgMBAQAAAAAAAAAAAAAAAAECAwQFBv/EACURAAMAAgICAgEFAQAAAAAAAAABAgMRBCESMSJBQhMUMlFxBf/aAAwDAQACEQMRAD8A4gEAhEhCEEAEEAQGEIEPSAAJBHJAYgAFAQ5AMWApCQ9CAUUTVxGxiT1QI0y2ZJK4FiFYKoFuusz0zVMjYVE0aSWusswpKGyeiotOT1aPJfp0eT2OGcFlZKMIRcpSeEks9ROyR4+k4TKbUYx3SfRJLq2dM5T9mEIJW6pZl3jX3Ufr6mj5W5Pr0kVOaUrmur7qHyX9zS4L8eDy7oyZeR9Qc59pHDa6dN7sUuyWEkcU1FR2f2s6nPhVfWTORayvuQlKaaRphtwtnjWRK80XbolWaNSZVSK0kRyJpIikixGaiKQ1j2NYysgEIJIiIQAiGIKEIAHIeiNMcmAEmAYCmIQxuByQgpAAYokihqRLCImTlD4RLNUSOuJaqgU0zVKJqqy7VURUwL9NZnplug10noabSZHaXS58j3+HcNzjoUuieiPh3CnJpJNtvCSXVv0R1HljlqOlhukk7pL3n8C+FDOWOXVRFWWL+K10X/TX9zQpGvBh18qMOfN5fGfQUgMI2T6GwyHJPaPfv1Ul5QjGJzvWRNpzXfvvtl6zZjtWu5zJe22ddLSSPHuiU7Il+4pWmmWQoqTIJliZXmXIy2RyGMcwMkUkAhBRIiAdgARDEIQgAQUISQAPix+RkR6EMKHJDUhyQDQ+KJ4IiiieCIMuhE9aLlECvTE9DTVZwZ6ZqlFjT1nraPTN4LXDOWNRZHdGqW3yeOj+h7Ok4RKDxKLT+aMrtFqkHDuH5x0Oics8vKCVti6964vy/mZDyxy5hK2xdO8Ivzfk2jWpGjBh38qMnIzfhIkOEI3mADKfFdR4dNk+2Iv+hdZmOetds0+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p6cIjzYsEddHM/VpfYIxHCEXlQhCAwATOZe0HiW+7Yn0rWPu+rOh8R1ipqnY+ijFs4jxjXOycpvvJt/mZORX4mzix26PJ1lnc9rk1Rcb/izWm8493Enh/JvBmtVb3DwrjU9NPfB91iUX2kvRmO5bnSNqfZ0PUpfbr90/X6HN+eYx8Str8Tg8v1W7p+h72o51r2//VLd6Ofuf7ow3GOIyvsc5vLfl5JeiIcfHXltjyUtHmWMrzZNYyCR1kc62MkRsexjJFQzAhCwSIiHDQgMKCAIAJD0hiHoQBQ5DUOSAY+JYqRBEsaddSLLI9nRPZXyfDXahytW6mmKlOPVb2+ij+f9DpXNfJOlro8WilVyg471DPWPZtr5dDnfIfHbdDGVle1xntjOMllSw85+T79TfcT58hZp2pR2eLHa0pbnBNevmKp8V2jUlkq/i+kVOX+X4Sw5dvT1Og6HRwrilBJfQx/Ark4prs0mjV6LUGLFk+eqFyU2uj0EEamOOic4QhCABAYmQ6rUKuEpyeFFNv7Cb12C7MZ7SOM7IR08X1l70/ouyOUazUHrcz8beovssz0cmo/KK7IzGovOdbdVs60T4zojutKc5istK07CSQCtmU7ZEs5layRdKKroimyGTHzZEy9GRsaxjHMYyREWBNCCAgCELIxBCBBAYUOQ0dgQDojkgRHpAMfFFrTrqVoosUvqCXZOXo3em92irHw7v1PNt1k1Nxznr29S7o7M6ep+icfyZ5vEq9s1NdN36NGzJKKcOV99/Z0zkzicbKopPrD3JLzWDbaS7Bx/k7XNXxT92U/xrspxx0kvmn/U6no7spHm868LOsvlJp6J5RNk87R3HoJnSw5POTl3Pi9ByHJFZckCq3JZ5retkdPWyVmB9p3MfhVLTwfv2fj+UTY8V4hGiqVknhRTZ89cz8elqb7LW+7e35R8kV5a/FGnj49vyZS1OqPNtuyNtvKsrDOpNjY+ywrzmNnYQzmWqSqqDOZDOQpSIpSLUjPVAkyNsc2MZIqA2NYWxpIQRACMQhIWBDAKHDRwhhQcCwFCAdEkiRxRKhDHofB4I0w7iSA2HAL91Eo/DLK+jQ/iWnc4bl3h1+q8zxuXdVibjnpJY+66o00H5mzK/imUYlrI0eRw3ibhJZ6pYcW281tPKlF/sdj4Nr98IS+KKf6HFeIwULpLGF0ax6Nf8m45N4nit17sxi90MtZin3j+fn8zic2PKfJHXwP6Z1HT6jBcfEsIyNXGUl3IdRx/yTOZOW56RbWGae2aeetcn3Lmn1qS6sxmn4sl1yU+YOcFTVLa/ea6EsVZHfXsV4p8Sj7UecNz/wANXLp/nw/0OV23i4hxCVs5Tk8ttsoytOuo8UUeSS0iWdhDKYyVgxyJKSt2OcyOUhrY1snoqdCbGSY7IyQyA1sY2FgGRAALYBgEQWAYgiEEAFg9XgfL1+slspjlf5pvpCH1f7F/k/lKWtnvn7unhLE5ec332R/c69w/QV0wUK4xhFLCUVhf7mHk8tY+l2zZg4/n3RjtD7KKkl41s5S81BKEftnqTaj2UUNfw7bIP54kvyNzEmict8rK3vyN36Ef0cZ4r7O9XRmUUroL4Oksf9r/ALmbsqlF7ZJxa7pppr7M+jdqffqePxvlPT6uOLILd5TXSUfozVi579Wii+Kn6OE5G7jTczcj3aPM45sp85Je9Besl6fNGXwdTHkm1uWYbhy9MuaG9xnF+jRsatRmKZha3g0Gk1nuL6GxfLHr+ildXst8WcZJS/zJpfYPB9e6ZRluW2eYySfVemfueZqNVnoQ6bW7X1y0u3VrHzMeSOtG2LWzbT46/UhfGvmZC7XPL6+f5kb1rM37ZFrzGys5i2rozN8V4vK19XlHmT1TZBOwvxYZjspvM66HzsI3IY2NyTKdjmxuQZAwRHYcgyAGQEFsbJhbGsYDGxrY5gAQABEMBwBBGII+uGWku7aS+rIy9waG7UUJ9nfSn/rQqekSlbejtXA+Gx09FdMV+CKT+cu8m/q8nqxRHUv6k6R5i35NtnclaWh0USwRGkSwIEiRIckNTCgEM1OljNNSWU/JmB5g9mFdjc9O/Dk+u3GYN/Ty+x0RDtpOMtY+5eiFSq6aOA8Q5Q1lGd1Tkvir99fl3KNdjSw+jXk+j/I+iZ6eMu6TPM1/K2muyp1QlnzcVn8+508P/Tc/zRkviS/TOCzsHVRy0u2XjPzOsav2VaSfWO+t/wAs+n5STIKPZPBbkr5dfw7oJ4f1TLq5+NoMfGartnL9dQ68Z7tP9GVdx07mr2X6uxVf4aNdmyEozXiRhKXVYaUsZMRxHkviGmy7tHqIRXeSqc4f64ZRdhzzcp7Kc8at+Po8jcN3CcWunn5rz/IaX72Z9aDkGRMa2Ah24A6mmU5RhFZlJqMV6ybwl+p17R+zjTR06qnCMrJLbK158SM8fjjLPRJ+XoijLmnFry+y3Hid+jjzEP1FLhOUH3jKUX9U2v2I2XJ7KvQgMWQDAawDmABDRNBE2MBBQEEYCLPD7dltc/hsrl9MSTKyHReCNLolPs+haJlmLPM4fbmEGvOEH+cUX4SPMV1TR3J9FhEkWV4yJYyIjJ4okiiGMiRSEIkCiNSHKQAPHDFIORCHYDgbkKkAEkXjs2iWGokuz/b+hXUhykNNoTSZT4twXT6tNX0VWN95Srg5/wCrGf1MhxD2R6Sbbr31Z8oSeF9nk3ikHeWLNc+qZFxL9o4/r/Y7cs+FdGS8lOLX6ozXEeQtfR3pc0vOr+J+nc+h9wHFPujTHOyL32VPjw/o4dyHyhdLU16i6uVdVMlNKacZWTX4YqL64z1b+R1Tj3FFptNbev8A8KW4587X0j/5NHtvRwbzjqR28Mrmts4qUcpuMluTaeVlMrych5bVUukSjGoWkfO2l5X12qzZVprrFJtuShiLbecpvGTz+IcNu08tl9c6p/DOOG16o+oopJYMP7V+A/4rR+JXFOzTt2fzOrb78V+WfsbsXN8rUtaRnvjJLaZwoQmNbOmYBCEDIAIDExZGAQgEMAhQAoQHbOWbt2k00n50V9fosfsezCRleSb92ho/lU4v7Tl/c0kJnmsy1b/07mN7lFqMiWMirGZLGRSWFmMyRTKsZEkZAIsqY5TK6kOUhATqY9TK6Y5SACbcOUiFSCpAIm3BUiLcFSANEu4O4i3CUgES7g7iLcHcAEymFTIVIO4AHymVdQlJbX1Uvda9U+jX6kkpFa7D6Pqm1lfckvYfR83a6pRtsiu0bLIr6KTRXZe41BR1N6XZX3JfRWMonqJfRxK9sAMBAyREQAgABwgBGIIkAIAdM9n93/xMelti/o/3NbCZg/Z3b/Csj6WJ/ZxX9jawmee5S1lZ28D3CLsZkkZlSMySMzKXFuMySMynGwerBAXFMcplRWD1YIC0pj1MqqwPiABaUwqZWVg7eIRZ8QKmVlMO8YFneHeVt4d4AWN4d5W8QXiAGiz4gXYVfFE7ADRNKwEtNPK6fC/xRXfDXn/7krysJ3rql3nas7W8KXRx+/XssfQsxpP2V22vRwPmvhVtOrvVkfxWX2xalCeYeJL3ntbx27PDQzTcn621QddG7xEpVpWU7nHCe7buyl1j39V6o0fOWu0Vl2o3W6iV8JTqrU42OEIqXVZUvwv3nj+YauYeHRktk9ZGKhOMdtl8drSjhL+JnGYQ2+m33t3THpp/iji03tmclyfrU4xdOHPbsTtpTlui5LCcvhWX6LuVrOAaiMJ2OvEK9u9763jdGMk0lLMlicHlfEvU1C5t0sWpxnq1h3SVTttcXYseDNzc8r3dykk1+J+RHruYtJYp1xt1HgS0zj4dnjSTvjL3HPE+qUVhJdF0ynjpIgeHdyhrYbt1DWyShJeJVJqTe3GFL1aWe2ehFqOWNVXVK+VTVUdm+anXJR3fhzht/wDKNZq+dtN7yqs1eWpeHN2XrwnscYYi7Gui2ZTys7sLslR5g5i0ltE66ZaqVkoUJSsstcPdjBSU4ueJN7e+O0UAH//Z"/>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solidFill>
                <a:srgbClr val="F8F8F8"/>
              </a:solidFill>
            </a:endParaRPr>
          </a:p>
        </p:txBody>
      </p:sp>
      <p:sp>
        <p:nvSpPr>
          <p:cNvPr id="106509" name="AutoShape 24" descr="data:image/jpg;base64,/9j/4AAQSkZJRgABAQAAAQABAAD/2wBDAAkGBwgHBgkIBwgKCgkLDRYPDQwMDRsUFRAWIB0iIiAdHx8kKDQsJCYxJx8fLT0tMTU3Ojo6Iys/RD84QzQ5Ojf/2wBDAQoKCg0MDRoPDxo3JR8lNzc3Nzc3Nzc3Nzc3Nzc3Nzc3Nzc3Nzc3Nzc3Nzc3Nzc3Nzc3Nzc3Nzc3Nzc3Nzc3Nzf/wAARCAC4AIEDASIAAhEBAxEB/8QAGwAAAgIDAQAAAAAAAAAAAAAABAUABgECAwf/xAA+EAACAQMCAwUFBAgGAwEAAAABAgMABBESIQUxQQYTIlFhFDJxgZEjUqGxBxVCYoKS0eEkM0NTwfAWNfE2/8QAGAEAAwEBAAAAAAAAAAAAAAAAAAECAwT/xAAhEQACAgICAwEBAQAAAAAAAAAAAQIRAyESMRNBUSIyQv/aAAwDAQACEQMRAD8AuJEn+4/P75rVmlHKRz/GaMWLvGB6Ct5LaMrkHfNapkgcMkwz9o/8xo6OSXSdUknL7xrgkD77biiBG6oM0gMLM4JHePv+8a3XvW3Mrj+I10gt8jkM9a6TIsUZLNgKM5otBQOdWf8AMc/xGgL3ilva5Busv90OTVa432jmllkhtH0QDw6l5t86Qd5JI2FyfgOdOx0XAcegkfSJ3z0yx/rRHtMjrqSR8H981SGVlPjG3kw5Ufwq/eCcQyN4Ccb1SYqLQjSsM945/jNQyyggB3A89RrNu66TnAz610KqxyKok5CWQE/aSfzmttUze68nyc1nuNRo21s3GkkfKgQCDJgBpHxnfxGtlic+67/zmmr2RIJC4xXAKImwcA+ZpWHQF7M3+5J/Mf61KOyvmPrUoCyQvhsZotWRTuAaDWJo8ZoiNCzb8jWRYQkgLjoc0SYg3LrQ8cHj3OMHrRh8CjB2pMaOcaaTgbGlvaosvBLkx51EAZHlnejnYvJ4Titbxe8hkU4K6DkfKhDs8enDAnAJrjqYHanc8KyTBRsGNEXnAGa01wRl35+HrTaoai30KrbW8BYsGA556VzyY5BtgjYg9RWFimt3OBh1OCrDFEW41xFHGw93zU/0poRZuE/4mJTnOBTqO1YGkfZGTDTI3QZHpVxt4WkYEYAz1quRDWwOOzcgtoJHwo+2jcMuVwcYpvawhVJI59K3aBWkLemKnmVxQB7I7AsM4I8VLLy0EbZJPoBzqyxghdxQ1xaNO5JIAP5UlLYnEq+keTfSpVh/VEf3zUquSFxB3sh7p8+dd4bLQTyPSmTINJFcmJiiYjpWVlgc9uQBjbFcm1KuDuaIeTwaifF5ZofX4twdzVIAZhmTCjBrcQm4V1V9JKkBsZwcVlossTsN66RZiGkDf86ok8w7QWdzwu/eBmBKf6ijAbPUUZ2Zurt5wglMkZHiDflTPthcJb3d2LtZEZsd0xjyGwu2PnSDs/fKrYY6Tnn5UntG0PzJOx52s4fEqxXBUAs2Gx5etL+KcLi4cgubSU+4jBOYOf8AorHaHiwngEZYHBGwra3uDxHgot8anGVB6kCpipJKzSTjKToC4bfracQEqp9lIAWTPLzr1WyhSa2jnt28DoGWvJ04XeMfDbuxHJkGa9I7D3/tHCltZAVmtvCykb4zVSr0YtND9UIUZO4510UbdazWagklYrNSgDFSpUoA1U5GaHuXZQcDY8zRIUAbbChL9QItTNgDnQgFcscjFmjPOtkhmYDA38iaMs5InYKnTIo5YkHujGapsBUIW7zxZOOYFGxKEQmSPJB5miwoHICsSaVRi5AXG5PlRYqKX+kS1t73gsdyCxe3fZVPMNt/SvKzN7PK4Dk+lXXt7xqO5m9jsmIgj3cjbU1efye/k8qHoZ1lumkJ238zTvs9xUW8iLKMhdthVejUufTrmjrWAmTQHAJGoZ8v+iktjTrZ6GeKR2McN1bPril3P9PjVm7PXCX+bqGPS52d8c/T1ryy1mErwW8jN3GsEkcxkjNeucNuLdNFhw6MBYlGryT4+ZoeNJWaSyt6GwrNYFZpGRKlSpQBipUqUAZrSRFkUq6gg9DWwrNAC6WyYTBoQAM5o2NSqAHnit60lljhQvI4VR1NAG2arXaDjAKNbRDwasM/3sbmib7tBarCyw6mYggHG1Ujjtw/srSR8wx2PkRWsIe2BV+NT+031w6c2ckUowT4QSPOmlmBJeSlhqYrkCs/q9jcg4+yO5x0qWrHR04DwReJMdc3d9AcVaYuwDlCy3SltxgCufZy2hJMaskZPu5POrvYSAIw1ksG5NseVY5HKPRvGC42ebcQ4Jd8FljSYJiRgEYHmRyq+9izoszg5Z21yufLko+J3NIu2tyZ+L2tuP8ARjaVvQnYflTbgUzwRWVlANU0i9456LnkT8Fxt5mt4XLHswnqVFxFZocSqsyW6nLaSx9By/OiOlZiJUrR2CkZ6nFYMgBIzvjNAG21SuPfCpToDuDUPKhfbIhzPXnXWOeOQZDDFSAPc3XssckjbqNhk7k1UuM8dDkC4dVH7Kj86bdqLgLhC2FClm3/AO+VeZ3s/fTMzHxMeVawWrGPvae+YGHBDHGlts13ewnmiaGQA6lK7HJ59R6UhtpxG0RDhxnLb5Aqy2143eK5dCVPIjYg0Tm10bQhGRVZeE3HD70mVHRT7rMuM0fFGChXrzq73U1uYkt77xRzL4HO6/Anzqu8R4ctjMAGYwMuqNiN/gazhlvTH46CrXs/DxOFJonNtMOZUbH+9Cvw+fhUfEZo795THEGVzyOTg86PlvP1dYSoocPJEdD/ALIbG29JJuMd7wqXh8sGJp1QK6kYAB5n6UlykOVRFdpNNdGS5uWLySFVDHyz/ar52YVbOwn4ncAgt4EHn8PntVOWHTbQRwganmAGfSrokcl8scVspNlajQD/ALj9TXU1qjlsZcA7yUz3dx78rYHoB0pznauFnCILdI+qjesXN3FbNEspIMraV22zzrCTtjR1VkfkwOPI1pNHlfBsx5mk3BW7i8vYf9OKRtO+TpPiH505lbMeoNtUobjQH3betSs99B5VKuyaFhm73BYg70fYQASd53g0A7D1pTdqIl7yJxjHI9TXbh98wt2D8wfpU0Fi3t8wQgIRl4wPq2K88nASbCjV5Vb+2Fx388e37AP4mkNpww3V2ulyYubefwrVLVFWD2NnOYHdV8JIwOvyp3YXkiQMyRLIsQAkDHkvw/CnnDbOElY2X7PfYHcY8q4XvDe7vVueEukxyVaLlq8wR1omlRUJUzra3EcUbyBmn4XKdMsb7tD/AG50ckUFwy8NvG723c6rScN4m+fmPxoPh3Drw/4izt2jRxplt5BpDjqozzFWHgnDZ7LUshXuBvFGx1MmeYz5eVc7hs1c1RWONrHwx2hvnkUqC0MkZwZPL/5VcsIdbPcSHVI+Xc/9+Vepcc4Tb8Xsnt51BcAmN+qN0NebrBJYJLFOCsuvuseWOddOGjCc21sJSMd5arkDAZifl/erX2R1dxcSkkQZ8IPp1/CqsimSQAZGYfzIp6t7NHw+Ph9lG3eSnSW9PT5da1nFuNIix9wW6kuhO7jw68r8DRHFLGPiFk9vISud1cc1YcjWOF2vslokZ97GWx51iXiMMd8LNs94UDZ6YJx9a5ZVbopFd4HcC4T2jJFyhEU+RsxB2J9edOppAE0hhpx58qr/AAaVZJuJ3QOIJZWKKOm+1FvcgoyhtvKlBbZeR9Hbuz94/WpQXtHx+tStKMrFUl3rIjD+6dqMWdEAQHKkbkVXydMpHUb12t5m1gZ2Jp0Bw7Qt9umncFeVGcFUR2Cs5A2LE/E4FK+Oy5ljI38OBj40ydo4uHmOTUBpC7cxVIaDlnjkjyrD1waG76Xhcy3kBDQlsSRHktJIrySBVOI5oxzDU0hnhuLfUQ6RsQrDXqFRJ/TSK3pl64XetPae0REyKxB7vqB1x601hkWVQyEFD7pHUVVeCXVpaWyiCRQAOvI07t7tQ5fnGwyNJ61zKdOmXPG3tDDTg+Hl5Gqv2z4G91D7dZgCWIEyJj3x5/EU7XiPeMwWFsDmSwpZxTiN2sYlKRd1Ewd48Z1qOm/1+VaRyJMjxy+CDhFhPcMZkUaUQeE83xzwKepZSNbvNFLloxlk0czzznqPSrDEqaAUAwdxj1rCwohcgY1nLVt5WZ0AcDvXvbc6xgocZHUUu7Wo1tLacSjOCjd223nuD+B+tN+HWwt1YLyJ2x8aA7aYHZ+4Ij1kMmAOh1DeolTlocdCy5hTh1iyRhQJJMqR93mPpSyS6woKnn0oe/vZp0gEu2lMaaFWQBgSOmMU8caQ8ruQw9tk81qUFrT7q/SpWhmKppjK5VTj1ra3mdBpPTrQgbAPnms96cc96AO9zpuJ7dOZLAH6004pH3ltcBATg4HyFLeGL3t6gP7ILH5U1vGxBKF6lsUFJlaDuXyxR8rsPSibe7e38KhPFsUPI/KsXkLARkx+HGxC5yaCVWcaooySBnxDrUlJj+2vIceJyrcwc5H9qf214BbDuw566s+GqEXuFRX0nB59CK72V5dzQOFbKjlqOcVEocjSOXiXocbQKqZUEHmDzoTjHG0lsZRqHiUqozzztVOUSuM6mBzuQa2it5JbkRMru6jONW1JYUmN5mz2Ds/cG44HYTE5LQoCfUDB/KjkkSRdmBPXelPZKNh2asY3yrBCNjy8RrPCl1tLrH2qErn50+N2YjlQFUAchSvtDPCli0UpH2mDj0Bzmj443VsvISPKqr23uRHPDGvvsnlvjNTWxx7Kne3InvycEAHAz5VwluACanFbaWzv5Y7jOtfEfmM/80ud9W5O9brozlthntHrUoDV6/jUphRkNkZFcy5VySM1sqsDgdK0kVidxUjY57PjXNK3UR/maZXS5hx945pV2cwl3Ip5NEcHzpteELpVtsYpjOcgCJuM6RkZ9KH4bww8SnZbZkBB8KOwHyFd5G1ypH1bYGuqcKMcmdJLA5BzigDaTsfxbPhjjIzjAflSmW1/VV4ElCkPkPj44yPOr1wq3nSENJPKdY0gMxIA86RdpYIpeOCCPGmCJEz6n/7QnsQja3EUxx7jjY0RZQ6rxZAPEFZX/wCK78R7uCfuM4+5n8q5cL8V5IyjZUJb03FWI9D7M/8Ap4FznSWU/wAxo6K3WOaSQc5ME7UD2b/9djykam1c0tNlmKXfqyKTiz39wqu4RUi1DOjGSSPXemJrnISFytSgKD+kZVS/gkUeJosEjrg1RJicjnV8/SECz2wG5UHPnVKkiK4JHOt0tE3sG28jUrv3belSlxCwpc7koc56is6CTnu2I64FZPHog5PsoznzrY9qSpC+zJ6VHN/DTjH6d7VZYz3iwsAmSTywK1nvWnlB5Kp5VybtPK4KezxYII68qHQhiGX3WFVGTfYpJLofWirNJ3pOyEY2qwiZZ7iOFf8AKjwZmHkKRcPHdwIVGzLk064LbtcAW68pDrkI+6P71ZI8S5F1KPZkPdLyJ2yB0FV3i/DJLO6huZW1PcEs5H3s5xVxsolRDpGw2FL+0yq/BHkbGYyHB8sGpUt0BQ+1Uf8AjLfBzqTOwo3sfaG6j4k2DlVCD47mlV/ce0XkIJPhFWz9HSBbC9mbrPjf0X+9aSdKyfYy7I3GuGeFveVg34Y/4qw9KpXZm508fePkssb4+OrIq6FgASelYZF+ikD30xigk0e8ELfCsWUnfWUbc8rS7hl7+sxxLcFA+lMfdxRnBQUsFU/skil/kpqitdtrSeUW7wrqOCD8aqDcPvZcfYkVf+3EslvwM3EQBeOReY6HY15wO0d2rABYvoafJ0FR9hH6ovPufhUrn/5NfeUX0NSjlIdQK220hU8600nvATnlUqVJB2jjYb074fZySxJpBOo/SpUq4dgMNNzaYR86QcZG4qxcA4jDatI8jAKYgo+OalStALLwq+inUIsql87rnc0l7R3zlLjhiYJfBB6jqf8AipUqUv0BSrmH2dlZjlutXXsL/wDmXK/tXEhP0FSpVT6JQv4KCnEY5+quB+OP61Yu1fEG4fYSurgMyaEHqTjNSpRNbRUexX2KcMl2oOfAhx9as1gNMbr+9mpUrP0zTL/Qu7Zx6+zN6P3Afxrxll8WcYqVKldGZKlSpQB//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solidFill>
                <a:srgbClr val="F8F8F8"/>
              </a:solidFill>
            </a:endParaRPr>
          </a:p>
        </p:txBody>
      </p:sp>
      <p:sp>
        <p:nvSpPr>
          <p:cNvPr id="106510" name="AutoShape 14" descr="data:image/jpg;base64,/9j/4AAQSkZJRgABAQAAAQABAAD/2wCEAAkGBhMSERUUEhQUFRUVFhcYFhgYGBgYGhoXGBgVFRgXGRcYGyYeGhwjGhcXHy8gIycpLCwsFR4xNTAqNSYrLCkBCQoKDgwOGg8PGiwkHyQsKSwsLywsLCwsLCwsLCwsLCwsLCwsLCwsLCwsLCwsLCwsLCwsLCwsLCwsLCwsLCwsLP/AABEIAQwAvAMBIgACEQEDEQH/xAAcAAACAwEBAQEAAAAAAAAAAAAEBQIDBgcBAAj/xABIEAABAgQCBgYGBwUGBwEAAAABAhEAAwQhMUEFElFhcbEGgZGhwfATFCIy0eEHNEJSc5LxJDNicoIVI1NUY8IWQ0SDstLiov/EABoBAAMBAQEBAAAAAAAAAAAAAAIDBAEFAAb/xAAsEQACAgICAQMEAQMFAAAAAAAAAQIRAyESMQQTQVEiMmFxgRSx8AUVQpHh/9oADAMBAAIRAxEAPwDs6p51yMhq97xb6TfED7x6uURWobYglklFvfuMqyz0hbGKFVKvIiaploFqKrZE+byGlqQcIW+j1dcraOyKJmlJjskpfeO+A51aADAVdpAIASPeX2hP6xEvIzSepMp9OEVtDSbptYsCCf5fnwgU6fqAkFkXfLZ1wkpipZJSCAVYm1hm+x4fSaVKkMQCQSR8hDX5GSOnJg8ItWkeUen50y41WFrJz7YuXpac5ujcNXEZ5xVTzmJSoRXORfvBhMvLy9qTHQwxumj6o6RTU4FJv93uN8YuotOTJiSXQC7e72ZwuqwnYxOOwxQiTq3QW25x7+ryv/kP/psbj0NP7dngnW1GGxPzj09IZj+8j8v/ANQNKqHFwC2yKppGSTBx8vJ8sml46Qf/AG5OaxR+U/8AtHy9NzgHBQ38pHjAElat1jBEmSc4f/Uzq7EPFTol/wAQz/4Py/8A1Eh0hnYnV/L84iih3xBVMz2jHnm/dmKKXsF02nlqzA/p+cfTNOzAWdPZ84UTabVuCQdmRgP18pU1we4wuWXKtqTGxUG9pDyZ0hnAO6G26r/7oEn9KqgYGWQ2IST3a0Bqn2e75/pAqmdxbwiZ+XlTrkyyPjQaugmb01qxcCSR/Kp//KNroiqVMkS1qbWWgEtg5GUYD1bWAOCnx+MbzQI/ZpT46geOl/p+aeSTUm+iLyscYLSI1ExpiuCeRgZdWymzj3SM7VmK/phTVTylfWM9ufaY5/kyfqyS+QsUE42/gb1FSdWE1RpH+8QHZ3PZd+6PdLVJCEtmL7mZ4WVDqXKUnNTpDdoPYe6BjBzdyBclBUiydMKyNXAB3FyS1scBd4rNGrWSpRYMmwyszk53h1IoBLUSGZTsTkLW4i4iVRLDMbbD4Qcp8FUTIR5/cA0FQJZ1TnYwSanVV7OHY8DTaJy5cHaDHxWbpUlwcCCO18oU6nsck4P5RKtrhYqtvyO4x5LqnFzbL5GKJ0kBPvPux+UBJqJafs23O0LcGymPGhktT4coggpBfAbBnCyZVEiwKRvihU58TfNgI2GLdjJSpaHqdLoBwJETVV6/2T2wiQpGff4wQmvSnAQ+qWkTOO9scyUhrhoIBQHZw0I5emEOLtteL1V+dmhvF1sXJb0OPWWGfCPfTgwhXpENnFSq/YY96bYpyrobVdUBYBzGZ0q6yWDMR5tBKtIa2/Hd3QFU1acL9heD4UJcmykT1JFy7doi+RWA5xRLmJY89kC1aCn2kdY+ET5ccP5K8WacVrob02kg7Z846NoQ/s8r+QRxSVpR1DFwfa4beEdn6OTNakknbLSe0R0fAxuL38E2fKp9fIDpVLzl/wAqPGE+kxroY+ysWF8b2vva0MOkFXqTVWd0ptnnhCKrrUzWuUKuxULEZu2I7xEeTE3mk/yxiyJQX6JIq/SIMtdlgtgWfsw2wRQSPRJ23dQzTwBsYp0ZLOtrrTrMWSQQq244kcYYrnpUwe+w/CByPj9MQYR5bYQFIWNXWscsD2GAZ9EpAspRTlhb4wNPmBJwRx1vDbAi9MqH/MwOZv3fCJ0pNFSSQVKqmNi7ZGx7MI+XVJP8O4womab1gHZXEPFcqtD4PuOD8CY14H3Y2OaPwOSUfeJ6rd0UiVLd3WW3ADvhSvSah90dTNHqqtRf2u7xj3pyGepAKqkDJ+DvyYQMiWQNnnZFCp21R6i0VTdLBILY7vEwahKts88kb0go06nd2G04xL0SQbqBhEvSxJdzscbYJ0bV+0yi7mxHI7DvhkUlpCZNvbHcmWk5gxcqUnL5RNGqz2gSoqWBwh8bbAlSRGdNG2AjPxDwNUVbG5gWbVXtxG8ZjjFPHRI2MBOG8b8Y8vx6z+kAS54Uc9/DIwRKce6q2zxbPqhJofTqyZuIEFKp3GPeIXpnK64vTpJgNZB7XhWRP2DjXuA12hj70seA4vHWeigaipx/pI5COcSdKBRbVyw8iOmdHh+yyfw08or8Jvk0/gRmjHtGZ6YOJ7291GL3cqs4wjJpnzDM1Ug4lw/Wcu+ND0+m/wB+38CO8q7RuhJolCkJMwhxwOGV9nGDlBpuX5YvTaRo6OqDeyooOGqoAd4iupJ+0Ad7g+IgQ6UcXPd5vFK9JACwfzsMcuUWndF8Ekq5Hk4vkTwHjAn9npNyW4Y9sEp0lf2kged8eL0lLBzPZ4wHKVaVfobxh7u/2AzacfZDjaYCnSlZWaD6rSuyzwrVPJxJbzaGwUmrBnxujwTFgeyTv4RFWkVD3ntgNsfLrgBdrQDOnYrV9nAccBDYwchUmkXLqVKJGG3bweCaSkcZNC+QfZCs1XPXBdPUEYQM4NK0UYpR6Yv0hKmSVkgGZLWfazKTtAzBzizRqSqYw92xG3a1+EMlVLjrbhFM2o9GHa590b98HC2la2KycU9dDldTqJvwDwuq6skHlGd9eWvWJU+qSCCLg7Gwvi8ems9lgSdawG858GBi2KvRNIZzJjgmKkDLy+2BxOtxtEhMhjiK5FjEEbsQOXiIKp5gIYFj4wsk1H943duyO/ZBJlKHXcQiWOg4zDlLWl3HWPj8YkmtVbOIUdXqvtfA/OLlVSG9pLbxthEm+jeK7L6eqUVB0huvdHW+jv1WT+GnlHH6dUsmxT1g+Edg6OfVZP4acOEU+IqkwMj0YL6RJ5FYEh/3aOawe6E8vSYTmQBGj6bSQawmz+iQL8V4HbGWnUagXTq8P0h86YhXYX62FWBDbPhsioy9pB88IEUrajrERM3jwhE8dj4T+S8oG4dfwjw6ozygQqJ3cSI9ZW3wEJeL5KFNewSJ6QLJcwNNmH3ldQ+ER9LkC53Cw4wPPmtnc+bDIQNN6NddlFRNtcjHsAygSsnEgDgojdlFk1IPD9HMB1Ky5L3UzcIqhj1sROXwGaMqdaUndbrBaL5lQU3CdYPcD3j/AC3ZxszhPo+qCF6pwUe/5w2nyiQWPH9d0BPGkhkJEqetSsiZLJVtDlPak2e0WqWZswEpKQkYHbCiRTKSvWBOs3tYkKcu5Tg+8QZUaXSiz6ytgv25CA4vpGucfcs0xo6UxmqKklKcUnVJ3WxfxjPUaVKXrH+lIuycgObwVUVKltrGz2SMOO874kKhKQ3tdQIfsvFmKPFbJ8klJ2gxCTmDaIrmsfPYIDVpAuyX7H5x4lSib27PCPTTYmwn0VwTcgN3gkcoPRUkM+XwwgSVdufyghKNuJ7YBwaVsK70hhJqQoZG+Y7nglKQ+BFuI7IXyJVztHnDOC5O+2/EdkKnFPtDYSaDqaWLWTjkN8db6PfVZP4aeUcmpqcEYmxyjrPR4fssn8NPKN8aKjN/58G5XcUYzp4D6zYgHURY8VRmJlYtNlJCvHtEarpzOapZvsJ5qjLT5gvd9wAbtBg5S27FqJWqpCh+645+MCzJyf8ADJI4jxglc2X9pLHDGKZmocCeEIckxqTBxVHJCRFEycs4nqFoL9XTtPnriDJGHcAOUMTX+MFopkyzwEeVBAcnDvO4RYok7h2DjvgGpmHFN9hNuyDVXoJ3QIuaSo5WYgZJ2RTpDFO4Od0WhGq5NgLqJzilFGZp1iWSbgC5V/EcgNg8YdFWxLdIUTjrWAck4ByepoaUHrQDHVb+MOodh5w0p6ZMoewkP5xJvFZ1nOsp9gAYb9564Y46sXy3Vn0uhC/fUpW0Pqp4Mn4xZT0EpOCEjqEQmVIFn7OV4gKpO8dnwjJeNlS6oWvKxX2MUTkjLz1RFU4KxHjAE1ZUGTMKN+qk/CFE3o/NUrWE0rL29opI4AkDvhaw5bDfkY/YcVGi5a7ix3GApklUv3rD7wunrtaPqSbMQdWa77wUq4kGx4wxk1GW2MtxNTjLoqplk3e3a3baCVMkXdtuJPXFRpGcy/dzR4p+EW07ta6T5vshcnyHR0FyS4+9fgeowwp0g2c9cASQBgG23cfKGlIX2HnEmW4r8FMKb2jxMljljwjrXRz6rJ/DTyjlTB2N+OMdV6O/VZP4aeUM8Jtye70Lzql0Y3p2D6zZv3aMW2qjMVA2qJ4WEafp1LeruWAlo6y6oQSKHW9o+7z4fGPZZfU0bjjqwQgDLn8YoURb2U9kNpkoYJFogaXqiduPuUVJdCdVzgeoRUtAxvDaZJADmF9VMHCGwlGXQqSlHsE1g/x+UUTCVEsxIxOAHHZwxi9EnW9okhO3M7h8coHqFfZSGAyjoYsLlTZzs3kcdIjqIHve2d49l9ycD1x6udua2FuqzQMZgHn4xRNm9fKOlHLiSUXHRz6yN8uQUqpG3z5EDzK3ZAk2cW8tAyi+G2HepitSS66+ELksnHjfffyFLqDFBmx4mSo389kfKABa3dGvyW/YT6JYmoI8/GJIrC8UTKlGEeFYxyhUqu0v+hii6obytJhQZYCwMj4Zg8IkJQP7ovtQr3uo4HhY8YVJmCJSqhjnE7cZrY2MpYxvR1Zw6ju6sjDKULuOvf8AOFVNNE6xICxgrbuUMxvxEF005nSoMRv7C+Y3xz8uPjtHTwZVLTGiZbh2HiOyLZSSMDiMDeISFgjhFyU5s43Y9kQttd9HRSTWuyYQrNL3GHl46z0b+qSPw08o5hTLBwOY87o6h0f+rSf5E8op8Vpy18E+VaMr0tpterv7qZaCd91WhNpCcGAG3sh50ymtP/pTb80ZGZM1iXe0LzL6v5GYdv8AgMkpeI1VQ1mHB4GSe6BZ85nMSOPqSK74RI1U53eAEy9ckmyEga2TnJIO2PJiypQSMz5eKdIVISyE+6nvOajHWwYoxVvo4/k53dInVVY2DYAMBCufUFz3xGZPfbaBFzj5EVrIq12znSi2yRUYkmQVGI06XyhlKSBGPjeh0Y/IMKIDGBahKUudgeC59VdoTV9SASGLx6TpWedPSPpFfre7hg9nfdHk6eAYGkSVJc4vns4MInrAguD13hcZyo1xS6JBAVcee2DJMlwQbEh/AWgBCGEXonFOPzivHNLQmSbCJujym+wQN6Rjt87IuNdrBurh84HMs+9HtZE1R56DZStW42Q8opgnIAdlp91Tdx2gxnZdSzPkIPpKpiGDecoRx43E9F0x9Rzik6qrHBjluflDMLzF9ohXOmCajWA9tIc7049oxi+jq9bsyiDPBQf4OlgyOar3HVLL1g4srn53x1Ho99Vkv/hp5RySjn3a74vHW+j5elk/hp5R7x4pTbXwNnNuNMynTYtPfYhP+6MipVjvPwjTfSAo+sf0I5qjHmYWMLyx3f5Y7DL2CgtwYXVsyCyfZhJWzS53eRCscPqDzz+kJpZjBSz/ACj/AHEcu2Fs+aNuMW1jpSlGxN+JuecLVquY6fB8TgynciufM2b/ANYhKBz89UeJubu3X1CCZMo7IXTgrYdhUhmaI1U5osOGbwDMQVG7t2Ru2a2ylcxyDvaBp9JrKdtl4MQkOwAtEqiUWEP4VDQKbsWKQ9rsLbIkinbK2+LBTklzbdBikgJ3CEckkG+xUEi5LjFvCPlkkapxId9geGKZAxZmiNPIDlweecEmm0Z10UIpCA4Fotlqe17ecINnSmITln8ogpKUnvOXCKIS+AJRvsCFEScCxFj2tyMGUcu105ZR8vSCfdDBsIqlzt7F+rjDnxkqXYraY8o0lJdJ87N8XIaXNSxZKro8U9R7iIEp6jWAcXHlt/GCa1Dyic5bHqLBQHUx6ohzR5Qoowy4yscSAHDHHD4R1/o6f2WT+GnlHFaKcCgNkR4XjtPRsvSSPw08oh8O1NpnTy00mjG/SB+/x+wjmqMcpPstvjYfSD+//wC2nmqMao+9xHjDMnf8m4uy2YPZ6jCZaHUBtUnse/dDecfY4QpRedLGxz/+SYzGvqAzPRVpCY6n4nmYVKxMHVZudwgIJvF6i6OT7kkgtE/WtQYOSQPnAxnXZI25x7q8oXODY1Ug6nmlSSraePVEtUk4wtXXahAZ3a4HPJ4Po5gVfy0Fja6YTRJUlhgMv0jxVPtPnZBbZ74rqLAljByfwe6Fale11xYib3FjFMhB7r/GK5PvseLfrE7i/cGxhPkgpBSTiLRORRsp/O2PUzAwe43xNNRk9svgYbCNDNFMliTu89UKq6cyjnbvbOHZkOeIeA10qgLhJ57NnCKXjtfSBr3M/IupKySz34bIYymLgG9xF0yjCgwDHYdohdOQpE0bGHnrjVH0mmDJc1Q7pR7Nvs8j8Dzh3RrcMW9sKSesEfCEejpwJIfd3fpDbRx9pP8AMPAx6cU7omi3FqyWiVuhuHdHdOi/1On/AAkchHCNHIYqGxR7lN4x3fowf2OR+EjlHMwxrI3+DrqV40ZLp5Lef/Qnv1oxaEXI2iNx05BM4t9xPNUYmYLvCsj2/wBsbjdMhMV7JhYlhNR/V/4mGa047oUzl6sxBP3g/XaMxS2jcy0UVCRfAvhxhdNRcjPOGkyV7R3PAJRcjt8Y6Ke0ckGRKYcYlh14RYUuTsj6cnPYLdUHkaW0Yt9lMxTi8ES6xKbBy0CejJNtgj4Upd1Nu3DPiYmlOUuh0Ul2MJOkgW2bdkXT5jhoTejUkkpIBfY/VujwaYUlwtPWH5GCjJr7g3FNfSHrQWLY+XgES8VAxCV0hTq+2/Y/fF9PPSsDVIvkbQTlGS7F8ZL2JoSTibcYJp6ZrlzwPjH2ozBsuw/DfFi5+pgSnvhkFTBsLlSArAG0XGlFx3fKFyNKA2cl+qCEV6QN/bF0ZfTdAPvs+maPxfEd0LainBN4bS6sk7vCB6sYsOEN4poBt+wBRy7qHHmIeaNkvMTx8ceyFNE41jtLCHtCGSpf3UqPcRzIiLqLZk6ckVaOD6+9Sucdy6MfU5H4SOUcI0QosxzMd36Lj9jkfhI5RzsX3/wdRfaZXpjN/ainZLQe3XHhGOqJd41HTaY2kE75SB3rbvhHX057Ikyfe/2NjrYuSH87IU6UkHztEPChjAtZId4CP0sdP6oi2aq4UPtB+6AFD2jvtBpSdQp+6X6lfN+2BQkkHhbjHaxxU4qSOHOXCbiylAHW8RnWEeI1iYNmSdZN7KHYYN470H+ReliCMD3RYioS2AMQm0artFUqWUquLGA9FxZ7lYYuYyrAbsuyBJ8kKcMAd73wg4UpUlhiDh8IBmyzhfk0E/HyNWhsMkV2A02jCVAapD4s/OHkrRgIuDAVNOKWcNtv3w0TpEY2bzjAQ8ZtbQc8pFEgJGJvtL4QHNpdZ3Ljj8YMn1qSAGJfZlABGqoEK6oqx4J3SQmcoNXZUaTVwJYRBCVEw1E9xcPbzlAdXX6nuoJJ2Zbzuingod2TW5dBEiU2JisTjli7RRT1CiLs/m0E0wu1iRzh3pVByf8A6LlkppIupZF+B74YVi9SQRmshPV7x5CJ0lN19cQ0h7c0Iylhjh7xx+HVHJ8iXGNfI3EuciWj5TAR27ox9TkfhI5RxynlWHHsjsnRr6pI/DTyiDC7kzqvowX0jzGqxj+7RzX8IHlTRNla2YsrxPZeLPpLUfXA3+EjmuFGgatl6p92ZbgoYdotEs/vf7Y6K0WzJOXZAsxL8RjDnSNIR4QvSnM90Et7PJ1oRTk6qgrqP8px+PVANRKILdh2jbGgn0tie2AJlNa4dvd28N4jpeJmUPpl0/7nP8vA5fVHsQzAx1hjFvrOBc7CIImyv0gVScmaO7HGuHKBzYZN8ZDOUpOq/wCkB6TSxcXt84CE5SHBcjOGcieFpFxhCJRX3FSd6IaMrEuAccj4QfVyEqGBfbmwgH1HNJL4iCZNWo2VlG20zUtCqpkEG5DbYEkyA5ZT5NszhrphDjE3F4RaNAStQe5sRnuMGrckn0A6SdDCYdnZEETgk3x85wQmmcDje+EQRRBiV4vYPdsGPXHRTSRK02FSi4ubHC3K8DVeqAGF8G/9o9UoD7NsnLxQFXYDyY1b3QDdHsoDMt4cYYUqRZnwx27YHlUhVjYY8n4Q2oaRv174nzTiltgpSbpIIC/RIKtmA3nAcBjA1DTkXJJJ5mJqV6RTgnVHu79/XBMt3HdHzHk5fVlZ1/HxKCLkS8BsN47B0Z+qSPw08o5JJRltMdd6PD9lk/hp5QvEqZW2c/8ApKQfWwRj6NHNcZhKrWYP3EYRrPpDJFWD/pI5rvGPXMOLWduuIZ3zf7ZTFKjYUFQJ8q7a4ssZvt4GAqmjIJSYV0WkDKWFi7Blp+8n4jERrJ8tMxAUkuCHSra+EDFuL/Bj2Z0kfGKlU3dBVXJIPP8AWKBNaLIrQvkA1Wj0rsbbDnCWv0YtO8DMeIjWyiCY8qKfri3B5c8Lr2+BGXxY5d+5zypS4sSDx5QOh03v24xsdIaCStyPZVuw6xCCo0WtBY9uXbHdx5sWdXF0/hnLlDJhdSWvwRotK8Wfd4QZKqdY9Xl4XCWMGKdpZ4IMtk+y19kEopI1zbJV9Sk54A52jO01Ipc7WZg+WxrYQ1XIGzHKL6IBNgWHnOFPHJ/cbziugtMsjccPN7wNOJSWAN8c78PjBKdIpTbHcLx9TylzVHUBvn84pi3Fcp6QuS5aiBTAR7zDhjBFArYOZ/Uw6k9HNU+2Qdw8VGLypEtLskDabJfmTuESZf8AUYtVjV/2G4/Dknc3QBIpySwDPg/PcBFsxAmDUQ5Bs/3yMb5IGZzgaoqzMLJsklj95W5shu7YYyJZlIuBrqsBkkDIcObRy8+WUo0yvHiSdkaan1QU2N2cYb4ZSZATc3iNHJAFw2QgnVctsjnspSojTydZXXHVdBj9nlfyDlHNVzBKQ4DkkBI2n4ZnhHRujaiaSSSXJlpc72g8XZrWjBfSLNarb/SRzXGRmLsRwB5PGq+k2U9V/wBpDcXXhGRSdYP9rDjCJL6mH7F6FdRG23l4ZdG9LejX6NR/u1H2DklRy4HnCCpq/at72Y3HnH1NUJNlYHsY5cIGr0ba/k6HW0gNwOMIamnbARZ0e087SZpwtLWTjkEKO3Yc4dTqF8MYKDcNMxq9oy3pCkwVKqAd8W1tAQd+UK58kpJuximlIxNxGS5TiKJ1M4uHgFOklp3wTL02j7Tjqj3GS2g3OMtSBqjQiFXZjugCfoVsL90aFFYhWChyj5SRD4eXlx+4qXi459GTqNCKxYnrimVoxbsEq7DGxEgGPU0of3rcIf8A7pkraE/7dG+zPUehQVe0GHefgI01IhKRqpSBwEfCmBa73yi1CAnGw2k2iHyPJyZnstwePjxIH0jSqKPZAJ34QlVoOctTrWOOwbAMBDmo0zKT9oHcL8oBmadKvdRbacO6BxymkZkjjbs9RSypAcupRG5z8BFOprHWLaxsAMANgj2XTlZ1lO55bGyEGSKMb8cIO9bFP8EJMo9/6w2ppSQkqPspAJJPbBNDolw6rDw3xmukWmTMIRKf0YLJA+2ofaP8Iy7dkTynekHGDJVekdc61w9kDMJ2kPiceyOt9GPqcj8JPKOQ0aGDnHLd5Mdf6NF6SR+GnlB4ez2TXRiPpBUPWmOHokc13EYOZOZRGHlsI1P0qrKaxwf+Uh9uK7xhp2kQojBmxxLvsxIaBcfqMLqxTEKuC7OPHdHmo9xYZtkfgY9E/IszW2EcYtkkC6TZrjwjyVGd7IyVEYXfEP57Y2nR/pCGSiaXGCVnPBkqO3fnGJIAU4OOIy4Dqi2TOsXZj5uIJwUlsJS4ujrEyjSoWvCLSWicmcQl6O9MFSylEzWKBYEFyAd32huxEbyTMRNTrIIUlWeXyO7GE8pYuxvFT6MDO0VjaAJ+j2y7njos/RAIt5G6FVToVQdofHOmKeOjCqkkW5tHmoUjBt6SfAxqajRoGKYFXorhDuaYPETCoUBZaxhnFqKqdlM5fCGJ0eQ1n6/lFCqIv7vKMtHqKhWTsCpXUAO+KJo1le0CeJJhh6gbWPbF0nRxP2eGfKPWgqFiKF8EtBKdG7LmH9LoJWfnqhzTaDGfdC5ZlE9wbMzRaLMPqbRAA1iWAuTz4CGNUuVToK5qghIs5z2ADFR3RgNPdK5lU8uUkokgu32lgZqyA3Zb4VyeTroJRSLOkXSr0yVS5NpILFWBmXsBsRZ2xPCEYqCGxfkItTTMMMPHZ8YIFPfcbk9XKDUYx0a1JLROTNDO+bAbfN47F0Z+pyPw08o5FLp8CcsMo6/0b+qSfw08oPG03YORNKmct+l1P7YGN/RIs2N12eOfy5SVAhJYjB3x+MfpDSHRulnq1p0iVMUwDqSCWDsHOxz2wKegujz/ANJT/kEFwYrkfnwLIxBtiG7wH5RbLnKFyCysCPNo7+roPQHGkkH+gR4OgtAzeqSG/kEZwZtnDJKkqszAmxy4br9keCl9oDAtdrns8Y7oOguj3+qSPyJiwdDaH/KyfyCCUKMvdnGJdKwfz+sG6N0quSStDpc+0LFJ4g2fix2R109E6PD1aT+QR5/wjRv9Wk3/AIBGPHyCU6MtoXpfKnDVW0tbttSTuOXAxovRg8IvT0Rox/00n8ggym0VJljVly0pGwC3ZEsvE+GN9YTTdHpOWMAr0Ek5RrfVk/dHZH3qyfujsjVgyL/kZ6sfgx/9hJ2RBegE7/OyNn6qj7o7I+9VR90dkb6OT5RnqR+DFDQCeMHUujEjARp/VUfdHZH3qqPujsjzw5H7mrLH4FCZQA2AebxndL9NJUoFMr+8Xh/AOv7XVGyq9EyZo1ZktC07CHHZAg6JUYwppP5BHo+L7ydmPKce0hXTalevMUS2GQG5Ie0Rp5BADkgDJOe47Y7L/wAKUf8AlpP5BHx6LUn+Xk/kEP4OqR5ZEjkMyYSABn3DjmY9KwnGzeXO0x1+X0ZpU4U8ocECITOidGr3qaSeKBA+jqgvX3dHJTPStLJdn6+v4R17oz9UkP8A4aeUUy+iFEkezSyR/QIayJKUJCUgJSAwAsANgENjDiJlLkf/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solidFill>
                <a:srgbClr val="F8F8F8"/>
              </a:solidFill>
            </a:endParaRPr>
          </a:p>
        </p:txBody>
      </p:sp>
      <p:sp>
        <p:nvSpPr>
          <p:cNvPr id="106511" name="AutoShape 16" descr="data:image/jpg;base64,/9j/4AAQSkZJRgABAQAAAQABAAD/2wCEAAkGBhMSERUUEhQUFRUVFhcYFhgYGBgYGhoXGBgVFRgXGRcYGyYeGhwjGhcXHy8gIycpLCwsFR4xNTAqNSYrLCkBCQoKDgwOGg8PGiwkHyQsKSwsLywsLCwsLCwsLCwsLCwsLCwsLCwsLCwsLCwsLCwsLCwsLCwsLCwsLCwsLCwsLP/AABEIAQwAvAMBIgACEQEDEQH/xAAcAAACAwEBAQEAAAAAAAAAAAAEBQIDBgcBAAj/xABIEAABAgQCBgYGBwUGBwEAAAABAhEAAwQhMUEFElFhcbEGgZGhwfATFCIy0eEHNEJSc5LxJDNicoIVI1NUY8IWQ0SDstLiov/EABoBAAMBAQEBAAAAAAAAAAAAAAIDBAEFAAb/xAAsEQACAgICAQMEAQMFAAAAAAAAAQIRAyESMQQTQVEiMmFxgRSx8AUVQpHh/9oADAMBAAIRAxEAPwDs6p51yMhq97xb6TfED7x6uURWobYglklFvfuMqyz0hbGKFVKvIiaploFqKrZE+byGlqQcIW+j1dcraOyKJmlJjskpfeO+A51aADAVdpAIASPeX2hP6xEvIzSepMp9OEVtDSbptYsCCf5fnwgU6fqAkFkXfLZ1wkpipZJSCAVYm1hm+x4fSaVKkMQCQSR8hDX5GSOnJg8ItWkeUen50y41WFrJz7YuXpac5ujcNXEZ5xVTzmJSoRXORfvBhMvLy9qTHQwxumj6o6RTU4FJv93uN8YuotOTJiSXQC7e72ZwuqwnYxOOwxQiTq3QW25x7+ryv/kP/psbj0NP7dngnW1GGxPzj09IZj+8j8v/ANQNKqHFwC2yKppGSTBx8vJ8sml46Qf/AG5OaxR+U/8AtHy9NzgHBQ38pHjAElat1jBEmSc4f/Uzq7EPFTol/wAQz/4Py/8A1Eh0hnYnV/L84iih3xBVMz2jHnm/dmKKXsF02nlqzA/p+cfTNOzAWdPZ84UTabVuCQdmRgP18pU1we4wuWXKtqTGxUG9pDyZ0hnAO6G26r/7oEn9KqgYGWQ2IST3a0Bqn2e75/pAqmdxbwiZ+XlTrkyyPjQaugmb01qxcCSR/Kp//KNroiqVMkS1qbWWgEtg5GUYD1bWAOCnx+MbzQI/ZpT46geOl/p+aeSTUm+iLyscYLSI1ExpiuCeRgZdWymzj3SM7VmK/phTVTylfWM9ufaY5/kyfqyS+QsUE42/gb1FSdWE1RpH+8QHZ3PZd+6PdLVJCEtmL7mZ4WVDqXKUnNTpDdoPYe6BjBzdyBclBUiydMKyNXAB3FyS1scBd4rNGrWSpRYMmwyszk53h1IoBLUSGZTsTkLW4i4iVRLDMbbD4Qcp8FUTIR5/cA0FQJZ1TnYwSanVV7OHY8DTaJy5cHaDHxWbpUlwcCCO18oU6nsck4P5RKtrhYqtvyO4x5LqnFzbL5GKJ0kBPvPux+UBJqJafs23O0LcGymPGhktT4coggpBfAbBnCyZVEiwKRvihU58TfNgI2GLdjJSpaHqdLoBwJETVV6/2T2wiQpGff4wQmvSnAQ+qWkTOO9scyUhrhoIBQHZw0I5emEOLtteL1V+dmhvF1sXJb0OPWWGfCPfTgwhXpENnFSq/YY96bYpyrobVdUBYBzGZ0q6yWDMR5tBKtIa2/Hd3QFU1acL9heD4UJcmykT1JFy7doi+RWA5xRLmJY89kC1aCn2kdY+ET5ccP5K8WacVrob02kg7Z846NoQ/s8r+QRxSVpR1DFwfa4beEdn6OTNakknbLSe0R0fAxuL38E2fKp9fIDpVLzl/wAqPGE+kxroY+ysWF8b2vva0MOkFXqTVWd0ptnnhCKrrUzWuUKuxULEZu2I7xEeTE3mk/yxiyJQX6JIq/SIMtdlgtgWfsw2wRQSPRJ23dQzTwBsYp0ZLOtrrTrMWSQQq244kcYYrnpUwe+w/CByPj9MQYR5bYQFIWNXWscsD2GAZ9EpAspRTlhb4wNPmBJwRx1vDbAi9MqH/MwOZv3fCJ0pNFSSQVKqmNi7ZGx7MI+XVJP8O4womab1gHZXEPFcqtD4PuOD8CY14H3Y2OaPwOSUfeJ6rd0UiVLd3WW3ADvhSvSah90dTNHqqtRf2u7xj3pyGepAKqkDJ+DvyYQMiWQNnnZFCp21R6i0VTdLBILY7vEwahKts88kb0go06nd2G04xL0SQbqBhEvSxJdzscbYJ0bV+0yi7mxHI7DvhkUlpCZNvbHcmWk5gxcqUnL5RNGqz2gSoqWBwh8bbAlSRGdNG2AjPxDwNUVbG5gWbVXtxG8ZjjFPHRI2MBOG8b8Y8vx6z+kAS54Uc9/DIwRKce6q2zxbPqhJofTqyZuIEFKp3GPeIXpnK64vTpJgNZB7XhWRP2DjXuA12hj70seA4vHWeigaipx/pI5COcSdKBRbVyw8iOmdHh+yyfw08or8Jvk0/gRmjHtGZ6YOJ7291GL3cqs4wjJpnzDM1Ug4lw/Wcu+ND0+m/wB+38CO8q7RuhJolCkJMwhxwOGV9nGDlBpuX5YvTaRo6OqDeyooOGqoAd4iupJ+0Ad7g+IgQ6UcXPd5vFK9JACwfzsMcuUWndF8Ekq5Hk4vkTwHjAn9npNyW4Y9sEp0lf2kged8eL0lLBzPZ4wHKVaVfobxh7u/2AzacfZDjaYCnSlZWaD6rSuyzwrVPJxJbzaGwUmrBnxujwTFgeyTv4RFWkVD3ntgNsfLrgBdrQDOnYrV9nAccBDYwchUmkXLqVKJGG3bweCaSkcZNC+QfZCs1XPXBdPUEYQM4NK0UYpR6Yv0hKmSVkgGZLWfazKTtAzBzizRqSqYw92xG3a1+EMlVLjrbhFM2o9GHa590b98HC2la2KycU9dDldTqJvwDwuq6skHlGd9eWvWJU+qSCCLg7Gwvi8ems9lgSdawG858GBi2KvRNIZzJjgmKkDLy+2BxOtxtEhMhjiK5FjEEbsQOXiIKp5gIYFj4wsk1H943duyO/ZBJlKHXcQiWOg4zDlLWl3HWPj8YkmtVbOIUdXqvtfA/OLlVSG9pLbxthEm+jeK7L6eqUVB0huvdHW+jv1WT+GnlHH6dUsmxT1g+Edg6OfVZP4acOEU+IqkwMj0YL6RJ5FYEh/3aOawe6E8vSYTmQBGj6bSQawmz+iQL8V4HbGWnUagXTq8P0h86YhXYX62FWBDbPhsioy9pB88IEUrajrERM3jwhE8dj4T+S8oG4dfwjw6ozygQqJ3cSI9ZW3wEJeL5KFNewSJ6QLJcwNNmH3ldQ+ER9LkC53Cw4wPPmtnc+bDIQNN6NddlFRNtcjHsAygSsnEgDgojdlFk1IPD9HMB1Ky5L3UzcIqhj1sROXwGaMqdaUndbrBaL5lQU3CdYPcD3j/AC3ZxszhPo+qCF6pwUe/5w2nyiQWPH9d0BPGkhkJEqetSsiZLJVtDlPak2e0WqWZswEpKQkYHbCiRTKSvWBOs3tYkKcu5Tg+8QZUaXSiz6ytgv25CA4vpGucfcs0xo6UxmqKklKcUnVJ3WxfxjPUaVKXrH+lIuycgObwVUVKltrGz2SMOO874kKhKQ3tdQIfsvFmKPFbJ8klJ2gxCTmDaIrmsfPYIDVpAuyX7H5x4lSib27PCPTTYmwn0VwTcgN3gkcoPRUkM+XwwgSVdufyghKNuJ7YBwaVsK70hhJqQoZG+Y7nglKQ+BFuI7IXyJVztHnDOC5O+2/EdkKnFPtDYSaDqaWLWTjkN8db6PfVZP4aeUcmpqcEYmxyjrPR4fssn8NPKN8aKjN/58G5XcUYzp4D6zYgHURY8VRmJlYtNlJCvHtEarpzOapZvsJ5qjLT5gvd9wAbtBg5S27FqJWqpCh+645+MCzJyf8ADJI4jxglc2X9pLHDGKZmocCeEIckxqTBxVHJCRFEycs4nqFoL9XTtPnriDJGHcAOUMTX+MFopkyzwEeVBAcnDvO4RYok7h2DjvgGpmHFN9hNuyDVXoJ3QIuaSo5WYgZJ2RTpDFO4Od0WhGq5NgLqJzilFGZp1iWSbgC5V/EcgNg8YdFWxLdIUTjrWAck4ByepoaUHrQDHVb+MOodh5w0p6ZMoewkP5xJvFZ1nOsp9gAYb9564Y46sXy3Vn0uhC/fUpW0Pqp4Mn4xZT0EpOCEjqEQmVIFn7OV4gKpO8dnwjJeNlS6oWvKxX2MUTkjLz1RFU4KxHjAE1ZUGTMKN+qk/CFE3o/NUrWE0rL29opI4AkDvhaw5bDfkY/YcVGi5a7ix3GApklUv3rD7wunrtaPqSbMQdWa77wUq4kGx4wxk1GW2MtxNTjLoqplk3e3a3baCVMkXdtuJPXFRpGcy/dzR4p+EW07ta6T5vshcnyHR0FyS4+9fgeowwp0g2c9cASQBgG23cfKGlIX2HnEmW4r8FMKb2jxMljljwjrXRz6rJ/DTyjlTB2N+OMdV6O/VZP4aeUM8Jtye70Lzql0Y3p2D6zZv3aMW2qjMVA2qJ4WEafp1LeruWAlo6y6oQSKHW9o+7z4fGPZZfU0bjjqwQgDLn8YoURb2U9kNpkoYJFogaXqiduPuUVJdCdVzgeoRUtAxvDaZJADmF9VMHCGwlGXQqSlHsE1g/x+UUTCVEsxIxOAHHZwxi9EnW9okhO3M7h8coHqFfZSGAyjoYsLlTZzs3kcdIjqIHve2d49l9ycD1x6udua2FuqzQMZgHn4xRNm9fKOlHLiSUXHRz6yN8uQUqpG3z5EDzK3ZAk2cW8tAyi+G2HepitSS66+ELksnHjfffyFLqDFBmx4mSo389kfKABa3dGvyW/YT6JYmoI8/GJIrC8UTKlGEeFYxyhUqu0v+hii6obytJhQZYCwMj4Zg8IkJQP7ovtQr3uo4HhY8YVJmCJSqhjnE7cZrY2MpYxvR1Zw6ju6sjDKULuOvf8AOFVNNE6xICxgrbuUMxvxEF005nSoMRv7C+Y3xz8uPjtHTwZVLTGiZbh2HiOyLZSSMDiMDeISFgjhFyU5s43Y9kQttd9HRSTWuyYQrNL3GHl46z0b+qSPw08o5hTLBwOY87o6h0f+rSf5E8op8Vpy18E+VaMr0tpterv7qZaCd91WhNpCcGAG3sh50ymtP/pTb80ZGZM1iXe0LzL6v5GYdv8AgMkpeI1VQ1mHB4GSe6BZ85nMSOPqSK74RI1U53eAEy9ckmyEga2TnJIO2PJiypQSMz5eKdIVISyE+6nvOajHWwYoxVvo4/k53dInVVY2DYAMBCufUFz3xGZPfbaBFzj5EVrIq12znSi2yRUYkmQVGI06XyhlKSBGPjeh0Y/IMKIDGBahKUudgeC59VdoTV9SASGLx6TpWedPSPpFfre7hg9nfdHk6eAYGkSVJc4vns4MInrAguD13hcZyo1xS6JBAVcee2DJMlwQbEh/AWgBCGEXonFOPzivHNLQmSbCJujym+wQN6Rjt87IuNdrBurh84HMs+9HtZE1R56DZStW42Q8opgnIAdlp91Tdx2gxnZdSzPkIPpKpiGDecoRx43E9F0x9Rzik6qrHBjluflDMLzF9ohXOmCajWA9tIc7049oxi+jq9bsyiDPBQf4OlgyOar3HVLL1g4srn53x1Ho99Vkv/hp5RySjn3a74vHW+j5elk/hp5R7x4pTbXwNnNuNMynTYtPfYhP+6MipVjvPwjTfSAo+sf0I5qjHmYWMLyx3f5Y7DL2CgtwYXVsyCyfZhJWzS53eRCscPqDzz+kJpZjBSz/ACj/AHEcu2Fs+aNuMW1jpSlGxN+JuecLVquY6fB8TgynciufM2b/ANYhKBz89UeJubu3X1CCZMo7IXTgrYdhUhmaI1U5osOGbwDMQVG7t2Ru2a2ylcxyDvaBp9JrKdtl4MQkOwAtEqiUWEP4VDQKbsWKQ9rsLbIkinbK2+LBTklzbdBikgJ3CEckkG+xUEi5LjFvCPlkkapxId9geGKZAxZmiNPIDlweecEmm0Z10UIpCA4Fotlqe17ecINnSmITln8ogpKUnvOXCKIS+AJRvsCFEScCxFj2tyMGUcu105ZR8vSCfdDBsIqlzt7F+rjDnxkqXYraY8o0lJdJ87N8XIaXNSxZKro8U9R7iIEp6jWAcXHlt/GCa1Dyic5bHqLBQHUx6ohzR5Qoowy4yscSAHDHHD4R1/o6f2WT+GnlHFaKcCgNkR4XjtPRsvSSPw08oh8O1NpnTy00mjG/SB+/x+wjmqMcpPstvjYfSD+//wC2nmqMao+9xHjDMnf8m4uy2YPZ6jCZaHUBtUnse/dDecfY4QpRedLGxz/+SYzGvqAzPRVpCY6n4nmYVKxMHVZudwgIJvF6i6OT7kkgtE/WtQYOSQPnAxnXZI25x7q8oXODY1Ug6nmlSSraePVEtUk4wtXXahAZ3a4HPJ4Po5gVfy0Fja6YTRJUlhgMv0jxVPtPnZBbZ74rqLAljByfwe6Fale11xYib3FjFMhB7r/GK5PvseLfrE7i/cGxhPkgpBSTiLRORRsp/O2PUzAwe43xNNRk9svgYbCNDNFMliTu89UKq6cyjnbvbOHZkOeIeA10qgLhJ57NnCKXjtfSBr3M/IupKySz34bIYymLgG9xF0yjCgwDHYdohdOQpE0bGHnrjVH0mmDJc1Q7pR7Nvs8j8Dzh3RrcMW9sKSesEfCEejpwJIfd3fpDbRx9pP8AMPAx6cU7omi3FqyWiVuhuHdHdOi/1On/AAkchHCNHIYqGxR7lN4x3fowf2OR+EjlHMwxrI3+DrqV40ZLp5Lef/Qnv1oxaEXI2iNx05BM4t9xPNUYmYLvCsj2/wBsbjdMhMV7JhYlhNR/V/4mGa047oUzl6sxBP3g/XaMxS2jcy0UVCRfAvhxhdNRcjPOGkyV7R3PAJRcjt8Y6Ke0ckGRKYcYlh14RYUuTsj6cnPYLdUHkaW0Yt9lMxTi8ES6xKbBy0CejJNtgj4Upd1Nu3DPiYmlOUuh0Ul2MJOkgW2bdkXT5jhoTejUkkpIBfY/VujwaYUlwtPWH5GCjJr7g3FNfSHrQWLY+XgES8VAxCV0hTq+2/Y/fF9PPSsDVIvkbQTlGS7F8ZL2JoSTibcYJp6ZrlzwPjH2ozBsuw/DfFi5+pgSnvhkFTBsLlSArAG0XGlFx3fKFyNKA2cl+qCEV6QN/bF0ZfTdAPvs+maPxfEd0LainBN4bS6sk7vCB6sYsOEN4poBt+wBRy7qHHmIeaNkvMTx8ceyFNE41jtLCHtCGSpf3UqPcRzIiLqLZk6ckVaOD6+9Sucdy6MfU5H4SOUcI0QosxzMd36Lj9jkfhI5RzsX3/wdRfaZXpjN/ainZLQe3XHhGOqJd41HTaY2kE75SB3rbvhHX057Ikyfe/2NjrYuSH87IU6UkHztEPChjAtZId4CP0sdP6oi2aq4UPtB+6AFD2jvtBpSdQp+6X6lfN+2BQkkHhbjHaxxU4qSOHOXCbiylAHW8RnWEeI1iYNmSdZN7KHYYN470H+ReliCMD3RYioS2AMQm0artFUqWUquLGA9FxZ7lYYuYyrAbsuyBJ8kKcMAd73wg4UpUlhiDh8IBmyzhfk0E/HyNWhsMkV2A02jCVAapD4s/OHkrRgIuDAVNOKWcNtv3w0TpEY2bzjAQ8ZtbQc8pFEgJGJvtL4QHNpdZ3Ljj8YMn1qSAGJfZlABGqoEK6oqx4J3SQmcoNXZUaTVwJYRBCVEw1E9xcPbzlAdXX6nuoJJ2Zbzuingod2TW5dBEiU2JisTjli7RRT1CiLs/m0E0wu1iRzh3pVByf8A6LlkppIupZF+B74YVi9SQRmshPV7x5CJ0lN19cQ0h7c0Iylhjh7xx+HVHJ8iXGNfI3EuciWj5TAR27ox9TkfhI5RxynlWHHsjsnRr6pI/DTyiDC7kzqvowX0jzGqxj+7RzX8IHlTRNla2YsrxPZeLPpLUfXA3+EjmuFGgatl6p92ZbgoYdotEs/vf7Y6K0WzJOXZAsxL8RjDnSNIR4QvSnM90Et7PJ1oRTk6qgrqP8px+PVANRKILdh2jbGgn0tie2AJlNa4dvd28N4jpeJmUPpl0/7nP8vA5fVHsQzAx1hjFvrOBc7CIImyv0gVScmaO7HGuHKBzYZN8ZDOUpOq/wCkB6TSxcXt84CE5SHBcjOGcieFpFxhCJRX3FSd6IaMrEuAccj4QfVyEqGBfbmwgH1HNJL4iCZNWo2VlG20zUtCqpkEG5DbYEkyA5ZT5NszhrphDjE3F4RaNAStQe5sRnuMGrckn0A6SdDCYdnZEETgk3x85wQmmcDje+EQRRBiV4vYPdsGPXHRTSRK02FSi4ubHC3K8DVeqAGF8G/9o9UoD7NsnLxQFXYDyY1b3QDdHsoDMt4cYYUqRZnwx27YHlUhVjYY8n4Q2oaRv174nzTiltgpSbpIIC/RIKtmA3nAcBjA1DTkXJJJ5mJqV6RTgnVHu79/XBMt3HdHzHk5fVlZ1/HxKCLkS8BsN47B0Z+qSPw08o5JJRltMdd6PD9lk/hp5QvEqZW2c/8ApKQfWwRj6NHNcZhKrWYP3EYRrPpDJFWD/pI5rvGPXMOLWduuIZ3zf7ZTFKjYUFQJ8q7a4ssZvt4GAqmjIJSYV0WkDKWFi7Blp+8n4jERrJ8tMxAUkuCHSra+EDFuL/Bj2Z0kfGKlU3dBVXJIPP8AWKBNaLIrQvkA1Wj0rsbbDnCWv0YtO8DMeIjWyiCY8qKfri3B5c8Lr2+BGXxY5d+5zypS4sSDx5QOh03v24xsdIaCStyPZVuw6xCCo0WtBY9uXbHdx5sWdXF0/hnLlDJhdSWvwRotK8Wfd4QZKqdY9Xl4XCWMGKdpZ4IMtk+y19kEopI1zbJV9Sk54A52jO01Ipc7WZg+WxrYQ1XIGzHKL6IBNgWHnOFPHJ/cbziugtMsjccPN7wNOJSWAN8c78PjBKdIpTbHcLx9TylzVHUBvn84pi3Fcp6QuS5aiBTAR7zDhjBFArYOZ/Uw6k9HNU+2Qdw8VGLypEtLskDabJfmTuESZf8AUYtVjV/2G4/Dknc3QBIpySwDPg/PcBFsxAmDUQ5Bs/3yMb5IGZzgaoqzMLJsklj95W5shu7YYyJZlIuBrqsBkkDIcObRy8+WUo0yvHiSdkaan1QU2N2cYb4ZSZATc3iNHJAFw2QgnVctsjnspSojTydZXXHVdBj9nlfyDlHNVzBKQ4DkkBI2n4ZnhHRujaiaSSSXJlpc72g8XZrWjBfSLNarb/SRzXGRmLsRwB5PGq+k2U9V/wBpDcXXhGRSdYP9rDjCJL6mH7F6FdRG23l4ZdG9LejX6NR/u1H2DklRy4HnCCpq/at72Y3HnH1NUJNlYHsY5cIGr0ba/k6HW0gNwOMIamnbARZ0e087SZpwtLWTjkEKO3Yc4dTqF8MYKDcNMxq9oy3pCkwVKqAd8W1tAQd+UK58kpJuximlIxNxGS5TiKJ1M4uHgFOklp3wTL02j7Tjqj3GS2g3OMtSBqjQiFXZjugCfoVsL90aFFYhWChyj5SRD4eXlx+4qXi459GTqNCKxYnrimVoxbsEq7DGxEgGPU0of3rcIf8A7pkraE/7dG+zPUehQVe0GHefgI01IhKRqpSBwEfCmBa73yi1CAnGw2k2iHyPJyZnstwePjxIH0jSqKPZAJ34QlVoOctTrWOOwbAMBDmo0zKT9oHcL8oBmadKvdRbacO6BxymkZkjjbs9RSypAcupRG5z8BFOprHWLaxsAMANgj2XTlZ1lO55bGyEGSKMb8cIO9bFP8EJMo9/6w2ppSQkqPspAJJPbBNDolw6rDw3xmukWmTMIRKf0YLJA+2ofaP8Iy7dkTynekHGDJVekdc61w9kDMJ2kPiceyOt9GPqcj8JPKOQ0aGDnHLd5Mdf6NF6SR+GnlB4ez2TXRiPpBUPWmOHokc13EYOZOZRGHlsI1P0qrKaxwf+Uh9uK7xhp2kQojBmxxLvsxIaBcfqMLqxTEKuC7OPHdHmo9xYZtkfgY9E/IszW2EcYtkkC6TZrjwjyVGd7IyVEYXfEP57Y2nR/pCGSiaXGCVnPBkqO3fnGJIAU4OOIy4Dqi2TOsXZj5uIJwUlsJS4ujrEyjSoWvCLSWicmcQl6O9MFSylEzWKBYEFyAd32huxEbyTMRNTrIIUlWeXyO7GE8pYuxvFT6MDO0VjaAJ+j2y7njos/RAIt5G6FVToVQdofHOmKeOjCqkkW5tHmoUjBt6SfAxqajRoGKYFXorhDuaYPETCoUBZaxhnFqKqdlM5fCGJ0eQ1n6/lFCqIv7vKMtHqKhWTsCpXUAO+KJo1le0CeJJhh6gbWPbF0nRxP2eGfKPWgqFiKF8EtBKdG7LmH9LoJWfnqhzTaDGfdC5ZlE9wbMzRaLMPqbRAA1iWAuTz4CGNUuVToK5qghIs5z2ADFR3RgNPdK5lU8uUkokgu32lgZqyA3Zb4VyeTroJRSLOkXSr0yVS5NpILFWBmXsBsRZ2xPCEYqCGxfkItTTMMMPHZ8YIFPfcbk9XKDUYx0a1JLROTNDO+bAbfN47F0Z+pyPw08o5FLp8CcsMo6/0b+qSfw08oPG03YORNKmct+l1P7YGN/RIs2N12eOfy5SVAhJYjB3x+MfpDSHRulnq1p0iVMUwDqSCWDsHOxz2wKegujz/ANJT/kEFwYrkfnwLIxBtiG7wH5RbLnKFyCysCPNo7+roPQHGkkH+gR4OgtAzeqSG/kEZwZtnDJKkqszAmxy4br9keCl9oDAtdrns8Y7oOguj3+qSPyJiwdDaH/KyfyCCUKMvdnGJdKwfz+sG6N0quSStDpc+0LFJ4g2fix2R109E6PD1aT+QR5/wjRv9Wk3/AIBGPHyCU6MtoXpfKnDVW0tbttSTuOXAxovRg8IvT0Rox/00n8ggym0VJljVly0pGwC3ZEsvE+GN9YTTdHpOWMAr0Ek5RrfVk/dHZH3qyfujsjVgyL/kZ6sfgx/9hJ2RBegE7/OyNn6qj7o7I+9VR90dkb6OT5RnqR+DFDQCeMHUujEjARp/VUfdHZH3qqPujsjzw5H7mrLH4FCZQA2AebxndL9NJUoFMr+8Xh/AOv7XVGyq9EyZo1ZktC07CHHZAg6JUYwppP5BHo+L7ydmPKce0hXTalevMUS2GQG5Ie0Rp5BADkgDJOe47Y7L/wAKUf8AlpP5BHx6LUn+Xk/kEP4OqR5ZEjkMyYSABn3DjmY9KwnGzeXO0x1+X0ZpU4U8ocECITOidGr3qaSeKBA+jqgvX3dHJTPStLJdn6+v4R17oz9UkP8A4aeUUy+iFEkezSyR/QIayJKUJCUgJSAwAsANgENjDiJlLkf/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solidFill>
                <a:srgbClr val="F8F8F8"/>
              </a:solidFill>
            </a:endParaRPr>
          </a:p>
        </p:txBody>
      </p:sp>
      <p:sp>
        <p:nvSpPr>
          <p:cNvPr id="106512" name="AutoShape 12" descr="data:image/jpg;base64,/9j/4AAQSkZJRgABAQAAAQABAAD/2wCEAAkGBhQSERUUExQWFRQWGBQXFRgXFBcYFhQZHBcYFRcYHBgXHSYeGhklHBQUHy8gIycpLCwsFx4xNTAqNSYrLCkBCQoKDgwOGg8PGikgHx8tKSwpKiwpKSwpKSkpKSkpLCkpKSkpKSkpKSkpKSkpKSkpKSksKSwpKSkpLCkpKSkpKf/AABEIAJUAdwMBIgACEQEDEQH/xAAbAAACAgMBAAAAAAAAAAAAAAAEBQAGAgMHAf/EADUQAAECBQIEBAYBBAMBAQAAAAECEQADBCExEkEFUWFxBiKBkRMyobHR8MEUUuHxI0JyUxX/xAAZAQADAQEBAAAAAAAAAAAAAAABAgMEAAX/xAAjEQACAgICAQUBAQAAAAAAAAAAAQIRAyESMRMEIkFRYTJx/9oADAMBAAIRAxEAPwDmpcehMbJazmzxonyi53vZu8ZoIAvmE0anbM5oKy5VsBZzGqdNLaQcYZ3gkTm2gNFOSbPqJOI5JjtpIwQgvc/k+8RUsl2dn+kGf/kzN0Kv0xGCZOghKgzv2Bh+NEuaeka0pxtGz+tb5Q21j/MEBNrb9MQsnSVgi29iIDHT0HJmhVnJPUuYWz6IuSPb/cGpQwG9+f5jCoDp8ueveCI5CsyrsqN8qQGyzZ94xm0xN4FcgwPkPwGrmoHOPFVQCbdoAJfrGyRLfMNYDOZUE8o8iT5IBYF8bRIAOJYGZyX/ADe0aCjzn1/3G+ao3D2JMFUlMCzi5t+ImUekZ8J4OqesJTvjoNz0i90nhhEkNpdW5IuYWcD4pSUfkWs/FLP/AMZI5s4Ppf8A1Z6Hi0ufL+JLXqS7EXBB5B2KS12OXBFo24VFL9MeSU2/wXTqDnja2eUJq3w8mZcC93taLStgvSLuH7e8a6ajUqYWDhr9Lgf5ik0mIm/g51WcMMss9wQ474PUQrmq0m5f9+8X6upTN1KsVS/cpLgp7uftFM4nw0BbJuFDUkvnt+Ixyil0a8cr0xRNmnq0DKndekGTaYgtyz259IDqZJuCGbY7QtlHE9VUHQQ/puIDcRuQgxDLYO14JwKoNG+UW9owEp/aMihgfzHAqjbqGkWGoxIHSsxI4PIsPxfMRa3Le8WXw6lKQqomXlyw7f3rN0IBO5+0U5M3Ssnm/wC94e0qjMp5jj5GmIA2wlQ9QzciISPYMnRJxVMWVqAeYSpSuTkqIAGLviLPwmhm06PiBymwwrSpJaxAGeW426jeHVITVJlzkuhZUHIwpwE+lkh+sdOncPlpGsky0t5tKiEgDLh2gNtMZRvsr1OgCbZwFpdAOCFAEexswg8oKFvgEMeQU1i4geZUSpq0mWWMu6SAwmJwQDuoZaGyZGpJ5F3HsT9wY0RlcdmWcaZTqIhKlFRZJKgTfBO8LKjh4ImSiPNLUoo/85/mHnGKQy5c02JwG5GK7TVTzArmi/uE/wARB3dDxEHEaRtSt1D9+rQJO4OtQJNnNudnGOrCLRKoxMmeb5ElQ/8AT33htPpE4F8O/tb2MPGFjSyUcsm0ZBxfF7CBpizyaOm13h2VsND7hs2Jd7bCEHGfC7JfTdrNgm/tmOaphWSylGbGC1vBkygKSQYE+G1zAGdsxExokZaXiQRNh02ayi/M/eH/AAavIIS7JUFIdv7kkD2LH0irVHznufvDTh60sHcsR2hbp2NVqi51Ut9CiCCGzm4y/dJh7wvjxr5n9NUDLkKCiAVJBICk4U7GAV1CF06ZiWISWI3HMe8Lpk/4E5MxDWIUncPCyd7BjdaZ0impJEspKU+dALOSQLNYYDGCKWuCQrzML2e6SXx9D6xzeV4qM2cozF6ApwNJZCb3HMdhGfEOIsU/CmrXqBfVyGLDGd3gRbLZIJoI8X+MES9UtHnUXGbDvHN53GpoOfQfa0PazhwUSXc5V++sVuup9JbPMxS/sjw1oZUfidYbUBz9cdYv/CuLImISX5OdnzvyjkhYO377Q24XVHQQ5a2oXt1g8qF4cjp02ql4S6+ew63NjCybxBnZIa7ZYhsf6Ea+G1GtNr8oGrgWWQLBr8y7W6dYzeRuQ/jSQq4lOlrUdSdFhfY3it10kEnTjaG9RK1AsHLl+zQgqnSW+nKLJ2N0aDa0SMSp7xIcSwlSRqU/Mt7wXLwGPcPjlHk+Ub2Due7R7Kp9zj/EIVS0WfgPEAy5B+VV8/zz/EZ8TWcdweu6TFVpqooU4GMf7ixiqE1GpNiBcE56iB+CONbEpUorYDJ3xzf7w+lq0gF8C/V4RTpwCxgZfvDanHxEAYPTckX+gg9BYZTF0P79f20L6qhC8fMzsB92hxRS9KWPUAZMdD8K+EJMmSZlVLRqUQRrNkJ2GWD5hHLYy6OGK4KoqNmCd+8ZJpzLCmyoNjPWOrV3BJZEyawTLSpioFk5YC7vfYRW6WgTOqAEJOkHy2urnbvb0iXm3so8erMvCnCVplB8lzt5U5JuYM4tKZOfKzhsHcH6xZaXhYlmb5tWlC74DfKCB6/blFckUSplNrXqEtIGpTXAANhzOPpEnbdncdFSUjyFXNTAfeE9bSFTncFm3Iy/aHZrgo6QmySWbcdti0L+MJKFBQGbG0aYsSX0VxQiRsn5MSLEWOZyhcddo1qTvdiLdI1Km+YjN9mgkIww2P3iZU8k07kE/L1xBCJKkl056RnLkag2A+YYSZR2BIsNvUwEzqS7FdXSFTKAdT9u5icOrVJUxLOdxjYRYpFGb7O1zkWxAlXwsbHr3jR4XVszvOk6MOCVWuak3UAom18kiO3Tq8TZIDEBmINtsdo4PSVXw7pBSRzGC7vaOh8G8aa5QC06lXAKWz1fBv6xlnjo145xHHjmqliiTIAaYdBSkJs/6DCHwXSEVKQx8hljF3KiT6MFe4gKfLKlFa31KICR/YCc/wDq57RZvDEo/wBQlsupR9iPs0ZXK2O6LBW8LQlKk/8A0USs7hLksPcxVfEktJCUTJiZNOgOmWE/OA1ujt1OYf8AiHiwQoPhw/Zw0V2vWuaAsSgZcs6tRSS+xMVa1aFTrspUqkQueoy0/wDGA24fYG93xAHiSl8ptcEHMP8AhyQZqlKtZKQkWbdyOe0AeIpA1Mf+z6D/AAY6DlyoEqKAoRI2T03w0SNhEMSn/kUTzP3jeiadhGucHUruY3UdOHvj+YmUGXDJRUoAXJYADmSwH1i7SeCIQVS21TEB5pBbSf8AqlLg9zzxiFXgThoXVILOmWCo9wCE/U/SLTTcPUJlStdipQKdn+vX6Qq+wpJ9lXK/KScuR32H5gQyr3jNKwbcj9NvqTG8I5x7EY3HZ4U21JiDilERqy2Y3+GK/StI2JHpkfzDOfI1IJDE/wAbiEchPw1nykuccuRHrGTNjp/6b8GS0XumQZqgEXNzszAEklRsAG3MM+AcblU85ZWrU6dIUAdIU4JzfTtqxaKzIrVplfCFkm6nyosPmbt8uIV8RnKJ0iw5/wCYlH0lRthee5Uiy8dr/jLTLFzMWBbk/wDmLvxZaJdPoSzMNW2rp/iOU0s9UubLWq+kpa/WLB4n8QOkMSHBHb05mEjDj2XlPn0KfE9e+rRZSzkWsB9BgekV+tUtaWUolrgkkl7N2ger4gVr1bC2Yym14uQPNnp36tCvuyiVKhBVPqIOXvEiTQVKJUb7+5j2GAGTCyldzGyRM82bQLPV5j3MEUky7wrQbLP4b4qJUwHY2V1vF3/qnBfB3/e8cupiXFielrxcfDvFQRoXm8TdoZdC2cv4cxTpYOSD0ex7Rv8AjJUHexZoufGvCUuqpwpBaclKW2CgA5SU7ZDRzJKVSl6FJ0LBwSf0x6OPK46Z5uTDGTbQ5M8I3c/2gH7wurwdKjpAcC1iUgEEF+ZaGFPPsCyR3GP28YKmJWD1t1PWNDjz2ZlPx6NyPlSeYSfoIDqFgrsRYR7NqijQkAO1+3IfeMFSg4UMG4MBSvQzVe4ICQtOk2ffkdjCDjFQoeRRum34PaLHTmz9IE4zKQpBUW1B2LfTrHeow+3kd6bNUqKqE6iOezRurjoSBvGVOtnNuYtGqpJWrOfpHmnrvsACLR7BE6waJAOMVh1luZgmnQw9TAwWylDqYLk3Tu7mOZw04dLsDvf0h2mgCUvcEh9TF/pCGnWwAALnHKLpQTnQFB8M+zjLwtWNjDuHccUiWh3wGc5sxNxCTi8oTmKmKhghtQ/MM66eyHJ8rXOgWgk8I1I1FIQTjmOh62+sWUZS6M80ob+ykT5akliSQOsZS54a4Yw84lwUoLfNhyMDnCebQOWh4ZZY+yUsMcgNNmA7uQ++I30VWG0bsSDm/KB1cLKbkgC9zv6QOmeEnyP3+kDz7sPh9tBqq+zDpAa5xUQOb9mjfQSdQKSA+3XvBM2l04Tfa1t8+8Tn6mUtWUh6eMPgUTZbE9A+2YG+EAXMMqiWzuMm7b9ICqk2f+BCJ2VoXrWD7x7GM5PKPYYajWfmX3P3hpLxEiQGD4Djke3vaLDwtemZovpNu2LxIkNh6ZGTakjzic8kkXYMGd9nPp0iz8MqypI1XLP++wjyJHpQS4mRtvNJHtRUEhtr+sVnjFaJROlAy14kSPNzf0bsXRT+IV61rLkwbQJDO360SJGef8lood0yAEhoInSx9IkSMiewz7Fs+WFKx8v4hdU07qbYAxIkbMQgrrQyi0SJEig6P//Z"/>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9" name="WordArt 4"/>
          <p:cNvSpPr>
            <a:spLocks noChangeArrowheads="1" noChangeShapeType="1"/>
          </p:cNvSpPr>
          <p:nvPr/>
        </p:nvSpPr>
        <p:spPr bwMode="auto">
          <a:xfrm>
            <a:off x="5580113" y="5506805"/>
            <a:ext cx="3024336" cy="730507"/>
          </a:xfrm>
          <a:prstGeom prst="rect">
            <a:avLst/>
          </a:prstGeom>
          <a:effectLst>
            <a:glow rad="444500">
              <a:schemeClr val="tx2">
                <a:alpha val="40000"/>
              </a:schemeClr>
            </a:glow>
          </a:effectLst>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FF0000"/>
                </a:solidFill>
                <a:effectLst>
                  <a:glow rad="88900">
                    <a:schemeClr val="tx2">
                      <a:alpha val="54000"/>
                    </a:schemeClr>
                  </a:glow>
                  <a:outerShdw blurRad="50800" dist="39000" dir="5460000" algn="tl">
                    <a:srgbClr val="000000">
                      <a:alpha val="38000"/>
                    </a:srgbClr>
                  </a:outerShdw>
                </a:effectLst>
                <a:latin typeface="Arial Black"/>
              </a:rPr>
              <a:t>Fim</a:t>
            </a:r>
          </a:p>
        </p:txBody>
      </p:sp>
      <p:sp>
        <p:nvSpPr>
          <p:cNvPr id="20" name="Rectângulo 17"/>
          <p:cNvSpPr/>
          <p:nvPr/>
        </p:nvSpPr>
        <p:spPr>
          <a:xfrm rot="21313048">
            <a:off x="317970" y="1316660"/>
            <a:ext cx="8729548" cy="3554819"/>
          </a:xfrm>
          <a:prstGeom prst="rect">
            <a:avLst/>
          </a:prstGeom>
        </p:spPr>
        <p:txBody>
          <a:bodyPr wrap="square">
            <a:spAutoFit/>
          </a:bodyPr>
          <a:lstStyle/>
          <a:p>
            <a:pPr algn="l">
              <a:lnSpc>
                <a:spcPts val="4500"/>
              </a:lnSpc>
              <a:defRPr/>
            </a:pPr>
            <a:r>
              <a:rPr lang="pt-PT" sz="36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O “Reino dos Céus” é como: </a:t>
            </a:r>
          </a:p>
          <a:p>
            <a:pPr algn="l">
              <a:lnSpc>
                <a:spcPts val="4500"/>
              </a:lnSpc>
              <a:defRPr/>
            </a:pPr>
            <a:r>
              <a:rPr lang="pt-PT" sz="36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 um “tesouro”… uma “pérola”… </a:t>
            </a:r>
          </a:p>
          <a:p>
            <a:pPr algn="l">
              <a:lnSpc>
                <a:spcPts val="4500"/>
              </a:lnSpc>
              <a:defRPr/>
            </a:pPr>
            <a:r>
              <a:rPr lang="pt-PT" sz="36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uma “rede” onde cabemos todos... embora nem todos serão escolhidos, </a:t>
            </a:r>
            <a:r>
              <a:rPr lang="pt-PT" sz="3600"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glorificados</a:t>
            </a:r>
            <a:r>
              <a:rPr lang="pt-PT" sz="3600"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 Portanto</a:t>
            </a:r>
            <a:r>
              <a:rPr lang="pt-PT" sz="36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 devemos ser “sábios” para escolhermos o </a:t>
            </a:r>
            <a:r>
              <a:rPr lang="pt-PT" sz="3600"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melhor… </a:t>
            </a:r>
            <a:endParaRPr lang="pt-PT" sz="36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endParaRPr>
          </a:p>
        </p:txBody>
      </p:sp>
    </p:spTree>
    <p:extLst>
      <p:ext uri="{BB962C8B-B14F-4D97-AF65-F5344CB8AC3E}">
        <p14:creationId xmlns:p14="http://schemas.microsoft.com/office/powerpoint/2010/main" val="4092611746"/>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98" name="Picture 30" descr="http://t1.gstatic.com/images?q=tbn:ANd9GcRzyGbMgFlaSXA9M8jq0mzt9N4LZ3vWTId5DwT0NyeqHsBrRCvv"/>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6375" y="3535363"/>
            <a:ext cx="2736850" cy="284797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499" name="Picture 28" descr="http://t1.gstatic.com/images?q=tbn:ANd9GcT9Vgy7WV6B4HeeEFbH1A-xfJQ1_RIedZCThCwUF-a9iNS_kPd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00563" y="3624411"/>
            <a:ext cx="3981450" cy="28289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00" name="Picture 22" descr="http://t1.gstatic.com/images?q=tbn:ANd9GcSaPbTkFmV53zPf5HKTTMOWl0jrI5bWfSrUdARYxmUJnQoHxs7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79813" y="404813"/>
            <a:ext cx="2552700" cy="14986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01" name="Picture 24" descr="http://t3.gstatic.com/images?q=tbn:ANd9GcQBDoNMViR7Ts5fPaJvCbUg6BED-4t9oqdC4ebPp6ezNVBQ9RCi"/>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95288" y="398463"/>
            <a:ext cx="3571875" cy="23749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02" name="Picture 26" descr="http://t2.gstatic.com/images?q=tbn:ANd9GcRqrLGctDx5IpN0DI0Yy-3H27AQIPQmbx9QMd-OKBOgwA8wFp4JN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85963" y="1104900"/>
            <a:ext cx="2193925" cy="14605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03" name="Picture 25" descr="http://t0.gstatic.com/images?q=tbn:ANd9GcR3uVC2vGYx7PtI5QFIKzAs6L1hf9RLGIW4DMLQXkIXKPdHlsg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89663" y="635000"/>
            <a:ext cx="2489200" cy="24892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504" name="AutoShape 10"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solidFill>
                <a:srgbClr val="F8F8F8"/>
              </a:solidFill>
            </a:endParaRPr>
          </a:p>
        </p:txBody>
      </p:sp>
      <p:sp>
        <p:nvSpPr>
          <p:cNvPr id="106505" name="AutoShape 12"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solidFill>
                <a:srgbClr val="F8F8F8"/>
              </a:solidFill>
            </a:endParaRPr>
          </a:p>
        </p:txBody>
      </p:sp>
      <p:sp>
        <p:nvSpPr>
          <p:cNvPr id="106506" name="AutoShape 14"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solidFill>
                <a:srgbClr val="F8F8F8"/>
              </a:solidFill>
            </a:endParaRPr>
          </a:p>
        </p:txBody>
      </p:sp>
      <p:sp>
        <p:nvSpPr>
          <p:cNvPr id="106507" name="AutoShape 16"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solidFill>
                <a:srgbClr val="F8F8F8"/>
              </a:solidFill>
            </a:endParaRPr>
          </a:p>
        </p:txBody>
      </p:sp>
      <p:sp>
        <p:nvSpPr>
          <p:cNvPr id="106508" name="AutoShape 19" descr="data:image/jpg;base64,/9j/4AAQSkZJRgABAQAAAQABAAD/2wCEAAkGBhAPEBAPDxAQDw8QDw0PDQ8PDw8NDw0PFBAVFBQQEhIXHCYeFxkjGRQUHy8gIycqLCwsFR4yNTAqNSYrLCkBCQoKDgwOGg8PFCwcHh0pKSkpKSkpKSkpKSksKSkpKSkpKSwpKSkpLCkpKSkpKSkpKSkpLCkpKSkpLCksKSkpKf/AABEIAMABAAMBIgACEQEDEQH/xAAcAAABBQEBAQAAAAAAAAAAAAABAAIDBAYHBQj/xAA7EAACAgECBAMGBAQFBAMAAAAAAQIDEQQSBQYhMRNBUQciUmFxgTKRocEjYrHRFEKS4fFTcqLwJDND/8QAGgEAAgMBAQAAAAAAAAAAAAAAAAECAwQFBv/EACURAAMAAgICAgEFAQAAAAAAAAABAgMRBCESMSJBQhMUMlFxBf/aAAwDAQACEQMRAD8A4gEAhEhCEEAEEAQGEIEPSAAJBHJAYgAFAQ5AMWApCQ9CAUUTVxGxiT1QI0y2ZJK4FiFYKoFuusz0zVMjYVE0aSWusswpKGyeiotOT1aPJfp0eT2OGcFlZKMIRcpSeEks9ROyR4+k4TKbUYx3SfRJLq2dM5T9mEIJW6pZl3jX3Ufr6mj5W5Pr0kVOaUrmur7qHyX9zS4L8eDy7oyZeR9Qc59pHDa6dN7sUuyWEkcU1FR2f2s6nPhVfWTORayvuQlKaaRphtwtnjWRK80XbolWaNSZVSK0kRyJpIikixGaiKQ1j2NYysgEIJIiIQAiGIKEIAHIeiNMcmAEmAYCmIQxuByQgpAAYokihqRLCImTlD4RLNUSOuJaqgU0zVKJqqy7VURUwL9NZnplug10noabSZHaXS58j3+HcNzjoUuieiPh3CnJpJNtvCSXVv0R1HljlqOlhukk7pL3n8C+FDOWOXVRFWWL+K10X/TX9zQpGvBh18qMOfN5fGfQUgMI2T6GwyHJPaPfv1Ul5QjGJzvWRNpzXfvvtl6zZjtWu5zJe22ddLSSPHuiU7Il+4pWmmWQoqTIJliZXmXIy2RyGMcwMkUkAhBRIiAdgARDEIQgAQUISQAPix+RkR6EMKHJDUhyQDQ+KJ4IiiieCIMuhE9aLlECvTE9DTVZwZ6ZqlFjT1nraPTN4LXDOWNRZHdGqW3yeOj+h7Ok4RKDxKLT+aMrtFqkHDuH5x0Oics8vKCVti6964vy/mZDyxy5hK2xdO8Ivzfk2jWpGjBh38qMnIzfhIkOEI3mADKfFdR4dNk+2Iv+hdZmOetds0+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p6cIjzYsEddHM/VpfYIxHCEXlQhCAwATOZe0HiW+7Yn0rWPu+rOh8R1ipqnY+ijFs4jxjXOycpvvJt/mZORX4mzix26PJ1lnc9rk1Rcb/izWm8493Enh/JvBmtVb3DwrjU9NPfB91iUX2kvRmO5bnSNqfZ0PUpfbr90/X6HN+eYx8Str8Tg8v1W7p+h72o51r2//VLd6Ofuf7ow3GOIyvsc5vLfl5JeiIcfHXltjyUtHmWMrzZNYyCR1kc62MkRsexjJFQzAhCwSIiHDQgMKCAIAJD0hiHoQBQ5DUOSAY+JYqRBEsaddSLLI9nRPZXyfDXahytW6mmKlOPVb2+ij+f9DpXNfJOlro8WilVyg471DPWPZtr5dDnfIfHbdDGVle1xntjOMllSw85+T79TfcT58hZp2pR2eLHa0pbnBNevmKp8V2jUlkq/i+kVOX+X4Sw5dvT1Og6HRwrilBJfQx/Ark4prs0mjV6LUGLFk+eqFyU2uj0EEamOOic4QhCABAYmQ6rUKuEpyeFFNv7Cb12C7MZ7SOM7IR08X1l70/ouyOUazUHrcz8beovssz0cmo/KK7IzGovOdbdVs60T4zojutKc5istK07CSQCtmU7ZEs5layRdKKroimyGTHzZEy9GRsaxjHMYyREWBNCCAgCELIxBCBBAYUOQ0dgQDojkgRHpAMfFFrTrqVoosUvqCXZOXo3em92irHw7v1PNt1k1Nxznr29S7o7M6ep+icfyZ5vEq9s1NdN36NGzJKKcOV99/Z0zkzicbKopPrD3JLzWDbaS7Bx/k7XNXxT92U/xrspxx0kvmn/U6no7spHm868LOsvlJp6J5RNk87R3HoJnSw5POTl3Pi9ByHJFZckCq3JZ5retkdPWyVmB9p3MfhVLTwfv2fj+UTY8V4hGiqVknhRTZ89cz8elqb7LW+7e35R8kV5a/FGnj49vyZS1OqPNtuyNtvKsrDOpNjY+ywrzmNnYQzmWqSqqDOZDOQpSIpSLUjPVAkyNsc2MZIqA2NYWxpIQRACMQhIWBDAKHDRwhhQcCwFCAdEkiRxRKhDHofB4I0w7iSA2HAL91Eo/DLK+jQ/iWnc4bl3h1+q8zxuXdVibjnpJY+66o00H5mzK/imUYlrI0eRw3ibhJZ6pYcW281tPKlF/sdj4Nr98IS+KKf6HFeIwULpLGF0ax6Nf8m45N4nit17sxi90MtZin3j+fn8zic2PKfJHXwP6Z1HT6jBcfEsIyNXGUl3IdRx/yTOZOW56RbWGae2aeetcn3Lmn1qS6sxmn4sl1yU+YOcFTVLa/ea6EsVZHfXsV4p8Sj7UecNz/wANXLp/nw/0OV23i4hxCVs5Tk8ttsoytOuo8UUeSS0iWdhDKYyVgxyJKSt2OcyOUhrY1snoqdCbGSY7IyQyA1sY2FgGRAALYBgEQWAYgiEEAFg9XgfL1+slspjlf5pvpCH1f7F/k/lKWtnvn7unhLE5ec332R/c69w/QV0wUK4xhFLCUVhf7mHk8tY+l2zZg4/n3RjtD7KKkl41s5S81BKEftnqTaj2UUNfw7bIP54kvyNzEmict8rK3vyN36Ef0cZ4r7O9XRmUUroL4Oksf9r/ALmbsqlF7ZJxa7pppr7M+jdqffqePxvlPT6uOLILd5TXSUfozVi579Wii+Kn6OE5G7jTczcj3aPM45sp85Je9Besl6fNGXwdTHkm1uWYbhy9MuaG9xnF+jRsatRmKZha3g0Gk1nuL6GxfLHr+ildXst8WcZJS/zJpfYPB9e6ZRluW2eYySfVemfueZqNVnoQ6bW7X1y0u3VrHzMeSOtG2LWzbT46/UhfGvmZC7XPL6+f5kb1rM37ZFrzGys5i2rozN8V4vK19XlHmT1TZBOwvxYZjspvM66HzsI3IY2NyTKdjmxuQZAwRHYcgyAGQEFsbJhbGsYDGxrY5gAQABEMBwBBGII+uGWku7aS+rIy9waG7UUJ9nfSn/rQqekSlbejtXA+Gx09FdMV+CKT+cu8m/q8nqxRHUv6k6R5i35NtnclaWh0USwRGkSwIEiRIckNTCgEM1OljNNSWU/JmB5g9mFdjc9O/Dk+u3GYN/Ty+x0RDtpOMtY+5eiFSq6aOA8Q5Q1lGd1Tkvir99fl3KNdjSw+jXk+j/I+iZ6eMu6TPM1/K2muyp1QlnzcVn8+508P/Tc/zRkviS/TOCzsHVRy0u2XjPzOsav2VaSfWO+t/wAs+n5STIKPZPBbkr5dfw7oJ4f1TLq5+NoMfGartnL9dQ68Z7tP9GVdx07mr2X6uxVf4aNdmyEozXiRhKXVYaUsZMRxHkviGmy7tHqIRXeSqc4f64ZRdhzzcp7Kc8at+Po8jcN3CcWunn5rz/IaX72Z9aDkGRMa2Ah24A6mmU5RhFZlJqMV6ybwl+p17R+zjTR06qnCMrJLbK158SM8fjjLPRJ+XoijLmnFry+y3Hid+jjzEP1FLhOUH3jKUX9U2v2I2XJ7KvQgMWQDAawDmABDRNBE2MBBQEEYCLPD7dltc/hsrl9MSTKyHReCNLolPs+haJlmLPM4fbmEGvOEH+cUX4SPMV1TR3J9FhEkWV4yJYyIjJ4okiiGMiRSEIkCiNSHKQAPHDFIORCHYDgbkKkAEkXjs2iWGokuz/b+hXUhykNNoTSZT4twXT6tNX0VWN95Srg5/wCrGf1MhxD2R6Sbbr31Z8oSeF9nk3ikHeWLNc+qZFxL9o4/r/Y7cs+FdGS8lOLX6ozXEeQtfR3pc0vOr+J+nc+h9wHFPujTHOyL32VPjw/o4dyHyhdLU16i6uVdVMlNKacZWTX4YqL64z1b+R1Tj3FFptNbev8A8KW4587X0j/5NHtvRwbzjqR28Mrmts4qUcpuMluTaeVlMrych5bVUukSjGoWkfO2l5X12qzZVprrFJtuShiLbecpvGTz+IcNu08tl9c6p/DOOG16o+oopJYMP7V+A/4rR+JXFOzTt2fzOrb78V+WfsbsXN8rUtaRnvjJLaZwoQmNbOmYBCEDIAIDExZGAQgEMAhQAoQHbOWbt2k00n50V9fosfsezCRleSb92ho/lU4v7Tl/c0kJnmsy1b/07mN7lFqMiWMirGZLGRSWFmMyRTKsZEkZAIsqY5TK6kOUhATqY9TK6Y5SACbcOUiFSCpAIm3BUiLcFSANEu4O4i3CUgES7g7iLcHcAEymFTIVIO4AHymVdQlJbX1Uvda9U+jX6kkpFa7D6Pqm1lfckvYfR83a6pRtsiu0bLIr6KTRXZe41BR1N6XZX3JfRWMonqJfRxK9sAMBAyREQAgABwgBGIIkAIAdM9n93/xMelti/o/3NbCZg/Z3b/Csj6WJ/ZxX9jawmee5S1lZ28D3CLsZkkZlSMySMzKXFuMySMynGwerBAXFMcplRWD1YIC0pj1MqqwPiABaUwqZWVg7eIRZ8QKmVlMO8YFneHeVt4d4AWN4d5W8QXiAGiz4gXYVfFE7ADRNKwEtNPK6fC/xRXfDXn/7krysJ3rql3nas7W8KXRx+/XssfQsxpP2V22vRwPmvhVtOrvVkfxWX2xalCeYeJL3ntbx27PDQzTcn621QddG7xEpVpWU7nHCe7buyl1j39V6o0fOWu0Vl2o3W6iV8JTqrU42OEIqXVZUvwv3nj+YauYeHRktk9ZGKhOMdtl8drSjhL+JnGYQ2+m33t3THpp/iji03tmclyfrU4xdOHPbsTtpTlui5LCcvhWX6LuVrOAaiMJ2OvEK9u9763jdGMk0lLMlicHlfEvU1C5t0sWpxnq1h3SVTttcXYseDNzc8r3dykk1+J+RHruYtJYp1xt1HgS0zj4dnjSTvjL3HPE+qUVhJdF0ynjpIgeHdyhrYbt1DWyShJeJVJqTe3GFL1aWe2ehFqOWNVXVK+VTVUdm+anXJR3fhzht/wDKNZq+dtN7yqs1eWpeHN2XrwnscYYi7Gui2ZTys7sLslR5g5i0ltE66ZaqVkoUJSsstcPdjBSU4ueJN7e+O0UAH//Z"/>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solidFill>
                <a:srgbClr val="F8F8F8"/>
              </a:solidFill>
            </a:endParaRPr>
          </a:p>
        </p:txBody>
      </p:sp>
      <p:sp>
        <p:nvSpPr>
          <p:cNvPr id="106509" name="AutoShape 24" descr="data:image/jpg;base64,/9j/4AAQSkZJRgABAQAAAQABAAD/2wBDAAkGBwgHBgkIBwgKCgkLDRYPDQwMDRsUFRAWIB0iIiAdHx8kKDQsJCYxJx8fLT0tMTU3Ojo6Iys/RD84QzQ5Ojf/2wBDAQoKCg0MDRoPDxo3JR8lNzc3Nzc3Nzc3Nzc3Nzc3Nzc3Nzc3Nzc3Nzc3Nzc3Nzc3Nzc3Nzc3Nzc3Nzc3Nzc3Nzf/wAARCAC4AIEDASIAAhEBAxEB/8QAGwAAAgIDAQAAAAAAAAAAAAAABAUABgECAwf/xAA+EAACAQMCAwUFBAgGAwEAAAABAgMABBESIQUxQQYTIlFhFDJxgZEjUqGxBxVCYoKS0eEkM0NTwfAWNfE2/8QAGAEAAwEBAAAAAAAAAAAAAAAAAAECAwT/xAAhEQACAgICAwEBAQAAAAAAAAAAAQIRAyESMRNBUSIyQv/aAAwDAQACEQMRAD8AuJEn+4/P75rVmlHKRz/GaMWLvGB6Ct5LaMrkHfNapkgcMkwz9o/8xo6OSXSdUknL7xrgkD77biiBG6oM0gMLM4JHePv+8a3XvW3Mrj+I10gt8jkM9a6TIsUZLNgKM5otBQOdWf8AMc/xGgL3ilva5Busv90OTVa432jmllkhtH0QDw6l5t86Qd5JI2FyfgOdOx0XAcegkfSJ3z0yx/rRHtMjrqSR8H981SGVlPjG3kw5Ufwq/eCcQyN4Ccb1SYqLQjSsM945/jNQyyggB3A89RrNu66TnAz610KqxyKok5CWQE/aSfzmttUze68nyc1nuNRo21s3GkkfKgQCDJgBpHxnfxGtlic+67/zmmr2RIJC4xXAKImwcA+ZpWHQF7M3+5J/Mf61KOyvmPrUoCyQvhsZotWRTuAaDWJo8ZoiNCzb8jWRYQkgLjoc0SYg3LrQ8cHj3OMHrRh8CjB2pMaOcaaTgbGlvaosvBLkx51EAZHlnejnYvJ4Titbxe8hkU4K6DkfKhDs8enDAnAJrjqYHanc8KyTBRsGNEXnAGa01wRl35+HrTaoai30KrbW8BYsGA556VzyY5BtgjYg9RWFimt3OBh1OCrDFEW41xFHGw93zU/0poRZuE/4mJTnOBTqO1YGkfZGTDTI3QZHpVxt4WkYEYAz1quRDWwOOzcgtoJHwo+2jcMuVwcYpvawhVJI59K3aBWkLemKnmVxQB7I7AsM4I8VLLy0EbZJPoBzqyxghdxQ1xaNO5JIAP5UlLYnEq+keTfSpVh/VEf3zUquSFxB3sh7p8+dd4bLQTyPSmTINJFcmJiiYjpWVlgc9uQBjbFcm1KuDuaIeTwaifF5ZofX4twdzVIAZhmTCjBrcQm4V1V9JKkBsZwcVlossTsN66RZiGkDf86ok8w7QWdzwu/eBmBKf6ijAbPUUZ2Zurt5wglMkZHiDflTPthcJb3d2LtZEZsd0xjyGwu2PnSDs/fKrYY6Tnn5UntG0PzJOx52s4fEqxXBUAs2Gx5etL+KcLi4cgubSU+4jBOYOf8AorHaHiwngEZYHBGwra3uDxHgot8anGVB6kCpipJKzSTjKToC4bfracQEqp9lIAWTPLzr1WyhSa2jnt28DoGWvJ04XeMfDbuxHJkGa9I7D3/tHCltZAVmtvCykb4zVSr0YtND9UIUZO4510UbdazWagklYrNSgDFSpUoA1U5GaHuXZQcDY8zRIUAbbChL9QItTNgDnQgFcscjFmjPOtkhmYDA38iaMs5InYKnTIo5YkHujGapsBUIW7zxZOOYFGxKEQmSPJB5miwoHICsSaVRi5AXG5PlRYqKX+kS1t73gsdyCxe3fZVPMNt/SvKzN7PK4Dk+lXXt7xqO5m9jsmIgj3cjbU1efye/k8qHoZ1lumkJ238zTvs9xUW8iLKMhdthVejUufTrmjrWAmTQHAJGoZ8v+iktjTrZ6GeKR2McN1bPril3P9PjVm7PXCX+bqGPS52d8c/T1ryy1mErwW8jN3GsEkcxkjNeucNuLdNFhw6MBYlGryT4+ZoeNJWaSyt6GwrNYFZpGRKlSpQBipUqUAZrSRFkUq6gg9DWwrNAC6WyYTBoQAM5o2NSqAHnit60lljhQvI4VR1NAG2arXaDjAKNbRDwasM/3sbmib7tBarCyw6mYggHG1Ujjtw/srSR8wx2PkRWsIe2BV+NT+031w6c2ckUowT4QSPOmlmBJeSlhqYrkCs/q9jcg4+yO5x0qWrHR04DwReJMdc3d9AcVaYuwDlCy3SltxgCufZy2hJMaskZPu5POrvYSAIw1ksG5NseVY5HKPRvGC42ebcQ4Jd8FljSYJiRgEYHmRyq+9izoszg5Z21yufLko+J3NIu2tyZ+L2tuP8ARjaVvQnYflTbgUzwRWVlANU0i9456LnkT8Fxt5mt4XLHswnqVFxFZocSqsyW6nLaSx9By/OiOlZiJUrR2CkZ6nFYMgBIzvjNAG21SuPfCpToDuDUPKhfbIhzPXnXWOeOQZDDFSAPc3XssckjbqNhk7k1UuM8dDkC4dVH7Kj86bdqLgLhC2FClm3/AO+VeZ3s/fTMzHxMeVawWrGPvae+YGHBDHGlts13ewnmiaGQA6lK7HJ59R6UhtpxG0RDhxnLb5Aqy2143eK5dCVPIjYg0Tm10bQhGRVZeE3HD70mVHRT7rMuM0fFGChXrzq73U1uYkt77xRzL4HO6/Anzqu8R4ctjMAGYwMuqNiN/gazhlvTH46CrXs/DxOFJonNtMOZUbH+9Cvw+fhUfEZo795THEGVzyOTg86PlvP1dYSoocPJEdD/ALIbG29JJuMd7wqXh8sGJp1QK6kYAB5n6UlykOVRFdpNNdGS5uWLySFVDHyz/ar52YVbOwn4ncAgt4EHn8PntVOWHTbQRwganmAGfSrokcl8scVspNlajQD/ALj9TXU1qjlsZcA7yUz3dx78rYHoB0pznauFnCILdI+qjesXN3FbNEspIMraV22zzrCTtjR1VkfkwOPI1pNHlfBsx5mk3BW7i8vYf9OKRtO+TpPiH505lbMeoNtUobjQH3betSs99B5VKuyaFhm73BYg70fYQASd53g0A7D1pTdqIl7yJxjHI9TXbh98wt2D8wfpU0Fi3t8wQgIRl4wPq2K88nASbCjV5Vb+2Fx388e37AP4mkNpww3V2ulyYubefwrVLVFWD2NnOYHdV8JIwOvyp3YXkiQMyRLIsQAkDHkvw/CnnDbOElY2X7PfYHcY8q4XvDe7vVueEukxyVaLlq8wR1omlRUJUzra3EcUbyBmn4XKdMsb7tD/AG50ckUFwy8NvG723c6rScN4m+fmPxoPh3Drw/4izt2jRxplt5BpDjqozzFWHgnDZ7LUshXuBvFGx1MmeYz5eVc7hs1c1RWONrHwx2hvnkUqC0MkZwZPL/5VcsIdbPcSHVI+Xc/9+Vepcc4Tb8Xsnt51BcAmN+qN0NebrBJYJLFOCsuvuseWOddOGjCc21sJSMd5arkDAZifl/erX2R1dxcSkkQZ8IPp1/CqsimSQAZGYfzIp6t7NHw+Ph9lG3eSnSW9PT5da1nFuNIix9wW6kuhO7jw68r8DRHFLGPiFk9vISud1cc1YcjWOF2vslokZ97GWx51iXiMMd8LNs94UDZ6YJx9a5ZVbopFd4HcC4T2jJFyhEU+RsxB2J9edOppAE0hhpx58qr/AAaVZJuJ3QOIJZWKKOm+1FvcgoyhtvKlBbZeR9Hbuz94/WpQXtHx+tStKMrFUl3rIjD+6dqMWdEAQHKkbkVXydMpHUb12t5m1gZ2Jp0Bw7Qt9umncFeVGcFUR2Cs5A2LE/E4FK+Oy5ljI38OBj40ydo4uHmOTUBpC7cxVIaDlnjkjyrD1waG76Xhcy3kBDQlsSRHktJIrySBVOI5oxzDU0hnhuLfUQ6RsQrDXqFRJ/TSK3pl64XetPae0REyKxB7vqB1x601hkWVQyEFD7pHUVVeCXVpaWyiCRQAOvI07t7tQ5fnGwyNJ61zKdOmXPG3tDDTg+Hl5Gqv2z4G91D7dZgCWIEyJj3x5/EU7XiPeMwWFsDmSwpZxTiN2sYlKRd1Ewd48Z1qOm/1+VaRyJMjxy+CDhFhPcMZkUaUQeE83xzwKepZSNbvNFLloxlk0czzznqPSrDEqaAUAwdxj1rCwohcgY1nLVt5WZ0AcDvXvbc6xgocZHUUu7Wo1tLacSjOCjd223nuD+B+tN+HWwt1YLyJ2x8aA7aYHZ+4Ij1kMmAOh1DeolTlocdCy5hTh1iyRhQJJMqR93mPpSyS6woKnn0oe/vZp0gEu2lMaaFWQBgSOmMU8caQ8ruQw9tk81qUFrT7q/SpWhmKppjK5VTj1ra3mdBpPTrQgbAPnms96cc96AO9zpuJ7dOZLAH6004pH3ltcBATg4HyFLeGL3t6gP7ILH5U1vGxBKF6lsUFJlaDuXyxR8rsPSibe7e38KhPFsUPI/KsXkLARkx+HGxC5yaCVWcaooySBnxDrUlJj+2vIceJyrcwc5H9qf214BbDuw566s+GqEXuFRX0nB59CK72V5dzQOFbKjlqOcVEocjSOXiXocbQKqZUEHmDzoTjHG0lsZRqHiUqozzztVOUSuM6mBzuQa2it5JbkRMru6jONW1JYUmN5mz2Ds/cG44HYTE5LQoCfUDB/KjkkSRdmBPXelPZKNh2asY3yrBCNjy8RrPCl1tLrH2qErn50+N2YjlQFUAchSvtDPCli0UpH2mDj0Bzmj443VsvISPKqr23uRHPDGvvsnlvjNTWxx7Kne3InvycEAHAz5VwluACanFbaWzv5Y7jOtfEfmM/80ud9W5O9brozlthntHrUoDV6/jUphRkNkZFcy5VySM1sqsDgdK0kVidxUjY57PjXNK3UR/maZXS5hx945pV2cwl3Ip5NEcHzpteELpVtsYpjOcgCJuM6RkZ9KH4bww8SnZbZkBB8KOwHyFd5G1ypH1bYGuqcKMcmdJLA5BzigDaTsfxbPhjjIzjAflSmW1/VV4ElCkPkPj44yPOr1wq3nSENJPKdY0gMxIA86RdpYIpeOCCPGmCJEz6n/7QnsQja3EUxx7jjY0RZQ6rxZAPEFZX/wCK78R7uCfuM4+5n8q5cL8V5IyjZUJb03FWI9D7M/8Ap4FznSWU/wAxo6K3WOaSQc5ME7UD2b/9djykam1c0tNlmKXfqyKTiz39wqu4RUi1DOjGSSPXemJrnISFytSgKD+kZVS/gkUeJosEjrg1RJicjnV8/SECz2wG5UHPnVKkiK4JHOt0tE3sG28jUrv3belSlxCwpc7koc56is6CTnu2I64FZPHog5PsoznzrY9qSpC+zJ6VHN/DTjH6d7VZYz3iwsAmSTywK1nvWnlB5Kp5VybtPK4KezxYII68qHQhiGX3WFVGTfYpJLofWirNJ3pOyEY2qwiZZ7iOFf8AKjwZmHkKRcPHdwIVGzLk064LbtcAW68pDrkI+6P71ZI8S5F1KPZkPdLyJ2yB0FV3i/DJLO6huZW1PcEs5H3s5xVxsolRDpGw2FL+0yq/BHkbGYyHB8sGpUt0BQ+1Uf8AjLfBzqTOwo3sfaG6j4k2DlVCD47mlV/ce0XkIJPhFWz9HSBbC9mbrPjf0X+9aSdKyfYy7I3GuGeFveVg34Y/4qw9KpXZm508fePkssb4+OrIq6FgASelYZF+ikD30xigk0e8ELfCsWUnfWUbc8rS7hl7+sxxLcFA+lMfdxRnBQUsFU/skil/kpqitdtrSeUW7wrqOCD8aqDcPvZcfYkVf+3EslvwM3EQBeOReY6HY15wO0d2rABYvoafJ0FR9hH6ovPufhUrn/5NfeUX0NSjlIdQK220hU8600nvATnlUqVJB2jjYb074fZySxJpBOo/SpUq4dgMNNzaYR86QcZG4qxcA4jDatI8jAKYgo+OalStALLwq+inUIsql87rnc0l7R3zlLjhiYJfBB6jqf8AipUqUv0BSrmH2dlZjlutXXsL/wDmXK/tXEhP0FSpVT6JQv4KCnEY5+quB+OP61Yu1fEG4fYSurgMyaEHqTjNSpRNbRUexX2KcMl2oOfAhx9as1gNMbr+9mpUrP0zTL/Qu7Zx6+zN6P3Afxrxll8WcYqVKldGZKlSpQB//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solidFill>
                <a:srgbClr val="F8F8F8"/>
              </a:solidFill>
            </a:endParaRPr>
          </a:p>
        </p:txBody>
      </p:sp>
      <p:sp>
        <p:nvSpPr>
          <p:cNvPr id="106510" name="AutoShape 14" descr="data:image/jpg;base64,/9j/4AAQSkZJRgABAQAAAQABAAD/2wCEAAkGBhMSERUUEhQUFRUVFhcYFhgYGBgYGhoXGBgVFRgXGRcYGyYeGhwjGhcXHy8gIycpLCwsFR4xNTAqNSYrLCkBCQoKDgwOGg8PGiwkHyQsKSwsLywsLCwsLCwsLCwsLCwsLCwsLCwsLCwsLCwsLCwsLCwsLCwsLCwsLCwsLCwsLP/AABEIAQwAvAMBIgACEQEDEQH/xAAcAAACAwEBAQEAAAAAAAAAAAAEBQIDBgcBAAj/xABIEAABAgQCBgYGBwUGBwEAAAABAhEAAwQhMUEFElFhcbEGgZGhwfATFCIy0eEHNEJSc5LxJDNicoIVI1NUY8IWQ0SDstLiov/EABoBAAMBAQEBAAAAAAAAAAAAAAIDBAEFAAb/xAAsEQACAgICAQMEAQMFAAAAAAAAAQIRAyESMQQTQVEiMmFxgRSx8AUVQpHh/9oADAMBAAIRAxEAPwDs6p51yMhq97xb6TfED7x6uURWobYglklFvfuMqyz0hbGKFVKvIiaploFqKrZE+byGlqQcIW+j1dcraOyKJmlJjskpfeO+A51aADAVdpAIASPeX2hP6xEvIzSepMp9OEVtDSbptYsCCf5fnwgU6fqAkFkXfLZ1wkpipZJSCAVYm1hm+x4fSaVKkMQCQSR8hDX5GSOnJg8ItWkeUen50y41WFrJz7YuXpac5ujcNXEZ5xVTzmJSoRXORfvBhMvLy9qTHQwxumj6o6RTU4FJv93uN8YuotOTJiSXQC7e72ZwuqwnYxOOwxQiTq3QW25x7+ryv/kP/psbj0NP7dngnW1GGxPzj09IZj+8j8v/ANQNKqHFwC2yKppGSTBx8vJ8sml46Qf/AG5OaxR+U/8AtHy9NzgHBQ38pHjAElat1jBEmSc4f/Uzq7EPFTol/wAQz/4Py/8A1Eh0hnYnV/L84iih3xBVMz2jHnm/dmKKXsF02nlqzA/p+cfTNOzAWdPZ84UTabVuCQdmRgP18pU1we4wuWXKtqTGxUG9pDyZ0hnAO6G26r/7oEn9KqgYGWQ2IST3a0Bqn2e75/pAqmdxbwiZ+XlTrkyyPjQaugmb01qxcCSR/Kp//KNroiqVMkS1qbWWgEtg5GUYD1bWAOCnx+MbzQI/ZpT46geOl/p+aeSTUm+iLyscYLSI1ExpiuCeRgZdWymzj3SM7VmK/phTVTylfWM9ufaY5/kyfqyS+QsUE42/gb1FSdWE1RpH+8QHZ3PZd+6PdLVJCEtmL7mZ4WVDqXKUnNTpDdoPYe6BjBzdyBclBUiydMKyNXAB3FyS1scBd4rNGrWSpRYMmwyszk53h1IoBLUSGZTsTkLW4i4iVRLDMbbD4Qcp8FUTIR5/cA0FQJZ1TnYwSanVV7OHY8DTaJy5cHaDHxWbpUlwcCCO18oU6nsck4P5RKtrhYqtvyO4x5LqnFzbL5GKJ0kBPvPux+UBJqJafs23O0LcGymPGhktT4coggpBfAbBnCyZVEiwKRvihU58TfNgI2GLdjJSpaHqdLoBwJETVV6/2T2wiQpGff4wQmvSnAQ+qWkTOO9scyUhrhoIBQHZw0I5emEOLtteL1V+dmhvF1sXJb0OPWWGfCPfTgwhXpENnFSq/YY96bYpyrobVdUBYBzGZ0q6yWDMR5tBKtIa2/Hd3QFU1acL9heD4UJcmykT1JFy7doi+RWA5xRLmJY89kC1aCn2kdY+ET5ccP5K8WacVrob02kg7Z846NoQ/s8r+QRxSVpR1DFwfa4beEdn6OTNakknbLSe0R0fAxuL38E2fKp9fIDpVLzl/wAqPGE+kxroY+ysWF8b2vva0MOkFXqTVWd0ptnnhCKrrUzWuUKuxULEZu2I7xEeTE3mk/yxiyJQX6JIq/SIMtdlgtgWfsw2wRQSPRJ23dQzTwBsYp0ZLOtrrTrMWSQQq244kcYYrnpUwe+w/CByPj9MQYR5bYQFIWNXWscsD2GAZ9EpAspRTlhb4wNPmBJwRx1vDbAi9MqH/MwOZv3fCJ0pNFSSQVKqmNi7ZGx7MI+XVJP8O4womab1gHZXEPFcqtD4PuOD8CY14H3Y2OaPwOSUfeJ6rd0UiVLd3WW3ADvhSvSah90dTNHqqtRf2u7xj3pyGepAKqkDJ+DvyYQMiWQNnnZFCp21R6i0VTdLBILY7vEwahKts88kb0go06nd2G04xL0SQbqBhEvSxJdzscbYJ0bV+0yi7mxHI7DvhkUlpCZNvbHcmWk5gxcqUnL5RNGqz2gSoqWBwh8bbAlSRGdNG2AjPxDwNUVbG5gWbVXtxG8ZjjFPHRI2MBOG8b8Y8vx6z+kAS54Uc9/DIwRKce6q2zxbPqhJofTqyZuIEFKp3GPeIXpnK64vTpJgNZB7XhWRP2DjXuA12hj70seA4vHWeigaipx/pI5COcSdKBRbVyw8iOmdHh+yyfw08or8Jvk0/gRmjHtGZ6YOJ7291GL3cqs4wjJpnzDM1Ug4lw/Wcu+ND0+m/wB+38CO8q7RuhJolCkJMwhxwOGV9nGDlBpuX5YvTaRo6OqDeyooOGqoAd4iupJ+0Ad7g+IgQ6UcXPd5vFK9JACwfzsMcuUWndF8Ekq5Hk4vkTwHjAn9npNyW4Y9sEp0lf2kged8eL0lLBzPZ4wHKVaVfobxh7u/2AzacfZDjaYCnSlZWaD6rSuyzwrVPJxJbzaGwUmrBnxujwTFgeyTv4RFWkVD3ntgNsfLrgBdrQDOnYrV9nAccBDYwchUmkXLqVKJGG3bweCaSkcZNC+QfZCs1XPXBdPUEYQM4NK0UYpR6Yv0hKmSVkgGZLWfazKTtAzBzizRqSqYw92xG3a1+EMlVLjrbhFM2o9GHa590b98HC2la2KycU9dDldTqJvwDwuq6skHlGd9eWvWJU+qSCCLg7Gwvi8ems9lgSdawG858GBi2KvRNIZzJjgmKkDLy+2BxOtxtEhMhjiK5FjEEbsQOXiIKp5gIYFj4wsk1H943duyO/ZBJlKHXcQiWOg4zDlLWl3HWPj8YkmtVbOIUdXqvtfA/OLlVSG9pLbxthEm+jeK7L6eqUVB0huvdHW+jv1WT+GnlHH6dUsmxT1g+Edg6OfVZP4acOEU+IqkwMj0YL6RJ5FYEh/3aOawe6E8vSYTmQBGj6bSQawmz+iQL8V4HbGWnUagXTq8P0h86YhXYX62FWBDbPhsioy9pB88IEUrajrERM3jwhE8dj4T+S8oG4dfwjw6ozygQqJ3cSI9ZW3wEJeL5KFNewSJ6QLJcwNNmH3ldQ+ER9LkC53Cw4wPPmtnc+bDIQNN6NddlFRNtcjHsAygSsnEgDgojdlFk1IPD9HMB1Ky5L3UzcIqhj1sROXwGaMqdaUndbrBaL5lQU3CdYPcD3j/AC3ZxszhPo+qCF6pwUe/5w2nyiQWPH9d0BPGkhkJEqetSsiZLJVtDlPak2e0WqWZswEpKQkYHbCiRTKSvWBOs3tYkKcu5Tg+8QZUaXSiz6ytgv25CA4vpGucfcs0xo6UxmqKklKcUnVJ3WxfxjPUaVKXrH+lIuycgObwVUVKltrGz2SMOO874kKhKQ3tdQIfsvFmKPFbJ8klJ2gxCTmDaIrmsfPYIDVpAuyX7H5x4lSib27PCPTTYmwn0VwTcgN3gkcoPRUkM+XwwgSVdufyghKNuJ7YBwaVsK70hhJqQoZG+Y7nglKQ+BFuI7IXyJVztHnDOC5O+2/EdkKnFPtDYSaDqaWLWTjkN8db6PfVZP4aeUcmpqcEYmxyjrPR4fssn8NPKN8aKjN/58G5XcUYzp4D6zYgHURY8VRmJlYtNlJCvHtEarpzOapZvsJ5qjLT5gvd9wAbtBg5S27FqJWqpCh+645+MCzJyf8ADJI4jxglc2X9pLHDGKZmocCeEIckxqTBxVHJCRFEycs4nqFoL9XTtPnriDJGHcAOUMTX+MFopkyzwEeVBAcnDvO4RYok7h2DjvgGpmHFN9hNuyDVXoJ3QIuaSo5WYgZJ2RTpDFO4Od0WhGq5NgLqJzilFGZp1iWSbgC5V/EcgNg8YdFWxLdIUTjrWAck4ByepoaUHrQDHVb+MOodh5w0p6ZMoewkP5xJvFZ1nOsp9gAYb9564Y46sXy3Vn0uhC/fUpW0Pqp4Mn4xZT0EpOCEjqEQmVIFn7OV4gKpO8dnwjJeNlS6oWvKxX2MUTkjLz1RFU4KxHjAE1ZUGTMKN+qk/CFE3o/NUrWE0rL29opI4AkDvhaw5bDfkY/YcVGi5a7ix3GApklUv3rD7wunrtaPqSbMQdWa77wUq4kGx4wxk1GW2MtxNTjLoqplk3e3a3baCVMkXdtuJPXFRpGcy/dzR4p+EW07ta6T5vshcnyHR0FyS4+9fgeowwp0g2c9cASQBgG23cfKGlIX2HnEmW4r8FMKb2jxMljljwjrXRz6rJ/DTyjlTB2N+OMdV6O/VZP4aeUM8Jtye70Lzql0Y3p2D6zZv3aMW2qjMVA2qJ4WEafp1LeruWAlo6y6oQSKHW9o+7z4fGPZZfU0bjjqwQgDLn8YoURb2U9kNpkoYJFogaXqiduPuUVJdCdVzgeoRUtAxvDaZJADmF9VMHCGwlGXQqSlHsE1g/x+UUTCVEsxIxOAHHZwxi9EnW9okhO3M7h8coHqFfZSGAyjoYsLlTZzs3kcdIjqIHve2d49l9ycD1x6udua2FuqzQMZgHn4xRNm9fKOlHLiSUXHRz6yN8uQUqpG3z5EDzK3ZAk2cW8tAyi+G2HepitSS66+ELksnHjfffyFLqDFBmx4mSo389kfKABa3dGvyW/YT6JYmoI8/GJIrC8UTKlGEeFYxyhUqu0v+hii6obytJhQZYCwMj4Zg8IkJQP7ovtQr3uo4HhY8YVJmCJSqhjnE7cZrY2MpYxvR1Zw6ju6sjDKULuOvf8AOFVNNE6xICxgrbuUMxvxEF005nSoMRv7C+Y3xz8uPjtHTwZVLTGiZbh2HiOyLZSSMDiMDeISFgjhFyU5s43Y9kQttd9HRSTWuyYQrNL3GHl46z0b+qSPw08o5hTLBwOY87o6h0f+rSf5E8op8Vpy18E+VaMr0tpterv7qZaCd91WhNpCcGAG3sh50ymtP/pTb80ZGZM1iXe0LzL6v5GYdv8AgMkpeI1VQ1mHB4GSe6BZ85nMSOPqSK74RI1U53eAEy9ckmyEga2TnJIO2PJiypQSMz5eKdIVISyE+6nvOajHWwYoxVvo4/k53dInVVY2DYAMBCufUFz3xGZPfbaBFzj5EVrIq12znSi2yRUYkmQVGI06XyhlKSBGPjeh0Y/IMKIDGBahKUudgeC59VdoTV9SASGLx6TpWedPSPpFfre7hg9nfdHk6eAYGkSVJc4vns4MInrAguD13hcZyo1xS6JBAVcee2DJMlwQbEh/AWgBCGEXonFOPzivHNLQmSbCJujym+wQN6Rjt87IuNdrBurh84HMs+9HtZE1R56DZStW42Q8opgnIAdlp91Tdx2gxnZdSzPkIPpKpiGDecoRx43E9F0x9Rzik6qrHBjluflDMLzF9ohXOmCajWA9tIc7049oxi+jq9bsyiDPBQf4OlgyOar3HVLL1g4srn53x1Ho99Vkv/hp5RySjn3a74vHW+j5elk/hp5R7x4pTbXwNnNuNMynTYtPfYhP+6MipVjvPwjTfSAo+sf0I5qjHmYWMLyx3f5Y7DL2CgtwYXVsyCyfZhJWzS53eRCscPqDzz+kJpZjBSz/ACj/AHEcu2Fs+aNuMW1jpSlGxN+JuecLVquY6fB8TgynciufM2b/ANYhKBz89UeJubu3X1CCZMo7IXTgrYdhUhmaI1U5osOGbwDMQVG7t2Ru2a2ylcxyDvaBp9JrKdtl4MQkOwAtEqiUWEP4VDQKbsWKQ9rsLbIkinbK2+LBTklzbdBikgJ3CEckkG+xUEi5LjFvCPlkkapxId9geGKZAxZmiNPIDlweecEmm0Z10UIpCA4Fotlqe17ecINnSmITln8ogpKUnvOXCKIS+AJRvsCFEScCxFj2tyMGUcu105ZR8vSCfdDBsIqlzt7F+rjDnxkqXYraY8o0lJdJ87N8XIaXNSxZKro8U9R7iIEp6jWAcXHlt/GCa1Dyic5bHqLBQHUx6ohzR5Qoowy4yscSAHDHHD4R1/o6f2WT+GnlHFaKcCgNkR4XjtPRsvSSPw08oh8O1NpnTy00mjG/SB+/x+wjmqMcpPstvjYfSD+//wC2nmqMao+9xHjDMnf8m4uy2YPZ6jCZaHUBtUnse/dDecfY4QpRedLGxz/+SYzGvqAzPRVpCY6n4nmYVKxMHVZudwgIJvF6i6OT7kkgtE/WtQYOSQPnAxnXZI25x7q8oXODY1Ug6nmlSSraePVEtUk4wtXXahAZ3a4HPJ4Po5gVfy0Fja6YTRJUlhgMv0jxVPtPnZBbZ74rqLAljByfwe6Fale11xYib3FjFMhB7r/GK5PvseLfrE7i/cGxhPkgpBSTiLRORRsp/O2PUzAwe43xNNRk9svgYbCNDNFMliTu89UKq6cyjnbvbOHZkOeIeA10qgLhJ57NnCKXjtfSBr3M/IupKySz34bIYymLgG9xF0yjCgwDHYdohdOQpE0bGHnrjVH0mmDJc1Q7pR7Nvs8j8Dzh3RrcMW9sKSesEfCEejpwJIfd3fpDbRx9pP8AMPAx6cU7omi3FqyWiVuhuHdHdOi/1On/AAkchHCNHIYqGxR7lN4x3fowf2OR+EjlHMwxrI3+DrqV40ZLp5Lef/Qnv1oxaEXI2iNx05BM4t9xPNUYmYLvCsj2/wBsbjdMhMV7JhYlhNR/V/4mGa047oUzl6sxBP3g/XaMxS2jcy0UVCRfAvhxhdNRcjPOGkyV7R3PAJRcjt8Y6Ke0ckGRKYcYlh14RYUuTsj6cnPYLdUHkaW0Yt9lMxTi8ES6xKbBy0CejJNtgj4Upd1Nu3DPiYmlOUuh0Ul2MJOkgW2bdkXT5jhoTejUkkpIBfY/VujwaYUlwtPWH5GCjJr7g3FNfSHrQWLY+XgES8VAxCV0hTq+2/Y/fF9PPSsDVIvkbQTlGS7F8ZL2JoSTibcYJp6ZrlzwPjH2ozBsuw/DfFi5+pgSnvhkFTBsLlSArAG0XGlFx3fKFyNKA2cl+qCEV6QN/bF0ZfTdAPvs+maPxfEd0LainBN4bS6sk7vCB6sYsOEN4poBt+wBRy7qHHmIeaNkvMTx8ceyFNE41jtLCHtCGSpf3UqPcRzIiLqLZk6ckVaOD6+9Sucdy6MfU5H4SOUcI0QosxzMd36Lj9jkfhI5RzsX3/wdRfaZXpjN/ainZLQe3XHhGOqJd41HTaY2kE75SB3rbvhHX057Ikyfe/2NjrYuSH87IU6UkHztEPChjAtZId4CP0sdP6oi2aq4UPtB+6AFD2jvtBpSdQp+6X6lfN+2BQkkHhbjHaxxU4qSOHOXCbiylAHW8RnWEeI1iYNmSdZN7KHYYN470H+ReliCMD3RYioS2AMQm0artFUqWUquLGA9FxZ7lYYuYyrAbsuyBJ8kKcMAd73wg4UpUlhiDh8IBmyzhfk0E/HyNWhsMkV2A02jCVAapD4s/OHkrRgIuDAVNOKWcNtv3w0TpEY2bzjAQ8ZtbQc8pFEgJGJvtL4QHNpdZ3Ljj8YMn1qSAGJfZlABGqoEK6oqx4J3SQmcoNXZUaTVwJYRBCVEw1E9xcPbzlAdXX6nuoJJ2Zbzuingod2TW5dBEiU2JisTjli7RRT1CiLs/m0E0wu1iRzh3pVByf8A6LlkppIupZF+B74YVi9SQRmshPV7x5CJ0lN19cQ0h7c0Iylhjh7xx+HVHJ8iXGNfI3EuciWj5TAR27ox9TkfhI5RxynlWHHsjsnRr6pI/DTyiDC7kzqvowX0jzGqxj+7RzX8IHlTRNla2YsrxPZeLPpLUfXA3+EjmuFGgatl6p92ZbgoYdotEs/vf7Y6K0WzJOXZAsxL8RjDnSNIR4QvSnM90Et7PJ1oRTk6qgrqP8px+PVANRKILdh2jbGgn0tie2AJlNa4dvd28N4jpeJmUPpl0/7nP8vA5fVHsQzAx1hjFvrOBc7CIImyv0gVScmaO7HGuHKBzYZN8ZDOUpOq/wCkB6TSxcXt84CE5SHBcjOGcieFpFxhCJRX3FSd6IaMrEuAccj4QfVyEqGBfbmwgH1HNJL4iCZNWo2VlG20zUtCqpkEG5DbYEkyA5ZT5NszhrphDjE3F4RaNAStQe5sRnuMGrckn0A6SdDCYdnZEETgk3x85wQmmcDje+EQRRBiV4vYPdsGPXHRTSRK02FSi4ubHC3K8DVeqAGF8G/9o9UoD7NsnLxQFXYDyY1b3QDdHsoDMt4cYYUqRZnwx27YHlUhVjYY8n4Q2oaRv174nzTiltgpSbpIIC/RIKtmA3nAcBjA1DTkXJJJ5mJqV6RTgnVHu79/XBMt3HdHzHk5fVlZ1/HxKCLkS8BsN47B0Z+qSPw08o5JJRltMdd6PD9lk/hp5QvEqZW2c/8ApKQfWwRj6NHNcZhKrWYP3EYRrPpDJFWD/pI5rvGPXMOLWduuIZ3zf7ZTFKjYUFQJ8q7a4ssZvt4GAqmjIJSYV0WkDKWFi7Blp+8n4jERrJ8tMxAUkuCHSra+EDFuL/Bj2Z0kfGKlU3dBVXJIPP8AWKBNaLIrQvkA1Wj0rsbbDnCWv0YtO8DMeIjWyiCY8qKfri3B5c8Lr2+BGXxY5d+5zypS4sSDx5QOh03v24xsdIaCStyPZVuw6xCCo0WtBY9uXbHdx5sWdXF0/hnLlDJhdSWvwRotK8Wfd4QZKqdY9Xl4XCWMGKdpZ4IMtk+y19kEopI1zbJV9Sk54A52jO01Ipc7WZg+WxrYQ1XIGzHKL6IBNgWHnOFPHJ/cbziugtMsjccPN7wNOJSWAN8c78PjBKdIpTbHcLx9TylzVHUBvn84pi3Fcp6QuS5aiBTAR7zDhjBFArYOZ/Uw6k9HNU+2Qdw8VGLypEtLskDabJfmTuESZf8AUYtVjV/2G4/Dknc3QBIpySwDPg/PcBFsxAmDUQ5Bs/3yMb5IGZzgaoqzMLJsklj95W5shu7YYyJZlIuBrqsBkkDIcObRy8+WUo0yvHiSdkaan1QU2N2cYb4ZSZATc3iNHJAFw2QgnVctsjnspSojTydZXXHVdBj9nlfyDlHNVzBKQ4DkkBI2n4ZnhHRujaiaSSSXJlpc72g8XZrWjBfSLNarb/SRzXGRmLsRwB5PGq+k2U9V/wBpDcXXhGRSdYP9rDjCJL6mH7F6FdRG23l4ZdG9LejX6NR/u1H2DklRy4HnCCpq/at72Y3HnH1NUJNlYHsY5cIGr0ba/k6HW0gNwOMIamnbARZ0e087SZpwtLWTjkEKO3Yc4dTqF8MYKDcNMxq9oy3pCkwVKqAd8W1tAQd+UK58kpJuximlIxNxGS5TiKJ1M4uHgFOklp3wTL02j7Tjqj3GS2g3OMtSBqjQiFXZjugCfoVsL90aFFYhWChyj5SRD4eXlx+4qXi459GTqNCKxYnrimVoxbsEq7DGxEgGPU0of3rcIf8A7pkraE/7dG+zPUehQVe0GHefgI01IhKRqpSBwEfCmBa73yi1CAnGw2k2iHyPJyZnstwePjxIH0jSqKPZAJ34QlVoOctTrWOOwbAMBDmo0zKT9oHcL8oBmadKvdRbacO6BxymkZkjjbs9RSypAcupRG5z8BFOprHWLaxsAMANgj2XTlZ1lO55bGyEGSKMb8cIO9bFP8EJMo9/6w2ppSQkqPspAJJPbBNDolw6rDw3xmukWmTMIRKf0YLJA+2ofaP8Iy7dkTynekHGDJVekdc61w9kDMJ2kPiceyOt9GPqcj8JPKOQ0aGDnHLd5Mdf6NF6SR+GnlB4ez2TXRiPpBUPWmOHokc13EYOZOZRGHlsI1P0qrKaxwf+Uh9uK7xhp2kQojBmxxLvsxIaBcfqMLqxTEKuC7OPHdHmo9xYZtkfgY9E/IszW2EcYtkkC6TZrjwjyVGd7IyVEYXfEP57Y2nR/pCGSiaXGCVnPBkqO3fnGJIAU4OOIy4Dqi2TOsXZj5uIJwUlsJS4ujrEyjSoWvCLSWicmcQl6O9MFSylEzWKBYEFyAd32huxEbyTMRNTrIIUlWeXyO7GE8pYuxvFT6MDO0VjaAJ+j2y7njos/RAIt5G6FVToVQdofHOmKeOjCqkkW5tHmoUjBt6SfAxqajRoGKYFXorhDuaYPETCoUBZaxhnFqKqdlM5fCGJ0eQ1n6/lFCqIv7vKMtHqKhWTsCpXUAO+KJo1le0CeJJhh6gbWPbF0nRxP2eGfKPWgqFiKF8EtBKdG7LmH9LoJWfnqhzTaDGfdC5ZlE9wbMzRaLMPqbRAA1iWAuTz4CGNUuVToK5qghIs5z2ADFR3RgNPdK5lU8uUkokgu32lgZqyA3Zb4VyeTroJRSLOkXSr0yVS5NpILFWBmXsBsRZ2xPCEYqCGxfkItTTMMMPHZ8YIFPfcbk9XKDUYx0a1JLROTNDO+bAbfN47F0Z+pyPw08o5FLp8CcsMo6/0b+qSfw08oPG03YORNKmct+l1P7YGN/RIs2N12eOfy5SVAhJYjB3x+MfpDSHRulnq1p0iVMUwDqSCWDsHOxz2wKegujz/ANJT/kEFwYrkfnwLIxBtiG7wH5RbLnKFyCysCPNo7+roPQHGkkH+gR4OgtAzeqSG/kEZwZtnDJKkqszAmxy4br9keCl9oDAtdrns8Y7oOguj3+qSPyJiwdDaH/KyfyCCUKMvdnGJdKwfz+sG6N0quSStDpc+0LFJ4g2fix2R109E6PD1aT+QR5/wjRv9Wk3/AIBGPHyCU6MtoXpfKnDVW0tbttSTuOXAxovRg8IvT0Rox/00n8ggym0VJljVly0pGwC3ZEsvE+GN9YTTdHpOWMAr0Ek5RrfVk/dHZH3qyfujsjVgyL/kZ6sfgx/9hJ2RBegE7/OyNn6qj7o7I+9VR90dkb6OT5RnqR+DFDQCeMHUujEjARp/VUfdHZH3qqPujsjzw5H7mrLH4FCZQA2AebxndL9NJUoFMr+8Xh/AOv7XVGyq9EyZo1ZktC07CHHZAg6JUYwppP5BHo+L7ydmPKce0hXTalevMUS2GQG5Ie0Rp5BADkgDJOe47Y7L/wAKUf8AlpP5BHx6LUn+Xk/kEP4OqR5ZEjkMyYSABn3DjmY9KwnGzeXO0x1+X0ZpU4U8ocECITOidGr3qaSeKBA+jqgvX3dHJTPStLJdn6+v4R17oz9UkP8A4aeUUy+iFEkezSyR/QIayJKUJCUgJSAwAsANgENjDiJlLkf/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solidFill>
                <a:srgbClr val="F8F8F8"/>
              </a:solidFill>
            </a:endParaRPr>
          </a:p>
        </p:txBody>
      </p:sp>
      <p:sp>
        <p:nvSpPr>
          <p:cNvPr id="106511" name="AutoShape 16" descr="data:image/jpg;base64,/9j/4AAQSkZJRgABAQAAAQABAAD/2wCEAAkGBhMSERUUEhQUFRUVFhcYFhgYGBgYGhoXGBgVFRgXGRcYGyYeGhwjGhcXHy8gIycpLCwsFR4xNTAqNSYrLCkBCQoKDgwOGg8PGiwkHyQsKSwsLywsLCwsLCwsLCwsLCwsLCwsLCwsLCwsLCwsLCwsLCwsLCwsLCwsLCwsLCwsLP/AABEIAQwAvAMBIgACEQEDEQH/xAAcAAACAwEBAQEAAAAAAAAAAAAEBQIDBgcBAAj/xABIEAABAgQCBgYGBwUGBwEAAAABAhEAAwQhMUEFElFhcbEGgZGhwfATFCIy0eEHNEJSc5LxJDNicoIVI1NUY8IWQ0SDstLiov/EABoBAAMBAQEBAAAAAAAAAAAAAAIDBAEFAAb/xAAsEQACAgICAQMEAQMFAAAAAAAAAQIRAyESMQQTQVEiMmFxgRSx8AUVQpHh/9oADAMBAAIRAxEAPwDs6p51yMhq97xb6TfED7x6uURWobYglklFvfuMqyz0hbGKFVKvIiaploFqKrZE+byGlqQcIW+j1dcraOyKJmlJjskpfeO+A51aADAVdpAIASPeX2hP6xEvIzSepMp9OEVtDSbptYsCCf5fnwgU6fqAkFkXfLZ1wkpipZJSCAVYm1hm+x4fSaVKkMQCQSR8hDX5GSOnJg8ItWkeUen50y41WFrJz7YuXpac5ujcNXEZ5xVTzmJSoRXORfvBhMvLy9qTHQwxumj6o6RTU4FJv93uN8YuotOTJiSXQC7e72ZwuqwnYxOOwxQiTq3QW25x7+ryv/kP/psbj0NP7dngnW1GGxPzj09IZj+8j8v/ANQNKqHFwC2yKppGSTBx8vJ8sml46Qf/AG5OaxR+U/8AtHy9NzgHBQ38pHjAElat1jBEmSc4f/Uzq7EPFTol/wAQz/4Py/8A1Eh0hnYnV/L84iih3xBVMz2jHnm/dmKKXsF02nlqzA/p+cfTNOzAWdPZ84UTabVuCQdmRgP18pU1we4wuWXKtqTGxUG9pDyZ0hnAO6G26r/7oEn9KqgYGWQ2IST3a0Bqn2e75/pAqmdxbwiZ+XlTrkyyPjQaugmb01qxcCSR/Kp//KNroiqVMkS1qbWWgEtg5GUYD1bWAOCnx+MbzQI/ZpT46geOl/p+aeSTUm+iLyscYLSI1ExpiuCeRgZdWymzj3SM7VmK/phTVTylfWM9ufaY5/kyfqyS+QsUE42/gb1FSdWE1RpH+8QHZ3PZd+6PdLVJCEtmL7mZ4WVDqXKUnNTpDdoPYe6BjBzdyBclBUiydMKyNXAB3FyS1scBd4rNGrWSpRYMmwyszk53h1IoBLUSGZTsTkLW4i4iVRLDMbbD4Qcp8FUTIR5/cA0FQJZ1TnYwSanVV7OHY8DTaJy5cHaDHxWbpUlwcCCO18oU6nsck4P5RKtrhYqtvyO4x5LqnFzbL5GKJ0kBPvPux+UBJqJafs23O0LcGymPGhktT4coggpBfAbBnCyZVEiwKRvihU58TfNgI2GLdjJSpaHqdLoBwJETVV6/2T2wiQpGff4wQmvSnAQ+qWkTOO9scyUhrhoIBQHZw0I5emEOLtteL1V+dmhvF1sXJb0OPWWGfCPfTgwhXpENnFSq/YY96bYpyrobVdUBYBzGZ0q6yWDMR5tBKtIa2/Hd3QFU1acL9heD4UJcmykT1JFy7doi+RWA5xRLmJY89kC1aCn2kdY+ET5ccP5K8WacVrob02kg7Z846NoQ/s8r+QRxSVpR1DFwfa4beEdn6OTNakknbLSe0R0fAxuL38E2fKp9fIDpVLzl/wAqPGE+kxroY+ysWF8b2vva0MOkFXqTVWd0ptnnhCKrrUzWuUKuxULEZu2I7xEeTE3mk/yxiyJQX6JIq/SIMtdlgtgWfsw2wRQSPRJ23dQzTwBsYp0ZLOtrrTrMWSQQq244kcYYrnpUwe+w/CByPj9MQYR5bYQFIWNXWscsD2GAZ9EpAspRTlhb4wNPmBJwRx1vDbAi9MqH/MwOZv3fCJ0pNFSSQVKqmNi7ZGx7MI+XVJP8O4womab1gHZXEPFcqtD4PuOD8CY14H3Y2OaPwOSUfeJ6rd0UiVLd3WW3ADvhSvSah90dTNHqqtRf2u7xj3pyGepAKqkDJ+DvyYQMiWQNnnZFCp21R6i0VTdLBILY7vEwahKts88kb0go06nd2G04xL0SQbqBhEvSxJdzscbYJ0bV+0yi7mxHI7DvhkUlpCZNvbHcmWk5gxcqUnL5RNGqz2gSoqWBwh8bbAlSRGdNG2AjPxDwNUVbG5gWbVXtxG8ZjjFPHRI2MBOG8b8Y8vx6z+kAS54Uc9/DIwRKce6q2zxbPqhJofTqyZuIEFKp3GPeIXpnK64vTpJgNZB7XhWRP2DjXuA12hj70seA4vHWeigaipx/pI5COcSdKBRbVyw8iOmdHh+yyfw08or8Jvk0/gRmjHtGZ6YOJ7291GL3cqs4wjJpnzDM1Ug4lw/Wcu+ND0+m/wB+38CO8q7RuhJolCkJMwhxwOGV9nGDlBpuX5YvTaRo6OqDeyooOGqoAd4iupJ+0Ad7g+IgQ6UcXPd5vFK9JACwfzsMcuUWndF8Ekq5Hk4vkTwHjAn9npNyW4Y9sEp0lf2kged8eL0lLBzPZ4wHKVaVfobxh7u/2AzacfZDjaYCnSlZWaD6rSuyzwrVPJxJbzaGwUmrBnxujwTFgeyTv4RFWkVD3ntgNsfLrgBdrQDOnYrV9nAccBDYwchUmkXLqVKJGG3bweCaSkcZNC+QfZCs1XPXBdPUEYQM4NK0UYpR6Yv0hKmSVkgGZLWfazKTtAzBzizRqSqYw92xG3a1+EMlVLjrbhFM2o9GHa590b98HC2la2KycU9dDldTqJvwDwuq6skHlGd9eWvWJU+qSCCLg7Gwvi8ems9lgSdawG858GBi2KvRNIZzJjgmKkDLy+2BxOtxtEhMhjiK5FjEEbsQOXiIKp5gIYFj4wsk1H943duyO/ZBJlKHXcQiWOg4zDlLWl3HWPj8YkmtVbOIUdXqvtfA/OLlVSG9pLbxthEm+jeK7L6eqUVB0huvdHW+jv1WT+GnlHH6dUsmxT1g+Edg6OfVZP4acOEU+IqkwMj0YL6RJ5FYEh/3aOawe6E8vSYTmQBGj6bSQawmz+iQL8V4HbGWnUagXTq8P0h86YhXYX62FWBDbPhsioy9pB88IEUrajrERM3jwhE8dj4T+S8oG4dfwjw6ozygQqJ3cSI9ZW3wEJeL5KFNewSJ6QLJcwNNmH3ldQ+ER9LkC53Cw4wPPmtnc+bDIQNN6NddlFRNtcjHsAygSsnEgDgojdlFk1IPD9HMB1Ky5L3UzcIqhj1sROXwGaMqdaUndbrBaL5lQU3CdYPcD3j/AC3ZxszhPo+qCF6pwUe/5w2nyiQWPH9d0BPGkhkJEqetSsiZLJVtDlPak2e0WqWZswEpKQkYHbCiRTKSvWBOs3tYkKcu5Tg+8QZUaXSiz6ytgv25CA4vpGucfcs0xo6UxmqKklKcUnVJ3WxfxjPUaVKXrH+lIuycgObwVUVKltrGz2SMOO874kKhKQ3tdQIfsvFmKPFbJ8klJ2gxCTmDaIrmsfPYIDVpAuyX7H5x4lSib27PCPTTYmwn0VwTcgN3gkcoPRUkM+XwwgSVdufyghKNuJ7YBwaVsK70hhJqQoZG+Y7nglKQ+BFuI7IXyJVztHnDOC5O+2/EdkKnFPtDYSaDqaWLWTjkN8db6PfVZP4aeUcmpqcEYmxyjrPR4fssn8NPKN8aKjN/58G5XcUYzp4D6zYgHURY8VRmJlYtNlJCvHtEarpzOapZvsJ5qjLT5gvd9wAbtBg5S27FqJWqpCh+645+MCzJyf8ADJI4jxglc2X9pLHDGKZmocCeEIckxqTBxVHJCRFEycs4nqFoL9XTtPnriDJGHcAOUMTX+MFopkyzwEeVBAcnDvO4RYok7h2DjvgGpmHFN9hNuyDVXoJ3QIuaSo5WYgZJ2RTpDFO4Od0WhGq5NgLqJzilFGZp1iWSbgC5V/EcgNg8YdFWxLdIUTjrWAck4ByepoaUHrQDHVb+MOodh5w0p6ZMoewkP5xJvFZ1nOsp9gAYb9564Y46sXy3Vn0uhC/fUpW0Pqp4Mn4xZT0EpOCEjqEQmVIFn7OV4gKpO8dnwjJeNlS6oWvKxX2MUTkjLz1RFU4KxHjAE1ZUGTMKN+qk/CFE3o/NUrWE0rL29opI4AkDvhaw5bDfkY/YcVGi5a7ix3GApklUv3rD7wunrtaPqSbMQdWa77wUq4kGx4wxk1GW2MtxNTjLoqplk3e3a3baCVMkXdtuJPXFRpGcy/dzR4p+EW07ta6T5vshcnyHR0FyS4+9fgeowwp0g2c9cASQBgG23cfKGlIX2HnEmW4r8FMKb2jxMljljwjrXRz6rJ/DTyjlTB2N+OMdV6O/VZP4aeUM8Jtye70Lzql0Y3p2D6zZv3aMW2qjMVA2qJ4WEafp1LeruWAlo6y6oQSKHW9o+7z4fGPZZfU0bjjqwQgDLn8YoURb2U9kNpkoYJFogaXqiduPuUVJdCdVzgeoRUtAxvDaZJADmF9VMHCGwlGXQqSlHsE1g/x+UUTCVEsxIxOAHHZwxi9EnW9okhO3M7h8coHqFfZSGAyjoYsLlTZzs3kcdIjqIHve2d49l9ycD1x6udua2FuqzQMZgHn4xRNm9fKOlHLiSUXHRz6yN8uQUqpG3z5EDzK3ZAk2cW8tAyi+G2HepitSS66+ELksnHjfffyFLqDFBmx4mSo389kfKABa3dGvyW/YT6JYmoI8/GJIrC8UTKlGEeFYxyhUqu0v+hii6obytJhQZYCwMj4Zg8IkJQP7ovtQr3uo4HhY8YVJmCJSqhjnE7cZrY2MpYxvR1Zw6ju6sjDKULuOvf8AOFVNNE6xICxgrbuUMxvxEF005nSoMRv7C+Y3xz8uPjtHTwZVLTGiZbh2HiOyLZSSMDiMDeISFgjhFyU5s43Y9kQttd9HRSTWuyYQrNL3GHl46z0b+qSPw08o5hTLBwOY87o6h0f+rSf5E8op8Vpy18E+VaMr0tpterv7qZaCd91WhNpCcGAG3sh50ymtP/pTb80ZGZM1iXe0LzL6v5GYdv8AgMkpeI1VQ1mHB4GSe6BZ85nMSOPqSK74RI1U53eAEy9ckmyEga2TnJIO2PJiypQSMz5eKdIVISyE+6nvOajHWwYoxVvo4/k53dInVVY2DYAMBCufUFz3xGZPfbaBFzj5EVrIq12znSi2yRUYkmQVGI06XyhlKSBGPjeh0Y/IMKIDGBahKUudgeC59VdoTV9SASGLx6TpWedPSPpFfre7hg9nfdHk6eAYGkSVJc4vns4MInrAguD13hcZyo1xS6JBAVcee2DJMlwQbEh/AWgBCGEXonFOPzivHNLQmSbCJujym+wQN6Rjt87IuNdrBurh84HMs+9HtZE1R56DZStW42Q8opgnIAdlp91Tdx2gxnZdSzPkIPpKpiGDecoRx43E9F0x9Rzik6qrHBjluflDMLzF9ohXOmCajWA9tIc7049oxi+jq9bsyiDPBQf4OlgyOar3HVLL1g4srn53x1Ho99Vkv/hp5RySjn3a74vHW+j5elk/hp5R7x4pTbXwNnNuNMynTYtPfYhP+6MipVjvPwjTfSAo+sf0I5qjHmYWMLyx3f5Y7DL2CgtwYXVsyCyfZhJWzS53eRCscPqDzz+kJpZjBSz/ACj/AHEcu2Fs+aNuMW1jpSlGxN+JuecLVquY6fB8TgynciufM2b/ANYhKBz89UeJubu3X1CCZMo7IXTgrYdhUhmaI1U5osOGbwDMQVG7t2Ru2a2ylcxyDvaBp9JrKdtl4MQkOwAtEqiUWEP4VDQKbsWKQ9rsLbIkinbK2+LBTklzbdBikgJ3CEckkG+xUEi5LjFvCPlkkapxId9geGKZAxZmiNPIDlweecEmm0Z10UIpCA4Fotlqe17ecINnSmITln8ogpKUnvOXCKIS+AJRvsCFEScCxFj2tyMGUcu105ZR8vSCfdDBsIqlzt7F+rjDnxkqXYraY8o0lJdJ87N8XIaXNSxZKro8U9R7iIEp6jWAcXHlt/GCa1Dyic5bHqLBQHUx6ohzR5Qoowy4yscSAHDHHD4R1/o6f2WT+GnlHFaKcCgNkR4XjtPRsvSSPw08oh8O1NpnTy00mjG/SB+/x+wjmqMcpPstvjYfSD+//wC2nmqMao+9xHjDMnf8m4uy2YPZ6jCZaHUBtUnse/dDecfY4QpRedLGxz/+SYzGvqAzPRVpCY6n4nmYVKxMHVZudwgIJvF6i6OT7kkgtE/WtQYOSQPnAxnXZI25x7q8oXODY1Ug6nmlSSraePVEtUk4wtXXahAZ3a4HPJ4Po5gVfy0Fja6YTRJUlhgMv0jxVPtPnZBbZ74rqLAljByfwe6Fale11xYib3FjFMhB7r/GK5PvseLfrE7i/cGxhPkgpBSTiLRORRsp/O2PUzAwe43xNNRk9svgYbCNDNFMliTu89UKq6cyjnbvbOHZkOeIeA10qgLhJ57NnCKXjtfSBr3M/IupKySz34bIYymLgG9xF0yjCgwDHYdohdOQpE0bGHnrjVH0mmDJc1Q7pR7Nvs8j8Dzh3RrcMW9sKSesEfCEejpwJIfd3fpDbRx9pP8AMPAx6cU7omi3FqyWiVuhuHdHdOi/1On/AAkchHCNHIYqGxR7lN4x3fowf2OR+EjlHMwxrI3+DrqV40ZLp5Lef/Qnv1oxaEXI2iNx05BM4t9xPNUYmYLvCsj2/wBsbjdMhMV7JhYlhNR/V/4mGa047oUzl6sxBP3g/XaMxS2jcy0UVCRfAvhxhdNRcjPOGkyV7R3PAJRcjt8Y6Ke0ckGRKYcYlh14RYUuTsj6cnPYLdUHkaW0Yt9lMxTi8ES6xKbBy0CejJNtgj4Upd1Nu3DPiYmlOUuh0Ul2MJOkgW2bdkXT5jhoTejUkkpIBfY/VujwaYUlwtPWH5GCjJr7g3FNfSHrQWLY+XgES8VAxCV0hTq+2/Y/fF9PPSsDVIvkbQTlGS7F8ZL2JoSTibcYJp6ZrlzwPjH2ozBsuw/DfFi5+pgSnvhkFTBsLlSArAG0XGlFx3fKFyNKA2cl+qCEV6QN/bF0ZfTdAPvs+maPxfEd0LainBN4bS6sk7vCB6sYsOEN4poBt+wBRy7qHHmIeaNkvMTx8ceyFNE41jtLCHtCGSpf3UqPcRzIiLqLZk6ckVaOD6+9Sucdy6MfU5H4SOUcI0QosxzMd36Lj9jkfhI5RzsX3/wdRfaZXpjN/ainZLQe3XHhGOqJd41HTaY2kE75SB3rbvhHX057Ikyfe/2NjrYuSH87IU6UkHztEPChjAtZId4CP0sdP6oi2aq4UPtB+6AFD2jvtBpSdQp+6X6lfN+2BQkkHhbjHaxxU4qSOHOXCbiylAHW8RnWEeI1iYNmSdZN7KHYYN470H+ReliCMD3RYioS2AMQm0artFUqWUquLGA9FxZ7lYYuYyrAbsuyBJ8kKcMAd73wg4UpUlhiDh8IBmyzhfk0E/HyNWhsMkV2A02jCVAapD4s/OHkrRgIuDAVNOKWcNtv3w0TpEY2bzjAQ8ZtbQc8pFEgJGJvtL4QHNpdZ3Ljj8YMn1qSAGJfZlABGqoEK6oqx4J3SQmcoNXZUaTVwJYRBCVEw1E9xcPbzlAdXX6nuoJJ2Zbzuingod2TW5dBEiU2JisTjli7RRT1CiLs/m0E0wu1iRzh3pVByf8A6LlkppIupZF+B74YVi9SQRmshPV7x5CJ0lN19cQ0h7c0Iylhjh7xx+HVHJ8iXGNfI3EuciWj5TAR27ox9TkfhI5RxynlWHHsjsnRr6pI/DTyiDC7kzqvowX0jzGqxj+7RzX8IHlTRNla2YsrxPZeLPpLUfXA3+EjmuFGgatl6p92ZbgoYdotEs/vf7Y6K0WzJOXZAsxL8RjDnSNIR4QvSnM90Et7PJ1oRTk6qgrqP8px+PVANRKILdh2jbGgn0tie2AJlNa4dvd28N4jpeJmUPpl0/7nP8vA5fVHsQzAx1hjFvrOBc7CIImyv0gVScmaO7HGuHKBzYZN8ZDOUpOq/wCkB6TSxcXt84CE5SHBcjOGcieFpFxhCJRX3FSd6IaMrEuAccj4QfVyEqGBfbmwgH1HNJL4iCZNWo2VlG20zUtCqpkEG5DbYEkyA5ZT5NszhrphDjE3F4RaNAStQe5sRnuMGrckn0A6SdDCYdnZEETgk3x85wQmmcDje+EQRRBiV4vYPdsGPXHRTSRK02FSi4ubHC3K8DVeqAGF8G/9o9UoD7NsnLxQFXYDyY1b3QDdHsoDMt4cYYUqRZnwx27YHlUhVjYY8n4Q2oaRv174nzTiltgpSbpIIC/RIKtmA3nAcBjA1DTkXJJJ5mJqV6RTgnVHu79/XBMt3HdHzHk5fVlZ1/HxKCLkS8BsN47B0Z+qSPw08o5JJRltMdd6PD9lk/hp5QvEqZW2c/8ApKQfWwRj6NHNcZhKrWYP3EYRrPpDJFWD/pI5rvGPXMOLWduuIZ3zf7ZTFKjYUFQJ8q7a4ssZvt4GAqmjIJSYV0WkDKWFi7Blp+8n4jERrJ8tMxAUkuCHSra+EDFuL/Bj2Z0kfGKlU3dBVXJIPP8AWKBNaLIrQvkA1Wj0rsbbDnCWv0YtO8DMeIjWyiCY8qKfri3B5c8Lr2+BGXxY5d+5zypS4sSDx5QOh03v24xsdIaCStyPZVuw6xCCo0WtBY9uXbHdx5sWdXF0/hnLlDJhdSWvwRotK8Wfd4QZKqdY9Xl4XCWMGKdpZ4IMtk+y19kEopI1zbJV9Sk54A52jO01Ipc7WZg+WxrYQ1XIGzHKL6IBNgWHnOFPHJ/cbziugtMsjccPN7wNOJSWAN8c78PjBKdIpTbHcLx9TylzVHUBvn84pi3Fcp6QuS5aiBTAR7zDhjBFArYOZ/Uw6k9HNU+2Qdw8VGLypEtLskDabJfmTuESZf8AUYtVjV/2G4/Dknc3QBIpySwDPg/PcBFsxAmDUQ5Bs/3yMb5IGZzgaoqzMLJsklj95W5shu7YYyJZlIuBrqsBkkDIcObRy8+WUo0yvHiSdkaan1QU2N2cYb4ZSZATc3iNHJAFw2QgnVctsjnspSojTydZXXHVdBj9nlfyDlHNVzBKQ4DkkBI2n4ZnhHRujaiaSSSXJlpc72g8XZrWjBfSLNarb/SRzXGRmLsRwB5PGq+k2U9V/wBpDcXXhGRSdYP9rDjCJL6mH7F6FdRG23l4ZdG9LejX6NR/u1H2DklRy4HnCCpq/at72Y3HnH1NUJNlYHsY5cIGr0ba/k6HW0gNwOMIamnbARZ0e087SZpwtLWTjkEKO3Yc4dTqF8MYKDcNMxq9oy3pCkwVKqAd8W1tAQd+UK58kpJuximlIxNxGS5TiKJ1M4uHgFOklp3wTL02j7Tjqj3GS2g3OMtSBqjQiFXZjugCfoVsL90aFFYhWChyj5SRD4eXlx+4qXi459GTqNCKxYnrimVoxbsEq7DGxEgGPU0of3rcIf8A7pkraE/7dG+zPUehQVe0GHefgI01IhKRqpSBwEfCmBa73yi1CAnGw2k2iHyPJyZnstwePjxIH0jSqKPZAJ34QlVoOctTrWOOwbAMBDmo0zKT9oHcL8oBmadKvdRbacO6BxymkZkjjbs9RSypAcupRG5z8BFOprHWLaxsAMANgj2XTlZ1lO55bGyEGSKMb8cIO9bFP8EJMo9/6w2ppSQkqPspAJJPbBNDolw6rDw3xmukWmTMIRKf0YLJA+2ofaP8Iy7dkTynekHGDJVekdc61w9kDMJ2kPiceyOt9GPqcj8JPKOQ0aGDnHLd5Mdf6NF6SR+GnlB4ez2TXRiPpBUPWmOHokc13EYOZOZRGHlsI1P0qrKaxwf+Uh9uK7xhp2kQojBmxxLvsxIaBcfqMLqxTEKuC7OPHdHmo9xYZtkfgY9E/IszW2EcYtkkC6TZrjwjyVGd7IyVEYXfEP57Y2nR/pCGSiaXGCVnPBkqO3fnGJIAU4OOIy4Dqi2TOsXZj5uIJwUlsJS4ujrEyjSoWvCLSWicmcQl6O9MFSylEzWKBYEFyAd32huxEbyTMRNTrIIUlWeXyO7GE8pYuxvFT6MDO0VjaAJ+j2y7njos/RAIt5G6FVToVQdofHOmKeOjCqkkW5tHmoUjBt6SfAxqajRoGKYFXorhDuaYPETCoUBZaxhnFqKqdlM5fCGJ0eQ1n6/lFCqIv7vKMtHqKhWTsCpXUAO+KJo1le0CeJJhh6gbWPbF0nRxP2eGfKPWgqFiKF8EtBKdG7LmH9LoJWfnqhzTaDGfdC5ZlE9wbMzRaLMPqbRAA1iWAuTz4CGNUuVToK5qghIs5z2ADFR3RgNPdK5lU8uUkokgu32lgZqyA3Zb4VyeTroJRSLOkXSr0yVS5NpILFWBmXsBsRZ2xPCEYqCGxfkItTTMMMPHZ8YIFPfcbk9XKDUYx0a1JLROTNDO+bAbfN47F0Z+pyPw08o5FLp8CcsMo6/0b+qSfw08oPG03YORNKmct+l1P7YGN/RIs2N12eOfy5SVAhJYjB3x+MfpDSHRulnq1p0iVMUwDqSCWDsHOxz2wKegujz/ANJT/kEFwYrkfnwLIxBtiG7wH5RbLnKFyCysCPNo7+roPQHGkkH+gR4OgtAzeqSG/kEZwZtnDJKkqszAmxy4br9keCl9oDAtdrns8Y7oOguj3+qSPyJiwdDaH/KyfyCCUKMvdnGJdKwfz+sG6N0quSStDpc+0LFJ4g2fix2R109E6PD1aT+QR5/wjRv9Wk3/AIBGPHyCU6MtoXpfKnDVW0tbttSTuOXAxovRg8IvT0Rox/00n8ggym0VJljVly0pGwC3ZEsvE+GN9YTTdHpOWMAr0Ek5RrfVk/dHZH3qyfujsjVgyL/kZ6sfgx/9hJ2RBegE7/OyNn6qj7o7I+9VR90dkb6OT5RnqR+DFDQCeMHUujEjARp/VUfdHZH3qqPujsjzw5H7mrLH4FCZQA2AebxndL9NJUoFMr+8Xh/AOv7XVGyq9EyZo1ZktC07CHHZAg6JUYwppP5BHo+L7ydmPKce0hXTalevMUS2GQG5Ie0Rp5BADkgDJOe47Y7L/wAKUf8AlpP5BHx6LUn+Xk/kEP4OqR5ZEjkMyYSABn3DjmY9KwnGzeXO0x1+X0ZpU4U8ocECITOidGr3qaSeKBA+jqgvX3dHJTPStLJdn6+v4R17oz9UkP8A4aeUUy+iFEkezSyR/QIayJKUJCUgJSAwAsANgENjDiJlLkf/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s-ES">
              <a:solidFill>
                <a:srgbClr val="F8F8F8"/>
              </a:solidFill>
            </a:endParaRPr>
          </a:p>
        </p:txBody>
      </p:sp>
      <p:sp>
        <p:nvSpPr>
          <p:cNvPr id="106512" name="AutoShape 12" descr="data:image/jpg;base64,/9j/4AAQSkZJRgABAQAAAQABAAD/2wCEAAkGBhQSERUUExQWFRQWGBQXFRgXFBcYFhQZHBcYFRcYHBgXHSYeGhklHBQUHy8gIycpLCwsFx4xNTAqNSYrLCkBCQoKDgwOGg8PGikgHx8tKSwpKiwpKSwpKSkpKSkpLCkpKSkpKSkpKSkpKSkpKSkpKSksKSwpKSkpLCkpKSkpKf/AABEIAJUAdwMBIgACEQEDEQH/xAAbAAACAgMBAAAAAAAAAAAAAAAEBQAGAgMHAf/EADUQAAECBQIEBAYBBAMBAQAAAAECEQADBCExEkEFUWFxBiKBkRMyobHR8MEUUuHxI0JyUxX/xAAZAQADAQEBAAAAAAAAAAAAAAABAgMEAAX/xAAjEQACAgICAQUBAQAAAAAAAAAAAQIRAyESMRMEIkFRYTJx/9oADAMBAAIRAxEAPwDmpcehMbJazmzxonyi53vZu8ZoIAvmE0anbM5oKy5VsBZzGqdNLaQcYZ3gkTm2gNFOSbPqJOI5JjtpIwQgvc/k+8RUsl2dn+kGf/kzN0Kv0xGCZOghKgzv2Bh+NEuaeka0pxtGz+tb5Q21j/MEBNrb9MQsnSVgi29iIDHT0HJmhVnJPUuYWz6IuSPb/cGpQwG9+f5jCoDp8ueveCI5CsyrsqN8qQGyzZ94xm0xN4FcgwPkPwGrmoHOPFVQCbdoAJfrGyRLfMNYDOZUE8o8iT5IBYF8bRIAOJYGZyX/ADe0aCjzn1/3G+ao3D2JMFUlMCzi5t+ImUekZ8J4OqesJTvjoNz0i90nhhEkNpdW5IuYWcD4pSUfkWs/FLP/AMZI5s4Ppf8A1Z6Hi0ufL+JLXqS7EXBB5B2KS12OXBFo24VFL9MeSU2/wXTqDnja2eUJq3w8mZcC93taLStgvSLuH7e8a6ajUqYWDhr9Lgf5ik0mIm/g51WcMMss9wQ474PUQrmq0m5f9+8X6upTN1KsVS/cpLgp7uftFM4nw0BbJuFDUkvnt+Ixyil0a8cr0xRNmnq0DKndekGTaYgtyz259IDqZJuCGbY7QtlHE9VUHQQ/puIDcRuQgxDLYO14JwKoNG+UW9owEp/aMihgfzHAqjbqGkWGoxIHSsxI4PIsPxfMRa3Le8WXw6lKQqomXlyw7f3rN0IBO5+0U5M3Ssnm/wC94e0qjMp5jj5GmIA2wlQ9QzciISPYMnRJxVMWVqAeYSpSuTkqIAGLviLPwmhm06PiBymwwrSpJaxAGeW426jeHVITVJlzkuhZUHIwpwE+lkh+sdOncPlpGsky0t5tKiEgDLh2gNtMZRvsr1OgCbZwFpdAOCFAEexswg8oKFvgEMeQU1i4geZUSpq0mWWMu6SAwmJwQDuoZaGyZGpJ5F3HsT9wY0RlcdmWcaZTqIhKlFRZJKgTfBO8LKjh4ImSiPNLUoo/85/mHnGKQy5c02JwG5GK7TVTzArmi/uE/wARB3dDxEHEaRtSt1D9+rQJO4OtQJNnNudnGOrCLRKoxMmeb5ElQ/8AT33htPpE4F8O/tb2MPGFjSyUcsm0ZBxfF7CBpizyaOm13h2VsND7hs2Jd7bCEHGfC7JfTdrNgm/tmOaphWSylGbGC1vBkygKSQYE+G1zAGdsxExokZaXiQRNh02ayi/M/eH/AAavIIS7JUFIdv7kkD2LH0irVHznufvDTh60sHcsR2hbp2NVqi51Ut9CiCCGzm4y/dJh7wvjxr5n9NUDLkKCiAVJBICk4U7GAV1CF06ZiWISWI3HMe8Lpk/4E5MxDWIUncPCyd7BjdaZ0impJEspKU+dALOSQLNYYDGCKWuCQrzML2e6SXx9D6xzeV4qM2cozF6ApwNJZCb3HMdhGfEOIsU/CmrXqBfVyGLDGd3gRbLZIJoI8X+MES9UtHnUXGbDvHN53GpoOfQfa0PazhwUSXc5V++sVuup9JbPMxS/sjw1oZUfidYbUBz9cdYv/CuLImISX5OdnzvyjkhYO377Q24XVHQQ5a2oXt1g8qF4cjp02ql4S6+ew63NjCybxBnZIa7ZYhsf6Ea+G1GtNr8oGrgWWQLBr8y7W6dYzeRuQ/jSQq4lOlrUdSdFhfY3it10kEnTjaG9RK1AsHLl+zQgqnSW+nKLJ2N0aDa0SMSp7xIcSwlSRqU/Mt7wXLwGPcPjlHk+Ub2Due7R7Kp9zj/EIVS0WfgPEAy5B+VV8/zz/EZ8TWcdweu6TFVpqooU4GMf7ixiqE1GpNiBcE56iB+CONbEpUorYDJ3xzf7w+lq0gF8C/V4RTpwCxgZfvDanHxEAYPTckX+gg9BYZTF0P79f20L6qhC8fMzsB92hxRS9KWPUAZMdD8K+EJMmSZlVLRqUQRrNkJ2GWD5hHLYy6OGK4KoqNmCd+8ZJpzLCmyoNjPWOrV3BJZEyawTLSpioFk5YC7vfYRW6WgTOqAEJOkHy2urnbvb0iXm3so8erMvCnCVplB8lzt5U5JuYM4tKZOfKzhsHcH6xZaXhYlmb5tWlC74DfKCB6/blFckUSplNrXqEtIGpTXAANhzOPpEnbdncdFSUjyFXNTAfeE9bSFTncFm3Iy/aHZrgo6QmySWbcdti0L+MJKFBQGbG0aYsSX0VxQiRsn5MSLEWOZyhcddo1qTvdiLdI1Km+YjN9mgkIww2P3iZU8k07kE/L1xBCJKkl056RnLkag2A+YYSZR2BIsNvUwEzqS7FdXSFTKAdT9u5icOrVJUxLOdxjYRYpFGb7O1zkWxAlXwsbHr3jR4XVszvOk6MOCVWuak3UAom18kiO3Tq8TZIDEBmINtsdo4PSVXw7pBSRzGC7vaOh8G8aa5QC06lXAKWz1fBv6xlnjo145xHHjmqliiTIAaYdBSkJs/6DCHwXSEVKQx8hljF3KiT6MFe4gKfLKlFa31KICR/YCc/wDq57RZvDEo/wBQlsupR9iPs0ZXK2O6LBW8LQlKk/8A0USs7hLksPcxVfEktJCUTJiZNOgOmWE/OA1ujt1OYf8AiHiwQoPhw/Zw0V2vWuaAsSgZcs6tRSS+xMVa1aFTrspUqkQueoy0/wDGA24fYG93xAHiSl8ptcEHMP8AhyQZqlKtZKQkWbdyOe0AeIpA1Mf+z6D/AAY6DlyoEqKAoRI2T03w0SNhEMSn/kUTzP3jeiadhGucHUruY3UdOHvj+YmUGXDJRUoAXJYADmSwH1i7SeCIQVS21TEB5pBbSf8AqlLg9zzxiFXgThoXVILOmWCo9wCE/U/SLTTcPUJlStdipQKdn+vX6Qq+wpJ9lXK/KScuR32H5gQyr3jNKwbcj9NvqTG8I5x7EY3HZ4U21JiDilERqy2Y3+GK/StI2JHpkfzDOfI1IJDE/wAbiEchPw1nykuccuRHrGTNjp/6b8GS0XumQZqgEXNzszAEklRsAG3MM+AcblU85ZWrU6dIUAdIU4JzfTtqxaKzIrVplfCFkm6nyosPmbt8uIV8RnKJ0iw5/wCYlH0lRthee5Uiy8dr/jLTLFzMWBbk/wDmLvxZaJdPoSzMNW2rp/iOU0s9UubLWq+kpa/WLB4n8QOkMSHBHb05mEjDj2XlPn0KfE9e+rRZSzkWsB9BgekV+tUtaWUolrgkkl7N2ger4gVr1bC2Yym14uQPNnp36tCvuyiVKhBVPqIOXvEiTQVKJUb7+5j2GAGTCyldzGyRM82bQLPV5j3MEUky7wrQbLP4b4qJUwHY2V1vF3/qnBfB3/e8cupiXFielrxcfDvFQRoXm8TdoZdC2cv4cxTpYOSD0ex7Rv8AjJUHexZoufGvCUuqpwpBaclKW2CgA5SU7ZDRzJKVSl6FJ0LBwSf0x6OPK46Z5uTDGTbQ5M8I3c/2gH7wurwdKjpAcC1iUgEEF+ZaGFPPsCyR3GP28YKmJWD1t1PWNDjz2ZlPx6NyPlSeYSfoIDqFgrsRYR7NqijQkAO1+3IfeMFSg4UMG4MBSvQzVe4ICQtOk2ffkdjCDjFQoeRRum34PaLHTmz9IE4zKQpBUW1B2LfTrHeow+3kd6bNUqKqE6iOezRurjoSBvGVOtnNuYtGqpJWrOfpHmnrvsACLR7BE6waJAOMVh1luZgmnQw9TAwWylDqYLk3Tu7mOZw04dLsDvf0h2mgCUvcEh9TF/pCGnWwAALnHKLpQTnQFB8M+zjLwtWNjDuHccUiWh3wGc5sxNxCTi8oTmKmKhghtQ/MM66eyHJ8rXOgWgk8I1I1FIQTjmOh62+sWUZS6M80ob+ykT5akliSQOsZS54a4Yw84lwUoLfNhyMDnCebQOWh4ZZY+yUsMcgNNmA7uQ++I30VWG0bsSDm/KB1cLKbkgC9zv6QOmeEnyP3+kDz7sPh9tBqq+zDpAa5xUQOb9mjfQSdQKSA+3XvBM2l04Tfa1t8+8Tn6mUtWUh6eMPgUTZbE9A+2YG+EAXMMqiWzuMm7b9ICqk2f+BCJ2VoXrWD7x7GM5PKPYYajWfmX3P3hpLxEiQGD4Djke3vaLDwtemZovpNu2LxIkNh6ZGTakjzic8kkXYMGd9nPp0iz8MqypI1XLP++wjyJHpQS4mRtvNJHtRUEhtr+sVnjFaJROlAy14kSPNzf0bsXRT+IV61rLkwbQJDO360SJGef8lood0yAEhoInSx9IkSMiewz7Fs+WFKx8v4hdU07qbYAxIkbMQgrrQyi0SJEig6P//Z"/>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8" name="Rectângulo 17"/>
          <p:cNvSpPr/>
          <p:nvPr/>
        </p:nvSpPr>
        <p:spPr>
          <a:xfrm rot="21313048">
            <a:off x="317970" y="1316660"/>
            <a:ext cx="8729548" cy="3554819"/>
          </a:xfrm>
          <a:prstGeom prst="rect">
            <a:avLst/>
          </a:prstGeom>
        </p:spPr>
        <p:txBody>
          <a:bodyPr wrap="square">
            <a:spAutoFit/>
          </a:bodyPr>
          <a:lstStyle/>
          <a:p>
            <a:pPr algn="l">
              <a:lnSpc>
                <a:spcPts val="4500"/>
              </a:lnSpc>
              <a:defRPr/>
            </a:pPr>
            <a:r>
              <a:rPr lang="pt-PT" sz="36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O “Reino dos Céus” é como: </a:t>
            </a:r>
          </a:p>
          <a:p>
            <a:pPr algn="l">
              <a:lnSpc>
                <a:spcPts val="4500"/>
              </a:lnSpc>
              <a:defRPr/>
            </a:pPr>
            <a:r>
              <a:rPr lang="pt-PT" sz="36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 um “tesouro”… uma “pérola”… </a:t>
            </a:r>
          </a:p>
          <a:p>
            <a:pPr algn="l">
              <a:lnSpc>
                <a:spcPts val="4500"/>
              </a:lnSpc>
              <a:defRPr/>
            </a:pPr>
            <a:r>
              <a:rPr lang="pt-PT" sz="36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uma “rede” onde cabemos todos... embora nem todos serão escolhidos, </a:t>
            </a:r>
            <a:r>
              <a:rPr lang="pt-PT" sz="3600"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glorificados</a:t>
            </a:r>
            <a:r>
              <a:rPr lang="pt-PT" sz="3600"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 Portanto</a:t>
            </a:r>
            <a:r>
              <a:rPr lang="pt-PT" sz="36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 devemos ser “sábios” para escolhermos o </a:t>
            </a:r>
            <a:r>
              <a:rPr lang="pt-PT" sz="3600"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melhor… </a:t>
            </a:r>
            <a:endParaRPr lang="pt-PT" sz="36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endParaRP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6" descr="o que jesus cristo dis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4415" y="3518581"/>
            <a:ext cx="5832475" cy="2451100"/>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23" name="Line 4"/>
          <p:cNvSpPr>
            <a:spLocks noChangeShapeType="1"/>
          </p:cNvSpPr>
          <p:nvPr/>
        </p:nvSpPr>
        <p:spPr bwMode="auto">
          <a:xfrm flipV="1">
            <a:off x="1143000" y="928688"/>
            <a:ext cx="0" cy="2879725"/>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6" name="WordArt 8"/>
          <p:cNvSpPr>
            <a:spLocks noChangeArrowheads="1" noChangeShapeType="1" noTextEdit="1"/>
          </p:cNvSpPr>
          <p:nvPr/>
        </p:nvSpPr>
        <p:spPr bwMode="auto">
          <a:xfrm rot="16200000">
            <a:off x="-663731" y="2122579"/>
            <a:ext cx="2887089" cy="445833"/>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Entrada</a:t>
            </a:r>
          </a:p>
        </p:txBody>
      </p:sp>
      <p:sp>
        <p:nvSpPr>
          <p:cNvPr id="7" name="Rectângulo 6"/>
          <p:cNvSpPr/>
          <p:nvPr/>
        </p:nvSpPr>
        <p:spPr>
          <a:xfrm>
            <a:off x="1347787" y="981075"/>
            <a:ext cx="7544520" cy="3785652"/>
          </a:xfrm>
          <a:prstGeom prst="rect">
            <a:avLst/>
          </a:prstGeom>
        </p:spPr>
        <p:txBody>
          <a:bodyPr wrap="square">
            <a:spAutoFit/>
          </a:bodyPr>
          <a:lstStyle/>
          <a:p>
            <a:pPr lvl="2" algn="l">
              <a:defRPr/>
            </a:pPr>
            <a:r>
              <a:rPr lang="pt-PT" sz="2400"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DEUS </a:t>
            </a:r>
            <a:r>
              <a:rPr lang="pt-PT" sz="2400"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VIVE NA SUA MORADA </a:t>
            </a:r>
            <a:r>
              <a:rPr lang="pt-PT" sz="2400"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SANTA;</a:t>
            </a:r>
            <a:endParaRPr lang="pt-PT" sz="2400"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endParaRPr>
          </a:p>
          <a:p>
            <a:pPr lvl="2" algn="l">
              <a:defRPr/>
            </a:pPr>
            <a:r>
              <a:rPr lang="pt-PT" sz="2400"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ELE PREPARA UMA CASA PARA O POBRE.</a:t>
            </a:r>
          </a:p>
          <a:p>
            <a:pPr lvl="2" algn="l">
              <a:defRPr/>
            </a:pPr>
            <a:r>
              <a:rPr lang="pt-PT" sz="2400"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É A FORÇA E O VIGOR DO SEU POVO.</a:t>
            </a:r>
          </a:p>
          <a:p>
            <a:pPr lvl="2" algn="l">
              <a:defRPr/>
            </a:pPr>
            <a:r>
              <a:rPr lang="pt-PT" sz="2400"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a:t>
            </a:r>
            <a:r>
              <a:rPr lang="pt-PT" sz="2400"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a:t>
            </a:r>
            <a:r>
              <a:rPr lang="pt-PT" sz="2400" i="1"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É </a:t>
            </a:r>
            <a:r>
              <a:rPr lang="pt-PT" sz="2400"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A FORÇA E O VIGOR DO SEU POVO.</a:t>
            </a:r>
          </a:p>
          <a:p>
            <a:pPr algn="l">
              <a:defRPr/>
            </a:pPr>
            <a:endParaRPr lang="pt-PT" sz="2400"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endParaRPr>
          </a:p>
          <a:p>
            <a:pPr algn="l">
              <a:defRPr/>
            </a:pPr>
            <a:r>
              <a:rPr lang="pt-PT" sz="2400" i="1"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1. </a:t>
            </a:r>
            <a:r>
              <a:rPr lang="pt-PT" sz="2400"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Cantai a Deus, entoai um cântico ao seu </a:t>
            </a:r>
            <a:r>
              <a:rPr lang="pt-PT" sz="2400" i="1"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nome.</a:t>
            </a:r>
            <a:endParaRPr lang="pt-PT" sz="2400"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endParaRPr>
          </a:p>
          <a:p>
            <a:pPr algn="l">
              <a:defRPr/>
            </a:pPr>
            <a:r>
              <a:rPr lang="pt-PT" sz="2400"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a:t>
            </a:r>
            <a:r>
              <a:rPr lang="pt-PT" sz="2400" i="1"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Abri </a:t>
            </a:r>
            <a:r>
              <a:rPr lang="pt-PT" sz="2400"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caminho </a:t>
            </a:r>
            <a:r>
              <a:rPr lang="pt-PT" sz="2400" i="1"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Àquele </a:t>
            </a:r>
            <a:r>
              <a:rPr lang="pt-PT" sz="2400"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que </a:t>
            </a:r>
            <a:r>
              <a:rPr lang="pt-PT" sz="2400" i="1"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avança </a:t>
            </a:r>
          </a:p>
          <a:p>
            <a:pPr algn="l">
              <a:defRPr/>
            </a:pPr>
            <a:r>
              <a:rPr lang="pt-PT" sz="2400"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a:t>
            </a:r>
            <a:r>
              <a:rPr lang="pt-PT" sz="2400" i="1"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sobre </a:t>
            </a:r>
            <a:r>
              <a:rPr lang="pt-PT" sz="2400"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as </a:t>
            </a:r>
            <a:r>
              <a:rPr lang="pt-PT" sz="2400" i="1"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nuvens!</a:t>
            </a:r>
            <a:endParaRPr lang="pt-PT" sz="2400"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endParaRPr>
          </a:p>
          <a:p>
            <a:pPr algn="l">
              <a:defRPr/>
            </a:pPr>
            <a:r>
              <a:rPr lang="pt-PT" sz="2400"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O seu nome é Senhor, e exultai na sua </a:t>
            </a:r>
            <a:r>
              <a:rPr lang="pt-PT" sz="2400" i="1"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presença.</a:t>
            </a:r>
            <a:endParaRPr lang="pt-PT" sz="2400"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endParaRPr>
          </a:p>
          <a:p>
            <a:pPr algn="l">
              <a:defRPr/>
            </a:pPr>
            <a:r>
              <a:rPr lang="pt-PT" sz="2400"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   Cantai a Deus, entoai um cântico </a:t>
            </a:r>
            <a:r>
              <a:rPr lang="pt-PT" sz="2400" i="1" baseline="0" dirty="0" smtClean="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rPr>
              <a:t>novo!</a:t>
            </a:r>
            <a:endParaRPr lang="pt-PT" sz="2400" i="1" baseline="0" dirty="0">
              <a:effectLst>
                <a:glow rad="63500">
                  <a:schemeClr val="bg1">
                    <a:alpha val="40000"/>
                  </a:schemeClr>
                </a:glow>
                <a:outerShdw blurRad="38100" dist="38100" dir="2700000" algn="tl">
                  <a:srgbClr val="000000">
                    <a:alpha val="43137"/>
                  </a:srgbClr>
                </a:outerShdw>
              </a:effectLst>
              <a:latin typeface="Arial" pitchFamily="34" charset="0"/>
              <a:cs typeface="Arial" pitchFamily="34" charset="0"/>
            </a:endParaRPr>
          </a:p>
        </p:txBody>
      </p:sp>
      <p:pic>
        <p:nvPicPr>
          <p:cNvPr id="8" name="Picture 7"/>
          <p:cNvPicPr>
            <a:picLocks noChangeAspect="1" noChangeArrowheads="1"/>
          </p:cNvPicPr>
          <p:nvPr/>
        </p:nvPicPr>
        <p:blipFill>
          <a:blip r:embed="rId3">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8256633" y="6008190"/>
            <a:ext cx="221828" cy="263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Line 4"/>
          <p:cNvSpPr>
            <a:spLocks noChangeShapeType="1"/>
          </p:cNvSpPr>
          <p:nvPr/>
        </p:nvSpPr>
        <p:spPr bwMode="auto">
          <a:xfrm flipV="1">
            <a:off x="2700338" y="476250"/>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08547" name="AutoShape 8"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08548" name="AutoShape 10"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08549" name="AutoShape 9" descr="data:image/jpeg;base64,/9j/4AAQSkZJRgABAQAAAQABAAD/2wCEAAkGBhQSERQUEBQUFRUVFRQUFRUUFBQUFRQVFBQVFBQUFBQXHCYeFxkkGRQUHy8gJCcpLCwsFR4xNTAqNSYrLCkBCQoKDgwOGg8PGiokHR8pKiwpLCwpLCkpKSwsLCwsLCwsKSwpLCksKSksLCkpLCksLCksKSkpLCwpLCwpLCwpKf/AABEIAOEA4AMBIgACEQEDEQH/xAAbAAACAwEBAQAAAAAAAAAAAAADBAECBQAGB//EAD0QAAEDAQQHBQcDAwQDAQAAAAEAAgMRBAUhMRJBUWFxgZETIqGxwQYjMlJy0fBCkuEUM2IkgrLxFXPCB//EABoBAAMBAQEBAAAAAAAAAAAAAAIDBAEABQb/xAAqEQACAgICAQMEAgIDAAAAAAAAAQIRAyESMUEEIjIFE1FhQnGBwSORof/aAAwDAQACEQMRAD8A2bwt72Po2lKA5V1lAZfEm7oq3zXtB9I8ylWsXoNqtke7NRl6v/x6Jhl5P3ftWZE1Mxu2Lzs1rcWUQ3qSHv61+oj9q4XhJu6KYml2QRAwjUpXnnXuQ1Y0nphbPeDznTonY53bR0SUDtoTzWBTvJJurDZf+od+BHbO7b4ILQEYLm2uwHIuy1ORRaHIICIwLoW2BJhBOVP9SUMmgxXzf2k9t5JJTFY9Jwbm5oPeIzLaY6OqtcfN9taMjFyPphtBUi0FfDXXhatNz6ztNammmKHXgcAvZ+wvte6UmKd5cdRdTSG4kAVCK78hPG0e+M7lBtBVSqJc010wE7Ci0OVXWghVqquKXtLsKyjrY5UNscue3YDxQ9ArPuPyxiIdb37UvJb37USViTcNi1S/ZpL7wftQHXpJtRX2YkfnkkXgDWm/dfmzOAz/AOUk2otktj3Oo5xpQnCo1jes3TTd21LjwPmFTCU33oS6sRvaI9oPpHmUs2A7k9eg94PpHmUFnBXTk/BOkr2cbC4Ztoo7OiejtrgFBtbXZ0rwop58pLodFqL0wljeKb9qa7QIUDm01JqOKu9eNPJJPi0V0nuy0bAUfsQNvVLdmRiAeScgNRj4oIz3sGV+CGDamAQqdkpbEQnKbXxQp0+y4CuAoaFYKmC0Lkef9t7Q5ljk0DSoo52wHCgG0kgcyvnfs5eTLPEXyA1eT8OiSWjuj4nDWHZL3v8A+iNcbG4NGbmg7hnXwXg7mtcQs4EpaNGoqXAZurqxINdSXl668lvpVf6NG3e0EQjBOl7xpLRo40yJNTQY4VqvNRW4xzMmj1knZiKVB4grUlveJ0rS4FrNBzKmgHxkjRpiBlnRZl5SM7QCICgeMsdKgxPOp6LMMVHVDstvd9H2267YJoY5Gmoc0H7pghJXDYhDA1jchU9Tj4p9ycviebLUmkDIVSESqqQp5w/ASYJzUNzd6OQFR7UrhKg00KyxE5pahGSakcEsY9lVycxgN4J104Jd9kTErabUq+0US7nerDpUV/o96au2y948D5hJ9qSm7vrpH6T5hX4+euTEtJdIUvKmmPpHmUJpCavJnfHD1KAISrss41sTFOxmKGv/AGodZMcl1meG51TMB03bl5ynJSpMpaVbQKKzrRgZornRUyUNchyc/LASXgZ00RrUCOiOGpa/YLLhqlUJV2uRqcboGmcArLl1VREBid73eJ4Xxn9TSK7DqPVfC2WaSNxeGV7J5a7CoBFQQ4bKVxX31z8CcTwxJ4BeHtdkpM9wiMbJHknSBxJABOO2laIMk+Gyr00OTo+ZWq2ucSSGmoIADR3QdlM+dVrex9xvntEbNHBtJHVH6dIHHcaUW5PcMILnBgbog1pXE+nJb/sJNG0vAae0cBjTDQYMOGJ8VscsZKkg8sZQds9tG2gAUuCG2Q61D7Y0ENcQCckfgh8hFVwRAqkKefJdDEALCquYdiYDlzpEKaatsLZnuiquMR1UTbiDmk5Ix+lLjkpjKsWmcdbeiUfBXILREJUmylNWR3dHV+zINndqFEzdcLg81+U+YRpISEe7/i5fZUQ9TFuqB+2+7Mi82nTFDq9Sl2xu2rVt7O8OA8yluzVk89eBCx2+wEcbtZT1mj4ILLOTqonLPBQ61Dlz2+tFCx8V2MsgRQwBQ20K2aQ3CtO2Zs5rscEwAqtNMlNStX7BYRrVaqHpAZkDiaIb3nPBwrq2JsMfkBkWg0I7xB44dEWCXSqNYz9CNyQvB+DXDLI+itY5O80jI93r/Kq+37bF8t0aDNiDarOHNIcKg0wV3voTy8Vzj6JaVhdbMe0+y8TgQNIVrk406FPWG7o4hSNobwGPM5lNSPohNkoC7pxKH7aXS7CeSUu2Dln941o2E9MEpdg05pXnEtIY3dtoosWMxcdTfUodwv7jnnIl7/smNcVRy/0aFrvNrXBgqXnJrRU89iZZKT8QI4rHsTyGudm55Jrs1AJ9kjYxWR1K7T6JMvxQXGhstQ3NV4rQHCrTUfmoqXNUskk9hKxchULNiIWqrgV324UMTF3uI1KjbUjE1QZWblPxaemHqtlJXEqLA86Rrs+yp2hbkr2OUOeajGh9F6OHCuxMpi142gaYodXqUOIVRbdCA8V+UeZRYCAnZ3FfH/tgY+XkhkTkXsfmOCsZicGjmjQ2auJUHb9u/wB+B912UjaNQ5o4CvobEKS0RRkdo8NJ4+JAw5rli3tgOf4GGLpnADGuOGH3RD8NW0cPCiA2UObVuIyI2EZgqqGFLYrlYmLvZiW0Nc9IVPI5qbrlxcytQBUcKq7dYGqpHJJXbP76u3SVaXKOzduw9rYeyO54/PFVsUubfld/KPaHVa4c/Fqy7O6loO8j/j/CZFaoVVm3LN36f4+q4SpO0zAPAridFo4k0CNLGQMdZopl8qGV7S081SANf4VNrdkAgRfGT8vdHLPxqr5k7gm8fd/QtukJwzU0zsa7yVozoWV30hvXDyKBE7GYa8hzoD5o95YWcD5ntHKqCS9yQyPR1hPwV2aXmqNjM05cTgO43cBi48a69yI3Bx3NH54K9xgVJ404nWsSrYyTs0XMZEKuNOtTuAGJK5l4sOFSK/MCPEoVs70or+keJz8ArRvFcA3DA4ZHZXWVO1yezKSWwxAVHiiO8gNq6gAHCiWdOxw7jgeGKRkx8VYUXYMsCgtVaogkQRSkELSs3Kljg7x4eoTEzgpsfxHh9lVilwdIGUeXYlbY++DroPMq0NnGsqbcCXimweZTEUFN25UZ4x/kIg3eg8UQAwosm2NtEQcWyNc0VLQ6ult0a414rRtVubG2pz1N2ryF73y4yaLiGggDHVUZHYKKKclVIpxxd2M2X2t0h3nEHZQHEpe32pz2uFdEnAADSe4bdjR1St23QWvBIBxwGddmG1ets12hp0iAXEDlT/tKxwU5UmUZJKC6Bexum2z6EgIILqA6gTUcsTyTN3Oo+ZoyqHdRimLGMSUtdzKSy76L14qk0eXJ2ySe/wBfIrKsmDmfU4ea0LWaS03+n8rPhHfb9RPgt6pFGPpmtO74vzYsou/1A4jyKfcTjvWdIPf13tTIC6CX1/cjOx7T0BKfs9trFpHHRNedKDxSN9foP+XoVS6hWjc/hJ5aR86KJr/mHJXiNayRUbj+HWVaz46RVpDQKLNkfzaqV5ZJPsyIHe8fvP55Ji8jURN/yB8UtY8Xk7ymLUfexjYQhl80UJaCWp1BIdg8gr+z+OjXYSl7wPu5N/8ACZuUULd7UMlo6PTGbS6j3u2A+RV7BGNFoI3nmg2w91++g60CZsxpRICfxPNe3lteDE1uloB2k+mWGVTq19EtZb30BUY0zJGI+ojNb1pg0n12k9NiyLZYBEXBrR2b8HDVjhy/lI9TjtcvwUYJJexku9pmNaCXtPLHwTTb7kfQRwPqci8FjANriQvJTXKW1eaADGpOHLaV6j2Uv0St7N5Je3InMjZVTY4pdMbNJLo2JGmn5RWsD6u309UcsqqQWajq7vUKnHji5b0ySUnQWYAEYY0+6gYb1aYYjgPVdwVGTtikJW2zOLSWgF9O7XV/K8i32Tke4l4IzPE5VJXvWs1lQWqaVeBkZNaMq6Lp7MADE5Fx8huWpI2jTuUl1MlRhrVFj4p6Mlcgdg1oVkFJH7wPBFsmHUjooBAJ20V6fZPJbEbVjO3l5USGT6byjzSf6gbMEOQe9Kbx6HQEmyuoTiSHPPxEYFxI14hLva8vBBzIw0nL0LWClNyzpP7jRvCXHArsZ913QnaatcdJzhs75GpFuwO0i/TdgMtJxB2CiLewqYwctL/5WzdzQY20HHjQfdTSxqM9BLK3C2ZD45xm/PHMnDlknrDI/SFSct+O9NOPePIKXYHDYqFhVE8szfgybtPePEotodWVvFAu3M8VZprOBzWte8bXtGbw/tuTd3N7zPpQ7XDpNptTFmbRw3BDNroCPkrbfh5hOtbiOCUtWOG9OMPe6qfya/ihQtxHEqbREKUcKggg8DmjNjxHNMOgDhvWzdROXZ4W9rg03Oa0kOAqypNHZmnHPHaN6D7O2LRqP1V16nDDHYDgOK9gIgHd4ZZHZXYjtsra10RXOtBVRNPpdFP3PJMJOiK50x460xZ86jYh6K6DBx4fhTsbtiWVmdjyHqqdqh2o94cPUqoVuWCq2TRlsP2hKKAqwMUT2kBQNWyhEOCq0Y4ZKrMUYBArvQRRrcUMt7xKZ7KuaE9mKrhOtCZKzNfD7yqWmb73l91pyRbVmyu97/tVMJ3KgloZbkOCzZPjHFacYwHBISs74T0zPJS8We8ZsALjyFB4rSuM+6/3H0SF6GlN/kB/IWjd7dGEcyppK8hydYzosSTtKu7MqsAo0IhGfBUE5j2MUrxPmVWy42jkiRijnDefzxVbvHvzwQPtss8f4NtrK0CvNHQ1Vo24pqVukKqH1D3oCGjOcalHY5D7OhTAiqKhKWS9jGi1aqWSYqjVxCF5rdMxQovPHVDjrkVeN+1S9q17NLDFEiZjyS7X9QiwTY8kUE7sxitpZiOHqVVo2olrcAcdiV7Sq9KUXJEd0w75q5ITY8cShdoScEdgSckFCI2Em2MMxTDSEo1yI0qTjQ5jDnoZFFXtEF8iFyoyisxWbNZ6y1Gxapj2oEgod6oxNo4jsgBRZ9ob3wnmuS1oj71VSns6Jn32/vRjaD5V9FrRf26cliXw738A+rwC2In4YfN5gH1Sl82zWvakEGoIwbUIICYiyTXLaEcdMxZBSVw2/wAKt3D3zke0s96VezWajtLascqK18TXjOSPEaYJdgwRtLBRZe7FRWik7V0D9S6TEIAKmWpDPAd7cVwK4PqFRxWZI3tGxZZ4VO32q4el5BQ7tadidd9Ay/R0klfQothlqeSTrQ7ijWSOjyRrHqrvtrTQjmytt+McPUoJTVsz5DzKXDqK1EzWy8bKZorSqRN1lFzUuSLk9joNJEA7FcOVHHUFZrUtxv8AoJOiXvVo49ZXMYrOckuKXQxNlXOSkxxTEz0DQxToRo0vCxAtYqU4AlrRiivZkezAvo0mhOujwOi0rt+Btdp+3osy/R7+zj/2f8Vs2NlGN4HzKVvnQz+IZiNEhNGKuxFJ7FeBO0s753pmBuBUWtuIRoG5pfKxt6Dw5KaqsRXSFKnt0CjtNUkaqkqa6ilyjSsJbJjepkKCcFdr0c4XUl0ZF+GDMm1T2oUyRpJ9Wn86KrDCLVCckmmNlqJZBR3L1QY3ghMWPFxB2fZPhBw0A3ydi9smAdjnQeZQGPrih253fHD1KB26s46EN7H2vRtJJwvTHapU4WGnQZoXGTUEr21cAVR1opxWfa8mczQ09SkyUCRhf127P5UvnHLzSXj2OjIK3E1KMGpRkyaY/WtcKRrmXcUu5WfIqaSXx2EnozrbYS+WJw/SXeLStHs6aI4j86qjpNEg7MfunJQHtBbxHqF3CnyMeS1xAMXVSzJaORNPFdPHbMjMLaMQrQuwQ3HBVjep4Q0xrkMaar2iG1ypKdiLhs6w5coLkEP/AIVmvRZMVrQCnTJe9Q2WipIUq5yLFhUo14BnOno0i5DkaCKJWz2jUeCIZEePC4OmDLJyQAuLStK75anl9lnSOqmbuf3uXqFU1aFRezPvN3fH0+pSjXo16yd8fT6lJxnFWpaEvs0YXrn2nUEm6fYo7RZwOscdPQYIbHFLhyntFnE1MbNpwXMedaXiFcSig1QcA+VKhyA4pySTUk4sFSSfNKlG2bFhJJ81azOqkO0Ttnw6IXDQxy8HTOqUxd1poS05HLila4qjTQ13ouFxoVy91mvabDpYjB3nxWfM0tdiFvRZIc1nDsCOa8qPqODqRW8d7Rl1wS7X4p+ayEZYhZjsCqsPGV0Lna7GnnJQ8qHnuhRVEka2UL6K+njhrVHtqg6RA4I1HZj6GtNJl2JCgzoUz8ahNjjpi27CEq7Za8QlhOu7TGqbwsXYwZE1d7u9yPmFnudUVTN2Pq47h9ljjo1PZn3s/vj6R5lJdojXw/3g+keZSYeq49CpLYw1yuHJcPVw9aZQeqsMUBjqo7VjRwdjuiNEgBGjS2ahqqWlRNLBCJxSkhiIY3Dj6Jpjs+FOqVaalGrQfmpY0aS13muAqaDWQFSCMkUAqanzK1rvsGgdJ2eobP5SM/qIYItyYUMcpvRph1FwegmTFQZKL46ebk2z1VAMXJa02Jrtx2hSJKrjIsh6yWN3FmvEn2KSWUtbtCVa7HwWoZNqBNYg7FuBXs+l+pwm6yaZNk9O10Z+lRUe6qJaIS3MH0S+kvbjUlaJetMUmdQqmmrWoJUSKuKtCmXc+ijt0N7qpeSRGkZQ82aieuuTvn6fULFbItC55O+fpPmFklo1LYnfEnvB9I8ylQ5MXrZ3mQFrSe6MgTrKWFmk+R37StUkls5xbZbTUmRWZd0h/Q7oUeO5pTm0jkUqXqcUPlIJYZPpFISnGYI8F0EZ16FNR2ADMO6KDL9VwR6t/wCBq9Hkl4E4ymOCaEDR+k86qdM6mn9qgn9Zj/GDY+PoJeWLhp2KwsbjqTHau+U9Fxe7Y7oo5/Wcz+MaKI+gXlgorvp8TgOGKZiszBtPHIpZ73fK7oVQyP8Ald0KhyfUfVZPLX9FEfR414NZkgAoKBSZlkttD/ld0Ku6d2pruhUMpZJbdjlhroe7ZVdOs9z30+F3QoZlf8ruhSuMn4YxYjSE65s6zmvf8ruhV3aRGTuhQuEvwb9tDz5kP+qIKR7/AMrjyKhwf8ruhWrHL8HcEagtlc8RvS8tma74TQ7NST7N4/S7oVHvPld0Ktweo9RgfsboRP0+OfYO1wuHxArLcaLcbLJkWkjeCl57AHfoc07gadF9J6X6zHrLFr/1EGT0MluOzJ7RClTs10yfpaTyIQJLBJrY79pXuY/UYsnxkmRSxSj2hQSUWlcsnfP0nzCzX2KQfod+0p65oHNeS5rgNE5gjWE2VNHKJ6VutGjXLl5uXoOIZq4Zrly8nIX4+gzMlYrlyQNAuVFy5cEXYqrlyWaVehFSuRBFguauXIQiH61ULly1HEqXKFy045qhcuWIFhGrnrly1AIgLly5awkVKl+ShcmYvkhOX4iU6A3Mrly+jh0eef/Z"/>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3" name="Rectângulo 2"/>
          <p:cNvSpPr/>
          <p:nvPr/>
        </p:nvSpPr>
        <p:spPr>
          <a:xfrm>
            <a:off x="684213" y="671513"/>
            <a:ext cx="8064500" cy="5570537"/>
          </a:xfrm>
          <a:prstGeom prst="rect">
            <a:avLst/>
          </a:prstGeom>
        </p:spPr>
        <p:txBody>
          <a:bodyPr>
            <a:spAutoFit/>
          </a:bodyPr>
          <a:lstStyle/>
          <a:p>
            <a:pPr algn="r">
              <a:spcAft>
                <a:spcPts val="600"/>
              </a:spcAft>
              <a:defRPr/>
            </a:pPr>
            <a:r>
              <a:rPr kumimoji="0" lang="pt-PT" sz="2200" b="0" i="1" kern="0" spc="100" baseline="0" dirty="0">
                <a:solidFill>
                  <a:srgbClr val="FFCC99"/>
                </a:solidFill>
                <a:latin typeface="Arial" charset="0"/>
                <a:cs typeface="Arial" charset="0"/>
              </a:rPr>
              <a:t>	                 </a:t>
            </a:r>
            <a:r>
              <a:rPr kumimoji="0" lang="pt-PT" sz="2000" b="0" kern="0" spc="100" baseline="0" dirty="0">
                <a:solidFill>
                  <a:srgbClr val="FFFF66"/>
                </a:solidFill>
                <a:latin typeface="Arial" charset="0"/>
                <a:cs typeface="Arial" charset="0"/>
              </a:rPr>
              <a:t>( … )</a:t>
            </a:r>
            <a:r>
              <a:rPr kumimoji="0" lang="pt-PT" sz="2000" b="0" kern="0" spc="100" baseline="0" dirty="0">
                <a:solidFill>
                  <a:srgbClr val="F8F8F8"/>
                </a:solidFill>
                <a:latin typeface="Arial" charset="0"/>
                <a:cs typeface="Arial" charset="0"/>
              </a:rPr>
              <a:t>                                    </a:t>
            </a:r>
            <a:r>
              <a:rPr kumimoji="0" lang="pt-PT" sz="2000" b="0" i="1" kern="0" cap="small" spc="100" baseline="0" dirty="0">
                <a:solidFill>
                  <a:srgbClr val="FFCC66"/>
                </a:solidFill>
                <a:latin typeface="Arial" charset="0"/>
                <a:cs typeface="Arial" charset="0"/>
              </a:rPr>
              <a:t>[ Saudação ]</a:t>
            </a:r>
            <a:r>
              <a:rPr kumimoji="0" lang="pt-PT" sz="2000" b="0" kern="0" cap="small" spc="100" baseline="0" dirty="0">
                <a:solidFill>
                  <a:srgbClr val="FF6600"/>
                </a:solidFill>
                <a:latin typeface="Arial" charset="0"/>
                <a:cs typeface="Arial" charset="0"/>
              </a:rPr>
              <a:t> </a:t>
            </a:r>
            <a:endParaRPr kumimoji="0" lang="pt-PT" sz="2000" b="0" i="1" kern="0" spc="100" baseline="0" dirty="0">
              <a:solidFill>
                <a:srgbClr val="FF6600"/>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A graça  …  estejam convosco.</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Bendito seja Deus </a:t>
            </a:r>
          </a:p>
          <a:p>
            <a:pPr algn="l">
              <a:spcAft>
                <a:spcPts val="600"/>
              </a:spcAft>
              <a:defRPr/>
            </a:pPr>
            <a:r>
              <a:rPr kumimoji="0" lang="pt-PT" sz="2400" kern="0" spc="100" baseline="0" dirty="0">
                <a:solidFill>
                  <a:srgbClr val="FFFFFF"/>
                </a:solidFill>
                <a:latin typeface="Arial" charset="0"/>
                <a:cs typeface="Arial" charset="0"/>
              </a:rPr>
              <a:t>    que nos reuniu no amor de Cristo!</a:t>
            </a:r>
            <a:r>
              <a:rPr kumimoji="0" lang="pt-PT" sz="1000"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	</a:t>
            </a:r>
          </a:p>
          <a:p>
            <a:pPr algn="r">
              <a:defRPr/>
            </a:pPr>
            <a:r>
              <a:rPr kumimoji="0" lang="pt-PT" sz="2000" b="0" i="1" kern="0" cap="small" spc="100" baseline="0" dirty="0">
                <a:solidFill>
                  <a:srgbClr val="FF9933"/>
                </a:solidFill>
                <a:latin typeface="Arial" charset="0"/>
                <a:cs typeface="Arial" charset="0"/>
              </a:rPr>
              <a:t>  </a:t>
            </a:r>
            <a:r>
              <a:rPr kumimoji="0" lang="pt-PT" sz="2000" b="0" i="1" kern="0" cap="small" spc="100" baseline="0" dirty="0">
                <a:solidFill>
                  <a:srgbClr val="FFCC66"/>
                </a:solidFill>
                <a:latin typeface="Arial" charset="0"/>
                <a:cs typeface="Arial" charset="0"/>
              </a:rPr>
              <a:t>[ Ato Penitencial ]</a:t>
            </a:r>
            <a:r>
              <a:rPr kumimoji="0" lang="pt-PT" sz="2000" b="0" kern="0" cap="small" spc="100" baseline="0" dirty="0">
                <a:solidFill>
                  <a:srgbClr val="FFCC66"/>
                </a:solidFill>
                <a:latin typeface="Arial" charset="0"/>
                <a:cs typeface="Arial" charset="0"/>
              </a:rPr>
              <a:t> </a:t>
            </a:r>
            <a:endParaRPr kumimoji="0" lang="pt-PT" sz="2400" kern="0" spc="100" baseline="0" dirty="0">
              <a:solidFill>
                <a:srgbClr val="FFCC66"/>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a:t>
            </a:r>
            <a:r>
              <a:rPr kumimoji="0" lang="pt-PT" sz="2200" b="0" i="1" kern="0" spc="100" baseline="0" dirty="0">
                <a:solidFill>
                  <a:srgbClr val="FFFFFF"/>
                </a:solidFill>
                <a:latin typeface="Arial" charset="0"/>
                <a:cs typeface="Arial" charset="0"/>
              </a:rPr>
              <a:t> </a:t>
            </a:r>
            <a:r>
              <a:rPr kumimoji="0" lang="pt-PT" sz="2200" i="1" kern="0" spc="100" baseline="0" dirty="0">
                <a:solidFill>
                  <a:srgbClr val="FFFF66"/>
                </a:solidFill>
                <a:latin typeface="Arial" charset="0"/>
                <a:cs typeface="Arial" charset="0"/>
              </a:rPr>
              <a:t>… </a:t>
            </a:r>
            <a:r>
              <a:rPr kumimoji="0" lang="pt-PT" sz="2200" b="0" i="1" kern="0" spc="100" baseline="0" dirty="0">
                <a:solidFill>
                  <a:srgbClr val="FFFF66"/>
                </a:solidFill>
                <a:latin typeface="Arial" charset="0"/>
                <a:cs typeface="Arial" charset="0"/>
              </a:rPr>
              <a:t>) Confessemos os nossos pecados:</a:t>
            </a:r>
          </a:p>
          <a:p>
            <a:pPr algn="l">
              <a:defRPr/>
            </a:pPr>
            <a:r>
              <a:rPr kumimoji="0" lang="pt-PT" sz="2400" b="0" i="1" kern="0" spc="100" baseline="0" dirty="0">
                <a:solidFill>
                  <a:srgbClr val="FFCC99"/>
                </a:solidFill>
                <a:latin typeface="Arial" charset="0"/>
                <a:cs typeface="Arial" charset="0"/>
              </a:rPr>
              <a:t>(</a:t>
            </a:r>
            <a:r>
              <a:rPr kumimoji="0" lang="pt-PT" sz="2200" b="0" i="1" kern="0" spc="100" baseline="0" dirty="0">
                <a:solidFill>
                  <a:srgbClr val="FFCC99"/>
                </a:solidFill>
                <a:latin typeface="Arial" charset="0"/>
                <a:cs typeface="Arial" charset="0"/>
              </a:rPr>
              <a:t>S</a:t>
            </a:r>
            <a:r>
              <a:rPr kumimoji="0" lang="pt-PT" sz="2400" b="0" i="1" kern="0" spc="100" baseline="0" dirty="0">
                <a:solidFill>
                  <a:srgbClr val="FFCC99"/>
                </a:solidFill>
                <a:latin typeface="Arial" charset="0"/>
                <a:cs typeface="Arial" charset="0"/>
              </a:rPr>
              <a:t> </a:t>
            </a:r>
            <a:r>
              <a:rPr kumimoji="0" lang="pt-PT" sz="2000" b="0" i="1" kern="0" spc="100" baseline="0" dirty="0">
                <a:solidFill>
                  <a:srgbClr val="FFCC99"/>
                </a:solidFill>
                <a:latin typeface="Arial" charset="0"/>
                <a:cs typeface="Arial" charset="0"/>
              </a:rPr>
              <a:t>e</a:t>
            </a:r>
            <a:r>
              <a:rPr kumimoji="0" lang="pt-PT" sz="2400" b="0" i="1" kern="0" spc="100" baseline="0" dirty="0">
                <a:solidFill>
                  <a:srgbClr val="FFCC99"/>
                </a:solidFill>
                <a:latin typeface="Arial" charset="0"/>
                <a:cs typeface="Arial" charset="0"/>
              </a:rPr>
              <a:t> 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Confesso a Deus todo-poderoso</a:t>
            </a:r>
          </a:p>
          <a:p>
            <a:pPr algn="l">
              <a:defRPr/>
            </a:pPr>
            <a:r>
              <a:rPr kumimoji="0" lang="pt-PT" sz="2400" kern="0" spc="100" baseline="0" dirty="0">
                <a:solidFill>
                  <a:srgbClr val="FFFFFF"/>
                </a:solidFill>
                <a:latin typeface="Arial" charset="0"/>
                <a:cs typeface="Arial" charset="0"/>
              </a:rPr>
              <a:t>	e a vós, irmãos, que pequei muitas vezes</a:t>
            </a:r>
          </a:p>
          <a:p>
            <a:pPr algn="l">
              <a:defRPr/>
            </a:pPr>
            <a:r>
              <a:rPr kumimoji="0" lang="pt-PT" sz="2400" kern="0" spc="100" baseline="0" dirty="0">
                <a:solidFill>
                  <a:srgbClr val="FFFFFF"/>
                </a:solidFill>
                <a:latin typeface="Arial" charset="0"/>
                <a:cs typeface="Arial" charset="0"/>
              </a:rPr>
              <a:t>	por pensamentos e palavras,</a:t>
            </a:r>
            <a:r>
              <a:rPr kumimoji="0" lang="pt-PT" sz="2400" b="0" i="1" kern="0" spc="100" baseline="0" dirty="0">
                <a:solidFill>
                  <a:srgbClr val="FFFFFF"/>
                </a:solidFill>
                <a:latin typeface="Arial" charset="0"/>
                <a:cs typeface="Arial" charset="0"/>
              </a:rPr>
              <a:t> </a:t>
            </a:r>
          </a:p>
          <a:p>
            <a:pPr algn="l">
              <a:defRPr/>
            </a:pPr>
            <a:r>
              <a:rPr kumimoji="0" lang="pt-PT" sz="2400" kern="0" spc="100" baseline="0" dirty="0">
                <a:solidFill>
                  <a:srgbClr val="FFFFFF"/>
                </a:solidFill>
                <a:latin typeface="Arial" charset="0"/>
                <a:cs typeface="Arial" charset="0"/>
              </a:rPr>
              <a:t>	atos e omissões, </a:t>
            </a:r>
            <a:endParaRPr kumimoji="0" lang="pt-PT" sz="2000" kern="0" spc="100" baseline="0" dirty="0">
              <a:solidFill>
                <a:srgbClr val="FFFFFF"/>
              </a:solidFill>
              <a:latin typeface="Arial" charset="0"/>
              <a:cs typeface="Arial" charset="0"/>
            </a:endParaRPr>
          </a:p>
          <a:p>
            <a:pPr algn="l">
              <a:defRPr/>
            </a:pPr>
            <a:r>
              <a:rPr kumimoji="0" lang="pt-PT" sz="2400" kern="0" spc="100" baseline="0" dirty="0">
                <a:solidFill>
                  <a:srgbClr val="FFFFFF"/>
                </a:solidFill>
                <a:latin typeface="Arial" charset="0"/>
                <a:cs typeface="Arial" charset="0"/>
              </a:rPr>
              <a:t>	por minha culpa, minha tão grande culpa.</a:t>
            </a:r>
          </a:p>
          <a:p>
            <a:pPr algn="l">
              <a:defRPr/>
            </a:pPr>
            <a:r>
              <a:rPr kumimoji="0" lang="pt-PT" sz="2400" kern="0" spc="100" baseline="0" dirty="0">
                <a:solidFill>
                  <a:srgbClr val="FFFFFF"/>
                </a:solidFill>
                <a:latin typeface="Arial" charset="0"/>
                <a:cs typeface="Arial" charset="0"/>
              </a:rPr>
              <a:t>	E peço à Virgem Maria, aos Anjos e Santos,</a:t>
            </a:r>
          </a:p>
          <a:p>
            <a:pPr algn="l">
              <a:defRPr/>
            </a:pPr>
            <a:r>
              <a:rPr kumimoji="0" lang="pt-PT" sz="2400" kern="0" spc="100" baseline="0" dirty="0">
                <a:solidFill>
                  <a:srgbClr val="FFFFFF"/>
                </a:solidFill>
                <a:latin typeface="Arial" charset="0"/>
                <a:cs typeface="Arial" charset="0"/>
              </a:rPr>
              <a:t>	e a vós, irmãos, que rogueis por mim</a:t>
            </a:r>
          </a:p>
          <a:p>
            <a:pPr algn="l">
              <a:defRPr/>
            </a:pPr>
            <a:r>
              <a:rPr kumimoji="0" lang="pt-PT" sz="2400" kern="0" spc="100" baseline="0" dirty="0">
                <a:solidFill>
                  <a:srgbClr val="FFFFFF"/>
                </a:solidFill>
                <a:latin typeface="Arial" charset="0"/>
                <a:cs typeface="Arial" charset="0"/>
              </a:rPr>
              <a:t>	a Deus, nosso Senhor.</a:t>
            </a:r>
          </a:p>
          <a:p>
            <a:pPr algn="l">
              <a:defRPr/>
            </a:pPr>
            <a:r>
              <a:rPr kumimoji="0" lang="pt-PT" sz="2000" b="0" kern="0" spc="100" baseline="0" dirty="0">
                <a:solidFill>
                  <a:srgbClr val="F8F8F8"/>
                </a:solidFill>
                <a:latin typeface="Arial" charset="0"/>
                <a:cs typeface="Arial" charset="0"/>
              </a:rPr>
              <a:t>		          </a:t>
            </a:r>
            <a:r>
              <a:rPr kumimoji="0" lang="pt-PT" sz="2000" b="0" kern="0" spc="100" baseline="0" dirty="0">
                <a:solidFill>
                  <a:srgbClr val="FFFF66"/>
                </a:solidFill>
                <a:latin typeface="Arial" charset="0"/>
                <a:cs typeface="Arial" charset="0"/>
              </a:rPr>
              <a:t>( … )</a:t>
            </a:r>
            <a:endParaRPr kumimoji="0" lang="pt-PT" sz="2400" kern="0" spc="100" baseline="0" dirty="0">
              <a:solidFill>
                <a:srgbClr val="FFFF66"/>
              </a:solidFill>
              <a:latin typeface="Arial" charset="0"/>
              <a:cs typeface="Arial" charset="0"/>
            </a:endParaRPr>
          </a:p>
        </p:txBody>
      </p:sp>
      <p:sp>
        <p:nvSpPr>
          <p:cNvPr id="12" name="Line 4"/>
          <p:cNvSpPr>
            <a:spLocks noChangeShapeType="1"/>
          </p:cNvSpPr>
          <p:nvPr/>
        </p:nvSpPr>
        <p:spPr bwMode="auto">
          <a:xfrm flipV="1">
            <a:off x="2700338" y="6308725"/>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body" idx="1"/>
          </p:nvPr>
        </p:nvSpPr>
        <p:spPr>
          <a:xfrm>
            <a:off x="539750" y="1268413"/>
            <a:ext cx="8281988" cy="4895850"/>
          </a:xfrm>
        </p:spPr>
        <p:txBody>
          <a:bodyPr/>
          <a:lstStyle/>
          <a:p>
            <a:pPr eaLnBrk="1" hangingPunct="1">
              <a:lnSpc>
                <a:spcPct val="70000"/>
              </a:lnSpc>
              <a:buFontTx/>
              <a:buNone/>
            </a:pPr>
            <a:r>
              <a:rPr lang="pt-PT" sz="2200" b="1" smtClean="0">
                <a:latin typeface="Arial" charset="0"/>
              </a:rPr>
              <a:t>Glória a Deus nas alturas,</a:t>
            </a:r>
          </a:p>
          <a:p>
            <a:pPr eaLnBrk="1" hangingPunct="1">
              <a:lnSpc>
                <a:spcPct val="70000"/>
              </a:lnSpc>
              <a:buFontTx/>
              <a:buNone/>
            </a:pPr>
            <a:r>
              <a:rPr lang="pt-PT" sz="2200" b="1" smtClean="0">
                <a:latin typeface="Arial" charset="0"/>
              </a:rPr>
              <a:t>e paz na terra aos homens por Ele amados</a:t>
            </a:r>
            <a:r>
              <a:rPr lang="pt-PT" sz="2200" smtClean="0">
                <a:latin typeface="Arial" charset="0"/>
              </a:rPr>
              <a:t>.</a:t>
            </a:r>
          </a:p>
          <a:p>
            <a:pPr eaLnBrk="1" hangingPunct="1">
              <a:lnSpc>
                <a:spcPct val="70000"/>
              </a:lnSpc>
              <a:buFontTx/>
              <a:buNone/>
            </a:pPr>
            <a:r>
              <a:rPr lang="pt-PT" sz="2200" b="1" smtClean="0">
                <a:latin typeface="Arial" charset="0"/>
              </a:rPr>
              <a:t>Senhor Deus, Rei dos Céus, </a:t>
            </a:r>
          </a:p>
          <a:p>
            <a:pPr eaLnBrk="1" hangingPunct="1">
              <a:lnSpc>
                <a:spcPct val="70000"/>
              </a:lnSpc>
              <a:buFontTx/>
              <a:buNone/>
            </a:pPr>
            <a:r>
              <a:rPr lang="pt-PT" sz="2200" b="1" smtClean="0">
                <a:latin typeface="Arial" charset="0"/>
              </a:rPr>
              <a:t>Deus Pai todo-poderoso.</a:t>
            </a:r>
          </a:p>
          <a:p>
            <a:pPr eaLnBrk="1" hangingPunct="1">
              <a:lnSpc>
                <a:spcPct val="70000"/>
              </a:lnSpc>
              <a:buFontTx/>
              <a:buNone/>
            </a:pPr>
            <a:r>
              <a:rPr lang="pt-PT" sz="2200" b="1" smtClean="0">
                <a:latin typeface="Arial" charset="0"/>
              </a:rPr>
              <a:t>Nós Vos louvamos, nós Vos bendizemos, </a:t>
            </a:r>
          </a:p>
          <a:p>
            <a:pPr eaLnBrk="1" hangingPunct="1">
              <a:lnSpc>
                <a:spcPct val="70000"/>
              </a:lnSpc>
              <a:buFontTx/>
              <a:buNone/>
            </a:pPr>
            <a:r>
              <a:rPr lang="pt-PT" sz="2200" b="1" smtClean="0">
                <a:latin typeface="Arial" charset="0"/>
              </a:rPr>
              <a:t>nós Vos adoramos, nós Vos glorificamos, </a:t>
            </a:r>
          </a:p>
          <a:p>
            <a:pPr eaLnBrk="1" hangingPunct="1">
              <a:lnSpc>
                <a:spcPct val="70000"/>
              </a:lnSpc>
              <a:buFontTx/>
              <a:buNone/>
            </a:pPr>
            <a:r>
              <a:rPr lang="pt-PT" sz="2200" b="1" smtClean="0">
                <a:latin typeface="Arial" charset="0"/>
              </a:rPr>
              <a:t>nós Vos damos graças por vossa imensa glória.</a:t>
            </a:r>
            <a:r>
              <a:rPr lang="pt-PT" sz="2200" smtClean="0">
                <a:latin typeface="Arial" charset="0"/>
              </a:rPr>
              <a:t>           </a:t>
            </a:r>
          </a:p>
          <a:p>
            <a:pPr eaLnBrk="1" hangingPunct="1">
              <a:lnSpc>
                <a:spcPct val="80000"/>
              </a:lnSpc>
              <a:buFontTx/>
              <a:buNone/>
            </a:pPr>
            <a:r>
              <a:rPr lang="pt-PT" sz="2200" b="1" smtClean="0">
                <a:latin typeface="Arial" charset="0"/>
              </a:rPr>
              <a:t>Senhor Jesus Cristo, Filho Unigénito, </a:t>
            </a:r>
          </a:p>
          <a:p>
            <a:pPr eaLnBrk="1" hangingPunct="1">
              <a:lnSpc>
                <a:spcPct val="80000"/>
              </a:lnSpc>
              <a:buFontTx/>
              <a:buNone/>
            </a:pPr>
            <a:r>
              <a:rPr lang="pt-PT" sz="2200" b="1" smtClean="0">
                <a:latin typeface="Arial" charset="0"/>
              </a:rPr>
              <a:t>Senhor Deus, Cordeiro de Deus, Filho de Deus Pai:</a:t>
            </a:r>
          </a:p>
          <a:p>
            <a:pPr eaLnBrk="1" hangingPunct="1">
              <a:lnSpc>
                <a:spcPct val="80000"/>
              </a:lnSpc>
              <a:buFontTx/>
              <a:buNone/>
            </a:pPr>
            <a:r>
              <a:rPr lang="pt-PT" sz="2200" b="1" smtClean="0">
                <a:latin typeface="Arial" charset="0"/>
              </a:rPr>
              <a:t>Vós que tirais o pecado do mundo, tende piedade de nós. </a:t>
            </a:r>
          </a:p>
          <a:p>
            <a:pPr eaLnBrk="1" hangingPunct="1">
              <a:lnSpc>
                <a:spcPct val="80000"/>
              </a:lnSpc>
              <a:buFontTx/>
              <a:buNone/>
            </a:pPr>
            <a:r>
              <a:rPr lang="pt-PT" sz="2200" b="1" smtClean="0">
                <a:latin typeface="Arial" charset="0"/>
              </a:rPr>
              <a:t>Vós que tirais o pecado do mundo, acolhei a nossa súplica. </a:t>
            </a:r>
          </a:p>
          <a:p>
            <a:pPr eaLnBrk="1" hangingPunct="1">
              <a:lnSpc>
                <a:spcPct val="80000"/>
              </a:lnSpc>
              <a:buFontTx/>
              <a:buNone/>
            </a:pPr>
            <a:r>
              <a:rPr lang="pt-PT" sz="2200" b="1" smtClean="0">
                <a:latin typeface="Arial" charset="0"/>
              </a:rPr>
              <a:t>Vós que estais à direita do Pai, tende piedade de nós. </a:t>
            </a:r>
            <a:endParaRPr lang="pt-PT" sz="2200" smtClean="0">
              <a:latin typeface="Arial" charset="0"/>
            </a:endParaRPr>
          </a:p>
          <a:p>
            <a:pPr eaLnBrk="1" hangingPunct="1">
              <a:lnSpc>
                <a:spcPct val="80000"/>
              </a:lnSpc>
              <a:buFontTx/>
              <a:buNone/>
            </a:pPr>
            <a:r>
              <a:rPr lang="pt-PT" sz="2200" b="1" smtClean="0">
                <a:latin typeface="Arial" charset="0"/>
              </a:rPr>
              <a:t>Só Vós sois o Santo, só Vós, o Senhor, </a:t>
            </a:r>
          </a:p>
          <a:p>
            <a:pPr eaLnBrk="1" hangingPunct="1">
              <a:lnSpc>
                <a:spcPct val="80000"/>
              </a:lnSpc>
              <a:buFontTx/>
              <a:buNone/>
            </a:pPr>
            <a:r>
              <a:rPr lang="pt-PT" sz="2200" b="1" smtClean="0">
                <a:latin typeface="Arial" charset="0"/>
              </a:rPr>
              <a:t>só Vós, o Altíssimo, Jesus Cristo, </a:t>
            </a:r>
          </a:p>
          <a:p>
            <a:pPr eaLnBrk="1" hangingPunct="1">
              <a:lnSpc>
                <a:spcPct val="80000"/>
              </a:lnSpc>
              <a:buFontTx/>
              <a:buNone/>
            </a:pPr>
            <a:r>
              <a:rPr lang="pt-PT" sz="2200" b="1" smtClean="0">
                <a:latin typeface="Arial" charset="0"/>
              </a:rPr>
              <a:t>com o Espírito Santo, na glória de Deus Pai.</a:t>
            </a:r>
            <a:r>
              <a:rPr lang="pt-PT" sz="2200" b="1" i="1" smtClean="0">
                <a:latin typeface="Arial" charset="0"/>
              </a:rPr>
              <a:t>   Ámen.</a:t>
            </a:r>
            <a:r>
              <a:rPr lang="pt-PT" sz="1800" smtClean="0">
                <a:latin typeface="Arial" charset="0"/>
                <a:sym typeface="Wingdings" pitchFamily="2" charset="2"/>
              </a:rPr>
              <a:t> </a:t>
            </a:r>
          </a:p>
        </p:txBody>
      </p:sp>
      <p:sp>
        <p:nvSpPr>
          <p:cNvPr id="109571" name="Line 4"/>
          <p:cNvSpPr>
            <a:spLocks noChangeShapeType="1"/>
          </p:cNvSpPr>
          <p:nvPr/>
        </p:nvSpPr>
        <p:spPr bwMode="auto">
          <a:xfrm>
            <a:off x="1331913" y="1052513"/>
            <a:ext cx="3240087" cy="0"/>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5" name="WordArt 3"/>
          <p:cNvSpPr>
            <a:spLocks noChangeArrowheads="1" noChangeShapeType="1" noTextEdit="1"/>
          </p:cNvSpPr>
          <p:nvPr/>
        </p:nvSpPr>
        <p:spPr bwMode="auto">
          <a:xfrm>
            <a:off x="1331913" y="620713"/>
            <a:ext cx="3240087" cy="36036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dirty="0">
                <a:ln w="11430"/>
                <a:solidFill>
                  <a:srgbClr val="FF5050"/>
                </a:solidFill>
                <a:effectLst>
                  <a:outerShdw blurRad="50800" dist="39000" dir="5460000" algn="tl">
                    <a:srgbClr val="000000">
                      <a:alpha val="38000"/>
                    </a:srgbClr>
                  </a:outerShdw>
                </a:effectLst>
                <a:latin typeface="Arial"/>
                <a:cs typeface="Arial"/>
              </a:rPr>
              <a:t>Glória</a:t>
            </a: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WordArt 21"/>
          <p:cNvSpPr>
            <a:spLocks noChangeArrowheads="1" noChangeShapeType="1" noTextEdit="1"/>
          </p:cNvSpPr>
          <p:nvPr/>
        </p:nvSpPr>
        <p:spPr bwMode="auto">
          <a:xfrm>
            <a:off x="571472" y="548680"/>
            <a:ext cx="8429684" cy="56886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33CC33"/>
                </a:solidFill>
                <a:effectLst>
                  <a:glow rad="101600">
                    <a:srgbClr val="CCFF33">
                      <a:alpha val="40000"/>
                    </a:srgbClr>
                  </a:glow>
                  <a:outerShdw blurRad="50800" dist="38100" dir="2700000" algn="tl" rotWithShape="0">
                    <a:srgbClr val="FFFFFF">
                      <a:alpha val="80000"/>
                    </a:srgbClr>
                  </a:outerShdw>
                </a:effectLst>
                <a:latin typeface="Arial Black"/>
              </a:rPr>
              <a:t>Liturgia da </a:t>
            </a:r>
          </a:p>
          <a:p>
            <a:pPr>
              <a:defRPr/>
            </a:pPr>
            <a:r>
              <a:rPr lang="pt-PT" sz="3600" kern="10" baseline="0" dirty="0">
                <a:ln w="11430"/>
                <a:solidFill>
                  <a:srgbClr val="33CC33"/>
                </a:solidFill>
                <a:effectLst>
                  <a:glow rad="101600">
                    <a:srgbClr val="CCFF33">
                      <a:alpha val="40000"/>
                    </a:srgbClr>
                  </a:glow>
                  <a:outerShdw blurRad="50800" dist="38100" dir="2700000" algn="tl" rotWithShape="0">
                    <a:srgbClr val="FFFFFF">
                      <a:alpha val="80000"/>
                    </a:srgbClr>
                  </a:outerShdw>
                </a:effectLst>
                <a:latin typeface="Arial Black"/>
              </a:rPr>
              <a:t>PALAVRA</a:t>
            </a:r>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9475" y="980728"/>
            <a:ext cx="4749800" cy="4060825"/>
          </a:xfrm>
          <a:prstGeom prst="rect">
            <a:avLst/>
          </a:prstGeom>
          <a:noFill/>
          <a:ln>
            <a:noFill/>
          </a:ln>
          <a:effectLst>
            <a:glow rad="431800">
              <a:schemeClr val="tx2">
                <a:alpha val="55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WordArt 5"/>
          <p:cNvSpPr>
            <a:spLocks noChangeArrowheads="1" noChangeShapeType="1" noTextEdit="1"/>
          </p:cNvSpPr>
          <p:nvPr/>
        </p:nvSpPr>
        <p:spPr bwMode="auto">
          <a:xfrm>
            <a:off x="395536" y="332656"/>
            <a:ext cx="8328025" cy="285771"/>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da PALAVRA</a:t>
            </a:r>
          </a:p>
        </p:txBody>
      </p:sp>
      <p:sp>
        <p:nvSpPr>
          <p:cNvPr id="21510" name="Line 6"/>
          <p:cNvSpPr>
            <a:spLocks noChangeShapeType="1"/>
          </p:cNvSpPr>
          <p:nvPr/>
        </p:nvSpPr>
        <p:spPr bwMode="auto">
          <a:xfrm>
            <a:off x="395288" y="692150"/>
            <a:ext cx="8328025" cy="0"/>
          </a:xfrm>
          <a:prstGeom prst="line">
            <a:avLst/>
          </a:prstGeom>
          <a:noFill/>
          <a:ln w="28575">
            <a:solidFill>
              <a:srgbClr val="66FFFF"/>
            </a:solidFill>
            <a:round/>
            <a:headEnd/>
            <a:tailEnd/>
          </a:ln>
          <a:effectLst/>
        </p:spPr>
        <p:txBody>
          <a:bodyPr/>
          <a:lstStyle/>
          <a:p>
            <a:pPr>
              <a:defRPr/>
            </a:pPr>
            <a:endParaRPr lang="pt-PT" baseline="0">
              <a:ln w="12700">
                <a:solidFill>
                  <a:srgbClr val="F8F8F8"/>
                </a:solidFill>
              </a:ln>
              <a:solidFill>
                <a:srgbClr val="F8F8F8"/>
              </a:solidFill>
              <a:cs typeface="Arial" charset="0"/>
            </a:endParaRPr>
          </a:p>
        </p:txBody>
      </p:sp>
      <p:sp>
        <p:nvSpPr>
          <p:cNvPr id="3" name="Rectângulo 2"/>
          <p:cNvSpPr/>
          <p:nvPr/>
        </p:nvSpPr>
        <p:spPr>
          <a:xfrm>
            <a:off x="395288" y="1068388"/>
            <a:ext cx="8569325" cy="4811712"/>
          </a:xfrm>
          <a:prstGeom prst="rect">
            <a:avLst/>
          </a:prstGeom>
        </p:spPr>
        <p:txBody>
          <a:bodyPr>
            <a:spAutoFit/>
          </a:bodyPr>
          <a:lstStyle/>
          <a:p>
            <a:pPr algn="l">
              <a:lnSpc>
                <a:spcPts val="2300"/>
              </a:lnSpc>
              <a:defRPr/>
            </a:pPr>
            <a:r>
              <a:rPr lang="pt-PT" sz="2100" spc="100" baseline="0" dirty="0">
                <a:solidFill>
                  <a:srgbClr val="F8F8F8"/>
                </a:solidFill>
                <a:latin typeface="Arial" charset="0"/>
                <a:cs typeface="Arial" charset="0"/>
              </a:rPr>
              <a:t>“Naqueles dias, o Senhor apareceu em sonhos a Salomão durante a noite e disse-lhe: «Pede o que quiseres».</a:t>
            </a:r>
          </a:p>
          <a:p>
            <a:pPr algn="l">
              <a:lnSpc>
                <a:spcPts val="2300"/>
              </a:lnSpc>
              <a:defRPr/>
            </a:pPr>
            <a:r>
              <a:rPr lang="pt-PT" sz="2100" spc="100" baseline="0" dirty="0">
                <a:solidFill>
                  <a:srgbClr val="F8F8F8"/>
                </a:solidFill>
                <a:latin typeface="Arial" charset="0"/>
                <a:cs typeface="Arial" charset="0"/>
              </a:rPr>
              <a:t>Salomão respondeu: «Senhor, meu Deus, Vós fizestes </a:t>
            </a:r>
          </a:p>
          <a:p>
            <a:pPr algn="l">
              <a:lnSpc>
                <a:spcPts val="2300"/>
              </a:lnSpc>
              <a:defRPr/>
            </a:pPr>
            <a:r>
              <a:rPr lang="pt-PT" sz="2100" spc="100" baseline="0" dirty="0">
                <a:solidFill>
                  <a:srgbClr val="F8F8F8"/>
                </a:solidFill>
                <a:latin typeface="Arial" charset="0"/>
                <a:cs typeface="Arial" charset="0"/>
              </a:rPr>
              <a:t>reinar o vosso servo em lugar do meu pai David, e eu sou muito novo e não sei como proceder. Este vosso servo está no meio do povo escolhido, um povo imenso, inumerável, que não se pode contar nem calcular. Dai, portanto, ao vosso servo um coração inteligente, para governar o vosso povo, para saber distinguir o bem do mal; pois, quem poderia governar este vosso povo tão numeroso?». </a:t>
            </a:r>
          </a:p>
          <a:p>
            <a:pPr algn="l">
              <a:lnSpc>
                <a:spcPts val="2300"/>
              </a:lnSpc>
              <a:defRPr/>
            </a:pPr>
            <a:r>
              <a:rPr lang="pt-PT" sz="2100" spc="100" baseline="0" dirty="0">
                <a:solidFill>
                  <a:srgbClr val="F8F8F8"/>
                </a:solidFill>
                <a:latin typeface="Arial" charset="0"/>
                <a:cs typeface="Arial" charset="0"/>
              </a:rPr>
              <a:t>Agradou ao Senhor esta súplica de Salomão e disse-lhe: «Porque foi este o teu pedido, e já que não pediste longa vida, nem riqueza, nem a morte dos teus inimigos, mas sabedoria para praticar a justiça, vou satisfazer o teu desejo. Dou-te um coração sábio e esclarecido, como </a:t>
            </a:r>
          </a:p>
          <a:p>
            <a:pPr algn="l">
              <a:lnSpc>
                <a:spcPts val="2300"/>
              </a:lnSpc>
              <a:defRPr/>
            </a:pPr>
            <a:r>
              <a:rPr lang="pt-PT" sz="2100" spc="100" baseline="0" dirty="0">
                <a:solidFill>
                  <a:srgbClr val="F8F8F8"/>
                </a:solidFill>
                <a:latin typeface="Arial" charset="0"/>
                <a:cs typeface="Arial" charset="0"/>
              </a:rPr>
              <a:t>nunca houve antes de ti nem haverá depois de ti».  (1 Rs 3)</a:t>
            </a:r>
          </a:p>
        </p:txBody>
      </p:sp>
      <p:sp>
        <p:nvSpPr>
          <p:cNvPr id="10" name="WordArt 8"/>
          <p:cNvSpPr>
            <a:spLocks noChangeArrowheads="1" noChangeShapeType="1" noTextEdit="1"/>
          </p:cNvSpPr>
          <p:nvPr/>
        </p:nvSpPr>
        <p:spPr bwMode="auto">
          <a:xfrm>
            <a:off x="1763886" y="764704"/>
            <a:ext cx="4032250" cy="28882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1ª LEITURA</a:t>
            </a:r>
          </a:p>
        </p:txBody>
      </p:sp>
      <p:sp>
        <p:nvSpPr>
          <p:cNvPr id="11" name="Rectângulo 10"/>
          <p:cNvSpPr/>
          <p:nvPr/>
        </p:nvSpPr>
        <p:spPr>
          <a:xfrm>
            <a:off x="1692275" y="5876925"/>
            <a:ext cx="7200900" cy="477838"/>
          </a:xfrm>
          <a:prstGeom prst="rect">
            <a:avLst/>
          </a:prstGeom>
        </p:spPr>
        <p:txBody>
          <a:bodyPr>
            <a:spAutoFit/>
          </a:bodyPr>
          <a:lstStyle/>
          <a:p>
            <a:pPr algn="l">
              <a:lnSpc>
                <a:spcPts val="3000"/>
              </a:lnSpc>
              <a:spcAft>
                <a:spcPts val="0"/>
              </a:spcAft>
              <a:defRPr/>
            </a:pPr>
            <a:r>
              <a:rPr lang="pt-PT" sz="2500" cap="all" spc="200" baseline="0" dirty="0">
                <a:solidFill>
                  <a:srgbClr val="F8F8F8"/>
                </a:solidFill>
                <a:latin typeface="Arial Rounded MT Bold" pitchFamily="34" charset="0"/>
                <a:ea typeface="Times New Roman"/>
                <a:cs typeface="Arial" charset="0"/>
              </a:rPr>
              <a:t>Quanto amo, Senhor, a vossa lei !</a:t>
            </a:r>
          </a:p>
        </p:txBody>
      </p:sp>
      <p:sp>
        <p:nvSpPr>
          <p:cNvPr id="12" name="WordArt 8"/>
          <p:cNvSpPr>
            <a:spLocks noChangeArrowheads="1" noChangeShapeType="1" noTextEdit="1"/>
          </p:cNvSpPr>
          <p:nvPr/>
        </p:nvSpPr>
        <p:spPr bwMode="auto">
          <a:xfrm rot="20300556">
            <a:off x="397787" y="5987514"/>
            <a:ext cx="1340182" cy="301158"/>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FF3300"/>
                </a:solidFill>
                <a:effectLst>
                  <a:outerShdw blurRad="50800" dist="39000" dir="5460000" algn="tl">
                    <a:srgbClr val="000000">
                      <a:alpha val="38000"/>
                    </a:srgbClr>
                  </a:outerShdw>
                </a:effectLst>
                <a:latin typeface="Arial Black"/>
                <a:cs typeface="Arial" charset="0"/>
              </a:rPr>
              <a:t>Salmo R:</a:t>
            </a:r>
          </a:p>
        </p:txBody>
      </p:sp>
      <p:pic>
        <p:nvPicPr>
          <p:cNvPr id="111624" name="Picture 9" descr="BIBLE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6948488" y="-26988"/>
            <a:ext cx="1211262" cy="1035051"/>
          </a:xfrm>
          <a:noFill/>
        </p:spPr>
      </p:pic>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WordArt 5"/>
          <p:cNvSpPr>
            <a:spLocks noChangeArrowheads="1" noChangeShapeType="1" noTextEdit="1"/>
          </p:cNvSpPr>
          <p:nvPr/>
        </p:nvSpPr>
        <p:spPr bwMode="auto">
          <a:xfrm>
            <a:off x="395536" y="404664"/>
            <a:ext cx="8328025" cy="285771"/>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da PALAVRA</a:t>
            </a:r>
          </a:p>
        </p:txBody>
      </p:sp>
      <p:sp>
        <p:nvSpPr>
          <p:cNvPr id="21510" name="Line 6"/>
          <p:cNvSpPr>
            <a:spLocks noChangeShapeType="1"/>
          </p:cNvSpPr>
          <p:nvPr/>
        </p:nvSpPr>
        <p:spPr bwMode="auto">
          <a:xfrm>
            <a:off x="395288" y="765175"/>
            <a:ext cx="8353425" cy="0"/>
          </a:xfrm>
          <a:prstGeom prst="line">
            <a:avLst/>
          </a:prstGeom>
          <a:noFill/>
          <a:ln w="28575">
            <a:solidFill>
              <a:srgbClr val="66FFFF"/>
            </a:solidFill>
            <a:round/>
            <a:headEnd/>
            <a:tailEnd/>
          </a:ln>
          <a:effectLst/>
        </p:spPr>
        <p:txBody>
          <a:bodyPr/>
          <a:lstStyle/>
          <a:p>
            <a:pPr>
              <a:defRPr/>
            </a:pPr>
            <a:endParaRPr lang="pt-PT" baseline="0">
              <a:ln w="12700">
                <a:solidFill>
                  <a:srgbClr val="F8F8F8"/>
                </a:solidFill>
              </a:ln>
              <a:solidFill>
                <a:srgbClr val="F8F8F8"/>
              </a:solidFill>
              <a:cs typeface="Arial" charset="0"/>
            </a:endParaRPr>
          </a:p>
        </p:txBody>
      </p:sp>
      <p:sp>
        <p:nvSpPr>
          <p:cNvPr id="112644" name="Seta para baixo 10"/>
          <p:cNvSpPr>
            <a:spLocks noChangeArrowheads="1"/>
          </p:cNvSpPr>
          <p:nvPr/>
        </p:nvSpPr>
        <p:spPr bwMode="auto">
          <a:xfrm rot="-1879668">
            <a:off x="7099300" y="5984875"/>
            <a:ext cx="219075" cy="298450"/>
          </a:xfrm>
          <a:prstGeom prst="downArrow">
            <a:avLst>
              <a:gd name="adj1" fmla="val 50000"/>
              <a:gd name="adj2" fmla="val 49838"/>
            </a:avLst>
          </a:prstGeom>
          <a:solidFill>
            <a:schemeClr val="tx1"/>
          </a:solidFill>
          <a:ln w="9525" algn="ctr">
            <a:solidFill>
              <a:schemeClr val="tx1"/>
            </a:solidFill>
            <a:round/>
            <a:headEnd/>
            <a:tailEnd/>
          </a:ln>
        </p:spPr>
        <p:txBody>
          <a:bodyPr/>
          <a:lstStyle/>
          <a:p>
            <a:r>
              <a:rPr lang="es-ES" baseline="0">
                <a:solidFill>
                  <a:srgbClr val="F8F8F8"/>
                </a:solidFill>
                <a:cs typeface="Arial" charset="0"/>
              </a:rPr>
              <a:t>   </a:t>
            </a:r>
          </a:p>
        </p:txBody>
      </p:sp>
      <p:sp>
        <p:nvSpPr>
          <p:cNvPr id="2" name="Rectângulo 1"/>
          <p:cNvSpPr/>
          <p:nvPr/>
        </p:nvSpPr>
        <p:spPr>
          <a:xfrm>
            <a:off x="923925" y="1695450"/>
            <a:ext cx="7969250" cy="3927475"/>
          </a:xfrm>
          <a:prstGeom prst="rect">
            <a:avLst/>
          </a:prstGeom>
        </p:spPr>
        <p:txBody>
          <a:bodyPr>
            <a:spAutoFit/>
          </a:bodyPr>
          <a:lstStyle/>
          <a:p>
            <a:pPr algn="l">
              <a:lnSpc>
                <a:spcPts val="2300"/>
              </a:lnSpc>
              <a:defRPr/>
            </a:pPr>
            <a:r>
              <a:rPr lang="pt-PT" sz="2200" spc="200" baseline="0" dirty="0">
                <a:solidFill>
                  <a:srgbClr val="F8F8F8"/>
                </a:solidFill>
                <a:latin typeface="Arial" charset="0"/>
                <a:cs typeface="Arial" charset="0"/>
              </a:rPr>
              <a:t>“Irmãos:</a:t>
            </a:r>
          </a:p>
          <a:p>
            <a:pPr algn="l">
              <a:lnSpc>
                <a:spcPts val="2300"/>
              </a:lnSpc>
              <a:defRPr/>
            </a:pPr>
            <a:r>
              <a:rPr lang="pt-PT" sz="2200" spc="200" baseline="0" dirty="0">
                <a:solidFill>
                  <a:srgbClr val="F8F8F8"/>
                </a:solidFill>
                <a:latin typeface="Arial" charset="0"/>
                <a:cs typeface="Arial" charset="0"/>
              </a:rPr>
              <a:t>Nós sabemos que Deus concorre em tudo</a:t>
            </a:r>
          </a:p>
          <a:p>
            <a:pPr algn="l">
              <a:lnSpc>
                <a:spcPts val="2300"/>
              </a:lnSpc>
              <a:defRPr/>
            </a:pPr>
            <a:r>
              <a:rPr lang="pt-PT" sz="2200" spc="200" baseline="0" dirty="0">
                <a:solidFill>
                  <a:srgbClr val="F8F8F8"/>
                </a:solidFill>
                <a:latin typeface="Arial" charset="0"/>
                <a:cs typeface="Arial" charset="0"/>
              </a:rPr>
              <a:t>para o bem daqueles que O amam,</a:t>
            </a:r>
          </a:p>
          <a:p>
            <a:pPr algn="l">
              <a:lnSpc>
                <a:spcPts val="2300"/>
              </a:lnSpc>
              <a:defRPr/>
            </a:pPr>
            <a:r>
              <a:rPr lang="pt-PT" sz="2200" spc="200" baseline="0" dirty="0">
                <a:solidFill>
                  <a:srgbClr val="F8F8F8"/>
                </a:solidFill>
                <a:latin typeface="Arial" charset="0"/>
                <a:cs typeface="Arial" charset="0"/>
              </a:rPr>
              <a:t>dos que são chamados, segundo o seu desígnio.</a:t>
            </a:r>
          </a:p>
          <a:p>
            <a:pPr algn="l">
              <a:lnSpc>
                <a:spcPts val="2300"/>
              </a:lnSpc>
              <a:defRPr/>
            </a:pPr>
            <a:r>
              <a:rPr lang="pt-PT" sz="2200" spc="200" baseline="0" dirty="0">
                <a:solidFill>
                  <a:srgbClr val="F8F8F8"/>
                </a:solidFill>
                <a:latin typeface="Arial" charset="0"/>
                <a:cs typeface="Arial" charset="0"/>
              </a:rPr>
              <a:t>Porque os que Ele de antemão conheceu, </a:t>
            </a:r>
          </a:p>
          <a:p>
            <a:pPr algn="l">
              <a:lnSpc>
                <a:spcPts val="2300"/>
              </a:lnSpc>
              <a:defRPr/>
            </a:pPr>
            <a:r>
              <a:rPr lang="pt-PT" sz="2200" spc="200" baseline="0" dirty="0">
                <a:solidFill>
                  <a:srgbClr val="F8F8F8"/>
                </a:solidFill>
                <a:latin typeface="Arial" charset="0"/>
                <a:cs typeface="Arial" charset="0"/>
              </a:rPr>
              <a:t>também os predestinou</a:t>
            </a:r>
          </a:p>
          <a:p>
            <a:pPr algn="l">
              <a:lnSpc>
                <a:spcPts val="2300"/>
              </a:lnSpc>
              <a:defRPr/>
            </a:pPr>
            <a:r>
              <a:rPr lang="pt-PT" sz="2200" spc="200" baseline="0" dirty="0">
                <a:solidFill>
                  <a:srgbClr val="F8F8F8"/>
                </a:solidFill>
                <a:latin typeface="Arial" charset="0"/>
                <a:cs typeface="Arial" charset="0"/>
              </a:rPr>
              <a:t>para serem conformes à imagem de seu Filho,</a:t>
            </a:r>
          </a:p>
          <a:p>
            <a:pPr algn="l">
              <a:lnSpc>
                <a:spcPts val="2300"/>
              </a:lnSpc>
              <a:defRPr/>
            </a:pPr>
            <a:r>
              <a:rPr lang="pt-PT" sz="2200" spc="200" baseline="0" dirty="0">
                <a:solidFill>
                  <a:srgbClr val="F8F8F8"/>
                </a:solidFill>
                <a:latin typeface="Arial" charset="0"/>
                <a:cs typeface="Arial" charset="0"/>
              </a:rPr>
              <a:t>a fim de que Ele seja </a:t>
            </a:r>
          </a:p>
          <a:p>
            <a:pPr algn="l">
              <a:lnSpc>
                <a:spcPts val="2300"/>
              </a:lnSpc>
              <a:defRPr/>
            </a:pPr>
            <a:r>
              <a:rPr lang="pt-PT" sz="2200" spc="200" baseline="0" dirty="0">
                <a:solidFill>
                  <a:srgbClr val="F8F8F8"/>
                </a:solidFill>
                <a:latin typeface="Arial" charset="0"/>
                <a:cs typeface="Arial" charset="0"/>
              </a:rPr>
              <a:t>o Primogénito de muitos irmãos. </a:t>
            </a:r>
          </a:p>
          <a:p>
            <a:pPr algn="l">
              <a:lnSpc>
                <a:spcPts val="2300"/>
              </a:lnSpc>
              <a:defRPr/>
            </a:pPr>
            <a:r>
              <a:rPr lang="pt-PT" sz="2200" spc="200" baseline="0" dirty="0">
                <a:solidFill>
                  <a:srgbClr val="F8F8F8"/>
                </a:solidFill>
                <a:latin typeface="Arial" charset="0"/>
                <a:cs typeface="Arial" charset="0"/>
              </a:rPr>
              <a:t>E àqueles que predestinou, também os chamou;</a:t>
            </a:r>
          </a:p>
          <a:p>
            <a:pPr algn="l">
              <a:lnSpc>
                <a:spcPts val="2300"/>
              </a:lnSpc>
              <a:defRPr/>
            </a:pPr>
            <a:r>
              <a:rPr lang="pt-PT" sz="2200" spc="200" baseline="0" dirty="0">
                <a:solidFill>
                  <a:srgbClr val="F8F8F8"/>
                </a:solidFill>
                <a:latin typeface="Arial" charset="0"/>
                <a:cs typeface="Arial" charset="0"/>
              </a:rPr>
              <a:t>àqueles que chamou, também os justificou;</a:t>
            </a:r>
          </a:p>
          <a:p>
            <a:pPr algn="l">
              <a:lnSpc>
                <a:spcPts val="2300"/>
              </a:lnSpc>
              <a:defRPr/>
            </a:pPr>
            <a:r>
              <a:rPr lang="pt-PT" sz="2200" spc="200" baseline="0" dirty="0">
                <a:solidFill>
                  <a:srgbClr val="F8F8F8"/>
                </a:solidFill>
                <a:latin typeface="Arial" charset="0"/>
                <a:cs typeface="Arial" charset="0"/>
              </a:rPr>
              <a:t>e àqueles que justificou, </a:t>
            </a:r>
          </a:p>
          <a:p>
            <a:pPr algn="l">
              <a:lnSpc>
                <a:spcPts val="2300"/>
              </a:lnSpc>
              <a:defRPr/>
            </a:pPr>
            <a:r>
              <a:rPr lang="pt-PT" sz="2200" spc="200" baseline="0" dirty="0">
                <a:solidFill>
                  <a:srgbClr val="F8F8F8"/>
                </a:solidFill>
                <a:latin typeface="Arial" charset="0"/>
                <a:cs typeface="Arial" charset="0"/>
              </a:rPr>
              <a:t>também os glorificou”.                           (Rm 8)</a:t>
            </a:r>
          </a:p>
        </p:txBody>
      </p:sp>
      <p:sp>
        <p:nvSpPr>
          <p:cNvPr id="9" name="WordArt 8"/>
          <p:cNvSpPr>
            <a:spLocks noChangeArrowheads="1" noChangeShapeType="1" noTextEdit="1"/>
          </p:cNvSpPr>
          <p:nvPr/>
        </p:nvSpPr>
        <p:spPr bwMode="auto">
          <a:xfrm>
            <a:off x="1763886" y="1196752"/>
            <a:ext cx="4032250" cy="2880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2ª LEITURA</a:t>
            </a:r>
          </a:p>
        </p:txBody>
      </p:sp>
      <p:sp>
        <p:nvSpPr>
          <p:cNvPr id="11" name="WordArt 8"/>
          <p:cNvSpPr>
            <a:spLocks noChangeArrowheads="1" noChangeShapeType="1" noTextEdit="1"/>
          </p:cNvSpPr>
          <p:nvPr/>
        </p:nvSpPr>
        <p:spPr bwMode="auto">
          <a:xfrm>
            <a:off x="3707904" y="5949280"/>
            <a:ext cx="3240360" cy="25586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ALELUIA!</a:t>
            </a:r>
          </a:p>
        </p:txBody>
      </p:sp>
      <p:pic>
        <p:nvPicPr>
          <p:cNvPr id="112648" name="Picture 9" descr="BIBLE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6948488" y="90488"/>
            <a:ext cx="1211262" cy="1035050"/>
          </a:xfrm>
          <a:noFill/>
        </p:spPr>
      </p:pic>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1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2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3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2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0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8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7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9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1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Selling a Product or Service</Template>
  <TotalTime>6729</TotalTime>
  <Words>1731</Words>
  <Application>Microsoft Office PowerPoint</Application>
  <PresentationFormat>Apresentação no Ecrã (4:3)</PresentationFormat>
  <Paragraphs>292</Paragraphs>
  <Slides>28</Slides>
  <Notes>7</Notes>
  <HiddenSlides>0</HiddenSlides>
  <MMClips>0</MMClips>
  <ScaleCrop>false</ScaleCrop>
  <HeadingPairs>
    <vt:vector size="6" baseType="variant">
      <vt:variant>
        <vt:lpstr>Tipos de letra usados</vt:lpstr>
      </vt:variant>
      <vt:variant>
        <vt:i4>7</vt:i4>
      </vt:variant>
      <vt:variant>
        <vt:lpstr>Tema</vt:lpstr>
      </vt:variant>
      <vt:variant>
        <vt:i4>12</vt:i4>
      </vt:variant>
      <vt:variant>
        <vt:lpstr>Títulos dos diapositivos</vt:lpstr>
      </vt:variant>
      <vt:variant>
        <vt:i4>28</vt:i4>
      </vt:variant>
    </vt:vector>
  </HeadingPairs>
  <TitlesOfParts>
    <vt:vector size="47" baseType="lpstr">
      <vt:lpstr>Arial</vt:lpstr>
      <vt:lpstr>Arial Black</vt:lpstr>
      <vt:lpstr>Arial Rounded MT Bold</vt:lpstr>
      <vt:lpstr>Calibri</vt:lpstr>
      <vt:lpstr>Tahoma</vt:lpstr>
      <vt:lpstr>Times New Roman</vt:lpstr>
      <vt:lpstr>Wingdings</vt:lpstr>
      <vt:lpstr>1_Modelo de apresentação predefinido</vt:lpstr>
      <vt:lpstr>10_Modelo de apresentação predefinido</vt:lpstr>
      <vt:lpstr>8_Modelo de apresentação predefinido</vt:lpstr>
      <vt:lpstr>7_Modelo de apresentação predefinido</vt:lpstr>
      <vt:lpstr>4_Modelo de apresentação predefinido</vt:lpstr>
      <vt:lpstr>5_Modelo de apresentação predefinido</vt:lpstr>
      <vt:lpstr>6_Modelo de apresentação predefinido</vt:lpstr>
      <vt:lpstr>9_Modelo de apresentação predefinido</vt:lpstr>
      <vt:lpstr>11_Modelo de apresentação predefinido</vt:lpstr>
      <vt:lpstr>12_Modelo de apresentação predefinido</vt:lpstr>
      <vt:lpstr>13_Modelo de apresentação predefinido</vt:lpstr>
      <vt:lpstr>2_Modelo de apresentação predefinido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                                                                       [ Após a Consagração / À escolha ]  (1ª) P- Mistério da fé!       A- Anunciamos, Senhor, a Vossa morte,           proclamamos a Vossa Ressurreição.          Vinde, Senhor Jesus!    (2ª) P- Mistério admirável da nossa fé!        A- Quando comemos deste pão            e bebemos deste cálice,             anunciamos, Senhor, a Vossa morte,            esperando a Vossa vinda gloriosa.     (3ª) P- Mistério da fé para a salvação do mundo!         A- Glória a Vós que morrestes na cruz              e agora viveis para sempre.             Salvador do mundo, salvai-nos!             Vinde, Senhor Jesus!</vt:lpstr>
      <vt:lpstr>Apresentação do PowerPoint</vt:lpstr>
      <vt:lpstr>Apresentação do PowerPoint</vt:lpstr>
      <vt:lpstr>Apresentação do PowerPoint</vt:lpstr>
      <vt:lpstr>Apresentação do PowerPoint</vt:lpstr>
      <vt:lpstr>Apresentação do PowerPoint</vt:lpstr>
      <vt:lpstr>Apresentação do PowerPoint</vt:lpstr>
      <vt:lpstr> TENS PALAVRAS DE VIDA ETERNA:  SENHOR, EU CREIO EM TI!  TEUS CAMINHOS DE JUSTIÇA  SENHOR, EU SEGUIREI.  1. Proclamarei, Senhor a tua lei;    medito em teus preceitos todo dia.    Desviarei meus pés do mau caminho,    e sempre hei de guardar as tuas ordens.</vt:lpstr>
      <vt:lpstr>Apresentação do PowerPoint</vt:lpstr>
    </vt:vector>
  </TitlesOfParts>
  <Company>La Salle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La Salle</dc:creator>
  <cp:lastModifiedBy>Luis López</cp:lastModifiedBy>
  <cp:revision>387</cp:revision>
  <dcterms:created xsi:type="dcterms:W3CDTF">2006-05-02T09:35:59Z</dcterms:created>
  <dcterms:modified xsi:type="dcterms:W3CDTF">2014-07-26T22:03:17Z</dcterms:modified>
</cp:coreProperties>
</file>