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9.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0.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1.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915" r:id="rId2"/>
    <p:sldMasterId id="2147484456" r:id="rId3"/>
    <p:sldMasterId id="2147484685" r:id="rId4"/>
    <p:sldMasterId id="2147484698" r:id="rId5"/>
    <p:sldMasterId id="2147484711" r:id="rId6"/>
    <p:sldMasterId id="2147484724" r:id="rId7"/>
    <p:sldMasterId id="2147484737" r:id="rId8"/>
    <p:sldMasterId id="2147484750" r:id="rId9"/>
    <p:sldMasterId id="2147484763" r:id="rId10"/>
    <p:sldMasterId id="2147484776" r:id="rId11"/>
    <p:sldMasterId id="2147486670" r:id="rId12"/>
  </p:sldMasterIdLst>
  <p:notesMasterIdLst>
    <p:notesMasterId r:id="rId39"/>
  </p:notesMasterIdLst>
  <p:sldIdLst>
    <p:sldId id="303" r:id="rId13"/>
    <p:sldId id="281" r:id="rId14"/>
    <p:sldId id="327" r:id="rId15"/>
    <p:sldId id="323" r:id="rId16"/>
    <p:sldId id="313" r:id="rId17"/>
    <p:sldId id="305" r:id="rId18"/>
    <p:sldId id="333" r:id="rId19"/>
    <p:sldId id="332" r:id="rId20"/>
    <p:sldId id="331" r:id="rId21"/>
    <p:sldId id="330" r:id="rId22"/>
    <p:sldId id="329" r:id="rId23"/>
    <p:sldId id="306" r:id="rId24"/>
    <p:sldId id="334" r:id="rId25"/>
    <p:sldId id="311" r:id="rId26"/>
    <p:sldId id="283" r:id="rId27"/>
    <p:sldId id="314" r:id="rId28"/>
    <p:sldId id="315" r:id="rId29"/>
    <p:sldId id="299" r:id="rId30"/>
    <p:sldId id="301" r:id="rId31"/>
    <p:sldId id="317" r:id="rId32"/>
    <p:sldId id="318" r:id="rId33"/>
    <p:sldId id="316" r:id="rId34"/>
    <p:sldId id="266" r:id="rId35"/>
    <p:sldId id="312" r:id="rId36"/>
    <p:sldId id="296" r:id="rId37"/>
    <p:sldId id="336" r:id="rId38"/>
  </p:sldIdLst>
  <p:sldSz cx="9144000" cy="6858000" type="screen4x3"/>
  <p:notesSz cx="6858000" cy="9144000"/>
  <p:defaultTextStyle>
    <a:defPPr>
      <a:defRPr lang="pt-PT"/>
    </a:defPPr>
    <a:lvl1pPr algn="ctr" rtl="0" fontAlgn="base">
      <a:spcBef>
        <a:spcPct val="0"/>
      </a:spcBef>
      <a:spcAft>
        <a:spcPct val="0"/>
      </a:spcAft>
      <a:defRPr kumimoji="1" sz="2800" b="1" kern="1200" baseline="30000">
        <a:solidFill>
          <a:schemeClr val="tx1"/>
        </a:solidFill>
        <a:latin typeface="Times New Roman" pitchFamily="18" charset="0"/>
        <a:ea typeface="+mn-ea"/>
        <a:cs typeface="+mn-cs"/>
      </a:defRPr>
    </a:lvl1pPr>
    <a:lvl2pPr marL="457200" algn="ctr" rtl="0" fontAlgn="base">
      <a:spcBef>
        <a:spcPct val="0"/>
      </a:spcBef>
      <a:spcAft>
        <a:spcPct val="0"/>
      </a:spcAft>
      <a:defRPr kumimoji="1" sz="2800" b="1" kern="1200" baseline="30000">
        <a:solidFill>
          <a:schemeClr val="tx1"/>
        </a:solidFill>
        <a:latin typeface="Times New Roman" pitchFamily="18" charset="0"/>
        <a:ea typeface="+mn-ea"/>
        <a:cs typeface="+mn-cs"/>
      </a:defRPr>
    </a:lvl2pPr>
    <a:lvl3pPr marL="914400" algn="ctr" rtl="0" fontAlgn="base">
      <a:spcBef>
        <a:spcPct val="0"/>
      </a:spcBef>
      <a:spcAft>
        <a:spcPct val="0"/>
      </a:spcAft>
      <a:defRPr kumimoji="1" sz="2800" b="1" kern="1200" baseline="30000">
        <a:solidFill>
          <a:schemeClr val="tx1"/>
        </a:solidFill>
        <a:latin typeface="Times New Roman" pitchFamily="18" charset="0"/>
        <a:ea typeface="+mn-ea"/>
        <a:cs typeface="+mn-cs"/>
      </a:defRPr>
    </a:lvl3pPr>
    <a:lvl4pPr marL="1371600" algn="ctr" rtl="0" fontAlgn="base">
      <a:spcBef>
        <a:spcPct val="0"/>
      </a:spcBef>
      <a:spcAft>
        <a:spcPct val="0"/>
      </a:spcAft>
      <a:defRPr kumimoji="1" sz="2800" b="1" kern="1200" baseline="30000">
        <a:solidFill>
          <a:schemeClr val="tx1"/>
        </a:solidFill>
        <a:latin typeface="Times New Roman" pitchFamily="18" charset="0"/>
        <a:ea typeface="+mn-ea"/>
        <a:cs typeface="+mn-cs"/>
      </a:defRPr>
    </a:lvl4pPr>
    <a:lvl5pPr marL="1828800" algn="ctr" rtl="0" fontAlgn="base">
      <a:spcBef>
        <a:spcPct val="0"/>
      </a:spcBef>
      <a:spcAft>
        <a:spcPct val="0"/>
      </a:spcAft>
      <a:defRPr kumimoji="1" sz="2800" b="1" kern="1200" baseline="30000">
        <a:solidFill>
          <a:schemeClr val="tx1"/>
        </a:solidFill>
        <a:latin typeface="Times New Roman" pitchFamily="18" charset="0"/>
        <a:ea typeface="+mn-ea"/>
        <a:cs typeface="+mn-cs"/>
      </a:defRPr>
    </a:lvl5pPr>
    <a:lvl6pPr marL="2286000" algn="l" defTabSz="914400" rtl="0" eaLnBrk="1" latinLnBrk="0" hangingPunct="1">
      <a:defRPr kumimoji="1" sz="2800" b="1" kern="1200" baseline="30000">
        <a:solidFill>
          <a:schemeClr val="tx1"/>
        </a:solidFill>
        <a:latin typeface="Times New Roman" pitchFamily="18" charset="0"/>
        <a:ea typeface="+mn-ea"/>
        <a:cs typeface="+mn-cs"/>
      </a:defRPr>
    </a:lvl6pPr>
    <a:lvl7pPr marL="2743200" algn="l" defTabSz="914400" rtl="0" eaLnBrk="1" latinLnBrk="0" hangingPunct="1">
      <a:defRPr kumimoji="1" sz="2800" b="1" kern="1200" baseline="30000">
        <a:solidFill>
          <a:schemeClr val="tx1"/>
        </a:solidFill>
        <a:latin typeface="Times New Roman" pitchFamily="18" charset="0"/>
        <a:ea typeface="+mn-ea"/>
        <a:cs typeface="+mn-cs"/>
      </a:defRPr>
    </a:lvl7pPr>
    <a:lvl8pPr marL="3200400" algn="l" defTabSz="914400" rtl="0" eaLnBrk="1" latinLnBrk="0" hangingPunct="1">
      <a:defRPr kumimoji="1" sz="2800" b="1" kern="1200" baseline="30000">
        <a:solidFill>
          <a:schemeClr val="tx1"/>
        </a:solidFill>
        <a:latin typeface="Times New Roman" pitchFamily="18" charset="0"/>
        <a:ea typeface="+mn-ea"/>
        <a:cs typeface="+mn-cs"/>
      </a:defRPr>
    </a:lvl8pPr>
    <a:lvl9pPr marL="3657600" algn="l" defTabSz="914400" rtl="0" eaLnBrk="1" latinLnBrk="0" hangingPunct="1">
      <a:defRPr kumimoji="1" sz="2800" b="1" kern="1200" baseline="300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CCFF33"/>
    <a:srgbClr val="FFCC00"/>
    <a:srgbClr val="FF9900"/>
    <a:srgbClr val="FFCC66"/>
    <a:srgbClr val="FF9933"/>
    <a:srgbClr val="CC6600"/>
    <a:srgbClr val="CC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22" autoAdjust="0"/>
    <p:restoredTop sz="94728" autoAdjust="0"/>
  </p:normalViewPr>
  <p:slideViewPr>
    <p:cSldViewPr>
      <p:cViewPr varScale="1">
        <p:scale>
          <a:sx n="74" d="100"/>
          <a:sy n="74" d="100"/>
        </p:scale>
        <p:origin x="-115"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pt-PT"/>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6BA43E84-F0F4-4775-852D-E2F2D5D19ED0}" type="datetimeFigureOut">
              <a:rPr lang="pt-PT"/>
              <a:pPr>
                <a:defRPr/>
              </a:pPr>
              <a:t>13-11-2013</a:t>
            </a:fld>
            <a:endParaRPr lang="pt-PT"/>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pt-PT" noProof="0" smtClean="0"/>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PT" noProof="0" smtClean="0"/>
              <a:t>Clique para editar os estilos</a:t>
            </a:r>
          </a:p>
          <a:p>
            <a:pPr lvl="1"/>
            <a:r>
              <a:rPr lang="pt-PT" noProof="0" smtClean="0"/>
              <a:t>Segundo nível</a:t>
            </a:r>
          </a:p>
          <a:p>
            <a:pPr lvl="2"/>
            <a:r>
              <a:rPr lang="pt-PT" noProof="0" smtClean="0"/>
              <a:t>Terceiro nível</a:t>
            </a:r>
          </a:p>
          <a:p>
            <a:pPr lvl="3"/>
            <a:r>
              <a:rPr lang="pt-PT" noProof="0" smtClean="0"/>
              <a:t>Quarto nível</a:t>
            </a:r>
          </a:p>
          <a:p>
            <a:pPr lvl="4"/>
            <a:r>
              <a:rPr lang="pt-PT" noProof="0" smtClean="0"/>
              <a:t>Quinto nível</a:t>
            </a:r>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pt-PT"/>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95C08D5E-7EC9-4D6E-BD9A-0D2BED8C36C4}" type="slidenum">
              <a:rPr lang="pt-PT"/>
              <a:pPr>
                <a:defRPr/>
              </a:pPr>
              <a:t>‹nº›</a:t>
            </a:fld>
            <a:endParaRPr lang="pt-PT"/>
          </a:p>
        </p:txBody>
      </p:sp>
    </p:spTree>
    <p:extLst>
      <p:ext uri="{BB962C8B-B14F-4D97-AF65-F5344CB8AC3E}">
        <p14:creationId xmlns:p14="http://schemas.microsoft.com/office/powerpoint/2010/main" val="203053900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2099"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smtClean="0"/>
          </a:p>
        </p:txBody>
      </p:sp>
      <p:sp>
        <p:nvSpPr>
          <p:cNvPr id="132100"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eaLnBrk="1" hangingPunct="1"/>
            <a:fld id="{DDD02A08-8AB9-4C81-BA14-CDD469EBFEE8}" type="slidenum">
              <a:rPr lang="pt-PT" sz="1200" smtClean="0">
                <a:solidFill>
                  <a:srgbClr val="000000"/>
                </a:solidFill>
              </a:rPr>
              <a:pPr eaLnBrk="1" hangingPunct="1"/>
              <a:t>10</a:t>
            </a:fld>
            <a:endParaRPr lang="pt-PT" sz="1200" smtClean="0">
              <a:solidFill>
                <a:srgbClr val="000000"/>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23"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smtClean="0"/>
          </a:p>
        </p:txBody>
      </p:sp>
      <p:sp>
        <p:nvSpPr>
          <p:cNvPr id="133124"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eaLnBrk="1" hangingPunct="1"/>
            <a:fld id="{945F9B0A-AE11-4EFB-86C4-4F70A40B1FD0}" type="slidenum">
              <a:rPr lang="pt-PT" sz="1200" smtClean="0">
                <a:solidFill>
                  <a:srgbClr val="000000"/>
                </a:solidFill>
              </a:rPr>
              <a:pPr eaLnBrk="1" hangingPunct="1"/>
              <a:t>24</a:t>
            </a:fld>
            <a:endParaRPr lang="pt-PT" sz="1200" smtClean="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A790B8C6-7214-4FA9-AB09-262A81D1646C}" type="slidenum">
              <a:rPr lang="pt-PT"/>
              <a:pPr>
                <a:defRPr/>
              </a:pPr>
              <a:t>‹nº›</a:t>
            </a:fld>
            <a:endParaRPr lang="pt-PT"/>
          </a:p>
        </p:txBody>
      </p:sp>
    </p:spTree>
    <p:extLst>
      <p:ext uri="{BB962C8B-B14F-4D97-AF65-F5344CB8AC3E}">
        <p14:creationId xmlns:p14="http://schemas.microsoft.com/office/powerpoint/2010/main" val="383804682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6636F0BE-517C-4CC2-96F1-813732A1EE4E}" type="slidenum">
              <a:rPr lang="pt-PT"/>
              <a:pPr>
                <a:defRPr/>
              </a:pPr>
              <a:t>‹nº›</a:t>
            </a:fld>
            <a:endParaRPr lang="pt-PT"/>
          </a:p>
        </p:txBody>
      </p:sp>
    </p:spTree>
    <p:extLst>
      <p:ext uri="{BB962C8B-B14F-4D97-AF65-F5344CB8AC3E}">
        <p14:creationId xmlns:p14="http://schemas.microsoft.com/office/powerpoint/2010/main" val="2624370194"/>
      </p:ext>
    </p:extLst>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6C68028B-6741-46B2-96AB-266C2ACDCF6E}" type="slidenum">
              <a:rPr lang="pt-PT"/>
              <a:pPr>
                <a:defRPr/>
              </a:pPr>
              <a:t>‹nº›</a:t>
            </a:fld>
            <a:endParaRPr lang="pt-PT"/>
          </a:p>
        </p:txBody>
      </p:sp>
    </p:spTree>
    <p:extLst>
      <p:ext uri="{BB962C8B-B14F-4D97-AF65-F5344CB8AC3E}">
        <p14:creationId xmlns:p14="http://schemas.microsoft.com/office/powerpoint/2010/main" val="2266830612"/>
      </p:ext>
    </p:extLst>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8"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9" name="Rectangle 6"/>
          <p:cNvSpPr>
            <a:spLocks noGrp="1" noChangeArrowheads="1"/>
          </p:cNvSpPr>
          <p:nvPr>
            <p:ph type="sldNum" sz="quarter" idx="12"/>
          </p:nvPr>
        </p:nvSpPr>
        <p:spPr/>
        <p:txBody>
          <a:bodyPr/>
          <a:lstStyle>
            <a:lvl1pPr>
              <a:defRPr>
                <a:cs typeface="Arial" charset="0"/>
              </a:defRPr>
            </a:lvl1pPr>
          </a:lstStyle>
          <a:p>
            <a:pPr>
              <a:defRPr/>
            </a:pPr>
            <a:fld id="{31BD078F-8CFA-43C3-9EB7-3FD84D157E3F}" type="slidenum">
              <a:rPr lang="pt-PT"/>
              <a:pPr>
                <a:defRPr/>
              </a:pPr>
              <a:t>‹nº›</a:t>
            </a:fld>
            <a:endParaRPr lang="pt-PT"/>
          </a:p>
        </p:txBody>
      </p:sp>
    </p:spTree>
    <p:extLst>
      <p:ext uri="{BB962C8B-B14F-4D97-AF65-F5344CB8AC3E}">
        <p14:creationId xmlns:p14="http://schemas.microsoft.com/office/powerpoint/2010/main" val="195042902"/>
      </p:ext>
    </p:extLst>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5E7C7781-5836-4FDD-8DC0-B60EF5DE87B1}" type="slidenum">
              <a:rPr lang="pt-PT"/>
              <a:pPr>
                <a:defRPr/>
              </a:pPr>
              <a:t>‹nº›</a:t>
            </a:fld>
            <a:endParaRPr lang="pt-PT"/>
          </a:p>
        </p:txBody>
      </p:sp>
    </p:spTree>
    <p:extLst>
      <p:ext uri="{BB962C8B-B14F-4D97-AF65-F5344CB8AC3E}">
        <p14:creationId xmlns:p14="http://schemas.microsoft.com/office/powerpoint/2010/main" val="3356040986"/>
      </p:ext>
    </p:extLst>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3"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4" name="Rectangle 6"/>
          <p:cNvSpPr>
            <a:spLocks noGrp="1" noChangeArrowheads="1"/>
          </p:cNvSpPr>
          <p:nvPr>
            <p:ph type="sldNum" sz="quarter" idx="12"/>
          </p:nvPr>
        </p:nvSpPr>
        <p:spPr/>
        <p:txBody>
          <a:bodyPr/>
          <a:lstStyle>
            <a:lvl1pPr>
              <a:defRPr>
                <a:cs typeface="Arial" charset="0"/>
              </a:defRPr>
            </a:lvl1pPr>
          </a:lstStyle>
          <a:p>
            <a:pPr>
              <a:defRPr/>
            </a:pPr>
            <a:fld id="{DF414F89-D53B-4D70-B59B-63C698B29A27}" type="slidenum">
              <a:rPr lang="pt-PT"/>
              <a:pPr>
                <a:defRPr/>
              </a:pPr>
              <a:t>‹nº›</a:t>
            </a:fld>
            <a:endParaRPr lang="pt-PT"/>
          </a:p>
        </p:txBody>
      </p:sp>
    </p:spTree>
    <p:extLst>
      <p:ext uri="{BB962C8B-B14F-4D97-AF65-F5344CB8AC3E}">
        <p14:creationId xmlns:p14="http://schemas.microsoft.com/office/powerpoint/2010/main" val="2949944432"/>
      </p:ext>
    </p:extLst>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198A235F-5165-4EA7-B069-51BA49177E42}" type="slidenum">
              <a:rPr lang="pt-PT"/>
              <a:pPr>
                <a:defRPr/>
              </a:pPr>
              <a:t>‹nº›</a:t>
            </a:fld>
            <a:endParaRPr lang="pt-PT"/>
          </a:p>
        </p:txBody>
      </p:sp>
    </p:spTree>
    <p:extLst>
      <p:ext uri="{BB962C8B-B14F-4D97-AF65-F5344CB8AC3E}">
        <p14:creationId xmlns:p14="http://schemas.microsoft.com/office/powerpoint/2010/main" val="848012248"/>
      </p:ext>
    </p:extLst>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30B643B8-56B0-46DF-83CA-5AFA90B2E889}" type="slidenum">
              <a:rPr lang="pt-PT"/>
              <a:pPr>
                <a:defRPr/>
              </a:pPr>
              <a:t>‹nº›</a:t>
            </a:fld>
            <a:endParaRPr lang="pt-PT"/>
          </a:p>
        </p:txBody>
      </p:sp>
    </p:spTree>
    <p:extLst>
      <p:ext uri="{BB962C8B-B14F-4D97-AF65-F5344CB8AC3E}">
        <p14:creationId xmlns:p14="http://schemas.microsoft.com/office/powerpoint/2010/main" val="2893022024"/>
      </p:ext>
    </p:extLst>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F29CCA39-D73D-4043-96E1-864839FE8EDC}" type="slidenum">
              <a:rPr lang="pt-PT"/>
              <a:pPr>
                <a:defRPr/>
              </a:pPr>
              <a:t>‹nº›</a:t>
            </a:fld>
            <a:endParaRPr lang="pt-PT"/>
          </a:p>
        </p:txBody>
      </p:sp>
    </p:spTree>
    <p:extLst>
      <p:ext uri="{BB962C8B-B14F-4D97-AF65-F5344CB8AC3E}">
        <p14:creationId xmlns:p14="http://schemas.microsoft.com/office/powerpoint/2010/main" val="942950678"/>
      </p:ext>
    </p:extLst>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B982E142-7840-486F-82A8-4FCBE01D260C}" type="slidenum">
              <a:rPr lang="pt-PT"/>
              <a:pPr>
                <a:defRPr/>
              </a:pPr>
              <a:t>‹nº›</a:t>
            </a:fld>
            <a:endParaRPr lang="pt-PT"/>
          </a:p>
        </p:txBody>
      </p:sp>
    </p:spTree>
    <p:extLst>
      <p:ext uri="{BB962C8B-B14F-4D97-AF65-F5344CB8AC3E}">
        <p14:creationId xmlns:p14="http://schemas.microsoft.com/office/powerpoint/2010/main" val="3411106230"/>
      </p:ext>
    </p:extLst>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325027CE-94D0-42EF-95BB-B6DB637FEF34}" type="slidenum">
              <a:rPr lang="pt-PT"/>
              <a:pPr>
                <a:defRPr/>
              </a:pPr>
              <a:t>‹nº›</a:t>
            </a:fld>
            <a:endParaRPr lang="pt-PT"/>
          </a:p>
        </p:txBody>
      </p:sp>
    </p:spTree>
    <p:extLst>
      <p:ext uri="{BB962C8B-B14F-4D97-AF65-F5344CB8AC3E}">
        <p14:creationId xmlns:p14="http://schemas.microsoft.com/office/powerpoint/2010/main" val="3650778986"/>
      </p:ext>
    </p:extLst>
  </p:cSld>
  <p:clrMapOvr>
    <a:masterClrMapping/>
  </p:clrMapOvr>
  <p:transition spd="med"/>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17" name="Rectangle 17"/>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cs typeface="Arial" charset="0"/>
              </a:defRPr>
            </a:lvl1pPr>
          </a:lstStyle>
          <a:p>
            <a:pPr>
              <a:defRPr/>
            </a:pPr>
            <a:fld id="{6877D86C-C013-4E27-8413-6963C6FBD314}" type="slidenum">
              <a:rPr lang="pt-PT"/>
              <a:pPr>
                <a:defRPr/>
              </a:pPr>
              <a:t>‹nº›</a:t>
            </a:fld>
            <a:endParaRPr lang="pt-PT" dirty="0"/>
          </a:p>
        </p:txBody>
      </p:sp>
    </p:spTree>
    <p:extLst>
      <p:ext uri="{BB962C8B-B14F-4D97-AF65-F5344CB8AC3E}">
        <p14:creationId xmlns:p14="http://schemas.microsoft.com/office/powerpoint/2010/main" val="231377112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FFD48E72-AE22-44F9-985A-793FC5BFB0E2}" type="slidenum">
              <a:rPr lang="pt-PT"/>
              <a:pPr>
                <a:defRPr/>
              </a:pPr>
              <a:t>‹nº›</a:t>
            </a:fld>
            <a:endParaRPr lang="pt-PT"/>
          </a:p>
        </p:txBody>
      </p:sp>
    </p:spTree>
    <p:extLst>
      <p:ext uri="{BB962C8B-B14F-4D97-AF65-F5344CB8AC3E}">
        <p14:creationId xmlns:p14="http://schemas.microsoft.com/office/powerpoint/2010/main" val="468496723"/>
      </p:ext>
    </p:extLst>
  </p:cSld>
  <p:clrMapOvr>
    <a:masterClrMapping/>
  </p:clrMapOvr>
  <p:transition spd="med"/>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50F95059-BC84-4E7A-9FEC-AE002FF1EDB0}" type="slidenum">
              <a:rPr lang="pt-PT"/>
              <a:pPr>
                <a:defRPr/>
              </a:pPr>
              <a:t>‹nº›</a:t>
            </a:fld>
            <a:endParaRPr lang="pt-PT" dirty="0"/>
          </a:p>
        </p:txBody>
      </p:sp>
    </p:spTree>
    <p:extLst>
      <p:ext uri="{BB962C8B-B14F-4D97-AF65-F5344CB8AC3E}">
        <p14:creationId xmlns:p14="http://schemas.microsoft.com/office/powerpoint/2010/main" val="1117509040"/>
      </p:ext>
    </p:extLst>
  </p:cSld>
  <p:clrMapOvr>
    <a:masterClrMapping/>
  </p:clrMapOvr>
  <p:transition spd="med"/>
</p:sldLayout>
</file>

<file path=ppt/slideLayouts/slideLayout111.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6D27CA4E-74BF-4881-A2AF-EEC9F6B1CEA3}" type="slidenum">
              <a:rPr lang="pt-PT"/>
              <a:pPr>
                <a:defRPr/>
              </a:pPr>
              <a:t>‹nº›</a:t>
            </a:fld>
            <a:endParaRPr lang="pt-PT" dirty="0"/>
          </a:p>
        </p:txBody>
      </p:sp>
    </p:spTree>
    <p:extLst>
      <p:ext uri="{BB962C8B-B14F-4D97-AF65-F5344CB8AC3E}">
        <p14:creationId xmlns:p14="http://schemas.microsoft.com/office/powerpoint/2010/main" val="1946061627"/>
      </p:ext>
    </p:extLst>
  </p:cSld>
  <p:clrMapOvr>
    <a:masterClrMapping/>
  </p:clrMapOvr>
  <p:transition spd="med"/>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6E5DDB65-547C-48D7-9FEB-588343FF04BE}" type="slidenum">
              <a:rPr lang="pt-PT"/>
              <a:pPr>
                <a:defRPr/>
              </a:pPr>
              <a:t>‹nº›</a:t>
            </a:fld>
            <a:endParaRPr lang="pt-PT" dirty="0"/>
          </a:p>
        </p:txBody>
      </p:sp>
    </p:spTree>
    <p:extLst>
      <p:ext uri="{BB962C8B-B14F-4D97-AF65-F5344CB8AC3E}">
        <p14:creationId xmlns:p14="http://schemas.microsoft.com/office/powerpoint/2010/main" val="1867947915"/>
      </p:ext>
    </p:extLst>
  </p:cSld>
  <p:clrMapOvr>
    <a:masterClrMapping/>
  </p:clrMapOvr>
  <p:transition spd="med"/>
</p:sldLayout>
</file>

<file path=ppt/slideLayouts/slideLayout113.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8"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9" name="Rectangle 6"/>
          <p:cNvSpPr>
            <a:spLocks noGrp="1" noChangeArrowheads="1"/>
          </p:cNvSpPr>
          <p:nvPr>
            <p:ph type="sldNum" sz="quarter" idx="12"/>
          </p:nvPr>
        </p:nvSpPr>
        <p:spPr/>
        <p:txBody>
          <a:bodyPr/>
          <a:lstStyle>
            <a:lvl1pPr>
              <a:defRPr>
                <a:cs typeface="Arial" charset="0"/>
              </a:defRPr>
            </a:lvl1pPr>
          </a:lstStyle>
          <a:p>
            <a:pPr>
              <a:defRPr/>
            </a:pPr>
            <a:fld id="{BDE14034-5E5E-4E0D-9B90-E11889421DAD}" type="slidenum">
              <a:rPr lang="pt-PT"/>
              <a:pPr>
                <a:defRPr/>
              </a:pPr>
              <a:t>‹nº›</a:t>
            </a:fld>
            <a:endParaRPr lang="pt-PT" dirty="0"/>
          </a:p>
        </p:txBody>
      </p:sp>
    </p:spTree>
    <p:extLst>
      <p:ext uri="{BB962C8B-B14F-4D97-AF65-F5344CB8AC3E}">
        <p14:creationId xmlns:p14="http://schemas.microsoft.com/office/powerpoint/2010/main" val="1560648578"/>
      </p:ext>
    </p:extLst>
  </p:cSld>
  <p:clrMapOvr>
    <a:masterClrMapping/>
  </p:clrMapOvr>
  <p:transition spd="med"/>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F4995E13-CE6E-426A-BD03-B8C37253BD79}" type="slidenum">
              <a:rPr lang="pt-PT"/>
              <a:pPr>
                <a:defRPr/>
              </a:pPr>
              <a:t>‹nº›</a:t>
            </a:fld>
            <a:endParaRPr lang="pt-PT" dirty="0"/>
          </a:p>
        </p:txBody>
      </p:sp>
    </p:spTree>
    <p:extLst>
      <p:ext uri="{BB962C8B-B14F-4D97-AF65-F5344CB8AC3E}">
        <p14:creationId xmlns:p14="http://schemas.microsoft.com/office/powerpoint/2010/main" val="740465429"/>
      </p:ext>
    </p:extLst>
  </p:cSld>
  <p:clrMapOvr>
    <a:masterClrMapping/>
  </p:clrMapOvr>
  <p:transition spd="med"/>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3"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4" name="Rectangle 6"/>
          <p:cNvSpPr>
            <a:spLocks noGrp="1" noChangeArrowheads="1"/>
          </p:cNvSpPr>
          <p:nvPr>
            <p:ph type="sldNum" sz="quarter" idx="12"/>
          </p:nvPr>
        </p:nvSpPr>
        <p:spPr/>
        <p:txBody>
          <a:bodyPr/>
          <a:lstStyle>
            <a:lvl1pPr>
              <a:defRPr>
                <a:cs typeface="Arial" charset="0"/>
              </a:defRPr>
            </a:lvl1pPr>
          </a:lstStyle>
          <a:p>
            <a:pPr>
              <a:defRPr/>
            </a:pPr>
            <a:fld id="{7B37B157-9803-4FC7-A8E0-00CA7C56AC1E}" type="slidenum">
              <a:rPr lang="pt-PT"/>
              <a:pPr>
                <a:defRPr/>
              </a:pPr>
              <a:t>‹nº›</a:t>
            </a:fld>
            <a:endParaRPr lang="pt-PT" dirty="0"/>
          </a:p>
        </p:txBody>
      </p:sp>
    </p:spTree>
    <p:extLst>
      <p:ext uri="{BB962C8B-B14F-4D97-AF65-F5344CB8AC3E}">
        <p14:creationId xmlns:p14="http://schemas.microsoft.com/office/powerpoint/2010/main" val="755755651"/>
      </p:ext>
    </p:extLst>
  </p:cSld>
  <p:clrMapOvr>
    <a:masterClrMapping/>
  </p:clrMapOvr>
  <p:transition spd="med"/>
</p:sldLayout>
</file>

<file path=ppt/slideLayouts/slideLayout116.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2F4C0624-2AFA-481B-A248-98368700B6F8}" type="slidenum">
              <a:rPr lang="pt-PT"/>
              <a:pPr>
                <a:defRPr/>
              </a:pPr>
              <a:t>‹nº›</a:t>
            </a:fld>
            <a:endParaRPr lang="pt-PT" dirty="0"/>
          </a:p>
        </p:txBody>
      </p:sp>
    </p:spTree>
    <p:extLst>
      <p:ext uri="{BB962C8B-B14F-4D97-AF65-F5344CB8AC3E}">
        <p14:creationId xmlns:p14="http://schemas.microsoft.com/office/powerpoint/2010/main" val="1232712634"/>
      </p:ext>
    </p:extLst>
  </p:cSld>
  <p:clrMapOvr>
    <a:masterClrMapping/>
  </p:clrMapOvr>
  <p:transition spd="med"/>
</p:sldLayout>
</file>

<file path=ppt/slideLayouts/slideLayout117.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dirty="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E3AC71B8-5CD6-47AA-A34E-751D0FDC191C}" type="slidenum">
              <a:rPr lang="pt-PT"/>
              <a:pPr>
                <a:defRPr/>
              </a:pPr>
              <a:t>‹nº›</a:t>
            </a:fld>
            <a:endParaRPr lang="pt-PT" dirty="0"/>
          </a:p>
        </p:txBody>
      </p:sp>
    </p:spTree>
    <p:extLst>
      <p:ext uri="{BB962C8B-B14F-4D97-AF65-F5344CB8AC3E}">
        <p14:creationId xmlns:p14="http://schemas.microsoft.com/office/powerpoint/2010/main" val="2311959257"/>
      </p:ext>
    </p:extLst>
  </p:cSld>
  <p:clrMapOvr>
    <a:masterClrMapping/>
  </p:clrMapOvr>
  <p:transition spd="med"/>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E1D3F533-17CA-488D-9CC0-3195E087A8EE}" type="slidenum">
              <a:rPr lang="pt-PT"/>
              <a:pPr>
                <a:defRPr/>
              </a:pPr>
              <a:t>‹nº›</a:t>
            </a:fld>
            <a:endParaRPr lang="pt-PT" dirty="0"/>
          </a:p>
        </p:txBody>
      </p:sp>
    </p:spTree>
    <p:extLst>
      <p:ext uri="{BB962C8B-B14F-4D97-AF65-F5344CB8AC3E}">
        <p14:creationId xmlns:p14="http://schemas.microsoft.com/office/powerpoint/2010/main" val="159773832"/>
      </p:ext>
    </p:extLst>
  </p:cSld>
  <p:clrMapOvr>
    <a:masterClrMapping/>
  </p:clrMapOvr>
  <p:transition spd="med"/>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B55C8146-D1B6-43FD-A267-B5FD03C96970}" type="slidenum">
              <a:rPr lang="pt-PT"/>
              <a:pPr>
                <a:defRPr/>
              </a:pPr>
              <a:t>‹nº›</a:t>
            </a:fld>
            <a:endParaRPr lang="pt-PT" dirty="0"/>
          </a:p>
        </p:txBody>
      </p:sp>
    </p:spTree>
    <p:extLst>
      <p:ext uri="{BB962C8B-B14F-4D97-AF65-F5344CB8AC3E}">
        <p14:creationId xmlns:p14="http://schemas.microsoft.com/office/powerpoint/2010/main" val="978817945"/>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p>
        </p:txBody>
      </p:sp>
      <p:sp>
        <p:nvSpPr>
          <p:cNvPr id="4" name="Rectangle 5"/>
          <p:cNvSpPr>
            <a:spLocks noGrp="1" noChangeArrowheads="1"/>
          </p:cNvSpPr>
          <p:nvPr>
            <p:ph type="ftr" sz="quarter" idx="11"/>
          </p:nvPr>
        </p:nvSpPr>
        <p:spPr/>
        <p:txBody>
          <a:bodyPr/>
          <a:lstStyle>
            <a:lvl1pPr>
              <a:defRPr/>
            </a:lvl1pPr>
          </a:lstStyle>
          <a:p>
            <a:pPr>
              <a:defRPr/>
            </a:pPr>
            <a:endParaRPr lang="pt-PT"/>
          </a:p>
        </p:txBody>
      </p:sp>
      <p:sp>
        <p:nvSpPr>
          <p:cNvPr id="5" name="Rectangle 6"/>
          <p:cNvSpPr>
            <a:spLocks noGrp="1" noChangeArrowheads="1"/>
          </p:cNvSpPr>
          <p:nvPr>
            <p:ph type="sldNum" sz="quarter" idx="12"/>
          </p:nvPr>
        </p:nvSpPr>
        <p:spPr/>
        <p:txBody>
          <a:bodyPr/>
          <a:lstStyle>
            <a:lvl1pPr>
              <a:defRPr/>
            </a:lvl1pPr>
          </a:lstStyle>
          <a:p>
            <a:pPr>
              <a:defRPr/>
            </a:pPr>
            <a:fld id="{45E664BA-57A1-4CD9-A48D-A67D64BFBA09}" type="slidenum">
              <a:rPr lang="pt-PT"/>
              <a:pPr>
                <a:defRPr/>
              </a:pPr>
              <a:t>‹nº›</a:t>
            </a:fld>
            <a:endParaRPr lang="pt-PT"/>
          </a:p>
        </p:txBody>
      </p:sp>
    </p:spTree>
    <p:extLst>
      <p:ext uri="{BB962C8B-B14F-4D97-AF65-F5344CB8AC3E}">
        <p14:creationId xmlns:p14="http://schemas.microsoft.com/office/powerpoint/2010/main" val="3253644820"/>
      </p:ext>
    </p:extLst>
  </p:cSld>
  <p:clrMapOvr>
    <a:masterClrMapping/>
  </p:clrMapOvr>
  <p:transition spd="med"/>
</p:sldLayout>
</file>

<file path=ppt/slideLayouts/slideLayout120.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66EB5892-723D-4917-B86B-68E97D967374}" type="slidenum">
              <a:rPr lang="pt-PT"/>
              <a:pPr>
                <a:defRPr/>
              </a:pPr>
              <a:t>‹nº›</a:t>
            </a:fld>
            <a:endParaRPr lang="pt-PT" dirty="0"/>
          </a:p>
        </p:txBody>
      </p:sp>
    </p:spTree>
    <p:extLst>
      <p:ext uri="{BB962C8B-B14F-4D97-AF65-F5344CB8AC3E}">
        <p14:creationId xmlns:p14="http://schemas.microsoft.com/office/powerpoint/2010/main" val="3666661221"/>
      </p:ext>
    </p:extLst>
  </p:cSld>
  <p:clrMapOvr>
    <a:masterClrMapping/>
  </p:clrMapOvr>
  <p:transition spd="med"/>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17" name="Rectangle 17"/>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cs typeface="Arial" charset="0"/>
              </a:defRPr>
            </a:lvl1pPr>
          </a:lstStyle>
          <a:p>
            <a:pPr>
              <a:defRPr/>
            </a:pPr>
            <a:fld id="{FC8C9ED5-2B9A-4882-8141-FE83FB89CF21}" type="slidenum">
              <a:rPr lang="pt-PT"/>
              <a:pPr>
                <a:defRPr/>
              </a:pPr>
              <a:t>‹nº›</a:t>
            </a:fld>
            <a:endParaRPr lang="pt-PT"/>
          </a:p>
        </p:txBody>
      </p:sp>
    </p:spTree>
    <p:extLst>
      <p:ext uri="{BB962C8B-B14F-4D97-AF65-F5344CB8AC3E}">
        <p14:creationId xmlns:p14="http://schemas.microsoft.com/office/powerpoint/2010/main" val="6869358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37589BEA-E6FC-422D-824D-887C769C3932}" type="slidenum">
              <a:rPr lang="pt-PT"/>
              <a:pPr>
                <a:defRPr/>
              </a:pPr>
              <a:t>‹nº›</a:t>
            </a:fld>
            <a:endParaRPr lang="pt-PT"/>
          </a:p>
        </p:txBody>
      </p:sp>
    </p:spTree>
    <p:extLst>
      <p:ext uri="{BB962C8B-B14F-4D97-AF65-F5344CB8AC3E}">
        <p14:creationId xmlns:p14="http://schemas.microsoft.com/office/powerpoint/2010/main" val="3800013448"/>
      </p:ext>
    </p:extLst>
  </p:cSld>
  <p:clrMapOvr>
    <a:masterClrMapping/>
  </p:clrMapOvr>
  <p:transition spd="med"/>
</p:sldLayout>
</file>

<file path=ppt/slideLayouts/slideLayout12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DBFEF838-F745-4458-9DC9-139200D4040B}" type="slidenum">
              <a:rPr lang="pt-PT"/>
              <a:pPr>
                <a:defRPr/>
              </a:pPr>
              <a:t>‹nº›</a:t>
            </a:fld>
            <a:endParaRPr lang="pt-PT"/>
          </a:p>
        </p:txBody>
      </p:sp>
    </p:spTree>
    <p:extLst>
      <p:ext uri="{BB962C8B-B14F-4D97-AF65-F5344CB8AC3E}">
        <p14:creationId xmlns:p14="http://schemas.microsoft.com/office/powerpoint/2010/main" val="1777185194"/>
      </p:ext>
    </p:extLst>
  </p:cSld>
  <p:clrMapOvr>
    <a:masterClrMapping/>
  </p:clrMapOvr>
  <p:transition spd="med"/>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A449E2B9-480B-4964-B4AB-0B682B4370C1}" type="slidenum">
              <a:rPr lang="pt-PT"/>
              <a:pPr>
                <a:defRPr/>
              </a:pPr>
              <a:t>‹nº›</a:t>
            </a:fld>
            <a:endParaRPr lang="pt-PT"/>
          </a:p>
        </p:txBody>
      </p:sp>
    </p:spTree>
    <p:extLst>
      <p:ext uri="{BB962C8B-B14F-4D97-AF65-F5344CB8AC3E}">
        <p14:creationId xmlns:p14="http://schemas.microsoft.com/office/powerpoint/2010/main" val="2378741884"/>
      </p:ext>
    </p:extLst>
  </p:cSld>
  <p:clrMapOvr>
    <a:masterClrMapping/>
  </p:clrMapOvr>
  <p:transition spd="med"/>
</p:sldLayout>
</file>

<file path=ppt/slideLayouts/slideLayout12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8"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9" name="Rectangle 6"/>
          <p:cNvSpPr>
            <a:spLocks noGrp="1" noChangeArrowheads="1"/>
          </p:cNvSpPr>
          <p:nvPr>
            <p:ph type="sldNum" sz="quarter" idx="12"/>
          </p:nvPr>
        </p:nvSpPr>
        <p:spPr/>
        <p:txBody>
          <a:bodyPr/>
          <a:lstStyle>
            <a:lvl1pPr>
              <a:defRPr>
                <a:cs typeface="Arial" charset="0"/>
              </a:defRPr>
            </a:lvl1pPr>
          </a:lstStyle>
          <a:p>
            <a:pPr>
              <a:defRPr/>
            </a:pPr>
            <a:fld id="{6634D5F0-3430-49F2-9586-FD544AB35561}" type="slidenum">
              <a:rPr lang="pt-PT"/>
              <a:pPr>
                <a:defRPr/>
              </a:pPr>
              <a:t>‹nº›</a:t>
            </a:fld>
            <a:endParaRPr lang="pt-PT"/>
          </a:p>
        </p:txBody>
      </p:sp>
    </p:spTree>
    <p:extLst>
      <p:ext uri="{BB962C8B-B14F-4D97-AF65-F5344CB8AC3E}">
        <p14:creationId xmlns:p14="http://schemas.microsoft.com/office/powerpoint/2010/main" val="2829228374"/>
      </p:ext>
    </p:extLst>
  </p:cSld>
  <p:clrMapOvr>
    <a:masterClrMapping/>
  </p:clrMapOvr>
  <p:transition spd="med"/>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FB86BF15-5CD3-496E-A4CE-7E4FBDCB90D3}" type="slidenum">
              <a:rPr lang="pt-PT"/>
              <a:pPr>
                <a:defRPr/>
              </a:pPr>
              <a:t>‹nº›</a:t>
            </a:fld>
            <a:endParaRPr lang="pt-PT"/>
          </a:p>
        </p:txBody>
      </p:sp>
    </p:spTree>
    <p:extLst>
      <p:ext uri="{BB962C8B-B14F-4D97-AF65-F5344CB8AC3E}">
        <p14:creationId xmlns:p14="http://schemas.microsoft.com/office/powerpoint/2010/main" val="57133966"/>
      </p:ext>
    </p:extLst>
  </p:cSld>
  <p:clrMapOvr>
    <a:masterClrMapping/>
  </p:clrMapOvr>
  <p:transition spd="med"/>
</p:sldLayout>
</file>

<file path=ppt/slideLayouts/slideLayout12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3"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4" name="Rectangle 6"/>
          <p:cNvSpPr>
            <a:spLocks noGrp="1" noChangeArrowheads="1"/>
          </p:cNvSpPr>
          <p:nvPr>
            <p:ph type="sldNum" sz="quarter" idx="12"/>
          </p:nvPr>
        </p:nvSpPr>
        <p:spPr/>
        <p:txBody>
          <a:bodyPr/>
          <a:lstStyle>
            <a:lvl1pPr>
              <a:defRPr>
                <a:cs typeface="Arial" charset="0"/>
              </a:defRPr>
            </a:lvl1pPr>
          </a:lstStyle>
          <a:p>
            <a:pPr>
              <a:defRPr/>
            </a:pPr>
            <a:fld id="{1808883A-2A16-4A92-A429-6AC437890FFC}" type="slidenum">
              <a:rPr lang="pt-PT"/>
              <a:pPr>
                <a:defRPr/>
              </a:pPr>
              <a:t>‹nº›</a:t>
            </a:fld>
            <a:endParaRPr lang="pt-PT"/>
          </a:p>
        </p:txBody>
      </p:sp>
    </p:spTree>
    <p:extLst>
      <p:ext uri="{BB962C8B-B14F-4D97-AF65-F5344CB8AC3E}">
        <p14:creationId xmlns:p14="http://schemas.microsoft.com/office/powerpoint/2010/main" val="2059059425"/>
      </p:ext>
    </p:extLst>
  </p:cSld>
  <p:clrMapOvr>
    <a:masterClrMapping/>
  </p:clrMapOvr>
  <p:transition spd="med"/>
</p:sldLayout>
</file>

<file path=ppt/slideLayouts/slideLayout12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3C1D6E01-FB09-4BE5-8221-5971B14456F8}" type="slidenum">
              <a:rPr lang="pt-PT"/>
              <a:pPr>
                <a:defRPr/>
              </a:pPr>
              <a:t>‹nº›</a:t>
            </a:fld>
            <a:endParaRPr lang="pt-PT"/>
          </a:p>
        </p:txBody>
      </p:sp>
    </p:spTree>
    <p:extLst>
      <p:ext uri="{BB962C8B-B14F-4D97-AF65-F5344CB8AC3E}">
        <p14:creationId xmlns:p14="http://schemas.microsoft.com/office/powerpoint/2010/main" val="3678512922"/>
      </p:ext>
    </p:extLst>
  </p:cSld>
  <p:clrMapOvr>
    <a:masterClrMapping/>
  </p:clrMapOvr>
  <p:transition spd="med"/>
</p:sldLayout>
</file>

<file path=ppt/slideLayouts/slideLayout12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DE399CBA-CA51-4248-A1C0-B8210A92C735}" type="slidenum">
              <a:rPr lang="pt-PT"/>
              <a:pPr>
                <a:defRPr/>
              </a:pPr>
              <a:t>‹nº›</a:t>
            </a:fld>
            <a:endParaRPr lang="pt-PT"/>
          </a:p>
        </p:txBody>
      </p:sp>
    </p:spTree>
    <p:extLst>
      <p:ext uri="{BB962C8B-B14F-4D97-AF65-F5344CB8AC3E}">
        <p14:creationId xmlns:p14="http://schemas.microsoft.com/office/powerpoint/2010/main" val="39382470"/>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17" name="Rectangle 17"/>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cs typeface="Arial" charset="0"/>
              </a:defRPr>
            </a:lvl1pPr>
          </a:lstStyle>
          <a:p>
            <a:pPr>
              <a:defRPr/>
            </a:pPr>
            <a:fld id="{8F7B9E5D-D4B7-4189-89CA-D250A6FBA651}" type="slidenum">
              <a:rPr lang="pt-PT"/>
              <a:pPr>
                <a:defRPr/>
              </a:pPr>
              <a:t>‹nº›</a:t>
            </a:fld>
            <a:endParaRPr lang="pt-PT"/>
          </a:p>
        </p:txBody>
      </p:sp>
    </p:spTree>
    <p:extLst>
      <p:ext uri="{BB962C8B-B14F-4D97-AF65-F5344CB8AC3E}">
        <p14:creationId xmlns:p14="http://schemas.microsoft.com/office/powerpoint/2010/main" val="373276953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72235FE0-3075-4EE5-A69B-C099EAA4AE61}" type="slidenum">
              <a:rPr lang="pt-PT"/>
              <a:pPr>
                <a:defRPr/>
              </a:pPr>
              <a:t>‹nº›</a:t>
            </a:fld>
            <a:endParaRPr lang="pt-PT"/>
          </a:p>
        </p:txBody>
      </p:sp>
    </p:spTree>
    <p:extLst>
      <p:ext uri="{BB962C8B-B14F-4D97-AF65-F5344CB8AC3E}">
        <p14:creationId xmlns:p14="http://schemas.microsoft.com/office/powerpoint/2010/main" val="959499114"/>
      </p:ext>
    </p:extLst>
  </p:cSld>
  <p:clrMapOvr>
    <a:masterClrMapping/>
  </p:clrMapOvr>
  <p:transition spd="med"/>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2B43DD30-A706-4317-896C-9A4A5B28D01C}" type="slidenum">
              <a:rPr lang="pt-PT"/>
              <a:pPr>
                <a:defRPr/>
              </a:pPr>
              <a:t>‹nº›</a:t>
            </a:fld>
            <a:endParaRPr lang="pt-PT"/>
          </a:p>
        </p:txBody>
      </p:sp>
    </p:spTree>
    <p:extLst>
      <p:ext uri="{BB962C8B-B14F-4D97-AF65-F5344CB8AC3E}">
        <p14:creationId xmlns:p14="http://schemas.microsoft.com/office/powerpoint/2010/main" val="2070919204"/>
      </p:ext>
    </p:extLst>
  </p:cSld>
  <p:clrMapOvr>
    <a:masterClrMapping/>
  </p:clrMapOvr>
  <p:transition spd="med"/>
</p:sldLayout>
</file>

<file path=ppt/slideLayouts/slideLayout132.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46138C69-08DC-4515-B9E6-0EA841F64115}" type="slidenum">
              <a:rPr lang="pt-PT"/>
              <a:pPr>
                <a:defRPr/>
              </a:pPr>
              <a:t>‹nº›</a:t>
            </a:fld>
            <a:endParaRPr lang="pt-PT"/>
          </a:p>
        </p:txBody>
      </p:sp>
    </p:spTree>
    <p:extLst>
      <p:ext uri="{BB962C8B-B14F-4D97-AF65-F5344CB8AC3E}">
        <p14:creationId xmlns:p14="http://schemas.microsoft.com/office/powerpoint/2010/main" val="3929892536"/>
      </p:ext>
    </p:extLst>
  </p:cSld>
  <p:clrMapOvr>
    <a:masterClrMapping/>
  </p:clrMapOvr>
  <p:transition spd="med"/>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93BC41BB-077F-4805-B7AD-E1578C4794AA}" type="slidenum">
              <a:rPr lang="pt-PT"/>
              <a:pPr>
                <a:defRPr/>
              </a:pPr>
              <a:t>‹nº›</a:t>
            </a:fld>
            <a:endParaRPr lang="pt-PT"/>
          </a:p>
        </p:txBody>
      </p:sp>
    </p:spTree>
    <p:extLst>
      <p:ext uri="{BB962C8B-B14F-4D97-AF65-F5344CB8AC3E}">
        <p14:creationId xmlns:p14="http://schemas.microsoft.com/office/powerpoint/2010/main" val="21635020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4EBE93B9-018F-4983-B877-2359E8E3F40E}" type="slidenum">
              <a:rPr lang="pt-PT"/>
              <a:pPr>
                <a:defRPr/>
              </a:pPr>
              <a:t>‹nº›</a:t>
            </a:fld>
            <a:endParaRPr lang="pt-PT"/>
          </a:p>
        </p:txBody>
      </p:sp>
    </p:spTree>
    <p:extLst>
      <p:ext uri="{BB962C8B-B14F-4D97-AF65-F5344CB8AC3E}">
        <p14:creationId xmlns:p14="http://schemas.microsoft.com/office/powerpoint/2010/main" val="1575505193"/>
      </p:ext>
    </p:extLst>
  </p:cSld>
  <p:clrMapOvr>
    <a:masterClrMapping/>
  </p:clrMapOvr>
  <p:transition spd="med"/>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2A2952CF-7DC6-44E2-81F6-2C68FF7149A5}" type="slidenum">
              <a:rPr lang="pt-PT"/>
              <a:pPr>
                <a:defRPr/>
              </a:pPr>
              <a:t>‹nº›</a:t>
            </a:fld>
            <a:endParaRPr lang="pt-PT"/>
          </a:p>
        </p:txBody>
      </p:sp>
    </p:spTree>
    <p:extLst>
      <p:ext uri="{BB962C8B-B14F-4D97-AF65-F5344CB8AC3E}">
        <p14:creationId xmlns:p14="http://schemas.microsoft.com/office/powerpoint/2010/main" val="1530125072"/>
      </p:ext>
    </p:extLst>
  </p:cSld>
  <p:clrMapOvr>
    <a:masterClrMapping/>
  </p:clrMapOvr>
  <p:transition spd="med"/>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8AE8CFDA-F50B-4D57-A845-0DDFDAB7887E}" type="slidenum">
              <a:rPr lang="pt-PT"/>
              <a:pPr>
                <a:defRPr/>
              </a:pPr>
              <a:t>‹nº›</a:t>
            </a:fld>
            <a:endParaRPr lang="pt-PT"/>
          </a:p>
        </p:txBody>
      </p:sp>
    </p:spTree>
    <p:extLst>
      <p:ext uri="{BB962C8B-B14F-4D97-AF65-F5344CB8AC3E}">
        <p14:creationId xmlns:p14="http://schemas.microsoft.com/office/powerpoint/2010/main" val="2909667332"/>
      </p:ext>
    </p:extLst>
  </p:cSld>
  <p:clrMapOvr>
    <a:masterClrMapping/>
  </p:clrMapOvr>
  <p:transition spd="med"/>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lvl1pPr>
          </a:lstStyle>
          <a:p>
            <a:pPr>
              <a:defRPr/>
            </a:pPr>
            <a:endParaRPr lang="pt-PT"/>
          </a:p>
        </p:txBody>
      </p:sp>
      <p:sp>
        <p:nvSpPr>
          <p:cNvPr id="8" name="Rectangle 5"/>
          <p:cNvSpPr>
            <a:spLocks noGrp="1" noChangeArrowheads="1"/>
          </p:cNvSpPr>
          <p:nvPr>
            <p:ph type="ftr" sz="quarter" idx="11"/>
          </p:nvPr>
        </p:nvSpPr>
        <p:spPr/>
        <p:txBody>
          <a:bodyPr/>
          <a:lstStyle>
            <a:lvl1pPr>
              <a:defRPr/>
            </a:lvl1pPr>
          </a:lstStyle>
          <a:p>
            <a:pPr>
              <a:defRPr/>
            </a:pPr>
            <a:endParaRPr lang="pt-PT"/>
          </a:p>
        </p:txBody>
      </p:sp>
      <p:sp>
        <p:nvSpPr>
          <p:cNvPr id="9" name="Rectangle 6"/>
          <p:cNvSpPr>
            <a:spLocks noGrp="1" noChangeArrowheads="1"/>
          </p:cNvSpPr>
          <p:nvPr>
            <p:ph type="sldNum" sz="quarter" idx="12"/>
          </p:nvPr>
        </p:nvSpPr>
        <p:spPr/>
        <p:txBody>
          <a:bodyPr/>
          <a:lstStyle>
            <a:lvl1pPr>
              <a:defRPr/>
            </a:lvl1pPr>
          </a:lstStyle>
          <a:p>
            <a:pPr>
              <a:defRPr/>
            </a:pPr>
            <a:fld id="{681655FA-8942-440D-967B-BAD06A015249}" type="slidenum">
              <a:rPr lang="pt-PT"/>
              <a:pPr>
                <a:defRPr/>
              </a:pPr>
              <a:t>‹nº›</a:t>
            </a:fld>
            <a:endParaRPr lang="pt-PT"/>
          </a:p>
        </p:txBody>
      </p:sp>
    </p:spTree>
    <p:extLst>
      <p:ext uri="{BB962C8B-B14F-4D97-AF65-F5344CB8AC3E}">
        <p14:creationId xmlns:p14="http://schemas.microsoft.com/office/powerpoint/2010/main" val="3871343424"/>
      </p:ext>
    </p:extLst>
  </p:cSld>
  <p:clrMapOvr>
    <a:masterClrMapping/>
  </p:clrMapOvr>
  <p:transition spd="med"/>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p>
        </p:txBody>
      </p:sp>
      <p:sp>
        <p:nvSpPr>
          <p:cNvPr id="4" name="Rectangle 5"/>
          <p:cNvSpPr>
            <a:spLocks noGrp="1" noChangeArrowheads="1"/>
          </p:cNvSpPr>
          <p:nvPr>
            <p:ph type="ftr" sz="quarter" idx="11"/>
          </p:nvPr>
        </p:nvSpPr>
        <p:spPr/>
        <p:txBody>
          <a:bodyPr/>
          <a:lstStyle>
            <a:lvl1pPr>
              <a:defRPr/>
            </a:lvl1pPr>
          </a:lstStyle>
          <a:p>
            <a:pPr>
              <a:defRPr/>
            </a:pPr>
            <a:endParaRPr lang="pt-PT"/>
          </a:p>
        </p:txBody>
      </p:sp>
      <p:sp>
        <p:nvSpPr>
          <p:cNvPr id="5" name="Rectangle 6"/>
          <p:cNvSpPr>
            <a:spLocks noGrp="1" noChangeArrowheads="1"/>
          </p:cNvSpPr>
          <p:nvPr>
            <p:ph type="sldNum" sz="quarter" idx="12"/>
          </p:nvPr>
        </p:nvSpPr>
        <p:spPr/>
        <p:txBody>
          <a:bodyPr/>
          <a:lstStyle>
            <a:lvl1pPr>
              <a:defRPr/>
            </a:lvl1pPr>
          </a:lstStyle>
          <a:p>
            <a:pPr>
              <a:defRPr/>
            </a:pPr>
            <a:fld id="{03457D8C-7F38-4FA3-99F2-D7ADAFDA847D}" type="slidenum">
              <a:rPr lang="pt-PT"/>
              <a:pPr>
                <a:defRPr/>
              </a:pPr>
              <a:t>‹nº›</a:t>
            </a:fld>
            <a:endParaRPr lang="pt-PT"/>
          </a:p>
        </p:txBody>
      </p:sp>
    </p:spTree>
    <p:extLst>
      <p:ext uri="{BB962C8B-B14F-4D97-AF65-F5344CB8AC3E}">
        <p14:creationId xmlns:p14="http://schemas.microsoft.com/office/powerpoint/2010/main" val="809982005"/>
      </p:ext>
    </p:extLst>
  </p:cSld>
  <p:clrMapOvr>
    <a:masterClrMapping/>
  </p:clrMapOvr>
  <p:transition spd="med"/>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pt-PT"/>
          </a:p>
        </p:txBody>
      </p:sp>
      <p:sp>
        <p:nvSpPr>
          <p:cNvPr id="3" name="Rectangle 5"/>
          <p:cNvSpPr>
            <a:spLocks noGrp="1" noChangeArrowheads="1"/>
          </p:cNvSpPr>
          <p:nvPr>
            <p:ph type="ftr" sz="quarter" idx="11"/>
          </p:nvPr>
        </p:nvSpPr>
        <p:spPr/>
        <p:txBody>
          <a:bodyPr/>
          <a:lstStyle>
            <a:lvl1pPr>
              <a:defRPr/>
            </a:lvl1pPr>
          </a:lstStyle>
          <a:p>
            <a:pPr>
              <a:defRPr/>
            </a:pPr>
            <a:endParaRPr lang="pt-PT"/>
          </a:p>
        </p:txBody>
      </p:sp>
      <p:sp>
        <p:nvSpPr>
          <p:cNvPr id="4" name="Rectangle 6"/>
          <p:cNvSpPr>
            <a:spLocks noGrp="1" noChangeArrowheads="1"/>
          </p:cNvSpPr>
          <p:nvPr>
            <p:ph type="sldNum" sz="quarter" idx="12"/>
          </p:nvPr>
        </p:nvSpPr>
        <p:spPr/>
        <p:txBody>
          <a:bodyPr/>
          <a:lstStyle>
            <a:lvl1pPr>
              <a:defRPr/>
            </a:lvl1pPr>
          </a:lstStyle>
          <a:p>
            <a:pPr>
              <a:defRPr/>
            </a:pPr>
            <a:fld id="{42D392DF-2353-4FCF-A88D-6CB707F163C5}" type="slidenum">
              <a:rPr lang="pt-PT"/>
              <a:pPr>
                <a:defRPr/>
              </a:pPr>
              <a:t>‹nº›</a:t>
            </a:fld>
            <a:endParaRPr lang="pt-PT"/>
          </a:p>
        </p:txBody>
      </p:sp>
    </p:spTree>
    <p:extLst>
      <p:ext uri="{BB962C8B-B14F-4D97-AF65-F5344CB8AC3E}">
        <p14:creationId xmlns:p14="http://schemas.microsoft.com/office/powerpoint/2010/main" val="50530412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F3CDE0B2-D735-4DE7-9C63-655674470466}" type="slidenum">
              <a:rPr lang="pt-PT"/>
              <a:pPr>
                <a:defRPr/>
              </a:pPr>
              <a:t>‹nº›</a:t>
            </a:fld>
            <a:endParaRPr lang="pt-PT"/>
          </a:p>
        </p:txBody>
      </p:sp>
    </p:spTree>
    <p:extLst>
      <p:ext uri="{BB962C8B-B14F-4D97-AF65-F5344CB8AC3E}">
        <p14:creationId xmlns:p14="http://schemas.microsoft.com/office/powerpoint/2010/main" val="389621083"/>
      </p:ext>
    </p:extLst>
  </p:cSld>
  <p:clrMapOvr>
    <a:masterClrMapping/>
  </p:clrMapOvr>
  <p:transition spd="med"/>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428B9EE2-29C9-4EAE-A91F-BE9A1C7ED4D4}" type="slidenum">
              <a:rPr lang="pt-PT"/>
              <a:pPr>
                <a:defRPr/>
              </a:pPr>
              <a:t>‹nº›</a:t>
            </a:fld>
            <a:endParaRPr lang="pt-PT"/>
          </a:p>
        </p:txBody>
      </p:sp>
    </p:spTree>
    <p:extLst>
      <p:ext uri="{BB962C8B-B14F-4D97-AF65-F5344CB8AC3E}">
        <p14:creationId xmlns:p14="http://schemas.microsoft.com/office/powerpoint/2010/main" val="3018397418"/>
      </p:ext>
    </p:extLst>
  </p:cSld>
  <p:clrMapOvr>
    <a:masterClrMapping/>
  </p:clrMapOvr>
  <p:transition spd="med"/>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8B4233E2-40B8-4B08-B389-A7D3B5ABCCF2}" type="slidenum">
              <a:rPr lang="pt-PT"/>
              <a:pPr>
                <a:defRPr/>
              </a:pPr>
              <a:t>‹nº›</a:t>
            </a:fld>
            <a:endParaRPr lang="pt-PT"/>
          </a:p>
        </p:txBody>
      </p:sp>
    </p:spTree>
    <p:extLst>
      <p:ext uri="{BB962C8B-B14F-4D97-AF65-F5344CB8AC3E}">
        <p14:creationId xmlns:p14="http://schemas.microsoft.com/office/powerpoint/2010/main" val="1459610003"/>
      </p:ext>
    </p:extLst>
  </p:cSld>
  <p:clrMapOvr>
    <a:masterClrMapping/>
  </p:clrMapOvr>
  <p:transition spd="med"/>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A83E17BC-E271-4753-B8FE-471FB372B6B4}" type="slidenum">
              <a:rPr lang="pt-PT"/>
              <a:pPr>
                <a:defRPr/>
              </a:pPr>
              <a:t>‹nº›</a:t>
            </a:fld>
            <a:endParaRPr lang="pt-PT"/>
          </a:p>
        </p:txBody>
      </p:sp>
    </p:spTree>
    <p:extLst>
      <p:ext uri="{BB962C8B-B14F-4D97-AF65-F5344CB8AC3E}">
        <p14:creationId xmlns:p14="http://schemas.microsoft.com/office/powerpoint/2010/main" val="1909364996"/>
      </p:ext>
    </p:extLst>
  </p:cSld>
  <p:clrMapOvr>
    <a:masterClrMapping/>
  </p:clrMapOvr>
  <p:transition spd="med"/>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2EA4DBE7-886C-4FC1-BF8E-0941EFD51533}" type="slidenum">
              <a:rPr lang="pt-PT"/>
              <a:pPr>
                <a:defRPr/>
              </a:pPr>
              <a:t>‹nº›</a:t>
            </a:fld>
            <a:endParaRPr lang="pt-PT"/>
          </a:p>
        </p:txBody>
      </p:sp>
    </p:spTree>
    <p:extLst>
      <p:ext uri="{BB962C8B-B14F-4D97-AF65-F5344CB8AC3E}">
        <p14:creationId xmlns:p14="http://schemas.microsoft.com/office/powerpoint/2010/main" val="102155109"/>
      </p:ext>
    </p:extLst>
  </p:cSld>
  <p:clrMapOvr>
    <a:masterClrMapping/>
  </p:clrMapOvr>
  <p:transition spd="med"/>
</p:sldLayout>
</file>

<file path=ppt/slideLayouts/slideLayout144.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p>
        </p:txBody>
      </p:sp>
      <p:sp>
        <p:nvSpPr>
          <p:cNvPr id="4" name="Rectangle 5"/>
          <p:cNvSpPr>
            <a:spLocks noGrp="1" noChangeArrowheads="1"/>
          </p:cNvSpPr>
          <p:nvPr>
            <p:ph type="ftr" sz="quarter" idx="11"/>
          </p:nvPr>
        </p:nvSpPr>
        <p:spPr/>
        <p:txBody>
          <a:bodyPr/>
          <a:lstStyle>
            <a:lvl1pPr>
              <a:defRPr/>
            </a:lvl1pPr>
          </a:lstStyle>
          <a:p>
            <a:pPr>
              <a:defRPr/>
            </a:pPr>
            <a:endParaRPr lang="pt-PT"/>
          </a:p>
        </p:txBody>
      </p:sp>
      <p:sp>
        <p:nvSpPr>
          <p:cNvPr id="5" name="Rectangle 6"/>
          <p:cNvSpPr>
            <a:spLocks noGrp="1" noChangeArrowheads="1"/>
          </p:cNvSpPr>
          <p:nvPr>
            <p:ph type="sldNum" sz="quarter" idx="12"/>
          </p:nvPr>
        </p:nvSpPr>
        <p:spPr/>
        <p:txBody>
          <a:bodyPr/>
          <a:lstStyle>
            <a:lvl1pPr>
              <a:defRPr/>
            </a:lvl1pPr>
          </a:lstStyle>
          <a:p>
            <a:pPr>
              <a:defRPr/>
            </a:pPr>
            <a:fld id="{F40AEBD8-3E00-4E7A-B72B-C1A344308260}" type="slidenum">
              <a:rPr lang="pt-PT"/>
              <a:pPr>
                <a:defRPr/>
              </a:pPr>
              <a:t>‹nº›</a:t>
            </a:fld>
            <a:endParaRPr lang="pt-PT"/>
          </a:p>
        </p:txBody>
      </p:sp>
    </p:spTree>
    <p:extLst>
      <p:ext uri="{BB962C8B-B14F-4D97-AF65-F5344CB8AC3E}">
        <p14:creationId xmlns:p14="http://schemas.microsoft.com/office/powerpoint/2010/main" val="441119154"/>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02422EAF-77CE-4D63-90AE-2909EB49B3ED}" type="slidenum">
              <a:rPr lang="pt-PT"/>
              <a:pPr>
                <a:defRPr/>
              </a:pPr>
              <a:t>‹nº›</a:t>
            </a:fld>
            <a:endParaRPr lang="pt-PT"/>
          </a:p>
        </p:txBody>
      </p:sp>
    </p:spTree>
    <p:extLst>
      <p:ext uri="{BB962C8B-B14F-4D97-AF65-F5344CB8AC3E}">
        <p14:creationId xmlns:p14="http://schemas.microsoft.com/office/powerpoint/2010/main" val="2334811679"/>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5C90C659-9592-4894-B411-6CB29D61B38C}" type="slidenum">
              <a:rPr lang="pt-PT"/>
              <a:pPr>
                <a:defRPr/>
              </a:pPr>
              <a:t>‹nº›</a:t>
            </a:fld>
            <a:endParaRPr lang="pt-PT"/>
          </a:p>
        </p:txBody>
      </p:sp>
    </p:spTree>
    <p:extLst>
      <p:ext uri="{BB962C8B-B14F-4D97-AF65-F5344CB8AC3E}">
        <p14:creationId xmlns:p14="http://schemas.microsoft.com/office/powerpoint/2010/main" val="2728494646"/>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8"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9" name="Rectangle 6"/>
          <p:cNvSpPr>
            <a:spLocks noGrp="1" noChangeArrowheads="1"/>
          </p:cNvSpPr>
          <p:nvPr>
            <p:ph type="sldNum" sz="quarter" idx="12"/>
          </p:nvPr>
        </p:nvSpPr>
        <p:spPr/>
        <p:txBody>
          <a:bodyPr/>
          <a:lstStyle>
            <a:lvl1pPr>
              <a:defRPr>
                <a:cs typeface="Arial" charset="0"/>
              </a:defRPr>
            </a:lvl1pPr>
          </a:lstStyle>
          <a:p>
            <a:pPr>
              <a:defRPr/>
            </a:pPr>
            <a:fld id="{A0093F2E-51FD-48A8-AC67-B36C9F8A524A}" type="slidenum">
              <a:rPr lang="pt-PT"/>
              <a:pPr>
                <a:defRPr/>
              </a:pPr>
              <a:t>‹nº›</a:t>
            </a:fld>
            <a:endParaRPr lang="pt-PT"/>
          </a:p>
        </p:txBody>
      </p:sp>
    </p:spTree>
    <p:extLst>
      <p:ext uri="{BB962C8B-B14F-4D97-AF65-F5344CB8AC3E}">
        <p14:creationId xmlns:p14="http://schemas.microsoft.com/office/powerpoint/2010/main" val="2638477130"/>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9BBEB329-5E3E-4184-86AA-E184994D707F}" type="slidenum">
              <a:rPr lang="pt-PT"/>
              <a:pPr>
                <a:defRPr/>
              </a:pPr>
              <a:t>‹nº›</a:t>
            </a:fld>
            <a:endParaRPr lang="pt-PT"/>
          </a:p>
        </p:txBody>
      </p:sp>
    </p:spTree>
    <p:extLst>
      <p:ext uri="{BB962C8B-B14F-4D97-AF65-F5344CB8AC3E}">
        <p14:creationId xmlns:p14="http://schemas.microsoft.com/office/powerpoint/2010/main" val="3240164884"/>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3"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4" name="Rectangle 6"/>
          <p:cNvSpPr>
            <a:spLocks noGrp="1" noChangeArrowheads="1"/>
          </p:cNvSpPr>
          <p:nvPr>
            <p:ph type="sldNum" sz="quarter" idx="12"/>
          </p:nvPr>
        </p:nvSpPr>
        <p:spPr/>
        <p:txBody>
          <a:bodyPr/>
          <a:lstStyle>
            <a:lvl1pPr>
              <a:defRPr>
                <a:cs typeface="Arial" charset="0"/>
              </a:defRPr>
            </a:lvl1pPr>
          </a:lstStyle>
          <a:p>
            <a:pPr>
              <a:defRPr/>
            </a:pPr>
            <a:fld id="{89BD4E77-CDF6-4B8F-B280-7C18E2F0620E}" type="slidenum">
              <a:rPr lang="pt-PT"/>
              <a:pPr>
                <a:defRPr/>
              </a:pPr>
              <a:t>‹nº›</a:t>
            </a:fld>
            <a:endParaRPr lang="pt-PT"/>
          </a:p>
        </p:txBody>
      </p:sp>
    </p:spTree>
    <p:extLst>
      <p:ext uri="{BB962C8B-B14F-4D97-AF65-F5344CB8AC3E}">
        <p14:creationId xmlns:p14="http://schemas.microsoft.com/office/powerpoint/2010/main" val="92019508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CF5693CE-AC09-4ED8-A552-4B2FFF31C8D4}" type="slidenum">
              <a:rPr lang="pt-PT"/>
              <a:pPr>
                <a:defRPr/>
              </a:pPr>
              <a:t>‹nº›</a:t>
            </a:fld>
            <a:endParaRPr lang="pt-PT"/>
          </a:p>
        </p:txBody>
      </p:sp>
    </p:spTree>
    <p:extLst>
      <p:ext uri="{BB962C8B-B14F-4D97-AF65-F5344CB8AC3E}">
        <p14:creationId xmlns:p14="http://schemas.microsoft.com/office/powerpoint/2010/main" val="2071128510"/>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BC7C8E3F-FE60-4F65-92AD-5CBCC2BE0A5E}" type="slidenum">
              <a:rPr lang="pt-PT"/>
              <a:pPr>
                <a:defRPr/>
              </a:pPr>
              <a:t>‹nº›</a:t>
            </a:fld>
            <a:endParaRPr lang="pt-PT"/>
          </a:p>
        </p:txBody>
      </p:sp>
    </p:spTree>
    <p:extLst>
      <p:ext uri="{BB962C8B-B14F-4D97-AF65-F5344CB8AC3E}">
        <p14:creationId xmlns:p14="http://schemas.microsoft.com/office/powerpoint/2010/main" val="3735630382"/>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461F4E56-959A-497E-9937-4B210620ED05}" type="slidenum">
              <a:rPr lang="pt-PT"/>
              <a:pPr>
                <a:defRPr/>
              </a:pPr>
              <a:t>‹nº›</a:t>
            </a:fld>
            <a:endParaRPr lang="pt-PT"/>
          </a:p>
        </p:txBody>
      </p:sp>
    </p:spTree>
    <p:extLst>
      <p:ext uri="{BB962C8B-B14F-4D97-AF65-F5344CB8AC3E}">
        <p14:creationId xmlns:p14="http://schemas.microsoft.com/office/powerpoint/2010/main" val="2091517091"/>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AEA13E28-A0D0-4A3E-BA82-84203140037E}" type="slidenum">
              <a:rPr lang="pt-PT"/>
              <a:pPr>
                <a:defRPr/>
              </a:pPr>
              <a:t>‹nº›</a:t>
            </a:fld>
            <a:endParaRPr lang="pt-PT"/>
          </a:p>
        </p:txBody>
      </p:sp>
    </p:spTree>
    <p:extLst>
      <p:ext uri="{BB962C8B-B14F-4D97-AF65-F5344CB8AC3E}">
        <p14:creationId xmlns:p14="http://schemas.microsoft.com/office/powerpoint/2010/main" val="609100960"/>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66AE74AC-B33C-4617-B889-84DC8567E00D}" type="slidenum">
              <a:rPr lang="pt-PT"/>
              <a:pPr>
                <a:defRPr/>
              </a:pPr>
              <a:t>‹nº›</a:t>
            </a:fld>
            <a:endParaRPr lang="pt-PT"/>
          </a:p>
        </p:txBody>
      </p:sp>
    </p:spTree>
    <p:extLst>
      <p:ext uri="{BB962C8B-B14F-4D97-AF65-F5344CB8AC3E}">
        <p14:creationId xmlns:p14="http://schemas.microsoft.com/office/powerpoint/2010/main" val="2001850845"/>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A4249B75-13FF-4C22-9C1F-D9A70241D663}" type="slidenum">
              <a:rPr lang="pt-PT"/>
              <a:pPr>
                <a:defRPr/>
              </a:pPr>
              <a:t>‹nº›</a:t>
            </a:fld>
            <a:endParaRPr lang="pt-PT"/>
          </a:p>
        </p:txBody>
      </p:sp>
    </p:spTree>
    <p:extLst>
      <p:ext uri="{BB962C8B-B14F-4D97-AF65-F5344CB8AC3E}">
        <p14:creationId xmlns:p14="http://schemas.microsoft.com/office/powerpoint/2010/main" val="2644935647"/>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17" name="Rectangle 17"/>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cs typeface="Arial" charset="0"/>
              </a:defRPr>
            </a:lvl1pPr>
          </a:lstStyle>
          <a:p>
            <a:pPr>
              <a:defRPr/>
            </a:pPr>
            <a:fld id="{D8D8E97A-C203-4C43-9321-B5257A7E44EC}" type="slidenum">
              <a:rPr lang="pt-PT"/>
              <a:pPr>
                <a:defRPr/>
              </a:pPr>
              <a:t>‹nº›</a:t>
            </a:fld>
            <a:endParaRPr lang="pt-PT"/>
          </a:p>
        </p:txBody>
      </p:sp>
    </p:spTree>
    <p:extLst>
      <p:ext uri="{BB962C8B-B14F-4D97-AF65-F5344CB8AC3E}">
        <p14:creationId xmlns:p14="http://schemas.microsoft.com/office/powerpoint/2010/main" val="299897399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3E30D5C8-3C95-400D-9FF3-46D685836622}" type="slidenum">
              <a:rPr lang="pt-PT"/>
              <a:pPr>
                <a:defRPr/>
              </a:pPr>
              <a:t>‹nº›</a:t>
            </a:fld>
            <a:endParaRPr lang="pt-PT"/>
          </a:p>
        </p:txBody>
      </p:sp>
    </p:spTree>
    <p:extLst>
      <p:ext uri="{BB962C8B-B14F-4D97-AF65-F5344CB8AC3E}">
        <p14:creationId xmlns:p14="http://schemas.microsoft.com/office/powerpoint/2010/main" val="1619384981"/>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9FC1594F-AE55-4702-9D6F-AC49B164FAA0}" type="slidenum">
              <a:rPr lang="pt-PT"/>
              <a:pPr>
                <a:defRPr/>
              </a:pPr>
              <a:t>‹nº›</a:t>
            </a:fld>
            <a:endParaRPr lang="pt-PT"/>
          </a:p>
        </p:txBody>
      </p:sp>
    </p:spTree>
    <p:extLst>
      <p:ext uri="{BB962C8B-B14F-4D97-AF65-F5344CB8AC3E}">
        <p14:creationId xmlns:p14="http://schemas.microsoft.com/office/powerpoint/2010/main" val="3827089081"/>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0065B5F2-4CAA-47C4-93F9-CCFC7F37746F}" type="slidenum">
              <a:rPr lang="pt-PT"/>
              <a:pPr>
                <a:defRPr/>
              </a:pPr>
              <a:t>‹nº›</a:t>
            </a:fld>
            <a:endParaRPr lang="pt-PT"/>
          </a:p>
        </p:txBody>
      </p:sp>
    </p:spTree>
    <p:extLst>
      <p:ext uri="{BB962C8B-B14F-4D97-AF65-F5344CB8AC3E}">
        <p14:creationId xmlns:p14="http://schemas.microsoft.com/office/powerpoint/2010/main" val="2345052052"/>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8"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9" name="Rectangle 6"/>
          <p:cNvSpPr>
            <a:spLocks noGrp="1" noChangeArrowheads="1"/>
          </p:cNvSpPr>
          <p:nvPr>
            <p:ph type="sldNum" sz="quarter" idx="12"/>
          </p:nvPr>
        </p:nvSpPr>
        <p:spPr/>
        <p:txBody>
          <a:bodyPr/>
          <a:lstStyle>
            <a:lvl1pPr>
              <a:defRPr>
                <a:cs typeface="Arial" charset="0"/>
              </a:defRPr>
            </a:lvl1pPr>
          </a:lstStyle>
          <a:p>
            <a:pPr>
              <a:defRPr/>
            </a:pPr>
            <a:fld id="{AD79D164-3475-4B94-B921-8F23B686DFDC}" type="slidenum">
              <a:rPr lang="pt-PT"/>
              <a:pPr>
                <a:defRPr/>
              </a:pPr>
              <a:t>‹nº›</a:t>
            </a:fld>
            <a:endParaRPr lang="pt-PT"/>
          </a:p>
        </p:txBody>
      </p:sp>
    </p:spTree>
    <p:extLst>
      <p:ext uri="{BB962C8B-B14F-4D97-AF65-F5344CB8AC3E}">
        <p14:creationId xmlns:p14="http://schemas.microsoft.com/office/powerpoint/2010/main" val="3717240657"/>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48BB6402-3F90-4A8F-BBB5-25F94F87E292}" type="slidenum">
              <a:rPr lang="pt-PT"/>
              <a:pPr>
                <a:defRPr/>
              </a:pPr>
              <a:t>‹nº›</a:t>
            </a:fld>
            <a:endParaRPr lang="pt-PT"/>
          </a:p>
        </p:txBody>
      </p:sp>
    </p:spTree>
    <p:extLst>
      <p:ext uri="{BB962C8B-B14F-4D97-AF65-F5344CB8AC3E}">
        <p14:creationId xmlns:p14="http://schemas.microsoft.com/office/powerpoint/2010/main" val="1777124921"/>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A37E4B35-7478-4771-B2E7-B5FC06EE8C16}" type="slidenum">
              <a:rPr lang="pt-PT"/>
              <a:pPr>
                <a:defRPr/>
              </a:pPr>
              <a:t>‹nº›</a:t>
            </a:fld>
            <a:endParaRPr lang="pt-PT"/>
          </a:p>
        </p:txBody>
      </p:sp>
    </p:spTree>
    <p:extLst>
      <p:ext uri="{BB962C8B-B14F-4D97-AF65-F5344CB8AC3E}">
        <p14:creationId xmlns:p14="http://schemas.microsoft.com/office/powerpoint/2010/main" val="681603396"/>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3"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4" name="Rectangle 6"/>
          <p:cNvSpPr>
            <a:spLocks noGrp="1" noChangeArrowheads="1"/>
          </p:cNvSpPr>
          <p:nvPr>
            <p:ph type="sldNum" sz="quarter" idx="12"/>
          </p:nvPr>
        </p:nvSpPr>
        <p:spPr/>
        <p:txBody>
          <a:bodyPr/>
          <a:lstStyle>
            <a:lvl1pPr>
              <a:defRPr>
                <a:cs typeface="Arial" charset="0"/>
              </a:defRPr>
            </a:lvl1pPr>
          </a:lstStyle>
          <a:p>
            <a:pPr>
              <a:defRPr/>
            </a:pPr>
            <a:fld id="{0AE7D0FB-B47C-40A4-B3F2-C3A1E31E6893}" type="slidenum">
              <a:rPr lang="pt-PT"/>
              <a:pPr>
                <a:defRPr/>
              </a:pPr>
              <a:t>‹nº›</a:t>
            </a:fld>
            <a:endParaRPr lang="pt-PT"/>
          </a:p>
        </p:txBody>
      </p:sp>
    </p:spTree>
    <p:extLst>
      <p:ext uri="{BB962C8B-B14F-4D97-AF65-F5344CB8AC3E}">
        <p14:creationId xmlns:p14="http://schemas.microsoft.com/office/powerpoint/2010/main" val="4140379113"/>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01E7063C-BE4A-4B49-99D0-8620F2DFF00D}" type="slidenum">
              <a:rPr lang="pt-PT"/>
              <a:pPr>
                <a:defRPr/>
              </a:pPr>
              <a:t>‹nº›</a:t>
            </a:fld>
            <a:endParaRPr lang="pt-PT"/>
          </a:p>
        </p:txBody>
      </p:sp>
    </p:spTree>
    <p:extLst>
      <p:ext uri="{BB962C8B-B14F-4D97-AF65-F5344CB8AC3E}">
        <p14:creationId xmlns:p14="http://schemas.microsoft.com/office/powerpoint/2010/main" val="2404088458"/>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FACDA317-D0F6-4C83-BA4E-E3536435A554}" type="slidenum">
              <a:rPr lang="pt-PT"/>
              <a:pPr>
                <a:defRPr/>
              </a:pPr>
              <a:t>‹nº›</a:t>
            </a:fld>
            <a:endParaRPr lang="pt-PT"/>
          </a:p>
        </p:txBody>
      </p:sp>
    </p:spTree>
    <p:extLst>
      <p:ext uri="{BB962C8B-B14F-4D97-AF65-F5344CB8AC3E}">
        <p14:creationId xmlns:p14="http://schemas.microsoft.com/office/powerpoint/2010/main" val="837995298"/>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7A282A53-942F-4C9A-A926-34523BE738F2}" type="slidenum">
              <a:rPr lang="pt-PT"/>
              <a:pPr>
                <a:defRPr/>
              </a:pPr>
              <a:t>‹nº›</a:t>
            </a:fld>
            <a:endParaRPr lang="pt-PT"/>
          </a:p>
        </p:txBody>
      </p:sp>
    </p:spTree>
    <p:extLst>
      <p:ext uri="{BB962C8B-B14F-4D97-AF65-F5344CB8AC3E}">
        <p14:creationId xmlns:p14="http://schemas.microsoft.com/office/powerpoint/2010/main" val="3710175155"/>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D4D3894E-340C-4CD4-81E5-701CE6F359B1}" type="slidenum">
              <a:rPr lang="pt-PT"/>
              <a:pPr>
                <a:defRPr/>
              </a:pPr>
              <a:t>‹nº›</a:t>
            </a:fld>
            <a:endParaRPr lang="pt-PT"/>
          </a:p>
        </p:txBody>
      </p:sp>
    </p:spTree>
    <p:extLst>
      <p:ext uri="{BB962C8B-B14F-4D97-AF65-F5344CB8AC3E}">
        <p14:creationId xmlns:p14="http://schemas.microsoft.com/office/powerpoint/2010/main" val="3902613668"/>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EA0AE767-5183-415B-B385-B0F67C6A2B46}" type="slidenum">
              <a:rPr lang="pt-PT"/>
              <a:pPr>
                <a:defRPr/>
              </a:pPr>
              <a:t>‹nº›</a:t>
            </a:fld>
            <a:endParaRPr lang="pt-PT"/>
          </a:p>
        </p:txBody>
      </p:sp>
    </p:spTree>
    <p:extLst>
      <p:ext uri="{BB962C8B-B14F-4D97-AF65-F5344CB8AC3E}">
        <p14:creationId xmlns:p14="http://schemas.microsoft.com/office/powerpoint/2010/main" val="2030139367"/>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5F8122DF-9589-4B36-A79B-48AC7196E77C}" type="slidenum">
              <a:rPr lang="pt-PT"/>
              <a:pPr>
                <a:defRPr/>
              </a:pPr>
              <a:t>‹nº›</a:t>
            </a:fld>
            <a:endParaRPr lang="pt-PT"/>
          </a:p>
        </p:txBody>
      </p:sp>
    </p:spTree>
    <p:extLst>
      <p:ext uri="{BB962C8B-B14F-4D97-AF65-F5344CB8AC3E}">
        <p14:creationId xmlns:p14="http://schemas.microsoft.com/office/powerpoint/2010/main" val="266369525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247CECC5-81B6-4D1A-BFD0-66CB77F89297}" type="slidenum">
              <a:rPr lang="pt-PT"/>
              <a:pPr>
                <a:defRPr/>
              </a:pPr>
              <a:t>‹nº›</a:t>
            </a:fld>
            <a:endParaRPr lang="pt-PT"/>
          </a:p>
        </p:txBody>
      </p:sp>
    </p:spTree>
    <p:extLst>
      <p:ext uri="{BB962C8B-B14F-4D97-AF65-F5344CB8AC3E}">
        <p14:creationId xmlns:p14="http://schemas.microsoft.com/office/powerpoint/2010/main" val="1110701624"/>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E64605E0-224E-46A0-8F19-CC35DF06781F}" type="slidenum">
              <a:rPr lang="pt-PT"/>
              <a:pPr>
                <a:defRPr/>
              </a:pPr>
              <a:t>‹nº›</a:t>
            </a:fld>
            <a:endParaRPr lang="pt-PT"/>
          </a:p>
        </p:txBody>
      </p:sp>
    </p:spTree>
    <p:extLst>
      <p:ext uri="{BB962C8B-B14F-4D97-AF65-F5344CB8AC3E}">
        <p14:creationId xmlns:p14="http://schemas.microsoft.com/office/powerpoint/2010/main" val="4158988346"/>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108B8A16-4E68-4E3E-AC56-C53F86A078E8}" type="slidenum">
              <a:rPr lang="pt-PT"/>
              <a:pPr>
                <a:defRPr/>
              </a:pPr>
              <a:t>‹nº›</a:t>
            </a:fld>
            <a:endParaRPr lang="pt-PT"/>
          </a:p>
        </p:txBody>
      </p:sp>
    </p:spTree>
    <p:extLst>
      <p:ext uri="{BB962C8B-B14F-4D97-AF65-F5344CB8AC3E}">
        <p14:creationId xmlns:p14="http://schemas.microsoft.com/office/powerpoint/2010/main" val="3120333942"/>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99B3A7BC-E3A5-4A1C-ABA8-317531612DD9}" type="slidenum">
              <a:rPr lang="pt-PT"/>
              <a:pPr>
                <a:defRPr/>
              </a:pPr>
              <a:t>‹nº›</a:t>
            </a:fld>
            <a:endParaRPr lang="pt-PT"/>
          </a:p>
        </p:txBody>
      </p:sp>
    </p:spTree>
    <p:extLst>
      <p:ext uri="{BB962C8B-B14F-4D97-AF65-F5344CB8AC3E}">
        <p14:creationId xmlns:p14="http://schemas.microsoft.com/office/powerpoint/2010/main" val="1302459313"/>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B0B56320-DF87-4B6D-96FA-19FE5A15E5F0}" type="slidenum">
              <a:rPr lang="pt-PT"/>
              <a:pPr>
                <a:defRPr/>
              </a:pPr>
              <a:t>‹nº›</a:t>
            </a:fld>
            <a:endParaRPr lang="pt-PT"/>
          </a:p>
        </p:txBody>
      </p:sp>
    </p:spTree>
    <p:extLst>
      <p:ext uri="{BB962C8B-B14F-4D97-AF65-F5344CB8AC3E}">
        <p14:creationId xmlns:p14="http://schemas.microsoft.com/office/powerpoint/2010/main" val="1703525657"/>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0302F2EA-1DE0-48C8-8E65-06217CA3F0E6}" type="slidenum">
              <a:rPr lang="pt-PT"/>
              <a:pPr>
                <a:defRPr/>
              </a:pPr>
              <a:t>‹nº›</a:t>
            </a:fld>
            <a:endParaRPr lang="pt-PT"/>
          </a:p>
        </p:txBody>
      </p:sp>
    </p:spTree>
    <p:extLst>
      <p:ext uri="{BB962C8B-B14F-4D97-AF65-F5344CB8AC3E}">
        <p14:creationId xmlns:p14="http://schemas.microsoft.com/office/powerpoint/2010/main" val="2610204285"/>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6383313F-D51E-487D-939E-0B58D0118541}" type="slidenum">
              <a:rPr lang="pt-PT"/>
              <a:pPr>
                <a:defRPr/>
              </a:pPr>
              <a:t>‹nº›</a:t>
            </a:fld>
            <a:endParaRPr lang="pt-PT"/>
          </a:p>
        </p:txBody>
      </p:sp>
    </p:spTree>
    <p:extLst>
      <p:ext uri="{BB962C8B-B14F-4D97-AF65-F5344CB8AC3E}">
        <p14:creationId xmlns:p14="http://schemas.microsoft.com/office/powerpoint/2010/main" val="1196084873"/>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160E696C-FE87-4203-873D-762969E8EF58}" type="slidenum">
              <a:rPr lang="pt-PT"/>
              <a:pPr>
                <a:defRPr/>
              </a:pPr>
              <a:t>‹nº›</a:t>
            </a:fld>
            <a:endParaRPr lang="pt-PT"/>
          </a:p>
        </p:txBody>
      </p:sp>
    </p:spTree>
    <p:extLst>
      <p:ext uri="{BB962C8B-B14F-4D97-AF65-F5344CB8AC3E}">
        <p14:creationId xmlns:p14="http://schemas.microsoft.com/office/powerpoint/2010/main" val="2180882690"/>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323A4855-E5C3-4F17-B02E-3C8294221AAC}" type="slidenum">
              <a:rPr lang="pt-PT"/>
              <a:pPr>
                <a:defRPr/>
              </a:pPr>
              <a:t>‹nº›</a:t>
            </a:fld>
            <a:endParaRPr lang="pt-PT"/>
          </a:p>
        </p:txBody>
      </p:sp>
    </p:spTree>
    <p:extLst>
      <p:ext uri="{BB962C8B-B14F-4D97-AF65-F5344CB8AC3E}">
        <p14:creationId xmlns:p14="http://schemas.microsoft.com/office/powerpoint/2010/main" val="1715160501"/>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AB67EF96-4B45-40ED-A231-D4B8221D384B}" type="slidenum">
              <a:rPr lang="pt-PT"/>
              <a:pPr>
                <a:defRPr/>
              </a:pPr>
              <a:t>‹nº›</a:t>
            </a:fld>
            <a:endParaRPr lang="pt-PT"/>
          </a:p>
        </p:txBody>
      </p:sp>
    </p:spTree>
    <p:extLst>
      <p:ext uri="{BB962C8B-B14F-4D97-AF65-F5344CB8AC3E}">
        <p14:creationId xmlns:p14="http://schemas.microsoft.com/office/powerpoint/2010/main" val="412311869"/>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1BF8C91B-3C02-4E6C-BD44-5965C27E6BB3}" type="slidenum">
              <a:rPr lang="pt-PT"/>
              <a:pPr>
                <a:defRPr/>
              </a:pPr>
              <a:t>‹nº›</a:t>
            </a:fld>
            <a:endParaRPr lang="pt-PT"/>
          </a:p>
        </p:txBody>
      </p:sp>
    </p:spTree>
    <p:extLst>
      <p:ext uri="{BB962C8B-B14F-4D97-AF65-F5344CB8AC3E}">
        <p14:creationId xmlns:p14="http://schemas.microsoft.com/office/powerpoint/2010/main" val="3236394261"/>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0A89C9BD-BABD-4E7C-BD8C-FCE9CEEAFA4B}" type="slidenum">
              <a:rPr lang="pt-PT"/>
              <a:pPr>
                <a:defRPr/>
              </a:pPr>
              <a:t>‹nº›</a:t>
            </a:fld>
            <a:endParaRPr lang="pt-PT"/>
          </a:p>
        </p:txBody>
      </p:sp>
    </p:spTree>
    <p:extLst>
      <p:ext uri="{BB962C8B-B14F-4D97-AF65-F5344CB8AC3E}">
        <p14:creationId xmlns:p14="http://schemas.microsoft.com/office/powerpoint/2010/main" val="944673404"/>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569F4395-1EBD-4112-A1E0-972829627B96}" type="slidenum">
              <a:rPr lang="pt-PT"/>
              <a:pPr>
                <a:defRPr/>
              </a:pPr>
              <a:t>‹nº›</a:t>
            </a:fld>
            <a:endParaRPr lang="pt-PT"/>
          </a:p>
        </p:txBody>
      </p:sp>
    </p:spTree>
    <p:extLst>
      <p:ext uri="{BB962C8B-B14F-4D97-AF65-F5344CB8AC3E}">
        <p14:creationId xmlns:p14="http://schemas.microsoft.com/office/powerpoint/2010/main" val="282205491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lvl1pPr>
          </a:lstStyle>
          <a:p>
            <a:pPr>
              <a:defRPr/>
            </a:pPr>
            <a:endParaRPr lang="pt-PT"/>
          </a:p>
        </p:txBody>
      </p:sp>
      <p:sp>
        <p:nvSpPr>
          <p:cNvPr id="8" name="Rectangle 5"/>
          <p:cNvSpPr>
            <a:spLocks noGrp="1" noChangeArrowheads="1"/>
          </p:cNvSpPr>
          <p:nvPr>
            <p:ph type="ftr" sz="quarter" idx="11"/>
          </p:nvPr>
        </p:nvSpPr>
        <p:spPr/>
        <p:txBody>
          <a:bodyPr/>
          <a:lstStyle>
            <a:lvl1pPr>
              <a:defRPr/>
            </a:lvl1pPr>
          </a:lstStyle>
          <a:p>
            <a:pPr>
              <a:defRPr/>
            </a:pPr>
            <a:endParaRPr lang="pt-PT"/>
          </a:p>
        </p:txBody>
      </p:sp>
      <p:sp>
        <p:nvSpPr>
          <p:cNvPr id="9" name="Rectangle 6"/>
          <p:cNvSpPr>
            <a:spLocks noGrp="1" noChangeArrowheads="1"/>
          </p:cNvSpPr>
          <p:nvPr>
            <p:ph type="sldNum" sz="quarter" idx="12"/>
          </p:nvPr>
        </p:nvSpPr>
        <p:spPr/>
        <p:txBody>
          <a:bodyPr/>
          <a:lstStyle>
            <a:lvl1pPr>
              <a:defRPr/>
            </a:lvl1pPr>
          </a:lstStyle>
          <a:p>
            <a:pPr>
              <a:defRPr/>
            </a:pPr>
            <a:fld id="{2D2EC0D5-F42C-4967-AF13-61D306D41AE2}" type="slidenum">
              <a:rPr lang="pt-PT"/>
              <a:pPr>
                <a:defRPr/>
              </a:pPr>
              <a:t>‹nº›</a:t>
            </a:fld>
            <a:endParaRPr lang="pt-PT"/>
          </a:p>
        </p:txBody>
      </p:sp>
    </p:spTree>
    <p:extLst>
      <p:ext uri="{BB962C8B-B14F-4D97-AF65-F5344CB8AC3E}">
        <p14:creationId xmlns:p14="http://schemas.microsoft.com/office/powerpoint/2010/main" val="4082077837"/>
      </p:ext>
    </p:extLst>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CDB32AD8-3ED6-4CBA-8A0E-15BC00F7A0F0}" type="slidenum">
              <a:rPr lang="pt-PT"/>
              <a:pPr>
                <a:defRPr/>
              </a:pPr>
              <a:t>‹nº›</a:t>
            </a:fld>
            <a:endParaRPr lang="pt-PT"/>
          </a:p>
        </p:txBody>
      </p:sp>
    </p:spTree>
    <p:extLst>
      <p:ext uri="{BB962C8B-B14F-4D97-AF65-F5344CB8AC3E}">
        <p14:creationId xmlns:p14="http://schemas.microsoft.com/office/powerpoint/2010/main" val="1001803284"/>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001CF0C5-F636-482A-ACFD-FF9BCAC7DCBA}" type="slidenum">
              <a:rPr lang="pt-PT"/>
              <a:pPr>
                <a:defRPr/>
              </a:pPr>
              <a:t>‹nº›</a:t>
            </a:fld>
            <a:endParaRPr lang="pt-PT"/>
          </a:p>
        </p:txBody>
      </p:sp>
    </p:spTree>
    <p:extLst>
      <p:ext uri="{BB962C8B-B14F-4D97-AF65-F5344CB8AC3E}">
        <p14:creationId xmlns:p14="http://schemas.microsoft.com/office/powerpoint/2010/main" val="1328034385"/>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7DBD6A32-E81B-47C1-835A-3CD8517FF393}" type="slidenum">
              <a:rPr lang="pt-PT"/>
              <a:pPr>
                <a:defRPr/>
              </a:pPr>
              <a:t>‹nº›</a:t>
            </a:fld>
            <a:endParaRPr lang="pt-PT"/>
          </a:p>
        </p:txBody>
      </p:sp>
    </p:spTree>
    <p:extLst>
      <p:ext uri="{BB962C8B-B14F-4D97-AF65-F5344CB8AC3E}">
        <p14:creationId xmlns:p14="http://schemas.microsoft.com/office/powerpoint/2010/main" val="3457653904"/>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AA352931-CB0E-4B64-861A-AD4D7A29C5F2}" type="slidenum">
              <a:rPr lang="pt-PT"/>
              <a:pPr>
                <a:defRPr/>
              </a:pPr>
              <a:t>‹nº›</a:t>
            </a:fld>
            <a:endParaRPr lang="pt-PT"/>
          </a:p>
        </p:txBody>
      </p:sp>
    </p:spTree>
    <p:extLst>
      <p:ext uri="{BB962C8B-B14F-4D97-AF65-F5344CB8AC3E}">
        <p14:creationId xmlns:p14="http://schemas.microsoft.com/office/powerpoint/2010/main" val="2925961932"/>
      </p:ext>
    </p:extLst>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8CE1278B-1936-45EE-B6CC-7986A95D5F25}" type="slidenum">
              <a:rPr lang="pt-PT"/>
              <a:pPr>
                <a:defRPr/>
              </a:pPr>
              <a:t>‹nº›</a:t>
            </a:fld>
            <a:endParaRPr lang="pt-PT"/>
          </a:p>
        </p:txBody>
      </p:sp>
    </p:spTree>
    <p:extLst>
      <p:ext uri="{BB962C8B-B14F-4D97-AF65-F5344CB8AC3E}">
        <p14:creationId xmlns:p14="http://schemas.microsoft.com/office/powerpoint/2010/main" val="566570328"/>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4DE5F87B-2D2B-470F-9698-716371430E5B}" type="slidenum">
              <a:rPr lang="pt-PT"/>
              <a:pPr>
                <a:defRPr/>
              </a:pPr>
              <a:t>‹nº›</a:t>
            </a:fld>
            <a:endParaRPr lang="pt-PT"/>
          </a:p>
        </p:txBody>
      </p:sp>
    </p:spTree>
    <p:extLst>
      <p:ext uri="{BB962C8B-B14F-4D97-AF65-F5344CB8AC3E}">
        <p14:creationId xmlns:p14="http://schemas.microsoft.com/office/powerpoint/2010/main" val="3213268662"/>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69408CE8-48DF-4338-88E9-ECFCAA067169}" type="slidenum">
              <a:rPr lang="pt-PT"/>
              <a:pPr>
                <a:defRPr/>
              </a:pPr>
              <a:t>‹nº›</a:t>
            </a:fld>
            <a:endParaRPr lang="pt-PT"/>
          </a:p>
        </p:txBody>
      </p:sp>
    </p:spTree>
    <p:extLst>
      <p:ext uri="{BB962C8B-B14F-4D97-AF65-F5344CB8AC3E}">
        <p14:creationId xmlns:p14="http://schemas.microsoft.com/office/powerpoint/2010/main" val="712985851"/>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9E706C1C-7387-4BE3-AA04-8AFE6D5AFEB1}" type="slidenum">
              <a:rPr lang="pt-PT"/>
              <a:pPr>
                <a:defRPr/>
              </a:pPr>
              <a:t>‹nº›</a:t>
            </a:fld>
            <a:endParaRPr lang="pt-PT"/>
          </a:p>
        </p:txBody>
      </p:sp>
    </p:spTree>
    <p:extLst>
      <p:ext uri="{BB962C8B-B14F-4D97-AF65-F5344CB8AC3E}">
        <p14:creationId xmlns:p14="http://schemas.microsoft.com/office/powerpoint/2010/main" val="4262344483"/>
      </p:ext>
    </p:extLst>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83FF9E7A-7F1C-4930-89CB-FA2BC7B080BC}" type="slidenum">
              <a:rPr lang="pt-PT"/>
              <a:pPr>
                <a:defRPr/>
              </a:pPr>
              <a:t>‹nº›</a:t>
            </a:fld>
            <a:endParaRPr lang="pt-PT"/>
          </a:p>
        </p:txBody>
      </p:sp>
    </p:spTree>
    <p:extLst>
      <p:ext uri="{BB962C8B-B14F-4D97-AF65-F5344CB8AC3E}">
        <p14:creationId xmlns:p14="http://schemas.microsoft.com/office/powerpoint/2010/main" val="71905311"/>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0AF94874-E9F9-4A3D-A926-15244A98AE55}" type="slidenum">
              <a:rPr lang="pt-PT"/>
              <a:pPr>
                <a:defRPr/>
              </a:pPr>
              <a:t>‹nº›</a:t>
            </a:fld>
            <a:endParaRPr lang="pt-PT"/>
          </a:p>
        </p:txBody>
      </p:sp>
    </p:spTree>
    <p:extLst>
      <p:ext uri="{BB962C8B-B14F-4D97-AF65-F5344CB8AC3E}">
        <p14:creationId xmlns:p14="http://schemas.microsoft.com/office/powerpoint/2010/main" val="1533906376"/>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p>
        </p:txBody>
      </p:sp>
      <p:sp>
        <p:nvSpPr>
          <p:cNvPr id="4" name="Rectangle 5"/>
          <p:cNvSpPr>
            <a:spLocks noGrp="1" noChangeArrowheads="1"/>
          </p:cNvSpPr>
          <p:nvPr>
            <p:ph type="ftr" sz="quarter" idx="11"/>
          </p:nvPr>
        </p:nvSpPr>
        <p:spPr/>
        <p:txBody>
          <a:bodyPr/>
          <a:lstStyle>
            <a:lvl1pPr>
              <a:defRPr/>
            </a:lvl1pPr>
          </a:lstStyle>
          <a:p>
            <a:pPr>
              <a:defRPr/>
            </a:pPr>
            <a:endParaRPr lang="pt-PT"/>
          </a:p>
        </p:txBody>
      </p:sp>
      <p:sp>
        <p:nvSpPr>
          <p:cNvPr id="5" name="Rectangle 6"/>
          <p:cNvSpPr>
            <a:spLocks noGrp="1" noChangeArrowheads="1"/>
          </p:cNvSpPr>
          <p:nvPr>
            <p:ph type="sldNum" sz="quarter" idx="12"/>
          </p:nvPr>
        </p:nvSpPr>
        <p:spPr/>
        <p:txBody>
          <a:bodyPr/>
          <a:lstStyle>
            <a:lvl1pPr>
              <a:defRPr/>
            </a:lvl1pPr>
          </a:lstStyle>
          <a:p>
            <a:pPr>
              <a:defRPr/>
            </a:pPr>
            <a:fld id="{06D81D55-7E43-49EA-99CD-616571D58346}" type="slidenum">
              <a:rPr lang="pt-PT"/>
              <a:pPr>
                <a:defRPr/>
              </a:pPr>
              <a:t>‹nº›</a:t>
            </a:fld>
            <a:endParaRPr lang="pt-PT"/>
          </a:p>
        </p:txBody>
      </p:sp>
    </p:spTree>
    <p:extLst>
      <p:ext uri="{BB962C8B-B14F-4D97-AF65-F5344CB8AC3E}">
        <p14:creationId xmlns:p14="http://schemas.microsoft.com/office/powerpoint/2010/main" val="3823534738"/>
      </p:ext>
    </p:extLst>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BD36454E-8FA5-46E6-9476-2F9DEBFB8FB0}" type="slidenum">
              <a:rPr lang="pt-PT"/>
              <a:pPr>
                <a:defRPr/>
              </a:pPr>
              <a:t>‹nº›</a:t>
            </a:fld>
            <a:endParaRPr lang="pt-PT"/>
          </a:p>
        </p:txBody>
      </p:sp>
    </p:spTree>
    <p:extLst>
      <p:ext uri="{BB962C8B-B14F-4D97-AF65-F5344CB8AC3E}">
        <p14:creationId xmlns:p14="http://schemas.microsoft.com/office/powerpoint/2010/main" val="1579004398"/>
      </p:ext>
    </p:extLst>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D3901CFF-53B0-494C-995D-8A0F0AAFDC60}" type="slidenum">
              <a:rPr lang="pt-PT"/>
              <a:pPr>
                <a:defRPr/>
              </a:pPr>
              <a:t>‹nº›</a:t>
            </a:fld>
            <a:endParaRPr lang="pt-PT"/>
          </a:p>
        </p:txBody>
      </p:sp>
    </p:spTree>
    <p:extLst>
      <p:ext uri="{BB962C8B-B14F-4D97-AF65-F5344CB8AC3E}">
        <p14:creationId xmlns:p14="http://schemas.microsoft.com/office/powerpoint/2010/main" val="276912022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8FA99023-9759-4849-985F-4157E98E0BAB}" type="slidenum">
              <a:rPr lang="pt-PT"/>
              <a:pPr>
                <a:defRPr/>
              </a:pPr>
              <a:t>‹nº›</a:t>
            </a:fld>
            <a:endParaRPr lang="pt-PT"/>
          </a:p>
        </p:txBody>
      </p:sp>
    </p:spTree>
    <p:extLst>
      <p:ext uri="{BB962C8B-B14F-4D97-AF65-F5344CB8AC3E}">
        <p14:creationId xmlns:p14="http://schemas.microsoft.com/office/powerpoint/2010/main" val="3208779464"/>
      </p:ext>
    </p:extLst>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3279D74B-8203-4A4E-963B-205EB5DDDEF9}" type="slidenum">
              <a:rPr lang="pt-PT"/>
              <a:pPr>
                <a:defRPr/>
              </a:pPr>
              <a:t>‹nº›</a:t>
            </a:fld>
            <a:endParaRPr lang="pt-PT"/>
          </a:p>
        </p:txBody>
      </p:sp>
    </p:spTree>
    <p:extLst>
      <p:ext uri="{BB962C8B-B14F-4D97-AF65-F5344CB8AC3E}">
        <p14:creationId xmlns:p14="http://schemas.microsoft.com/office/powerpoint/2010/main" val="2676893143"/>
      </p:ext>
    </p:extLst>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0768F905-BFB2-459C-8C4C-6FFAE8F915B5}" type="slidenum">
              <a:rPr lang="pt-PT"/>
              <a:pPr>
                <a:defRPr/>
              </a:pPr>
              <a:t>‹nº›</a:t>
            </a:fld>
            <a:endParaRPr lang="pt-PT"/>
          </a:p>
        </p:txBody>
      </p:sp>
    </p:spTree>
    <p:extLst>
      <p:ext uri="{BB962C8B-B14F-4D97-AF65-F5344CB8AC3E}">
        <p14:creationId xmlns:p14="http://schemas.microsoft.com/office/powerpoint/2010/main" val="2124117092"/>
      </p:ext>
    </p:extLst>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7E8EC236-FE21-438B-8444-0D8A1AE15047}" type="slidenum">
              <a:rPr lang="pt-PT"/>
              <a:pPr>
                <a:defRPr/>
              </a:pPr>
              <a:t>‹nº›</a:t>
            </a:fld>
            <a:endParaRPr lang="pt-PT"/>
          </a:p>
        </p:txBody>
      </p:sp>
    </p:spTree>
    <p:extLst>
      <p:ext uri="{BB962C8B-B14F-4D97-AF65-F5344CB8AC3E}">
        <p14:creationId xmlns:p14="http://schemas.microsoft.com/office/powerpoint/2010/main" val="349258870"/>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72BE3AB8-EE01-4B09-B3BB-DC0CAAFF740F}" type="slidenum">
              <a:rPr lang="pt-PT"/>
              <a:pPr>
                <a:defRPr/>
              </a:pPr>
              <a:t>‹nº›</a:t>
            </a:fld>
            <a:endParaRPr lang="pt-PT"/>
          </a:p>
        </p:txBody>
      </p:sp>
    </p:spTree>
    <p:extLst>
      <p:ext uri="{BB962C8B-B14F-4D97-AF65-F5344CB8AC3E}">
        <p14:creationId xmlns:p14="http://schemas.microsoft.com/office/powerpoint/2010/main" val="3554730437"/>
      </p:ext>
    </p:extLst>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B78D99C4-9897-4518-AF2B-2EBCFE500895}" type="slidenum">
              <a:rPr lang="pt-PT"/>
              <a:pPr>
                <a:defRPr/>
              </a:pPr>
              <a:t>‹nº›</a:t>
            </a:fld>
            <a:endParaRPr lang="pt-PT"/>
          </a:p>
        </p:txBody>
      </p:sp>
    </p:spTree>
    <p:extLst>
      <p:ext uri="{BB962C8B-B14F-4D97-AF65-F5344CB8AC3E}">
        <p14:creationId xmlns:p14="http://schemas.microsoft.com/office/powerpoint/2010/main" val="931559077"/>
      </p:ext>
    </p:extLst>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151F3718-C8FF-4834-A4DF-9065E2DECF7D}" type="slidenum">
              <a:rPr lang="pt-PT"/>
              <a:pPr>
                <a:defRPr/>
              </a:pPr>
              <a:t>‹nº›</a:t>
            </a:fld>
            <a:endParaRPr lang="pt-PT"/>
          </a:p>
        </p:txBody>
      </p:sp>
    </p:spTree>
    <p:extLst>
      <p:ext uri="{BB962C8B-B14F-4D97-AF65-F5344CB8AC3E}">
        <p14:creationId xmlns:p14="http://schemas.microsoft.com/office/powerpoint/2010/main" val="1940913868"/>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50D1C681-BCA7-4403-9EB8-1F972207E991}" type="slidenum">
              <a:rPr lang="pt-PT"/>
              <a:pPr>
                <a:defRPr/>
              </a:pPr>
              <a:t>‹nº›</a:t>
            </a:fld>
            <a:endParaRPr lang="pt-PT"/>
          </a:p>
        </p:txBody>
      </p:sp>
    </p:spTree>
    <p:extLst>
      <p:ext uri="{BB962C8B-B14F-4D97-AF65-F5344CB8AC3E}">
        <p14:creationId xmlns:p14="http://schemas.microsoft.com/office/powerpoint/2010/main" val="3651750791"/>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pt-PT"/>
          </a:p>
        </p:txBody>
      </p:sp>
      <p:sp>
        <p:nvSpPr>
          <p:cNvPr id="3" name="Rectangle 5"/>
          <p:cNvSpPr>
            <a:spLocks noGrp="1" noChangeArrowheads="1"/>
          </p:cNvSpPr>
          <p:nvPr>
            <p:ph type="ftr" sz="quarter" idx="11"/>
          </p:nvPr>
        </p:nvSpPr>
        <p:spPr/>
        <p:txBody>
          <a:bodyPr/>
          <a:lstStyle>
            <a:lvl1pPr>
              <a:defRPr/>
            </a:lvl1pPr>
          </a:lstStyle>
          <a:p>
            <a:pPr>
              <a:defRPr/>
            </a:pPr>
            <a:endParaRPr lang="pt-PT"/>
          </a:p>
        </p:txBody>
      </p:sp>
      <p:sp>
        <p:nvSpPr>
          <p:cNvPr id="4" name="Rectangle 6"/>
          <p:cNvSpPr>
            <a:spLocks noGrp="1" noChangeArrowheads="1"/>
          </p:cNvSpPr>
          <p:nvPr>
            <p:ph type="sldNum" sz="quarter" idx="12"/>
          </p:nvPr>
        </p:nvSpPr>
        <p:spPr/>
        <p:txBody>
          <a:bodyPr/>
          <a:lstStyle>
            <a:lvl1pPr>
              <a:defRPr/>
            </a:lvl1pPr>
          </a:lstStyle>
          <a:p>
            <a:pPr>
              <a:defRPr/>
            </a:pPr>
            <a:fld id="{A192E4F6-F75F-468F-AA01-8A3C1BC28790}" type="slidenum">
              <a:rPr lang="pt-PT"/>
              <a:pPr>
                <a:defRPr/>
              </a:pPr>
              <a:t>‹nº›</a:t>
            </a:fld>
            <a:endParaRPr lang="pt-PT"/>
          </a:p>
        </p:txBody>
      </p:sp>
    </p:spTree>
    <p:extLst>
      <p:ext uri="{BB962C8B-B14F-4D97-AF65-F5344CB8AC3E}">
        <p14:creationId xmlns:p14="http://schemas.microsoft.com/office/powerpoint/2010/main" val="4195954191"/>
      </p:ext>
    </p:extLst>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A0B27C51-AE95-4B5A-B82E-6F0C9E0F0B21}" type="slidenum">
              <a:rPr lang="pt-PT"/>
              <a:pPr>
                <a:defRPr/>
              </a:pPr>
              <a:t>‹nº›</a:t>
            </a:fld>
            <a:endParaRPr lang="pt-PT"/>
          </a:p>
        </p:txBody>
      </p:sp>
    </p:spTree>
    <p:extLst>
      <p:ext uri="{BB962C8B-B14F-4D97-AF65-F5344CB8AC3E}">
        <p14:creationId xmlns:p14="http://schemas.microsoft.com/office/powerpoint/2010/main" val="2774418554"/>
      </p:ext>
    </p:extLst>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8876F2AD-3D8C-4484-9CB8-EEA547418565}" type="slidenum">
              <a:rPr lang="pt-PT"/>
              <a:pPr>
                <a:defRPr/>
              </a:pPr>
              <a:t>‹nº›</a:t>
            </a:fld>
            <a:endParaRPr lang="pt-PT"/>
          </a:p>
        </p:txBody>
      </p:sp>
    </p:spTree>
    <p:extLst>
      <p:ext uri="{BB962C8B-B14F-4D97-AF65-F5344CB8AC3E}">
        <p14:creationId xmlns:p14="http://schemas.microsoft.com/office/powerpoint/2010/main" val="2592522859"/>
      </p:ext>
    </p:extLst>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6D7F8502-CC47-43B4-BDF3-6515021E3A5B}" type="slidenum">
              <a:rPr lang="pt-PT"/>
              <a:pPr>
                <a:defRPr/>
              </a:pPr>
              <a:t>‹nº›</a:t>
            </a:fld>
            <a:endParaRPr lang="pt-PT"/>
          </a:p>
        </p:txBody>
      </p:sp>
    </p:spTree>
    <p:extLst>
      <p:ext uri="{BB962C8B-B14F-4D97-AF65-F5344CB8AC3E}">
        <p14:creationId xmlns:p14="http://schemas.microsoft.com/office/powerpoint/2010/main" val="1996835967"/>
      </p:ext>
    </p:extLst>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531986AC-EBF3-4569-A993-362F00D33BC3}" type="slidenum">
              <a:rPr lang="pt-PT"/>
              <a:pPr>
                <a:defRPr/>
              </a:pPr>
              <a:t>‹nº›</a:t>
            </a:fld>
            <a:endParaRPr lang="pt-PT"/>
          </a:p>
        </p:txBody>
      </p:sp>
    </p:spTree>
    <p:extLst>
      <p:ext uri="{BB962C8B-B14F-4D97-AF65-F5344CB8AC3E}">
        <p14:creationId xmlns:p14="http://schemas.microsoft.com/office/powerpoint/2010/main" val="387784594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E29B8985-9264-4BFF-A20A-E92B81147D1C}" type="slidenum">
              <a:rPr lang="pt-PT"/>
              <a:pPr>
                <a:defRPr/>
              </a:pPr>
              <a:t>‹nº›</a:t>
            </a:fld>
            <a:endParaRPr lang="pt-PT"/>
          </a:p>
        </p:txBody>
      </p:sp>
    </p:spTree>
    <p:extLst>
      <p:ext uri="{BB962C8B-B14F-4D97-AF65-F5344CB8AC3E}">
        <p14:creationId xmlns:p14="http://schemas.microsoft.com/office/powerpoint/2010/main" val="3265622808"/>
      </p:ext>
    </p:extLst>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B42B4EE6-2191-4D83-8C71-3E8B226364BE}" type="slidenum">
              <a:rPr lang="pt-PT"/>
              <a:pPr>
                <a:defRPr/>
              </a:pPr>
              <a:t>‹nº›</a:t>
            </a:fld>
            <a:endParaRPr lang="pt-PT"/>
          </a:p>
        </p:txBody>
      </p:sp>
    </p:spTree>
    <p:extLst>
      <p:ext uri="{BB962C8B-B14F-4D97-AF65-F5344CB8AC3E}">
        <p14:creationId xmlns:p14="http://schemas.microsoft.com/office/powerpoint/2010/main" val="60858086"/>
      </p:ext>
    </p:extLst>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6D9C7B58-4AB8-4D37-99FF-FC74B9FEB26B}" type="slidenum">
              <a:rPr lang="pt-PT"/>
              <a:pPr>
                <a:defRPr/>
              </a:pPr>
              <a:t>‹nº›</a:t>
            </a:fld>
            <a:endParaRPr lang="pt-PT"/>
          </a:p>
        </p:txBody>
      </p:sp>
    </p:spTree>
    <p:extLst>
      <p:ext uri="{BB962C8B-B14F-4D97-AF65-F5344CB8AC3E}">
        <p14:creationId xmlns:p14="http://schemas.microsoft.com/office/powerpoint/2010/main" val="2707054373"/>
      </p:ext>
    </p:extLst>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12B38011-0ADC-4E26-A3B3-AB6FD9B3794B}" type="slidenum">
              <a:rPr lang="pt-PT"/>
              <a:pPr>
                <a:defRPr/>
              </a:pPr>
              <a:t>‹nº›</a:t>
            </a:fld>
            <a:endParaRPr lang="pt-PT"/>
          </a:p>
        </p:txBody>
      </p:sp>
    </p:spTree>
    <p:extLst>
      <p:ext uri="{BB962C8B-B14F-4D97-AF65-F5344CB8AC3E}">
        <p14:creationId xmlns:p14="http://schemas.microsoft.com/office/powerpoint/2010/main" val="3658326916"/>
      </p:ext>
    </p:extLst>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5F845C33-9192-4249-8FE7-2332598FACCE}" type="slidenum">
              <a:rPr lang="pt-PT"/>
              <a:pPr>
                <a:defRPr/>
              </a:pPr>
              <a:t>‹nº›</a:t>
            </a:fld>
            <a:endParaRPr lang="pt-PT"/>
          </a:p>
        </p:txBody>
      </p:sp>
    </p:spTree>
    <p:extLst>
      <p:ext uri="{BB962C8B-B14F-4D97-AF65-F5344CB8AC3E}">
        <p14:creationId xmlns:p14="http://schemas.microsoft.com/office/powerpoint/2010/main" val="1997415181"/>
      </p:ext>
    </p:extLst>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DB9E0BF2-B5B8-4716-8938-E643BA70575F}" type="slidenum">
              <a:rPr lang="pt-PT"/>
              <a:pPr>
                <a:defRPr/>
              </a:pPr>
              <a:t>‹nº›</a:t>
            </a:fld>
            <a:endParaRPr lang="pt-PT"/>
          </a:p>
        </p:txBody>
      </p:sp>
    </p:spTree>
    <p:extLst>
      <p:ext uri="{BB962C8B-B14F-4D97-AF65-F5344CB8AC3E}">
        <p14:creationId xmlns:p14="http://schemas.microsoft.com/office/powerpoint/2010/main" val="358525905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F0F1D186-4484-44F2-B393-A15296737521}" type="slidenum">
              <a:rPr lang="pt-PT"/>
              <a:pPr>
                <a:defRPr/>
              </a:pPr>
              <a:t>‹nº›</a:t>
            </a:fld>
            <a:endParaRPr lang="pt-PT"/>
          </a:p>
        </p:txBody>
      </p:sp>
    </p:spTree>
    <p:extLst>
      <p:ext uri="{BB962C8B-B14F-4D97-AF65-F5344CB8AC3E}">
        <p14:creationId xmlns:p14="http://schemas.microsoft.com/office/powerpoint/2010/main" val="2003496539"/>
      </p:ext>
    </p:extLst>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5E6048B2-F208-44AE-9799-3AF5656E4A85}" type="slidenum">
              <a:rPr lang="pt-PT"/>
              <a:pPr>
                <a:defRPr/>
              </a:pPr>
              <a:t>‹nº›</a:t>
            </a:fld>
            <a:endParaRPr lang="pt-PT"/>
          </a:p>
        </p:txBody>
      </p:sp>
    </p:spTree>
    <p:extLst>
      <p:ext uri="{BB962C8B-B14F-4D97-AF65-F5344CB8AC3E}">
        <p14:creationId xmlns:p14="http://schemas.microsoft.com/office/powerpoint/2010/main" val="314661771"/>
      </p:ext>
    </p:extLst>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0D1587D4-5E50-48A8-AD4D-B5523231DFC5}" type="slidenum">
              <a:rPr lang="pt-PT"/>
              <a:pPr>
                <a:defRPr/>
              </a:pPr>
              <a:t>‹nº›</a:t>
            </a:fld>
            <a:endParaRPr lang="pt-PT"/>
          </a:p>
        </p:txBody>
      </p:sp>
    </p:spTree>
    <p:extLst>
      <p:ext uri="{BB962C8B-B14F-4D97-AF65-F5344CB8AC3E}">
        <p14:creationId xmlns:p14="http://schemas.microsoft.com/office/powerpoint/2010/main" val="304260752"/>
      </p:ext>
    </p:extLst>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B7E83490-6C2F-4DC7-B00A-461DB8B27A4A}" type="slidenum">
              <a:rPr lang="pt-PT"/>
              <a:pPr>
                <a:defRPr/>
              </a:pPr>
              <a:t>‹nº›</a:t>
            </a:fld>
            <a:endParaRPr lang="pt-PT"/>
          </a:p>
        </p:txBody>
      </p:sp>
    </p:spTree>
    <p:extLst>
      <p:ext uri="{BB962C8B-B14F-4D97-AF65-F5344CB8AC3E}">
        <p14:creationId xmlns:p14="http://schemas.microsoft.com/office/powerpoint/2010/main" val="365661980"/>
      </p:ext>
    </p:extLst>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A00AF09C-9D53-486B-9D22-B91125DA651D}" type="slidenum">
              <a:rPr lang="pt-PT"/>
              <a:pPr>
                <a:defRPr/>
              </a:pPr>
              <a:t>‹nº›</a:t>
            </a:fld>
            <a:endParaRPr lang="pt-PT"/>
          </a:p>
        </p:txBody>
      </p:sp>
    </p:spTree>
    <p:extLst>
      <p:ext uri="{BB962C8B-B14F-4D97-AF65-F5344CB8AC3E}">
        <p14:creationId xmlns:p14="http://schemas.microsoft.com/office/powerpoint/2010/main" val="3515883755"/>
      </p:ext>
    </p:extLst>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9743E729-747F-4AAB-9FBD-E010536AF7BF}" type="slidenum">
              <a:rPr lang="pt-PT"/>
              <a:pPr>
                <a:defRPr/>
              </a:pPr>
              <a:t>‹nº›</a:t>
            </a:fld>
            <a:endParaRPr lang="pt-PT"/>
          </a:p>
        </p:txBody>
      </p:sp>
    </p:spTree>
    <p:extLst>
      <p:ext uri="{BB962C8B-B14F-4D97-AF65-F5344CB8AC3E}">
        <p14:creationId xmlns:p14="http://schemas.microsoft.com/office/powerpoint/2010/main" val="3688195712"/>
      </p:ext>
    </p:extLst>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C95C165F-AE5C-467E-BF93-54602CDD2DBB}" type="slidenum">
              <a:rPr lang="pt-PT"/>
              <a:pPr>
                <a:defRPr/>
              </a:pPr>
              <a:t>‹nº›</a:t>
            </a:fld>
            <a:endParaRPr lang="pt-PT"/>
          </a:p>
        </p:txBody>
      </p:sp>
    </p:spTree>
    <p:extLst>
      <p:ext uri="{BB962C8B-B14F-4D97-AF65-F5344CB8AC3E}">
        <p14:creationId xmlns:p14="http://schemas.microsoft.com/office/powerpoint/2010/main" val="424883781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8F5358B8-7521-4F92-B846-9F9B135B8E03}" type="slidenum">
              <a:rPr lang="pt-PT"/>
              <a:pPr>
                <a:defRPr/>
              </a:pPr>
              <a:t>‹nº›</a:t>
            </a:fld>
            <a:endParaRPr lang="pt-PT"/>
          </a:p>
        </p:txBody>
      </p:sp>
    </p:spTree>
    <p:extLst>
      <p:ext uri="{BB962C8B-B14F-4D97-AF65-F5344CB8AC3E}">
        <p14:creationId xmlns:p14="http://schemas.microsoft.com/office/powerpoint/2010/main" val="148284032"/>
      </p:ext>
    </p:extLst>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B53B584B-DB03-4EC5-8C57-7203DA77917E}" type="slidenum">
              <a:rPr lang="pt-PT"/>
              <a:pPr>
                <a:defRPr/>
              </a:pPr>
              <a:t>‹nº›</a:t>
            </a:fld>
            <a:endParaRPr lang="pt-PT"/>
          </a:p>
        </p:txBody>
      </p:sp>
    </p:spTree>
    <p:extLst>
      <p:ext uri="{BB962C8B-B14F-4D97-AF65-F5344CB8AC3E}">
        <p14:creationId xmlns:p14="http://schemas.microsoft.com/office/powerpoint/2010/main" val="3023006156"/>
      </p:ext>
    </p:extLst>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1369285C-D931-4F7D-B687-19268693CDC3}" type="slidenum">
              <a:rPr lang="pt-PT"/>
              <a:pPr>
                <a:defRPr/>
              </a:pPr>
              <a:t>‹nº›</a:t>
            </a:fld>
            <a:endParaRPr lang="pt-PT"/>
          </a:p>
        </p:txBody>
      </p:sp>
    </p:spTree>
    <p:extLst>
      <p:ext uri="{BB962C8B-B14F-4D97-AF65-F5344CB8AC3E}">
        <p14:creationId xmlns:p14="http://schemas.microsoft.com/office/powerpoint/2010/main" val="646694253"/>
      </p:ext>
    </p:extLst>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89114A48-F549-4DB3-8471-6AACCE5C1E10}" type="slidenum">
              <a:rPr lang="pt-PT"/>
              <a:pPr>
                <a:defRPr/>
              </a:pPr>
              <a:t>‹nº›</a:t>
            </a:fld>
            <a:endParaRPr lang="pt-PT"/>
          </a:p>
        </p:txBody>
      </p:sp>
    </p:spTree>
    <p:extLst>
      <p:ext uri="{BB962C8B-B14F-4D97-AF65-F5344CB8AC3E}">
        <p14:creationId xmlns:p14="http://schemas.microsoft.com/office/powerpoint/2010/main" val="2284224938"/>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5D0EF26B-8337-4CFA-8AE6-8DD9182EA113}" type="slidenum">
              <a:rPr lang="pt-PT"/>
              <a:pPr>
                <a:defRPr/>
              </a:pPr>
              <a:t>‹nº›</a:t>
            </a:fld>
            <a:endParaRPr lang="pt-PT"/>
          </a:p>
        </p:txBody>
      </p:sp>
    </p:spTree>
    <p:extLst>
      <p:ext uri="{BB962C8B-B14F-4D97-AF65-F5344CB8AC3E}">
        <p14:creationId xmlns:p14="http://schemas.microsoft.com/office/powerpoint/2010/main" val="3029750568"/>
      </p:ext>
    </p:extLst>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1ABA2C2D-9E18-4515-8D19-E803BE1083A6}" type="slidenum">
              <a:rPr lang="pt-PT"/>
              <a:pPr>
                <a:defRPr/>
              </a:pPr>
              <a:t>‹nº›</a:t>
            </a:fld>
            <a:endParaRPr lang="pt-PT"/>
          </a:p>
        </p:txBody>
      </p:sp>
    </p:spTree>
    <p:extLst>
      <p:ext uri="{BB962C8B-B14F-4D97-AF65-F5344CB8AC3E}">
        <p14:creationId xmlns:p14="http://schemas.microsoft.com/office/powerpoint/2010/main" val="568871530"/>
      </p:ext>
    </p:extLst>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D873FAB9-7024-45AB-BC5F-C71E8FEC0F49}" type="slidenum">
              <a:rPr lang="pt-PT"/>
              <a:pPr>
                <a:defRPr/>
              </a:pPr>
              <a:t>‹nº›</a:t>
            </a:fld>
            <a:endParaRPr lang="pt-PT"/>
          </a:p>
        </p:txBody>
      </p:sp>
    </p:spTree>
    <p:extLst>
      <p:ext uri="{BB962C8B-B14F-4D97-AF65-F5344CB8AC3E}">
        <p14:creationId xmlns:p14="http://schemas.microsoft.com/office/powerpoint/2010/main" val="4250102233"/>
      </p:ext>
    </p:extLst>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49F5BC5C-C291-44F5-AE75-90C6A4282110}" type="slidenum">
              <a:rPr lang="pt-PT"/>
              <a:pPr>
                <a:defRPr/>
              </a:pPr>
              <a:t>‹nº›</a:t>
            </a:fld>
            <a:endParaRPr lang="pt-PT"/>
          </a:p>
        </p:txBody>
      </p:sp>
    </p:spTree>
    <p:extLst>
      <p:ext uri="{BB962C8B-B14F-4D97-AF65-F5344CB8AC3E}">
        <p14:creationId xmlns:p14="http://schemas.microsoft.com/office/powerpoint/2010/main" val="3002798635"/>
      </p:ext>
    </p:extLst>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9281D856-AA0C-4B13-B7EC-54C80238CA10}" type="slidenum">
              <a:rPr lang="pt-PT"/>
              <a:pPr>
                <a:defRPr/>
              </a:pPr>
              <a:t>‹nº›</a:t>
            </a:fld>
            <a:endParaRPr lang="pt-PT"/>
          </a:p>
        </p:txBody>
      </p:sp>
    </p:spTree>
    <p:extLst>
      <p:ext uri="{BB962C8B-B14F-4D97-AF65-F5344CB8AC3E}">
        <p14:creationId xmlns:p14="http://schemas.microsoft.com/office/powerpoint/2010/main" val="2168036299"/>
      </p:ext>
    </p:extLst>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681BCE92-C325-468C-8ECE-F03D4AD89396}" type="slidenum">
              <a:rPr lang="pt-PT"/>
              <a:pPr>
                <a:defRPr/>
              </a:pPr>
              <a:t>‹nº›</a:t>
            </a:fld>
            <a:endParaRPr lang="pt-PT"/>
          </a:p>
        </p:txBody>
      </p:sp>
    </p:spTree>
    <p:extLst>
      <p:ext uri="{BB962C8B-B14F-4D97-AF65-F5344CB8AC3E}">
        <p14:creationId xmlns:p14="http://schemas.microsoft.com/office/powerpoint/2010/main" val="3939407119"/>
      </p:ext>
    </p:extLst>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64246968-0B12-4A38-92AD-83B39193D528}" type="slidenum">
              <a:rPr lang="pt-PT"/>
              <a:pPr>
                <a:defRPr/>
              </a:pPr>
              <a:t>‹nº›</a:t>
            </a:fld>
            <a:endParaRPr lang="pt-PT"/>
          </a:p>
        </p:txBody>
      </p:sp>
    </p:spTree>
    <p:extLst>
      <p:ext uri="{BB962C8B-B14F-4D97-AF65-F5344CB8AC3E}">
        <p14:creationId xmlns:p14="http://schemas.microsoft.com/office/powerpoint/2010/main" val="176326408"/>
      </p:ext>
    </p:extLst>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BFB13C3F-27DC-498B-981D-C69C5E23FC0F}" type="slidenum">
              <a:rPr lang="pt-PT"/>
              <a:pPr>
                <a:defRPr/>
              </a:pPr>
              <a:t>‹nº›</a:t>
            </a:fld>
            <a:endParaRPr lang="pt-PT"/>
          </a:p>
        </p:txBody>
      </p:sp>
    </p:spTree>
    <p:extLst>
      <p:ext uri="{BB962C8B-B14F-4D97-AF65-F5344CB8AC3E}">
        <p14:creationId xmlns:p14="http://schemas.microsoft.com/office/powerpoint/2010/main" val="2735610589"/>
      </p:ext>
    </p:extLst>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17" name="Rectangle 17"/>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cs typeface="Arial" charset="0"/>
              </a:defRPr>
            </a:lvl1pPr>
          </a:lstStyle>
          <a:p>
            <a:pPr>
              <a:defRPr/>
            </a:pPr>
            <a:fld id="{EC2AB670-3197-491D-BE05-F76AB545B63A}" type="slidenum">
              <a:rPr lang="pt-PT"/>
              <a:pPr>
                <a:defRPr/>
              </a:pPr>
              <a:t>‹nº›</a:t>
            </a:fld>
            <a:endParaRPr lang="pt-PT"/>
          </a:p>
        </p:txBody>
      </p:sp>
    </p:spTree>
    <p:extLst>
      <p:ext uri="{BB962C8B-B14F-4D97-AF65-F5344CB8AC3E}">
        <p14:creationId xmlns:p14="http://schemas.microsoft.com/office/powerpoint/2010/main" val="732252329"/>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36FAFBFA-6365-4CDB-8B2F-C27120F8C2B4}" type="slidenum">
              <a:rPr lang="pt-PT"/>
              <a:pPr>
                <a:defRPr/>
              </a:pPr>
              <a:t>‹nº›</a:t>
            </a:fld>
            <a:endParaRPr lang="pt-PT"/>
          </a:p>
        </p:txBody>
      </p:sp>
    </p:spTree>
    <p:extLst>
      <p:ext uri="{BB962C8B-B14F-4D97-AF65-F5344CB8AC3E}">
        <p14:creationId xmlns:p14="http://schemas.microsoft.com/office/powerpoint/2010/main" val="1865079271"/>
      </p:ext>
    </p:extLst>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6288C9C4-6435-44C2-A7C3-32C177FD343A}" type="slidenum">
              <a:rPr lang="pt-PT"/>
              <a:pPr>
                <a:defRPr/>
              </a:pPr>
              <a:t>‹nº›</a:t>
            </a:fld>
            <a:endParaRPr lang="pt-PT"/>
          </a:p>
        </p:txBody>
      </p:sp>
    </p:spTree>
    <p:extLst>
      <p:ext uri="{BB962C8B-B14F-4D97-AF65-F5344CB8AC3E}">
        <p14:creationId xmlns:p14="http://schemas.microsoft.com/office/powerpoint/2010/main" val="3492524867"/>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theme" Target="../theme/theme10.xml"/><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slideLayout" Target="../slideLayouts/slideLayout120.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theme" Target="../theme/theme11.xml"/><Relationship Id="rId3" Type="http://schemas.openxmlformats.org/officeDocument/2006/relationships/slideLayout" Target="../slideLayouts/slideLayout123.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2" Type="http://schemas.openxmlformats.org/officeDocument/2006/relationships/slideLayout" Target="../slideLayouts/slideLayout122.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0" Type="http://schemas.openxmlformats.org/officeDocument/2006/relationships/slideLayout" Target="../slideLayouts/slideLayout130.xml"/><Relationship Id="rId4" Type="http://schemas.openxmlformats.org/officeDocument/2006/relationships/slideLayout" Target="../slideLayouts/slideLayout124.xml"/><Relationship Id="rId9" Type="http://schemas.openxmlformats.org/officeDocument/2006/relationships/slideLayout" Target="../slideLayouts/slideLayout12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theme" Target="../theme/theme12.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8.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theme" Target="../theme/theme9.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1027"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chemeClr val="bg2"/>
                </a:solidFill>
                <a:latin typeface="+mn-lt"/>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b="0" baseline="0">
                <a:solidFill>
                  <a:schemeClr val="bg2"/>
                </a:solidFill>
                <a:latin typeface="+mn-lt"/>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chemeClr val="bg2"/>
                </a:solidFill>
                <a:latin typeface="+mn-lt"/>
              </a:defRPr>
            </a:lvl1pPr>
          </a:lstStyle>
          <a:p>
            <a:pPr>
              <a:defRPr/>
            </a:pPr>
            <a:fld id="{25C93672-706C-42A4-B36F-8786D0F5B428}" type="slidenum">
              <a:rPr lang="pt-PT"/>
              <a:pPr>
                <a:defRPr/>
              </a:pPr>
              <a:t>‹nº›</a:t>
            </a:fld>
            <a:endParaRPr lang="pt-PT"/>
          </a:p>
        </p:txBody>
      </p:sp>
      <p:grpSp>
        <p:nvGrpSpPr>
          <p:cNvPr id="1031" name="Group 7"/>
          <p:cNvGrpSpPr>
            <a:grpSpLocks/>
          </p:cNvGrpSpPr>
          <p:nvPr/>
        </p:nvGrpSpPr>
        <p:grpSpPr bwMode="auto">
          <a:xfrm>
            <a:off x="177800" y="230188"/>
            <a:ext cx="203200" cy="6503987"/>
            <a:chOff x="112" y="145"/>
            <a:chExt cx="128" cy="4097"/>
          </a:xfrm>
        </p:grpSpPr>
        <p:sp>
          <p:nvSpPr>
            <p:cNvPr id="1044"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45"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p>
          </p:txBody>
        </p:sp>
      </p:grpSp>
      <p:grpSp>
        <p:nvGrpSpPr>
          <p:cNvPr id="1032" name="Group 10"/>
          <p:cNvGrpSpPr>
            <a:grpSpLocks/>
          </p:cNvGrpSpPr>
          <p:nvPr/>
        </p:nvGrpSpPr>
        <p:grpSpPr bwMode="auto">
          <a:xfrm>
            <a:off x="8793163" y="220663"/>
            <a:ext cx="198437" cy="6408737"/>
            <a:chOff x="5539" y="139"/>
            <a:chExt cx="125" cy="4037"/>
          </a:xfrm>
        </p:grpSpPr>
        <p:sp>
          <p:nvSpPr>
            <p:cNvPr id="1042"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43"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1033" name="Group 13"/>
          <p:cNvGrpSpPr>
            <a:grpSpLocks/>
          </p:cNvGrpSpPr>
          <p:nvPr/>
        </p:nvGrpSpPr>
        <p:grpSpPr bwMode="auto">
          <a:xfrm>
            <a:off x="412750" y="6477000"/>
            <a:ext cx="8686800" cy="228600"/>
            <a:chOff x="260" y="4080"/>
            <a:chExt cx="5472" cy="144"/>
          </a:xfrm>
        </p:grpSpPr>
        <p:sp>
          <p:nvSpPr>
            <p:cNvPr id="1040"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41"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1034" name="Group 16"/>
          <p:cNvGrpSpPr>
            <a:grpSpLocks/>
          </p:cNvGrpSpPr>
          <p:nvPr/>
        </p:nvGrpSpPr>
        <p:grpSpPr bwMode="auto">
          <a:xfrm>
            <a:off x="76200" y="176213"/>
            <a:ext cx="8745538" cy="161925"/>
            <a:chOff x="48" y="111"/>
            <a:chExt cx="5509" cy="102"/>
          </a:xfrm>
        </p:grpSpPr>
        <p:sp>
          <p:nvSpPr>
            <p:cNvPr id="1038"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39"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6" name="Group 19"/>
          <p:cNvGrpSpPr>
            <a:grpSpLocks/>
          </p:cNvGrpSpPr>
          <p:nvPr/>
        </p:nvGrpSpPr>
        <p:grpSpPr bwMode="auto">
          <a:xfrm>
            <a:off x="71438" y="176213"/>
            <a:ext cx="8745537" cy="161925"/>
            <a:chOff x="48" y="111"/>
            <a:chExt cx="5509" cy="102"/>
          </a:xfrm>
        </p:grpSpPr>
        <p:sp>
          <p:nvSpPr>
            <p:cNvPr id="1036"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37"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spTree>
  </p:cSld>
  <p:clrMap bg1="dk2" tx1="lt1" bg2="dk1" tx2="lt2" accent1="accent1" accent2="accent2" accent3="accent3" accent4="accent4" accent5="accent5" accent6="accent6" hlink="hlink" folHlink="folHlink"/>
  <p:sldLayoutIdLst>
    <p:sldLayoutId id="2147488458" r:id="rId1"/>
    <p:sldLayoutId id="2147488459" r:id="rId2"/>
    <p:sldLayoutId id="2147488460" r:id="rId3"/>
    <p:sldLayoutId id="2147488461" r:id="rId4"/>
    <p:sldLayoutId id="2147488462" r:id="rId5"/>
    <p:sldLayoutId id="2147488463" r:id="rId6"/>
    <p:sldLayoutId id="2147488464" r:id="rId7"/>
    <p:sldLayoutId id="2147488465" r:id="rId8"/>
    <p:sldLayoutId id="2147488466" r:id="rId9"/>
    <p:sldLayoutId id="2147488467" r:id="rId10"/>
    <p:sldLayoutId id="2147488468" r:id="rId11"/>
    <p:sldLayoutId id="2147488469"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10243"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46247333-CEF6-4C8E-BB1C-9A7A5CB82502}" type="slidenum">
              <a:rPr lang="pt-PT"/>
              <a:pPr>
                <a:defRPr/>
              </a:pPr>
              <a:t>‹nº›</a:t>
            </a:fld>
            <a:endParaRPr lang="pt-PT" dirty="0"/>
          </a:p>
        </p:txBody>
      </p:sp>
      <p:grpSp>
        <p:nvGrpSpPr>
          <p:cNvPr id="10247" name="Group 7"/>
          <p:cNvGrpSpPr>
            <a:grpSpLocks/>
          </p:cNvGrpSpPr>
          <p:nvPr/>
        </p:nvGrpSpPr>
        <p:grpSpPr bwMode="auto">
          <a:xfrm>
            <a:off x="177800" y="230188"/>
            <a:ext cx="203200" cy="6503987"/>
            <a:chOff x="112" y="145"/>
            <a:chExt cx="128" cy="4097"/>
          </a:xfrm>
        </p:grpSpPr>
        <p:sp>
          <p:nvSpPr>
            <p:cNvPr id="10260"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0261"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10248" name="Group 10"/>
          <p:cNvGrpSpPr>
            <a:grpSpLocks/>
          </p:cNvGrpSpPr>
          <p:nvPr/>
        </p:nvGrpSpPr>
        <p:grpSpPr bwMode="auto">
          <a:xfrm>
            <a:off x="8793163" y="220663"/>
            <a:ext cx="198437" cy="6408737"/>
            <a:chOff x="5539" y="139"/>
            <a:chExt cx="125" cy="4037"/>
          </a:xfrm>
        </p:grpSpPr>
        <p:sp>
          <p:nvSpPr>
            <p:cNvPr id="10258"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0259"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249" name="Group 13"/>
          <p:cNvGrpSpPr>
            <a:grpSpLocks/>
          </p:cNvGrpSpPr>
          <p:nvPr/>
        </p:nvGrpSpPr>
        <p:grpSpPr bwMode="auto">
          <a:xfrm>
            <a:off x="412750" y="6477000"/>
            <a:ext cx="8686800" cy="228600"/>
            <a:chOff x="260" y="4080"/>
            <a:chExt cx="5472" cy="144"/>
          </a:xfrm>
        </p:grpSpPr>
        <p:sp>
          <p:nvSpPr>
            <p:cNvPr id="10256"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0257"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250" name="Group 16"/>
          <p:cNvGrpSpPr>
            <a:grpSpLocks/>
          </p:cNvGrpSpPr>
          <p:nvPr/>
        </p:nvGrpSpPr>
        <p:grpSpPr bwMode="auto">
          <a:xfrm>
            <a:off x="76200" y="176213"/>
            <a:ext cx="8745538" cy="161925"/>
            <a:chOff x="48" y="111"/>
            <a:chExt cx="5509" cy="102"/>
          </a:xfrm>
        </p:grpSpPr>
        <p:sp>
          <p:nvSpPr>
            <p:cNvPr id="10254"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0255"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10252"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0253"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88511" r:id="rId1"/>
    <p:sldLayoutId id="2147488512" r:id="rId2"/>
    <p:sldLayoutId id="2147488513" r:id="rId3"/>
    <p:sldLayoutId id="2147488514" r:id="rId4"/>
    <p:sldLayoutId id="2147488515" r:id="rId5"/>
    <p:sldLayoutId id="2147488516" r:id="rId6"/>
    <p:sldLayoutId id="2147488517" r:id="rId7"/>
    <p:sldLayoutId id="2147488518" r:id="rId8"/>
    <p:sldLayoutId id="2147488519" r:id="rId9"/>
    <p:sldLayoutId id="2147488520" r:id="rId10"/>
    <p:sldLayoutId id="2147488521" r:id="rId11"/>
    <p:sldLayoutId id="2147488522"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11267"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F2A6D3E5-1209-4B18-902C-AE912659BB21}" type="slidenum">
              <a:rPr lang="pt-PT"/>
              <a:pPr>
                <a:defRPr/>
              </a:pPr>
              <a:t>‹nº›</a:t>
            </a:fld>
            <a:endParaRPr lang="pt-PT"/>
          </a:p>
        </p:txBody>
      </p:sp>
      <p:grpSp>
        <p:nvGrpSpPr>
          <p:cNvPr id="11271" name="Group 7"/>
          <p:cNvGrpSpPr>
            <a:grpSpLocks/>
          </p:cNvGrpSpPr>
          <p:nvPr/>
        </p:nvGrpSpPr>
        <p:grpSpPr bwMode="auto">
          <a:xfrm>
            <a:off x="177800" y="230188"/>
            <a:ext cx="203200" cy="6503987"/>
            <a:chOff x="112" y="145"/>
            <a:chExt cx="128" cy="4097"/>
          </a:xfrm>
        </p:grpSpPr>
        <p:sp>
          <p:nvSpPr>
            <p:cNvPr id="11284"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1285"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11272" name="Group 10"/>
          <p:cNvGrpSpPr>
            <a:grpSpLocks/>
          </p:cNvGrpSpPr>
          <p:nvPr/>
        </p:nvGrpSpPr>
        <p:grpSpPr bwMode="auto">
          <a:xfrm>
            <a:off x="8793163" y="220663"/>
            <a:ext cx="198437" cy="6408737"/>
            <a:chOff x="5539" y="139"/>
            <a:chExt cx="125" cy="4037"/>
          </a:xfrm>
        </p:grpSpPr>
        <p:sp>
          <p:nvSpPr>
            <p:cNvPr id="11282"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1283"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1273" name="Group 13"/>
          <p:cNvGrpSpPr>
            <a:grpSpLocks/>
          </p:cNvGrpSpPr>
          <p:nvPr/>
        </p:nvGrpSpPr>
        <p:grpSpPr bwMode="auto">
          <a:xfrm>
            <a:off x="412750" y="6477000"/>
            <a:ext cx="8686800" cy="228600"/>
            <a:chOff x="260" y="4080"/>
            <a:chExt cx="5472" cy="144"/>
          </a:xfrm>
        </p:grpSpPr>
        <p:sp>
          <p:nvSpPr>
            <p:cNvPr id="11280"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1281"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1274" name="Group 16"/>
          <p:cNvGrpSpPr>
            <a:grpSpLocks/>
          </p:cNvGrpSpPr>
          <p:nvPr/>
        </p:nvGrpSpPr>
        <p:grpSpPr bwMode="auto">
          <a:xfrm>
            <a:off x="76200" y="176213"/>
            <a:ext cx="8745538" cy="161925"/>
            <a:chOff x="48" y="111"/>
            <a:chExt cx="5509" cy="102"/>
          </a:xfrm>
        </p:grpSpPr>
        <p:sp>
          <p:nvSpPr>
            <p:cNvPr id="11278"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1279"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11276"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1277"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88523" r:id="rId1"/>
    <p:sldLayoutId id="2147488524" r:id="rId2"/>
    <p:sldLayoutId id="2147488525" r:id="rId3"/>
    <p:sldLayoutId id="2147488526" r:id="rId4"/>
    <p:sldLayoutId id="2147488527" r:id="rId5"/>
    <p:sldLayoutId id="2147488528" r:id="rId6"/>
    <p:sldLayoutId id="2147488529" r:id="rId7"/>
    <p:sldLayoutId id="2147488530" r:id="rId8"/>
    <p:sldLayoutId id="2147488531" r:id="rId9"/>
    <p:sldLayoutId id="2147488532" r:id="rId10"/>
    <p:sldLayoutId id="2147488533" r:id="rId11"/>
    <p:sldLayoutId id="2147488534"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12291"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b="0" baseline="0">
                <a:solidFill>
                  <a:srgbClr val="808080"/>
                </a:solidFill>
                <a:latin typeface="+mn-lt"/>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defRPr>
            </a:lvl1pPr>
          </a:lstStyle>
          <a:p>
            <a:pPr>
              <a:defRPr/>
            </a:pPr>
            <a:fld id="{7F4C645F-5D56-496C-A04A-16575675BE29}" type="slidenum">
              <a:rPr lang="pt-PT"/>
              <a:pPr>
                <a:defRPr/>
              </a:pPr>
              <a:t>‹nº›</a:t>
            </a:fld>
            <a:endParaRPr lang="pt-PT"/>
          </a:p>
        </p:txBody>
      </p:sp>
      <p:grpSp>
        <p:nvGrpSpPr>
          <p:cNvPr id="12295" name="Group 7"/>
          <p:cNvGrpSpPr>
            <a:grpSpLocks/>
          </p:cNvGrpSpPr>
          <p:nvPr/>
        </p:nvGrpSpPr>
        <p:grpSpPr bwMode="auto">
          <a:xfrm>
            <a:off x="177800" y="230188"/>
            <a:ext cx="203200" cy="6503987"/>
            <a:chOff x="112" y="145"/>
            <a:chExt cx="128" cy="4097"/>
          </a:xfrm>
        </p:grpSpPr>
        <p:sp>
          <p:nvSpPr>
            <p:cNvPr id="12308"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309"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endParaRPr>
            </a:p>
          </p:txBody>
        </p:sp>
      </p:grpSp>
      <p:grpSp>
        <p:nvGrpSpPr>
          <p:cNvPr id="12296" name="Group 10"/>
          <p:cNvGrpSpPr>
            <a:grpSpLocks/>
          </p:cNvGrpSpPr>
          <p:nvPr/>
        </p:nvGrpSpPr>
        <p:grpSpPr bwMode="auto">
          <a:xfrm>
            <a:off x="8793163" y="220663"/>
            <a:ext cx="198437" cy="6408737"/>
            <a:chOff x="5539" y="139"/>
            <a:chExt cx="125" cy="4037"/>
          </a:xfrm>
        </p:grpSpPr>
        <p:sp>
          <p:nvSpPr>
            <p:cNvPr id="12306"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307"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12297" name="Group 13"/>
          <p:cNvGrpSpPr>
            <a:grpSpLocks/>
          </p:cNvGrpSpPr>
          <p:nvPr/>
        </p:nvGrpSpPr>
        <p:grpSpPr bwMode="auto">
          <a:xfrm>
            <a:off x="412750" y="6477000"/>
            <a:ext cx="8686800" cy="228600"/>
            <a:chOff x="260" y="4080"/>
            <a:chExt cx="5472" cy="144"/>
          </a:xfrm>
        </p:grpSpPr>
        <p:sp>
          <p:nvSpPr>
            <p:cNvPr id="12304"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305"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12298" name="Group 16"/>
          <p:cNvGrpSpPr>
            <a:grpSpLocks/>
          </p:cNvGrpSpPr>
          <p:nvPr/>
        </p:nvGrpSpPr>
        <p:grpSpPr bwMode="auto">
          <a:xfrm>
            <a:off x="76200" y="176213"/>
            <a:ext cx="8745538" cy="161925"/>
            <a:chOff x="48" y="111"/>
            <a:chExt cx="5509" cy="102"/>
          </a:xfrm>
        </p:grpSpPr>
        <p:sp>
          <p:nvSpPr>
            <p:cNvPr id="12302"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303"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6" name="Group 19"/>
          <p:cNvGrpSpPr>
            <a:grpSpLocks/>
          </p:cNvGrpSpPr>
          <p:nvPr/>
        </p:nvGrpSpPr>
        <p:grpSpPr bwMode="auto">
          <a:xfrm>
            <a:off x="71438" y="176213"/>
            <a:ext cx="8745537" cy="161925"/>
            <a:chOff x="48" y="111"/>
            <a:chExt cx="5509" cy="102"/>
          </a:xfrm>
        </p:grpSpPr>
        <p:sp>
          <p:nvSpPr>
            <p:cNvPr id="12300"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301"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spTree>
  </p:cSld>
  <p:clrMap bg1="dk2" tx1="lt1" bg2="dk1" tx2="lt2" accent1="accent1" accent2="accent2" accent3="accent3" accent4="accent4" accent5="accent5" accent6="accent6" hlink="hlink" folHlink="folHlink"/>
  <p:sldLayoutIdLst>
    <p:sldLayoutId id="2147488535" r:id="rId1"/>
    <p:sldLayoutId id="2147488536" r:id="rId2"/>
    <p:sldLayoutId id="2147488537" r:id="rId3"/>
    <p:sldLayoutId id="2147488538" r:id="rId4"/>
    <p:sldLayoutId id="2147488539" r:id="rId5"/>
    <p:sldLayoutId id="2147488540" r:id="rId6"/>
    <p:sldLayoutId id="2147488541" r:id="rId7"/>
    <p:sldLayoutId id="2147488542" r:id="rId8"/>
    <p:sldLayoutId id="2147488543" r:id="rId9"/>
    <p:sldLayoutId id="2147488544" r:id="rId10"/>
    <p:sldLayoutId id="2147488545" r:id="rId11"/>
    <p:sldLayoutId id="2147488546"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2051"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676DD927-ECC8-462B-8C24-08D7E5FC059F}" type="slidenum">
              <a:rPr lang="pt-PT"/>
              <a:pPr>
                <a:defRPr/>
              </a:pPr>
              <a:t>‹nº›</a:t>
            </a:fld>
            <a:endParaRPr lang="pt-PT"/>
          </a:p>
        </p:txBody>
      </p:sp>
      <p:grpSp>
        <p:nvGrpSpPr>
          <p:cNvPr id="2055" name="Group 7"/>
          <p:cNvGrpSpPr>
            <a:grpSpLocks/>
          </p:cNvGrpSpPr>
          <p:nvPr/>
        </p:nvGrpSpPr>
        <p:grpSpPr bwMode="auto">
          <a:xfrm>
            <a:off x="177800" y="230188"/>
            <a:ext cx="203200" cy="6503987"/>
            <a:chOff x="112" y="145"/>
            <a:chExt cx="128" cy="4097"/>
          </a:xfrm>
        </p:grpSpPr>
        <p:sp>
          <p:nvSpPr>
            <p:cNvPr id="2068"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2069"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2056" name="Group 10"/>
          <p:cNvGrpSpPr>
            <a:grpSpLocks/>
          </p:cNvGrpSpPr>
          <p:nvPr/>
        </p:nvGrpSpPr>
        <p:grpSpPr bwMode="auto">
          <a:xfrm>
            <a:off x="8793163" y="220663"/>
            <a:ext cx="198437" cy="6408737"/>
            <a:chOff x="5539" y="139"/>
            <a:chExt cx="125" cy="4037"/>
          </a:xfrm>
        </p:grpSpPr>
        <p:sp>
          <p:nvSpPr>
            <p:cNvPr id="2066"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2067"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2057" name="Group 13"/>
          <p:cNvGrpSpPr>
            <a:grpSpLocks/>
          </p:cNvGrpSpPr>
          <p:nvPr/>
        </p:nvGrpSpPr>
        <p:grpSpPr bwMode="auto">
          <a:xfrm>
            <a:off x="412750" y="6477000"/>
            <a:ext cx="8686800" cy="228600"/>
            <a:chOff x="260" y="4080"/>
            <a:chExt cx="5472" cy="144"/>
          </a:xfrm>
        </p:grpSpPr>
        <p:sp>
          <p:nvSpPr>
            <p:cNvPr id="2064"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2065"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2058" name="Group 16"/>
          <p:cNvGrpSpPr>
            <a:grpSpLocks/>
          </p:cNvGrpSpPr>
          <p:nvPr/>
        </p:nvGrpSpPr>
        <p:grpSpPr bwMode="auto">
          <a:xfrm>
            <a:off x="76200" y="176213"/>
            <a:ext cx="8745538" cy="161925"/>
            <a:chOff x="48" y="111"/>
            <a:chExt cx="5509" cy="102"/>
          </a:xfrm>
        </p:grpSpPr>
        <p:sp>
          <p:nvSpPr>
            <p:cNvPr id="2062"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2063"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2060"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2061"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88470" r:id="rId1"/>
    <p:sldLayoutId id="2147488471" r:id="rId2"/>
    <p:sldLayoutId id="2147488472" r:id="rId3"/>
    <p:sldLayoutId id="2147488473" r:id="rId4"/>
    <p:sldLayoutId id="2147488474" r:id="rId5"/>
    <p:sldLayoutId id="2147488475" r:id="rId6"/>
    <p:sldLayoutId id="2147488476" r:id="rId7"/>
    <p:sldLayoutId id="2147488477" r:id="rId8"/>
    <p:sldLayoutId id="2147488478" r:id="rId9"/>
    <p:sldLayoutId id="2147488479" r:id="rId10"/>
    <p:sldLayoutId id="2147488480" r:id="rId11"/>
    <p:sldLayoutId id="2147488481"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3075"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8AB2E64D-FC28-40AD-9706-9AC843B437A8}" type="slidenum">
              <a:rPr lang="pt-PT"/>
              <a:pPr>
                <a:defRPr/>
              </a:pPr>
              <a:t>‹nº›</a:t>
            </a:fld>
            <a:endParaRPr lang="pt-PT"/>
          </a:p>
        </p:txBody>
      </p:sp>
      <p:grpSp>
        <p:nvGrpSpPr>
          <p:cNvPr id="3079" name="Group 7"/>
          <p:cNvGrpSpPr>
            <a:grpSpLocks/>
          </p:cNvGrpSpPr>
          <p:nvPr/>
        </p:nvGrpSpPr>
        <p:grpSpPr bwMode="auto">
          <a:xfrm>
            <a:off x="177800" y="230188"/>
            <a:ext cx="203200" cy="6503987"/>
            <a:chOff x="112" y="145"/>
            <a:chExt cx="128" cy="4097"/>
          </a:xfrm>
        </p:grpSpPr>
        <p:sp>
          <p:nvSpPr>
            <p:cNvPr id="3092"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3093"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3080" name="Group 10"/>
          <p:cNvGrpSpPr>
            <a:grpSpLocks/>
          </p:cNvGrpSpPr>
          <p:nvPr/>
        </p:nvGrpSpPr>
        <p:grpSpPr bwMode="auto">
          <a:xfrm>
            <a:off x="8793163" y="220663"/>
            <a:ext cx="198437" cy="6408737"/>
            <a:chOff x="5539" y="139"/>
            <a:chExt cx="125" cy="4037"/>
          </a:xfrm>
        </p:grpSpPr>
        <p:sp>
          <p:nvSpPr>
            <p:cNvPr id="3090"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3091"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3081" name="Group 13"/>
          <p:cNvGrpSpPr>
            <a:grpSpLocks/>
          </p:cNvGrpSpPr>
          <p:nvPr/>
        </p:nvGrpSpPr>
        <p:grpSpPr bwMode="auto">
          <a:xfrm>
            <a:off x="412750" y="6477000"/>
            <a:ext cx="8686800" cy="228600"/>
            <a:chOff x="260" y="4080"/>
            <a:chExt cx="5472" cy="144"/>
          </a:xfrm>
        </p:grpSpPr>
        <p:sp>
          <p:nvSpPr>
            <p:cNvPr id="3088"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3089"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3082" name="Group 16"/>
          <p:cNvGrpSpPr>
            <a:grpSpLocks/>
          </p:cNvGrpSpPr>
          <p:nvPr/>
        </p:nvGrpSpPr>
        <p:grpSpPr bwMode="auto">
          <a:xfrm>
            <a:off x="76200" y="176213"/>
            <a:ext cx="8745538" cy="161925"/>
            <a:chOff x="48" y="111"/>
            <a:chExt cx="5509" cy="102"/>
          </a:xfrm>
        </p:grpSpPr>
        <p:sp>
          <p:nvSpPr>
            <p:cNvPr id="3086"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3087"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3084"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3085"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88482" r:id="rId1"/>
    <p:sldLayoutId id="2147488483" r:id="rId2"/>
    <p:sldLayoutId id="2147488484" r:id="rId3"/>
    <p:sldLayoutId id="2147488485" r:id="rId4"/>
    <p:sldLayoutId id="2147488486" r:id="rId5"/>
    <p:sldLayoutId id="2147488487" r:id="rId6"/>
    <p:sldLayoutId id="2147488488" r:id="rId7"/>
    <p:sldLayoutId id="2147488489" r:id="rId8"/>
    <p:sldLayoutId id="2147488490" r:id="rId9"/>
    <p:sldLayoutId id="2147488491" r:id="rId10"/>
    <p:sldLayoutId id="2147488492" r:id="rId11"/>
    <p:sldLayoutId id="2147488493"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4099"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FE039065-14C8-4A87-B124-89D33C517FC7}" type="slidenum">
              <a:rPr lang="pt-PT"/>
              <a:pPr>
                <a:defRPr/>
              </a:pPr>
              <a:t>‹nº›</a:t>
            </a:fld>
            <a:endParaRPr lang="pt-PT"/>
          </a:p>
        </p:txBody>
      </p:sp>
      <p:grpSp>
        <p:nvGrpSpPr>
          <p:cNvPr id="4103" name="Group 7"/>
          <p:cNvGrpSpPr>
            <a:grpSpLocks/>
          </p:cNvGrpSpPr>
          <p:nvPr/>
        </p:nvGrpSpPr>
        <p:grpSpPr bwMode="auto">
          <a:xfrm>
            <a:off x="177800" y="230188"/>
            <a:ext cx="203200" cy="6503987"/>
            <a:chOff x="112" y="145"/>
            <a:chExt cx="128" cy="4097"/>
          </a:xfrm>
        </p:grpSpPr>
        <p:sp>
          <p:nvSpPr>
            <p:cNvPr id="4116"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4117"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4104" name="Group 10"/>
          <p:cNvGrpSpPr>
            <a:grpSpLocks/>
          </p:cNvGrpSpPr>
          <p:nvPr/>
        </p:nvGrpSpPr>
        <p:grpSpPr bwMode="auto">
          <a:xfrm>
            <a:off x="8793163" y="220663"/>
            <a:ext cx="198437" cy="6408737"/>
            <a:chOff x="5539" y="139"/>
            <a:chExt cx="125" cy="4037"/>
          </a:xfrm>
        </p:grpSpPr>
        <p:sp>
          <p:nvSpPr>
            <p:cNvPr id="4114"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4115"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4105" name="Group 13"/>
          <p:cNvGrpSpPr>
            <a:grpSpLocks/>
          </p:cNvGrpSpPr>
          <p:nvPr/>
        </p:nvGrpSpPr>
        <p:grpSpPr bwMode="auto">
          <a:xfrm>
            <a:off x="412750" y="6477000"/>
            <a:ext cx="8686800" cy="228600"/>
            <a:chOff x="260" y="4080"/>
            <a:chExt cx="5472" cy="144"/>
          </a:xfrm>
        </p:grpSpPr>
        <p:sp>
          <p:nvSpPr>
            <p:cNvPr id="4112"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4113"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4106" name="Group 16"/>
          <p:cNvGrpSpPr>
            <a:grpSpLocks/>
          </p:cNvGrpSpPr>
          <p:nvPr/>
        </p:nvGrpSpPr>
        <p:grpSpPr bwMode="auto">
          <a:xfrm>
            <a:off x="76200" y="176213"/>
            <a:ext cx="8745538" cy="161925"/>
            <a:chOff x="48" y="111"/>
            <a:chExt cx="5509" cy="102"/>
          </a:xfrm>
        </p:grpSpPr>
        <p:sp>
          <p:nvSpPr>
            <p:cNvPr id="4110"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4111"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4108"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4109"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88494" r:id="rId1"/>
    <p:sldLayoutId id="2147488403" r:id="rId2"/>
    <p:sldLayoutId id="2147488404" r:id="rId3"/>
    <p:sldLayoutId id="2147488405" r:id="rId4"/>
    <p:sldLayoutId id="2147488406" r:id="rId5"/>
    <p:sldLayoutId id="2147488407" r:id="rId6"/>
    <p:sldLayoutId id="2147488408" r:id="rId7"/>
    <p:sldLayoutId id="2147488409" r:id="rId8"/>
    <p:sldLayoutId id="2147488410" r:id="rId9"/>
    <p:sldLayoutId id="2147488411" r:id="rId10"/>
    <p:sldLayoutId id="2147488412" r:id="rId11"/>
    <p:sldLayoutId id="2147488413"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5123"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DB942117-A9B0-46C0-864D-0C04D723CCE3}" type="slidenum">
              <a:rPr lang="pt-PT"/>
              <a:pPr>
                <a:defRPr/>
              </a:pPr>
              <a:t>‹nº›</a:t>
            </a:fld>
            <a:endParaRPr lang="pt-PT"/>
          </a:p>
        </p:txBody>
      </p:sp>
      <p:grpSp>
        <p:nvGrpSpPr>
          <p:cNvPr id="5127" name="Group 7"/>
          <p:cNvGrpSpPr>
            <a:grpSpLocks/>
          </p:cNvGrpSpPr>
          <p:nvPr/>
        </p:nvGrpSpPr>
        <p:grpSpPr bwMode="auto">
          <a:xfrm>
            <a:off x="177800" y="230188"/>
            <a:ext cx="203200" cy="6503987"/>
            <a:chOff x="112" y="145"/>
            <a:chExt cx="128" cy="4097"/>
          </a:xfrm>
        </p:grpSpPr>
        <p:sp>
          <p:nvSpPr>
            <p:cNvPr id="5140"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5141"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5128" name="Group 10"/>
          <p:cNvGrpSpPr>
            <a:grpSpLocks/>
          </p:cNvGrpSpPr>
          <p:nvPr/>
        </p:nvGrpSpPr>
        <p:grpSpPr bwMode="auto">
          <a:xfrm>
            <a:off x="8793163" y="220663"/>
            <a:ext cx="198437" cy="6408737"/>
            <a:chOff x="5539" y="139"/>
            <a:chExt cx="125" cy="4037"/>
          </a:xfrm>
        </p:grpSpPr>
        <p:sp>
          <p:nvSpPr>
            <p:cNvPr id="5138"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5139"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5129" name="Group 13"/>
          <p:cNvGrpSpPr>
            <a:grpSpLocks/>
          </p:cNvGrpSpPr>
          <p:nvPr/>
        </p:nvGrpSpPr>
        <p:grpSpPr bwMode="auto">
          <a:xfrm>
            <a:off x="412750" y="6477000"/>
            <a:ext cx="8686800" cy="228600"/>
            <a:chOff x="260" y="4080"/>
            <a:chExt cx="5472" cy="144"/>
          </a:xfrm>
        </p:grpSpPr>
        <p:sp>
          <p:nvSpPr>
            <p:cNvPr id="5136"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5137"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5130" name="Group 16"/>
          <p:cNvGrpSpPr>
            <a:grpSpLocks/>
          </p:cNvGrpSpPr>
          <p:nvPr/>
        </p:nvGrpSpPr>
        <p:grpSpPr bwMode="auto">
          <a:xfrm>
            <a:off x="76200" y="176213"/>
            <a:ext cx="8745538" cy="161925"/>
            <a:chOff x="48" y="111"/>
            <a:chExt cx="5509" cy="102"/>
          </a:xfrm>
        </p:grpSpPr>
        <p:sp>
          <p:nvSpPr>
            <p:cNvPr id="5134"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5135"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5132"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5133"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88495" r:id="rId1"/>
    <p:sldLayoutId id="2147488414" r:id="rId2"/>
    <p:sldLayoutId id="2147488415" r:id="rId3"/>
    <p:sldLayoutId id="2147488416" r:id="rId4"/>
    <p:sldLayoutId id="2147488417" r:id="rId5"/>
    <p:sldLayoutId id="2147488418" r:id="rId6"/>
    <p:sldLayoutId id="2147488419" r:id="rId7"/>
    <p:sldLayoutId id="2147488420" r:id="rId8"/>
    <p:sldLayoutId id="2147488421" r:id="rId9"/>
    <p:sldLayoutId id="2147488422" r:id="rId10"/>
    <p:sldLayoutId id="2147488423" r:id="rId11"/>
    <p:sldLayoutId id="2147488424"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6147"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C8BC6744-15AC-4C44-9F94-37CA6F95BEF8}" type="slidenum">
              <a:rPr lang="pt-PT"/>
              <a:pPr>
                <a:defRPr/>
              </a:pPr>
              <a:t>‹nº›</a:t>
            </a:fld>
            <a:endParaRPr lang="pt-PT"/>
          </a:p>
        </p:txBody>
      </p:sp>
      <p:grpSp>
        <p:nvGrpSpPr>
          <p:cNvPr id="6151" name="Group 7"/>
          <p:cNvGrpSpPr>
            <a:grpSpLocks/>
          </p:cNvGrpSpPr>
          <p:nvPr/>
        </p:nvGrpSpPr>
        <p:grpSpPr bwMode="auto">
          <a:xfrm>
            <a:off x="177800" y="230188"/>
            <a:ext cx="203200" cy="6503987"/>
            <a:chOff x="112" y="145"/>
            <a:chExt cx="128" cy="4097"/>
          </a:xfrm>
        </p:grpSpPr>
        <p:sp>
          <p:nvSpPr>
            <p:cNvPr id="6164"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165"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6152" name="Group 10"/>
          <p:cNvGrpSpPr>
            <a:grpSpLocks/>
          </p:cNvGrpSpPr>
          <p:nvPr/>
        </p:nvGrpSpPr>
        <p:grpSpPr bwMode="auto">
          <a:xfrm>
            <a:off x="8793163" y="220663"/>
            <a:ext cx="198437" cy="6408737"/>
            <a:chOff x="5539" y="139"/>
            <a:chExt cx="125" cy="4037"/>
          </a:xfrm>
        </p:grpSpPr>
        <p:sp>
          <p:nvSpPr>
            <p:cNvPr id="6162"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163"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153" name="Group 13"/>
          <p:cNvGrpSpPr>
            <a:grpSpLocks/>
          </p:cNvGrpSpPr>
          <p:nvPr/>
        </p:nvGrpSpPr>
        <p:grpSpPr bwMode="auto">
          <a:xfrm>
            <a:off x="412750" y="6477000"/>
            <a:ext cx="8686800" cy="228600"/>
            <a:chOff x="260" y="4080"/>
            <a:chExt cx="5472" cy="144"/>
          </a:xfrm>
        </p:grpSpPr>
        <p:sp>
          <p:nvSpPr>
            <p:cNvPr id="6160"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161"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154" name="Group 16"/>
          <p:cNvGrpSpPr>
            <a:grpSpLocks/>
          </p:cNvGrpSpPr>
          <p:nvPr/>
        </p:nvGrpSpPr>
        <p:grpSpPr bwMode="auto">
          <a:xfrm>
            <a:off x="76200" y="176213"/>
            <a:ext cx="8745538" cy="161925"/>
            <a:chOff x="48" y="111"/>
            <a:chExt cx="5509" cy="102"/>
          </a:xfrm>
        </p:grpSpPr>
        <p:sp>
          <p:nvSpPr>
            <p:cNvPr id="6158"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159"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6156"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157"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88496" r:id="rId1"/>
    <p:sldLayoutId id="2147488425" r:id="rId2"/>
    <p:sldLayoutId id="2147488426" r:id="rId3"/>
    <p:sldLayoutId id="2147488427" r:id="rId4"/>
    <p:sldLayoutId id="2147488428" r:id="rId5"/>
    <p:sldLayoutId id="2147488429" r:id="rId6"/>
    <p:sldLayoutId id="2147488430" r:id="rId7"/>
    <p:sldLayoutId id="2147488431" r:id="rId8"/>
    <p:sldLayoutId id="2147488432" r:id="rId9"/>
    <p:sldLayoutId id="2147488433" r:id="rId10"/>
    <p:sldLayoutId id="2147488434" r:id="rId11"/>
    <p:sldLayoutId id="2147488435"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7171"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784B9C22-3C3C-443E-AB87-222857A00C86}" type="slidenum">
              <a:rPr lang="pt-PT"/>
              <a:pPr>
                <a:defRPr/>
              </a:pPr>
              <a:t>‹nº›</a:t>
            </a:fld>
            <a:endParaRPr lang="pt-PT"/>
          </a:p>
        </p:txBody>
      </p:sp>
      <p:grpSp>
        <p:nvGrpSpPr>
          <p:cNvPr id="7175" name="Group 7"/>
          <p:cNvGrpSpPr>
            <a:grpSpLocks/>
          </p:cNvGrpSpPr>
          <p:nvPr/>
        </p:nvGrpSpPr>
        <p:grpSpPr bwMode="auto">
          <a:xfrm>
            <a:off x="177800" y="230188"/>
            <a:ext cx="203200" cy="6503987"/>
            <a:chOff x="112" y="145"/>
            <a:chExt cx="128" cy="4097"/>
          </a:xfrm>
        </p:grpSpPr>
        <p:sp>
          <p:nvSpPr>
            <p:cNvPr id="7188"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7189"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176" name="Group 10"/>
          <p:cNvGrpSpPr>
            <a:grpSpLocks/>
          </p:cNvGrpSpPr>
          <p:nvPr/>
        </p:nvGrpSpPr>
        <p:grpSpPr bwMode="auto">
          <a:xfrm>
            <a:off x="8793163" y="220663"/>
            <a:ext cx="198437" cy="6408737"/>
            <a:chOff x="5539" y="139"/>
            <a:chExt cx="125" cy="4037"/>
          </a:xfrm>
        </p:grpSpPr>
        <p:sp>
          <p:nvSpPr>
            <p:cNvPr id="7186"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7187"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7177" name="Group 13"/>
          <p:cNvGrpSpPr>
            <a:grpSpLocks/>
          </p:cNvGrpSpPr>
          <p:nvPr/>
        </p:nvGrpSpPr>
        <p:grpSpPr bwMode="auto">
          <a:xfrm>
            <a:off x="412750" y="6477000"/>
            <a:ext cx="8686800" cy="228600"/>
            <a:chOff x="260" y="4080"/>
            <a:chExt cx="5472" cy="144"/>
          </a:xfrm>
        </p:grpSpPr>
        <p:sp>
          <p:nvSpPr>
            <p:cNvPr id="7184"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7185"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7178" name="Group 16"/>
          <p:cNvGrpSpPr>
            <a:grpSpLocks/>
          </p:cNvGrpSpPr>
          <p:nvPr/>
        </p:nvGrpSpPr>
        <p:grpSpPr bwMode="auto">
          <a:xfrm>
            <a:off x="76200" y="176213"/>
            <a:ext cx="8745538" cy="161925"/>
            <a:chOff x="48" y="111"/>
            <a:chExt cx="5509" cy="102"/>
          </a:xfrm>
        </p:grpSpPr>
        <p:sp>
          <p:nvSpPr>
            <p:cNvPr id="7182"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7183"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7180"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7181"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88497" r:id="rId1"/>
    <p:sldLayoutId id="2147488436" r:id="rId2"/>
    <p:sldLayoutId id="2147488437" r:id="rId3"/>
    <p:sldLayoutId id="2147488438" r:id="rId4"/>
    <p:sldLayoutId id="2147488439" r:id="rId5"/>
    <p:sldLayoutId id="2147488440" r:id="rId6"/>
    <p:sldLayoutId id="2147488441" r:id="rId7"/>
    <p:sldLayoutId id="2147488442" r:id="rId8"/>
    <p:sldLayoutId id="2147488443" r:id="rId9"/>
    <p:sldLayoutId id="2147488444" r:id="rId10"/>
    <p:sldLayoutId id="2147488445" r:id="rId11"/>
    <p:sldLayoutId id="2147488446"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8195"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E56534FA-C9BB-45A8-97A4-FCA681C8ECC1}" type="slidenum">
              <a:rPr lang="pt-PT"/>
              <a:pPr>
                <a:defRPr/>
              </a:pPr>
              <a:t>‹nº›</a:t>
            </a:fld>
            <a:endParaRPr lang="pt-PT"/>
          </a:p>
        </p:txBody>
      </p:sp>
      <p:grpSp>
        <p:nvGrpSpPr>
          <p:cNvPr id="8199" name="Group 7"/>
          <p:cNvGrpSpPr>
            <a:grpSpLocks/>
          </p:cNvGrpSpPr>
          <p:nvPr/>
        </p:nvGrpSpPr>
        <p:grpSpPr bwMode="auto">
          <a:xfrm>
            <a:off x="177800" y="230188"/>
            <a:ext cx="203200" cy="6503987"/>
            <a:chOff x="112" y="145"/>
            <a:chExt cx="128" cy="4097"/>
          </a:xfrm>
        </p:grpSpPr>
        <p:sp>
          <p:nvSpPr>
            <p:cNvPr id="8212"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8213"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8200" name="Group 10"/>
          <p:cNvGrpSpPr>
            <a:grpSpLocks/>
          </p:cNvGrpSpPr>
          <p:nvPr/>
        </p:nvGrpSpPr>
        <p:grpSpPr bwMode="auto">
          <a:xfrm>
            <a:off x="8793163" y="220663"/>
            <a:ext cx="198437" cy="6408737"/>
            <a:chOff x="5539" y="139"/>
            <a:chExt cx="125" cy="4037"/>
          </a:xfrm>
        </p:grpSpPr>
        <p:sp>
          <p:nvSpPr>
            <p:cNvPr id="8210"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8211"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8201" name="Group 13"/>
          <p:cNvGrpSpPr>
            <a:grpSpLocks/>
          </p:cNvGrpSpPr>
          <p:nvPr/>
        </p:nvGrpSpPr>
        <p:grpSpPr bwMode="auto">
          <a:xfrm>
            <a:off x="412750" y="6477000"/>
            <a:ext cx="8686800" cy="228600"/>
            <a:chOff x="260" y="4080"/>
            <a:chExt cx="5472" cy="144"/>
          </a:xfrm>
        </p:grpSpPr>
        <p:sp>
          <p:nvSpPr>
            <p:cNvPr id="8208"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8209"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8202" name="Group 16"/>
          <p:cNvGrpSpPr>
            <a:grpSpLocks/>
          </p:cNvGrpSpPr>
          <p:nvPr/>
        </p:nvGrpSpPr>
        <p:grpSpPr bwMode="auto">
          <a:xfrm>
            <a:off x="76200" y="176213"/>
            <a:ext cx="8745538" cy="161925"/>
            <a:chOff x="48" y="111"/>
            <a:chExt cx="5509" cy="102"/>
          </a:xfrm>
        </p:grpSpPr>
        <p:sp>
          <p:nvSpPr>
            <p:cNvPr id="8206"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8207"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8204"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8205"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88498" r:id="rId1"/>
    <p:sldLayoutId id="2147488447" r:id="rId2"/>
    <p:sldLayoutId id="2147488448" r:id="rId3"/>
    <p:sldLayoutId id="2147488449" r:id="rId4"/>
    <p:sldLayoutId id="2147488450" r:id="rId5"/>
    <p:sldLayoutId id="2147488451" r:id="rId6"/>
    <p:sldLayoutId id="2147488452" r:id="rId7"/>
    <p:sldLayoutId id="2147488453" r:id="rId8"/>
    <p:sldLayoutId id="2147488454" r:id="rId9"/>
    <p:sldLayoutId id="2147488455" r:id="rId10"/>
    <p:sldLayoutId id="2147488456" r:id="rId11"/>
    <p:sldLayoutId id="2147488457"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9219"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D4F73C85-1C0F-4989-9EC5-04AE7F70F8B8}" type="slidenum">
              <a:rPr lang="pt-PT"/>
              <a:pPr>
                <a:defRPr/>
              </a:pPr>
              <a:t>‹nº›</a:t>
            </a:fld>
            <a:endParaRPr lang="pt-PT"/>
          </a:p>
        </p:txBody>
      </p:sp>
      <p:grpSp>
        <p:nvGrpSpPr>
          <p:cNvPr id="9223" name="Group 7"/>
          <p:cNvGrpSpPr>
            <a:grpSpLocks/>
          </p:cNvGrpSpPr>
          <p:nvPr/>
        </p:nvGrpSpPr>
        <p:grpSpPr bwMode="auto">
          <a:xfrm>
            <a:off x="177800" y="230188"/>
            <a:ext cx="203200" cy="6503987"/>
            <a:chOff x="112" y="145"/>
            <a:chExt cx="128" cy="4097"/>
          </a:xfrm>
        </p:grpSpPr>
        <p:sp>
          <p:nvSpPr>
            <p:cNvPr id="9236"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237"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9224" name="Group 10"/>
          <p:cNvGrpSpPr>
            <a:grpSpLocks/>
          </p:cNvGrpSpPr>
          <p:nvPr/>
        </p:nvGrpSpPr>
        <p:grpSpPr bwMode="auto">
          <a:xfrm>
            <a:off x="8793163" y="220663"/>
            <a:ext cx="198437" cy="6408737"/>
            <a:chOff x="5539" y="139"/>
            <a:chExt cx="125" cy="4037"/>
          </a:xfrm>
        </p:grpSpPr>
        <p:sp>
          <p:nvSpPr>
            <p:cNvPr id="9234"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235"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9225" name="Group 13"/>
          <p:cNvGrpSpPr>
            <a:grpSpLocks/>
          </p:cNvGrpSpPr>
          <p:nvPr/>
        </p:nvGrpSpPr>
        <p:grpSpPr bwMode="auto">
          <a:xfrm>
            <a:off x="412750" y="6477000"/>
            <a:ext cx="8686800" cy="228600"/>
            <a:chOff x="260" y="4080"/>
            <a:chExt cx="5472" cy="144"/>
          </a:xfrm>
        </p:grpSpPr>
        <p:sp>
          <p:nvSpPr>
            <p:cNvPr id="9232"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233"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9226" name="Group 16"/>
          <p:cNvGrpSpPr>
            <a:grpSpLocks/>
          </p:cNvGrpSpPr>
          <p:nvPr/>
        </p:nvGrpSpPr>
        <p:grpSpPr bwMode="auto">
          <a:xfrm>
            <a:off x="76200" y="176213"/>
            <a:ext cx="8745538" cy="161925"/>
            <a:chOff x="48" y="111"/>
            <a:chExt cx="5509" cy="102"/>
          </a:xfrm>
        </p:grpSpPr>
        <p:sp>
          <p:nvSpPr>
            <p:cNvPr id="9230"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231"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9228"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229"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88499" r:id="rId1"/>
    <p:sldLayoutId id="2147488500" r:id="rId2"/>
    <p:sldLayoutId id="2147488501" r:id="rId3"/>
    <p:sldLayoutId id="2147488502" r:id="rId4"/>
    <p:sldLayoutId id="2147488503" r:id="rId5"/>
    <p:sldLayoutId id="2147488504" r:id="rId6"/>
    <p:sldLayoutId id="2147488505" r:id="rId7"/>
    <p:sldLayoutId id="2147488506" r:id="rId8"/>
    <p:sldLayoutId id="2147488507" r:id="rId9"/>
    <p:sldLayoutId id="2147488508" r:id="rId10"/>
    <p:sldLayoutId id="2147488509" r:id="rId11"/>
    <p:sldLayoutId id="2147488510"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34.xml"/><Relationship Id="rId4" Type="http://schemas.openxmlformats.org/officeDocument/2006/relationships/image" Target="../media/image10.wmf"/></Relationships>
</file>

<file path=ppt/slides/_rels/slide11.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6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3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7.wmf"/><Relationship Id="rId4" Type="http://schemas.openxmlformats.org/officeDocument/2006/relationships/image" Target="../media/image16.wmf"/></Relationships>
</file>

<file path=ppt/slides/_rels/slide16.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8.png"/><Relationship Id="rId1" Type="http://schemas.openxmlformats.org/officeDocument/2006/relationships/slideLayout" Target="../slideLayouts/slideLayout26.xml"/><Relationship Id="rId4" Type="http://schemas.openxmlformats.org/officeDocument/2006/relationships/image" Target="../media/image17.wmf"/></Relationships>
</file>

<file path=ppt/slides/_rels/slide17.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17.wmf"/><Relationship Id="rId4" Type="http://schemas.openxmlformats.org/officeDocument/2006/relationships/image" Target="../media/image16.wmf"/></Relationships>
</file>

<file path=ppt/slides/_rels/slide19.x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8" Type="http://schemas.openxmlformats.org/officeDocument/2006/relationships/image" Target="../media/image16.wmf"/><Relationship Id="rId3" Type="http://schemas.openxmlformats.org/officeDocument/2006/relationships/image" Target="../media/image21.jpeg"/><Relationship Id="rId7" Type="http://schemas.openxmlformats.org/officeDocument/2006/relationships/image" Target="../media/image24.jpeg"/><Relationship Id="rId2" Type="http://schemas.openxmlformats.org/officeDocument/2006/relationships/image" Target="../media/image20.jpeg"/><Relationship Id="rId1" Type="http://schemas.openxmlformats.org/officeDocument/2006/relationships/slideLayout" Target="../slideLayouts/slideLayout110.xml"/><Relationship Id="rId6" Type="http://schemas.openxmlformats.org/officeDocument/2006/relationships/image" Target="../media/image23.jpeg"/><Relationship Id="rId11" Type="http://schemas.openxmlformats.org/officeDocument/2006/relationships/image" Target="../media/image8.png"/><Relationship Id="rId5" Type="http://schemas.openxmlformats.org/officeDocument/2006/relationships/image" Target="../media/image3.png"/><Relationship Id="rId10" Type="http://schemas.openxmlformats.org/officeDocument/2006/relationships/image" Target="../media/image25.png"/><Relationship Id="rId4" Type="http://schemas.openxmlformats.org/officeDocument/2006/relationships/image" Target="../media/image22.jpeg"/><Relationship Id="rId9" Type="http://schemas.openxmlformats.org/officeDocument/2006/relationships/image" Target="../media/image17.wmf"/></Relationships>
</file>

<file path=ppt/slides/_rels/slide21.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8.png"/><Relationship Id="rId1" Type="http://schemas.openxmlformats.org/officeDocument/2006/relationships/slideLayout" Target="../slideLayouts/slideLayout122.xml"/><Relationship Id="rId4" Type="http://schemas.openxmlformats.org/officeDocument/2006/relationships/image" Target="../media/image17.wmf"/></Relationships>
</file>

<file path=ppt/slides/_rels/slide22.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26.png"/><Relationship Id="rId1" Type="http://schemas.openxmlformats.org/officeDocument/2006/relationships/slideLayout" Target="../slideLayouts/slideLayout98.xml"/><Relationship Id="rId4" Type="http://schemas.openxmlformats.org/officeDocument/2006/relationships/image" Target="../media/image17.wmf"/></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17.wmf"/><Relationship Id="rId4" Type="http://schemas.openxmlformats.org/officeDocument/2006/relationships/image" Target="../media/image16.wmf"/></Relationships>
</file>

<file path=ppt/slides/_rels/slide24.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notesSlide" Target="../notesSlides/notesSlide2.xml"/><Relationship Id="rId1" Type="http://schemas.openxmlformats.org/officeDocument/2006/relationships/slideLayout" Target="../slideLayouts/slideLayout86.xml"/><Relationship Id="rId4" Type="http://schemas.openxmlformats.org/officeDocument/2006/relationships/image" Target="../media/image17.wmf"/></Relationships>
</file>

<file path=ppt/slides/_rels/slide2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5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WordArt 2"/>
          <p:cNvSpPr>
            <a:spLocks noChangeArrowheads="1" noChangeShapeType="1" noTextEdit="1"/>
          </p:cNvSpPr>
          <p:nvPr/>
        </p:nvSpPr>
        <p:spPr bwMode="auto">
          <a:xfrm>
            <a:off x="537268" y="2492896"/>
            <a:ext cx="5472113" cy="792088"/>
          </a:xfrm>
          <a:prstGeom prst="rect">
            <a:avLst/>
          </a:prstGeom>
          <a:noFill/>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B8CAFF">
                    <a:lumMod val="90000"/>
                  </a:srgbClr>
                </a:solidFill>
                <a:effectLst>
                  <a:outerShdw blurRad="50800" dist="38100" dir="2700000" algn="tl" rotWithShape="0">
                    <a:srgbClr val="F8F8F8">
                      <a:alpha val="40000"/>
                    </a:srgbClr>
                  </a:outerShdw>
                </a:effectLst>
                <a:latin typeface="Arial Black"/>
              </a:rPr>
              <a:t>No</a:t>
            </a:r>
            <a:r>
              <a:rPr lang="pt-PT" sz="3600" kern="10" baseline="0" dirty="0">
                <a:ln w="11430"/>
                <a:solidFill>
                  <a:srgbClr val="FF0000"/>
                </a:solidFill>
                <a:effectLst>
                  <a:outerShdw blurRad="50800" dist="38100" dir="2700000" algn="tl" rotWithShape="0">
                    <a:srgbClr val="F8F8F8">
                      <a:alpha val="40000"/>
                    </a:srgbClr>
                  </a:outerShdw>
                </a:effectLst>
                <a:latin typeface="Arial Black"/>
              </a:rPr>
              <a:t> Ciclo A</a:t>
            </a:r>
            <a:r>
              <a:rPr lang="pt-PT" sz="3600" kern="10" baseline="0" dirty="0">
                <a:ln w="11430"/>
                <a:solidFill>
                  <a:srgbClr val="B8CAFF">
                    <a:lumMod val="90000"/>
                  </a:srgbClr>
                </a:solidFill>
                <a:effectLst>
                  <a:outerShdw blurRad="50800" dist="38100" dir="2700000" algn="tl" rotWithShape="0">
                    <a:srgbClr val="F8F8F8">
                      <a:alpha val="40000"/>
                    </a:srgbClr>
                  </a:outerShdw>
                </a:effectLst>
                <a:latin typeface="Arial Black"/>
              </a:rPr>
              <a:t>:</a:t>
            </a:r>
          </a:p>
        </p:txBody>
      </p:sp>
      <p:sp>
        <p:nvSpPr>
          <p:cNvPr id="14339" name="WordArt 3"/>
          <p:cNvSpPr>
            <a:spLocks noChangeArrowheads="1" noChangeShapeType="1" noTextEdit="1"/>
          </p:cNvSpPr>
          <p:nvPr/>
        </p:nvSpPr>
        <p:spPr bwMode="auto">
          <a:xfrm>
            <a:off x="2915817" y="3501009"/>
            <a:ext cx="5832648" cy="266429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B8CAFF">
                    <a:lumMod val="90000"/>
                  </a:srgbClr>
                </a:solidFill>
                <a:effectLst>
                  <a:outerShdw blurRad="50800" dist="38100" dir="2700000" algn="tl" rotWithShape="0">
                    <a:srgbClr val="FFFFFF">
                      <a:alpha val="40000"/>
                    </a:srgbClr>
                  </a:outerShdw>
                </a:effectLst>
                <a:latin typeface="Arial Black"/>
              </a:rPr>
              <a:t>Louvamos</a:t>
            </a:r>
            <a:r>
              <a:rPr lang="pt-PT" sz="3600" kern="10" baseline="0" dirty="0">
                <a:ln w="11430"/>
                <a:gradFill>
                  <a:gsLst>
                    <a:gs pos="0">
                      <a:srgbClr val="9933FF">
                        <a:tint val="70000"/>
                        <a:satMod val="245000"/>
                      </a:srgbClr>
                    </a:gs>
                    <a:gs pos="75000">
                      <a:srgbClr val="9933FF">
                        <a:tint val="90000"/>
                        <a:shade val="60000"/>
                        <a:satMod val="240000"/>
                      </a:srgbClr>
                    </a:gs>
                    <a:gs pos="100000">
                      <a:srgbClr val="9933FF">
                        <a:tint val="100000"/>
                        <a:shade val="50000"/>
                        <a:satMod val="240000"/>
                      </a:srgbClr>
                    </a:gs>
                  </a:gsLst>
                  <a:lin ang="5400000"/>
                </a:gradFill>
                <a:effectLst>
                  <a:outerShdw blurRad="50800" dist="38100" dir="2700000" algn="tl" rotWithShape="0">
                    <a:srgbClr val="FFFFFF">
                      <a:alpha val="40000"/>
                    </a:srgbClr>
                  </a:outerShdw>
                </a:effectLst>
                <a:latin typeface="Arial Black"/>
              </a:rPr>
              <a:t> </a:t>
            </a:r>
            <a:r>
              <a:rPr lang="pt-PT" sz="3600" kern="10" baseline="0" dirty="0">
                <a:ln w="11430"/>
                <a:solidFill>
                  <a:srgbClr val="FF0000"/>
                </a:solidFill>
                <a:effectLst>
                  <a:outerShdw blurRad="50800" dist="38100" dir="2700000" algn="tl" rotWithShape="0">
                    <a:srgbClr val="FFFFFF">
                      <a:alpha val="40000"/>
                    </a:srgbClr>
                  </a:outerShdw>
                </a:effectLst>
                <a:latin typeface="Arial Black"/>
              </a:rPr>
              <a:t>o PAI,</a:t>
            </a:r>
            <a:endParaRPr lang="pt-PT" sz="3600" kern="10" baseline="0" dirty="0">
              <a:ln w="11430"/>
              <a:solidFill>
                <a:srgbClr val="B8CAFF">
                  <a:lumMod val="90000"/>
                </a:srgbClr>
              </a:solidFill>
              <a:effectLst>
                <a:outerShdw blurRad="50800" dist="38100" dir="2700000" algn="tl" rotWithShape="0">
                  <a:srgbClr val="FFFFFF">
                    <a:alpha val="40000"/>
                  </a:srgbClr>
                </a:outerShdw>
              </a:effectLst>
              <a:latin typeface="Arial Black"/>
            </a:endParaRPr>
          </a:p>
          <a:p>
            <a:pPr>
              <a:defRPr/>
            </a:pPr>
            <a:r>
              <a:rPr lang="pt-PT" sz="3600" kern="10" baseline="0" dirty="0">
                <a:ln w="11430"/>
                <a:solidFill>
                  <a:srgbClr val="B8CAFF">
                    <a:lumMod val="90000"/>
                  </a:srgbClr>
                </a:solidFill>
                <a:effectLst>
                  <a:outerShdw blurRad="50800" dist="38100" dir="2700000" algn="tl" rotWithShape="0">
                    <a:srgbClr val="FFFFFF">
                      <a:alpha val="40000"/>
                    </a:srgbClr>
                  </a:outerShdw>
                </a:effectLst>
                <a:latin typeface="Arial Black"/>
              </a:rPr>
              <a:t>o Filho e o Espírito</a:t>
            </a:r>
          </a:p>
        </p:txBody>
      </p:sp>
      <p:pic>
        <p:nvPicPr>
          <p:cNvPr id="104452" name="Picture 4" descr="DOLPHI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704546">
            <a:off x="581025" y="3983038"/>
            <a:ext cx="2786063" cy="189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53" name="WordArt 5"/>
          <p:cNvSpPr>
            <a:spLocks noChangeArrowheads="1" noChangeShapeType="1" noTextEdit="1"/>
          </p:cNvSpPr>
          <p:nvPr/>
        </p:nvSpPr>
        <p:spPr bwMode="auto">
          <a:xfrm>
            <a:off x="395288" y="476250"/>
            <a:ext cx="8280400" cy="1657350"/>
          </a:xfrm>
          <a:prstGeom prst="rect">
            <a:avLst/>
          </a:prstGeom>
        </p:spPr>
        <p:txBody>
          <a:bodyPr wrap="none" fromWordArt="1">
            <a:prstTxWarp prst="textPlain">
              <a:avLst>
                <a:gd name="adj" fmla="val 50000"/>
              </a:avLst>
            </a:prstTxWarp>
          </a:bodyPr>
          <a:lstStyle/>
          <a:p>
            <a:r>
              <a:rPr lang="pt-PT" sz="3600" kern="10">
                <a:ln w="38100">
                  <a:solidFill>
                    <a:srgbClr val="F8F8F8"/>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Os 3 Ciclos</a:t>
            </a:r>
          </a:p>
          <a:p>
            <a:r>
              <a:rPr lang="pt-PT" sz="3600" kern="10">
                <a:ln w="38100">
                  <a:solidFill>
                    <a:srgbClr val="F8F8F8"/>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Litúrgicos</a:t>
            </a:r>
          </a:p>
        </p:txBody>
      </p:sp>
      <p:sp>
        <p:nvSpPr>
          <p:cNvPr id="17414" name="WordArt 6"/>
          <p:cNvSpPr>
            <a:spLocks noChangeArrowheads="1" noChangeShapeType="1" noTextEdit="1"/>
          </p:cNvSpPr>
          <p:nvPr/>
        </p:nvSpPr>
        <p:spPr bwMode="auto">
          <a:xfrm>
            <a:off x="1692275" y="3789363"/>
            <a:ext cx="647700" cy="64770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dirty="0">
                <a:ln w="11430"/>
                <a:solidFill>
                  <a:srgbClr val="FF0000"/>
                </a:solidFill>
                <a:effectLst>
                  <a:outerShdw blurRad="50800" dist="39000" dir="5460000" algn="tl">
                    <a:srgbClr val="000000">
                      <a:alpha val="38000"/>
                    </a:srgbClr>
                  </a:outerShdw>
                </a:effectLst>
                <a:latin typeface="Arial Black"/>
              </a:rPr>
              <a:t>P</a:t>
            </a:r>
          </a:p>
        </p:txBody>
      </p:sp>
      <p:sp>
        <p:nvSpPr>
          <p:cNvPr id="104455" name="WordArt 7"/>
          <p:cNvSpPr>
            <a:spLocks noChangeArrowheads="1" noChangeShapeType="1" noTextEdit="1"/>
          </p:cNvSpPr>
          <p:nvPr/>
        </p:nvSpPr>
        <p:spPr bwMode="auto">
          <a:xfrm>
            <a:off x="612775" y="5013325"/>
            <a:ext cx="574675" cy="647700"/>
          </a:xfrm>
          <a:prstGeom prst="rect">
            <a:avLst/>
          </a:prstGeom>
        </p:spPr>
        <p:txBody>
          <a:bodyPr wrap="none" fromWordArt="1">
            <a:prstTxWarp prst="textPlain">
              <a:avLst>
                <a:gd name="adj" fmla="val 50000"/>
              </a:avLst>
            </a:prstTxWarp>
          </a:bodyPr>
          <a:lstStyle/>
          <a:p>
            <a:r>
              <a:rPr lang="pt-PT" sz="3600" kern="10">
                <a:ln w="25400">
                  <a:solidFill>
                    <a:srgbClr val="000000"/>
                  </a:solidFill>
                  <a:round/>
                  <a:headEnd/>
                  <a:tailEnd/>
                </a:ln>
                <a:solidFill>
                  <a:srgbClr val="FFFFFF"/>
                </a:solidFill>
                <a:latin typeface="Arial Black"/>
              </a:rPr>
              <a:t>F</a:t>
            </a:r>
          </a:p>
        </p:txBody>
      </p:sp>
      <p:sp>
        <p:nvSpPr>
          <p:cNvPr id="104456" name="WordArt 8"/>
          <p:cNvSpPr>
            <a:spLocks noChangeArrowheads="1" noChangeShapeType="1" noTextEdit="1"/>
          </p:cNvSpPr>
          <p:nvPr/>
        </p:nvSpPr>
        <p:spPr bwMode="auto">
          <a:xfrm>
            <a:off x="1908175" y="5445125"/>
            <a:ext cx="647700" cy="647700"/>
          </a:xfrm>
          <a:prstGeom prst="rect">
            <a:avLst/>
          </a:prstGeom>
        </p:spPr>
        <p:txBody>
          <a:bodyPr wrap="none" fromWordArt="1">
            <a:prstTxWarp prst="textPlain">
              <a:avLst>
                <a:gd name="adj" fmla="val 50000"/>
              </a:avLst>
            </a:prstTxWarp>
          </a:bodyPr>
          <a:lstStyle/>
          <a:p>
            <a:r>
              <a:rPr lang="pt-PT" sz="3600" kern="10">
                <a:ln w="25400">
                  <a:solidFill>
                    <a:srgbClr val="000000"/>
                  </a:solidFill>
                  <a:round/>
                  <a:headEnd/>
                  <a:tailEnd/>
                </a:ln>
                <a:solidFill>
                  <a:srgbClr val="FFFFFF"/>
                </a:solidFill>
                <a:latin typeface="Arial Black"/>
              </a:rPr>
              <a:t>E</a:t>
            </a: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encrypted-tbn1.gstatic.com/images?q=tbn:ANd9GcT7yzej-fFCu9UpM0cmKhSEwlzfpWk4VCtp2AkXbkRYZ90YghZ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9967" y="2636912"/>
            <a:ext cx="5002833" cy="36194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07524" name="Line 4"/>
          <p:cNvSpPr>
            <a:spLocks noChangeShapeType="1"/>
          </p:cNvSpPr>
          <p:nvPr/>
        </p:nvSpPr>
        <p:spPr bwMode="auto">
          <a:xfrm>
            <a:off x="428625" y="836613"/>
            <a:ext cx="8207375" cy="0"/>
          </a:xfrm>
          <a:prstGeom prst="line">
            <a:avLst/>
          </a:prstGeom>
          <a:ln>
            <a:solidFill>
              <a:srgbClr val="66FFFF"/>
            </a:solidFill>
            <a:headEnd/>
            <a:tailEnd/>
          </a:ln>
        </p:spPr>
        <p:style>
          <a:lnRef idx="3">
            <a:schemeClr val="accent1"/>
          </a:lnRef>
          <a:fillRef idx="0">
            <a:schemeClr val="accent1"/>
          </a:fillRef>
          <a:effectRef idx="2">
            <a:schemeClr val="accent1"/>
          </a:effectRef>
          <a:fontRef idx="minor">
            <a:schemeClr val="tx1"/>
          </a:fontRef>
        </p:style>
        <p:txBody>
          <a:bodyPr/>
          <a:lstStyle/>
          <a:p>
            <a:pPr>
              <a:defRPr/>
            </a:pPr>
            <a:endParaRPr lang="pt-PT" dirty="0">
              <a:solidFill>
                <a:srgbClr val="F8F8F8"/>
              </a:solidFill>
            </a:endParaRPr>
          </a:p>
        </p:txBody>
      </p:sp>
      <p:sp>
        <p:nvSpPr>
          <p:cNvPr id="113669" name="Line 5"/>
          <p:cNvSpPr>
            <a:spLocks noChangeShapeType="1"/>
          </p:cNvSpPr>
          <p:nvPr/>
        </p:nvSpPr>
        <p:spPr bwMode="auto">
          <a:xfrm>
            <a:off x="928688" y="1700213"/>
            <a:ext cx="3779837" cy="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1" name="WordArt 5"/>
          <p:cNvSpPr>
            <a:spLocks noChangeArrowheads="1" noChangeShapeType="1" noTextEdit="1"/>
          </p:cNvSpPr>
          <p:nvPr/>
        </p:nvSpPr>
        <p:spPr bwMode="auto">
          <a:xfrm>
            <a:off x="395288" y="372368"/>
            <a:ext cx="8301036" cy="342007"/>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da PALAVRA</a:t>
            </a:r>
          </a:p>
        </p:txBody>
      </p:sp>
      <p:pic>
        <p:nvPicPr>
          <p:cNvPr id="113671" name="Picture 9" descr="BIBL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488" y="90488"/>
            <a:ext cx="1211262"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WordArt 8"/>
          <p:cNvSpPr>
            <a:spLocks noChangeArrowheads="1" noChangeShapeType="1" noTextEdit="1"/>
          </p:cNvSpPr>
          <p:nvPr/>
        </p:nvSpPr>
        <p:spPr bwMode="auto">
          <a:xfrm>
            <a:off x="928687" y="1181947"/>
            <a:ext cx="3779837" cy="432048"/>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ALELUIA!</a:t>
            </a:r>
          </a:p>
        </p:txBody>
      </p:sp>
      <p:sp>
        <p:nvSpPr>
          <p:cNvPr id="10" name="Rectangle 3"/>
          <p:cNvSpPr txBox="1">
            <a:spLocks noChangeArrowheads="1"/>
          </p:cNvSpPr>
          <p:nvPr/>
        </p:nvSpPr>
        <p:spPr bwMode="auto">
          <a:xfrm>
            <a:off x="211629" y="1772817"/>
            <a:ext cx="8484695" cy="403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452438" indent="0">
              <a:lnSpc>
                <a:spcPts val="6000"/>
              </a:lnSpc>
              <a:buFontTx/>
              <a:buNone/>
              <a:defRPr/>
            </a:pPr>
            <a:r>
              <a:rPr lang="pt-PT" sz="45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O </a:t>
            </a:r>
            <a:r>
              <a:rPr lang="pt-PT" sz="45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Espírito da verdade dará </a:t>
            </a:r>
            <a:r>
              <a:rPr lang="pt-PT" sz="45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testemunho </a:t>
            </a:r>
            <a:r>
              <a:rPr lang="pt-PT" sz="45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de Mim, </a:t>
            </a:r>
            <a:r>
              <a:rPr lang="pt-PT" sz="45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 diz </a:t>
            </a:r>
            <a:r>
              <a:rPr lang="pt-PT" sz="45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o </a:t>
            </a:r>
            <a:r>
              <a:rPr lang="pt-PT" sz="45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Senhor –</a:t>
            </a:r>
            <a:endParaRPr lang="pt-PT" sz="45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452438" indent="0">
              <a:lnSpc>
                <a:spcPts val="6000"/>
              </a:lnSpc>
              <a:buFontTx/>
              <a:buNone/>
              <a:defRPr/>
            </a:pPr>
            <a:r>
              <a:rPr lang="pt-PT" sz="45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e </a:t>
            </a:r>
            <a:r>
              <a:rPr lang="pt-PT" sz="45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vós também dareis testemunho de Mim.</a:t>
            </a: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WordArt 5"/>
          <p:cNvSpPr>
            <a:spLocks noChangeArrowheads="1" noChangeShapeType="1" noTextEdit="1"/>
          </p:cNvSpPr>
          <p:nvPr/>
        </p:nvSpPr>
        <p:spPr bwMode="auto">
          <a:xfrm>
            <a:off x="395536" y="404664"/>
            <a:ext cx="8328025" cy="28577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da PALAVRA</a:t>
            </a:r>
          </a:p>
        </p:txBody>
      </p:sp>
      <p:sp>
        <p:nvSpPr>
          <p:cNvPr id="9" name="Line 6"/>
          <p:cNvSpPr>
            <a:spLocks noChangeShapeType="1"/>
          </p:cNvSpPr>
          <p:nvPr/>
        </p:nvSpPr>
        <p:spPr bwMode="auto">
          <a:xfrm>
            <a:off x="395288" y="765175"/>
            <a:ext cx="8353425" cy="0"/>
          </a:xfrm>
          <a:prstGeom prst="line">
            <a:avLst/>
          </a:prstGeom>
          <a:noFill/>
          <a:ln w="28575">
            <a:solidFill>
              <a:srgbClr val="66FFFF"/>
            </a:solidFill>
            <a:round/>
            <a:headEnd/>
            <a:tailEnd/>
          </a:ln>
          <a:effectLst/>
        </p:spPr>
        <p:txBody>
          <a:bodyPr/>
          <a:lstStyle/>
          <a:p>
            <a:pPr>
              <a:defRPr/>
            </a:pPr>
            <a:endParaRPr lang="pt-PT" baseline="0">
              <a:ln w="12700">
                <a:solidFill>
                  <a:srgbClr val="F8F8F8"/>
                </a:solidFill>
              </a:ln>
              <a:solidFill>
                <a:srgbClr val="F8F8F8"/>
              </a:solidFill>
              <a:cs typeface="Arial" charset="0"/>
            </a:endParaRPr>
          </a:p>
        </p:txBody>
      </p:sp>
      <p:sp>
        <p:nvSpPr>
          <p:cNvPr id="2" name="Rectângulo 1"/>
          <p:cNvSpPr/>
          <p:nvPr/>
        </p:nvSpPr>
        <p:spPr>
          <a:xfrm>
            <a:off x="323850" y="1125538"/>
            <a:ext cx="8640763" cy="5451475"/>
          </a:xfrm>
          <a:prstGeom prst="rect">
            <a:avLst/>
          </a:prstGeom>
        </p:spPr>
        <p:txBody>
          <a:bodyPr>
            <a:spAutoFit/>
          </a:bodyPr>
          <a:lstStyle/>
          <a:p>
            <a:pPr algn="l">
              <a:lnSpc>
                <a:spcPts val="2200"/>
              </a:lnSpc>
              <a:defRPr/>
            </a:pPr>
            <a:r>
              <a:rPr lang="pt-PT" sz="2200" spc="150" baseline="0" dirty="0">
                <a:solidFill>
                  <a:srgbClr val="F8F8F8"/>
                </a:solidFill>
                <a:latin typeface="Arial" charset="0"/>
                <a:cs typeface="Arial" charset="0"/>
              </a:rPr>
              <a:t>“Disse Jesus aos seus apóstolos:</a:t>
            </a:r>
          </a:p>
          <a:p>
            <a:pPr algn="l">
              <a:lnSpc>
                <a:spcPts val="2200"/>
              </a:lnSpc>
              <a:defRPr/>
            </a:pPr>
            <a:r>
              <a:rPr lang="pt-PT" sz="2200" spc="150" baseline="0" dirty="0">
                <a:solidFill>
                  <a:srgbClr val="F8F8F8"/>
                </a:solidFill>
                <a:latin typeface="Arial" charset="0"/>
                <a:cs typeface="Arial" charset="0"/>
              </a:rPr>
              <a:t>«Não tenhais medo dos homens,</a:t>
            </a:r>
          </a:p>
          <a:p>
            <a:pPr algn="l">
              <a:lnSpc>
                <a:spcPts val="2200"/>
              </a:lnSpc>
              <a:defRPr/>
            </a:pPr>
            <a:r>
              <a:rPr lang="pt-PT" sz="2200" spc="150" baseline="0" dirty="0">
                <a:solidFill>
                  <a:srgbClr val="F8F8F8"/>
                </a:solidFill>
                <a:latin typeface="Arial" charset="0"/>
                <a:cs typeface="Arial" charset="0"/>
              </a:rPr>
              <a:t>pois nada há encoberto que não venha a descobrir-se,</a:t>
            </a:r>
          </a:p>
          <a:p>
            <a:pPr algn="l">
              <a:lnSpc>
                <a:spcPts val="2200"/>
              </a:lnSpc>
              <a:defRPr/>
            </a:pPr>
            <a:r>
              <a:rPr lang="pt-PT" sz="2200" spc="150" baseline="0" dirty="0">
                <a:solidFill>
                  <a:srgbClr val="F8F8F8"/>
                </a:solidFill>
                <a:latin typeface="Arial" charset="0"/>
                <a:cs typeface="Arial" charset="0"/>
              </a:rPr>
              <a:t>nada há oculto que não venha a conhecer-se.</a:t>
            </a:r>
          </a:p>
          <a:p>
            <a:pPr algn="l">
              <a:lnSpc>
                <a:spcPts val="2200"/>
              </a:lnSpc>
              <a:defRPr/>
            </a:pPr>
            <a:r>
              <a:rPr lang="pt-PT" sz="2200" spc="150" baseline="0" dirty="0">
                <a:solidFill>
                  <a:srgbClr val="F8F8F8"/>
                </a:solidFill>
                <a:latin typeface="Arial" charset="0"/>
                <a:cs typeface="Arial" charset="0"/>
              </a:rPr>
              <a:t>O que vos digo às escuras, dizei-o à luz do dia;</a:t>
            </a:r>
          </a:p>
          <a:p>
            <a:pPr algn="l">
              <a:lnSpc>
                <a:spcPts val="2200"/>
              </a:lnSpc>
              <a:defRPr/>
            </a:pPr>
            <a:r>
              <a:rPr lang="pt-PT" sz="2200" spc="150" baseline="0" dirty="0">
                <a:solidFill>
                  <a:srgbClr val="F8F8F8"/>
                </a:solidFill>
                <a:latin typeface="Arial" charset="0"/>
                <a:cs typeface="Arial" charset="0"/>
              </a:rPr>
              <a:t>e o que escutais ao ouvido proclamai-o sobre os telhados. Não temais os que matam o corpo, </a:t>
            </a:r>
          </a:p>
          <a:p>
            <a:pPr algn="l">
              <a:lnSpc>
                <a:spcPts val="2200"/>
              </a:lnSpc>
              <a:defRPr/>
            </a:pPr>
            <a:r>
              <a:rPr lang="pt-PT" sz="2200" spc="150" baseline="0" dirty="0">
                <a:solidFill>
                  <a:srgbClr val="F8F8F8"/>
                </a:solidFill>
                <a:latin typeface="Arial" charset="0"/>
                <a:cs typeface="Arial" charset="0"/>
              </a:rPr>
              <a:t>mas não podem matar a alma. Temei antes Aquele que pode lançar na geena a alma e o corpo.</a:t>
            </a:r>
          </a:p>
          <a:p>
            <a:pPr algn="l">
              <a:lnSpc>
                <a:spcPts val="2200"/>
              </a:lnSpc>
              <a:defRPr/>
            </a:pPr>
            <a:r>
              <a:rPr lang="pt-PT" sz="2200" spc="150" baseline="0" dirty="0">
                <a:solidFill>
                  <a:srgbClr val="F8F8F8"/>
                </a:solidFill>
                <a:latin typeface="Arial" charset="0"/>
                <a:cs typeface="Arial" charset="0"/>
              </a:rPr>
              <a:t>Não se vendem dois passarinhos por uma moeda?</a:t>
            </a:r>
          </a:p>
          <a:p>
            <a:pPr algn="l">
              <a:lnSpc>
                <a:spcPts val="2200"/>
              </a:lnSpc>
              <a:defRPr/>
            </a:pPr>
            <a:r>
              <a:rPr lang="pt-PT" sz="2200" spc="150" baseline="0" dirty="0">
                <a:solidFill>
                  <a:srgbClr val="F8F8F8"/>
                </a:solidFill>
                <a:latin typeface="Arial" charset="0"/>
                <a:cs typeface="Arial" charset="0"/>
              </a:rPr>
              <a:t>E nem um deles cairá por terra sem consentimento do vosso Pai. Até os cabelos da vossa cabeça estão todos contados. Portanto, não temais: valeis muito mais do que todos os passarinhos. A todo aquele que se tiver declarado por Mim diante dos homens, também Eu Me declararei por ele diante do meu Pai que está nos Céus. Mas àquele que Me negar diante dos homens,</a:t>
            </a:r>
          </a:p>
          <a:p>
            <a:pPr algn="l">
              <a:lnSpc>
                <a:spcPts val="2200"/>
              </a:lnSpc>
              <a:defRPr/>
            </a:pPr>
            <a:r>
              <a:rPr lang="pt-PT" sz="2200" spc="150" baseline="0" dirty="0">
                <a:solidFill>
                  <a:srgbClr val="F8F8F8"/>
                </a:solidFill>
                <a:latin typeface="Arial" charset="0"/>
                <a:cs typeface="Arial" charset="0"/>
              </a:rPr>
              <a:t>também Eu o negarei diante do meu Pai </a:t>
            </a:r>
          </a:p>
          <a:p>
            <a:pPr algn="l">
              <a:lnSpc>
                <a:spcPts val="2200"/>
              </a:lnSpc>
              <a:defRPr/>
            </a:pPr>
            <a:r>
              <a:rPr lang="pt-PT" sz="2200" spc="150" baseline="0" dirty="0">
                <a:solidFill>
                  <a:srgbClr val="F8F8F8"/>
                </a:solidFill>
                <a:latin typeface="Arial" charset="0"/>
                <a:cs typeface="Arial" charset="0"/>
              </a:rPr>
              <a:t>que está nos Céus»”.                          (Mt 10)</a:t>
            </a:r>
          </a:p>
        </p:txBody>
      </p:sp>
      <p:sp>
        <p:nvSpPr>
          <p:cNvPr id="10" name="WordArt 8"/>
          <p:cNvSpPr>
            <a:spLocks noChangeArrowheads="1" noChangeShapeType="1" noTextEdit="1"/>
          </p:cNvSpPr>
          <p:nvPr/>
        </p:nvSpPr>
        <p:spPr bwMode="auto">
          <a:xfrm>
            <a:off x="1547664" y="836712"/>
            <a:ext cx="3671689" cy="2880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EVANGELHO</a:t>
            </a:r>
          </a:p>
        </p:txBody>
      </p:sp>
      <p:pic>
        <p:nvPicPr>
          <p:cNvPr id="114694" name="Picture 9" descr="BIBLE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6948488" y="90488"/>
            <a:ext cx="1211262" cy="1035050"/>
          </a:xfrm>
          <a:noFill/>
        </p:spPr>
      </p:pic>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body" idx="1"/>
          </p:nvPr>
        </p:nvSpPr>
        <p:spPr>
          <a:xfrm>
            <a:off x="395288" y="836613"/>
            <a:ext cx="8569325" cy="5616575"/>
          </a:xfrm>
        </p:spPr>
        <p:txBody>
          <a:bodyPr/>
          <a:lstStyle/>
          <a:p>
            <a:pPr eaLnBrk="1" hangingPunct="1">
              <a:lnSpc>
                <a:spcPct val="70000"/>
              </a:lnSpc>
              <a:buFontTx/>
              <a:buNone/>
            </a:pPr>
            <a:r>
              <a:rPr lang="pt-PT" sz="1800" b="1" smtClean="0">
                <a:latin typeface="Arial" charset="0"/>
              </a:rPr>
              <a:t>Creio em um só Deus, Pai todo-poderoso,</a:t>
            </a:r>
          </a:p>
          <a:p>
            <a:pPr eaLnBrk="1" hangingPunct="1">
              <a:lnSpc>
                <a:spcPct val="70000"/>
              </a:lnSpc>
              <a:buFontTx/>
              <a:buNone/>
            </a:pPr>
            <a:r>
              <a:rPr lang="pt-PT" sz="1800" b="1" smtClean="0">
                <a:latin typeface="Arial" charset="0"/>
              </a:rPr>
              <a:t>Criador do céu e da terra, de todas as coisas visíveis e invisíveis. </a:t>
            </a:r>
          </a:p>
          <a:p>
            <a:pPr eaLnBrk="1" hangingPunct="1">
              <a:lnSpc>
                <a:spcPct val="70000"/>
              </a:lnSpc>
              <a:buFontTx/>
              <a:buNone/>
            </a:pPr>
            <a:r>
              <a:rPr lang="pt-PT" sz="1800" b="1" smtClean="0">
                <a:latin typeface="Arial" charset="0"/>
              </a:rPr>
              <a:t>Creio em um só Senhor, Jesus Cristo, Filho Unigénito de Deus, </a:t>
            </a:r>
          </a:p>
          <a:p>
            <a:pPr eaLnBrk="1" hangingPunct="1">
              <a:lnSpc>
                <a:spcPct val="70000"/>
              </a:lnSpc>
              <a:buFontTx/>
              <a:buNone/>
            </a:pPr>
            <a:r>
              <a:rPr lang="pt-PT" sz="1800" b="1" smtClean="0">
                <a:latin typeface="Arial" charset="0"/>
              </a:rPr>
              <a:t>nascido do Pai  antes de todos os séculos: </a:t>
            </a:r>
          </a:p>
          <a:p>
            <a:pPr eaLnBrk="1" hangingPunct="1">
              <a:lnSpc>
                <a:spcPct val="70000"/>
              </a:lnSpc>
              <a:buFontTx/>
              <a:buNone/>
            </a:pPr>
            <a:r>
              <a:rPr lang="pt-PT" sz="1800" b="1" smtClean="0">
                <a:latin typeface="Arial" charset="0"/>
              </a:rPr>
              <a:t>Deus de Deus, Luz de Luz, Deus verdadeiro de Deus verdadeiro. </a:t>
            </a:r>
          </a:p>
          <a:p>
            <a:pPr eaLnBrk="1" hangingPunct="1">
              <a:lnSpc>
                <a:spcPct val="70000"/>
              </a:lnSpc>
              <a:buFontTx/>
              <a:buNone/>
            </a:pPr>
            <a:r>
              <a:rPr lang="pt-PT" sz="1800" b="1" smtClean="0">
                <a:latin typeface="Arial" charset="0"/>
              </a:rPr>
              <a:t>Gerado, não criado, consubstancial ao Pai. </a:t>
            </a:r>
          </a:p>
          <a:p>
            <a:pPr eaLnBrk="1" hangingPunct="1">
              <a:lnSpc>
                <a:spcPct val="70000"/>
              </a:lnSpc>
              <a:buFontTx/>
              <a:buNone/>
            </a:pPr>
            <a:r>
              <a:rPr lang="pt-PT" sz="1800" b="1" smtClean="0">
                <a:latin typeface="Arial" charset="0"/>
              </a:rPr>
              <a:t>Por Ele todas as coisas foram feitas. </a:t>
            </a:r>
          </a:p>
          <a:p>
            <a:pPr eaLnBrk="1" hangingPunct="1">
              <a:lnSpc>
                <a:spcPct val="70000"/>
              </a:lnSpc>
              <a:buFontTx/>
              <a:buNone/>
            </a:pPr>
            <a:r>
              <a:rPr lang="pt-PT" sz="1800" b="1" smtClean="0">
                <a:latin typeface="Arial" charset="0"/>
              </a:rPr>
              <a:t>E por nós, homens, e para nossa salvação desceu dos Céus.  </a:t>
            </a:r>
            <a:r>
              <a:rPr lang="pt-PT" sz="1800" smtClean="0">
                <a:latin typeface="Arial" charset="0"/>
              </a:rPr>
              <a:t>( </a:t>
            </a:r>
            <a:r>
              <a:rPr lang="pt-PT" sz="1800" b="1" smtClean="0">
                <a:latin typeface="Arial" charset="0"/>
              </a:rPr>
              <a:t>/</a:t>
            </a:r>
            <a:r>
              <a:rPr lang="pt-PT" sz="1800" smtClean="0">
                <a:latin typeface="Arial" charset="0"/>
              </a:rPr>
              <a:t> )</a:t>
            </a:r>
            <a:r>
              <a:rPr lang="pt-PT" sz="1800" b="1" smtClean="0">
                <a:latin typeface="Arial" charset="0"/>
              </a:rPr>
              <a:t> </a:t>
            </a:r>
          </a:p>
          <a:p>
            <a:pPr eaLnBrk="1" hangingPunct="1">
              <a:lnSpc>
                <a:spcPct val="70000"/>
              </a:lnSpc>
              <a:buFontTx/>
              <a:buNone/>
            </a:pPr>
            <a:r>
              <a:rPr lang="pt-PT" sz="1800" b="1" smtClean="0">
                <a:latin typeface="Arial" charset="0"/>
              </a:rPr>
              <a:t>   E encarnou pelo Espírito Santo, no seio da Virgem Maria, e Se fez homem. </a:t>
            </a:r>
          </a:p>
          <a:p>
            <a:pPr eaLnBrk="1" hangingPunct="1">
              <a:lnSpc>
                <a:spcPct val="70000"/>
              </a:lnSpc>
              <a:buFontTx/>
              <a:buNone/>
            </a:pPr>
            <a:r>
              <a:rPr lang="pt-PT" sz="1800" b="1" smtClean="0">
                <a:latin typeface="Arial" charset="0"/>
              </a:rPr>
              <a:t>Também por nós foi crucificado sob Pôncio Pilatos; </a:t>
            </a:r>
          </a:p>
          <a:p>
            <a:pPr eaLnBrk="1" hangingPunct="1">
              <a:lnSpc>
                <a:spcPct val="70000"/>
              </a:lnSpc>
              <a:buFontTx/>
              <a:buNone/>
            </a:pPr>
            <a:r>
              <a:rPr lang="pt-PT" sz="1800" b="1" smtClean="0">
                <a:latin typeface="Arial" charset="0"/>
              </a:rPr>
              <a:t>padeceu e foi sepultado. </a:t>
            </a:r>
          </a:p>
          <a:p>
            <a:pPr eaLnBrk="1" hangingPunct="1">
              <a:lnSpc>
                <a:spcPct val="70000"/>
              </a:lnSpc>
              <a:buFontTx/>
              <a:buNone/>
            </a:pPr>
            <a:r>
              <a:rPr lang="pt-PT" sz="1800" b="1" smtClean="0">
                <a:latin typeface="Arial" charset="0"/>
              </a:rPr>
              <a:t>Ressuscitou ao terceiro dia, conforme as Escrituras e subiu aos Céus,</a:t>
            </a:r>
          </a:p>
          <a:p>
            <a:pPr eaLnBrk="1" hangingPunct="1">
              <a:lnSpc>
                <a:spcPct val="70000"/>
              </a:lnSpc>
              <a:buFontTx/>
              <a:buNone/>
            </a:pPr>
            <a:r>
              <a:rPr lang="pt-PT" sz="1800" b="1" smtClean="0">
                <a:latin typeface="Arial" charset="0"/>
              </a:rPr>
              <a:t>onde está sentado à direita do Pai. </a:t>
            </a:r>
          </a:p>
          <a:p>
            <a:pPr eaLnBrk="1" hangingPunct="1">
              <a:lnSpc>
                <a:spcPct val="70000"/>
              </a:lnSpc>
              <a:buFontTx/>
              <a:buNone/>
            </a:pPr>
            <a:r>
              <a:rPr lang="pt-PT" sz="1800" b="1" smtClean="0">
                <a:latin typeface="Arial" charset="0"/>
              </a:rPr>
              <a:t>De novo há de vir na sua glória, para julgar os vivos e os mortos, </a:t>
            </a:r>
          </a:p>
          <a:p>
            <a:pPr eaLnBrk="1" hangingPunct="1">
              <a:lnSpc>
                <a:spcPct val="70000"/>
              </a:lnSpc>
              <a:buFontTx/>
              <a:buNone/>
            </a:pPr>
            <a:r>
              <a:rPr lang="pt-PT" sz="1800" b="1" smtClean="0">
                <a:latin typeface="Arial" charset="0"/>
              </a:rPr>
              <a:t>e o Seu Reino não terá fim. </a:t>
            </a:r>
          </a:p>
          <a:p>
            <a:pPr eaLnBrk="1" hangingPunct="1">
              <a:lnSpc>
                <a:spcPct val="70000"/>
              </a:lnSpc>
              <a:buFontTx/>
              <a:buNone/>
            </a:pPr>
            <a:r>
              <a:rPr lang="pt-PT" sz="1800" b="1" smtClean="0">
                <a:latin typeface="Arial" charset="0"/>
              </a:rPr>
              <a:t>Creio no Espírito Santo, Senhor que dá a vida, e procede do Pai e do Filho; </a:t>
            </a:r>
          </a:p>
          <a:p>
            <a:pPr eaLnBrk="1" hangingPunct="1">
              <a:lnSpc>
                <a:spcPct val="70000"/>
              </a:lnSpc>
              <a:buFontTx/>
              <a:buNone/>
            </a:pPr>
            <a:r>
              <a:rPr lang="pt-PT" sz="1800" b="1" smtClean="0">
                <a:latin typeface="Arial" charset="0"/>
              </a:rPr>
              <a:t>e com o Pai e o Filho é adorado e glorificado: </a:t>
            </a:r>
          </a:p>
          <a:p>
            <a:pPr eaLnBrk="1" hangingPunct="1">
              <a:lnSpc>
                <a:spcPct val="70000"/>
              </a:lnSpc>
              <a:buFontTx/>
              <a:buNone/>
            </a:pPr>
            <a:r>
              <a:rPr lang="pt-PT" sz="1800" b="1" smtClean="0">
                <a:latin typeface="Arial" charset="0"/>
              </a:rPr>
              <a:t>Ele que falou pelos Profetas. </a:t>
            </a:r>
          </a:p>
          <a:p>
            <a:pPr eaLnBrk="1" hangingPunct="1">
              <a:lnSpc>
                <a:spcPct val="70000"/>
              </a:lnSpc>
              <a:buFontTx/>
              <a:buNone/>
            </a:pPr>
            <a:r>
              <a:rPr lang="pt-PT" sz="1800" b="1" smtClean="0">
                <a:latin typeface="Arial" charset="0"/>
              </a:rPr>
              <a:t>Creio na Igreja una, santa, católica e apostólica. </a:t>
            </a:r>
          </a:p>
          <a:p>
            <a:pPr eaLnBrk="1" hangingPunct="1">
              <a:lnSpc>
                <a:spcPct val="70000"/>
              </a:lnSpc>
              <a:buFontTx/>
              <a:buNone/>
            </a:pPr>
            <a:r>
              <a:rPr lang="pt-PT" sz="1800" b="1" smtClean="0">
                <a:latin typeface="Arial" charset="0"/>
              </a:rPr>
              <a:t>Professo um só batismo para remissão dos pecados. </a:t>
            </a:r>
          </a:p>
          <a:p>
            <a:pPr eaLnBrk="1" hangingPunct="1">
              <a:lnSpc>
                <a:spcPct val="70000"/>
              </a:lnSpc>
              <a:buFontTx/>
              <a:buNone/>
            </a:pPr>
            <a:r>
              <a:rPr lang="pt-PT" sz="1800" b="1" smtClean="0">
                <a:latin typeface="Arial" charset="0"/>
              </a:rPr>
              <a:t>E espero a ressurreição dos mortos, </a:t>
            </a:r>
          </a:p>
          <a:p>
            <a:pPr eaLnBrk="1" hangingPunct="1">
              <a:lnSpc>
                <a:spcPct val="70000"/>
              </a:lnSpc>
              <a:buFontTx/>
              <a:buNone/>
            </a:pPr>
            <a:r>
              <a:rPr lang="pt-PT" sz="1800" b="1" smtClean="0">
                <a:latin typeface="Arial" charset="0"/>
              </a:rPr>
              <a:t>e a vida do mundo que há de vir.</a:t>
            </a:r>
            <a:r>
              <a:rPr lang="pt-PT" sz="1800" b="1" i="1" smtClean="0">
                <a:latin typeface="Arial" charset="0"/>
              </a:rPr>
              <a:t>  Ámen.</a:t>
            </a:r>
            <a:r>
              <a:rPr lang="pt-PT" sz="1800" b="1" smtClean="0">
                <a:latin typeface="Arial" charset="0"/>
                <a:sym typeface="Wingdings" pitchFamily="2" charset="2"/>
              </a:rPr>
              <a:t> </a:t>
            </a:r>
          </a:p>
        </p:txBody>
      </p:sp>
      <p:sp>
        <p:nvSpPr>
          <p:cNvPr id="115715" name="Line 4"/>
          <p:cNvSpPr>
            <a:spLocks noChangeShapeType="1"/>
          </p:cNvSpPr>
          <p:nvPr/>
        </p:nvSpPr>
        <p:spPr bwMode="auto">
          <a:xfrm>
            <a:off x="1403350" y="765175"/>
            <a:ext cx="4751388" cy="0"/>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5" name="WordArt 3"/>
          <p:cNvSpPr>
            <a:spLocks noChangeArrowheads="1" noChangeShapeType="1" noTextEdit="1"/>
          </p:cNvSpPr>
          <p:nvPr/>
        </p:nvSpPr>
        <p:spPr bwMode="auto">
          <a:xfrm>
            <a:off x="1403351" y="404813"/>
            <a:ext cx="4751388" cy="36036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chemeClr val="accent3">
                    <a:lumMod val="60000"/>
                    <a:lumOff val="40000"/>
                  </a:schemeClr>
                </a:solidFill>
                <a:effectLst>
                  <a:outerShdw blurRad="50800" dist="39000" dir="5460000" algn="tl">
                    <a:srgbClr val="000000">
                      <a:alpha val="38000"/>
                    </a:srgbClr>
                  </a:outerShdw>
                </a:effectLst>
                <a:latin typeface="Arial"/>
                <a:cs typeface="Arial"/>
              </a:rPr>
              <a:t>Profissão de Fé (Credo)</a:t>
            </a:r>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WordArt 21"/>
          <p:cNvSpPr>
            <a:spLocks noChangeArrowheads="1" noChangeShapeType="1" noTextEdit="1"/>
          </p:cNvSpPr>
          <p:nvPr/>
        </p:nvSpPr>
        <p:spPr bwMode="auto">
          <a:xfrm>
            <a:off x="539750" y="505384"/>
            <a:ext cx="8208714" cy="56886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spc="500" baseline="0" dirty="0">
                <a:ln w="11430"/>
                <a:solidFill>
                  <a:srgbClr val="33CC33"/>
                </a:solidFill>
                <a:effectLst>
                  <a:glow rad="101600">
                    <a:srgbClr val="CCFF33">
                      <a:alpha val="40000"/>
                    </a:srgbClr>
                  </a:glow>
                  <a:outerShdw blurRad="50800" dist="38100" dir="2700000" algn="tl" rotWithShape="0">
                    <a:srgbClr val="FFFFFF">
                      <a:alpha val="80000"/>
                    </a:srgbClr>
                  </a:outerShdw>
                </a:effectLst>
                <a:latin typeface="Arial Black"/>
              </a:rPr>
              <a:t>Liturgia</a:t>
            </a:r>
          </a:p>
          <a:p>
            <a:pPr>
              <a:defRPr/>
            </a:pPr>
            <a:r>
              <a:rPr lang="pt-PT" sz="3600" kern="10" baseline="0" dirty="0">
                <a:ln w="11430"/>
                <a:solidFill>
                  <a:srgbClr val="33CC33"/>
                </a:solidFill>
                <a:effectLst>
                  <a:glow rad="101600">
                    <a:srgbClr val="CCFF33">
                      <a:alpha val="40000"/>
                    </a:srgbClr>
                  </a:glow>
                  <a:outerShdw blurRad="50800" dist="38100" dir="2700000" algn="tl" rotWithShape="0">
                    <a:srgbClr val="FFFFFF">
                      <a:alpha val="80000"/>
                    </a:srgbClr>
                  </a:outerShdw>
                </a:effectLst>
                <a:latin typeface="Arial Black"/>
              </a:rPr>
              <a:t>EUCARÍSTICA</a:t>
            </a:r>
          </a:p>
        </p:txBody>
      </p:sp>
      <p:sp>
        <p:nvSpPr>
          <p:cNvPr id="117763" name="Line 7"/>
          <p:cNvSpPr>
            <a:spLocks noChangeShapeType="1"/>
          </p:cNvSpPr>
          <p:nvPr/>
        </p:nvSpPr>
        <p:spPr bwMode="auto">
          <a:xfrm>
            <a:off x="539750" y="3357563"/>
            <a:ext cx="7920038" cy="0"/>
          </a:xfrm>
          <a:prstGeom prst="line">
            <a:avLst/>
          </a:prstGeom>
          <a:noFill/>
          <a:ln w="50800">
            <a:solidFill>
              <a:srgbClr val="66FFFF"/>
            </a:solidFill>
            <a:round/>
            <a:headEnd/>
            <a:tailEnd/>
          </a:ln>
          <a:extLst>
            <a:ext uri="{909E8E84-426E-40DD-AFC4-6F175D3DCCD1}">
              <a14:hiddenFill xmlns:a14="http://schemas.microsoft.com/office/drawing/2010/main">
                <a:noFill/>
              </a14:hiddenFill>
            </a:ext>
          </a:extLst>
        </p:spPr>
        <p:txBody>
          <a:bodyPr/>
          <a:lstStyle/>
          <a:p>
            <a:endParaRPr lang="pt-PT"/>
          </a:p>
        </p:txBody>
      </p:sp>
      <p:pic>
        <p:nvPicPr>
          <p:cNvPr id="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396558">
            <a:off x="1667181" y="1561863"/>
            <a:ext cx="4263948" cy="4464328"/>
          </a:xfrm>
          <a:prstGeom prst="rect">
            <a:avLst/>
          </a:prstGeom>
          <a:noFill/>
          <a:ln>
            <a:noFill/>
          </a:ln>
          <a:effectLst>
            <a:glow rad="406400">
              <a:schemeClr val="tx2">
                <a:alpha val="58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1561549"/>
            <a:ext cx="4269837" cy="4061955"/>
          </a:xfrm>
          <a:prstGeom prst="rect">
            <a:avLst/>
          </a:prstGeom>
          <a:noFill/>
          <a:ln>
            <a:noFill/>
          </a:ln>
          <a:effectLst>
            <a:glow rad="406400">
              <a:schemeClr val="tx2">
                <a:alpha val="52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Line 6"/>
          <p:cNvSpPr>
            <a:spLocks noChangeShapeType="1"/>
          </p:cNvSpPr>
          <p:nvPr/>
        </p:nvSpPr>
        <p:spPr bwMode="auto">
          <a:xfrm>
            <a:off x="368300" y="893763"/>
            <a:ext cx="8351838" cy="0"/>
          </a:xfrm>
          <a:prstGeom prst="line">
            <a:avLst/>
          </a:prstGeom>
          <a:noFill/>
          <a:ln w="38100">
            <a:solidFill>
              <a:srgbClr val="66FF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16739" name="Line 12"/>
          <p:cNvSpPr>
            <a:spLocks noChangeShapeType="1"/>
          </p:cNvSpPr>
          <p:nvPr/>
        </p:nvSpPr>
        <p:spPr bwMode="auto">
          <a:xfrm>
            <a:off x="2916238" y="1557338"/>
            <a:ext cx="4964112" cy="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2" name="Rectângulo 1"/>
          <p:cNvSpPr/>
          <p:nvPr/>
        </p:nvSpPr>
        <p:spPr>
          <a:xfrm>
            <a:off x="395288" y="1700213"/>
            <a:ext cx="8497887" cy="3195637"/>
          </a:xfrm>
          <a:prstGeom prst="rect">
            <a:avLst/>
          </a:prstGeom>
        </p:spPr>
        <p:txBody>
          <a:bodyPr>
            <a:spAutoFit/>
          </a:bodyPr>
          <a:lstStyle/>
          <a:p>
            <a:pPr marL="1254125" lvl="2" algn="l">
              <a:lnSpc>
                <a:spcPts val="2800"/>
              </a:lnSpc>
              <a:spcAft>
                <a:spcPts val="1800"/>
              </a:spcAft>
              <a:defRPr/>
            </a:pPr>
            <a:r>
              <a:rPr lang="pt-PT" sz="2000" spc="100" baseline="0" dirty="0">
                <a:solidFill>
                  <a:srgbClr val="F8F8F8"/>
                </a:solidFill>
                <a:latin typeface="Arial" charset="0"/>
                <a:cs typeface="Arial" charset="0"/>
              </a:rPr>
              <a:t>Oramos... ao Pai de Jesus, a quem hoje confiamos as nossas súplicas, para Lhe pedirmos que o Seu Espírito nos dê a coragem de vencermos os medos.  			</a:t>
            </a:r>
            <a:r>
              <a:rPr lang="pt-PT" sz="2000" i="1" spc="100" baseline="0" dirty="0">
                <a:solidFill>
                  <a:srgbClr val="F8F8F8"/>
                </a:solidFill>
                <a:latin typeface="Arial" charset="0"/>
                <a:cs typeface="Arial" charset="0"/>
              </a:rPr>
              <a:t>E então pedimos:</a:t>
            </a:r>
          </a:p>
          <a:p>
            <a:pPr algn="l">
              <a:lnSpc>
                <a:spcPts val="2800"/>
              </a:lnSpc>
              <a:defRPr/>
            </a:pPr>
            <a:r>
              <a:rPr lang="pt-PT" sz="2000" spc="100" baseline="0" dirty="0">
                <a:solidFill>
                  <a:srgbClr val="F8F8F8"/>
                </a:solidFill>
                <a:latin typeface="Arial" charset="0"/>
                <a:cs typeface="Arial" charset="0"/>
              </a:rPr>
              <a:t>~ para os perseguidos: a perseverança fiel até ao fim...</a:t>
            </a:r>
          </a:p>
          <a:p>
            <a:pPr algn="l">
              <a:lnSpc>
                <a:spcPts val="2800"/>
              </a:lnSpc>
              <a:defRPr/>
            </a:pPr>
            <a:r>
              <a:rPr lang="pt-PT" sz="2000" spc="100" baseline="0" dirty="0">
                <a:solidFill>
                  <a:srgbClr val="F8F8F8"/>
                </a:solidFill>
                <a:latin typeface="Arial" charset="0"/>
                <a:cs typeface="Arial" charset="0"/>
              </a:rPr>
              <a:t>~ para os nossos inimigos: a capacidade de lhes perdoar... </a:t>
            </a:r>
          </a:p>
          <a:p>
            <a:pPr algn="l">
              <a:lnSpc>
                <a:spcPts val="2800"/>
              </a:lnSpc>
              <a:defRPr/>
            </a:pPr>
            <a:r>
              <a:rPr lang="pt-PT" sz="2000" spc="100" baseline="0" dirty="0">
                <a:solidFill>
                  <a:srgbClr val="F8F8F8"/>
                </a:solidFill>
                <a:latin typeface="Arial" charset="0"/>
                <a:cs typeface="Arial" charset="0"/>
              </a:rPr>
              <a:t>~ para os que vivem no medo: acalmar a angústia interior…</a:t>
            </a:r>
          </a:p>
          <a:p>
            <a:pPr algn="l">
              <a:lnSpc>
                <a:spcPts val="2800"/>
              </a:lnSpc>
              <a:defRPr/>
            </a:pPr>
            <a:r>
              <a:rPr lang="pt-PT" sz="2000" spc="100" baseline="0" dirty="0">
                <a:solidFill>
                  <a:srgbClr val="F8F8F8"/>
                </a:solidFill>
                <a:latin typeface="Arial" charset="0"/>
                <a:cs typeface="Arial" charset="0"/>
              </a:rPr>
              <a:t>~ para a nossa Comunidade: o Alimento da Eucaristia…</a:t>
            </a:r>
          </a:p>
        </p:txBody>
      </p:sp>
      <p:sp>
        <p:nvSpPr>
          <p:cNvPr id="8" name="WordArt 8"/>
          <p:cNvSpPr>
            <a:spLocks noChangeArrowheads="1" noChangeShapeType="1" noTextEdit="1"/>
          </p:cNvSpPr>
          <p:nvPr/>
        </p:nvSpPr>
        <p:spPr bwMode="auto">
          <a:xfrm>
            <a:off x="2940098" y="980728"/>
            <a:ext cx="4940151" cy="569868"/>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FF3300"/>
                </a:solidFill>
                <a:effectLst>
                  <a:outerShdw blurRad="50800" dist="39000" dir="5460000" algn="tl">
                    <a:srgbClr val="000000">
                      <a:alpha val="38000"/>
                    </a:srgbClr>
                  </a:outerShdw>
                </a:effectLst>
                <a:latin typeface="Arial Black"/>
                <a:cs typeface="Arial" charset="0"/>
              </a:rPr>
              <a:t>Oração dos Fiéis</a:t>
            </a:r>
          </a:p>
        </p:txBody>
      </p:sp>
      <p:sp>
        <p:nvSpPr>
          <p:cNvPr id="9" name="Rectângulo 8"/>
          <p:cNvSpPr/>
          <p:nvPr/>
        </p:nvSpPr>
        <p:spPr>
          <a:xfrm>
            <a:off x="611188" y="5084763"/>
            <a:ext cx="8208962" cy="1200150"/>
          </a:xfrm>
          <a:prstGeom prst="rect">
            <a:avLst/>
          </a:prstGeom>
        </p:spPr>
        <p:txBody>
          <a:bodyPr>
            <a:spAutoFit/>
          </a:bodyPr>
          <a:lstStyle/>
          <a:p>
            <a:pPr algn="l">
              <a:spcAft>
                <a:spcPts val="0"/>
              </a:spcAft>
              <a:defRPr/>
            </a:pPr>
            <a:r>
              <a:rPr lang="pt-PT" sz="3600" cap="all" spc="300" baseline="0" dirty="0">
                <a:solidFill>
                  <a:srgbClr val="F8F8F8"/>
                </a:solidFill>
                <a:latin typeface="Arial Rounded MT Bold" pitchFamily="34" charset="0"/>
                <a:ea typeface="Times New Roman"/>
                <a:cs typeface="Arial" charset="0"/>
              </a:rPr>
              <a:t>Tira-nos os medos e</a:t>
            </a:r>
          </a:p>
          <a:p>
            <a:pPr algn="l">
              <a:spcAft>
                <a:spcPts val="0"/>
              </a:spcAft>
              <a:defRPr/>
            </a:pPr>
            <a:r>
              <a:rPr lang="pt-PT" sz="3600" cap="all" spc="300" baseline="0" dirty="0">
                <a:solidFill>
                  <a:srgbClr val="F8F8F8"/>
                </a:solidFill>
                <a:latin typeface="Arial Rounded MT Bold" pitchFamily="34" charset="0"/>
                <a:ea typeface="Times New Roman"/>
                <a:cs typeface="Arial" charset="0"/>
              </a:rPr>
              <a:t>Dá-nos a alegria de viver!</a:t>
            </a:r>
          </a:p>
        </p:txBody>
      </p:sp>
      <p:sp>
        <p:nvSpPr>
          <p:cNvPr id="11" name="WordArt 5"/>
          <p:cNvSpPr>
            <a:spLocks noChangeArrowheads="1" noChangeShapeType="1" noTextEdit="1"/>
          </p:cNvSpPr>
          <p:nvPr/>
        </p:nvSpPr>
        <p:spPr bwMode="auto">
          <a:xfrm>
            <a:off x="368299" y="392905"/>
            <a:ext cx="8328025" cy="500858"/>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00FF00"/>
                </a:solidFill>
                <a:effectLst>
                  <a:glow rad="63500">
                    <a:srgbClr val="FFFF00">
                      <a:alpha val="45000"/>
                    </a:srgbClr>
                  </a:glow>
                  <a:outerShdw blurRad="50800" dist="39000" dir="5460000" algn="tl">
                    <a:srgbClr val="000000">
                      <a:alpha val="38000"/>
                    </a:srgbClr>
                  </a:outerShdw>
                </a:effectLst>
                <a:latin typeface="Arial Black" pitchFamily="34" charset="0"/>
                <a:cs typeface="Arial"/>
              </a:rPr>
              <a:t>ORAÇÃO UNIVERSAL</a:t>
            </a:r>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bp1.blogger.com/_QVAh9lITqho/R4lUggLoopI/AAAAAAAAAAM/VIs8p7cs2bo/S220/0008rd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5796136" y="1447663"/>
            <a:ext cx="2509541" cy="16933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6" name="Picture 2" descr="http://cindiangelo.files.wordpress.com/2011/09/3272916787_e0b2f94e90.jpg?w=352&amp;h=35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7922" y="3438972"/>
            <a:ext cx="3060142" cy="287034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2" name="WordArt 5"/>
          <p:cNvSpPr>
            <a:spLocks noChangeArrowheads="1" noChangeShapeType="1" noTextEdit="1"/>
          </p:cNvSpPr>
          <p:nvPr/>
        </p:nvSpPr>
        <p:spPr bwMode="auto">
          <a:xfrm>
            <a:off x="476571" y="392905"/>
            <a:ext cx="8343901" cy="37179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FF">
                      <a:alpha val="40000"/>
                    </a:srgbClr>
                  </a:glow>
                  <a:outerShdw blurRad="50800" dist="38100" dir="2700000" algn="tl" rotWithShape="0">
                    <a:srgbClr val="F8F8F8">
                      <a:alpha val="56000"/>
                    </a:srgbClr>
                  </a:outerShdw>
                </a:effectLst>
                <a:latin typeface="Arial"/>
                <a:cs typeface="Arial"/>
              </a:rPr>
              <a:t>L. EUCARÍSTICA</a:t>
            </a:r>
          </a:p>
        </p:txBody>
      </p:sp>
      <p:sp>
        <p:nvSpPr>
          <p:cNvPr id="118790" name="Line 4"/>
          <p:cNvSpPr>
            <a:spLocks noChangeShapeType="1"/>
          </p:cNvSpPr>
          <p:nvPr/>
        </p:nvSpPr>
        <p:spPr bwMode="auto">
          <a:xfrm flipV="1">
            <a:off x="428625" y="908050"/>
            <a:ext cx="8320088" cy="0"/>
          </a:xfrm>
          <a:prstGeom prst="line">
            <a:avLst/>
          </a:prstGeom>
          <a:noFill/>
          <a:ln w="28575">
            <a:solidFill>
              <a:srgbClr val="00FF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18791" name="Line 6"/>
          <p:cNvSpPr>
            <a:spLocks noChangeShapeType="1"/>
          </p:cNvSpPr>
          <p:nvPr/>
        </p:nvSpPr>
        <p:spPr bwMode="auto">
          <a:xfrm flipV="1">
            <a:off x="1116013" y="1412875"/>
            <a:ext cx="0" cy="2700338"/>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endParaRPr lang="pt-PT"/>
          </a:p>
        </p:txBody>
      </p:sp>
      <p:pic>
        <p:nvPicPr>
          <p:cNvPr id="118792" name="Picture 17" descr="COLOSSU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4559961">
            <a:off x="6813550" y="158750"/>
            <a:ext cx="735013"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8793" name="Picture 16" descr="GRAP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37486">
            <a:off x="6915150" y="45402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7"/>
          <p:cNvPicPr>
            <a:picLocks noChangeAspect="1" noChangeArrowheads="1"/>
          </p:cNvPicPr>
          <p:nvPr/>
        </p:nvPicPr>
        <p:blipFill>
          <a:blip r:embed="rId6">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8388105" y="5889583"/>
            <a:ext cx="222017" cy="26341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WordArt 8"/>
          <p:cNvSpPr>
            <a:spLocks noChangeArrowheads="1" noChangeShapeType="1" noTextEdit="1"/>
          </p:cNvSpPr>
          <p:nvPr/>
        </p:nvSpPr>
        <p:spPr bwMode="auto">
          <a:xfrm rot="16200000">
            <a:off x="-587147" y="2482457"/>
            <a:ext cx="2700337" cy="56117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Ofertório</a:t>
            </a:r>
          </a:p>
        </p:txBody>
      </p:sp>
      <p:sp>
        <p:nvSpPr>
          <p:cNvPr id="14" name="Rectangle 3"/>
          <p:cNvSpPr txBox="1">
            <a:spLocks noChangeArrowheads="1"/>
          </p:cNvSpPr>
          <p:nvPr/>
        </p:nvSpPr>
        <p:spPr bwMode="auto">
          <a:xfrm>
            <a:off x="827584" y="2039080"/>
            <a:ext cx="8208912" cy="3550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360363" indent="0">
              <a:lnSpc>
                <a:spcPts val="4000"/>
              </a:lnSpc>
              <a:buFontTx/>
              <a:buNone/>
              <a:defRPr/>
            </a:pPr>
            <a:r>
              <a:rPr lang="pt-PT" sz="28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800"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NO </a:t>
            </a:r>
            <a:r>
              <a:rPr lang="pt-PT" sz="28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TEU ALTAR, </a:t>
            </a:r>
            <a:r>
              <a:rPr lang="pt-PT" sz="2800"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SENHOR,</a:t>
            </a:r>
            <a:endParaRPr lang="pt-PT" sz="28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60363" indent="0">
              <a:lnSpc>
                <a:spcPts val="4000"/>
              </a:lnSpc>
              <a:buFontTx/>
              <a:buNone/>
              <a:defRPr/>
            </a:pPr>
            <a:r>
              <a:rPr lang="pt-PT" sz="2800"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COLOCO </a:t>
            </a:r>
            <a:r>
              <a:rPr lang="pt-PT" sz="28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A MINHA VIDA EM ORAÇÃO</a:t>
            </a:r>
            <a:r>
              <a:rPr lang="pt-PT" sz="28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a:t>
            </a:r>
          </a:p>
          <a:p>
            <a:pPr marL="360363" indent="0">
              <a:lnSpc>
                <a:spcPts val="2200"/>
              </a:lnSpc>
              <a:buFontTx/>
              <a:buNone/>
              <a:defRPr/>
            </a:pPr>
            <a:endParaRPr lang="pt-PT" sz="28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60363" indent="0">
              <a:lnSpc>
                <a:spcPts val="2200"/>
              </a:lnSpc>
              <a:buFontTx/>
              <a:buNone/>
              <a:defRPr/>
            </a:pPr>
            <a:r>
              <a:rPr lang="pt-PT" sz="28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1. </a:t>
            </a:r>
            <a:r>
              <a:rPr lang="pt-PT" sz="28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Alegria de amar e ser amado</a:t>
            </a:r>
          </a:p>
          <a:p>
            <a:pPr marL="360363" indent="0">
              <a:lnSpc>
                <a:spcPts val="2200"/>
              </a:lnSpc>
              <a:buFontTx/>
              <a:buNone/>
              <a:defRPr/>
            </a:pPr>
            <a:r>
              <a:rPr lang="pt-PT" sz="28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8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quero </a:t>
            </a:r>
            <a:r>
              <a:rPr lang="pt-PT" sz="28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em Tuas mãos depositar.</a:t>
            </a:r>
          </a:p>
          <a:p>
            <a:pPr marL="360363" indent="0">
              <a:lnSpc>
                <a:spcPts val="2200"/>
              </a:lnSpc>
              <a:buFontTx/>
              <a:buNone/>
              <a:defRPr/>
            </a:pPr>
            <a:endParaRPr lang="pt-PT" sz="28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60363" indent="0">
              <a:lnSpc>
                <a:spcPts val="2200"/>
              </a:lnSpc>
              <a:buFontTx/>
              <a:buNone/>
              <a:defRPr/>
            </a:pPr>
            <a:r>
              <a:rPr lang="pt-PT" sz="28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2. </a:t>
            </a:r>
            <a:r>
              <a:rPr lang="pt-PT" sz="28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O desejo de ser bom e </a:t>
            </a:r>
            <a:r>
              <a:rPr lang="pt-PT" sz="28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generoso:</a:t>
            </a:r>
            <a:endParaRPr lang="pt-PT" sz="28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60363" indent="0">
              <a:lnSpc>
                <a:spcPts val="2200"/>
              </a:lnSpc>
              <a:buFontTx/>
              <a:buNone/>
              <a:defRPr/>
            </a:pPr>
            <a:r>
              <a:rPr lang="pt-PT" sz="28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8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faz-me </a:t>
            </a:r>
            <a:r>
              <a:rPr lang="pt-PT" sz="28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viver com mais amor.</a:t>
            </a: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Line 4"/>
          <p:cNvSpPr>
            <a:spLocks noChangeShapeType="1"/>
          </p:cNvSpPr>
          <p:nvPr/>
        </p:nvSpPr>
        <p:spPr bwMode="auto">
          <a:xfrm flipV="1">
            <a:off x="468313" y="908050"/>
            <a:ext cx="8243887"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19811" name="AutoShape 8"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19812" name="AutoShape 10"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19813" name="AutoShape 9" descr="data:image/jpeg;base64,/9j/4AAQSkZJRgABAQAAAQABAAD/2wCEAAkGBhQSERQUEBQUFRUVFRQUFRUUFBQUFRQVFBQVFBQUFBQXHCYeFxkkGRQUHy8gJCcpLCwsFR4xNTAqNSYrLCkBCQoKDgwOGg8PGiokHR8pKiwpLCwpLCkpKSwsLCwsLCwsKSwpLCksKSksLCkpLCksLCksKSkpLCwpLCwpLCwpKf/AABEIAOEA4AMBIgACEQEDEQH/xAAbAAACAwEBAQAAAAAAAAAAAAADBAECBQAGB//EAD0QAAEDAQQHBQcDAwQDAQAAAAEAAgMRBAUhMRJBUWFxgZETIqGxwQYjMlJy0fBCkuEUM2IkgrLxFXPCB//EABoBAAMBAQEBAAAAAAAAAAAAAAIDBAEABQb/xAAqEQACAgICAQMEAgIDAAAAAAAAAQIRAyESMUEEIjIFE1FhQnGBwSORof/aAAwDAQACEQMRAD8A2bwt72Po2lKA5V1lAZfEm7oq3zXtB9I8ylWsXoNqtke7NRl6v/x6Jhl5P3ftWZE1Mxu2Lzs1rcWUQ3qSHv61+oj9q4XhJu6KYml2QRAwjUpXnnXuQ1Y0nphbPeDznTonY53bR0SUDtoTzWBTvJJurDZf+od+BHbO7b4ILQEYLm2uwHIuy1ORRaHIICIwLoW2BJhBOVP9SUMmgxXzf2k9t5JJTFY9Jwbm5oPeIzLaY6OqtcfN9taMjFyPphtBUi0FfDXXhatNz6ztNammmKHXgcAvZ+wvte6UmKd5cdRdTSG4kAVCK78hPG0e+M7lBtBVSqJc010wE7Ci0OVXWghVqquKXtLsKyjrY5UNscue3YDxQ9ArPuPyxiIdb37UvJb37USViTcNi1S/ZpL7wftQHXpJtRX2YkfnkkXgDWm/dfmzOAz/AOUk2otktj3Oo5xpQnCo1jes3TTd21LjwPmFTCU33oS6sRvaI9oPpHmUs2A7k9eg94PpHmUFnBXTk/BOkr2cbC4Ztoo7OiejtrgFBtbXZ0rwop58pLodFqL0wljeKb9qa7QIUDm01JqOKu9eNPJJPi0V0nuy0bAUfsQNvVLdmRiAeScgNRj4oIz3sGV+CGDamAQqdkpbEQnKbXxQp0+y4CuAoaFYKmC0Lkef9t7Q5ljk0DSoo52wHCgG0kgcyvnfs5eTLPEXyA1eT8OiSWjuj4nDWHZL3v8A+iNcbG4NGbmg7hnXwXg7mtcQs4EpaNGoqXAZurqxINdSXl668lvpVf6NG3e0EQjBOl7xpLRo40yJNTQY4VqvNRW4xzMmj1knZiKVB4grUlveJ0rS4FrNBzKmgHxkjRpiBlnRZl5SM7QCICgeMsdKgxPOp6LMMVHVDstvd9H2267YJoY5Gmoc0H7pghJXDYhDA1jchU9Tj4p9ycviebLUmkDIVSESqqQp5w/ASYJzUNzd6OQFR7UrhKg00KyxE5pahGSakcEsY9lVycxgN4J104Jd9kTErabUq+0US7nerDpUV/o96au2y948D5hJ9qSm7vrpH6T5hX4+euTEtJdIUvKmmPpHmUJpCavJnfHD1KAISrss41sTFOxmKGv/AGodZMcl1meG51TMB03bl5ynJSpMpaVbQKKzrRgZornRUyUNchyc/LASXgZ00RrUCOiOGpa/YLLhqlUJV2uRqcboGmcArLl1VREBid73eJ4Xxn9TSK7DqPVfC2WaSNxeGV7J5a7CoBFQQ4bKVxX31z8CcTwxJ4BeHtdkpM9wiMbJHknSBxJABOO2laIMk+Gyr00OTo+ZWq2ucSSGmoIADR3QdlM+dVrex9xvntEbNHBtJHVH6dIHHcaUW5PcMILnBgbog1pXE+nJb/sJNG0vAae0cBjTDQYMOGJ8VscsZKkg8sZQds9tG2gAUuCG2Q61D7Y0ENcQCckfgh8hFVwRAqkKefJdDEALCquYdiYDlzpEKaatsLZnuiquMR1UTbiDmk5Ix+lLjkpjKsWmcdbeiUfBXILREJUmylNWR3dHV+zINndqFEzdcLg81+U+YRpISEe7/i5fZUQ9TFuqB+2+7Mi82nTFDq9Sl2xu2rVt7O8OA8yluzVk89eBCx2+wEcbtZT1mj4ILLOTqonLPBQ61Dlz2+tFCx8V2MsgRQwBQ20K2aQ3CtO2Zs5rscEwAqtNMlNStX7BYRrVaqHpAZkDiaIb3nPBwrq2JsMfkBkWg0I7xB44dEWCXSqNYz9CNyQvB+DXDLI+itY5O80jI93r/Kq+37bF8t0aDNiDarOHNIcKg0wV3voTy8Vzj6JaVhdbMe0+y8TgQNIVrk406FPWG7o4hSNobwGPM5lNSPohNkoC7pxKH7aXS7CeSUu2Dln941o2E9MEpdg05pXnEtIY3dtoosWMxcdTfUodwv7jnnIl7/smNcVRy/0aFrvNrXBgqXnJrRU89iZZKT8QI4rHsTyGudm55Jrs1AJ9kjYxWR1K7T6JMvxQXGhstQ3NV4rQHCrTUfmoqXNUskk9hKxchULNiIWqrgV324UMTF3uI1KjbUjE1QZWblPxaemHqtlJXEqLA86Rrs+yp2hbkr2OUOeajGh9F6OHCuxMpi142gaYodXqUOIVRbdCA8V+UeZRYCAnZ3FfH/tgY+XkhkTkXsfmOCsZicGjmjQ2auJUHb9u/wB+B912UjaNQ5o4CvobEKS0RRkdo8NJ4+JAw5rli3tgOf4GGLpnADGuOGH3RD8NW0cPCiA2UObVuIyI2EZgqqGFLYrlYmLvZiW0Nc9IVPI5qbrlxcytQBUcKq7dYGqpHJJXbP76u3SVaXKOzduw9rYeyO54/PFVsUubfld/KPaHVa4c/Fqy7O6loO8j/j/CZFaoVVm3LN36f4+q4SpO0zAPAridFo4k0CNLGQMdZopl8qGV7S081SANf4VNrdkAgRfGT8vdHLPxqr5k7gm8fd/QtukJwzU0zsa7yVozoWV30hvXDyKBE7GYa8hzoD5o95YWcD5ntHKqCS9yQyPR1hPwV2aXmqNjM05cTgO43cBi48a69yI3Bx3NH54K9xgVJ404nWsSrYyTs0XMZEKuNOtTuAGJK5l4sOFSK/MCPEoVs70or+keJz8ArRvFcA3DA4ZHZXWVO1yezKSWwxAVHiiO8gNq6gAHCiWdOxw7jgeGKRkx8VYUXYMsCgtVaogkQRSkELSs3Kljg7x4eoTEzgpsfxHh9lVilwdIGUeXYlbY++DroPMq0NnGsqbcCXimweZTEUFN25UZ4x/kIg3eg8UQAwosm2NtEQcWyNc0VLQ6ult0a414rRtVubG2pz1N2ryF73y4yaLiGggDHVUZHYKKKclVIpxxd2M2X2t0h3nEHZQHEpe32pz2uFdEnAADSe4bdjR1St23QWvBIBxwGddmG1ets12hp0iAXEDlT/tKxwU5UmUZJKC6Bexum2z6EgIILqA6gTUcsTyTN3Oo+ZoyqHdRimLGMSUtdzKSy76L14qk0eXJ2ySe/wBfIrKsmDmfU4ea0LWaS03+n8rPhHfb9RPgt6pFGPpmtO74vzYsou/1A4jyKfcTjvWdIPf13tTIC6CX1/cjOx7T0BKfs9trFpHHRNedKDxSN9foP+XoVS6hWjc/hJ5aR86KJr/mHJXiNayRUbj+HWVaz46RVpDQKLNkfzaqV5ZJPsyIHe8fvP55Ji8jURN/yB8UtY8Xk7ymLUfexjYQhl80UJaCWp1BIdg8gr+z+OjXYSl7wPu5N/8ACZuUULd7UMlo6PTGbS6j3u2A+RV7BGNFoI3nmg2w91++g60CZsxpRICfxPNe3lteDE1uloB2k+mWGVTq19EtZb30BUY0zJGI+ojNb1pg0n12k9NiyLZYBEXBrR2b8HDVjhy/lI9TjtcvwUYJJexku9pmNaCXtPLHwTTb7kfQRwPqci8FjANriQvJTXKW1eaADGpOHLaV6j2Uv0St7N5Je3InMjZVTY4pdMbNJLo2JGmn5RWsD6u309UcsqqQWajq7vUKnHji5b0ySUnQWYAEYY0+6gYb1aYYjgPVdwVGTtikJW2zOLSWgF9O7XV/K8i32Tke4l4IzPE5VJXvWs1lQWqaVeBkZNaMq6Lp7MADE5Fx8huWpI2jTuUl1MlRhrVFj4p6Mlcgdg1oVkFJH7wPBFsmHUjooBAJ20V6fZPJbEbVjO3l5USGT6byjzSf6gbMEOQe9Kbx6HQEmyuoTiSHPPxEYFxI14hLva8vBBzIw0nL0LWClNyzpP7jRvCXHArsZ913QnaatcdJzhs75GpFuwO0i/TdgMtJxB2CiLewqYwctL/5WzdzQY20HHjQfdTSxqM9BLK3C2ZD45xm/PHMnDlknrDI/SFSct+O9NOPePIKXYHDYqFhVE8szfgybtPePEotodWVvFAu3M8VZprOBzWte8bXtGbw/tuTd3N7zPpQ7XDpNptTFmbRw3BDNroCPkrbfh5hOtbiOCUtWOG9OMPe6qfya/ihQtxHEqbREKUcKggg8DmjNjxHNMOgDhvWzdROXZ4W9rg03Oa0kOAqypNHZmnHPHaN6D7O2LRqP1V16nDDHYDgOK9gIgHd4ZZHZXYjtsra10RXOtBVRNPpdFP3PJMJOiK50x460xZ86jYh6K6DBx4fhTsbtiWVmdjyHqqdqh2o94cPUqoVuWCq2TRlsP2hKKAqwMUT2kBQNWyhEOCq0Y4ZKrMUYBArvQRRrcUMt7xKZ7KuaE9mKrhOtCZKzNfD7yqWmb73l91pyRbVmyu97/tVMJ3KgloZbkOCzZPjHFacYwHBISs74T0zPJS8We8ZsALjyFB4rSuM+6/3H0SF6GlN/kB/IWjd7dGEcyppK8hydYzosSTtKu7MqsAo0IhGfBUE5j2MUrxPmVWy42jkiRijnDefzxVbvHvzwQPtss8f4NtrK0CvNHQ1Vo24pqVukKqH1D3oCGjOcalHY5D7OhTAiqKhKWS9jGi1aqWSYqjVxCF5rdMxQovPHVDjrkVeN+1S9q17NLDFEiZjyS7X9QiwTY8kUE7sxitpZiOHqVVo2olrcAcdiV7Sq9KUXJEd0w75q5ITY8cShdoScEdgSckFCI2Em2MMxTDSEo1yI0qTjQ5jDnoZFFXtEF8iFyoyisxWbNZ6y1Gxapj2oEgod6oxNo4jsgBRZ9ob3wnmuS1oj71VSns6Jn32/vRjaD5V9FrRf26cliXw738A+rwC2In4YfN5gH1Sl82zWvakEGoIwbUIICYiyTXLaEcdMxZBSVw2/wAKt3D3zke0s96VezWajtLascqK18TXjOSPEaYJdgwRtLBRZe7FRWik7V0D9S6TEIAKmWpDPAd7cVwK4PqFRxWZI3tGxZZ4VO32q4el5BQ7tadidd9Ay/R0klfQothlqeSTrQ7ijWSOjyRrHqrvtrTQjmytt+McPUoJTVsz5DzKXDqK1EzWy8bKZorSqRN1lFzUuSLk9joNJEA7FcOVHHUFZrUtxv8AoJOiXvVo49ZXMYrOckuKXQxNlXOSkxxTEz0DQxToRo0vCxAtYqU4AlrRiivZkezAvo0mhOujwOi0rt+Btdp+3osy/R7+zj/2f8Vs2NlGN4HzKVvnQz+IZiNEhNGKuxFJ7FeBO0s753pmBuBUWtuIRoG5pfKxt6Dw5KaqsRXSFKnt0CjtNUkaqkqa6ilyjSsJbJjepkKCcFdr0c4XUl0ZF+GDMm1T2oUyRpJ9Wn86KrDCLVCckmmNlqJZBR3L1QY3ghMWPFxB2fZPhBw0A3ydi9smAdjnQeZQGPrih253fHD1KB26s46EN7H2vRtJJwvTHapU4WGnQZoXGTUEr21cAVR1opxWfa8mczQ09SkyUCRhf127P5UvnHLzSXj2OjIK3E1KMGpRkyaY/WtcKRrmXcUu5WfIqaSXx2EnozrbYS+WJw/SXeLStHs6aI4j86qjpNEg7MfunJQHtBbxHqF3CnyMeS1xAMXVSzJaORNPFdPHbMjMLaMQrQuwQ3HBVjep4Q0xrkMaar2iG1ypKdiLhs6w5coLkEP/AIVmvRZMVrQCnTJe9Q2WipIUq5yLFhUo14BnOno0i5DkaCKJWz2jUeCIZEePC4OmDLJyQAuLStK75anl9lnSOqmbuf3uXqFU1aFRezPvN3fH0+pSjXo16yd8fT6lJxnFWpaEvs0YXrn2nUEm6fYo7RZwOscdPQYIbHFLhyntFnE1MbNpwXMedaXiFcSig1QcA+VKhyA4pySTUk4sFSSfNKlG2bFhJJ81azOqkO0Ttnw6IXDQxy8HTOqUxd1poS05HLila4qjTQ13ouFxoVy91mvabDpYjB3nxWfM0tdiFvRZIc1nDsCOa8qPqODqRW8d7Rl1wS7X4p+ayEZYhZjsCqsPGV0Lna7GnnJQ8qHnuhRVEka2UL6K+njhrVHtqg6RA4I1HZj6GtNJl2JCgzoUz8ahNjjpi27CEq7Za8QlhOu7TGqbwsXYwZE1d7u9yPmFnudUVTN2Pq47h9ljjo1PZn3s/vj6R5lJdojXw/3g+keZSYeq49CpLYw1yuHJcPVw9aZQeqsMUBjqo7VjRwdjuiNEgBGjS2ahqqWlRNLBCJxSkhiIY3Dj6Jpjs+FOqVaalGrQfmpY0aS13muAqaDWQFSCMkUAqanzK1rvsGgdJ2eobP5SM/qIYItyYUMcpvRph1FwegmTFQZKL46ebk2z1VAMXJa02Jrtx2hSJKrjIsh6yWN3FmvEn2KSWUtbtCVa7HwWoZNqBNYg7FuBXs+l+pwm6yaZNk9O10Z+lRUe6qJaIS3MH0S+kvbjUlaJetMUmdQqmmrWoJUSKuKtCmXc+ijt0N7qpeSRGkZQ82aieuuTvn6fULFbItC55O+fpPmFklo1LYnfEnvB9I8ylQ5MXrZ3mQFrSe6MgTrKWFmk+R37StUkls5xbZbTUmRWZd0h/Q7oUeO5pTm0jkUqXqcUPlIJYZPpFISnGYI8F0EZ16FNR2ADMO6KDL9VwR6t/wCBq9Hkl4E4ymOCaEDR+k86qdM6mn9qgn9Zj/GDY+PoJeWLhp2KwsbjqTHau+U9Fxe7Y7oo5/Wcz+MaKI+gXlgorvp8TgOGKZiszBtPHIpZ73fK7oVQyP8Ald0KhyfUfVZPLX9FEfR414NZkgAoKBSZlkttD/ld0Ku6d2pruhUMpZJbdjlhroe7ZVdOs9z30+F3QoZlf8ruhSuMn4YxYjSE65s6zmvf8ruhV3aRGTuhQuEvwb9tDz5kP+qIKR7/AMrjyKhwf8ruhWrHL8HcEagtlc8RvS8tma74TQ7NST7N4/S7oVHvPld0Ktweo9RgfsboRP0+OfYO1wuHxArLcaLcbLJkWkjeCl57AHfoc07gadF9J6X6zHrLFr/1EGT0MluOzJ7RClTs10yfpaTyIQJLBJrY79pXuY/UYsnxkmRSxSj2hQSUWlcsnfP0nzCzX2KQfod+0p65oHNeS5rgNE5gjWE2VNHKJ6VutGjXLl5uXoOIZq4Zrly8nIX4+gzMlYrlyQNAuVFy5cEXYqrlyWaVehFSuRBFguauXIQiH61ULly1HEqXKFy045qhcuWIFhGrnrly1AIgLly5awkVKl+ShcmYvkhOX4iU6A3Mrly+jh0eef/Z"/>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3" name="Rectângulo 2"/>
          <p:cNvSpPr/>
          <p:nvPr/>
        </p:nvSpPr>
        <p:spPr>
          <a:xfrm>
            <a:off x="684213" y="958850"/>
            <a:ext cx="8208962" cy="5494338"/>
          </a:xfrm>
          <a:prstGeom prst="rect">
            <a:avLst/>
          </a:prstGeom>
        </p:spPr>
        <p:txBody>
          <a:bodyPr>
            <a:spAutoFit/>
          </a:bodyPr>
          <a:lstStyle/>
          <a:p>
            <a:pPr algn="r">
              <a:spcAft>
                <a:spcPts val="600"/>
              </a:spcAft>
              <a:defRPr/>
            </a:pPr>
            <a:r>
              <a:rPr kumimoji="0" lang="pt-PT" sz="22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r>
              <a:rPr kumimoji="0" lang="pt-PT" sz="2000" b="0" i="1" kern="0" cap="small" spc="100" baseline="0" dirty="0">
                <a:solidFill>
                  <a:srgbClr val="FFCC66"/>
                </a:solidFill>
                <a:latin typeface="Arial" charset="0"/>
                <a:cs typeface="Arial" charset="0"/>
              </a:rPr>
              <a:t>[ Prep. das Oferendas ]</a:t>
            </a:r>
            <a:r>
              <a:rPr kumimoji="0" lang="pt-PT" sz="2000" b="0" kern="0" cap="small" spc="100" baseline="0" dirty="0">
                <a:solidFill>
                  <a:srgbClr val="FF6600"/>
                </a:solidFill>
                <a:latin typeface="Arial" charset="0"/>
                <a:cs typeface="Arial" charset="0"/>
              </a:rPr>
              <a:t> </a:t>
            </a:r>
            <a:endParaRPr kumimoji="0" lang="pt-PT" sz="2000" b="0" i="1" kern="0" spc="100" baseline="0" dirty="0">
              <a:solidFill>
                <a:srgbClr val="FF6600"/>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Bendito sejas, Senhor, Deus do Universo, </a:t>
            </a:r>
          </a:p>
          <a:p>
            <a:pPr algn="l">
              <a:defRPr/>
            </a:pPr>
            <a:r>
              <a:rPr kumimoji="0" lang="pt-PT" sz="2200" b="0" i="1" kern="0" spc="100" baseline="0" dirty="0">
                <a:solidFill>
                  <a:srgbClr val="FFFF66"/>
                </a:solidFill>
                <a:latin typeface="Arial" charset="0"/>
                <a:cs typeface="Arial" charset="0"/>
              </a:rPr>
              <a:t>	pelo pão   …   se vai tornar </a:t>
            </a:r>
            <a:r>
              <a:rPr kumimoji="0" lang="pt-PT" sz="2200" b="0" i="1" u="sng" kern="0" spc="100" baseline="0" dirty="0">
                <a:solidFill>
                  <a:srgbClr val="FFFF66"/>
                </a:solidFill>
                <a:latin typeface="Arial" charset="0"/>
                <a:cs typeface="Arial" charset="0"/>
              </a:rPr>
              <a:t>Pão da vida</a:t>
            </a:r>
            <a:r>
              <a:rPr kumimoji="0" lang="pt-PT" sz="2200" b="0" i="1" kern="0" spc="100" baseline="0" dirty="0">
                <a:solidFill>
                  <a:srgbClr val="FFFF66"/>
                </a:solidFill>
                <a:latin typeface="Arial" charset="0"/>
                <a:cs typeface="Arial" charset="0"/>
              </a:rPr>
              <a:t>.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Bendito seja Deus para sempre!</a:t>
            </a:r>
          </a:p>
          <a:p>
            <a:pPr algn="l">
              <a:defRPr/>
            </a:pPr>
            <a:endParaRPr kumimoji="0" lang="pt-PT" sz="2400" kern="0" spc="100" baseline="0" dirty="0">
              <a:solidFill>
                <a:srgbClr val="FFFFFF"/>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Bendito sejas, Senhor, Deus do Universo, </a:t>
            </a:r>
          </a:p>
          <a:p>
            <a:pPr algn="l">
              <a:defRPr/>
            </a:pPr>
            <a:r>
              <a:rPr kumimoji="0" lang="pt-PT" sz="2200" b="0" i="1" kern="0" spc="100" baseline="0" dirty="0">
                <a:solidFill>
                  <a:srgbClr val="FFFF66"/>
                </a:solidFill>
                <a:latin typeface="Arial" charset="0"/>
                <a:cs typeface="Arial" charset="0"/>
              </a:rPr>
              <a:t>	pelo vinho  …  se vai tornar </a:t>
            </a:r>
            <a:r>
              <a:rPr kumimoji="0" lang="pt-PT" sz="2200" b="0" i="1" u="sng" kern="0" spc="100" baseline="0" dirty="0">
                <a:solidFill>
                  <a:srgbClr val="FFFF66"/>
                </a:solidFill>
                <a:latin typeface="Arial" charset="0"/>
                <a:cs typeface="Arial" charset="0"/>
              </a:rPr>
              <a:t>Vinho da salvação</a:t>
            </a:r>
            <a:r>
              <a:rPr kumimoji="0" lang="pt-PT" sz="2200" b="0" i="1" kern="0" spc="100" baseline="0" dirty="0">
                <a:solidFill>
                  <a:srgbClr val="FFFF66"/>
                </a:solidFill>
                <a:latin typeface="Arial" charset="0"/>
                <a:cs typeface="Arial" charset="0"/>
              </a:rPr>
              <a:t>.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Bendito seja Deus para sempre!</a:t>
            </a:r>
          </a:p>
          <a:p>
            <a:pPr algn="l">
              <a:defRPr/>
            </a:pPr>
            <a:endParaRPr kumimoji="0" lang="pt-PT" sz="2400" kern="0" spc="100" baseline="0" dirty="0">
              <a:solidFill>
                <a:srgbClr val="FFFFFF"/>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Orai, irmãos, para que o meu e vosso sacrifício </a:t>
            </a:r>
          </a:p>
          <a:p>
            <a:pPr algn="l">
              <a:defRPr/>
            </a:pPr>
            <a:r>
              <a:rPr kumimoji="0" lang="pt-PT" sz="2200" b="0" i="1" kern="0" spc="100" baseline="0" dirty="0">
                <a:solidFill>
                  <a:srgbClr val="FFFF66"/>
                </a:solidFill>
                <a:latin typeface="Arial" charset="0"/>
                <a:cs typeface="Arial" charset="0"/>
              </a:rPr>
              <a:t>	seja aceite por Deus Pai todo-poderoso.</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Receba o Senhor por tuas mãos este Sacrifício, 	para glória do Seu nome,</a:t>
            </a:r>
          </a:p>
          <a:p>
            <a:pPr algn="l">
              <a:defRPr/>
            </a:pPr>
            <a:r>
              <a:rPr kumimoji="0" lang="pt-PT" sz="2400" kern="0" spc="100" baseline="0" dirty="0">
                <a:solidFill>
                  <a:srgbClr val="FFFFFF"/>
                </a:solidFill>
                <a:latin typeface="Arial" charset="0"/>
                <a:cs typeface="Arial" charset="0"/>
              </a:rPr>
              <a:t>	para nosso bem e de toda a santa Igreja.			</a:t>
            </a:r>
            <a:r>
              <a:rPr kumimoji="0" lang="pt-PT" sz="2000" kern="0" spc="100" baseline="0" dirty="0">
                <a:solidFill>
                  <a:srgbClr val="FFFFFF"/>
                </a:solidFill>
                <a:latin typeface="Arial" charset="0"/>
                <a:cs typeface="Arial" charset="0"/>
              </a:rPr>
              <a:t>       </a:t>
            </a:r>
            <a:r>
              <a:rPr kumimoji="0" lang="pt-PT" sz="20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endParaRPr kumimoji="0" lang="pt-PT" sz="2000" kern="0" spc="100" baseline="0" dirty="0">
              <a:solidFill>
                <a:srgbClr val="FFFFFF"/>
              </a:solidFill>
              <a:latin typeface="Arial" charset="0"/>
              <a:cs typeface="Arial" charset="0"/>
            </a:endParaRPr>
          </a:p>
        </p:txBody>
      </p:sp>
      <p:sp>
        <p:nvSpPr>
          <p:cNvPr id="12" name="Line 4"/>
          <p:cNvSpPr>
            <a:spLocks noChangeShapeType="1"/>
          </p:cNvSpPr>
          <p:nvPr/>
        </p:nvSpPr>
        <p:spPr bwMode="auto">
          <a:xfrm flipV="1">
            <a:off x="2700338" y="6381750"/>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3" name="WordArt 5"/>
          <p:cNvSpPr>
            <a:spLocks noChangeArrowheads="1" noChangeShapeType="1" noTextEdit="1"/>
          </p:cNvSpPr>
          <p:nvPr/>
        </p:nvSpPr>
        <p:spPr bwMode="auto">
          <a:xfrm>
            <a:off x="476571" y="392905"/>
            <a:ext cx="8343901" cy="37179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FF">
                      <a:alpha val="40000"/>
                    </a:srgbClr>
                  </a:glow>
                  <a:outerShdw blurRad="50800" dist="38100" dir="2700000" algn="tl" rotWithShape="0">
                    <a:srgbClr val="F8F8F8">
                      <a:alpha val="56000"/>
                    </a:srgbClr>
                  </a:outerShdw>
                </a:effectLst>
                <a:latin typeface="Arial"/>
                <a:cs typeface="Arial"/>
              </a:rPr>
              <a:t>L. EUCARÍSTICA</a:t>
            </a:r>
          </a:p>
        </p:txBody>
      </p:sp>
      <p:pic>
        <p:nvPicPr>
          <p:cNvPr id="14" name="Picture 7"/>
          <p:cNvPicPr>
            <a:picLocks noChangeAspect="1" noChangeArrowheads="1"/>
          </p:cNvPicPr>
          <p:nvPr/>
        </p:nvPicPr>
        <p:blipFill>
          <a:blip r:embed="rId2">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8374599" y="6041094"/>
            <a:ext cx="221828" cy="263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9818" name="Picture 17" descr="COLOSS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559961">
            <a:off x="6900862" y="114301"/>
            <a:ext cx="735013"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819" name="Picture 16" descr="GRA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37486">
            <a:off x="6988175" y="35877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WordArt 5"/>
          <p:cNvSpPr>
            <a:spLocks noChangeArrowheads="1" noChangeShapeType="1" noTextEdit="1"/>
          </p:cNvSpPr>
          <p:nvPr/>
        </p:nvSpPr>
        <p:spPr bwMode="auto">
          <a:xfrm>
            <a:off x="476571" y="392905"/>
            <a:ext cx="8343901" cy="37179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FF">
                      <a:alpha val="40000"/>
                    </a:srgbClr>
                  </a:glow>
                  <a:outerShdw blurRad="50800" dist="38100" dir="2700000" algn="tl" rotWithShape="0">
                    <a:srgbClr val="F8F8F8">
                      <a:alpha val="56000"/>
                    </a:srgbClr>
                  </a:outerShdw>
                </a:effectLst>
                <a:latin typeface="Arial"/>
                <a:cs typeface="Arial"/>
              </a:rPr>
              <a:t>L. EUCARÍSTICA</a:t>
            </a:r>
          </a:p>
        </p:txBody>
      </p:sp>
      <p:pic>
        <p:nvPicPr>
          <p:cNvPr id="120835" name="Picture 17" descr="COLOSSU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4559961">
            <a:off x="6900862" y="114301"/>
            <a:ext cx="735013"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Line 4"/>
          <p:cNvSpPr>
            <a:spLocks noChangeShapeType="1"/>
          </p:cNvSpPr>
          <p:nvPr/>
        </p:nvSpPr>
        <p:spPr bwMode="auto">
          <a:xfrm flipV="1">
            <a:off x="468313" y="908050"/>
            <a:ext cx="8243887"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20837" name="AutoShape 8"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0838" name="AutoShape 10"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0839" name="AutoShape 9" descr="data:image/jpeg;base64,/9j/4AAQSkZJRgABAQAAAQABAAD/2wCEAAkGBhQSERQUEBQUFRUVFRQUFRUUFBQUFRQVFBQVFBQUFBQXHCYeFxkkGRQUHy8gJCcpLCwsFR4xNTAqNSYrLCkBCQoKDgwOGg8PGiokHR8pKiwpLCwpLCkpKSwsLCwsLCwsKSwpLCksKSksLCkpLCksLCksKSkpLCwpLCwpLCwpKf/AABEIAOEA4AMBIgACEQEDEQH/xAAbAAACAwEBAQAAAAAAAAAAAAADBAECBQAGB//EAD0QAAEDAQQHBQcDAwQDAQAAAAEAAgMRBAUhMRJBUWFxgZETIqGxwQYjMlJy0fBCkuEUM2IkgrLxFXPCB//EABoBAAMBAQEBAAAAAAAAAAAAAAIDBAEABQb/xAAqEQACAgICAQMEAgIDAAAAAAAAAQIRAyESMUEEIjIFE1FhQnGBwSORof/aAAwDAQACEQMRAD8A2bwt72Po2lKA5V1lAZfEm7oq3zXtB9I8ylWsXoNqtke7NRl6v/x6Jhl5P3ftWZE1Mxu2Lzs1rcWUQ3qSHv61+oj9q4XhJu6KYml2QRAwjUpXnnXuQ1Y0nphbPeDznTonY53bR0SUDtoTzWBTvJJurDZf+od+BHbO7b4ILQEYLm2uwHIuy1ORRaHIICIwLoW2BJhBOVP9SUMmgxXzf2k9t5JJTFY9Jwbm5oPeIzLaY6OqtcfN9taMjFyPphtBUi0FfDXXhatNz6ztNammmKHXgcAvZ+wvte6UmKd5cdRdTSG4kAVCK78hPG0e+M7lBtBVSqJc010wE7Ci0OVXWghVqquKXtLsKyjrY5UNscue3YDxQ9ArPuPyxiIdb37UvJb37USViTcNi1S/ZpL7wftQHXpJtRX2YkfnkkXgDWm/dfmzOAz/AOUk2otktj3Oo5xpQnCo1jes3TTd21LjwPmFTCU33oS6sRvaI9oPpHmUs2A7k9eg94PpHmUFnBXTk/BOkr2cbC4Ztoo7OiejtrgFBtbXZ0rwop58pLodFqL0wljeKb9qa7QIUDm01JqOKu9eNPJJPi0V0nuy0bAUfsQNvVLdmRiAeScgNRj4oIz3sGV+CGDamAQqdkpbEQnKbXxQp0+y4CuAoaFYKmC0Lkef9t7Q5ljk0DSoo52wHCgG0kgcyvnfs5eTLPEXyA1eT8OiSWjuj4nDWHZL3v8A+iNcbG4NGbmg7hnXwXg7mtcQs4EpaNGoqXAZurqxINdSXl668lvpVf6NG3e0EQjBOl7xpLRo40yJNTQY4VqvNRW4xzMmj1knZiKVB4grUlveJ0rS4FrNBzKmgHxkjRpiBlnRZl5SM7QCICgeMsdKgxPOp6LMMVHVDstvd9H2267YJoY5Gmoc0H7pghJXDYhDA1jchU9Tj4p9ycviebLUmkDIVSESqqQp5w/ASYJzUNzd6OQFR7UrhKg00KyxE5pahGSakcEsY9lVycxgN4J104Jd9kTErabUq+0US7nerDpUV/o96au2y948D5hJ9qSm7vrpH6T5hX4+euTEtJdIUvKmmPpHmUJpCavJnfHD1KAISrss41sTFOxmKGv/AGodZMcl1meG51TMB03bl5ynJSpMpaVbQKKzrRgZornRUyUNchyc/LASXgZ00RrUCOiOGpa/YLLhqlUJV2uRqcboGmcArLl1VREBid73eJ4Xxn9TSK7DqPVfC2WaSNxeGV7J5a7CoBFQQ4bKVxX31z8CcTwxJ4BeHtdkpM9wiMbJHknSBxJABOO2laIMk+Gyr00OTo+ZWq2ucSSGmoIADR3QdlM+dVrex9xvntEbNHBtJHVH6dIHHcaUW5PcMILnBgbog1pXE+nJb/sJNG0vAae0cBjTDQYMOGJ8VscsZKkg8sZQds9tG2gAUuCG2Q61D7Y0ENcQCckfgh8hFVwRAqkKefJdDEALCquYdiYDlzpEKaatsLZnuiquMR1UTbiDmk5Ix+lLjkpjKsWmcdbeiUfBXILREJUmylNWR3dHV+zINndqFEzdcLg81+U+YRpISEe7/i5fZUQ9TFuqB+2+7Mi82nTFDq9Sl2xu2rVt7O8OA8yluzVk89eBCx2+wEcbtZT1mj4ILLOTqonLPBQ61Dlz2+tFCx8V2MsgRQwBQ20K2aQ3CtO2Zs5rscEwAqtNMlNStX7BYRrVaqHpAZkDiaIb3nPBwrq2JsMfkBkWg0I7xB44dEWCXSqNYz9CNyQvB+DXDLI+itY5O80jI93r/Kq+37bF8t0aDNiDarOHNIcKg0wV3voTy8Vzj6JaVhdbMe0+y8TgQNIVrk406FPWG7o4hSNobwGPM5lNSPohNkoC7pxKH7aXS7CeSUu2Dln941o2E9MEpdg05pXnEtIY3dtoosWMxcdTfUodwv7jnnIl7/smNcVRy/0aFrvNrXBgqXnJrRU89iZZKT8QI4rHsTyGudm55Jrs1AJ9kjYxWR1K7T6JMvxQXGhstQ3NV4rQHCrTUfmoqXNUskk9hKxchULNiIWqrgV324UMTF3uI1KjbUjE1QZWblPxaemHqtlJXEqLA86Rrs+yp2hbkr2OUOeajGh9F6OHCuxMpi142gaYodXqUOIVRbdCA8V+UeZRYCAnZ3FfH/tgY+XkhkTkXsfmOCsZicGjmjQ2auJUHb9u/wB+B912UjaNQ5o4CvobEKS0RRkdo8NJ4+JAw5rli3tgOf4GGLpnADGuOGH3RD8NW0cPCiA2UObVuIyI2EZgqqGFLYrlYmLvZiW0Nc9IVPI5qbrlxcytQBUcKq7dYGqpHJJXbP76u3SVaXKOzduw9rYeyO54/PFVsUubfld/KPaHVa4c/Fqy7O6loO8j/j/CZFaoVVm3LN36f4+q4SpO0zAPAridFo4k0CNLGQMdZopl8qGV7S081SANf4VNrdkAgRfGT8vdHLPxqr5k7gm8fd/QtukJwzU0zsa7yVozoWV30hvXDyKBE7GYa8hzoD5o95YWcD5ntHKqCS9yQyPR1hPwV2aXmqNjM05cTgO43cBi48a69yI3Bx3NH54K9xgVJ404nWsSrYyTs0XMZEKuNOtTuAGJK5l4sOFSK/MCPEoVs70or+keJz8ArRvFcA3DA4ZHZXWVO1yezKSWwxAVHiiO8gNq6gAHCiWdOxw7jgeGKRkx8VYUXYMsCgtVaogkQRSkELSs3Kljg7x4eoTEzgpsfxHh9lVilwdIGUeXYlbY++DroPMq0NnGsqbcCXimweZTEUFN25UZ4x/kIg3eg8UQAwosm2NtEQcWyNc0VLQ6ult0a414rRtVubG2pz1N2ryF73y4yaLiGggDHVUZHYKKKclVIpxxd2M2X2t0h3nEHZQHEpe32pz2uFdEnAADSe4bdjR1St23QWvBIBxwGddmG1ets12hp0iAXEDlT/tKxwU5UmUZJKC6Bexum2z6EgIILqA6gTUcsTyTN3Oo+ZoyqHdRimLGMSUtdzKSy76L14qk0eXJ2ySe/wBfIrKsmDmfU4ea0LWaS03+n8rPhHfb9RPgt6pFGPpmtO74vzYsou/1A4jyKfcTjvWdIPf13tTIC6CX1/cjOx7T0BKfs9trFpHHRNedKDxSN9foP+XoVS6hWjc/hJ5aR86KJr/mHJXiNayRUbj+HWVaz46RVpDQKLNkfzaqV5ZJPsyIHe8fvP55Ji8jURN/yB8UtY8Xk7ymLUfexjYQhl80UJaCWp1BIdg8gr+z+OjXYSl7wPu5N/8ACZuUULd7UMlo6PTGbS6j3u2A+RV7BGNFoI3nmg2w91++g60CZsxpRICfxPNe3lteDE1uloB2k+mWGVTq19EtZb30BUY0zJGI+ojNb1pg0n12k9NiyLZYBEXBrR2b8HDVjhy/lI9TjtcvwUYJJexku9pmNaCXtPLHwTTb7kfQRwPqci8FjANriQvJTXKW1eaADGpOHLaV6j2Uv0St7N5Je3InMjZVTY4pdMbNJLo2JGmn5RWsD6u309UcsqqQWajq7vUKnHji5b0ySUnQWYAEYY0+6gYb1aYYjgPVdwVGTtikJW2zOLSWgF9O7XV/K8i32Tke4l4IzPE5VJXvWs1lQWqaVeBkZNaMq6Lp7MADE5Fx8huWpI2jTuUl1MlRhrVFj4p6Mlcgdg1oVkFJH7wPBFsmHUjooBAJ20V6fZPJbEbVjO3l5USGT6byjzSf6gbMEOQe9Kbx6HQEmyuoTiSHPPxEYFxI14hLva8vBBzIw0nL0LWClNyzpP7jRvCXHArsZ913QnaatcdJzhs75GpFuwO0i/TdgMtJxB2CiLewqYwctL/5WzdzQY20HHjQfdTSxqM9BLK3C2ZD45xm/PHMnDlknrDI/SFSct+O9NOPePIKXYHDYqFhVE8szfgybtPePEotodWVvFAu3M8VZprOBzWte8bXtGbw/tuTd3N7zPpQ7XDpNptTFmbRw3BDNroCPkrbfh5hOtbiOCUtWOG9OMPe6qfya/ihQtxHEqbREKUcKggg8DmjNjxHNMOgDhvWzdROXZ4W9rg03Oa0kOAqypNHZmnHPHaN6D7O2LRqP1V16nDDHYDgOK9gIgHd4ZZHZXYjtsra10RXOtBVRNPpdFP3PJMJOiK50x460xZ86jYh6K6DBx4fhTsbtiWVmdjyHqqdqh2o94cPUqoVuWCq2TRlsP2hKKAqwMUT2kBQNWyhEOCq0Y4ZKrMUYBArvQRRrcUMt7xKZ7KuaE9mKrhOtCZKzNfD7yqWmb73l91pyRbVmyu97/tVMJ3KgloZbkOCzZPjHFacYwHBISs74T0zPJS8We8ZsALjyFB4rSuM+6/3H0SF6GlN/kB/IWjd7dGEcyppK8hydYzosSTtKu7MqsAo0IhGfBUE5j2MUrxPmVWy42jkiRijnDefzxVbvHvzwQPtss8f4NtrK0CvNHQ1Vo24pqVukKqH1D3oCGjOcalHY5D7OhTAiqKhKWS9jGi1aqWSYqjVxCF5rdMxQovPHVDjrkVeN+1S9q17NLDFEiZjyS7X9QiwTY8kUE7sxitpZiOHqVVo2olrcAcdiV7Sq9KUXJEd0w75q5ITY8cShdoScEdgSckFCI2Em2MMxTDSEo1yI0qTjQ5jDnoZFFXtEF8iFyoyisxWbNZ6y1Gxapj2oEgod6oxNo4jsgBRZ9ob3wnmuS1oj71VSns6Jn32/vRjaD5V9FrRf26cliXw738A+rwC2In4YfN5gH1Sl82zWvakEGoIwbUIICYiyTXLaEcdMxZBSVw2/wAKt3D3zke0s96VezWajtLascqK18TXjOSPEaYJdgwRtLBRZe7FRWik7V0D9S6TEIAKmWpDPAd7cVwK4PqFRxWZI3tGxZZ4VO32q4el5BQ7tadidd9Ay/R0klfQothlqeSTrQ7ijWSOjyRrHqrvtrTQjmytt+McPUoJTVsz5DzKXDqK1EzWy8bKZorSqRN1lFzUuSLk9joNJEA7FcOVHHUFZrUtxv8AoJOiXvVo49ZXMYrOckuKXQxNlXOSkxxTEz0DQxToRo0vCxAtYqU4AlrRiivZkezAvo0mhOujwOi0rt+Btdp+3osy/R7+zj/2f8Vs2NlGN4HzKVvnQz+IZiNEhNGKuxFJ7FeBO0s753pmBuBUWtuIRoG5pfKxt6Dw5KaqsRXSFKnt0CjtNUkaqkqa6ilyjSsJbJjepkKCcFdr0c4XUl0ZF+GDMm1T2oUyRpJ9Wn86KrDCLVCckmmNlqJZBR3L1QY3ghMWPFxB2fZPhBw0A3ydi9smAdjnQeZQGPrih253fHD1KB26s46EN7H2vRtJJwvTHapU4WGnQZoXGTUEr21cAVR1opxWfa8mczQ09SkyUCRhf127P5UvnHLzSXj2OjIK3E1KMGpRkyaY/WtcKRrmXcUu5WfIqaSXx2EnozrbYS+WJw/SXeLStHs6aI4j86qjpNEg7MfunJQHtBbxHqF3CnyMeS1xAMXVSzJaORNPFdPHbMjMLaMQrQuwQ3HBVjep4Q0xrkMaar2iG1ypKdiLhs6w5coLkEP/AIVmvRZMVrQCnTJe9Q2WipIUq5yLFhUo14BnOno0i5DkaCKJWz2jUeCIZEePC4OmDLJyQAuLStK75anl9lnSOqmbuf3uXqFU1aFRezPvN3fH0+pSjXo16yd8fT6lJxnFWpaEvs0YXrn2nUEm6fYo7RZwOscdPQYIbHFLhyntFnE1MbNpwXMedaXiFcSig1QcA+VKhyA4pySTUk4sFSSfNKlG2bFhJJ81azOqkO0Ttnw6IXDQxy8HTOqUxd1poS05HLila4qjTQ13ouFxoVy91mvabDpYjB3nxWfM0tdiFvRZIc1nDsCOa8qPqODqRW8d7Rl1wS7X4p+ayEZYhZjsCqsPGV0Lna7GnnJQ8qHnuhRVEka2UL6K+njhrVHtqg6RA4I1HZj6GtNJl2JCgzoUz8ahNjjpi27CEq7Za8QlhOu7TGqbwsXYwZE1d7u9yPmFnudUVTN2Pq47h9ljjo1PZn3s/vj6R5lJdojXw/3g+keZSYeq49CpLYw1yuHJcPVw9aZQeqsMUBjqo7VjRwdjuiNEgBGjS2ahqqWlRNLBCJxSkhiIY3Dj6Jpjs+FOqVaalGrQfmpY0aS13muAqaDWQFSCMkUAqanzK1rvsGgdJ2eobP5SM/qIYItyYUMcpvRph1FwegmTFQZKL46ebk2z1VAMXJa02Jrtx2hSJKrjIsh6yWN3FmvEn2KSWUtbtCVa7HwWoZNqBNYg7FuBXs+l+pwm6yaZNk9O10Z+lRUe6qJaIS3MH0S+kvbjUlaJetMUmdQqmmrWoJUSKuKtCmXc+ijt0N7qpeSRGkZQ82aieuuTvn6fULFbItC55O+fpPmFklo1LYnfEnvB9I8ylQ5MXrZ3mQFrSe6MgTrKWFmk+R37StUkls5xbZbTUmRWZd0h/Q7oUeO5pTm0jkUqXqcUPlIJYZPpFISnGYI8F0EZ16FNR2ADMO6KDL9VwR6t/wCBq9Hkl4E4ymOCaEDR+k86qdM6mn9qgn9Zj/GDY+PoJeWLhp2KwsbjqTHau+U9Fxe7Y7oo5/Wcz+MaKI+gXlgorvp8TgOGKZiszBtPHIpZ73fK7oVQyP8Ald0KhyfUfVZPLX9FEfR414NZkgAoKBSZlkttD/ld0Ku6d2pruhUMpZJbdjlhroe7ZVdOs9z30+F3QoZlf8ruhSuMn4YxYjSE65s6zmvf8ruhV3aRGTuhQuEvwb9tDz5kP+qIKR7/AMrjyKhwf8ruhWrHL8HcEagtlc8RvS8tma74TQ7NST7N4/S7oVHvPld0Ktweo9RgfsboRP0+OfYO1wuHxArLcaLcbLJkWkjeCl57AHfoc07gadF9J6X6zHrLFr/1EGT0MluOzJ7RClTs10yfpaTyIQJLBJrY79pXuY/UYsnxkmRSxSj2hQSUWlcsnfP0nzCzX2KQfod+0p65oHNeS5rgNE5gjWE2VNHKJ6VutGjXLl5uXoOIZq4Zrly8nIX4+gzMlYrlyQNAuVFy5cEXYqrlyWaVehFSuRBFguauXIQiH61ULly1HEqXKFy045qhcuWIFhGrnrly1AIgLly5awkVKl+ShcmYvkhOX4iU6A3Mrly+jh0eef/Z"/>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3" name="Rectângulo 2"/>
          <p:cNvSpPr/>
          <p:nvPr/>
        </p:nvSpPr>
        <p:spPr>
          <a:xfrm>
            <a:off x="900113" y="1239838"/>
            <a:ext cx="7775575" cy="4492625"/>
          </a:xfrm>
          <a:prstGeom prst="rect">
            <a:avLst/>
          </a:prstGeom>
        </p:spPr>
        <p:txBody>
          <a:bodyPr>
            <a:spAutoFit/>
          </a:bodyPr>
          <a:lstStyle/>
          <a:p>
            <a:pPr algn="l">
              <a:spcAft>
                <a:spcPts val="600"/>
              </a:spcAft>
              <a:defRPr/>
            </a:pPr>
            <a:r>
              <a:rPr kumimoji="0" lang="pt-PT" sz="22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p>
          <a:p>
            <a:pPr algn="r">
              <a:spcAft>
                <a:spcPts val="600"/>
              </a:spcAft>
              <a:defRPr/>
            </a:pPr>
            <a:r>
              <a:rPr kumimoji="0" lang="pt-PT" sz="2000" b="0" kern="0" spc="100" baseline="0" dirty="0">
                <a:solidFill>
                  <a:srgbClr val="F8F8F8"/>
                </a:solidFill>
                <a:latin typeface="Arial" charset="0"/>
                <a:cs typeface="Arial" charset="0"/>
              </a:rPr>
              <a:t> </a:t>
            </a:r>
            <a:r>
              <a:rPr kumimoji="0" lang="pt-PT" sz="2000" b="0" i="1" kern="0" cap="small" spc="100" baseline="0" dirty="0">
                <a:solidFill>
                  <a:srgbClr val="FFCC66"/>
                </a:solidFill>
                <a:latin typeface="Arial" charset="0"/>
                <a:cs typeface="Arial" charset="0"/>
              </a:rPr>
              <a:t>[ Oração Eucarística ]</a:t>
            </a:r>
            <a:r>
              <a:rPr kumimoji="0" lang="pt-PT" sz="2000" b="0" kern="0" cap="small" spc="100" baseline="0" dirty="0">
                <a:solidFill>
                  <a:srgbClr val="FFCC66"/>
                </a:solidFill>
                <a:latin typeface="Arial" charset="0"/>
                <a:cs typeface="Arial" charset="0"/>
              </a:rPr>
              <a:t> </a:t>
            </a:r>
            <a:endParaRPr kumimoji="0" lang="pt-PT" sz="2000" b="0" i="1" kern="0" spc="100" baseline="0" dirty="0">
              <a:solidFill>
                <a:srgbClr val="FFCC66"/>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O Senhor esteja convosco.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Ele está no meio de nós.</a:t>
            </a:r>
          </a:p>
          <a:p>
            <a:pPr algn="l">
              <a:defRPr/>
            </a:pPr>
            <a:endParaRPr kumimoji="0" lang="pt-PT" sz="2400" kern="0" spc="100" baseline="0" dirty="0">
              <a:solidFill>
                <a:srgbClr val="FFFFFF"/>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Corações ao alto.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O nosso coração está em Deus.</a:t>
            </a:r>
          </a:p>
          <a:p>
            <a:pPr algn="l">
              <a:defRPr/>
            </a:pPr>
            <a:endParaRPr kumimoji="0" lang="pt-PT" sz="2400" kern="0" spc="100" baseline="0" dirty="0">
              <a:solidFill>
                <a:srgbClr val="FFFFFF"/>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Dêmos graças ao Senhor nosso Deus.</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É nosso dever, é nossa salvação.</a:t>
            </a:r>
          </a:p>
          <a:p>
            <a:pPr algn="l">
              <a:defRPr/>
            </a:pPr>
            <a:endParaRPr kumimoji="0" lang="pt-PT" sz="2400" kern="0" spc="100" baseline="0" dirty="0">
              <a:solidFill>
                <a:srgbClr val="FFFFFF"/>
              </a:solidFill>
              <a:latin typeface="Arial" charset="0"/>
              <a:cs typeface="Arial" charset="0"/>
            </a:endParaRPr>
          </a:p>
          <a:p>
            <a:pPr algn="l">
              <a:defRPr/>
            </a:pPr>
            <a:r>
              <a:rPr kumimoji="0" lang="pt-PT" sz="2400" kern="0" spc="100" baseline="0" dirty="0">
                <a:solidFill>
                  <a:srgbClr val="FFFFFF"/>
                </a:solidFill>
                <a:latin typeface="Arial" charset="0"/>
                <a:cs typeface="Arial" charset="0"/>
              </a:rPr>
              <a:t>	                 </a:t>
            </a:r>
            <a:r>
              <a:rPr kumimoji="0" lang="pt-PT" sz="22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endParaRPr kumimoji="0" lang="pt-PT" sz="2400" kern="0" spc="100" baseline="0" dirty="0">
              <a:solidFill>
                <a:srgbClr val="FFFFFF"/>
              </a:solidFill>
              <a:latin typeface="Arial" charset="0"/>
              <a:cs typeface="Arial" charset="0"/>
            </a:endParaRPr>
          </a:p>
        </p:txBody>
      </p:sp>
      <p:sp>
        <p:nvSpPr>
          <p:cNvPr id="12" name="Line 4"/>
          <p:cNvSpPr>
            <a:spLocks noChangeShapeType="1"/>
          </p:cNvSpPr>
          <p:nvPr/>
        </p:nvSpPr>
        <p:spPr bwMode="auto">
          <a:xfrm flipV="1">
            <a:off x="2700338" y="6237288"/>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pic>
        <p:nvPicPr>
          <p:cNvPr id="120842" name="Picture 16" descr="GRA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37486">
            <a:off x="6915150" y="45402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pic>
        <p:nvPicPr>
          <p:cNvPr id="121859" name="Picture 14" descr="http://t0.gstatic.com/images?q=tbn:ANd9GcSjXCt4Dlc9LnN4k2eW0nChrlnkZnpnHI0bhLvWyqjVMpD_sj7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0" y="1428750"/>
            <a:ext cx="5500688" cy="3429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0" name="Picture 12" descr="http://t3.gstatic.com/images?q=tbn:ANd9GcSBhafM8LHM4Otx_XiIhw7obsYcJ3kFIPBub98bmib8TIWe1kO9D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063" y="3714750"/>
            <a:ext cx="3051175" cy="2286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1861" name="Line 3"/>
          <p:cNvSpPr>
            <a:spLocks noChangeShapeType="1"/>
          </p:cNvSpPr>
          <p:nvPr/>
        </p:nvSpPr>
        <p:spPr bwMode="auto">
          <a:xfrm>
            <a:off x="395288" y="836613"/>
            <a:ext cx="8280400" cy="0"/>
          </a:xfrm>
          <a:prstGeom prst="line">
            <a:avLst/>
          </a:prstGeom>
          <a:noFill/>
          <a:ln w="31750">
            <a:solidFill>
              <a:srgbClr val="33CC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1862" name="Line 5"/>
          <p:cNvSpPr>
            <a:spLocks noChangeShapeType="1"/>
          </p:cNvSpPr>
          <p:nvPr/>
        </p:nvSpPr>
        <p:spPr bwMode="auto">
          <a:xfrm flipV="1">
            <a:off x="900113" y="1216025"/>
            <a:ext cx="1727200" cy="1793875"/>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96262" name="Rectangle 6"/>
          <p:cNvSpPr>
            <a:spLocks noChangeArrowheads="1"/>
          </p:cNvSpPr>
          <p:nvPr/>
        </p:nvSpPr>
        <p:spPr bwMode="auto">
          <a:xfrm>
            <a:off x="2555875" y="1268413"/>
            <a:ext cx="5976938" cy="5329237"/>
          </a:xfrm>
          <a:prstGeom prst="rect">
            <a:avLst/>
          </a:prstGeom>
          <a:noFill/>
          <a:ln w="9525">
            <a:noFill/>
            <a:miter lim="800000"/>
            <a:headEnd/>
            <a:tailEnd/>
          </a:ln>
          <a:effectLst/>
        </p:spPr>
        <p:txBody>
          <a:bodyPr/>
          <a:lstStyle/>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Santo, Santo, Santo,</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Senhor Deus do Universo.</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O céu e a terra proclamam</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a Vossa glória.</a:t>
            </a:r>
            <a:r>
              <a:rPr kumimoji="0" lang="pt-PT" spc="100" baseline="0" dirty="0">
                <a:effectLst>
                  <a:glow rad="63500">
                    <a:schemeClr val="bg1">
                      <a:alpha val="40000"/>
                    </a:schemeClr>
                  </a:glow>
                  <a:outerShdw blurRad="38100" dist="38100" dir="2700000" algn="tl">
                    <a:srgbClr val="808080"/>
                  </a:outerShdw>
                </a:effectLst>
                <a:latin typeface="Arial" charset="0"/>
              </a:rPr>
              <a:t> </a:t>
            </a:r>
          </a:p>
          <a:p>
            <a:pPr marL="342900" indent="-342900" algn="l">
              <a:lnSpc>
                <a:spcPct val="110000"/>
              </a:lnSpc>
              <a:spcBef>
                <a:spcPct val="20000"/>
              </a:spcBef>
              <a:buClr>
                <a:schemeClr val="accent1"/>
              </a:buClr>
              <a:defRPr/>
            </a:pPr>
            <a:r>
              <a:rPr kumimoji="0" lang="pt-PT" spc="100" baseline="0" dirty="0">
                <a:effectLst>
                  <a:glow rad="63500">
                    <a:schemeClr val="bg1">
                      <a:alpha val="40000"/>
                    </a:schemeClr>
                  </a:glow>
                  <a:outerShdw blurRad="38100" dist="38100" dir="2700000" algn="tl">
                    <a:srgbClr val="808080"/>
                  </a:outerShdw>
                </a:effectLst>
                <a:latin typeface="Arial" charset="0"/>
              </a:rPr>
              <a:t>		</a:t>
            </a:r>
            <a:r>
              <a:rPr kumimoji="0" lang="pt-PT" sz="3200" spc="100" baseline="0" dirty="0">
                <a:effectLst>
                  <a:glow rad="63500">
                    <a:schemeClr val="bg1">
                      <a:alpha val="40000"/>
                    </a:schemeClr>
                  </a:glow>
                  <a:outerShdw blurRad="38100" dist="38100" dir="2700000" algn="tl">
                    <a:srgbClr val="808080"/>
                  </a:outerShdw>
                </a:effectLst>
                <a:latin typeface="Arial" charset="0"/>
              </a:rPr>
              <a:t>Hossana nas alturas.</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Bendito O que vem </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em nome do Senhor.</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		Hossana nas alturas.</a:t>
            </a:r>
          </a:p>
        </p:txBody>
      </p:sp>
      <p:pic>
        <p:nvPicPr>
          <p:cNvPr id="121864" name="Picture 17" descr="COLOSSU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4559961">
            <a:off x="6813550" y="158750"/>
            <a:ext cx="735013"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1865" name="Picture 16" descr="GRAP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37486">
            <a:off x="6915150" y="45402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WordArt 8"/>
          <p:cNvSpPr>
            <a:spLocks noChangeArrowheads="1" noChangeShapeType="1" noTextEdit="1"/>
          </p:cNvSpPr>
          <p:nvPr/>
        </p:nvSpPr>
        <p:spPr bwMode="auto">
          <a:xfrm rot="18846733">
            <a:off x="217597" y="1706959"/>
            <a:ext cx="2585336" cy="441574"/>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Santo</a:t>
            </a:r>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sp>
        <p:nvSpPr>
          <p:cNvPr id="122883" name="Rectangle 2"/>
          <p:cNvSpPr>
            <a:spLocks noGrp="1" noChangeArrowheads="1"/>
          </p:cNvSpPr>
          <p:nvPr>
            <p:ph type="title"/>
          </p:nvPr>
        </p:nvSpPr>
        <p:spPr>
          <a:xfrm>
            <a:off x="684213" y="1125538"/>
            <a:ext cx="8208962" cy="5399087"/>
          </a:xfrm>
        </p:spPr>
        <p:txBody>
          <a:bodyPr/>
          <a:lstStyle/>
          <a:p>
            <a:pPr>
              <a:spcBef>
                <a:spcPct val="50000"/>
              </a:spcBef>
              <a:spcAft>
                <a:spcPct val="50000"/>
              </a:spcAft>
            </a:pPr>
            <a:r>
              <a:rPr lang="pt-PT" sz="1600" i="1" smtClean="0">
                <a:latin typeface="Arial" charset="0"/>
              </a:rPr>
              <a:t>                                                                       </a:t>
            </a:r>
            <a:r>
              <a:rPr lang="pt-PT" sz="2000" i="1" smtClean="0">
                <a:latin typeface="Arial" charset="0"/>
              </a:rPr>
              <a:t>[ </a:t>
            </a:r>
            <a:r>
              <a:rPr lang="pt-PT" sz="1900" i="1" u="sng" smtClean="0">
                <a:latin typeface="Arial" charset="0"/>
              </a:rPr>
              <a:t>Após a </a:t>
            </a:r>
            <a:r>
              <a:rPr lang="pt-PT" sz="1900" b="1" i="1" u="sng" smtClean="0">
                <a:solidFill>
                  <a:srgbClr val="FF6600"/>
                </a:solidFill>
                <a:latin typeface="Arial" charset="0"/>
              </a:rPr>
              <a:t>Consagração</a:t>
            </a:r>
            <a:r>
              <a:rPr lang="pt-PT" sz="1900" i="1" smtClean="0">
                <a:latin typeface="Arial" charset="0"/>
              </a:rPr>
              <a:t> / À escolha</a:t>
            </a:r>
            <a:r>
              <a:rPr lang="pt-PT" sz="2000" i="1" smtClean="0">
                <a:latin typeface="Arial" charset="0"/>
              </a:rPr>
              <a:t> ]</a:t>
            </a:r>
            <a:r>
              <a:rPr lang="pt-PT" sz="1600" i="1" smtClean="0">
                <a:latin typeface="Arial" charset="0"/>
              </a:rPr>
              <a:t> </a:t>
            </a:r>
            <a:br>
              <a:rPr lang="pt-PT" sz="1600" i="1" smtClean="0">
                <a:latin typeface="Arial" charset="0"/>
              </a:rPr>
            </a:br>
            <a:r>
              <a:rPr lang="pt-PT" sz="1800" smtClean="0">
                <a:latin typeface="Arial" charset="0"/>
              </a:rPr>
              <a:t>(1ª)</a:t>
            </a:r>
            <a:r>
              <a:rPr lang="pt-PT" sz="1600" smtClean="0">
                <a:latin typeface="Arial" charset="0"/>
              </a:rPr>
              <a:t> </a:t>
            </a:r>
            <a:r>
              <a:rPr lang="pt-PT" sz="2000" i="1" smtClean="0">
                <a:latin typeface="Arial" charset="0"/>
              </a:rPr>
              <a:t>P-</a:t>
            </a:r>
            <a:r>
              <a:rPr lang="pt-PT" sz="1600" i="1" smtClean="0">
                <a:latin typeface="Arial" charset="0"/>
              </a:rPr>
              <a:t> </a:t>
            </a:r>
            <a:r>
              <a:rPr lang="pt-PT" sz="2200" i="1" u="sng" smtClean="0">
                <a:solidFill>
                  <a:srgbClr val="FFFF66"/>
                </a:solidFill>
                <a:latin typeface="Arial" charset="0"/>
              </a:rPr>
              <a:t>Mistério da fé</a:t>
            </a:r>
            <a:r>
              <a:rPr lang="pt-PT" sz="2200" i="1" smtClean="0">
                <a:solidFill>
                  <a:srgbClr val="FFFF66"/>
                </a:solidFill>
                <a:latin typeface="Arial" charset="0"/>
              </a:rPr>
              <a:t>!</a:t>
            </a:r>
            <a:r>
              <a:rPr lang="pt-PT" sz="2000" i="1" smtClean="0">
                <a:latin typeface="Arial" charset="0"/>
              </a:rPr>
              <a:t/>
            </a:r>
            <a:br>
              <a:rPr lang="pt-PT" sz="2000" i="1" smtClean="0">
                <a:latin typeface="Arial" charset="0"/>
              </a:rPr>
            </a:br>
            <a:r>
              <a:rPr lang="pt-PT" sz="2000" i="1" smtClean="0">
                <a:latin typeface="Arial" charset="0"/>
              </a:rPr>
              <a:t>      A- </a:t>
            </a:r>
            <a:r>
              <a:rPr lang="pt-PT" sz="2200" b="1" smtClean="0">
                <a:latin typeface="Arial" charset="0"/>
              </a:rPr>
              <a:t>Anunciamos, Senhor, a Vossa morte, </a:t>
            </a:r>
            <a:br>
              <a:rPr lang="pt-PT" sz="2200" b="1" smtClean="0">
                <a:latin typeface="Arial" charset="0"/>
              </a:rPr>
            </a:br>
            <a:r>
              <a:rPr lang="pt-PT" sz="2200" b="1" smtClean="0">
                <a:latin typeface="Arial" charset="0"/>
              </a:rPr>
              <a:t>         proclamamos a Vossa Ressurreição.</a:t>
            </a:r>
            <a:br>
              <a:rPr lang="pt-PT" sz="2200" b="1" smtClean="0">
                <a:latin typeface="Arial" charset="0"/>
              </a:rPr>
            </a:br>
            <a:r>
              <a:rPr lang="pt-PT" sz="2200" b="1" smtClean="0">
                <a:latin typeface="Arial" charset="0"/>
              </a:rPr>
              <a:t>         Vinde, Senhor Jesus!</a:t>
            </a:r>
            <a:r>
              <a:rPr lang="pt-PT" sz="2000" b="1" smtClean="0">
                <a:latin typeface="Arial" charset="0"/>
              </a:rPr>
              <a:t/>
            </a:r>
            <a:br>
              <a:rPr lang="pt-PT" sz="2000" b="1" smtClean="0">
                <a:latin typeface="Arial" charset="0"/>
              </a:rPr>
            </a:br>
            <a:r>
              <a:rPr lang="pt-PT" sz="800" b="1" smtClean="0">
                <a:latin typeface="Arial" charset="0"/>
              </a:rPr>
              <a:t/>
            </a:r>
            <a:br>
              <a:rPr lang="pt-PT" sz="800" b="1" smtClean="0">
                <a:latin typeface="Arial" charset="0"/>
              </a:rPr>
            </a:br>
            <a:r>
              <a:rPr lang="pt-PT" sz="800" b="1" smtClean="0">
                <a:latin typeface="Arial" charset="0"/>
              </a:rPr>
              <a:t>	 </a:t>
            </a:r>
            <a:r>
              <a:rPr lang="pt-PT" sz="1800" smtClean="0">
                <a:latin typeface="Arial" charset="0"/>
              </a:rPr>
              <a:t>(2ª)</a:t>
            </a:r>
            <a:r>
              <a:rPr lang="pt-PT" sz="1600" smtClean="0">
                <a:latin typeface="Arial" charset="0"/>
              </a:rPr>
              <a:t> </a:t>
            </a:r>
            <a:r>
              <a:rPr lang="pt-PT" sz="2000" i="1" smtClean="0">
                <a:latin typeface="Arial" charset="0"/>
              </a:rPr>
              <a:t>P-</a:t>
            </a:r>
            <a:r>
              <a:rPr lang="pt-PT" sz="1600" i="1" smtClean="0">
                <a:latin typeface="Arial" charset="0"/>
              </a:rPr>
              <a:t> </a:t>
            </a:r>
            <a:r>
              <a:rPr lang="pt-PT" sz="2200" i="1" u="sng" smtClean="0">
                <a:solidFill>
                  <a:srgbClr val="FFFF66"/>
                </a:solidFill>
                <a:latin typeface="Arial" charset="0"/>
              </a:rPr>
              <a:t>Mistério admirável da nossa fé</a:t>
            </a:r>
            <a:r>
              <a:rPr lang="pt-PT" sz="2200" i="1" smtClean="0">
                <a:solidFill>
                  <a:srgbClr val="FFFF66"/>
                </a:solidFill>
                <a:latin typeface="Arial" charset="0"/>
              </a:rPr>
              <a:t>!</a:t>
            </a:r>
            <a:br>
              <a:rPr lang="pt-PT" sz="2200" i="1" smtClean="0">
                <a:solidFill>
                  <a:srgbClr val="FFFF66"/>
                </a:solidFill>
                <a:latin typeface="Arial" charset="0"/>
              </a:rPr>
            </a:br>
            <a:r>
              <a:rPr lang="pt-PT" sz="2000" i="1" smtClean="0">
                <a:latin typeface="Arial" charset="0"/>
              </a:rPr>
              <a:t>	      A- </a:t>
            </a:r>
            <a:r>
              <a:rPr lang="pt-PT" sz="2200" b="1" smtClean="0">
                <a:latin typeface="Arial" charset="0"/>
              </a:rPr>
              <a:t>Quando comemos deste pão</a:t>
            </a:r>
            <a:br>
              <a:rPr lang="pt-PT" sz="2200" b="1" smtClean="0">
                <a:latin typeface="Arial" charset="0"/>
              </a:rPr>
            </a:br>
            <a:r>
              <a:rPr lang="pt-PT" sz="2200" b="1" smtClean="0">
                <a:latin typeface="Arial" charset="0"/>
              </a:rPr>
              <a:t>	          e bebemos deste cálice, </a:t>
            </a:r>
            <a:br>
              <a:rPr lang="pt-PT" sz="2200" b="1" smtClean="0">
                <a:latin typeface="Arial" charset="0"/>
              </a:rPr>
            </a:br>
            <a:r>
              <a:rPr lang="pt-PT" sz="2200" b="1" smtClean="0">
                <a:latin typeface="Arial" charset="0"/>
              </a:rPr>
              <a:t>	          anunciamos, Senhor, a Vossa morte,</a:t>
            </a:r>
            <a:br>
              <a:rPr lang="pt-PT" sz="2200" b="1" smtClean="0">
                <a:latin typeface="Arial" charset="0"/>
              </a:rPr>
            </a:br>
            <a:r>
              <a:rPr lang="pt-PT" sz="2200" b="1" smtClean="0">
                <a:latin typeface="Arial" charset="0"/>
              </a:rPr>
              <a:t>	          esperando a Vossa vinda gloriosa.</a:t>
            </a:r>
            <a:r>
              <a:rPr lang="pt-PT" sz="2100" i="1" smtClean="0">
                <a:latin typeface="Arial" charset="0"/>
              </a:rPr>
              <a:t/>
            </a:r>
            <a:br>
              <a:rPr lang="pt-PT" sz="2100" i="1" smtClean="0">
                <a:latin typeface="Arial" charset="0"/>
              </a:rPr>
            </a:br>
            <a:r>
              <a:rPr lang="pt-PT" sz="800" i="1" smtClean="0">
                <a:latin typeface="Arial" charset="0"/>
              </a:rPr>
              <a:t/>
            </a:r>
            <a:br>
              <a:rPr lang="pt-PT" sz="800" i="1" smtClean="0">
                <a:latin typeface="Arial" charset="0"/>
              </a:rPr>
            </a:br>
            <a:r>
              <a:rPr lang="pt-PT" sz="800" i="1" smtClean="0">
                <a:latin typeface="Arial" charset="0"/>
              </a:rPr>
              <a:t>		 </a:t>
            </a:r>
            <a:r>
              <a:rPr lang="pt-PT" sz="1800" smtClean="0">
                <a:latin typeface="Arial" charset="0"/>
              </a:rPr>
              <a:t>(3ª)</a:t>
            </a:r>
            <a:r>
              <a:rPr lang="pt-PT" sz="1600" smtClean="0">
                <a:latin typeface="Arial" charset="0"/>
              </a:rPr>
              <a:t> </a:t>
            </a:r>
            <a:r>
              <a:rPr lang="pt-PT" sz="2000" i="1" smtClean="0">
                <a:latin typeface="Arial" charset="0"/>
              </a:rPr>
              <a:t>P-</a:t>
            </a:r>
            <a:r>
              <a:rPr lang="pt-PT" sz="1600" i="1" smtClean="0">
                <a:latin typeface="Arial" charset="0"/>
              </a:rPr>
              <a:t> </a:t>
            </a:r>
            <a:r>
              <a:rPr lang="pt-PT" sz="2200" i="1" u="sng" smtClean="0">
                <a:solidFill>
                  <a:srgbClr val="FFFF66"/>
                </a:solidFill>
                <a:latin typeface="Arial" charset="0"/>
              </a:rPr>
              <a:t>Mistério da fé para a salvação do mundo</a:t>
            </a:r>
            <a:r>
              <a:rPr lang="pt-PT" sz="2200" i="1" smtClean="0">
                <a:solidFill>
                  <a:srgbClr val="FFFF66"/>
                </a:solidFill>
                <a:latin typeface="Arial" charset="0"/>
              </a:rPr>
              <a:t>!</a:t>
            </a:r>
            <a:r>
              <a:rPr lang="pt-PT" sz="2000" i="1" smtClean="0">
                <a:latin typeface="Arial" charset="0"/>
              </a:rPr>
              <a:t/>
            </a:r>
            <a:br>
              <a:rPr lang="pt-PT" sz="2000" i="1" smtClean="0">
                <a:latin typeface="Arial" charset="0"/>
              </a:rPr>
            </a:br>
            <a:r>
              <a:rPr lang="pt-PT" sz="2000" i="1" smtClean="0">
                <a:latin typeface="Arial" charset="0"/>
              </a:rPr>
              <a:t>		      A- </a:t>
            </a:r>
            <a:r>
              <a:rPr lang="pt-PT" sz="2200" b="1" smtClean="0">
                <a:latin typeface="Arial" charset="0"/>
              </a:rPr>
              <a:t>Glória a Vós que morrestes na cruz </a:t>
            </a:r>
            <a:br>
              <a:rPr lang="pt-PT" sz="2200" b="1" smtClean="0">
                <a:latin typeface="Arial" charset="0"/>
              </a:rPr>
            </a:br>
            <a:r>
              <a:rPr lang="pt-PT" sz="2200" b="1" smtClean="0">
                <a:latin typeface="Arial" charset="0"/>
              </a:rPr>
              <a:t>		          e agora viveis para sempre.</a:t>
            </a:r>
            <a:br>
              <a:rPr lang="pt-PT" sz="2200" b="1" smtClean="0">
                <a:latin typeface="Arial" charset="0"/>
              </a:rPr>
            </a:br>
            <a:r>
              <a:rPr lang="pt-PT" sz="2200" b="1" smtClean="0">
                <a:latin typeface="Arial" charset="0"/>
              </a:rPr>
              <a:t>		          Salvador do mundo, salvai-nos!</a:t>
            </a:r>
            <a:br>
              <a:rPr lang="pt-PT" sz="2200" b="1" smtClean="0">
                <a:latin typeface="Arial" charset="0"/>
              </a:rPr>
            </a:br>
            <a:r>
              <a:rPr lang="pt-PT" sz="2200" b="1" smtClean="0">
                <a:latin typeface="Arial" charset="0"/>
              </a:rPr>
              <a:t>		          Vinde, Senhor Jesus!</a:t>
            </a:r>
          </a:p>
        </p:txBody>
      </p:sp>
      <p:sp>
        <p:nvSpPr>
          <p:cNvPr id="122884" name="Line 3"/>
          <p:cNvSpPr>
            <a:spLocks noChangeShapeType="1"/>
          </p:cNvSpPr>
          <p:nvPr/>
        </p:nvSpPr>
        <p:spPr bwMode="auto">
          <a:xfrm>
            <a:off x="1835150" y="1341438"/>
            <a:ext cx="2881313" cy="0"/>
          </a:xfrm>
          <a:prstGeom prst="line">
            <a:avLst/>
          </a:prstGeom>
          <a:noFill/>
          <a:ln w="28575">
            <a:solidFill>
              <a:srgbClr val="33CC33"/>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2885" name="Line 4"/>
          <p:cNvSpPr>
            <a:spLocks noChangeShapeType="1"/>
          </p:cNvSpPr>
          <p:nvPr/>
        </p:nvSpPr>
        <p:spPr bwMode="auto">
          <a:xfrm>
            <a:off x="395288" y="836613"/>
            <a:ext cx="8353425" cy="0"/>
          </a:xfrm>
          <a:prstGeom prst="line">
            <a:avLst/>
          </a:prstGeom>
          <a:noFill/>
          <a:ln w="31750">
            <a:solidFill>
              <a:srgbClr val="33CC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2886" name="Line 6"/>
          <p:cNvSpPr>
            <a:spLocks noChangeShapeType="1"/>
          </p:cNvSpPr>
          <p:nvPr/>
        </p:nvSpPr>
        <p:spPr bwMode="auto">
          <a:xfrm>
            <a:off x="2700338" y="2852738"/>
            <a:ext cx="2665412" cy="0"/>
          </a:xfrm>
          <a:prstGeom prst="line">
            <a:avLst/>
          </a:prstGeom>
          <a:noFill/>
          <a:ln w="254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2887" name="Line 7"/>
          <p:cNvSpPr>
            <a:spLocks noChangeShapeType="1"/>
          </p:cNvSpPr>
          <p:nvPr/>
        </p:nvSpPr>
        <p:spPr bwMode="auto">
          <a:xfrm>
            <a:off x="3851275" y="4724400"/>
            <a:ext cx="2665413" cy="0"/>
          </a:xfrm>
          <a:prstGeom prst="line">
            <a:avLst/>
          </a:prstGeom>
          <a:noFill/>
          <a:ln w="254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2888" name="Raio 9"/>
          <p:cNvSpPr>
            <a:spLocks noChangeArrowheads="1"/>
          </p:cNvSpPr>
          <p:nvPr/>
        </p:nvSpPr>
        <p:spPr bwMode="auto">
          <a:xfrm rot="-5697487">
            <a:off x="857251" y="2076450"/>
            <a:ext cx="131762" cy="757237"/>
          </a:xfrm>
          <a:prstGeom prst="lightningBolt">
            <a:avLst/>
          </a:prstGeom>
          <a:solidFill>
            <a:srgbClr val="99FF66"/>
          </a:solidFill>
          <a:ln w="9525" algn="ctr">
            <a:solidFill>
              <a:srgbClr val="99CCFF"/>
            </a:solidFill>
            <a:round/>
            <a:headEnd/>
            <a:tailEnd/>
          </a:ln>
        </p:spPr>
        <p:txBody>
          <a:bodyPr/>
          <a:lstStyle/>
          <a:p>
            <a:endParaRPr lang="pt-PT"/>
          </a:p>
        </p:txBody>
      </p:sp>
      <p:pic>
        <p:nvPicPr>
          <p:cNvPr id="122889" name="Picture 17" descr="COLOSSU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4559961">
            <a:off x="6809581" y="161132"/>
            <a:ext cx="701675"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890" name="Picture 16" descr="GRA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37486">
            <a:off x="6926263" y="32702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WordArt 8"/>
          <p:cNvSpPr>
            <a:spLocks noChangeArrowheads="1" noChangeShapeType="1" noTextEdit="1"/>
          </p:cNvSpPr>
          <p:nvPr/>
        </p:nvSpPr>
        <p:spPr bwMode="auto">
          <a:xfrm>
            <a:off x="1836186" y="908720"/>
            <a:ext cx="2879830" cy="432817"/>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 Aclamações -</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6" descr="DOLPHIN"/>
          <p:cNvPicPr>
            <a:picLocks noGrp="1" noChangeAspect="1" noChangeArrowheads="1"/>
          </p:cNvPicPr>
          <p:nvPr>
            <p:ph/>
          </p:nvPr>
        </p:nvPicPr>
        <p:blipFill>
          <a:blip r:embed="rId2" cstate="print">
            <a:extLst>
              <a:ext uri="{28A0092B-C50C-407E-A947-70E740481C1C}">
                <a14:useLocalDpi xmlns:a14="http://schemas.microsoft.com/office/drawing/2010/main" val="0"/>
              </a:ext>
            </a:extLst>
          </a:blip>
          <a:srcRect/>
          <a:stretch>
            <a:fillRect/>
          </a:stretch>
        </p:blipFill>
        <p:spPr>
          <a:xfrm rot="1704546">
            <a:off x="6742113" y="4397375"/>
            <a:ext cx="2376487" cy="1617663"/>
          </a:xfrm>
          <a:noFill/>
        </p:spPr>
      </p:pic>
      <p:sp>
        <p:nvSpPr>
          <p:cNvPr id="105475" name="WordArt 9"/>
          <p:cNvSpPr>
            <a:spLocks noChangeArrowheads="1" noChangeShapeType="1" noTextEdit="1"/>
          </p:cNvSpPr>
          <p:nvPr/>
        </p:nvSpPr>
        <p:spPr bwMode="auto">
          <a:xfrm>
            <a:off x="6804025" y="5300663"/>
            <a:ext cx="431800" cy="504825"/>
          </a:xfrm>
          <a:prstGeom prst="rect">
            <a:avLst/>
          </a:prstGeom>
        </p:spPr>
        <p:txBody>
          <a:bodyPr wrap="none" fromWordArt="1">
            <a:prstTxWarp prst="textPlain">
              <a:avLst>
                <a:gd name="adj" fmla="val 50000"/>
              </a:avLst>
            </a:prstTxWarp>
          </a:bodyPr>
          <a:lstStyle/>
          <a:p>
            <a:r>
              <a:rPr lang="pt-PT" sz="3600" kern="10">
                <a:ln w="25400">
                  <a:solidFill>
                    <a:schemeClr val="bg1"/>
                  </a:solidFill>
                  <a:round/>
                  <a:headEnd/>
                  <a:tailEnd/>
                </a:ln>
                <a:solidFill>
                  <a:schemeClr val="tx2"/>
                </a:solidFill>
                <a:latin typeface="Arial Black"/>
              </a:rPr>
              <a:t>F</a:t>
            </a:r>
          </a:p>
        </p:txBody>
      </p:sp>
      <p:sp>
        <p:nvSpPr>
          <p:cNvPr id="105476" name="WordArt 10"/>
          <p:cNvSpPr>
            <a:spLocks noChangeArrowheads="1" noChangeShapeType="1" noTextEdit="1"/>
          </p:cNvSpPr>
          <p:nvPr/>
        </p:nvSpPr>
        <p:spPr bwMode="auto">
          <a:xfrm>
            <a:off x="7885113" y="5661025"/>
            <a:ext cx="503237" cy="504825"/>
          </a:xfrm>
          <a:prstGeom prst="rect">
            <a:avLst/>
          </a:prstGeom>
        </p:spPr>
        <p:txBody>
          <a:bodyPr wrap="none" fromWordArt="1">
            <a:prstTxWarp prst="textPlain">
              <a:avLst>
                <a:gd name="adj" fmla="val 50000"/>
              </a:avLst>
            </a:prstTxWarp>
          </a:bodyPr>
          <a:lstStyle/>
          <a:p>
            <a:r>
              <a:rPr lang="pt-PT" sz="3600" kern="10">
                <a:ln w="25400">
                  <a:solidFill>
                    <a:schemeClr val="bg1"/>
                  </a:solidFill>
                  <a:round/>
                  <a:headEnd/>
                  <a:tailEnd/>
                </a:ln>
                <a:solidFill>
                  <a:schemeClr val="tx2"/>
                </a:solidFill>
                <a:latin typeface="Arial Black"/>
              </a:rPr>
              <a:t>E</a:t>
            </a:r>
          </a:p>
        </p:txBody>
      </p:sp>
      <p:sp>
        <p:nvSpPr>
          <p:cNvPr id="10" name="WordArt 3"/>
          <p:cNvSpPr>
            <a:spLocks noChangeArrowheads="1" noChangeShapeType="1"/>
          </p:cNvSpPr>
          <p:nvPr/>
        </p:nvSpPr>
        <p:spPr bwMode="auto">
          <a:xfrm>
            <a:off x="2555776" y="5824969"/>
            <a:ext cx="3312368" cy="55635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dirty="0">
                <a:ln w="11430"/>
                <a:solidFill>
                  <a:srgbClr val="FF0000"/>
                </a:solidFill>
                <a:effectLst>
                  <a:outerShdw blurRad="50800" dist="39000" dir="5460000" algn="tl">
                    <a:srgbClr val="000000">
                      <a:alpha val="38000"/>
                    </a:srgbClr>
                  </a:outerShdw>
                </a:effectLst>
                <a:latin typeface="Arial"/>
                <a:cs typeface="Arial"/>
              </a:rPr>
              <a:t>( Ciclo A )</a:t>
            </a:r>
          </a:p>
        </p:txBody>
      </p:sp>
      <p:sp>
        <p:nvSpPr>
          <p:cNvPr id="11" name="WordArt 6"/>
          <p:cNvSpPr>
            <a:spLocks noChangeArrowheads="1" noChangeShapeType="1" noTextEdit="1"/>
          </p:cNvSpPr>
          <p:nvPr/>
        </p:nvSpPr>
        <p:spPr bwMode="auto">
          <a:xfrm>
            <a:off x="7692508" y="4221087"/>
            <a:ext cx="551900" cy="55275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dirty="0">
                <a:ln w="11430"/>
                <a:solidFill>
                  <a:srgbClr val="FF0000"/>
                </a:solidFill>
                <a:effectLst>
                  <a:outerShdw blurRad="50800" dist="39000" dir="5460000" algn="tl">
                    <a:srgbClr val="000000">
                      <a:alpha val="38000"/>
                    </a:srgbClr>
                  </a:outerShdw>
                </a:effectLst>
                <a:latin typeface="Arial Black"/>
              </a:rPr>
              <a:t>P</a:t>
            </a:r>
          </a:p>
        </p:txBody>
      </p:sp>
      <p:sp>
        <p:nvSpPr>
          <p:cNvPr id="9" name="WordArt 21"/>
          <p:cNvSpPr>
            <a:spLocks noChangeArrowheads="1" noChangeShapeType="1" noTextEdit="1"/>
          </p:cNvSpPr>
          <p:nvPr/>
        </p:nvSpPr>
        <p:spPr bwMode="auto">
          <a:xfrm>
            <a:off x="539552" y="476672"/>
            <a:ext cx="8064896" cy="252028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lnSpc>
                <a:spcPts val="3500"/>
              </a:lnSpc>
              <a:defRPr/>
            </a:pPr>
            <a:r>
              <a:rPr lang="pt-PT" sz="3600" kern="10" spc="400" baseline="0" dirty="0">
                <a:ln w="11430">
                  <a:solidFill>
                    <a:srgbClr val="FFFFFF"/>
                  </a:solidFill>
                </a:ln>
                <a:solidFill>
                  <a:srgbClr val="33CC33"/>
                </a:solidFill>
                <a:effectLst>
                  <a:glow rad="63500">
                    <a:srgbClr val="CCFF33">
                      <a:alpha val="40000"/>
                    </a:srgbClr>
                  </a:glow>
                  <a:outerShdw blurRad="139700" dist="38100" dir="2400000" algn="t" rotWithShape="0">
                    <a:schemeClr val="tx1">
                      <a:alpha val="57000"/>
                    </a:schemeClr>
                  </a:outerShdw>
                </a:effectLst>
                <a:latin typeface="Arial Black"/>
              </a:rPr>
              <a:t>Domingo 12</a:t>
            </a:r>
            <a:r>
              <a:rPr lang="pt-PT" sz="3600" kern="10" baseline="0" dirty="0">
                <a:ln w="11430">
                  <a:solidFill>
                    <a:srgbClr val="FFFFFF"/>
                  </a:solidFill>
                </a:ln>
                <a:solidFill>
                  <a:srgbClr val="33CC33"/>
                </a:solidFill>
                <a:effectLst>
                  <a:glow rad="63500">
                    <a:srgbClr val="CCFF33">
                      <a:alpha val="40000"/>
                    </a:srgbClr>
                  </a:glow>
                  <a:outerShdw blurRad="139700" dist="38100" dir="2400000" algn="t" rotWithShape="0">
                    <a:schemeClr val="tx1">
                      <a:alpha val="57000"/>
                    </a:schemeClr>
                  </a:outerShdw>
                </a:effectLst>
                <a:latin typeface="Arial Black"/>
              </a:rPr>
              <a:t> </a:t>
            </a:r>
          </a:p>
          <a:p>
            <a:pPr>
              <a:lnSpc>
                <a:spcPts val="3500"/>
              </a:lnSpc>
              <a:defRPr/>
            </a:pPr>
            <a:r>
              <a:rPr lang="pt-PT" sz="3600" kern="10" baseline="0" dirty="0">
                <a:ln w="11430">
                  <a:solidFill>
                    <a:srgbClr val="FFFFFF"/>
                  </a:solidFill>
                </a:ln>
                <a:solidFill>
                  <a:srgbClr val="33CC33"/>
                </a:solidFill>
                <a:effectLst>
                  <a:glow rad="63500">
                    <a:srgbClr val="CCFF33">
                      <a:alpha val="40000"/>
                    </a:srgbClr>
                  </a:glow>
                  <a:outerShdw blurRad="139700" dist="38100" dir="2400000" algn="t" rotWithShape="0">
                    <a:schemeClr val="tx1">
                      <a:alpha val="57000"/>
                    </a:schemeClr>
                  </a:outerShdw>
                </a:effectLst>
                <a:latin typeface="Arial Black"/>
              </a:rPr>
              <a:t>do Tempo Comum</a:t>
            </a:r>
          </a:p>
        </p:txBody>
      </p:sp>
      <p:sp>
        <p:nvSpPr>
          <p:cNvPr id="105480" name="Text Box 16"/>
          <p:cNvSpPr txBox="1">
            <a:spLocks noChangeArrowheads="1"/>
          </p:cNvSpPr>
          <p:nvPr/>
        </p:nvSpPr>
        <p:spPr bwMode="auto">
          <a:xfrm>
            <a:off x="395288" y="3214688"/>
            <a:ext cx="6264275" cy="2455862"/>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algn="l" eaLnBrk="1" hangingPunct="1">
              <a:lnSpc>
                <a:spcPct val="90000"/>
              </a:lnSpc>
              <a:spcBef>
                <a:spcPct val="50000"/>
              </a:spcBef>
            </a:pPr>
            <a:r>
              <a:rPr lang="pt-PT" sz="2400" baseline="0" dirty="0">
                <a:latin typeface="Arial" charset="0"/>
              </a:rPr>
              <a:t>- Viver na Verdade, para não ter medos... </a:t>
            </a:r>
            <a:r>
              <a:rPr lang="pt-PT" sz="2400" i="1" baseline="0" dirty="0">
                <a:latin typeface="Arial" charset="0"/>
              </a:rPr>
              <a:t>Por Jesus, sem temor!</a:t>
            </a:r>
            <a:r>
              <a:rPr lang="pt-PT" sz="2400" baseline="0" dirty="0">
                <a:latin typeface="Arial" charset="0"/>
              </a:rPr>
              <a:t> </a:t>
            </a:r>
            <a:r>
              <a:rPr lang="pt-PT" sz="2000" b="0" i="1" baseline="0" dirty="0">
                <a:latin typeface="Arial" charset="0"/>
              </a:rPr>
              <a:t>[ 3ª L./ Evang.</a:t>
            </a:r>
            <a:r>
              <a:rPr lang="pt-PT" sz="2000" b="0" baseline="0" dirty="0">
                <a:latin typeface="Arial" charset="0"/>
              </a:rPr>
              <a:t>- </a:t>
            </a:r>
            <a:r>
              <a:rPr lang="pt-PT" sz="2000" baseline="0" dirty="0">
                <a:latin typeface="Arial" charset="0"/>
              </a:rPr>
              <a:t>Mt 10 </a:t>
            </a:r>
            <a:r>
              <a:rPr lang="pt-PT" sz="2000" b="0" i="1" baseline="0" dirty="0">
                <a:latin typeface="Arial" charset="0"/>
              </a:rPr>
              <a:t>]</a:t>
            </a:r>
            <a:r>
              <a:rPr lang="pt-PT" sz="2400" baseline="0" dirty="0">
                <a:latin typeface="Arial" charset="0"/>
              </a:rPr>
              <a:t> </a:t>
            </a:r>
          </a:p>
          <a:p>
            <a:pPr algn="l" eaLnBrk="1" hangingPunct="1">
              <a:lnSpc>
                <a:spcPct val="90000"/>
              </a:lnSpc>
              <a:spcBef>
                <a:spcPct val="50000"/>
              </a:spcBef>
            </a:pPr>
            <a:r>
              <a:rPr lang="pt-PT" sz="2400" baseline="0" dirty="0">
                <a:latin typeface="Arial" charset="0"/>
              </a:rPr>
              <a:t>- Também os </a:t>
            </a:r>
            <a:r>
              <a:rPr lang="pt-PT" sz="2400" i="1" baseline="0" dirty="0">
                <a:latin typeface="Arial" charset="0"/>
              </a:rPr>
              <a:t>Profetas</a:t>
            </a:r>
            <a:r>
              <a:rPr lang="pt-PT" sz="2400" baseline="0" dirty="0">
                <a:latin typeface="Arial" charset="0"/>
              </a:rPr>
              <a:t> tiveram inimigos, mas o </a:t>
            </a:r>
            <a:r>
              <a:rPr lang="pt-PT" sz="2400" i="1" baseline="0" dirty="0">
                <a:latin typeface="Arial" charset="0"/>
              </a:rPr>
              <a:t>seu Deus</a:t>
            </a:r>
            <a:r>
              <a:rPr lang="pt-PT" sz="2400" baseline="0" dirty="0">
                <a:latin typeface="Arial" charset="0"/>
              </a:rPr>
              <a:t> os salvou... </a:t>
            </a:r>
            <a:r>
              <a:rPr lang="pt-PT" sz="2000" b="0" i="1" baseline="0" dirty="0">
                <a:latin typeface="Arial" charset="0"/>
              </a:rPr>
              <a:t>[ 1ª Leit. </a:t>
            </a:r>
            <a:r>
              <a:rPr lang="pt-PT" sz="2000" b="0" baseline="0" dirty="0">
                <a:latin typeface="Arial" charset="0"/>
              </a:rPr>
              <a:t>/ </a:t>
            </a:r>
            <a:r>
              <a:rPr lang="pt-PT" sz="2000" baseline="0" dirty="0">
                <a:latin typeface="Arial" charset="0"/>
              </a:rPr>
              <a:t>Jr</a:t>
            </a:r>
            <a:r>
              <a:rPr lang="pt-PT" sz="2000" b="0" baseline="0" dirty="0">
                <a:latin typeface="Arial" charset="0"/>
              </a:rPr>
              <a:t> </a:t>
            </a:r>
            <a:r>
              <a:rPr lang="pt-PT" sz="2000" baseline="0" dirty="0">
                <a:latin typeface="Arial" charset="0"/>
              </a:rPr>
              <a:t>20 </a:t>
            </a:r>
            <a:r>
              <a:rPr lang="pt-PT" sz="2000" b="0" i="1" baseline="0" dirty="0">
                <a:latin typeface="Arial" charset="0"/>
              </a:rPr>
              <a:t>]</a:t>
            </a:r>
          </a:p>
          <a:p>
            <a:pPr algn="l" eaLnBrk="1" hangingPunct="1">
              <a:lnSpc>
                <a:spcPct val="90000"/>
              </a:lnSpc>
              <a:spcBef>
                <a:spcPct val="50000"/>
              </a:spcBef>
            </a:pPr>
            <a:r>
              <a:rPr lang="pt-PT" sz="2400" baseline="0" dirty="0">
                <a:latin typeface="Arial" charset="0"/>
              </a:rPr>
              <a:t>- O </a:t>
            </a:r>
            <a:r>
              <a:rPr lang="pt-PT" sz="2400" i="1" baseline="0" dirty="0">
                <a:latin typeface="Arial" charset="0"/>
              </a:rPr>
              <a:t>“novo Adão”</a:t>
            </a:r>
            <a:r>
              <a:rPr lang="pt-PT" sz="2400" baseline="0" dirty="0">
                <a:latin typeface="Arial" charset="0"/>
              </a:rPr>
              <a:t>, Cristo, salvou-nos com “superabundância”... </a:t>
            </a:r>
            <a:r>
              <a:rPr lang="pt-PT" sz="2000" b="0" i="1" baseline="0" dirty="0">
                <a:latin typeface="Arial" charset="0"/>
              </a:rPr>
              <a:t>[ 2ª Leit. </a:t>
            </a:r>
            <a:r>
              <a:rPr lang="pt-PT" sz="2000" b="0" baseline="0" dirty="0">
                <a:latin typeface="Arial" charset="0"/>
              </a:rPr>
              <a:t>/ </a:t>
            </a:r>
            <a:r>
              <a:rPr lang="pt-PT" sz="2000" baseline="0" dirty="0">
                <a:latin typeface="Arial" charset="0"/>
              </a:rPr>
              <a:t>Rm 5 </a:t>
            </a:r>
            <a:r>
              <a:rPr lang="pt-PT" sz="2000" b="0" i="1" baseline="0" dirty="0">
                <a:latin typeface="Arial" charset="0"/>
              </a:rPr>
              <a:t>]</a:t>
            </a: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Line 4"/>
          <p:cNvSpPr>
            <a:spLocks noChangeShapeType="1"/>
          </p:cNvSpPr>
          <p:nvPr/>
        </p:nvSpPr>
        <p:spPr bwMode="auto">
          <a:xfrm>
            <a:off x="395288" y="836613"/>
            <a:ext cx="8353425" cy="0"/>
          </a:xfrm>
          <a:prstGeom prst="line">
            <a:avLst/>
          </a:prstGeom>
          <a:noFill/>
          <a:ln w="31750">
            <a:solidFill>
              <a:srgbClr val="33CC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29" name="WordArt 5"/>
          <p:cNvSpPr>
            <a:spLocks noChangeArrowheads="1" noChangeShapeType="1" noTextEdit="1"/>
          </p:cNvSpPr>
          <p:nvPr/>
        </p:nvSpPr>
        <p:spPr bwMode="auto">
          <a:xfrm>
            <a:off x="476571" y="392905"/>
            <a:ext cx="8343901" cy="37179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FF">
                      <a:alpha val="40000"/>
                    </a:srgbClr>
                  </a:glow>
                  <a:outerShdw blurRad="50800" dist="38100" dir="2700000" algn="tl" rotWithShape="0">
                    <a:srgbClr val="F8F8F8">
                      <a:alpha val="56000"/>
                    </a:srgbClr>
                  </a:outerShdw>
                </a:effectLst>
                <a:latin typeface="Arial"/>
                <a:cs typeface="Arial"/>
              </a:rPr>
              <a:t>L. EUCARÍSTICA</a:t>
            </a:r>
          </a:p>
        </p:txBody>
      </p:sp>
      <p:pic>
        <p:nvPicPr>
          <p:cNvPr id="123908" name="Picture 23" descr="http://perlbal.hi-pi.com/blog-images/339772/gd/1207743597/O-Pai-Nosso-de-Mar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125" y="1341438"/>
            <a:ext cx="1819275" cy="26638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909" name="Picture 34" descr="http://t3.gstatic.com/images?q=tbn:ANd9GcS_HAHGtY_ccfXKZr0VB5UjMBhueHdX4oRPMLai97_6ibh3uBt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100" y="4227513"/>
            <a:ext cx="2801938" cy="215423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910" name="Picture 30" descr="http://1.bp.blogspot.com/-ySeVfDjjB8o/TfoOov5q5dI/AAAAAAAAJUQ/y1ZmJq6bt1k/s400/Jesus_rezand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6100" y="1670050"/>
            <a:ext cx="1957388" cy="24066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911" name="Picture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4238" y="4710113"/>
            <a:ext cx="2155825" cy="16986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3912" name="Picture 6" descr="http://t2.gstatic.com/images?q=tbn:ANd9GcQNozFORVSUMk2eU0eqbe8oLkG3Tm8AZpMkAcH1RGufl-qyim0pV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80063" y="4419600"/>
            <a:ext cx="2946400" cy="19621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913" name="Picture 4" descr="http://4.bp.blogspot.com/-8y05rZX-fC0/TzAEH6MCU-I/AAAAAAAAA-E/si67kMZT2BM/s1600/m_1191196_67173144.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57475" y="1700213"/>
            <a:ext cx="3829050" cy="302418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Line 3"/>
          <p:cNvSpPr>
            <a:spLocks noChangeShapeType="1"/>
          </p:cNvSpPr>
          <p:nvPr/>
        </p:nvSpPr>
        <p:spPr bwMode="auto">
          <a:xfrm>
            <a:off x="1049338" y="1557338"/>
            <a:ext cx="3452812" cy="0"/>
          </a:xfrm>
          <a:prstGeom prst="line">
            <a:avLst/>
          </a:prstGeom>
          <a:noFill/>
          <a:ln w="38100">
            <a:solidFill>
              <a:srgbClr val="66FF33"/>
            </a:solidFill>
            <a:round/>
            <a:headEnd/>
            <a:tailEnd/>
          </a:ln>
        </p:spPr>
        <p:txBody>
          <a:bodyPr/>
          <a:lstStyle/>
          <a:p>
            <a:pPr>
              <a:defRPr/>
            </a:pPr>
            <a:endParaRPr lang="pt-PT">
              <a:solidFill>
                <a:srgbClr val="F8F8F8"/>
              </a:solidFill>
              <a:effectLst>
                <a:outerShdw blurRad="38100" dist="38100" dir="2700000" algn="tl">
                  <a:srgbClr val="000000">
                    <a:alpha val="43137"/>
                  </a:srgbClr>
                </a:outerShdw>
              </a:effectLst>
              <a:cs typeface="Arial" charset="0"/>
            </a:endParaRPr>
          </a:p>
        </p:txBody>
      </p:sp>
      <p:sp>
        <p:nvSpPr>
          <p:cNvPr id="123915" name="AutoShape 6" descr="data:image/jpeg;base64,/9j/4AAQSkZJRgABAQAAAQABAAD/2wCEAAkGBhQSERQUExQWFRUVGBgVFxUYFBgUHBgXFxQWFBcVGBcXHCYeGBokGhQXHy8gIycpLCwsFR4xNTAqNSYrLCkBCQoKDgwOGg8PGikeHBwpKSwpLCkpKSwpKSkpKSkpKSkpKSkpLCkpLCwpKSwsLCkpLCkpKSwpKSwsLCwpLCwpKf/AABEIAMUBAAMBIgACEQEDEQH/xAAbAAABBQEBAAAAAAAAAAAAAAAFAAIDBAYBB//EAD0QAAEDAQYDBgQEBQIHAAAAAAEAAhEDBAUSITFBUWFxBiKBkaHwEyOxwRQy0eEzQlJy8RViBxY0kpOiwv/EABoBAAMBAQEBAAAAAAAAAAAAAAECAwQABQb/xAAkEQACAgIDAQACAgMAAAAAAAAAAQIRAyEEEjFBIlETMgUUQv/aAAwDAQACEQMRAD8A3TUpSC4QsJQ7K6kAugJkcIpJFJMccC6VxxULqumfvguOLIC7jhUjeTWzJ5jnr65aIVeHadlMSfATuhaD0bNAXpGuBqR5rzu3dtqjjDYbzQmpe9V2rjnz9hI8leFFi/Z6ubU3+oeYUdUheXULXV3g8iI9UasFvcCIcW8pJHTPRTfI6+oquNfjD14boFVRQ2guHeyMa7e+aHWhsEyEVkjPwHRw9KbyonBTPULyiEieoiFKVEUTiF6gcp3qByIjBdbUquSpa57xUJKr8M0nsaSkEkgUBSRcKUpPKL8ChpCTdUpTVMI9wXQ1NanSnQp70nBMY7JdxKZQfK7KaF1OcIlMNWE4tVK12kMEk8fBc2FI5abZh4LNXj2kDSQCPekIT2h7Sk91hyB81l3Vyc1K2yyqJoLV2mc7TL10/wAoRaLW55zKqMCmQ8CnY5p46IhYqUGDoUOai9h7zfQ9Nj9lDLLRfEthSnZgRESpDd5iW6jbipLuafL3KJfCwmdisjkzdFIqXfW2O2o96FE6t3io3LwPDl0TKtinvN1Go0kK5dzsMf0lJ2ado6cFJGUtNEtcQclWci9+0oqucPyk5HnGY6oQ4r04u0medJU6InhRuUjlGVRCkLgoXhWcC4+gURGjPV/zFQuUtrHeKhVDM1s6FILOVGzVFadnyTqmjkigLMm/AKJ/hikbMj1Q1Av8OU00SiZs65+HKHRHUDTQK78IoibMkLOV3RAo9nauhNanEqATrU5QVbSGmCefhouNtBInAQ07yCY44dUUw0SVqsCTosH2tvzMsB/u68FpO015ilSPHQdV5Zaqpe4ycuPFJN26KRVKyB7i4ngux4qRtPJcLgEUCvrONHv3qp9goMafjyXNWFMlnNErrqQ7kfZCFU3/AOVcsbu9Hj4qGSGjRjls19kbl0+iNUaONhG6AsqYWNfkAeOgIGh5H7rR3fUDmhzctnDh+0rBJVs2qQyyujLdpjwT20s8Dd802uId1RK76MnEuUbY8pUrBVtsrHAWQfxXfNmCQ0BpJcTwJ7sLL2u6arCQ5hy4ZjwIWvvCzvbanVGElzmtaGnJgbBlxIzJnQdUhZnh3fzncfVanP8Aj0tmdY++3owL2RtHouBq21sxU9cwdjv4FV7+uin8BtdrQx0gEDIEHKY4qsM3Z1Qk8PVdrM/Y7JKvuuvLRTXRRRs0Mj0WuEbMM5UzyG9qMVXBVA1Fu0LPnuQwBUoi3s5TZ3gtpYLqlgKyNnb3gvVLqs3ympoxD2ARunkmuufktYLMOC5+FHBP1B2Mkbn5Lgubktd+GC5+ECFHdmZL/RuSX+jclrvwgXRYwuaO7F5q4+oBqusVCrahOZ3iPfSVjbKJWQWmyGvUGeDCJkCSM8hB45+SIWSxCmCZlx/MdMRzzwzA1QuzW/C9/MCPCdtyq1pvioQ7QtAdlAB0KVND9WzO9srz+JVwA5Ny8TqVmjl9lJbbTic48TP7KpjJU07GdIkL8vfvZMjxXC8DnHkFG6sSq2TJJHinMdkfeir4uacKiYFlkHRWbM+HBUWmVZolLJaKwZu7JZxVszm7uBw/3AE/srPZ21kZHb1GiH9na/yXnem4OHQ5H1IRJtENc9zdHHEP7S0GPLLwWCUfhuiEbxqAEDXcHlAhW7rtHNZd9uJwg7AgHeJ0KMXbaFFqjVFfiHK9OXAqXBIVUVgVYoVURX4D77ux1UMI/kOfT2EL7VUi1tKJwuEE7S3Qf+xP+Fr6bQql52ZhpuFT8kT5aEcCrQ/F2RnJyXUytzNR1ze6UHuho20lGan5T0Xq4/Dycnp5H2j/AOoeheJE+0J+e/qhg1Tk2SWb87eoXsN1s+U3ovILIO+3qF7Jdg+U3onicT4EsCkATg1GwEIplOFJThqcGoWcQfCXTRVgBdwoHA9AbawtquccgXQB/tI1nzHgr1O2fEE4nRJAAkb8syVTvEPjvGYzExoctvchYZO0aYqitan4XiI7w/ZDrc84HxuD56J1prYiIk65eStWej8RuRGICXDTIcOMKd2yviPPbSDMc1HOULUXw5pJD2iOJifTNZa0wHENkjmmqiUtbInOTZ4LoHHNcJKJMd4+/FLEmBicAmAPa5W6L81UarNByb4PD02HZqpAqNP8wj6u/wDlGbM6aYB1a14PTMhB+zdmEfEqOwtxgknoABlxJK01KxMcHFjw4CdPJYJyV0epGDqzP2vXLj+6s2K0wq9so4XHh+6ZQkJHs0QDzbwhEbDbgSsq+urdgtGaUpo3lndITrwsgqMg8QfIyhV228aIxTrSFeNNGPInF2jOVrNgrEAZGCPfVWav5T0RO1WUOB5CQfBC67u4ei38edxPNzr8r/Z5Hf5+e/qhiI3475z+qHq1kGrJ7F/EZ1H1Xsl3D5bei8csH8RvUL2W7v4beiZPRzVFoBdSCRKIp2U4JsrsrjhyQK5iSlA4E2egKVMAx3RBMa+9ELvq3BzYHU+WmRy6ck62nLWTzM+iC218NniYHQZn1I8lik/hqjH6yjWtMHWOajs19Oo1GvgGJyOhBBEeqqVnknIqk8l+UZzAz8tdFBelW/iIrTaC8mTBJnz2Kq1bC8jEAYznwznmu3jZX0zMyDtGm6mu+/A1uB7ZaZaeh4ToQqJEnX0Gwul3BS2miwflqY+HdiB/unfkq6YkxSnNcmgpY0yATNartIQqDH5q5TTDx9PQuzZpvsr2VNDhE8OB8x6ptSp+Hq12tnDha4dSxs+qzFx3x8I4XZsIhw5H77rW0WitTLQ5pkQ2pxGfdeNR1XnTi4y34e5ilGcbXpXuy96NTu1jhJyBPGY8krbR+G5zTtpwOWRHUKWhc34d7PiNbUJExqBzHRErysjatMvPdLG5cCB/KUtq6QyT9MxUrZqayvzlQimVapiFSjrDFkrlaChbw0CSsebXhGeSgqXo5+mQTwgyGbJHxm2N84pa3ooa/wCQ9EIud6K2k9w9FvxR6o8nNLtI8ivp3zn9UPKt3ufnP6qmqEWy1dv8RnUL2e7/AOG3ovGLt/is6hey2E9xvRMgMttTlGCkXpgEmJdDlDiXPirjifEuF6rOtIGqBX12sZSBg5rkrOKWbjAynQ7KhelMgidAMI5xqfMnzUtOoWw5vdEjMjLX35KO9K0txaA+o+wzXn2bfDN1AQ4wdnHyac/RUbPa/iNM5EZe/eyu1rYMRcdIPq0gD1Q+yswBhGRd9+J4Ql1Qrey1UrOe0h2oAE+frkhden4ohWqOaSCGjec+EjXRUK1Mv0cPArhXsqNMLmJNIg5pyoIzoXZSCSIpIwq9Z9JQ9iJWdNeh4+khVmy1ntPdJB6qIKazarPOfw2Yo7NZd19VS2CQcuE+qvD4lSGucSPRZ6wmCtlc7AVkkkmel2pFRl1ZLlS7gxjnuyDQStMyzhZvtnay1raY/mzPRp08/oqwjbM0smmZWtWLnSf8chyU1Aqo0qxQK2mJs090Iraz8t3RCbncidtf8t3RWh4ZpenkN6fxX9SqqmvJ3zX9SqiLJsu3afms/uC9gsj+43ovHLsPzW9V6dTvABjeidPQKsNG0gKJ1uA9+/YWetF780FvW/S0ZLk7Y3U2Na9mt1KGWrtbTbv6rz+0XpUfq4+CqEq3RR9diWaq9u2TngtZ5rMVaxcZJkqJ5XGvSuXxAN9UZBMtgSGggl7eOEO3OeiV/CGDgGzpEiTnHkFqbJRHw2gjYEgwcxuec7rHdrLTUL3jAcOGASIhoInfj5yvNkqRsUrZjK1XETwH7qdjw5gB1H0GeXRVpz8/oUqbHFwa0EuOYj3yU0ALX3ic0POr2DPYwIkeQQCmyct1qfwlR1LC4DBGIZxhdBBb035LPCm6k8Ym5wHAHcES12W2YKqBlm+7qNJlN7jDniMJGwaO9PkEGlFb/vR9dzScmtAAGsZCShaZeAHYksS4u4Vwg5j8+Cu06+Sr0qCvU7Hx8EG6VseKbejtCqjFla0jn78lHYLCDHd99Ucs1wMdvgI3z+gUJXN6Ruxr+NXJoVjpLR3VaoIzUFi7JsIHz3f+Ph4opS7N5D4dRp4z3T+gSZONle0i65WJ6bDDK4KxXbiqDWYBsz6krVNsz2DvAjnqPMZLB9pa2K0v5Q3yAQ4/ZSpksvXraYMlT0XKtiUtJy3GU1N0PyV68K3y3dEEu60wpbzt4+G7oqReiElswn+mvqveRAEnMmPAKa7LqAqkVhIEZA5Gd5GoVmg8tbJaQJ1jLMlIyTIk8lknlbbRvxcaGmzU0OxVmJZVaHBp7paHnInMEHXwQrtRc9ehWw0cdRhaHiBJAkggxrBBWku2oW2doIIkggcgdfNVBerqlqJOgOBvRoiPOVCOacX7ZefEjLS0eevvF856qvXtbnar0bth2LbVZUtVIw9rcT2bOwjvEcHQJ5wvNSVtWTstHlZMbg6Y0PTsSYUtFSOR/SLQ5zpXWuTTouNOa34oatkpM9xptIEEzziPugnaGzzRrk8Gx6T+iOFUb3pYqFUcQffovNa0aY+nkjRr4ptqOHA4bfbNSwordmwLLH+xV+E5tFV7ZfUD2AE56A6xlBBQ19sc6A5xIGQ3gcB+iYy0d3DMb6cePFQytNCBilUplszyzGZ8ENqkSYCiCfM6oVR1jgrtisuJU2o3dX5VyBFWy5ZLI1pzbPhKI0q2EzhA8APoJVWm4CApaBzJ8kaLUW32gnOensq+x+ETvxmChLIA8V2pVkalE6jVWW+DLTrt+3RGrFbgTmI1jPLiMtivPbLaoMGfZRq7bx2ncRv1zV4MjOJ6NRcMI4bbzOxQrtB2RpWpuJkU6sajIOPBw++vVAP+YjTeADlMnNbK77wFQA+o04qrSZG5Q2eQXjdtSg8sqsLXDj9QdCFAHQvaL4uilaaZY+Mx3Xxm0nQj0XkV8XJVsz8NRscHbOHEH7LPKFGiGXsV22sgJv4wmJUTWTOcfdN+BlIPmsmR/o34IatouOeXU6g5T5KrZaD3EFkToZ4K1ZWdyqSDAYcxtt5ZrtzCCFCSpWav+jQUK9Q0msfhBbMR9J4KDszbHioGPpOJBJBDdCd5RE0pgq/SkRCipbsdyohvi3Gk2lTmMZLnz/SDEeJ+izP/ABJuBoFKvRZAcIqYRkDlhc6NJkieS1tpoufaBipY2fDwh2XddmM56yqna+9KdGzvpZYntwtaOeU9AJWjjwcpJR9Zi5DjKGzx/CkKaJNsQOoU9KzNGy97H/jZt7Z4ssqQJ+EU9lldP5SjQaAnBelj4FeszS5H6R6cFDWbLXDkU4JzSvnD0DyK3UML3N4E/qqFU90jmtF2ssuCu7nB9FmnHULMlTKSZSwKRrOa4HGUYoXYxxBdIB3Cq2Ik2ChQKc2itjZexDHQcboIkHKESPZulQ0E4mmHHMgtzITUHqYV1CAB5opdjAGj77Kk/NyIWYQBlsjSDH0tuGfgk2qCeHJMdV1kKMOgyiUsnfVHv69Ux9WRmc9v1ULnLj6kpkgNkvxCr13ViXcxwQum6VPZKha4kJ1oVhAV8VSfqtj2evQtbmchr0ylYWz1IdPVFLgvcfGwVB8t/dJ/pJ0eDxCeH9ieTyj0yjewLMbcwRIAMk8RwnkmVvhW2mWOhw4ZAg6AgagrKXbanWS0OY7NmKY2IOYcPqr9/WfBV+LSIDXjECMs94nzha1FPRldrYFt3YOpTkNq0yf5WuBYXHgJylY6pXcCWQcU4YjeYiOq9Xs15Yo+IMwAZjP3BKzF82AU7Y6o2AXtluogmA908f1WXNx4xXajXh5WRvrYMsN21TSwl4Z8QYQ0tJcRrn/Toitm7LODQ6m/G6JLS3BAOUyTGXAxqFGap2nQAncwNz+iJXXaQ52ZOfOYIWRYFLTNb5Mo7RLSsL2kB7S3r+u6uBqG0L0cKhaT4HlvHFXm21rqBqj+X8w4c+izZOI47jsrHlKepaZYtd6tpUnOcYDQvKrxvN1aq55zLj4AbN6DJX7/AL8daDgGVMZn/cdkOpwBAXu/4zjVHs/Wefy8qb6oa1nE+CmaFC+p1UTnle0pqJ50ouRbxBNdVA1VUYjyCcKWeeSf+Zvwm8S+s9XauO3XKZySeV8eeoYvt9Sh1N3EFp8DI9CsNVW8/wCILpY3rl5Z/ZYJzpH1UWvyHfhButVYaE0wYkQsnK2nZyoDRPl9SmaDjCt2WksGEnu5anTmPPPzV6+6pNBx0wjFI/7foUyvdMtxM5d3oJy8UBvO9i2i9h3Ajx1+ibwZ16AaTZKvMETnrsqliEknp9ERZT0RRyWjrKfmuVGwrOLSVBXeNtEwWkVnQoy5Pcq7nqlE26J2vzUlIw5VsalDs0QWXWDadfRd0ygTxHoQo6D2k4XZbg9dv2VgPBGE+aJ3pqbLX/E2Zr9X0e47+3Yo1clRtWn8N2ZYZBjSdPIrB3PezqFQ4Tk4QRx5e+C1/Zy8WlxkGDtMdOOX6LTCVtGeSpMvWiwuY85gxvmfIx9eCVWzNrUzJ74PdMaCAR1BI0R9mF7QHCCfyu4xr1VO03G5kuZtsJ0jXP3mtFp6Zn2naMNXcQSIMh0fqh1S8DRqZkaTA9JRy+qgplzoEjL7Lzy87XjeT95WScOjNUZ9kG7Rfvfa4HbPmfD3krFm7SuYxwafzaidt/uPFZDGufFKl3DYYdWEmMhKRqDdCPjFL454qq5LSpC0FzUC5jaEJNoPFcNcrv8AaZ3VBU1vBQuAOplDjXKQtJQfMfh3RHtFI5Bdeo6RySe5ZCpj+3b5wjkT5wsAypnC3nbUfSF5+T3vFLWwyJKohabsrU+W8dPXILN0hII4aIz2TPzA3iR5T780rDD09KsjiGDPXP1n30Xn/bao0WhwbvE9Tm71W+xANk5Aa9BqvJrxtBqVnOO7ifVOwsvWNucdPuiQq5ngqFlbn4D6KedI1Qih0yyNT79VBaHwpifNUa5ToEnRx9VV3vTnhRwnJMla/JS0nqqDCmaNEQElJxOW40U7KhVQnvSrD6c57pkzhwcdVobmvLvDMDms2Qp7E/OJVIumBqz1C0WknMHP3MZKKrf1QDeNjnOQ3lCbqtoNMEEy1Svq4l6KpqzA00wPftrLmunceXD7rC1NStx2kY1jSJk7+91hapzWLkM0wVIaXLgKRXFhY5wldBSXISjHUk1xXA5CzqHykEwuSaVyYD2lhScUkkxajJdsh3Z/2j6uH3XnoHe8R6pJJPoZfCVg78IndFTBWa4bOB9Rl6riSD9ERue0doLaD43y88ivOWtkkpJJ2NIM2RuXh9lI1qSSZDolrGMkOrnP3xSSTwFmcbT+6aGTPJcSTMmNaPqAu8OqSSKOJncVMNMsvXgkkmRw0t3SoughJJE4MXZbXNqhmzvRH6FsLc45fTPqkktUH+Jmn/YyV/2oueRzQF5zSSWTKVXgxJJJZgoSSSSDGEmOCSSDCNJTgkklRx//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3916" name="AutoShape 8" descr="data:image/jpeg;base64,/9j/4AAQSkZJRgABAQAAAQABAAD/2wCEAAkGBhQSERQUExQWFRUVGBgVFxUYFBgUHBgXFxQWFBcVGBcXHCYeGBokGhQXHy8gIycpLCwsFR4xNTAqNSYrLCkBCQoKDgwOGg8PGikeHBwpKSwpLCkpKSwpKSkpKSkpKSkpKSkpLCkpLCwpKSwsLCkpLCkpKSwpKSwsLCwpLCwpKf/AABEIAMUBAAMBIgACEQEDEQH/xAAbAAABBQEBAAAAAAAAAAAAAAAFAAIDBAYBB//EAD0QAAEDAQYDBgQEBQIHAAAAAAEAAhEDBAUSITFBUWFxBiKBkaHwEyOxwRQy0eEzQlJy8RViBxY0kpOiwv/EABoBAAMBAQEBAAAAAAAAAAAAAAECAwQABQb/xAAkEQACAgIDAQACAgMAAAAAAAAAAQIRAyEEEjFBIlETMgUUQv/aAAwDAQACEQMRAD8A3TUpSC4QsJQ7K6kAugJkcIpJFJMccC6VxxULqumfvguOLIC7jhUjeTWzJ5jnr65aIVeHadlMSfATuhaD0bNAXpGuBqR5rzu3dtqjjDYbzQmpe9V2rjnz9hI8leFFi/Z6ubU3+oeYUdUheXULXV3g8iI9UasFvcCIcW8pJHTPRTfI6+oquNfjD14boFVRQ2guHeyMa7e+aHWhsEyEVkjPwHRw9KbyonBTPULyiEieoiFKVEUTiF6gcp3qByIjBdbUquSpa57xUJKr8M0nsaSkEkgUBSRcKUpPKL8ChpCTdUpTVMI9wXQ1NanSnQp70nBMY7JdxKZQfK7KaF1OcIlMNWE4tVK12kMEk8fBc2FI5abZh4LNXj2kDSQCPekIT2h7Sk91hyB81l3Vyc1K2yyqJoLV2mc7TL10/wAoRaLW55zKqMCmQ8CnY5p46IhYqUGDoUOai9h7zfQ9Nj9lDLLRfEthSnZgRESpDd5iW6jbipLuafL3KJfCwmdisjkzdFIqXfW2O2o96FE6t3io3LwPDl0TKtinvN1Go0kK5dzsMf0lJ2ado6cFJGUtNEtcQclWci9+0oqucPyk5HnGY6oQ4r04u0medJU6InhRuUjlGVRCkLgoXhWcC4+gURGjPV/zFQuUtrHeKhVDM1s6FILOVGzVFadnyTqmjkigLMm/AKJ/hikbMj1Q1Av8OU00SiZs65+HKHRHUDTQK78IoibMkLOV3RAo9nauhNanEqATrU5QVbSGmCefhouNtBInAQ07yCY44dUUw0SVqsCTosH2tvzMsB/u68FpO015ilSPHQdV5Zaqpe4ycuPFJN26KRVKyB7i4ngux4qRtPJcLgEUCvrONHv3qp9goMafjyXNWFMlnNErrqQ7kfZCFU3/AOVcsbu9Hj4qGSGjRjls19kbl0+iNUaONhG6AsqYWNfkAeOgIGh5H7rR3fUDmhzctnDh+0rBJVs2qQyyujLdpjwT20s8Dd802uId1RK76MnEuUbY8pUrBVtsrHAWQfxXfNmCQ0BpJcTwJ7sLL2u6arCQ5hy4ZjwIWvvCzvbanVGElzmtaGnJgbBlxIzJnQdUhZnh3fzncfVanP8Aj0tmdY++3owL2RtHouBq21sxU9cwdjv4FV7+uin8BtdrQx0gEDIEHKY4qsM3Z1Qk8PVdrM/Y7JKvuuvLRTXRRRs0Mj0WuEbMM5UzyG9qMVXBVA1Fu0LPnuQwBUoi3s5TZ3gtpYLqlgKyNnb3gvVLqs3ympoxD2ARunkmuufktYLMOC5+FHBP1B2Mkbn5Lgubktd+GC5+ECFHdmZL/RuSX+jclrvwgXRYwuaO7F5q4+oBqusVCrahOZ3iPfSVjbKJWQWmyGvUGeDCJkCSM8hB45+SIWSxCmCZlx/MdMRzzwzA1QuzW/C9/MCPCdtyq1pvioQ7QtAdlAB0KVND9WzO9srz+JVwA5Ny8TqVmjl9lJbbTic48TP7KpjJU07GdIkL8vfvZMjxXC8DnHkFG6sSq2TJJHinMdkfeir4uacKiYFlkHRWbM+HBUWmVZolLJaKwZu7JZxVszm7uBw/3AE/srPZ21kZHb1GiH9na/yXnem4OHQ5H1IRJtENc9zdHHEP7S0GPLLwWCUfhuiEbxqAEDXcHlAhW7rtHNZd9uJwg7AgHeJ0KMXbaFFqjVFfiHK9OXAqXBIVUVgVYoVURX4D77ux1UMI/kOfT2EL7VUi1tKJwuEE7S3Qf+xP+Fr6bQql52ZhpuFT8kT5aEcCrQ/F2RnJyXUytzNR1ze6UHuho20lGan5T0Xq4/Dycnp5H2j/AOoeheJE+0J+e/qhg1Tk2SWb87eoXsN1s+U3ovILIO+3qF7Jdg+U3onicT4EsCkATg1GwEIplOFJThqcGoWcQfCXTRVgBdwoHA9AbawtquccgXQB/tI1nzHgr1O2fEE4nRJAAkb8syVTvEPjvGYzExoctvchYZO0aYqitan4XiI7w/ZDrc84HxuD56J1prYiIk65eStWej8RuRGICXDTIcOMKd2yviPPbSDMc1HOULUXw5pJD2iOJifTNZa0wHENkjmmqiUtbInOTZ4LoHHNcJKJMd4+/FLEmBicAmAPa5W6L81UarNByb4PD02HZqpAqNP8wj6u/wDlGbM6aYB1a14PTMhB+zdmEfEqOwtxgknoABlxJK01KxMcHFjw4CdPJYJyV0epGDqzP2vXLj+6s2K0wq9so4XHh+6ZQkJHs0QDzbwhEbDbgSsq+urdgtGaUpo3lndITrwsgqMg8QfIyhV228aIxTrSFeNNGPInF2jOVrNgrEAZGCPfVWav5T0RO1WUOB5CQfBC67u4ei38edxPNzr8r/Z5Hf5+e/qhiI3475z+qHq1kGrJ7F/EZ1H1Xsl3D5bei8csH8RvUL2W7v4beiZPRzVFoBdSCRKIp2U4JsrsrjhyQK5iSlA4E2egKVMAx3RBMa+9ELvq3BzYHU+WmRy6ck62nLWTzM+iC218NniYHQZn1I8lik/hqjH6yjWtMHWOajs19Oo1GvgGJyOhBBEeqqVnknIqk8l+UZzAz8tdFBelW/iIrTaC8mTBJnz2Kq1bC8jEAYznwznmu3jZX0zMyDtGm6mu+/A1uB7ZaZaeh4ToQqJEnX0Gwul3BS2miwflqY+HdiB/unfkq6YkxSnNcmgpY0yATNartIQqDH5q5TTDx9PQuzZpvsr2VNDhE8OB8x6ptSp+Hq12tnDha4dSxs+qzFx3x8I4XZsIhw5H77rW0WitTLQ5pkQ2pxGfdeNR1XnTi4y34e5ilGcbXpXuy96NTu1jhJyBPGY8krbR+G5zTtpwOWRHUKWhc34d7PiNbUJExqBzHRErysjatMvPdLG5cCB/KUtq6QyT9MxUrZqayvzlQimVapiFSjrDFkrlaChbw0CSsebXhGeSgqXo5+mQTwgyGbJHxm2N84pa3ooa/wCQ9EIud6K2k9w9FvxR6o8nNLtI8ivp3zn9UPKt3ufnP6qmqEWy1dv8RnUL2e7/AOG3ovGLt/is6hey2E9xvRMgMttTlGCkXpgEmJdDlDiXPirjifEuF6rOtIGqBX12sZSBg5rkrOKWbjAynQ7KhelMgidAMI5xqfMnzUtOoWw5vdEjMjLX35KO9K0txaA+o+wzXn2bfDN1AQ4wdnHyac/RUbPa/iNM5EZe/eyu1rYMRcdIPq0gD1Q+yswBhGRd9+J4Ql1Qrey1UrOe0h2oAE+frkhden4ohWqOaSCGjec+EjXRUK1Mv0cPArhXsqNMLmJNIg5pyoIzoXZSCSIpIwq9Z9JQ9iJWdNeh4+khVmy1ntPdJB6qIKazarPOfw2Yo7NZd19VS2CQcuE+qvD4lSGucSPRZ6wmCtlc7AVkkkmel2pFRl1ZLlS7gxjnuyDQStMyzhZvtnay1raY/mzPRp08/oqwjbM0smmZWtWLnSf8chyU1Aqo0qxQK2mJs090Iraz8t3RCbncidtf8t3RWh4ZpenkN6fxX9SqqmvJ3zX9SqiLJsu3afms/uC9gsj+43ovHLsPzW9V6dTvABjeidPQKsNG0gKJ1uA9+/YWetF780FvW/S0ZLk7Y3U2Na9mt1KGWrtbTbv6rz+0XpUfq4+CqEq3RR9diWaq9u2TngtZ5rMVaxcZJkqJ5XGvSuXxAN9UZBMtgSGggl7eOEO3OeiV/CGDgGzpEiTnHkFqbJRHw2gjYEgwcxuec7rHdrLTUL3jAcOGASIhoInfj5yvNkqRsUrZjK1XETwH7qdjw5gB1H0GeXRVpz8/oUqbHFwa0EuOYj3yU0ALX3ic0POr2DPYwIkeQQCmyct1qfwlR1LC4DBGIZxhdBBb035LPCm6k8Ym5wHAHcES12W2YKqBlm+7qNJlN7jDniMJGwaO9PkEGlFb/vR9dzScmtAAGsZCShaZeAHYksS4u4Vwg5j8+Cu06+Sr0qCvU7Hx8EG6VseKbejtCqjFla0jn78lHYLCDHd99Ucs1wMdvgI3z+gUJXN6Ruxr+NXJoVjpLR3VaoIzUFi7JsIHz3f+Ph4opS7N5D4dRp4z3T+gSZONle0i65WJ6bDDK4KxXbiqDWYBsz6krVNsz2DvAjnqPMZLB9pa2K0v5Q3yAQ4/ZSpksvXraYMlT0XKtiUtJy3GU1N0PyV68K3y3dEEu60wpbzt4+G7oqReiElswn+mvqveRAEnMmPAKa7LqAqkVhIEZA5Gd5GoVmg8tbJaQJ1jLMlIyTIk8lknlbbRvxcaGmzU0OxVmJZVaHBp7paHnInMEHXwQrtRc9ehWw0cdRhaHiBJAkggxrBBWku2oW2doIIkggcgdfNVBerqlqJOgOBvRoiPOVCOacX7ZefEjLS0eevvF856qvXtbnar0bth2LbVZUtVIw9rcT2bOwjvEcHQJ5wvNSVtWTstHlZMbg6Y0PTsSYUtFSOR/SLQ5zpXWuTTouNOa34oatkpM9xptIEEzziPugnaGzzRrk8Gx6T+iOFUb3pYqFUcQffovNa0aY+nkjRr4ptqOHA4bfbNSwordmwLLH+xV+E5tFV7ZfUD2AE56A6xlBBQ19sc6A5xIGQ3gcB+iYy0d3DMb6cePFQytNCBilUplszyzGZ8ENqkSYCiCfM6oVR1jgrtisuJU2o3dX5VyBFWy5ZLI1pzbPhKI0q2EzhA8APoJVWm4CApaBzJ8kaLUW32gnOensq+x+ETvxmChLIA8V2pVkalE6jVWW+DLTrt+3RGrFbgTmI1jPLiMtivPbLaoMGfZRq7bx2ncRv1zV4MjOJ6NRcMI4bbzOxQrtB2RpWpuJkU6sajIOPBw++vVAP+YjTeADlMnNbK77wFQA+o04qrSZG5Q2eQXjdtSg8sqsLXDj9QdCFAHQvaL4uilaaZY+Mx3Xxm0nQj0XkV8XJVsz8NRscHbOHEH7LPKFGiGXsV22sgJv4wmJUTWTOcfdN+BlIPmsmR/o34IatouOeXU6g5T5KrZaD3EFkToZ4K1ZWdyqSDAYcxtt5ZrtzCCFCSpWav+jQUK9Q0msfhBbMR9J4KDszbHioGPpOJBJBDdCd5RE0pgq/SkRCipbsdyohvi3Gk2lTmMZLnz/SDEeJ+izP/ABJuBoFKvRZAcIqYRkDlhc6NJkieS1tpoufaBipY2fDwh2XddmM56yqna+9KdGzvpZYntwtaOeU9AJWjjwcpJR9Zi5DjKGzx/CkKaJNsQOoU9KzNGy97H/jZt7Z4ssqQJ+EU9lldP5SjQaAnBelj4FeszS5H6R6cFDWbLXDkU4JzSvnD0DyK3UML3N4E/qqFU90jmtF2ssuCu7nB9FmnHULMlTKSZSwKRrOa4HGUYoXYxxBdIB3Cq2Ik2ChQKc2itjZexDHQcboIkHKESPZulQ0E4mmHHMgtzITUHqYV1CAB5opdjAGj77Kk/NyIWYQBlsjSDH0tuGfgk2qCeHJMdV1kKMOgyiUsnfVHv69Ux9WRmc9v1ULnLj6kpkgNkvxCr13ViXcxwQum6VPZKha4kJ1oVhAV8VSfqtj2evQtbmchr0ylYWz1IdPVFLgvcfGwVB8t/dJ/pJ0eDxCeH9ieTyj0yjewLMbcwRIAMk8RwnkmVvhW2mWOhw4ZAg6AgagrKXbanWS0OY7NmKY2IOYcPqr9/WfBV+LSIDXjECMs94nzha1FPRldrYFt3YOpTkNq0yf5WuBYXHgJylY6pXcCWQcU4YjeYiOq9Xs15Yo+IMwAZjP3BKzF82AU7Y6o2AXtluogmA908f1WXNx4xXajXh5WRvrYMsN21TSwl4Z8QYQ0tJcRrn/Toitm7LODQ6m/G6JLS3BAOUyTGXAxqFGap2nQAncwNz+iJXXaQ52ZOfOYIWRYFLTNb5Mo7RLSsL2kB7S3r+u6uBqG0L0cKhaT4HlvHFXm21rqBqj+X8w4c+izZOI47jsrHlKepaZYtd6tpUnOcYDQvKrxvN1aq55zLj4AbN6DJX7/AL8daDgGVMZn/cdkOpwBAXu/4zjVHs/Wefy8qb6oa1nE+CmaFC+p1UTnle0pqJ50ouRbxBNdVA1VUYjyCcKWeeSf+Zvwm8S+s9XauO3XKZySeV8eeoYvt9Sh1N3EFp8DI9CsNVW8/wCILpY3rl5Z/ZYJzpH1UWvyHfhButVYaE0wYkQsnK2nZyoDRPl9SmaDjCt2WksGEnu5anTmPPPzV6+6pNBx0wjFI/7foUyvdMtxM5d3oJy8UBvO9i2i9h3Ajx1+ibwZ16AaTZKvMETnrsqliEknp9ERZT0RRyWjrKfmuVGwrOLSVBXeNtEwWkVnQoy5Pcq7nqlE26J2vzUlIw5VsalDs0QWXWDadfRd0ygTxHoQo6D2k4XZbg9dv2VgPBGE+aJ3pqbLX/E2Zr9X0e47+3Yo1clRtWn8N2ZYZBjSdPIrB3PezqFQ4Tk4QRx5e+C1/Zy8WlxkGDtMdOOX6LTCVtGeSpMvWiwuY85gxvmfIx9eCVWzNrUzJ74PdMaCAR1BI0R9mF7QHCCfyu4xr1VO03G5kuZtsJ0jXP3mtFp6Zn2naMNXcQSIMh0fqh1S8DRqZkaTA9JRy+qgplzoEjL7Lzy87XjeT95WScOjNUZ9kG7Rfvfa4HbPmfD3krFm7SuYxwafzaidt/uPFZDGufFKl3DYYdWEmMhKRqDdCPjFL454qq5LSpC0FzUC5jaEJNoPFcNcrv8AaZ3VBU1vBQuAOplDjXKQtJQfMfh3RHtFI5Bdeo6RySe5ZCpj+3b5wjkT5wsAypnC3nbUfSF5+T3vFLWwyJKohabsrU+W8dPXILN0hII4aIz2TPzA3iR5T780rDD09KsjiGDPXP1n30Xn/bao0WhwbvE9Tm71W+xANk5Aa9BqvJrxtBqVnOO7ifVOwsvWNucdPuiQq5ngqFlbn4D6KedI1Qih0yyNT79VBaHwpifNUa5ToEnRx9VV3vTnhRwnJMla/JS0nqqDCmaNEQElJxOW40U7KhVQnvSrD6c57pkzhwcdVobmvLvDMDms2Qp7E/OJVIumBqz1C0WknMHP3MZKKrf1QDeNjnOQ3lCbqtoNMEEy1Svq4l6KpqzA00wPftrLmunceXD7rC1NStx2kY1jSJk7+91hapzWLkM0wVIaXLgKRXFhY5wldBSXISjHUk1xXA5CzqHykEwuSaVyYD2lhScUkkxajJdsh3Z/2j6uH3XnoHe8R6pJJPoZfCVg78IndFTBWa4bOB9Rl6riSD9ERue0doLaD43y88ivOWtkkpJJ2NIM2RuXh9lI1qSSZDolrGMkOrnP3xSSTwFmcbT+6aGTPJcSTMmNaPqAu8OqSSKOJncVMNMsvXgkkmRw0t3SoughJJE4MXZbXNqhmzvRH6FsLc45fTPqkktUH+Jmn/YyV/2oueRzQF5zSSWTKVXgxJJJZgoSSSSDGEmOCSSDCNJTgkklRx//2Q=="/>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3917" name="AutoShape 14" descr="data:image/jpeg;base64,/9j/4AAQSkZJRgABAQAAAQABAAD/2wCEAAkGBhAPDw8PEBAQEA8PDw4PDQ0PDxAPDQ8NFBAVFBQQFBIXGyYeFxkjGRQSHy8gIycpLC0uFR4xNTAqNSYrLCkBCQoKDgwOFA8PFykYFBgpKSkpKSkpKSkpKSkpKSkpKSkpKSkpKSkpKSkpKSkpKSkpKSkpKSkpKSkpKSkpKSkpKf/AABEIAMIBAwMBIgACEQEDEQH/xAAcAAACAgMBAQAAAAAAAAAAAAAAAwECBAUHBgj/xAA+EAACAQMBBQUECAQFBQAAAAAAAQIDERIEBSExQWEGE1GBkSIycaEHFEJSkrHB8BUWI9FTorLh8TNDY3KC/8QAGAEBAQEBAQAAAAAAAAAAAAAAAAECAwT/xAAfEQEBAQEBAAIDAQEAAAAAAAAAEQESAiFRAxMxQSL/2gAMAwEAAhEDEQA/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0Iv/AK7l0lCm1/pMXbHajU63GNWfsx4U4LCF/FrmzO+zl2DZ2vp6mlGrSeUJZJOzTunZqz4GTia7svs5abSUaSabUcqjTUl3kvalvXW68jbG6kKxIcRrRFhSF4EYjbEWLSFYkYjiLCkKxIxGtA0KkJxK4jrEYkITgQ4jmiGi0hOJDiNcSHEUhTgVcBziVcS0hTiVcBzRDiKQjAhxHWIxFSE4gMxAVY3qiTYbgGJwrrCrEYDbBiWkKxIxHYkYikaTtXWdPQ6ua4qjNLl73s3+fyOGSkfQ2v0Ma1KpRn7tWE4StxtJWuv3yPn/AGno3QrVaLak6VSdNyi7xbi2rr0OfrTMYzZelLkKUhkTNaj13YLbMNNqcZ7oV0qfeOTUYS4rdw3uyu+B1ixwPRaapXnGlSi51Ju0Yx4t/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jipGopU6VVQ1SvN0qitCrDhenVg1KLStdO6528OlbMVbBqukpqTs4yUoyhy32V38Ui5rMPsFhuJGBeiFNBYZiQ4ipCyGhtiLCkKsRYbiQ4ikKaIaGOJGJaQtoq0NcSriKQvEhoY4kNCkKxK4jbEMUhTRDiMaIaFSFNFWhrRVoVYpiQWJLSPSdwQ6BtPqxD055+sd+Ws7lh3LNn9XDuB0ctW6JHcmz7gh0B1icvN9oNpR0elraiTX9OEnBPhKpa0Iebsj572rtSrqasqtabnOXGT8FwSXJdDoH01bcy1NPRxfs6eOdTwdaolb0hb8TOZM1nyyGyAA2MjQa6pQqQq0pOFSDyhOPFM7r2J7SLX6aM3KPfw9jUQW5qV908eSklf1XI4EZ+xtuVtHVVehPColKN2lJOLW9OL3NEV9HODDFml7B9sae0qKUsYaqmrVaSaWaVv6sI393evgz1X1dGN9HDXYsizNg9OiHQHWLw1+LIaZsO4IdBDrDhgNMq0zPdAr3A6xONYJBndwiroDrDjWEyrZmuiVdEdYc6w2yDLdEr3I6w41iMqzKdEq6I6w51jMgyXRK90XrDnWMyrMh0SrpDo50gB3dAOjnXtWyLnLqv0hamUUkqcJc5pSbfwTe41se1OrTbWoq3lx9tv5cjOfj1d/LjseRDkccl2m1TtfUVd3D22Un2i1LvevV38f6kv7j9en7cdkbF16uMZStfGMpWva9lexxWevnLfKcn1cm382K232irrSVoSrVZQlTcHBzlZqW6z6bx+vftP248Pt/a09Xqa2oqe/WqSm0uEb8IrolZeRrgYHXEAAAABaMG72Tdld2V7LxK2AyNBr6lCpCrSm4VKclKE48VJHfexPb+jtGklOUKWqirVKLkkptf9ymnxT8OR89EqVjPrzWs9bj6uU0+G/4bzzvbXtjDZtFSayr1VNaen9lySV5SfKKuvjwPninqpxd1KS+EmvyG6naNWrj3lSdTFWj3k5TxXNK/Axw12+g4dstLT01KtqNTp1OVKDmqU1UvUxWSjCN3xuZWy9vLURylTnp1OSVCOocIVa8Wr5xp3yS6M+bYaiSaadmndNbmmPjtKp3ird5PvYtThVcpSqKae5qTfHcODt33bfbzQaNyjUrp1IXvRpp1Kl/u7tyfxa6l+znaV6yhPUVKE9LTU2oOtJJTp2T7y7Ssr3XhuPnZylJ33ttt+LbfM31DZe1NbFRw1dWmrJd46ndJct83Yb4xM9Owar6Q9nwqKkqzqzcsbUKc61nfxit/lc9Cp/3OZ9k/o27hxr6pylVjJShSpTcYQa4OU475Pot3xOhfWPFP8LM7n03m/bIciGzHlqekvQW9WvB+jJFZTkUuJ+s3XB+SbKS1PSXoCnuRVyESrf8AsvJgqv7auWIa5FWxL1FuT9GV+sq17/JiB0mUbEvVJ8N/qVlqF4lgfcDG79ftElHOFVLd4YimSqh6HiZfeBmY6qFlMBveGq7Rahqi0uE5KLd+C48OfA2DZqu0NFypJr7ErtdLWv8AkTVz+vMgAGXYATGTROfMDN2RtFUJSbTalG261+PU2dTZ9HVLOk1CX2lb848vijztzM2dq3Tqxa4NqLj4xbKm42S7L/8Al/yf7l4dl486r8or+5ubhcsc+taj+VYf4sl8YJ/qXh2RjzrO3SCX6m1uCqCHTEpdlaC951Jf/SX5IzafZ7RNRjKlJWldzp1XGpJfdeV1byRKrvxLLUEi9a9zs/a2ipU4wpJUlGKSSgoyslbe0t76m202upySlGTknzbOYrUjtNtadN3i7ee63VGN/G6Z+R06ddePoJq1Xa6b/M8V/NtRpWUE/Gzf6kvtPqH9qK6qEb/AzxrX7MevhXk+f+UcnJri0+h5XSdsJx3VKcZrxj7L/sbX+c6HJTV/GKsvRmd879Lnrz9tvhJc38hVRSvwf4kjEp7cjNXi4yXzGPakUifLdw9Rfhv6yuWxfN28zWVNsrkrCVt6F7bvyLNS42s4P/kTPJcN/wADAnr4vfvXmzGntFr3W/MuZrNxuVlz3BKb/djS/wAWmV/iU/Fl506xuHW6fkBqltGfQByvWPBZApCVMspnd5D1IlTEKZOYGRmUrb4yXNxkvOwpTJ7wg8i1Ygz9r0MajfKftL48/mYkZIy7VRRfgQzIVReITimWM9EWILEoRqt7szbKxUajtJbsnwa5X6m2VRPhv68jxyZkafWTg/ZbXTin5GnPcepyDM1FDbafvK3Vb16GdS1MZq8XcMshzIzF5ENgNzJzEZBkFOyJ7x+IjMMgh/el46hoxbhcisyOradzIjtST4yl5u5q8icgVuFtNc9/wuR/FI/dfyNQmWuSLXotNrYyXsy+MXxNhp1F8mePV+THLVVPvy/EybjWenuaVGDXu+o6Gz4cfkeF0+0q1P3ak10vdejMxdodT/iP4OMbfkY3xrpnvHtlSgvsoDxf8w6j7y/AiScb9r35eL/iC5XJW0V+7GnjUaLKobuuO+W6W0o9TIp6iMuDTPPd4WjV8i1OXoswzNNS2g1zv8Rj2rbkn5lqTWRtZxdPe997x8bmjG6jUyqO7+CS4JCiOuZMBaM7FQCpuFyAAnInMqASGKQ2lWad02n0Ma5ZM1mpvl6DRazNb/eXFfqZDZotDVxmn1s/CzN5YrkMgyJUAwIIyDInuwwKC5KZGIAXQWKplkAJl4lo078EPp6GX3X6BYdp9GnG7e71HU9GnuV/QKMJR6GwobQa3NL4riTc1vIvR7PJ8XYzo7BpJcBcdcmtz/QpPaDRy2uucs+OxaVv9kBhR2q/ECTV/wCXHgADowAAAAAAAAAAAAAAAAAAAACUyAAZGRvdFrI92spJOO53fE88Npy5ehqsesemp14S4Sj6oyoUzx5naTbNWnbfkl9mW/58TOay9L3QfVjG0naGjP370313x9UbeglNZQalHxi00a+CML6kMjoorqbajo4yXNDls6Nudx1i8a1EdPHwJ7leCM+Wgd+Dt6jIaFLjf0sXrDjWDSgue42Wng/G6Lw00L7krjZUHyMevVbzzEYp/ZRL00fuXKQ0s+NzNp0pc+JjddMxgygluULeQio1903Do3vcQ9Dfj5MdHLUWj19QNm9DEC9YnOuNgAGmQAAAAAAAAAAAAAAAAAAAAAAAExIJTAY0VTLRkE42Luf6wi5m7N2xV07vBqz4wlvg+tvHqYIGFdP2LtyjXjFppTaeVNtZJrju5o2+UXwscbp1HFqSdmmmmuNz1GyO1kruNVxXDF70n0ZnfLeenv1i+hdRjLdc87T2vlvurdHyHw2tZk51rrG8WjReWlNZS2texmQ1yZn5b+D46XqDoPxYv64kWjrET5Eum/EHSduIOtcqqvUqqPTvxYDLgWo4aAAdnEAAAAAAAAAAAAAAAAAAAAAAABIABZDJcgA15/jG/wBUAAOYAAANt2fm87Xdt+6+70N/DiABW0o8fIzaIAY11w2pwHaQkCN/6yrFCQILIgAA/9k="/>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3918" name="AutoShape 18" descr="data:image/jpeg;base64,/9j/4AAQSkZJRgABAQAAAQABAAD/2wCEAAkGBhAPDw8PEBAQEA8PDw4PDQ0PDxAPDQ8NFBAVFBQQFBIXGyYeFxkjGRQSHy8gIycpLC0uFR4xNTAqNSYrLCkBCQoKDgwOFA8PFykYFBgpKSkpKSkpKSkpKSkpKSkpKSkpKSkpKSkpKSkpKSkpKSkpKSkpKSkpKSkpKSkpKSkpKf/AABEIAMIBAwMBIgACEQEDEQH/xAAcAAACAgMBAQAAAAAAAAAAAAAAAwECBAUHBgj/xAA+EAACAQMBBQUECAQFBQAAAAAAAQIDERIEBSExQWEGE1GBkSIycaEHFEJSkrHB8BUWI9FTorLh8TNDY3KC/8QAGAEBAQEBAQAAAAAAAAAAAAAAAAECAwT/xAAfEQEBAQEBAAIDAQEAAAAAAAAAEQESAiFRAxMxQSL/2gAMAwEAAhEDEQA/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0Iv/AK7l0lCm1/pMXbHajU63GNWfsx4U4LCF/FrmzO+zl2DZ2vp6mlGrSeUJZJOzTunZqz4GTia7svs5abSUaSabUcqjTUl3kvalvXW68jbG6kKxIcRrRFhSF4EYjbEWLSFYkYjiLCkKxIxGtA0KkJxK4jrEYkITgQ4jmiGi0hOJDiNcSHEUhTgVcBziVcS0hTiVcBzRDiKQjAhxHWIxFSE4gMxAVY3qiTYbgGJwrrCrEYDbBiWkKxIxHYkYikaTtXWdPQ6ua4qjNLl73s3+fyOGSkfQ2v0Ma1KpRn7tWE4StxtJWuv3yPn/AGno3QrVaLak6VSdNyi7xbi2rr0OfrTMYzZelLkKUhkTNaj13YLbMNNqcZ7oV0qfeOTUYS4rdw3uyu+B1ixwPRaapXnGlSi51Ju0Yx4t/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jipGopU6VVQ1SvN0qitCrDhenVg1KLStdO6528OlbMVbBqukpqTs4yUoyhy32V38Ui5rMPsFhuJGBeiFNBYZiQ4ipCyGhtiLCkKsRYbiQ4ikKaIaGOJGJaQtoq0NcSriKQvEhoY4kNCkKxK4jbEMUhTRDiMaIaFSFNFWhrRVoVYpiQWJLSPSdwQ6BtPqxD055+sd+Ws7lh3LNn9XDuB0ctW6JHcmz7gh0B1icvN9oNpR0elraiTX9OEnBPhKpa0Iebsj572rtSrqasqtabnOXGT8FwSXJdDoH01bcy1NPRxfs6eOdTwdaolb0hb8TOZM1nyyGyAA2MjQa6pQqQq0pOFSDyhOPFM7r2J7SLX6aM3KPfw9jUQW5qV908eSklf1XI4EZ+xtuVtHVVehPColKN2lJOLW9OL3NEV9HODDFml7B9sae0qKUsYaqmrVaSaWaVv6sI393evgz1X1dGN9HDXYsizNg9OiHQHWLw1+LIaZsO4IdBDrDhgNMq0zPdAr3A6xONYJBndwiroDrDjWEyrZmuiVdEdYc6w2yDLdEr3I6w41iMqzKdEq6I6w51jMgyXRK90XrDnWMyrMh0SrpDo50gB3dAOjnXtWyLnLqv0hamUUkqcJc5pSbfwTe41se1OrTbWoq3lx9tv5cjOfj1d/LjseRDkccl2m1TtfUVd3D22Un2i1LvevV38f6kv7j9en7cdkbF16uMZStfGMpWva9lexxWevnLfKcn1cm382K232irrSVoSrVZQlTcHBzlZqW6z6bx+vftP248Pt/a09Xqa2oqe/WqSm0uEb8IrolZeRrgYHXEAAAABaMG72Tdld2V7LxK2AyNBr6lCpCrSm4VKclKE48VJHfexPb+jtGklOUKWqirVKLkkptf9ymnxT8OR89EqVjPrzWs9bj6uU0+G/4bzzvbXtjDZtFSayr1VNaen9lySV5SfKKuvjwPninqpxd1KS+EmvyG6naNWrj3lSdTFWj3k5TxXNK/Axw12+g4dstLT01KtqNTp1OVKDmqU1UvUxWSjCN3xuZWy9vLURylTnp1OSVCOocIVa8Wr5xp3yS6M+bYaiSaadmndNbmmPjtKp3ird5PvYtThVcpSqKae5qTfHcODt33bfbzQaNyjUrp1IXvRpp1Kl/u7tyfxa6l+znaV6yhPUVKE9LTU2oOtJJTp2T7y7Ssr3XhuPnZylJ33ttt+LbfM31DZe1NbFRw1dWmrJd46ndJct83Yb4xM9Owar6Q9nwqKkqzqzcsbUKc61nfxit/lc9Cp/3OZ9k/o27hxr6pylVjJShSpTcYQa4OU475Pot3xOhfWPFP8LM7n03m/bIciGzHlqekvQW9WvB+jJFZTkUuJ+s3XB+SbKS1PSXoCnuRVyESrf8AsvJgqv7auWIa5FWxL1FuT9GV+sq17/JiB0mUbEvVJ8N/qVlqF4lgfcDG79ftElHOFVLd4YimSqh6HiZfeBmY6qFlMBveGq7Rahqi0uE5KLd+C48OfA2DZqu0NFypJr7ErtdLWv8AkTVz+vMgAGXYATGTROfMDN2RtFUJSbTalG261+PU2dTZ9HVLOk1CX2lb848vijztzM2dq3Tqxa4NqLj4xbKm42S7L/8Al/yf7l4dl486r8or+5ubhcsc+taj+VYf4sl8YJ/qXh2RjzrO3SCX6m1uCqCHTEpdlaC951Jf/SX5IzafZ7RNRjKlJWldzp1XGpJfdeV1byRKrvxLLUEi9a9zs/a2ipU4wpJUlGKSSgoyslbe0t76m202upySlGTknzbOYrUjtNtadN3i7ee63VGN/G6Z+R06ddePoJq1Xa6b/M8V/NtRpWUE/Gzf6kvtPqH9qK6qEb/AzxrX7MevhXk+f+UcnJri0+h5XSdsJx3VKcZrxj7L/sbX+c6HJTV/GKsvRmd879Lnrz9tvhJc38hVRSvwf4kjEp7cjNXi4yXzGPakUifLdw9Rfhv6yuWxfN28zWVNsrkrCVt6F7bvyLNS42s4P/kTPJcN/wADAnr4vfvXmzGntFr3W/MuZrNxuVlz3BKb/djS/wAWmV/iU/Fl506xuHW6fkBqltGfQByvWPBZApCVMspnd5D1IlTEKZOYGRmUrb4yXNxkvOwpTJ7wg8i1Ygz9r0MajfKftL48/mYkZIy7VRRfgQzIVReITimWM9EWILEoRqt7szbKxUajtJbsnwa5X6m2VRPhv68jxyZkafWTg/ZbXTin5GnPcepyDM1FDbafvK3Vb16GdS1MZq8XcMshzIzF5ENgNzJzEZBkFOyJ7x+IjMMgh/el46hoxbhcisyOradzIjtST4yl5u5q8icgVuFtNc9/wuR/FI/dfyNQmWuSLXotNrYyXsy+MXxNhp1F8mePV+THLVVPvy/EybjWenuaVGDXu+o6Gz4cfkeF0+0q1P3ak10vdejMxdodT/iP4OMbfkY3xrpnvHtlSgvsoDxf8w6j7y/AiScb9r35eL/iC5XJW0V+7GnjUaLKobuuO+W6W0o9TIp6iMuDTPPd4WjV8i1OXoswzNNS2g1zv8Rj2rbkn5lqTWRtZxdPe997x8bmjG6jUyqO7+CS4JCiOuZMBaM7FQCpuFyAAnInMqASGKQ2lWad02n0Ma5ZM1mpvl6DRazNb/eXFfqZDZotDVxmn1s/CzN5YrkMgyJUAwIIyDInuwwKC5KZGIAXQWKplkAJl4lo078EPp6GX3X6BYdp9GnG7e71HU9GnuV/QKMJR6GwobQa3NL4riTc1vIvR7PJ8XYzo7BpJcBcdcmtz/QpPaDRy2uucs+OxaVv9kBhR2q/ECTV/wCXHgADowAAAAAAAAAAAAAAAAAAAACUyAAZGRvdFrI92spJOO53fE88Npy5ehqsesemp14S4Sj6oyoUzx5naTbNWnbfkl9mW/58TOay9L3QfVjG0naGjP370313x9UbeglNZQalHxi00a+CML6kMjoorqbajo4yXNDls6Nudx1i8a1EdPHwJ7leCM+Wgd+Dt6jIaFLjf0sXrDjWDSgue42Wng/G6Lw00L7krjZUHyMevVbzzEYp/ZRL00fuXKQ0s+NzNp0pc+JjddMxgygluULeQio1903Do3vcQ9Dfj5MdHLUWj19QNm9DEC9YnOuNgAGmQAAAAAAAAAAAAAAAAAAAAAAAExIJTAY0VTLRkE42Luf6wi5m7N2xV07vBqz4wlvg+tvHqYIGFdP2LtyjXjFppTaeVNtZJrju5o2+UXwscbp1HFqSdmmmmuNz1GyO1kruNVxXDF70n0ZnfLeenv1i+hdRjLdc87T2vlvurdHyHw2tZk51rrG8WjReWlNZS2texmQ1yZn5b+D46XqDoPxYv64kWjrET5Eum/EHSduIOtcqqvUqqPTvxYDLgWo4aAAdnEAAAAAAAAAAAAAAAAAAAAAAABIABZDJcgA15/jG/wBUAAOYAAANt2fm87Xdt+6+70N/DiABW0o8fIzaIAY11w2pwHaQkCN/6yrFCQILIgAA/9k="/>
          <p:cNvSpPr>
            <a:spLocks noChangeAspect="1" noChangeArrowheads="1"/>
          </p:cNvSpPr>
          <p:nvPr/>
        </p:nvSpPr>
        <p:spPr bwMode="auto">
          <a:xfrm>
            <a:off x="5160963" y="4651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3919" name="AutoShape 20" descr="data:image/jpeg;base64,/9j/4AAQSkZJRgABAQAAAQABAAD/2wCEAAkGBhAPDw8PEBAQEA8PDw4PDQ0PDxAPDQ8NFBAVFBQQFBIXGyYeFxkjGRQSHy8gIycpLC0uFR4xNTAqNSYrLCkBCQoKDgwOFA8PFykYFBgpKSkpKSkpKSkpKSkpKSkpKSkpKSkpKSkpKSkpKSkpKSkpKSkpKSkpKSkpKSkpKSkpKf/AABEIAMIBAwMBIgACEQEDEQH/xAAcAAACAgMBAQAAAAAAAAAAAAAAAwECBAUHBgj/xAA+EAACAQMBBQUECAQFBQAAAAAAAQIDERIEBSExQWEGE1GBkSIycaEHFEJSkrHB8BUWI9FTorLh8TNDY3KC/8QAGAEBAQEBAQAAAAAAAAAAAAAAAAECAwT/xAAfEQEBAQEBAAIDAQEAAAAAAAAAEQESAiFRAxMxQSL/2gAMAwEAAhEDEQA/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0Iv/AK7l0lCm1/pMXbHajU63GNWfsx4U4LCF/FrmzO+zl2DZ2vp6mlGrSeUJZJOzTunZqz4GTia7svs5abSUaSabUcqjTUl3kvalvXW68jbG6kKxIcRrRFhSF4EYjbEWLSFYkYjiLCkKxIxGtA0KkJxK4jrEYkITgQ4jmiGi0hOJDiNcSHEUhTgVcBziVcS0hTiVcBzRDiKQjAhxHWIxFSE4gMxAVY3qiTYbgGJwrrCrEYDbBiWkKxIxHYkYikaTtXWdPQ6ua4qjNLl73s3+fyOGSkfQ2v0Ma1KpRn7tWE4StxtJWuv3yPn/AGno3QrVaLak6VSdNyi7xbi2rr0OfrTMYzZelLkKUhkTNaj13YLbMNNqcZ7oV0qfeOTUYS4rdw3uyu+B1ixwPRaapXnGlSi51Ju0Yx4t/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jipGopU6VVQ1SvN0qitCrDhenVg1KLStdO6528OlbMVbBqukpqTs4yUoyhy32V38Ui5rMPsFhuJGBeiFNBYZiQ4ipCyGhtiLCkKsRYbiQ4ikKaIaGOJGJaQtoq0NcSriKQvEhoY4kNCkKxK4jbEMUhTRDiMaIaFSFNFWhrRVoVYpiQWJLSPSdwQ6BtPqxD055+sd+Ws7lh3LNn9XDuB0ctW6JHcmz7gh0B1icvN9oNpR0elraiTX9OEnBPhKpa0Iebsj572rtSrqasqtabnOXGT8FwSXJdDoH01bcy1NPRxfs6eOdTwdaolb0hb8TOZM1nyyGyAA2MjQa6pQqQq0pOFSDyhOPFM7r2J7SLX6aM3KPfw9jUQW5qV908eSklf1XI4EZ+xtuVtHVVehPColKN2lJOLW9OL3NEV9HODDFml7B9sae0qKUsYaqmrVaSaWaVv6sI393evgz1X1dGN9HDXYsizNg9OiHQHWLw1+LIaZsO4IdBDrDhgNMq0zPdAr3A6xONYJBndwiroDrDjWEyrZmuiVdEdYc6w2yDLdEr3I6w41iMqzKdEq6I6w51jMgyXRK90XrDnWMyrMh0SrpDo50gB3dAOjnXtWyLnLqv0hamUUkqcJc5pSbfwTe41se1OrTbWoq3lx9tv5cjOfj1d/LjseRDkccl2m1TtfUVd3D22Un2i1LvevV38f6kv7j9en7cdkbF16uMZStfGMpWva9lexxWevnLfKcn1cm382K232irrSVoSrVZQlTcHBzlZqW6z6bx+vftP248Pt/a09Xqa2oqe/WqSm0uEb8IrolZeRrgYHXEAAAABaMG72Tdld2V7LxK2AyNBr6lCpCrSm4VKclKE48VJHfexPb+jtGklOUKWqirVKLkkptf9ymnxT8OR89EqVjPrzWs9bj6uU0+G/4bzzvbXtjDZtFSayr1VNaen9lySV5SfKKuvjwPninqpxd1KS+EmvyG6naNWrj3lSdTFWj3k5TxXNK/Axw12+g4dstLT01KtqNTp1OVKDmqU1UvUxWSjCN3xuZWy9vLURylTnp1OSVCOocIVa8Wr5xp3yS6M+bYaiSaadmndNbmmPjtKp3ird5PvYtThVcpSqKae5qTfHcODt33bfbzQaNyjUrp1IXvRpp1Kl/u7tyfxa6l+znaV6yhPUVKE9LTU2oOtJJTp2T7y7Ssr3XhuPnZylJ33ttt+LbfM31DZe1NbFRw1dWmrJd46ndJct83Yb4xM9Owar6Q9nwqKkqzqzcsbUKc61nfxit/lc9Cp/3OZ9k/o27hxr6pylVjJShSpTcYQa4OU475Pot3xOhfWPFP8LM7n03m/bIciGzHlqekvQW9WvB+jJFZTkUuJ+s3XB+SbKS1PSXoCnuRVyESrf8AsvJgqv7auWIa5FWxL1FuT9GV+sq17/JiB0mUbEvVJ8N/qVlqF4lgfcDG79ftElHOFVLd4YimSqh6HiZfeBmY6qFlMBveGq7Rahqi0uE5KLd+C48OfA2DZqu0NFypJr7ErtdLWv8AkTVz+vMgAGXYATGTROfMDN2RtFUJSbTalG261+PU2dTZ9HVLOk1CX2lb848vijztzM2dq3Tqxa4NqLj4xbKm42S7L/8Al/yf7l4dl486r8or+5ubhcsc+taj+VYf4sl8YJ/qXh2RjzrO3SCX6m1uCqCHTEpdlaC951Jf/SX5IzafZ7RNRjKlJWldzp1XGpJfdeV1byRKrvxLLUEi9a9zs/a2ipU4wpJUlGKSSgoyslbe0t76m202upySlGTknzbOYrUjtNtadN3i7ee63VGN/G6Z+R06ddePoJq1Xa6b/M8V/NtRpWUE/Gzf6kvtPqH9qK6qEb/AzxrX7MevhXk+f+UcnJri0+h5XSdsJx3VKcZrxj7L/sbX+c6HJTV/GKsvRmd879Lnrz9tvhJc38hVRSvwf4kjEp7cjNXi4yXzGPakUifLdw9Rfhv6yuWxfN28zWVNsrkrCVt6F7bvyLNS42s4P/kTPJcN/wADAnr4vfvXmzGntFr3W/MuZrNxuVlz3BKb/djS/wAWmV/iU/Fl506xuHW6fkBqltGfQByvWPBZApCVMspnd5D1IlTEKZOYGRmUrb4yXNxkvOwpTJ7wg8i1Ygz9r0MajfKftL48/mYkZIy7VRRfgQzIVReITimWM9EWILEoRqt7szbKxUajtJbsnwa5X6m2VRPhv68jxyZkafWTg/ZbXTin5GnPcepyDM1FDbafvK3Vb16GdS1MZq8XcMshzIzF5ENgNzJzEZBkFOyJ7x+IjMMgh/el46hoxbhcisyOradzIjtST4yl5u5q8icgVuFtNc9/wuR/FI/dfyNQmWuSLXotNrYyXsy+MXxNhp1F8mePV+THLVVPvy/EybjWenuaVGDXu+o6Gz4cfkeF0+0q1P3ak10vdejMxdodT/iP4OMbfkY3xrpnvHtlSgvsoDxf8w6j7y/AiScb9r35eL/iC5XJW0V+7GnjUaLKobuuO+W6W0o9TIp6iMuDTPPd4WjV8i1OXoswzNNS2g1zv8Rj2rbkn5lqTWRtZxdPe997x8bmjG6jUyqO7+CS4JCiOuZMBaM7FQCpuFyAAnInMqASGKQ2lWad02n0Ma5ZM1mpvl6DRazNb/eXFfqZDZotDVxmn1s/CzN5YrkMgyJUAwIIyDInuwwKC5KZGIAXQWKplkAJl4lo078EPp6GX3X6BYdp9GnG7e71HU9GnuV/QKMJR6GwobQa3NL4riTc1vIvR7PJ8XYzo7BpJcBcdcmtz/QpPaDRy2uucs+OxaVv9kBhR2q/ECTV/wCXHgADowAAAAAAAAAAAAAAAAAAAACUyAAZGRvdFrI92spJOO53fE88Npy5ehqsesemp14S4Sj6oyoUzx5naTbNWnbfkl9mW/58TOay9L3QfVjG0naGjP370313x9UbeglNZQalHxi00a+CML6kMjoorqbajo4yXNDls6Nudx1i8a1EdPHwJ7leCM+Wgd+Dt6jIaFLjf0sXrDjWDSgue42Wng/G6Lw00L7krjZUHyMevVbzzEYp/ZRL00fuXKQ0s+NzNp0pc+JjddMxgygluULeQio1903Do3vcQ9Dfj5MdHLUWj19QNm9DEC9YnOuNgAGmQAAAAAAAAAAAAAAAAAAAAAAAExIJTAY0VTLRkE42Luf6wi5m7N2xV07vBqz4wlvg+tvHqYIGFdP2LtyjXjFppTaeVNtZJrju5o2+UXwscbp1HFqSdmmmmuNz1GyO1kruNVxXDF70n0ZnfLeenv1i+hdRjLdc87T2vlvurdHyHw2tZk51rrG8WjReWlNZS2texmQ1yZn5b+D46XqDoPxYv64kWjrET5Eum/EHSduIOtcqqvUqqPTvxYDLgWo4aAAdnEAAAAAAAAAAAAAAAAAAAAAAABIABZDJcgA15/jG/wBUAAOYAAANt2fm87Xdt+6+70N/DiABW0o8fIzaIAY11w2pwHaQkCN/6yrFCQILIgAA/9k="/>
          <p:cNvSpPr>
            <a:spLocks noChangeAspect="1" noChangeArrowheads="1"/>
          </p:cNvSpPr>
          <p:nvPr/>
        </p:nvSpPr>
        <p:spPr bwMode="auto">
          <a:xfrm>
            <a:off x="5313363" y="6175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3920" name="AutoShape 23" descr="data:image/jpeg;base64,/9j/4AAQSkZJRgABAQAAAQABAAD/2wCEAAkGBhQSERQUEhQUFRQWFRQUFxQWFxQUFBQXFBUVFRUUFBQXHCYeGBkjGRQUHy8gIycpLCwsFR4xNTAqNSYrLCkBCQoKDgwOGg8PFykkHBwsKSkpLCkpLCkpLCwpKSksKSksKSwpLCwpKSksKSksKSwsLCkpKSkpKSkpLCwsKSwsKf/AABEIAK4BIgMBIgACEQEDEQH/xAAcAAABBQEBAQAAAAAAAAAAAAAAAQIDBAUGBwj/xAA+EAABAwEFBAgDBgUEAwAAAAABAAIRAwQFEiExBkFRYRMicYGRobHwMsHRI0JScoLxBxRikuEkorLCFTPS/8QAGQEAAwEBAQAAAAAAAAAAAAAAAAECAwQF/8QAIhEBAQACAwEBAAEFAAAAAAAAAAECEQMhMUESURMyQmFx/9oADAMBAAIRAxEAPwDw1CEqARCEIAQlQgAKajRPAopQNfqVcpWd7hl1R5nwzKm1eOOxhwNImDplBManxKfZWSCRnAMeH1jxU/8A4eBmY5xHqrNksYA+KRpr+IEKNxrcbPY1NlLFFN7+PRtntc4/Jel2Oyf6WoBricD2tBELmtkLL/o6hcOs2o2ctBnhnvkd67ihZsL7Qzc5zK7OBD83AcsTY71GVRHM7NWX7WrUj7gHjE+QC57bK7/tHcQ7F3HI+rfArtbosZpBzOPSkcYkD0AWJtTRxFpn4wWzwnMeoU1pj656hQ6s8WEf3AIpHC6DuI7pj5lWrHTEFvLLyy81Xd8RnsM93zB8EfVfF+qfs3HeM+yXM/7MC0Kdf7Nh4YvXEqFmzpvG8AT+lw+QTqFWcbDlBMcj+zkoK0q1YHCZ1gcs8vQNK428T0Ze37sz2A5+k+fBalptvVI0gjuzMR5+MLAva044cNcg4cROo7D6p4prRr1ppUqmXVLmP5tdo7sn1KpXVeIZWg6aQdDPHv8A+RVSy22aBZI6pOXI6jxCo4xiaeG/lO9aJdnelhD2uwmcs8syBkHdsAA/lXM1mzLDkSP9zcj6eav3deTh1SRibm13FvA+n7KrfkZPbkZDuHIg9hhL6Pis6zipRMfFAPaW5ePWjshZtKp8HAjD6j5LasVQAmNAWnPg8H6DwWTe9mwOMZA9YdpEx44grjOqttp5Twy9+SoLUtInP8QB79/mFlq4gIQhMBKEJEBJKanDRNhBhInikeCDRKCMQlhIgEQhCAEIQgBKAgJwMICelAHvPgrdK8MPbu4DuWd0iC/gPHNT+d+rmWvFyrWe/Mknsz/ZXrJVcGgxoZgnXKPqstjp+i1bqsbnnCZAPieEBGhLXpOyFoADmGcL2a74GYy3kT5LtKJxMpuyL6fUfGjqbhBjiPhePyrzi7LI6m0HGJbHPTKcjlP1XW3He5DsLi0tOQPbnhd558yssouNSo0dY7w1w7ydfB0rlrxHSUB+JkHwJHlHkuprsxB2HQgt4xkRJ7JH9q442ghxa7TPLgHGZHfI7QpOKdEgOyy9J199qZbrPBncfnn4ZIcCD35cM/kfeitMgtg5cOXJKtYhsnA6EQeyCPRVbQ/BUn8Qg9okeh8leaxw0aI8VWtVkc8ZNPnARfRFK8a2ZI+9n2Hf3TCwLQJPA65buJHEHJalqpObln9O/wCSxLVVPAJwtaRuIDtcJM9hyOXn5KEu8Rn2jeEx9QnVLPH2NFozWLNaIcw7gY7QciPCfALStbMVMyc8x25Fp9AVj2cdYfmb6grWrOlk7if+Rn0U5HGTZrUW4geDQf0lyuX24PaDvBPk4n6rMrn7Q8Jn5/MqatV+zM6yfP8AdX92zRY+qOR+ZWcQrJqQ1ViriKESkQmQQhCAkacktMpgQwoCyHJXKLEnE5ICElKkIQkDEIQmClIhCAUIlIlQClAyKQJ+me9AW7M4CMgT4xw35ldBdVmqVqgYzLPMjKe/XvK56x0jrHyHiVu3XeHR1BUJnDMNABjFubz95qMlx6lcVxU6LWvc0Vnl2FrPuzqSZ1AHJdDfOz7HsxNaKdQCQWgD01CrbJWpv8tSr1Mmik52esvqO84bCuVdoG1jFNwkcVx7tvb1scJMJJP+ubsF8bqnVcJY4aAxlI8iO1Y18tIqEiJ1jjOpjny0MrR2iogVy0QC6HN5OAiJ4EZfpCwH23VrhMaA6t5StcbuOLkx/ORlOriEDUbju5Hi30WjYag0dpuy9Vnkb268NT46q3YqzSc8jx/wq0iLtSzlubI7M/LJOFGo/IgK/ZqLcjiae6Cr9BoOrRHZ8ylppK5utcfHyWbadn6Z1HjPqu4q2QHTzVV9gGahprbze27Nxpnz18Vk17rLeweyF6TarE3cAOxY9ewgyrlRcHDspb+/5KU1vso4OHoYW1arsjT3KwrbSjJOVFx0zap6xKjrVMoUr6Sq1H5rWOfLohKYUEpFaAUiEIAQhCAVDdUAJW6oB5TglwJzWoCGEqdhQkECEITAQhCAEqEIBWhKDmmynsQE9JxOW71WlZKZicoG/ifoOH1Wcx/769y0qRjDO7dzOZ+SjKtMZt7Ps7Z+kumg0a4N+pw1Kg+fmluqq5jsOEAjIgjNT/w5eH2NoI+Co4AcnAOjzK0b+oRWY9gzyxRyXFl1dvZ47+sZi5PbazvLmuAjKQPyrnalRz4OeIea9Uvq6elZiEAjQbojRcbRuXrwRh7NFpjenJyY21hWd1Q/dPgVeokE9dufHQ+K726bmYG5iVPabkpO+6Fe2X4crYqLB8JPhmtaz0uR71bZdbGaBMqZJWqxxpr1DUzRUqZKE1lO16ULWxYldsErctqxbSEttNMu1MWFbqIJXQWnVZ7bA+rU6Om0ucTkB5kncBxT2m4uYtFOFiuOZXot/fw9r0qeMPpvMfCMQPcSM/JedVKZaSCIIyIOoW/HduLmmjUKex2CpVdgpMc9x+60EnyTrbddWiYq03MP9QI81qx1fVVCFNROqCRhic6nATpSOKQMCN6VgTyEwOm5JzaqiekBQD8ZQmShANQhCAEJSkQAlSKezWUvOXeeCAjptn35J5buhaLLI1gz14lOoiSkrSCjZ958FfulgfUE5CT4ASfRJUpenh7hWrhs3SOLWDrYTh9JWWd6b8c7er7CWogvbHUMRG4ty8PoF1hcCZOk+JXO7E2MNbrMga+fmt9lmxVW9Y4Q74d3UjLx9Fza27scpOqv3j8MBZLLO2dM+K1be9ZgfCeXrTCbi3TeAIUTrTmq9epAWVVtBmc0SpzxbT3ys+1PWUb1DjrhdpOfgYVW1W6s2Jhw4iT4ps9aaTnqEvhZVK/2l2FwLT5K7UtAI1S0cQ2qvKoOan2iqprtu813RmGN+Jw/4g8T6JNtSRiVqbnODWNc4uOEAAmSd06LtrjuRtkpmYNV2b3/APVv9I89Vo2ekKbQQIAENAGQCx7zvMvOFmZJgDiTlCqdMct5dRTvu3l5wNkk6AZk9yx6n8PGVutX6vJvx950Hmuzs13MoU5J65+J28ngOA5LEt9/gSAU51dpuO5rRbuu+hZWYaLAwb4zc7m5xzK53bOu2s0gDdB5j6jVT172nTMqCyXBVrdZ3VYfvHU/lHzRck/09R5VVp4SRwRT1Xrlq2KsraRBYC8j4nEl3cd3cvLrwsPRVS2ZG48l045yuHLjuPaqDmklOLEgaqQAE5xTAc0rkyNlIhCAEIQgEQlAVuz3a52ZyHn4ICoU+nQc7QFbNK7GjdJ4mPRW20hw+SD0yKF1fiPh9VpBopsy/dWBTyVa2vyPZCFSM41sTo19/srNEQqVN3WVxlX3xSC+wS3sBH09Srux9pFKu0u34mHgJBE90yqFkqEuLeII79R4x5qGq/B3nD4arLKb6dGNk7e80Ip1HEaHrdzpmO9pP6lWum/i60dYFodUwta4QSCIxN3/AITBz1035Gxt9G00WlxlzG4HfpIIPeCtNt2zUDwc2vDhxG9w4ALCdbjodVbBIWM5xBWu98hZNqapydPFfhtR0hZld0SrnSwqdrdKUVnNsC11YcSdNCeCa61ub8GY97tybeNkL2loMZewuPtFor2d+EdZoyz36xn3FaySuTLK4VvXheQcIew9qyaN71GGGHGODhBHeqpvKtW6obh3E6wVsXVcsDMZ80as9P8AUs3E9hr1a9RlPoy0uMTq0cXGNwErvOj6FjKTOIHMknNx5nVUdmLvAe50fC31/wABXKFTpLYxo0GJ53xhkDzIUWN8L/PxpXq7DTjTh2Kld91ii3pHiarvgb+Hn2qttbeYaKmfwwBy1k+ih2eqWq1US+rUgnJhwjFg3TpnvnXNV1KjuY7+VS2s2hDZbOmpHHgFx9z3dWttcNbIbvJmGji7muxdsQ11VvS1DBdm46N5x71W+202ey08NMNa0b97jvJ49qWt91X6kmsWfaNlaNnY0NbJ1LnGXOPHgOxULRbHD7xhV7x2wxuOFpfwG7vKo1XvdJ3enaFUYZS/abtFbC2lja7PeOK8zvWqXEP3yuxvUuc0gmAuLttndnDXFoJMgGPHRXx+ufl/tUjVKbiQkXQ5Cp50TITgMkA1CUhEIBJQhCA6Cx3YGZxJ4+9FbLfcKfoT2KF9I6g9yFgj3HmkyGvvkoK9VzVVfaZHvxQFiraNc1Ue6fe//AVd7ypaZSCnVyKnstSVDahmiyVYKCalN2F3ZHiffkn3myWgjcSe3mqLauY7fQFXa78Q7vTIqbGkvTZ2Qv42d7T915wu+R8l6rZ7eCQQcjH+F4RRdALZ0I85ldZs7tMcPRuObdOxYcmPe46ePLrT2anUkKOtTlYtw3yKtMGcxkRzC2RWUN8bpnV6cKjWMLUriVkWtyjTeZbULSOxZlaiDqrtprRKw7Zb4T2Vkq1RpMB6oAlbFjsqytmLGa73FxgN3Lr7usmZnTd+6fdRqRQffBs7Hw0HEIkzlroBrqpdnrmcarK4e6MLiC0loIdkNN2qqX5ZC44Rq4hoHM5D1Xb2GytpU2saIDWho7AICk8r+Z19Y1u2Xp1HkuBOcmSXSe8rWs9EU2ADIDJTNCquqYnwNAqjntv08UQ45rM2gsFNzCcIkb4Ww92EKjWo4xG5PRy6ctY7pBzAVixXAXVXuxkMLQC0R8TfvZ8jC261mFMclW/ng0J7Lv1RtFw0WZ4QTxd1j5rOvWqwUnDKI9/NJfN/AA5rz2+toS8OwuAA4nMydGjeqkt8TcpO6wL5ogOkcSPDRZ0KxVryczKjLwumTUcOV3dwzCnCU8OTS9NJozSliTEjGgDo0qTpEqA7F1T3z3Ku+rB96D/KHk59+/nAVaoY3n9kLOruke/FUajNVM6pvzUdSpmgKb07pE90KF7ISBKmartyKnDlDUCEpcSs063kqIepbO/NBypqroIPvVOxlpkaykfooqb93BLSt6dXsrtb0NUYz1HQHcuDu70lerULeCBBBHFfPb8l1uyG1xpgUqp6ujHn7v8AS7lwO5Y5Ya7jp4+XfVetmtKy7e/NVBb3FvVWZbLbUOWnNZa26JlpPaKchZhsImSla2pB+07oEKub2DMqjXSOGfqlpUty8aFjplhkEtnWMlM3bronua/NogF44ndG/uXOWvatgBAY8nnAC5i2XyC3C0bySTvJV44Ws8s/z7XsGz15stdrbgc1wpt6R0Zxub5nyXdzkvNf4KXZhs1WsdatTCD/AE0x/wDTneC9Ie7JRZJdQpncpLUVpqQICbZmBok9qR2ZVe015MBBHmricrEgBV6AgSVnXpekAwr8L0X7eIaw55rz+9dpsIOatXxa3OBkwF57e1fHUwtzG9VMd1Ny1DrXej6ziSerwWK98rVr08LD2FY62xjlztLKJSIVszg9BKahALKJSIQAhCEB1j6g5blRqvknvTnnTuTN3OD6oWgcY3JnSfJTVGg+J7NFA6n+6CNdxSJrkmJIGuamlKUhzQERTgkeENKZLLX71G/J0pKTlJUbISMVBKa05IpvkJhMFFOVr3JtZVs5w/GwfdOoH9J+S7iybVUKzOqYdvacnDu39y8qKApuEqseW4vWLRa6eGSeJ3bua42+L5EkNMjnn5rm+mdxPiU2UpxrvPfiapa3O1UTRJgapF2P8Ldnv5m2tc4TToxVdwLh/wCtv92f6SqtmM2y3lyZate0bJ3P/K2OhROrGDF+d3Wf/ucVo1XqR7lWc1cUu+3ff4iOrUyVN1TNTV3Qsm2WmFSF6ra8lg3naRqSnVbcANVx20d/gAgFXIm1nbS31q0LFu2yE9Y71DRpmq/EdFpVamAQFp4iT6zb2qZQslXLe6YPM/JU1pj458r2EIQqSEqRCAVCRCAEIQgOhcPPjlvUNRylefDPz9VWdnP+OCFENbl7hM6Td2afVI9vvuUB970ElJ996iqU+Cb0iXHPvigzMSQlPqCVEkRzjKYgFDkwUGFOCqykpPQCgw5OqiU2qE5jpQFcoT6rITEERCVIgFhe+fwtuH+WsLHOHXrfau5AjqD+3P8AUV4xstdBtNro0dznjF+QZvP9oK+k6bAAAMgIAHADQLn5svjp4Mf8jnBQ13QFMXqpbqkNJWEdFZ1trrl73vMNGqsXhe2q4W/LzJOEakx45LTGIy6JeO05zAXOdMar+sd6nvKyYctTvPPkkuuzS5azWtsrvem1QohrclTtLdStWnQHgqd5tAGSmLt605u3O0HaqqtW3d3qqt545MvQhCEyCEIQAhCEAIQhAbrncfqd8QFC52mm7mVPu7PfvRVrQYy38sh4oUYXTpujd9VGRxSOcmkoI17FGQnOKa8oBRUQQo3FOY7cgGkJQUrwmIIpQw5oSICcJgMFDXJHhBpXiVXIUrHJKoQEaEiVBPT/AOC9zS+taCPhApMPMw55HcGj9S9axLmtgrsFCxUWDUsFRxG91TrH1A7lv1XLiyv6y278J+cdG1qqwb9txwkBaNpqrnr1fMpQ3JXlasIJXFW6uSZ5rotoq25ctazkFvizy8qb+bNSJ19Vu3TZ4ErmqDVv2C3kDCQnl/CZLrbXlZF51lbqWrJYd5WhKehnVzJndooVZcIpDm70CrLaMM8dWf7CEITQEIQgBCEIAQhCA//Z"/>
          <p:cNvSpPr>
            <a:spLocks noChangeAspect="1" noChangeArrowheads="1"/>
          </p:cNvSpPr>
          <p:nvPr/>
        </p:nvSpPr>
        <p:spPr bwMode="auto">
          <a:xfrm>
            <a:off x="5465763" y="769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3921" name="AutoShape 25" descr="data:image/jpeg;base64,/9j/4AAQSkZJRgABAQAAAQABAAD/2wCEAAkGBhQSERQUEhQUFRQWFRQUFxQWFxQUFBQXFBUVFRUUFBQXHCYeGBkjGRQUHy8gIycpLCwsFR4xNTAqNSYrLCkBCQoKDgwOGg8PFykkHBwsKSkpLCkpLCkpLCwpKSksKSksKSwpLCwpKSksKSksKSwsLCkpKSkpKSkpLCwsKSwsKf/AABEIAK4BIgMBIgACEQEDEQH/xAAcAAABBQEBAQAAAAAAAAAAAAAAAQIDBAUGBwj/xAA+EAABAwEFBAgDBgUEAwAAAAABAAIRAwQFEiExBkFRYRMicYGRobHwMsHRI0JScoLxBxRikuEkorLCFTPS/8QAGQEAAwEBAQAAAAAAAAAAAAAAAAECAwQF/8QAIhEBAQACAwEBAAEFAAAAAAAAAAECEQMhMUESURMyQmFx/9oADAMBAAIRAxEAPwDw1CEqARCEIAQlQgAKajRPAopQNfqVcpWd7hl1R5nwzKm1eOOxhwNImDplBManxKfZWSCRnAMeH1jxU/8A4eBmY5xHqrNksYA+KRpr+IEKNxrcbPY1NlLFFN7+PRtntc4/Jel2Oyf6WoBricD2tBELmtkLL/o6hcOs2o2ctBnhnvkd67ihZsL7Qzc5zK7OBD83AcsTY71GVRHM7NWX7WrUj7gHjE+QC57bK7/tHcQ7F3HI+rfArtbosZpBzOPSkcYkD0AWJtTRxFpn4wWzwnMeoU1pj656hQ6s8WEf3AIpHC6DuI7pj5lWrHTEFvLLyy81Xd8RnsM93zB8EfVfF+qfs3HeM+yXM/7MC0Kdf7Nh4YvXEqFmzpvG8AT+lw+QTqFWcbDlBMcj+zkoK0q1YHCZ1gcs8vQNK428T0Ze37sz2A5+k+fBalptvVI0gjuzMR5+MLAva044cNcg4cROo7D6p4prRr1ppUqmXVLmP5tdo7sn1KpXVeIZWg6aQdDPHv8A+RVSy22aBZI6pOXI6jxCo4xiaeG/lO9aJdnelhD2uwmcs8syBkHdsAA/lXM1mzLDkSP9zcj6eav3deTh1SRibm13FvA+n7KrfkZPbkZDuHIg9hhL6Pis6zipRMfFAPaW5ePWjshZtKp8HAjD6j5LasVQAmNAWnPg8H6DwWTe9mwOMZA9YdpEx44grjOqttp5Twy9+SoLUtInP8QB79/mFlq4gIQhMBKEJEBJKanDRNhBhInikeCDRKCMQlhIgEQhCAEIQgBKAgJwMICelAHvPgrdK8MPbu4DuWd0iC/gPHNT+d+rmWvFyrWe/Mknsz/ZXrJVcGgxoZgnXKPqstjp+i1bqsbnnCZAPieEBGhLXpOyFoADmGcL2a74GYy3kT5LtKJxMpuyL6fUfGjqbhBjiPhePyrzi7LI6m0HGJbHPTKcjlP1XW3He5DsLi0tOQPbnhd558yssouNSo0dY7w1w7ydfB0rlrxHSUB+JkHwJHlHkuprsxB2HQgt4xkRJ7JH9q442ghxa7TPLgHGZHfI7QpOKdEgOyy9J199qZbrPBncfnn4ZIcCD35cM/kfeitMgtg5cOXJKtYhsnA6EQeyCPRVbQ/BUn8Qg9okeh8leaxw0aI8VWtVkc8ZNPnARfRFK8a2ZI+9n2Hf3TCwLQJPA65buJHEHJalqpObln9O/wCSxLVVPAJwtaRuIDtcJM9hyOXn5KEu8Rn2jeEx9QnVLPH2NFozWLNaIcw7gY7QciPCfALStbMVMyc8x25Fp9AVj2cdYfmb6grWrOlk7if+Rn0U5HGTZrUW4geDQf0lyuX24PaDvBPk4n6rMrn7Q8Jn5/MqatV+zM6yfP8AdX92zRY+qOR+ZWcQrJqQ1ViriKESkQmQQhCAkacktMpgQwoCyHJXKLEnE5ICElKkIQkDEIQmClIhCAUIlIlQClAyKQJ+me9AW7M4CMgT4xw35ldBdVmqVqgYzLPMjKe/XvK56x0jrHyHiVu3XeHR1BUJnDMNABjFubz95qMlx6lcVxU6LWvc0Vnl2FrPuzqSZ1AHJdDfOz7HsxNaKdQCQWgD01CrbJWpv8tSr1Mmik52esvqO84bCuVdoG1jFNwkcVx7tvb1scJMJJP+ubsF8bqnVcJY4aAxlI8iO1Y18tIqEiJ1jjOpjny0MrR2iogVy0QC6HN5OAiJ4EZfpCwH23VrhMaA6t5StcbuOLkx/ORlOriEDUbju5Hi30WjYag0dpuy9Vnkb268NT46q3YqzSc8jx/wq0iLtSzlubI7M/LJOFGo/IgK/ZqLcjiae6Cr9BoOrRHZ8ylppK5utcfHyWbadn6Z1HjPqu4q2QHTzVV9gGahprbze27Nxpnz18Vk17rLeweyF6TarE3cAOxY9ewgyrlRcHDspb+/5KU1vso4OHoYW1arsjT3KwrbSjJOVFx0zap6xKjrVMoUr6Sq1H5rWOfLohKYUEpFaAUiEIAQhCAVDdUAJW6oB5TglwJzWoCGEqdhQkECEITAQhCAEqEIBWhKDmmynsQE9JxOW71WlZKZicoG/ifoOH1Wcx/769y0qRjDO7dzOZ+SjKtMZt7Ps7Z+kumg0a4N+pw1Kg+fmluqq5jsOEAjIgjNT/w5eH2NoI+Co4AcnAOjzK0b+oRWY9gzyxRyXFl1dvZ47+sZi5PbazvLmuAjKQPyrnalRz4OeIea9Uvq6elZiEAjQbojRcbRuXrwRh7NFpjenJyY21hWd1Q/dPgVeokE9dufHQ+K726bmYG5iVPabkpO+6Fe2X4crYqLB8JPhmtaz0uR71bZdbGaBMqZJWqxxpr1DUzRUqZKE1lO16ULWxYldsErctqxbSEttNMu1MWFbqIJXQWnVZ7bA+rU6Om0ucTkB5kncBxT2m4uYtFOFiuOZXot/fw9r0qeMPpvMfCMQPcSM/JedVKZaSCIIyIOoW/HduLmmjUKex2CpVdgpMc9x+60EnyTrbddWiYq03MP9QI81qx1fVVCFNROqCRhic6nATpSOKQMCN6VgTyEwOm5JzaqiekBQD8ZQmShANQhCAEJSkQAlSKezWUvOXeeCAjptn35J5buhaLLI1gz14lOoiSkrSCjZ958FfulgfUE5CT4ASfRJUpenh7hWrhs3SOLWDrYTh9JWWd6b8c7er7CWogvbHUMRG4ty8PoF1hcCZOk+JXO7E2MNbrMga+fmt9lmxVW9Y4Q74d3UjLx9Fza27scpOqv3j8MBZLLO2dM+K1be9ZgfCeXrTCbi3TeAIUTrTmq9epAWVVtBmc0SpzxbT3ys+1PWUb1DjrhdpOfgYVW1W6s2Jhw4iT4ps9aaTnqEvhZVK/2l2FwLT5K7UtAI1S0cQ2qvKoOan2iqprtu813RmGN+Jw/4g8T6JNtSRiVqbnODWNc4uOEAAmSd06LtrjuRtkpmYNV2b3/APVv9I89Vo2ekKbQQIAENAGQCx7zvMvOFmZJgDiTlCqdMct5dRTvu3l5wNkk6AZk9yx6n8PGVutX6vJvx950Hmuzs13MoU5J65+J28ngOA5LEt9/gSAU51dpuO5rRbuu+hZWYaLAwb4zc7m5xzK53bOu2s0gDdB5j6jVT172nTMqCyXBVrdZ3VYfvHU/lHzRck/09R5VVp4SRwRT1Xrlq2KsraRBYC8j4nEl3cd3cvLrwsPRVS2ZG48l045yuHLjuPaqDmklOLEgaqQAE5xTAc0rkyNlIhCAEIQgEQlAVuz3a52ZyHn4ICoU+nQc7QFbNK7GjdJ4mPRW20hw+SD0yKF1fiPh9VpBopsy/dWBTyVa2vyPZCFSM41sTo19/srNEQqVN3WVxlX3xSC+wS3sBH09Srux9pFKu0u34mHgJBE90yqFkqEuLeII79R4x5qGq/B3nD4arLKb6dGNk7e80Ip1HEaHrdzpmO9pP6lWum/i60dYFodUwta4QSCIxN3/AITBz1035Gxt9G00WlxlzG4HfpIIPeCtNt2zUDwc2vDhxG9w4ALCdbjodVbBIWM5xBWu98hZNqapydPFfhtR0hZld0SrnSwqdrdKUVnNsC11YcSdNCeCa61ub8GY97tybeNkL2loMZewuPtFor2d+EdZoyz36xn3FaySuTLK4VvXheQcIew9qyaN71GGGHGODhBHeqpvKtW6obh3E6wVsXVcsDMZ80as9P8AUs3E9hr1a9RlPoy0uMTq0cXGNwErvOj6FjKTOIHMknNx5nVUdmLvAe50fC31/wABXKFTpLYxo0GJ53xhkDzIUWN8L/PxpXq7DTjTh2Kld91ii3pHiarvgb+Hn2qttbeYaKmfwwBy1k+ih2eqWq1US+rUgnJhwjFg3TpnvnXNV1KjuY7+VS2s2hDZbOmpHHgFx9z3dWttcNbIbvJmGji7muxdsQ11VvS1DBdm46N5x71W+202ey08NMNa0b97jvJ49qWt91X6kmsWfaNlaNnY0NbJ1LnGXOPHgOxULRbHD7xhV7x2wxuOFpfwG7vKo1XvdJ3enaFUYZS/abtFbC2lja7PeOK8zvWqXEP3yuxvUuc0gmAuLttndnDXFoJMgGPHRXx+ufl/tUjVKbiQkXQ5Cp50TITgMkA1CUhEIBJQhCA6Cx3YGZxJ4+9FbLfcKfoT2KF9I6g9yFgj3HmkyGvvkoK9VzVVfaZHvxQFiraNc1Ue6fe//AVd7ypaZSCnVyKnstSVDahmiyVYKCalN2F3ZHiffkn3myWgjcSe3mqLauY7fQFXa78Q7vTIqbGkvTZ2Qv42d7T915wu+R8l6rZ7eCQQcjH+F4RRdALZ0I85ldZs7tMcPRuObdOxYcmPe46ePLrT2anUkKOtTlYtw3yKtMGcxkRzC2RWUN8bpnV6cKjWMLUriVkWtyjTeZbULSOxZlaiDqrtprRKw7Zb4T2Vkq1RpMB6oAlbFjsqytmLGa73FxgN3Lr7usmZnTd+6fdRqRQffBs7Hw0HEIkzlroBrqpdnrmcarK4e6MLiC0loIdkNN2qqX5ZC44Rq4hoHM5D1Xb2GytpU2saIDWho7AICk8r+Z19Y1u2Xp1HkuBOcmSXSe8rWs9EU2ADIDJTNCquqYnwNAqjntv08UQ45rM2gsFNzCcIkb4Ww92EKjWo4xG5PRy6ctY7pBzAVixXAXVXuxkMLQC0R8TfvZ8jC261mFMclW/ng0J7Lv1RtFw0WZ4QTxd1j5rOvWqwUnDKI9/NJfN/AA5rz2+toS8OwuAA4nMydGjeqkt8TcpO6wL5ogOkcSPDRZ0KxVryczKjLwumTUcOV3dwzCnCU8OTS9NJozSliTEjGgDo0qTpEqA7F1T3z3Ku+rB96D/KHk59+/nAVaoY3n9kLOruke/FUajNVM6pvzUdSpmgKb07pE90KF7ISBKmartyKnDlDUCEpcSs063kqIepbO/NBypqroIPvVOxlpkaykfooqb93BLSt6dXsrtb0NUYz1HQHcuDu70lerULeCBBBHFfPb8l1uyG1xpgUqp6ujHn7v8AS7lwO5Y5Ya7jp4+XfVetmtKy7e/NVBb3FvVWZbLbUOWnNZa26JlpPaKchZhsImSla2pB+07oEKub2DMqjXSOGfqlpUty8aFjplhkEtnWMlM3bronua/NogF44ndG/uXOWvatgBAY8nnAC5i2XyC3C0bySTvJV44Ws8s/z7XsGz15stdrbgc1wpt6R0Zxub5nyXdzkvNf4KXZhs1WsdatTCD/AE0x/wDTneC9Ie7JRZJdQpncpLUVpqQICbZmBok9qR2ZVe015MBBHmricrEgBV6AgSVnXpekAwr8L0X7eIaw55rz+9dpsIOatXxa3OBkwF57e1fHUwtzG9VMd1Ny1DrXej6ziSerwWK98rVr08LD2FY62xjlztLKJSIVszg9BKahALKJSIQAhCEB1j6g5blRqvknvTnnTuTN3OD6oWgcY3JnSfJTVGg+J7NFA6n+6CNdxSJrkmJIGuamlKUhzQERTgkeENKZLLX71G/J0pKTlJUbISMVBKa05IpvkJhMFFOVr3JtZVs5w/GwfdOoH9J+S7iybVUKzOqYdvacnDu39y8qKApuEqseW4vWLRa6eGSeJ3bua42+L5EkNMjnn5rm+mdxPiU2UpxrvPfiapa3O1UTRJgapF2P8Ldnv5m2tc4TToxVdwLh/wCtv92f6SqtmM2y3lyZate0bJ3P/K2OhROrGDF+d3Wf/ucVo1XqR7lWc1cUu+3ff4iOrUyVN1TNTV3Qsm2WmFSF6ra8lg3naRqSnVbcANVx20d/gAgFXIm1nbS31q0LFu2yE9Y71DRpmq/EdFpVamAQFp4iT6zb2qZQslXLe6YPM/JU1pj458r2EIQqSEqRCAVCRCAEIQgOhcPPjlvUNRylefDPz9VWdnP+OCFENbl7hM6Td2afVI9vvuUB970ElJ996iqU+Cb0iXHPvigzMSQlPqCVEkRzjKYgFDkwUGFOCqykpPQCgw5OqiU2qE5jpQFcoT6rITEERCVIgFhe+fwtuH+WsLHOHXrfau5AjqD+3P8AUV4xstdBtNro0dznjF+QZvP9oK+k6bAAAMgIAHADQLn5svjp4Mf8jnBQ13QFMXqpbqkNJWEdFZ1trrl73vMNGqsXhe2q4W/LzJOEakx45LTGIy6JeO05zAXOdMar+sd6nvKyYctTvPPkkuuzS5azWtsrvem1QohrclTtLdStWnQHgqd5tAGSmLt605u3O0HaqqtW3d3qqt545MvQhCEyCEIQAhCEAIQhAbrncfqd8QFC52mm7mVPu7PfvRVrQYy38sh4oUYXTpujd9VGRxSOcmkoI17FGQnOKa8oBRUQQo3FOY7cgGkJQUrwmIIpQw5oSICcJgMFDXJHhBpXiVXIUrHJKoQEaEiVBPT/AOC9zS+taCPhApMPMw55HcGj9S9axLmtgrsFCxUWDUsFRxG91TrH1A7lv1XLiyv6y278J+cdG1qqwb9txwkBaNpqrnr1fMpQ3JXlasIJXFW6uSZ5rotoq25ctazkFvizy8qb+bNSJ19Vu3TZ4ErmqDVv2C3kDCQnl/CZLrbXlZF51lbqWrJYd5WhKehnVzJndooVZcIpDm70CrLaMM8dWf7CEITQEIQgBCEIAQhCA//Z"/>
          <p:cNvSpPr>
            <a:spLocks noChangeAspect="1" noChangeArrowheads="1"/>
          </p:cNvSpPr>
          <p:nvPr/>
        </p:nvSpPr>
        <p:spPr bwMode="auto">
          <a:xfrm>
            <a:off x="5618163" y="922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pic>
        <p:nvPicPr>
          <p:cNvPr id="123922" name="Picture 17" descr="COLOSSUS"/>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4167996">
            <a:off x="7117556" y="197645"/>
            <a:ext cx="822325" cy="102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923" name="Picture 16" descr="GRAP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850161">
            <a:off x="7283450" y="431800"/>
            <a:ext cx="839788" cy="77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WordArt 5"/>
          <p:cNvSpPr>
            <a:spLocks noChangeArrowheads="1" noChangeShapeType="1" noTextEdit="1"/>
          </p:cNvSpPr>
          <p:nvPr/>
        </p:nvSpPr>
        <p:spPr bwMode="auto">
          <a:xfrm rot="20320373">
            <a:off x="2291194" y="3771170"/>
            <a:ext cx="4970084" cy="797572"/>
          </a:xfrm>
          <a:prstGeom prst="rect">
            <a:avLst/>
          </a:prstGeom>
          <a:ln w="12700">
            <a:noFill/>
          </a:ln>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pt-PT"/>
            </a:defPPr>
            <a:lvl1pPr algn="ctr" rtl="0" fontAlgn="base">
              <a:spcBef>
                <a:spcPct val="0"/>
              </a:spcBef>
              <a:spcAft>
                <a:spcPct val="0"/>
              </a:spcAft>
              <a:defRPr kumimoji="1" sz="2800" b="1" kern="1200" baseline="30000">
                <a:solidFill>
                  <a:schemeClr val="tx1"/>
                </a:solidFill>
                <a:latin typeface="Times New Roman" pitchFamily="18" charset="0"/>
                <a:ea typeface="+mn-ea"/>
                <a:cs typeface="+mn-cs"/>
              </a:defRPr>
            </a:lvl1pPr>
            <a:lvl2pPr marL="457200" algn="ctr" rtl="0" fontAlgn="base">
              <a:spcBef>
                <a:spcPct val="0"/>
              </a:spcBef>
              <a:spcAft>
                <a:spcPct val="0"/>
              </a:spcAft>
              <a:defRPr kumimoji="1" sz="2800" b="1" kern="1200" baseline="30000">
                <a:solidFill>
                  <a:schemeClr val="tx1"/>
                </a:solidFill>
                <a:latin typeface="Times New Roman" pitchFamily="18" charset="0"/>
                <a:ea typeface="+mn-ea"/>
                <a:cs typeface="+mn-cs"/>
              </a:defRPr>
            </a:lvl2pPr>
            <a:lvl3pPr marL="914400" algn="ctr" rtl="0" fontAlgn="base">
              <a:spcBef>
                <a:spcPct val="0"/>
              </a:spcBef>
              <a:spcAft>
                <a:spcPct val="0"/>
              </a:spcAft>
              <a:defRPr kumimoji="1" sz="2800" b="1" kern="1200" baseline="30000">
                <a:solidFill>
                  <a:schemeClr val="tx1"/>
                </a:solidFill>
                <a:latin typeface="Times New Roman" pitchFamily="18" charset="0"/>
                <a:ea typeface="+mn-ea"/>
                <a:cs typeface="+mn-cs"/>
              </a:defRPr>
            </a:lvl3pPr>
            <a:lvl4pPr marL="1371600" algn="ctr" rtl="0" fontAlgn="base">
              <a:spcBef>
                <a:spcPct val="0"/>
              </a:spcBef>
              <a:spcAft>
                <a:spcPct val="0"/>
              </a:spcAft>
              <a:defRPr kumimoji="1" sz="2800" b="1" kern="1200" baseline="30000">
                <a:solidFill>
                  <a:schemeClr val="tx1"/>
                </a:solidFill>
                <a:latin typeface="Times New Roman" pitchFamily="18" charset="0"/>
                <a:ea typeface="+mn-ea"/>
                <a:cs typeface="+mn-cs"/>
              </a:defRPr>
            </a:lvl4pPr>
            <a:lvl5pPr marL="1828800" algn="ctr" rtl="0" fontAlgn="base">
              <a:spcBef>
                <a:spcPct val="0"/>
              </a:spcBef>
              <a:spcAft>
                <a:spcPct val="0"/>
              </a:spcAft>
              <a:defRPr kumimoji="1" sz="2800" b="1" kern="1200" baseline="30000">
                <a:solidFill>
                  <a:schemeClr val="tx1"/>
                </a:solidFill>
                <a:latin typeface="Times New Roman" pitchFamily="18" charset="0"/>
                <a:ea typeface="+mn-ea"/>
                <a:cs typeface="+mn-cs"/>
              </a:defRPr>
            </a:lvl5pPr>
            <a:lvl6pPr marL="2286000" algn="l" defTabSz="914400" rtl="0" eaLnBrk="1" latinLnBrk="0" hangingPunct="1">
              <a:defRPr kumimoji="1" sz="2800" b="1" kern="1200" baseline="30000">
                <a:solidFill>
                  <a:schemeClr val="tx1"/>
                </a:solidFill>
                <a:latin typeface="Times New Roman" pitchFamily="18" charset="0"/>
                <a:ea typeface="+mn-ea"/>
                <a:cs typeface="+mn-cs"/>
              </a:defRPr>
            </a:lvl6pPr>
            <a:lvl7pPr marL="2743200" algn="l" defTabSz="914400" rtl="0" eaLnBrk="1" latinLnBrk="0" hangingPunct="1">
              <a:defRPr kumimoji="1" sz="2800" b="1" kern="1200" baseline="30000">
                <a:solidFill>
                  <a:schemeClr val="tx1"/>
                </a:solidFill>
                <a:latin typeface="Times New Roman" pitchFamily="18" charset="0"/>
                <a:ea typeface="+mn-ea"/>
                <a:cs typeface="+mn-cs"/>
              </a:defRPr>
            </a:lvl7pPr>
            <a:lvl8pPr marL="3200400" algn="l" defTabSz="914400" rtl="0" eaLnBrk="1" latinLnBrk="0" hangingPunct="1">
              <a:defRPr kumimoji="1" sz="2800" b="1" kern="1200" baseline="30000">
                <a:solidFill>
                  <a:schemeClr val="tx1"/>
                </a:solidFill>
                <a:latin typeface="Times New Roman" pitchFamily="18" charset="0"/>
                <a:ea typeface="+mn-ea"/>
                <a:cs typeface="+mn-cs"/>
              </a:defRPr>
            </a:lvl8pPr>
            <a:lvl9pPr marL="3657600" algn="l" defTabSz="914400" rtl="0" eaLnBrk="1" latinLnBrk="0" hangingPunct="1">
              <a:defRPr kumimoji="1" sz="2800" b="1" kern="1200" baseline="30000">
                <a:solidFill>
                  <a:schemeClr val="tx1"/>
                </a:solidFill>
                <a:latin typeface="Times New Roman" pitchFamily="18" charset="0"/>
                <a:ea typeface="+mn-ea"/>
                <a:cs typeface="+mn-cs"/>
              </a:defRPr>
            </a:lvl9pPr>
          </a:lstStyle>
          <a:p>
            <a:pPr>
              <a:defRPr/>
            </a:pPr>
            <a:r>
              <a:rPr lang="pt-PT" sz="3600" i="1" kern="10" baseline="0" dirty="0">
                <a:ln w="19050">
                  <a:solidFill>
                    <a:srgbClr val="000000"/>
                  </a:solidFill>
                </a:ln>
                <a:solidFill>
                  <a:srgbClr val="FFCC00"/>
                </a:solidFill>
                <a:effectLst>
                  <a:glow rad="139700">
                    <a:srgbClr val="996600">
                      <a:alpha val="70000"/>
                    </a:srgbClr>
                  </a:glow>
                  <a:outerShdw blurRad="50800" dist="38100" dir="2700000" algn="tl" rotWithShape="0">
                    <a:srgbClr val="FFFF00">
                      <a:alpha val="56000"/>
                    </a:srgbClr>
                  </a:outerShdw>
                </a:effectLst>
                <a:latin typeface="Arial"/>
                <a:cs typeface="Arial"/>
              </a:rPr>
              <a:t>“</a:t>
            </a:r>
            <a:r>
              <a:rPr lang="pt-PT" sz="3600" i="1" kern="10" baseline="0" dirty="0" smtClean="0">
                <a:ln w="19050">
                  <a:solidFill>
                    <a:srgbClr val="000000"/>
                  </a:solidFill>
                </a:ln>
                <a:solidFill>
                  <a:srgbClr val="FFCC00"/>
                </a:solidFill>
                <a:effectLst>
                  <a:glow rad="139700">
                    <a:srgbClr val="996600">
                      <a:alpha val="70000"/>
                    </a:srgbClr>
                  </a:glow>
                  <a:outerShdw blurRad="50800" dist="38100" dir="2700000" algn="tl" rotWithShape="0">
                    <a:srgbClr val="FFFF00">
                      <a:alpha val="56000"/>
                    </a:srgbClr>
                  </a:outerShdw>
                </a:effectLst>
                <a:latin typeface="Arial"/>
                <a:cs typeface="Arial"/>
              </a:rPr>
              <a:t>Abbá!”</a:t>
            </a:r>
            <a:endParaRPr lang="pt-PT" sz="3600" i="1" kern="10" baseline="0" dirty="0">
              <a:ln w="19050">
                <a:solidFill>
                  <a:srgbClr val="000000"/>
                </a:solidFill>
              </a:ln>
              <a:solidFill>
                <a:srgbClr val="FFCC00"/>
              </a:solidFill>
              <a:effectLst>
                <a:glow rad="139700">
                  <a:srgbClr val="996600">
                    <a:alpha val="70000"/>
                  </a:srgbClr>
                </a:glow>
                <a:outerShdw blurRad="50800" dist="38100" dir="2700000" algn="tl" rotWithShape="0">
                  <a:srgbClr val="FFFF00">
                    <a:alpha val="56000"/>
                  </a:srgbClr>
                </a:outerShdw>
              </a:effectLst>
              <a:latin typeface="Arial"/>
              <a:cs typeface="Arial"/>
            </a:endParaRPr>
          </a:p>
        </p:txBody>
      </p:sp>
      <p:pic>
        <p:nvPicPr>
          <p:cNvPr id="23" name="Imagem 22"/>
          <p:cNvPicPr/>
          <p:nvPr/>
        </p:nvPicPr>
        <p:blipFill>
          <a:blip r:embed="rId10">
            <a:extLst>
              <a:ext uri="{28A0092B-C50C-407E-A947-70E740481C1C}">
                <a14:useLocalDpi xmlns:a14="http://schemas.microsoft.com/office/drawing/2010/main" val="0"/>
              </a:ext>
            </a:extLst>
          </a:blip>
          <a:srcRect/>
          <a:stretch>
            <a:fillRect/>
          </a:stretch>
        </p:blipFill>
        <p:spPr bwMode="auto">
          <a:xfrm rot="21304450">
            <a:off x="673760" y="4014946"/>
            <a:ext cx="1214075" cy="51500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4" name="Imagem 23"/>
          <p:cNvPicPr/>
          <p:nvPr/>
        </p:nvPicPr>
        <p:blipFill>
          <a:blip r:embed="rId10">
            <a:extLst>
              <a:ext uri="{28A0092B-C50C-407E-A947-70E740481C1C}">
                <a14:useLocalDpi xmlns:a14="http://schemas.microsoft.com/office/drawing/2010/main" val="0"/>
              </a:ext>
            </a:extLst>
          </a:blip>
          <a:srcRect/>
          <a:stretch>
            <a:fillRect/>
          </a:stretch>
        </p:blipFill>
        <p:spPr bwMode="auto">
          <a:xfrm rot="21304450">
            <a:off x="6938456" y="3726914"/>
            <a:ext cx="1214075" cy="51500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6" name="Picture 7"/>
          <p:cNvPicPr>
            <a:picLocks noChangeAspect="1" noChangeArrowheads="1"/>
          </p:cNvPicPr>
          <p:nvPr/>
        </p:nvPicPr>
        <p:blipFill>
          <a:blip r:embed="rId11">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5089465" y="6106504"/>
            <a:ext cx="222225" cy="26365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WordArt 8"/>
          <p:cNvSpPr>
            <a:spLocks noChangeArrowheads="1" noChangeShapeType="1" noTextEdit="1"/>
          </p:cNvSpPr>
          <p:nvPr/>
        </p:nvSpPr>
        <p:spPr bwMode="auto">
          <a:xfrm>
            <a:off x="1043608" y="924931"/>
            <a:ext cx="4032448" cy="559853"/>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Pai Nosso…</a:t>
            </a: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Line 4"/>
          <p:cNvSpPr>
            <a:spLocks noChangeShapeType="1"/>
          </p:cNvSpPr>
          <p:nvPr/>
        </p:nvSpPr>
        <p:spPr bwMode="auto">
          <a:xfrm flipV="1">
            <a:off x="395288" y="852488"/>
            <a:ext cx="8351837"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24931" name="AutoShape 8"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4932" name="AutoShape 10"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4933" name="AutoShape 9" descr="data:image/jpeg;base64,/9j/4AAQSkZJRgABAQAAAQABAAD/2wCEAAkGBhQSERQUEBQUFRUVFRQUFRUUFBQUFRQVFBQVFBQUFBQXHCYeFxkkGRQUHy8gJCcpLCwsFR4xNTAqNSYrLCkBCQoKDgwOGg8PGiokHR8pKiwpLCwpLCkpKSwsLCwsLCwsKSwpLCksKSksLCkpLCksLCksKSkpLCwpLCwpLCwpKf/AABEIAOEA4AMBIgACEQEDEQH/xAAbAAACAwEBAQAAAAAAAAAAAAADBAECBQAGB//EAD0QAAEDAQQHBQcDAwQDAQAAAAEAAgMRBAUhMRJBUWFxgZETIqGxwQYjMlJy0fBCkuEUM2IkgrLxFXPCB//EABoBAAMBAQEBAAAAAAAAAAAAAAIDBAEABQb/xAAqEQACAgICAQMEAgIDAAAAAAAAAQIRAyESMUEEIjIFE1FhQnGBwSORof/aAAwDAQACEQMRAD8A2bwt72Po2lKA5V1lAZfEm7oq3zXtB9I8ylWsXoNqtke7NRl6v/x6Jhl5P3ftWZE1Mxu2Lzs1rcWUQ3qSHv61+oj9q4XhJu6KYml2QRAwjUpXnnXuQ1Y0nphbPeDznTonY53bR0SUDtoTzWBTvJJurDZf+od+BHbO7b4ILQEYLm2uwHIuy1ORRaHIICIwLoW2BJhBOVP9SUMmgxXzf2k9t5JJTFY9Jwbm5oPeIzLaY6OqtcfN9taMjFyPphtBUi0FfDXXhatNz6ztNammmKHXgcAvZ+wvte6UmKd5cdRdTSG4kAVCK78hPG0e+M7lBtBVSqJc010wE7Ci0OVXWghVqquKXtLsKyjrY5UNscue3YDxQ9ArPuPyxiIdb37UvJb37USViTcNi1S/ZpL7wftQHXpJtRX2YkfnkkXgDWm/dfmzOAz/AOUk2otktj3Oo5xpQnCo1jes3TTd21LjwPmFTCU33oS6sRvaI9oPpHmUs2A7k9eg94PpHmUFnBXTk/BOkr2cbC4Ztoo7OiejtrgFBtbXZ0rwop58pLodFqL0wljeKb9qa7QIUDm01JqOKu9eNPJJPi0V0nuy0bAUfsQNvVLdmRiAeScgNRj4oIz3sGV+CGDamAQqdkpbEQnKbXxQp0+y4CuAoaFYKmC0Lkef9t7Q5ljk0DSoo52wHCgG0kgcyvnfs5eTLPEXyA1eT8OiSWjuj4nDWHZL3v8A+iNcbG4NGbmg7hnXwXg7mtcQs4EpaNGoqXAZurqxINdSXl668lvpVf6NG3e0EQjBOl7xpLRo40yJNTQY4VqvNRW4xzMmj1knZiKVB4grUlveJ0rS4FrNBzKmgHxkjRpiBlnRZl5SM7QCICgeMsdKgxPOp6LMMVHVDstvd9H2267YJoY5Gmoc0H7pghJXDYhDA1jchU9Tj4p9ycviebLUmkDIVSESqqQp5w/ASYJzUNzd6OQFR7UrhKg00KyxE5pahGSakcEsY9lVycxgN4J104Jd9kTErabUq+0US7nerDpUV/o96au2y948D5hJ9qSm7vrpH6T5hX4+euTEtJdIUvKmmPpHmUJpCavJnfHD1KAISrss41sTFOxmKGv/AGodZMcl1meG51TMB03bl5ynJSpMpaVbQKKzrRgZornRUyUNchyc/LASXgZ00RrUCOiOGpa/YLLhqlUJV2uRqcboGmcArLl1VREBid73eJ4Xxn9TSK7DqPVfC2WaSNxeGV7J5a7CoBFQQ4bKVxX31z8CcTwxJ4BeHtdkpM9wiMbJHknSBxJABOO2laIMk+Gyr00OTo+ZWq2ucSSGmoIADR3QdlM+dVrex9xvntEbNHBtJHVH6dIHHcaUW5PcMILnBgbog1pXE+nJb/sJNG0vAae0cBjTDQYMOGJ8VscsZKkg8sZQds9tG2gAUuCG2Q61D7Y0ENcQCckfgh8hFVwRAqkKefJdDEALCquYdiYDlzpEKaatsLZnuiquMR1UTbiDmk5Ix+lLjkpjKsWmcdbeiUfBXILREJUmylNWR3dHV+zINndqFEzdcLg81+U+YRpISEe7/i5fZUQ9TFuqB+2+7Mi82nTFDq9Sl2xu2rVt7O8OA8yluzVk89eBCx2+wEcbtZT1mj4ILLOTqonLPBQ61Dlz2+tFCx8V2MsgRQwBQ20K2aQ3CtO2Zs5rscEwAqtNMlNStX7BYRrVaqHpAZkDiaIb3nPBwrq2JsMfkBkWg0I7xB44dEWCXSqNYz9CNyQvB+DXDLI+itY5O80jI93r/Kq+37bF8t0aDNiDarOHNIcKg0wV3voTy8Vzj6JaVhdbMe0+y8TgQNIVrk406FPWG7o4hSNobwGPM5lNSPohNkoC7pxKH7aXS7CeSUu2Dln941o2E9MEpdg05pXnEtIY3dtoosWMxcdTfUodwv7jnnIl7/smNcVRy/0aFrvNrXBgqXnJrRU89iZZKT8QI4rHsTyGudm55Jrs1AJ9kjYxWR1K7T6JMvxQXGhstQ3NV4rQHCrTUfmoqXNUskk9hKxchULNiIWqrgV324UMTF3uI1KjbUjE1QZWblPxaemHqtlJXEqLA86Rrs+yp2hbkr2OUOeajGh9F6OHCuxMpi142gaYodXqUOIVRbdCA8V+UeZRYCAnZ3FfH/tgY+XkhkTkXsfmOCsZicGjmjQ2auJUHb9u/wB+B912UjaNQ5o4CvobEKS0RRkdo8NJ4+JAw5rli3tgOf4GGLpnADGuOGH3RD8NW0cPCiA2UObVuIyI2EZgqqGFLYrlYmLvZiW0Nc9IVPI5qbrlxcytQBUcKq7dYGqpHJJXbP76u3SVaXKOzduw9rYeyO54/PFVsUubfld/KPaHVa4c/Fqy7O6loO8j/j/CZFaoVVm3LN36f4+q4SpO0zAPAridFo4k0CNLGQMdZopl8qGV7S081SANf4VNrdkAgRfGT8vdHLPxqr5k7gm8fd/QtukJwzU0zsa7yVozoWV30hvXDyKBE7GYa8hzoD5o95YWcD5ntHKqCS9yQyPR1hPwV2aXmqNjM05cTgO43cBi48a69yI3Bx3NH54K9xgVJ404nWsSrYyTs0XMZEKuNOtTuAGJK5l4sOFSK/MCPEoVs70or+keJz8ArRvFcA3DA4ZHZXWVO1yezKSWwxAVHiiO8gNq6gAHCiWdOxw7jgeGKRkx8VYUXYMsCgtVaogkQRSkELSs3Kljg7x4eoTEzgpsfxHh9lVilwdIGUeXYlbY++DroPMq0NnGsqbcCXimweZTEUFN25UZ4x/kIg3eg8UQAwosm2NtEQcWyNc0VLQ6ult0a414rRtVubG2pz1N2ryF73y4yaLiGggDHVUZHYKKKclVIpxxd2M2X2t0h3nEHZQHEpe32pz2uFdEnAADSe4bdjR1St23QWvBIBxwGddmG1ets12hp0iAXEDlT/tKxwU5UmUZJKC6Bexum2z6EgIILqA6gTUcsTyTN3Oo+ZoyqHdRimLGMSUtdzKSy76L14qk0eXJ2ySe/wBfIrKsmDmfU4ea0LWaS03+n8rPhHfb9RPgt6pFGPpmtO74vzYsou/1A4jyKfcTjvWdIPf13tTIC6CX1/cjOx7T0BKfs9trFpHHRNedKDxSN9foP+XoVS6hWjc/hJ5aR86KJr/mHJXiNayRUbj+HWVaz46RVpDQKLNkfzaqV5ZJPsyIHe8fvP55Ji8jURN/yB8UtY8Xk7ymLUfexjYQhl80UJaCWp1BIdg8gr+z+OjXYSl7wPu5N/8ACZuUULd7UMlo6PTGbS6j3u2A+RV7BGNFoI3nmg2w91++g60CZsxpRICfxPNe3lteDE1uloB2k+mWGVTq19EtZb30BUY0zJGI+ojNb1pg0n12k9NiyLZYBEXBrR2b8HDVjhy/lI9TjtcvwUYJJexku9pmNaCXtPLHwTTb7kfQRwPqci8FjANriQvJTXKW1eaADGpOHLaV6j2Uv0St7N5Je3InMjZVTY4pdMbNJLo2JGmn5RWsD6u309UcsqqQWajq7vUKnHji5b0ySUnQWYAEYY0+6gYb1aYYjgPVdwVGTtikJW2zOLSWgF9O7XV/K8i32Tke4l4IzPE5VJXvWs1lQWqaVeBkZNaMq6Lp7MADE5Fx8huWpI2jTuUl1MlRhrVFj4p6Mlcgdg1oVkFJH7wPBFsmHUjooBAJ20V6fZPJbEbVjO3l5USGT6byjzSf6gbMEOQe9Kbx6HQEmyuoTiSHPPxEYFxI14hLva8vBBzIw0nL0LWClNyzpP7jRvCXHArsZ913QnaatcdJzhs75GpFuwO0i/TdgMtJxB2CiLewqYwctL/5WzdzQY20HHjQfdTSxqM9BLK3C2ZD45xm/PHMnDlknrDI/SFSct+O9NOPePIKXYHDYqFhVE8szfgybtPePEotodWVvFAu3M8VZprOBzWte8bXtGbw/tuTd3N7zPpQ7XDpNptTFmbRw3BDNroCPkrbfh5hOtbiOCUtWOG9OMPe6qfya/ihQtxHEqbREKUcKggg8DmjNjxHNMOgDhvWzdROXZ4W9rg03Oa0kOAqypNHZmnHPHaN6D7O2LRqP1V16nDDHYDgOK9gIgHd4ZZHZXYjtsra10RXOtBVRNPpdFP3PJMJOiK50x460xZ86jYh6K6DBx4fhTsbtiWVmdjyHqqdqh2o94cPUqoVuWCq2TRlsP2hKKAqwMUT2kBQNWyhEOCq0Y4ZKrMUYBArvQRRrcUMt7xKZ7KuaE9mKrhOtCZKzNfD7yqWmb73l91pyRbVmyu97/tVMJ3KgloZbkOCzZPjHFacYwHBISs74T0zPJS8We8ZsALjyFB4rSuM+6/3H0SF6GlN/kB/IWjd7dGEcyppK8hydYzosSTtKu7MqsAo0IhGfBUE5j2MUrxPmVWy42jkiRijnDefzxVbvHvzwQPtss8f4NtrK0CvNHQ1Vo24pqVukKqH1D3oCGjOcalHY5D7OhTAiqKhKWS9jGi1aqWSYqjVxCF5rdMxQovPHVDjrkVeN+1S9q17NLDFEiZjyS7X9QiwTY8kUE7sxitpZiOHqVVo2olrcAcdiV7Sq9KUXJEd0w75q5ITY8cShdoScEdgSckFCI2Em2MMxTDSEo1yI0qTjQ5jDnoZFFXtEF8iFyoyisxWbNZ6y1Gxapj2oEgod6oxNo4jsgBRZ9ob3wnmuS1oj71VSns6Jn32/vRjaD5V9FrRf26cliXw738A+rwC2In4YfN5gH1Sl82zWvakEGoIwbUIICYiyTXLaEcdMxZBSVw2/wAKt3D3zke0s96VezWajtLascqK18TXjOSPEaYJdgwRtLBRZe7FRWik7V0D9S6TEIAKmWpDPAd7cVwK4PqFRxWZI3tGxZZ4VO32q4el5BQ7tadidd9Ay/R0klfQothlqeSTrQ7ijWSOjyRrHqrvtrTQjmytt+McPUoJTVsz5DzKXDqK1EzWy8bKZorSqRN1lFzUuSLk9joNJEA7FcOVHHUFZrUtxv8AoJOiXvVo49ZXMYrOckuKXQxNlXOSkxxTEz0DQxToRo0vCxAtYqU4AlrRiivZkezAvo0mhOujwOi0rt+Btdp+3osy/R7+zj/2f8Vs2NlGN4HzKVvnQz+IZiNEhNGKuxFJ7FeBO0s753pmBuBUWtuIRoG5pfKxt6Dw5KaqsRXSFKnt0CjtNUkaqkqa6ilyjSsJbJjepkKCcFdr0c4XUl0ZF+GDMm1T2oUyRpJ9Wn86KrDCLVCckmmNlqJZBR3L1QY3ghMWPFxB2fZPhBw0A3ydi9smAdjnQeZQGPrih253fHD1KB26s46EN7H2vRtJJwvTHapU4WGnQZoXGTUEr21cAVR1opxWfa8mczQ09SkyUCRhf127P5UvnHLzSXj2OjIK3E1KMGpRkyaY/WtcKRrmXcUu5WfIqaSXx2EnozrbYS+WJw/SXeLStHs6aI4j86qjpNEg7MfunJQHtBbxHqF3CnyMeS1xAMXVSzJaORNPFdPHbMjMLaMQrQuwQ3HBVjep4Q0xrkMaar2iG1ypKdiLhs6w5coLkEP/AIVmvRZMVrQCnTJe9Q2WipIUq5yLFhUo14BnOno0i5DkaCKJWz2jUeCIZEePC4OmDLJyQAuLStK75anl9lnSOqmbuf3uXqFU1aFRezPvN3fH0+pSjXo16yd8fT6lJxnFWpaEvs0YXrn2nUEm6fYo7RZwOscdPQYIbHFLhyntFnE1MbNpwXMedaXiFcSig1QcA+VKhyA4pySTUk4sFSSfNKlG2bFhJJ81azOqkO0Ttnw6IXDQxy8HTOqUxd1poS05HLila4qjTQ13ouFxoVy91mvabDpYjB3nxWfM0tdiFvRZIc1nDsCOa8qPqODqRW8d7Rl1wS7X4p+ayEZYhZjsCqsPGV0Lna7GnnJQ8qHnuhRVEka2UL6K+njhrVHtqg6RA4I1HZj6GtNJl2JCgzoUz8ahNjjpi27CEq7Za8QlhOu7TGqbwsXYwZE1d7u9yPmFnudUVTN2Pq47h9ljjo1PZn3s/vj6R5lJdojXw/3g+keZSYeq49CpLYw1yuHJcPVw9aZQeqsMUBjqo7VjRwdjuiNEgBGjS2ahqqWlRNLBCJxSkhiIY3Dj6Jpjs+FOqVaalGrQfmpY0aS13muAqaDWQFSCMkUAqanzK1rvsGgdJ2eobP5SM/qIYItyYUMcpvRph1FwegmTFQZKL46ebk2z1VAMXJa02Jrtx2hSJKrjIsh6yWN3FmvEn2KSWUtbtCVa7HwWoZNqBNYg7FuBXs+l+pwm6yaZNk9O10Z+lRUe6qJaIS3MH0S+kvbjUlaJetMUmdQqmmrWoJUSKuKtCmXc+ijt0N7qpeSRGkZQ82aieuuTvn6fULFbItC55O+fpPmFklo1LYnfEnvB9I8ylQ5MXrZ3mQFrSe6MgTrKWFmk+R37StUkls5xbZbTUmRWZd0h/Q7oUeO5pTm0jkUqXqcUPlIJYZPpFISnGYI8F0EZ16FNR2ADMO6KDL9VwR6t/wCBq9Hkl4E4ymOCaEDR+k86qdM6mn9qgn9Zj/GDY+PoJeWLhp2KwsbjqTHau+U9Fxe7Y7oo5/Wcz+MaKI+gXlgorvp8TgOGKZiszBtPHIpZ73fK7oVQyP8Ald0KhyfUfVZPLX9FEfR414NZkgAoKBSZlkttD/ld0Ku6d2pruhUMpZJbdjlhroe7ZVdOs9z30+F3QoZlf8ruhSuMn4YxYjSE65s6zmvf8ruhV3aRGTuhQuEvwb9tDz5kP+qIKR7/AMrjyKhwf8ruhWrHL8HcEagtlc8RvS8tma74TQ7NST7N4/S7oVHvPld0Ktweo9RgfsboRP0+OfYO1wuHxArLcaLcbLJkWkjeCl57AHfoc07gadF9J6X6zHrLFr/1EGT0MluOzJ7RClTs10yfpaTyIQJLBJrY79pXuY/UYsnxkmRSxSj2hQSUWlcsnfP0nzCzX2KQfod+0p65oHNeS5rgNE5gjWE2VNHKJ6VutGjXLl5uXoOIZq4Zrly8nIX4+gzMlYrlyQNAuVFy5cEXYqrlyWaVehFSuRBFguauXIQiH61ULly1HEqXKFy045qhcuWIFhGrnrly1AIgLly5awkVKl+ShcmYvkhOX4iU6A3Mrly+jh0eef/Z"/>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3" name="Rectângulo 2"/>
          <p:cNvSpPr/>
          <p:nvPr/>
        </p:nvSpPr>
        <p:spPr>
          <a:xfrm>
            <a:off x="419100" y="852488"/>
            <a:ext cx="8474075" cy="5678487"/>
          </a:xfrm>
          <a:prstGeom prst="rect">
            <a:avLst/>
          </a:prstGeom>
        </p:spPr>
        <p:txBody>
          <a:bodyPr>
            <a:spAutoFit/>
          </a:bodyPr>
          <a:lstStyle/>
          <a:p>
            <a:pPr algn="r">
              <a:spcAft>
                <a:spcPts val="600"/>
              </a:spcAft>
              <a:defRPr/>
            </a:pPr>
            <a:r>
              <a:rPr kumimoji="0" lang="pt-PT" sz="22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r>
              <a:rPr kumimoji="0" lang="pt-PT" sz="2000" b="0" i="1" kern="0" cap="small" spc="100" baseline="0" dirty="0">
                <a:solidFill>
                  <a:srgbClr val="FFCC66"/>
                </a:solidFill>
                <a:latin typeface="Arial" charset="0"/>
                <a:cs typeface="Arial" charset="0"/>
              </a:rPr>
              <a:t>[ Ritos da Comunhão ]</a:t>
            </a:r>
            <a:r>
              <a:rPr kumimoji="0" lang="pt-PT" sz="2000" b="0" kern="0" cap="small" spc="100" baseline="0" dirty="0">
                <a:solidFill>
                  <a:srgbClr val="FFCC66"/>
                </a:solidFill>
                <a:latin typeface="Arial" charset="0"/>
                <a:cs typeface="Arial" charset="0"/>
              </a:rPr>
              <a:t> </a:t>
            </a:r>
            <a:endParaRPr kumimoji="0" lang="pt-PT" sz="2000" b="0" i="1" kern="0" spc="100" baseline="0" dirty="0">
              <a:solidFill>
                <a:srgbClr val="FFCC66"/>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Livrai-nos de todo o mal, Senhor  …  </a:t>
            </a:r>
          </a:p>
          <a:p>
            <a:pPr algn="l">
              <a:spcAft>
                <a:spcPts val="600"/>
              </a:spcAft>
              <a:defRPr/>
            </a:pPr>
            <a:r>
              <a:rPr kumimoji="0" lang="pt-PT" sz="2200" b="0" i="1" kern="0" spc="100" baseline="0" dirty="0">
                <a:solidFill>
                  <a:srgbClr val="FFFF66"/>
                </a:solidFill>
                <a:latin typeface="Arial" charset="0"/>
                <a:cs typeface="Arial" charset="0"/>
              </a:rPr>
              <a:t>         … a vinda gloriosa de Jesus Cristo nosso Salvador.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Vosso é o reino </a:t>
            </a:r>
          </a:p>
          <a:p>
            <a:pPr algn="l">
              <a:defRPr/>
            </a:pPr>
            <a:r>
              <a:rPr kumimoji="0" lang="pt-PT" sz="2400" kern="0" spc="100" baseline="0" dirty="0">
                <a:solidFill>
                  <a:srgbClr val="FFFFFF"/>
                </a:solidFill>
                <a:latin typeface="Arial" charset="0"/>
                <a:cs typeface="Arial" charset="0"/>
              </a:rPr>
              <a:t>     e o poder e a glória para sempre!</a:t>
            </a:r>
          </a:p>
          <a:p>
            <a:pPr algn="l">
              <a:defRPr/>
            </a:pPr>
            <a:r>
              <a:rPr kumimoji="0" lang="pt-PT" sz="1200" kern="0" spc="100" baseline="0" dirty="0">
                <a:solidFill>
                  <a:srgbClr val="FFFFFF"/>
                </a:solidFill>
                <a:latin typeface="Arial" charset="0"/>
                <a:cs typeface="Arial" charset="0"/>
              </a:rPr>
              <a:t>   </a:t>
            </a:r>
          </a:p>
          <a:p>
            <a:pPr lvl="1" algn="l">
              <a:spcAft>
                <a:spcPts val="600"/>
              </a:spcAft>
              <a:defRPr/>
            </a:pPr>
            <a:r>
              <a:rPr kumimoji="0" lang="pt-PT" sz="2200" b="0" i="1" kern="0" spc="100" baseline="0" dirty="0">
                <a:solidFill>
                  <a:srgbClr val="FFCC99"/>
                </a:solidFill>
                <a:latin typeface="Arial" charset="0"/>
                <a:cs typeface="Arial" charset="0"/>
              </a:rPr>
              <a:t>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Senhor Jesus Cristo, que dissestes aos vossos       Apóstolos: Deixo-vos a paz, dou-vos a minha paz: não olheis aos nossos pecados mas à fé da Vossa Igreja e dai-lhe a união e a paz, segundo a Vossa vontade. Vós que sois Deus com o Pai na unidade do Espírito Santo.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Amen!</a:t>
            </a:r>
          </a:p>
          <a:p>
            <a:pPr algn="l">
              <a:defRPr/>
            </a:pPr>
            <a:r>
              <a:rPr kumimoji="0" lang="pt-PT" sz="1200" kern="0" spc="100" baseline="0" dirty="0">
                <a:solidFill>
                  <a:srgbClr val="FFFFFF"/>
                </a:solidFill>
                <a:latin typeface="Arial" charset="0"/>
                <a:cs typeface="Arial" charset="0"/>
              </a:rPr>
              <a:t>   </a:t>
            </a:r>
          </a:p>
          <a:p>
            <a:pPr algn="l">
              <a:spcAft>
                <a:spcPts val="600"/>
              </a:spcAft>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A paz do Senhor esteja sempre convosco.</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O amor de Cristo nos uniu.			</a:t>
            </a:r>
            <a:r>
              <a:rPr kumimoji="0" lang="pt-PT" sz="2000" kern="0" spc="100" baseline="0" dirty="0">
                <a:solidFill>
                  <a:srgbClr val="FFFFFF"/>
                </a:solidFill>
                <a:latin typeface="Arial" charset="0"/>
                <a:cs typeface="Arial" charset="0"/>
              </a:rPr>
              <a:t>       </a:t>
            </a:r>
            <a:r>
              <a:rPr kumimoji="0" lang="pt-PT" sz="20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endParaRPr kumimoji="0" lang="pt-PT" sz="2000" kern="0" spc="100" baseline="0" dirty="0">
              <a:solidFill>
                <a:srgbClr val="FFFFFF"/>
              </a:solidFill>
              <a:latin typeface="Arial" charset="0"/>
              <a:cs typeface="Arial" charset="0"/>
            </a:endParaRPr>
          </a:p>
        </p:txBody>
      </p:sp>
      <p:sp>
        <p:nvSpPr>
          <p:cNvPr id="12" name="Line 4"/>
          <p:cNvSpPr>
            <a:spLocks noChangeShapeType="1"/>
          </p:cNvSpPr>
          <p:nvPr/>
        </p:nvSpPr>
        <p:spPr bwMode="auto">
          <a:xfrm flipV="1">
            <a:off x="2411413" y="6381750"/>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3" name="WordArt 5"/>
          <p:cNvSpPr>
            <a:spLocks noChangeArrowheads="1" noChangeShapeType="1" noTextEdit="1"/>
          </p:cNvSpPr>
          <p:nvPr/>
        </p:nvSpPr>
        <p:spPr bwMode="auto">
          <a:xfrm>
            <a:off x="476571" y="392905"/>
            <a:ext cx="8343901" cy="37179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FF">
                      <a:alpha val="40000"/>
                    </a:srgbClr>
                  </a:glow>
                  <a:outerShdw blurRad="50800" dist="38100" dir="2700000" algn="tl" rotWithShape="0">
                    <a:srgbClr val="F8F8F8">
                      <a:alpha val="56000"/>
                    </a:srgbClr>
                  </a:outerShdw>
                </a:effectLst>
                <a:latin typeface="Arial"/>
                <a:cs typeface="Arial"/>
              </a:rPr>
              <a:t>L. EUCARÍSTICA</a:t>
            </a:r>
          </a:p>
        </p:txBody>
      </p:sp>
      <p:pic>
        <p:nvPicPr>
          <p:cNvPr id="14" name="Picture 7"/>
          <p:cNvPicPr>
            <a:picLocks noChangeAspect="1" noChangeArrowheads="1"/>
          </p:cNvPicPr>
          <p:nvPr/>
        </p:nvPicPr>
        <p:blipFill>
          <a:blip r:embed="rId2">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8374599" y="6041094"/>
            <a:ext cx="221828" cy="263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4938" name="Picture 17" descr="COLOSS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559961">
            <a:off x="7051676" y="42862"/>
            <a:ext cx="735012"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39" name="Picture 16" descr="GRA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850161">
            <a:off x="7250113" y="188913"/>
            <a:ext cx="839787" cy="77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pic>
        <p:nvPicPr>
          <p:cNvPr id="69643"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3682" y="1124744"/>
            <a:ext cx="3476750" cy="344103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0354" name="Rectangle 2"/>
          <p:cNvSpPr>
            <a:spLocks noGrp="1" noChangeArrowheads="1"/>
          </p:cNvSpPr>
          <p:nvPr>
            <p:ph type="body" idx="1"/>
          </p:nvPr>
        </p:nvSpPr>
        <p:spPr>
          <a:xfrm>
            <a:off x="1573213" y="857250"/>
            <a:ext cx="5951537" cy="3940175"/>
          </a:xfrm>
        </p:spPr>
        <p:txBody>
          <a:bodyPr/>
          <a:lstStyle/>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Cordeiro de Deus </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que tirais o pecado do mundo,</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tende piedade de nós.</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Cordeiro de Deus </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que tirais o pecado do mundo,</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tende piedade de nós.</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Cordeiro de Deus </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que tirais o pecado do mundo,</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dai-nos a paz.</a:t>
            </a:r>
          </a:p>
        </p:txBody>
      </p:sp>
      <p:sp>
        <p:nvSpPr>
          <p:cNvPr id="125957" name="Line 3"/>
          <p:cNvSpPr>
            <a:spLocks noChangeShapeType="1"/>
          </p:cNvSpPr>
          <p:nvPr/>
        </p:nvSpPr>
        <p:spPr bwMode="auto">
          <a:xfrm>
            <a:off x="468313" y="836613"/>
            <a:ext cx="8207375" cy="0"/>
          </a:xfrm>
          <a:prstGeom prst="line">
            <a:avLst/>
          </a:prstGeom>
          <a:noFill/>
          <a:ln w="31750">
            <a:solidFill>
              <a:srgbClr val="33CC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5958" name="Line 5"/>
          <p:cNvSpPr>
            <a:spLocks noChangeShapeType="1"/>
          </p:cNvSpPr>
          <p:nvPr/>
        </p:nvSpPr>
        <p:spPr bwMode="auto">
          <a:xfrm flipV="1">
            <a:off x="1143000" y="1196975"/>
            <a:ext cx="0" cy="3240088"/>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0" name="Rectângulo 9"/>
          <p:cNvSpPr/>
          <p:nvPr/>
        </p:nvSpPr>
        <p:spPr>
          <a:xfrm>
            <a:off x="468313" y="4864100"/>
            <a:ext cx="8280400" cy="1446213"/>
          </a:xfrm>
          <a:prstGeom prst="rect">
            <a:avLst/>
          </a:prstGeom>
          <a:ln w="12700">
            <a:solidFill>
              <a:schemeClr val="tx1"/>
            </a:solidFill>
          </a:ln>
        </p:spPr>
        <p:txBody>
          <a:bodyPr>
            <a:spAutoFit/>
          </a:bodyPr>
          <a:lstStyle/>
          <a:p>
            <a:pPr algn="l">
              <a:spcAft>
                <a:spcPts val="0"/>
              </a:spcAft>
              <a:defRPr/>
            </a:pPr>
            <a:r>
              <a:rPr kumimoji="0" lang="pt-PT" sz="2100" b="0" i="1" kern="0" spc="100" baseline="0" dirty="0">
                <a:solidFill>
                  <a:srgbClr val="FFCC99"/>
                </a:solidFill>
                <a:latin typeface="Arial" charset="0"/>
                <a:cs typeface="Arial" charset="0"/>
              </a:rPr>
              <a:t>    S-</a:t>
            </a:r>
            <a:r>
              <a:rPr kumimoji="0" lang="pt-PT" sz="2100" b="0" i="1" kern="0" spc="100" baseline="0" dirty="0">
                <a:solidFill>
                  <a:srgbClr val="FFFFFF"/>
                </a:solidFill>
                <a:latin typeface="Arial" charset="0"/>
                <a:cs typeface="Arial" charset="0"/>
              </a:rPr>
              <a:t> </a:t>
            </a:r>
            <a:r>
              <a:rPr kumimoji="0" lang="pt-PT" sz="2100" b="0" i="1" kern="0" spc="100" baseline="0" dirty="0">
                <a:solidFill>
                  <a:srgbClr val="FFFF66"/>
                </a:solidFill>
                <a:latin typeface="Arial" charset="0"/>
                <a:cs typeface="Arial" charset="0"/>
              </a:rPr>
              <a:t>Felizes os convidados para a Ceia do Senhor. </a:t>
            </a:r>
          </a:p>
          <a:p>
            <a:pPr algn="l">
              <a:spcAft>
                <a:spcPts val="0"/>
              </a:spcAft>
              <a:defRPr/>
            </a:pPr>
            <a:r>
              <a:rPr kumimoji="0" lang="pt-PT" sz="2100" b="0" i="1" kern="0" spc="100" baseline="0" dirty="0">
                <a:solidFill>
                  <a:srgbClr val="FFFF66"/>
                </a:solidFill>
                <a:latin typeface="Arial" charset="0"/>
                <a:cs typeface="Arial" charset="0"/>
              </a:rPr>
              <a:t>          Eis o Cordeiro de Deus que tira o pecado do mundo.</a:t>
            </a:r>
          </a:p>
          <a:p>
            <a:pPr algn="l">
              <a:defRPr/>
            </a:pPr>
            <a:r>
              <a:rPr kumimoji="0" lang="pt-PT" sz="2300" b="0" i="1" kern="0" spc="100" baseline="0" dirty="0">
                <a:solidFill>
                  <a:srgbClr val="FFCC99"/>
                </a:solidFill>
                <a:latin typeface="Arial" charset="0"/>
                <a:cs typeface="Arial" charset="0"/>
              </a:rPr>
              <a:t>P-</a:t>
            </a:r>
            <a:r>
              <a:rPr kumimoji="0" lang="pt-PT" sz="2300" b="0" i="1" kern="0" spc="100" baseline="0" dirty="0">
                <a:solidFill>
                  <a:srgbClr val="FFFFFF"/>
                </a:solidFill>
                <a:latin typeface="Arial" charset="0"/>
                <a:cs typeface="Arial" charset="0"/>
              </a:rPr>
              <a:t> </a:t>
            </a:r>
            <a:r>
              <a:rPr kumimoji="0" lang="pt-PT" sz="2300" kern="0" spc="100" baseline="0" dirty="0">
                <a:solidFill>
                  <a:srgbClr val="FFFFFF"/>
                </a:solidFill>
                <a:latin typeface="Arial" charset="0"/>
                <a:cs typeface="Arial" charset="0"/>
              </a:rPr>
              <a:t>Senhor, eu não sou digno de que entreis em minha</a:t>
            </a:r>
          </a:p>
          <a:p>
            <a:pPr algn="l">
              <a:defRPr/>
            </a:pPr>
            <a:r>
              <a:rPr kumimoji="0" lang="pt-PT" sz="2300" kern="0" spc="100" baseline="0" dirty="0">
                <a:solidFill>
                  <a:srgbClr val="FFFFFF"/>
                </a:solidFill>
                <a:latin typeface="Arial" charset="0"/>
                <a:cs typeface="Arial" charset="0"/>
              </a:rPr>
              <a:t>          morada, </a:t>
            </a:r>
            <a:r>
              <a:rPr kumimoji="0" lang="pt-PT" sz="2300" b="0" kern="0" spc="100" baseline="0" dirty="0">
                <a:solidFill>
                  <a:srgbClr val="FFFFFF"/>
                </a:solidFill>
                <a:latin typeface="Arial" charset="0"/>
                <a:cs typeface="Arial" charset="0"/>
              </a:rPr>
              <a:t>/</a:t>
            </a:r>
            <a:r>
              <a:rPr kumimoji="0" lang="pt-PT" sz="2300" kern="0" spc="100" baseline="0" dirty="0">
                <a:solidFill>
                  <a:srgbClr val="FFFFFF"/>
                </a:solidFill>
                <a:latin typeface="Arial" charset="0"/>
                <a:cs typeface="Arial" charset="0"/>
              </a:rPr>
              <a:t> mas dizei uma palavra e serei salvo. </a:t>
            </a:r>
          </a:p>
        </p:txBody>
      </p:sp>
      <p:pic>
        <p:nvPicPr>
          <p:cNvPr id="125960" name="Picture 17" descr="COLOSS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167996">
            <a:off x="7205662" y="23813"/>
            <a:ext cx="823913"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961" name="Picture 16" descr="GRA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850161">
            <a:off x="7400925" y="271463"/>
            <a:ext cx="7683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WordArt 8"/>
          <p:cNvSpPr>
            <a:spLocks noChangeArrowheads="1" noChangeShapeType="1" noTextEdit="1"/>
          </p:cNvSpPr>
          <p:nvPr/>
        </p:nvSpPr>
        <p:spPr bwMode="auto">
          <a:xfrm rot="16200000">
            <a:off x="-801410" y="2592045"/>
            <a:ext cx="3240311" cy="449725"/>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Cordeiro de Deus</a:t>
            </a: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http://www.gaudiumpress.org/resource/view?id=99574&amp;size=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685" y="4790960"/>
            <a:ext cx="2604179" cy="17343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2052" name="Picture 4" descr="http://bp3.blogger.com/_P34f5oOa7cM/SACuqMCpSMI/AAAAAAAABm4/lkGvK_nBS5c/S660/jesus%5B1%5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14968" y="1401444"/>
            <a:ext cx="3000463" cy="400061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1"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sp>
        <p:nvSpPr>
          <p:cNvPr id="126980" name="Line 4"/>
          <p:cNvSpPr>
            <a:spLocks noChangeShapeType="1"/>
          </p:cNvSpPr>
          <p:nvPr/>
        </p:nvSpPr>
        <p:spPr bwMode="auto">
          <a:xfrm flipV="1">
            <a:off x="971550" y="1089025"/>
            <a:ext cx="0" cy="3127375"/>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6981" name="Line 7"/>
          <p:cNvSpPr>
            <a:spLocks noChangeShapeType="1"/>
          </p:cNvSpPr>
          <p:nvPr/>
        </p:nvSpPr>
        <p:spPr bwMode="auto">
          <a:xfrm>
            <a:off x="500063" y="857250"/>
            <a:ext cx="8135937" cy="0"/>
          </a:xfrm>
          <a:prstGeom prst="line">
            <a:avLst/>
          </a:prstGeom>
          <a:noFill/>
          <a:ln w="31750">
            <a:solidFill>
              <a:srgbClr val="00FFFF"/>
            </a:solidFill>
            <a:round/>
            <a:headEnd/>
            <a:tailEnd/>
          </a:ln>
          <a:extLst>
            <a:ext uri="{909E8E84-426E-40DD-AFC4-6F175D3DCCD1}">
              <a14:hiddenFill xmlns:a14="http://schemas.microsoft.com/office/drawing/2010/main">
                <a:noFill/>
              </a14:hiddenFill>
            </a:ext>
          </a:extLst>
        </p:spPr>
        <p:txBody>
          <a:bodyPr/>
          <a:lstStyle/>
          <a:p>
            <a:endParaRPr lang="pt-PT"/>
          </a:p>
        </p:txBody>
      </p:sp>
      <p:pic>
        <p:nvPicPr>
          <p:cNvPr id="126983" name="Picture 17" descr="COLOSSU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4559961">
            <a:off x="6813550" y="158750"/>
            <a:ext cx="735013"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4" name="Picture 16" descr="GRAP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37486">
            <a:off x="6915150" y="45402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WordArt 8"/>
          <p:cNvSpPr>
            <a:spLocks noChangeArrowheads="1" noChangeShapeType="1" noTextEdit="1"/>
          </p:cNvSpPr>
          <p:nvPr/>
        </p:nvSpPr>
        <p:spPr bwMode="auto">
          <a:xfrm rot="16200000">
            <a:off x="-913606" y="2439798"/>
            <a:ext cx="3132137" cy="43123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Comunhão</a:t>
            </a:r>
          </a:p>
        </p:txBody>
      </p:sp>
      <p:sp>
        <p:nvSpPr>
          <p:cNvPr id="10" name="Rectangle 3"/>
          <p:cNvSpPr txBox="1">
            <a:spLocks noChangeArrowheads="1"/>
          </p:cNvSpPr>
          <p:nvPr/>
        </p:nvSpPr>
        <p:spPr bwMode="auto">
          <a:xfrm>
            <a:off x="1043608" y="980728"/>
            <a:ext cx="7920880" cy="5472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0" indent="0">
              <a:lnSpc>
                <a:spcPts val="2200"/>
              </a:lnSpc>
              <a:buFontTx/>
              <a:buNone/>
              <a:defRPr/>
            </a:pPr>
            <a:r>
              <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SENHOR, EU CREIO QUE SOIS CRISTO,</a:t>
            </a:r>
          </a:p>
          <a:p>
            <a:pPr marL="0" indent="0">
              <a:lnSpc>
                <a:spcPts val="2200"/>
              </a:lnSpc>
              <a:buFontTx/>
              <a:buNone/>
              <a:defRPr/>
            </a:pPr>
            <a:r>
              <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EU CREIO QUE SOIS </a:t>
            </a:r>
            <a:r>
              <a:rPr lang="pt-PT" sz="2000"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CRISTO</a:t>
            </a:r>
            <a:r>
              <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FILHO DE DEUS VIVO;</a:t>
            </a:r>
          </a:p>
          <a:p>
            <a:pPr marL="0" indent="0">
              <a:lnSpc>
                <a:spcPts val="2200"/>
              </a:lnSpc>
              <a:buFontTx/>
              <a:buNone/>
              <a:defRPr/>
            </a:pPr>
            <a:r>
              <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EU CREIO, SENHOR, QUE SOIS O SALVADOR DO </a:t>
            </a:r>
            <a:r>
              <a:rPr lang="pt-PT" sz="2000"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MUNDO,</a:t>
            </a:r>
            <a:endPar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0" indent="0">
              <a:lnSpc>
                <a:spcPts val="2200"/>
              </a:lnSpc>
              <a:buFontTx/>
              <a:buNone/>
              <a:defRPr/>
            </a:pPr>
            <a:r>
              <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QUE SOIS O SALVADOR DO MUNDO</a:t>
            </a:r>
            <a:r>
              <a:rPr lang="pt-PT" sz="2000"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a:t>
            </a:r>
            <a:endPar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0" indent="0">
              <a:lnSpc>
                <a:spcPts val="2200"/>
              </a:lnSpc>
              <a:buFontTx/>
              <a:buNone/>
              <a:defRPr/>
            </a:pP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1.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A toda a hora bendirei o Senhor,</a:t>
            </a:r>
          </a:p>
          <a:p>
            <a:pPr marL="0" indent="0">
              <a:lnSpc>
                <a:spcPts val="2200"/>
              </a:lnSpc>
              <a:buFontTx/>
              <a:buNone/>
              <a:defRPr/>
            </a:pP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o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seu louvor estará sempre na minha boca.</a:t>
            </a:r>
          </a:p>
          <a:p>
            <a:pPr marL="0" indent="0">
              <a:lnSpc>
                <a:spcPts val="2200"/>
              </a:lnSpc>
              <a:buFontTx/>
              <a:buNone/>
              <a:defRPr/>
            </a:pP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A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minha alma gloria-se no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Senhor,</a:t>
            </a:r>
            <a:endPar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0" indent="0">
              <a:lnSpc>
                <a:spcPts val="2200"/>
              </a:lnSpc>
              <a:buFontTx/>
              <a:buNone/>
              <a:defRPr/>
            </a:pP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ouçam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 alegrem-se os humildes</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a:t>
            </a:r>
            <a:endPar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0" indent="0">
              <a:lnSpc>
                <a:spcPts val="2200"/>
              </a:lnSpc>
              <a:buFontTx/>
              <a:buNone/>
              <a:defRPr/>
            </a:pP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2.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Enaltecei comigo ao Senhor</a:t>
            </a:r>
          </a:p>
          <a:p>
            <a:pPr marL="0" indent="0">
              <a:lnSpc>
                <a:spcPts val="2200"/>
              </a:lnSpc>
              <a:buFontTx/>
              <a:buNone/>
              <a:defRPr/>
            </a:pP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e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exaltemos juntos o seu nome.</a:t>
            </a:r>
          </a:p>
          <a:p>
            <a:pPr marL="0" indent="0">
              <a:lnSpc>
                <a:spcPts val="2200"/>
              </a:lnSpc>
              <a:buFontTx/>
              <a:buNone/>
              <a:defRPr/>
            </a:pP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Procurei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o Senhor e Ele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atendeu-me;</a:t>
            </a:r>
            <a:endPar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0" indent="0">
              <a:lnSpc>
                <a:spcPts val="2200"/>
              </a:lnSpc>
              <a:buFontTx/>
              <a:buNone/>
              <a:defRPr/>
            </a:pP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libertou-me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de toda a ansiedade.</a:t>
            </a:r>
          </a:p>
          <a:p>
            <a:pPr marL="0" indent="0">
              <a:lnSpc>
                <a:spcPts val="2200"/>
              </a:lnSpc>
              <a:buFontTx/>
              <a:buNone/>
              <a:defRPr/>
            </a:pP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3.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Voltai-vos para Ele e ficareis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radiantes,</a:t>
            </a:r>
            <a:endPar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0" indent="0">
              <a:lnSpc>
                <a:spcPts val="2200"/>
              </a:lnSpc>
              <a:buFontTx/>
              <a:buNone/>
              <a:defRPr/>
            </a:pP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o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vosso rosto não se cobrirá de vergonha.</a:t>
            </a:r>
          </a:p>
          <a:p>
            <a:pPr marL="0" indent="0">
              <a:lnSpc>
                <a:spcPts val="2200"/>
              </a:lnSpc>
              <a:buFontTx/>
              <a:buNone/>
              <a:defRPr/>
            </a:pP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Este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pobre clamou e o Senhor o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ouviu;</a:t>
            </a:r>
            <a:endPar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0" indent="0">
              <a:lnSpc>
                <a:spcPts val="2200"/>
              </a:lnSpc>
              <a:buFontTx/>
              <a:buNone/>
              <a:defRPr/>
            </a:pP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salvou-o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de todas as angústias.</a:t>
            </a:r>
          </a:p>
        </p:txBody>
      </p:sp>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sp>
        <p:nvSpPr>
          <p:cNvPr id="128003" name="Line 9"/>
          <p:cNvSpPr>
            <a:spLocks noChangeShapeType="1"/>
          </p:cNvSpPr>
          <p:nvPr/>
        </p:nvSpPr>
        <p:spPr bwMode="auto">
          <a:xfrm>
            <a:off x="409575" y="857250"/>
            <a:ext cx="8243888" cy="0"/>
          </a:xfrm>
          <a:prstGeom prst="line">
            <a:avLst/>
          </a:prstGeom>
          <a:noFill/>
          <a:ln w="28575">
            <a:solidFill>
              <a:srgbClr val="66FF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28678" name="Line 10"/>
          <p:cNvSpPr>
            <a:spLocks noChangeShapeType="1"/>
          </p:cNvSpPr>
          <p:nvPr/>
        </p:nvSpPr>
        <p:spPr bwMode="auto">
          <a:xfrm>
            <a:off x="1401763" y="1484313"/>
            <a:ext cx="6265862" cy="0"/>
          </a:xfrm>
          <a:prstGeom prst="line">
            <a:avLst/>
          </a:prstGeom>
          <a:noFill/>
          <a:ln w="28575">
            <a:solidFill>
              <a:srgbClr val="00FF00"/>
            </a:solidFill>
            <a:round/>
            <a:headEnd/>
            <a:tailEnd/>
          </a:ln>
        </p:spPr>
        <p:txBody>
          <a:bodyPr/>
          <a:lstStyle/>
          <a:p>
            <a:pPr>
              <a:defRPr/>
            </a:pPr>
            <a:endParaRPr lang="pt-PT" baseline="0">
              <a:ln w="19050">
                <a:solidFill>
                  <a:sysClr val="windowText" lastClr="000000"/>
                </a:solidFill>
              </a:ln>
              <a:solidFill>
                <a:srgbClr val="F8F8F8"/>
              </a:solidFill>
              <a:cs typeface="Arial" charset="0"/>
            </a:endParaRPr>
          </a:p>
        </p:txBody>
      </p:sp>
      <p:sp>
        <p:nvSpPr>
          <p:cNvPr id="9" name="WordArt 8"/>
          <p:cNvSpPr>
            <a:spLocks noChangeArrowheads="1" noChangeShapeType="1" noTextEdit="1"/>
          </p:cNvSpPr>
          <p:nvPr/>
        </p:nvSpPr>
        <p:spPr bwMode="auto">
          <a:xfrm>
            <a:off x="1403648" y="980728"/>
            <a:ext cx="6264696" cy="503907"/>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Ação de Graças / Reflexão</a:t>
            </a:r>
          </a:p>
        </p:txBody>
      </p:sp>
      <p:pic>
        <p:nvPicPr>
          <p:cNvPr id="128006" name="Picture 17" descr="COLOSS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167996">
            <a:off x="7163594" y="140494"/>
            <a:ext cx="822325"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8007" name="Picture 16" descr="GRA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850161">
            <a:off x="7362825" y="396875"/>
            <a:ext cx="76835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ângulo 3"/>
          <p:cNvSpPr/>
          <p:nvPr/>
        </p:nvSpPr>
        <p:spPr>
          <a:xfrm>
            <a:off x="395288" y="1674813"/>
            <a:ext cx="8497887" cy="3554412"/>
          </a:xfrm>
          <a:prstGeom prst="rect">
            <a:avLst/>
          </a:prstGeom>
        </p:spPr>
        <p:txBody>
          <a:bodyPr>
            <a:spAutoFit/>
          </a:bodyPr>
          <a:lstStyle/>
          <a:p>
            <a:pPr marL="457200" lvl="3" algn="l">
              <a:defRPr/>
            </a:pPr>
            <a:r>
              <a:rPr lang="pt-PT" sz="2000" spc="100" baseline="0" dirty="0">
                <a:solidFill>
                  <a:srgbClr val="F8F8F8"/>
                </a:solidFill>
                <a:latin typeface="Arial" charset="0"/>
                <a:cs typeface="Arial" charset="0"/>
              </a:rPr>
              <a:t>Terminamos esta Celebração Eucarística com as certezas que a Palavra de Deus nos deixou. Sabemos que a luta continua porque os inimigos da nossa Salvação estão aí</a:t>
            </a:r>
            <a:r>
              <a:rPr lang="pt-PT" sz="2000" i="1" spc="100" baseline="0" dirty="0">
                <a:solidFill>
                  <a:srgbClr val="F8F8F8"/>
                </a:solidFill>
                <a:latin typeface="Arial" charset="0"/>
                <a:cs typeface="Arial" charset="0"/>
              </a:rPr>
              <a:t>. </a:t>
            </a:r>
            <a:r>
              <a:rPr lang="pt-PT" sz="2000" spc="100" baseline="0" dirty="0">
                <a:solidFill>
                  <a:srgbClr val="F8F8F8"/>
                </a:solidFill>
                <a:latin typeface="Arial" charset="0"/>
                <a:cs typeface="Arial" charset="0"/>
              </a:rPr>
              <a:t>Mas teremos sempre connosco a misericórdia, a paz, a fortaleza e, sobretudo, o Amor de Deus nosso Pai.</a:t>
            </a:r>
            <a:endParaRPr lang="pt-PT" sz="2000" i="1" spc="100" baseline="0" dirty="0">
              <a:solidFill>
                <a:srgbClr val="F8F8F8"/>
              </a:solidFill>
              <a:latin typeface="Arial" charset="0"/>
              <a:cs typeface="Arial" charset="0"/>
            </a:endParaRPr>
          </a:p>
          <a:p>
            <a:pPr marL="457200" lvl="3" algn="l">
              <a:spcAft>
                <a:spcPts val="1800"/>
              </a:spcAft>
              <a:defRPr/>
            </a:pPr>
            <a:r>
              <a:rPr lang="pt-PT" sz="2000" spc="100" baseline="0" dirty="0">
                <a:solidFill>
                  <a:srgbClr val="F8F8F8"/>
                </a:solidFill>
                <a:latin typeface="Arial" charset="0"/>
                <a:cs typeface="Arial" charset="0"/>
              </a:rPr>
              <a:t>			      </a:t>
            </a:r>
            <a:r>
              <a:rPr lang="pt-PT" sz="2000" i="1" spc="100" baseline="0" dirty="0">
                <a:solidFill>
                  <a:srgbClr val="F8F8F8"/>
                </a:solidFill>
                <a:latin typeface="Arial" charset="0"/>
                <a:cs typeface="Arial" charset="0"/>
              </a:rPr>
              <a:t>Estamos certos, portanto, de que:</a:t>
            </a:r>
            <a:endParaRPr lang="pt-PT" sz="2000" spc="100" baseline="0" dirty="0">
              <a:solidFill>
                <a:srgbClr val="F8F8F8"/>
              </a:solidFill>
              <a:latin typeface="Arial" charset="0"/>
              <a:cs typeface="Arial" charset="0"/>
            </a:endParaRPr>
          </a:p>
          <a:p>
            <a:pPr marL="0" lvl="2" algn="l">
              <a:lnSpc>
                <a:spcPts val="2400"/>
              </a:lnSpc>
              <a:spcAft>
                <a:spcPts val="600"/>
              </a:spcAft>
              <a:defRPr/>
            </a:pPr>
            <a:r>
              <a:rPr lang="pt-PT" sz="2000" spc="100" baseline="0" dirty="0">
                <a:solidFill>
                  <a:srgbClr val="F8F8F8"/>
                </a:solidFill>
                <a:latin typeface="Arial" charset="0"/>
                <a:cs typeface="Arial" charset="0"/>
              </a:rPr>
              <a:t>~  a </a:t>
            </a:r>
            <a:r>
              <a:rPr lang="pt-PT" sz="2000" spc="100" baseline="0">
                <a:solidFill>
                  <a:srgbClr val="F8F8F8"/>
                </a:solidFill>
                <a:latin typeface="Arial" charset="0"/>
                <a:cs typeface="Arial" charset="0"/>
              </a:rPr>
              <a:t>Sua Paz </a:t>
            </a:r>
            <a:r>
              <a:rPr lang="pt-PT" sz="2000" spc="100" baseline="0" dirty="0">
                <a:solidFill>
                  <a:srgbClr val="F8F8F8"/>
                </a:solidFill>
                <a:latin typeface="Arial" charset="0"/>
                <a:cs typeface="Arial" charset="0"/>
              </a:rPr>
              <a:t>nunca nos há de faltar nas lutas da vida... </a:t>
            </a:r>
          </a:p>
          <a:p>
            <a:pPr marL="0" lvl="2" algn="l">
              <a:lnSpc>
                <a:spcPts val="2400"/>
              </a:lnSpc>
              <a:spcAft>
                <a:spcPts val="600"/>
              </a:spcAft>
              <a:defRPr/>
            </a:pPr>
            <a:r>
              <a:rPr lang="pt-PT" sz="2000" spc="100" baseline="0" dirty="0">
                <a:solidFill>
                  <a:srgbClr val="F8F8F8"/>
                </a:solidFill>
                <a:latin typeface="Arial" charset="0"/>
                <a:cs typeface="Arial" charset="0"/>
              </a:rPr>
              <a:t>~  a Sua Presença misericordiosa nunca nos abandonará…</a:t>
            </a:r>
          </a:p>
          <a:p>
            <a:pPr marL="0" lvl="2" algn="l">
              <a:lnSpc>
                <a:spcPts val="2000"/>
              </a:lnSpc>
              <a:spcAft>
                <a:spcPts val="600"/>
              </a:spcAft>
              <a:defRPr/>
            </a:pPr>
            <a:r>
              <a:rPr lang="pt-PT" sz="2000" spc="100" baseline="0" dirty="0">
                <a:solidFill>
                  <a:srgbClr val="F8F8F8"/>
                </a:solidFill>
                <a:latin typeface="Arial" charset="0"/>
                <a:cs typeface="Arial" charset="0"/>
              </a:rPr>
              <a:t>~  o Seu Amor envolverá o nosso espírito contra todo o mal…</a:t>
            </a:r>
          </a:p>
          <a:p>
            <a:pPr marL="0" lvl="2" algn="l">
              <a:lnSpc>
                <a:spcPts val="2000"/>
              </a:lnSpc>
              <a:defRPr/>
            </a:pPr>
            <a:r>
              <a:rPr lang="pt-PT" sz="2000" spc="100" baseline="0" dirty="0">
                <a:solidFill>
                  <a:srgbClr val="F8F8F8"/>
                </a:solidFill>
                <a:latin typeface="Arial" charset="0"/>
                <a:cs typeface="Arial" charset="0"/>
              </a:rPr>
              <a:t>~  a força do Seu Alimento fortalecerá os nossos corações...</a:t>
            </a:r>
          </a:p>
        </p:txBody>
      </p:sp>
      <p:sp>
        <p:nvSpPr>
          <p:cNvPr id="11" name="Rectângulo 10"/>
          <p:cNvSpPr/>
          <p:nvPr/>
        </p:nvSpPr>
        <p:spPr>
          <a:xfrm>
            <a:off x="1871663" y="5370513"/>
            <a:ext cx="5508625" cy="938212"/>
          </a:xfrm>
          <a:prstGeom prst="rect">
            <a:avLst/>
          </a:prstGeom>
        </p:spPr>
        <p:txBody>
          <a:bodyPr>
            <a:spAutoFit/>
          </a:bodyPr>
          <a:lstStyle/>
          <a:p>
            <a:pPr algn="l">
              <a:lnSpc>
                <a:spcPts val="3300"/>
              </a:lnSpc>
              <a:spcAft>
                <a:spcPts val="0"/>
              </a:spcAft>
              <a:defRPr/>
            </a:pPr>
            <a:r>
              <a:rPr lang="pt-PT" sz="3200" cap="all" spc="400" baseline="0" dirty="0">
                <a:solidFill>
                  <a:srgbClr val="F8F8F8"/>
                </a:solidFill>
                <a:latin typeface="Arial Rounded MT Bold" pitchFamily="34" charset="0"/>
                <a:ea typeface="Times New Roman"/>
                <a:cs typeface="Arial" charset="0"/>
              </a:rPr>
              <a:t>Eu sei que </a:t>
            </a:r>
          </a:p>
          <a:p>
            <a:pPr algn="l">
              <a:lnSpc>
                <a:spcPts val="3300"/>
              </a:lnSpc>
              <a:spcAft>
                <a:spcPts val="0"/>
              </a:spcAft>
              <a:defRPr/>
            </a:pPr>
            <a:r>
              <a:rPr lang="pt-PT" sz="3200" cap="all" spc="400" baseline="0" dirty="0">
                <a:solidFill>
                  <a:srgbClr val="F8F8F8"/>
                </a:solidFill>
                <a:latin typeface="Arial Rounded MT Bold" pitchFamily="34" charset="0"/>
                <a:ea typeface="Times New Roman"/>
                <a:cs typeface="Arial" charset="0"/>
              </a:rPr>
              <a:t>deus está comigo!</a:t>
            </a: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1.bp.blogspot.com/-uOMt-QRQqHQ/T0oSRw_oe7I/AAAAAAAAGGQ/aMFU36s-I5A/s640/JESUS+CRIST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980728"/>
            <a:ext cx="3096344" cy="387043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29028" name="Line 3"/>
          <p:cNvSpPr>
            <a:spLocks noChangeShapeType="1"/>
          </p:cNvSpPr>
          <p:nvPr/>
        </p:nvSpPr>
        <p:spPr bwMode="auto">
          <a:xfrm flipV="1">
            <a:off x="842963" y="908050"/>
            <a:ext cx="2735262" cy="1042988"/>
          </a:xfrm>
          <a:prstGeom prst="line">
            <a:avLst/>
          </a:prstGeom>
          <a:noFill/>
          <a:ln w="38100">
            <a:solidFill>
              <a:srgbClr val="66FF33"/>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7" name="WordArt 8"/>
          <p:cNvSpPr>
            <a:spLocks noChangeArrowheads="1" noChangeShapeType="1" noTextEdit="1"/>
          </p:cNvSpPr>
          <p:nvPr/>
        </p:nvSpPr>
        <p:spPr bwMode="auto">
          <a:xfrm rot="20344391">
            <a:off x="591199" y="917700"/>
            <a:ext cx="2952378" cy="43123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Final</a:t>
            </a:r>
          </a:p>
        </p:txBody>
      </p:sp>
      <p:sp>
        <p:nvSpPr>
          <p:cNvPr id="8" name="Rectangle 3"/>
          <p:cNvSpPr txBox="1">
            <a:spLocks noChangeArrowheads="1"/>
          </p:cNvSpPr>
          <p:nvPr/>
        </p:nvSpPr>
        <p:spPr bwMode="auto">
          <a:xfrm>
            <a:off x="895147" y="1556792"/>
            <a:ext cx="6773197" cy="4808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0" indent="0">
              <a:lnSpc>
                <a:spcPts val="2200"/>
              </a:lnSpc>
              <a:buFontTx/>
              <a:buNone/>
              <a:defRPr/>
            </a:pP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TENS </a:t>
            </a:r>
            <a:r>
              <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PALAVRAS DE VIDA ETERNA:</a:t>
            </a:r>
          </a:p>
          <a:p>
            <a:pPr marL="174625" indent="0">
              <a:lnSpc>
                <a:spcPts val="2200"/>
              </a:lnSpc>
              <a:buFontTx/>
              <a:buNone/>
              <a:defRPr/>
            </a:pPr>
            <a:r>
              <a:rPr lang="pt-PT" sz="2000"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SENHOR</a:t>
            </a:r>
            <a:r>
              <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EU CREIO EM TI!</a:t>
            </a:r>
          </a:p>
          <a:p>
            <a:pPr marL="174625" indent="0">
              <a:lnSpc>
                <a:spcPts val="2200"/>
              </a:lnSpc>
              <a:buFontTx/>
              <a:buNone/>
              <a:defRPr/>
            </a:pPr>
            <a:r>
              <a:rPr lang="pt-PT" sz="2000"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TEUS </a:t>
            </a:r>
            <a:r>
              <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CAMINHOS DE </a:t>
            </a:r>
            <a:r>
              <a:rPr lang="pt-PT" sz="2000"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JUSTIÇA,</a:t>
            </a:r>
            <a:endPar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174625" indent="0">
              <a:lnSpc>
                <a:spcPts val="2200"/>
              </a:lnSpc>
              <a:buFontTx/>
              <a:buNone/>
              <a:defRPr/>
            </a:pPr>
            <a:r>
              <a:rPr lang="pt-PT" sz="2000"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SENHOR</a:t>
            </a:r>
            <a:r>
              <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EU </a:t>
            </a:r>
            <a:r>
              <a:rPr lang="pt-PT" sz="2000"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SEGUIREI!</a:t>
            </a:r>
            <a:endPar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174625" indent="0">
              <a:lnSpc>
                <a:spcPts val="2200"/>
              </a:lnSpc>
              <a:buFontTx/>
              <a:buNone/>
              <a:defRPr/>
            </a:pPr>
            <a:endPar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174625" indent="0">
              <a:lnSpc>
                <a:spcPts val="2200"/>
              </a:lnSpc>
              <a:buFontTx/>
              <a:buNone/>
              <a:defRPr/>
            </a:pP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1.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Ensina-me Senhor, os Teus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decretos:</a:t>
            </a:r>
            <a:endPar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174625" indent="0">
              <a:lnSpc>
                <a:spcPts val="2200"/>
              </a:lnSpc>
              <a:buFontTx/>
              <a:buNone/>
              <a:defRPr/>
            </a:pP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a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eles serei fiel em toda a vida.</a:t>
            </a:r>
          </a:p>
          <a:p>
            <a:pPr marL="174625" indent="0">
              <a:lnSpc>
                <a:spcPts val="2200"/>
              </a:lnSpc>
              <a:buFontTx/>
              <a:buNone/>
              <a:defRPr/>
            </a:pP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Conduz-me sempre pelos Teus caminhos,</a:t>
            </a:r>
          </a:p>
          <a:p>
            <a:pPr marL="174625" indent="0">
              <a:lnSpc>
                <a:spcPts val="2200"/>
              </a:lnSpc>
              <a:buFontTx/>
              <a:buNone/>
              <a:defRPr/>
            </a:pP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pois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neles ponho todo o meu prazer.</a:t>
            </a:r>
          </a:p>
          <a:p>
            <a:pPr marL="174625" indent="0">
              <a:lnSpc>
                <a:spcPts val="2200"/>
              </a:lnSpc>
              <a:buFontTx/>
              <a:buNone/>
              <a:defRPr/>
            </a:pPr>
            <a:endPar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174625" indent="0">
              <a:lnSpc>
                <a:spcPts val="2200"/>
              </a:lnSpc>
              <a:buFontTx/>
              <a:buNone/>
              <a:defRPr/>
            </a:pP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2.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Senhor, és meu refúgio e meu escudo;</a:t>
            </a:r>
          </a:p>
          <a:p>
            <a:pPr marL="174625" indent="0">
              <a:lnSpc>
                <a:spcPts val="2200"/>
              </a:lnSpc>
              <a:buFontTx/>
              <a:buNone/>
              <a:defRPr/>
            </a:pP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na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Tua lei eu ponho a minha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esp’rança</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a:t>
            </a:r>
          </a:p>
          <a:p>
            <a:pPr marL="174625" indent="0">
              <a:lnSpc>
                <a:spcPts val="2200"/>
              </a:lnSpc>
              <a:buFontTx/>
              <a:buNone/>
              <a:defRPr/>
            </a:pP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Ampara-me</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Senhor, para que eu viva,</a:t>
            </a:r>
          </a:p>
          <a:p>
            <a:pPr marL="174625" indent="0">
              <a:lnSpc>
                <a:spcPts val="2200"/>
              </a:lnSpc>
              <a:buFontTx/>
              <a:buNone/>
              <a:defRPr/>
            </a:pP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sem </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nunca me afastar dos teus preceitos.</a:t>
            </a:r>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8" descr="http://1.bp.blogspot.com/_T68FUwdOd4E/S3Brjyy_IeI/AAAAAAAAAIQ/JKrLaJm1_es/s400/a-cruz-e-milho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260648"/>
            <a:ext cx="3581249" cy="274850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1763688" y="4452287"/>
            <a:ext cx="2689094" cy="209230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498" name="Picture 9" descr="https://encrypted-tbn3.gstatic.com/images?q=tbn:ANd9GcQie0KcUsb7MOrP5woE9j7x4w6CN0NO5frkGsmHyYJSdXVBgvf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404665"/>
            <a:ext cx="4891883" cy="309634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499" name="Picture 13" descr="http://4.bp.blogspot.com/-1YnQb2qxQ_g/UXacZRzskRI/AAAAAAAAYyo/GDm9MFazhxk/s1600/martires-coliseu.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9992" y="3421239"/>
            <a:ext cx="3948880" cy="29616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0" name="Picture 11" descr="https://fbcdn-profile-a.akamaihd.net/hprofile-ak-frc1/373716_175937525827404_405534536_n.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552" y="4797152"/>
            <a:ext cx="1799051" cy="164855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106501" name="AutoShape 10"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2" name="AutoShape 12"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3" name="AutoShape 14"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4" name="AutoShape 16"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5" name="AutoShape 19" descr="data:image/jpg;base64,/9j/4AAQSkZJRgABAQAAAQABAAD/2wCEAAkGBhAPEBAPDxAQDw8QDw0PDQ8PDw8NDw0PFBAVFBQQEhIXHCYeFxkjGRQUHy8gIycqLCwsFR4yNTAqNSYrLCkBCQoKDgwOGg8PFCwcHh0pKSkpKSkpKSkpKSksKSkpKSkpKSwpKSkpLCkpKSkpKSkpKSkpLCkpKSkpLCksKSkpKf/AABEIAMABAAMBIgACEQEDEQH/xAAcAAABBQEBAQAAAAAAAAAAAAABAAIDBAYHBQj/xAA7EAACAgECBAMGBAQFBAMAAAAAAQIDEQQSBQYhMRNBUQciUmFxgTKRocEjYrHRFEKS4fFTcqLwJDND/8QAGgEAAgMBAQAAAAAAAAAAAAAAAAECAwQFBv/EACURAAMAAgICAgEFAQAAAAAAAAABAgMRBCESMSJBQhMUMlFxBf/aAAwDAQACEQMRAD8A4gEAhEhCEEAEEAQGEIEPSAAJBHJAYgAFAQ5AMWApCQ9CAUUTVxGxiT1QI0y2ZJK4FiFYKoFuusz0zVMjYVE0aSWusswpKGyeiotOT1aPJfp0eT2OGcFlZKMIRcpSeEks9ROyR4+k4TKbUYx3SfRJLq2dM5T9mEIJW6pZl3jX3Ufr6mj5W5Pr0kVOaUrmur7qHyX9zS4L8eDy7oyZeR9Qc59pHDa6dN7sUuyWEkcU1FR2f2s6nPhVfWTORayvuQlKaaRphtwtnjWRK80XbolWaNSZVSK0kRyJpIikixGaiKQ1j2NYysgEIJIiIQAiGIKEIAHIeiNMcmAEmAYCmIQxuByQgpAAYokihqRLCImTlD4RLNUSOuJaqgU0zVKJqqy7VURUwL9NZnplug10noabSZHaXS58j3+HcNzjoUuieiPh3CnJpJNtvCSXVv0R1HljlqOlhukk7pL3n8C+FDOWOXVRFWWL+K10X/TX9zQpGvBh18qMOfN5fGfQUgMI2T6GwyHJPaPfv1Ul5QjGJzvWRNpzXfvvtl6zZjtWu5zJe22ddLSSPHuiU7Il+4pWmmWQoqTIJliZXmXIy2RyGMcwMkUkAhBRIiAdgARDEIQgAQUISQAPix+RkR6EMKHJDUhyQDQ+KJ4IiiieCIMuhE9aLlECvTE9DTVZwZ6ZqlFjT1nraPTN4LXDOWNRZHdGqW3yeOj+h7Ok4RKDxKLT+aMrtFqkHDuH5x0Oics8vKCVti6964vy/mZDyxy5hK2xdO8Ivzfk2jWpGjBh38qMnIzfhIkOEI3mADKfFdR4dNk+2Iv+hdZmOetds0+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p6cIjzYsEddHM/VpfYIxHCEXlQhCAwATOZe0HiW+7Yn0rWPu+rOh8R1ipqnY+ijFs4jxjXOycpvvJt/mZORX4mzix26PJ1lnc9rk1Rcb/izWm8493Enh/JvBmtVb3DwrjU9NPfB91iUX2kvRmO5bnSNqfZ0PUpfbr90/X6HN+eYx8Str8Tg8v1W7p+h72o51r2//VLd6Ofuf7ow3GOIyvsc5vLfl5JeiIcfHXltjyUtHmWMrzZNYyCR1kc62MkRsexjJFQzAhCwSIiHDQgMKCAIAJD0hiHoQBQ5DUOSAY+JYqRBEsaddSLLI9nRPZXyfDXahytW6mmKlOPVb2+ij+f9DpXNfJOlro8WilVyg471DPWPZtr5dDnfIfHbdDGVle1xntjOMllSw85+T79TfcT58hZp2pR2eLHa0pbnBNevmKp8V2jUlkq/i+kVOX+X4Sw5dvT1Og6HRwrilBJfQx/Ark4prs0mjV6LUGLFk+eqFyU2uj0EEamOOic4QhCABAYmQ6rUKuEpyeFFNv7Cb12C7MZ7SOM7IR08X1l70/ouyOUazUHrcz8beovssz0cmo/KK7IzGovOdbdVs60T4zojutKc5istK07CSQCtmU7ZEs5layRdKKroimyGTHzZEy9GRsaxjHMYyREWBNCCAgCELIxBCBBAYUOQ0dgQDojkgRHpAMfFFrTrqVoosUvqCXZOXo3em92irHw7v1PNt1k1Nxznr29S7o7M6ep+icfyZ5vEq9s1NdN36NGzJKKcOV99/Z0zkzicbKopPrD3JLzWDbaS7Bx/k7XNXxT92U/xrspxx0kvmn/U6no7spHm868LOsvlJp6J5RNk87R3HoJnSw5POTl3Pi9ByHJFZckCq3JZ5retkdPWyVmB9p3MfhVLTwfv2fj+UTY8V4hGiqVknhRTZ89cz8elqb7LW+7e35R8kV5a/FGnj49vyZS1OqPNtuyNtvKsrDOpNjY+ywrzmNnYQzmWqSqqDOZDOQpSIpSLUjPVAkyNsc2MZIqA2NYWxpIQRACMQhIWBDAKHDRwhhQcCwFCAdEkiRxRKhDHofB4I0w7iSA2HAL91Eo/DLK+jQ/iWnc4bl3h1+q8zxuXdVibjnpJY+66o00H5mzK/imUYlrI0eRw3ibhJZ6pYcW281tPKlF/sdj4Nr98IS+KKf6HFeIwULpLGF0ax6Nf8m45N4nit17sxi90MtZin3j+fn8zic2PKfJHXwP6Z1HT6jBcfEsIyNXGUl3IdRx/yTOZOW56RbWGae2aeetcn3Lmn1qS6sxmn4sl1yU+YOcFTVLa/ea6EsVZHfXsV4p8Sj7UecNz/wANXLp/nw/0OV23i4hxCVs5Tk8ttsoytOuo8UUeSS0iWdhDKYyVgxyJKSt2OcyOUhrY1snoqdCbGSY7IyQyA1sY2FgGRAALYBgEQWAYgiEEAFg9XgfL1+slspjlf5pvpCH1f7F/k/lKWtnvn7unhLE5ec332R/c69w/QV0wUK4xhFLCUVhf7mHk8tY+l2zZg4/n3RjtD7KKkl41s5S81BKEftnqTaj2UUNfw7bIP54kvyNzEmict8rK3vyN36Ef0cZ4r7O9XRmUUroL4Oksf9r/ALmbsqlF7ZJxa7pppr7M+jdqffqePxvlPT6uOLILd5TXSUfozVi579Wii+Kn6OE5G7jTczcj3aPM45sp85Je9Besl6fNGXwdTHkm1uWYbhy9MuaG9xnF+jRsatRmKZha3g0Gk1nuL6GxfLHr+ildXst8WcZJS/zJpfYPB9e6ZRluW2eYySfVemfueZqNVnoQ6bW7X1y0u3VrHzMeSOtG2LWzbT46/UhfGvmZC7XPL6+f5kb1rM37ZFrzGys5i2rozN8V4vK19XlHmT1TZBOwvxYZjspvM66HzsI3IY2NyTKdjmxuQZAwRHYcgyAGQEFsbJhbGsYDGxrY5gAQABEMBwBBGII+uGWku7aS+rIy9waG7UUJ9nfSn/rQqekSlbejtXA+Gx09FdMV+CKT+cu8m/q8nqxRHUv6k6R5i35NtnclaWh0USwRGkSwIEiRIckNTCgEM1OljNNSWU/JmB5g9mFdjc9O/Dk+u3GYN/Ty+x0RDtpOMtY+5eiFSq6aOA8Q5Q1lGd1Tkvir99fl3KNdjSw+jXk+j/I+iZ6eMu6TPM1/K2muyp1QlnzcVn8+508P/Tc/zRkviS/TOCzsHVRy0u2XjPzOsav2VaSfWO+t/wAs+n5STIKPZPBbkr5dfw7oJ4f1TLq5+NoMfGartnL9dQ68Z7tP9GVdx07mr2X6uxVf4aNdmyEozXiRhKXVYaUsZMRxHkviGmy7tHqIRXeSqc4f64ZRdhzzcp7Kc8at+Po8jcN3CcWunn5rz/IaX72Z9aDkGRMa2Ah24A6mmU5RhFZlJqMV6ybwl+p17R+zjTR06qnCMrJLbK158SM8fjjLPRJ+XoijLmnFry+y3Hid+jjzEP1FLhOUH3jKUX9U2v2I2XJ7KvQgMWQDAawDmABDRNBE2MBBQEEYCLPD7dltc/hsrl9MSTKyHReCNLolPs+haJlmLPM4fbmEGvOEH+cUX4SPMV1TR3J9FhEkWV4yJYyIjJ4okiiGMiRSEIkCiNSHKQAPHDFIORCHYDgbkKkAEkXjs2iWGokuz/b+hXUhykNNoTSZT4twXT6tNX0VWN95Srg5/wCrGf1MhxD2R6Sbbr31Z8oSeF9nk3ikHeWLNc+qZFxL9o4/r/Y7cs+FdGS8lOLX6ozXEeQtfR3pc0vOr+J+nc+h9wHFPujTHOyL32VPjw/o4dyHyhdLU16i6uVdVMlNKacZWTX4YqL64z1b+R1Tj3FFptNbev8A8KW4587X0j/5NHtvRwbzjqR28Mrmts4qUcpuMluTaeVlMrych5bVUukSjGoWkfO2l5X12qzZVprrFJtuShiLbecpvGTz+IcNu08tl9c6p/DOOG16o+oopJYMP7V+A/4rR+JXFOzTt2fzOrb78V+WfsbsXN8rUtaRnvjJLaZwoQmNbOmYBCEDIAIDExZGAQgEMAhQAoQHbOWbt2k00n50V9fosfsezCRleSb92ho/lU4v7Tl/c0kJnmsy1b/07mN7lFqMiWMirGZLGRSWFmMyRTKsZEkZAIsqY5TK6kOUhATqY9TK6Y5SACbcOUiFSCpAIm3BUiLcFSANEu4O4i3CUgES7g7iLcHcAEymFTIVIO4AHymVdQlJbX1Uvda9U+jX6kkpFa7D6Pqm1lfckvYfR83a6pRtsiu0bLIr6KTRXZe41BR1N6XZX3JfRWMonqJfRxK9sAMBAyREQAgABwgBGIIkAIAdM9n93/xMelti/o/3NbCZg/Z3b/Csj6WJ/ZxX9jawmee5S1lZ28D3CLsZkkZlSMySMzKXFuMySMynGwerBAXFMcplRWD1YIC0pj1MqqwPiABaUwqZWVg7eIRZ8QKmVlMO8YFneHeVt4d4AWN4d5W8QXiAGiz4gXYVfFE7ADRNKwEtNPK6fC/xRXfDXn/7krysJ3rql3nas7W8KXRx+/XssfQsxpP2V22vRwPmvhVtOrvVkfxWX2xalCeYeJL3ntbx27PDQzTcn621QddG7xEpVpWU7nHCe7buyl1j39V6o0fOWu0Vl2o3W6iV8JTqrU42OEIqXVZUvwv3nj+YauYeHRktk9ZGKhOMdtl8drSjhL+JnGYQ2+m33t3THpp/iji03tmclyfrU4xdOHPbsTtpTlui5LCcvhWX6LuVrOAaiMJ2OvEK9u9763jdGMk0lLMlicHlfEvU1C5t0sWpxnq1h3SVTttcXYseDNzc8r3dykk1+J+RHruYtJYp1xt1HgS0zj4dnjSTvjL3HPE+qUVhJdF0ynjpIgeHdyhrYbt1DWyShJeJVJqTe3GFL1aWe2ehFqOWNVXVK+VTVUdm+anXJR3fhzht/wDKNZq+dtN7yqs1eWpeHN2XrwnscYYi7Gui2ZTys7sLslR5g5i0ltE66ZaqVkoUJSsstcPdjBSU4ueJN7e+O0UAH//Z"/>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7" name="Rectângulo 16"/>
          <p:cNvSpPr/>
          <p:nvPr/>
        </p:nvSpPr>
        <p:spPr>
          <a:xfrm rot="21235185">
            <a:off x="257686" y="1889445"/>
            <a:ext cx="8951295" cy="2657138"/>
          </a:xfrm>
          <a:prstGeom prst="rect">
            <a:avLst/>
          </a:prstGeom>
        </p:spPr>
        <p:txBody>
          <a:bodyPr>
            <a:spAutoFit/>
          </a:bodyPr>
          <a:lstStyle/>
          <a:p>
            <a:pPr algn="l">
              <a:lnSpc>
                <a:spcPts val="4000"/>
              </a:lnSpc>
              <a:defRPr/>
            </a:pPr>
            <a:r>
              <a:rPr lang="pt-PT" sz="4000" baseline="0" dirty="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Os verdadeiros discípulos e amigos de Jesus terão inimigos… tal como todos os </a:t>
            </a:r>
            <a:r>
              <a:rPr lang="pt-PT" sz="4000" i="1" baseline="0" dirty="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profeta</a:t>
            </a:r>
            <a:r>
              <a:rPr lang="pt-PT" sz="4000" baseline="0" dirty="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s e </a:t>
            </a:r>
            <a:r>
              <a:rPr lang="pt-PT" sz="4000" i="1" baseline="0" dirty="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apóstolos</a:t>
            </a:r>
            <a:r>
              <a:rPr lang="pt-PT" sz="4000" baseline="0" dirty="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 de sempre…   </a:t>
            </a:r>
            <a:r>
              <a:rPr lang="pt-PT" sz="4000" baseline="0" dirty="0" smtClean="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Porém</a:t>
            </a:r>
            <a:r>
              <a:rPr lang="pt-PT" sz="4000" baseline="0" dirty="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 nada há que temer estando Jesus connosco!...</a:t>
            </a:r>
          </a:p>
        </p:txBody>
      </p:sp>
      <p:sp>
        <p:nvSpPr>
          <p:cNvPr id="13" name="WordArt 4"/>
          <p:cNvSpPr>
            <a:spLocks noChangeArrowheads="1" noChangeShapeType="1"/>
          </p:cNvSpPr>
          <p:nvPr/>
        </p:nvSpPr>
        <p:spPr bwMode="auto">
          <a:xfrm>
            <a:off x="5652120" y="5445224"/>
            <a:ext cx="2912615" cy="730507"/>
          </a:xfrm>
          <a:prstGeom prst="rect">
            <a:avLst/>
          </a:prstGeom>
          <a:effectLst>
            <a:glow rad="444500">
              <a:schemeClr val="tx2">
                <a:alpha val="40000"/>
              </a:schemeClr>
            </a:glow>
          </a:effectLst>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FF0000"/>
                </a:solidFill>
                <a:effectLst>
                  <a:glow rad="88900">
                    <a:schemeClr val="tx2">
                      <a:alpha val="54000"/>
                    </a:schemeClr>
                  </a:glow>
                  <a:outerShdw blurRad="50800" dist="39000" dir="5460000" algn="tl">
                    <a:srgbClr val="000000">
                      <a:alpha val="38000"/>
                    </a:srgbClr>
                  </a:outerShdw>
                </a:effectLst>
                <a:latin typeface="Arial Black"/>
              </a:rPr>
              <a:t>Fim</a:t>
            </a:r>
          </a:p>
        </p:txBody>
      </p:sp>
    </p:spTree>
    <p:extLst>
      <p:ext uri="{BB962C8B-B14F-4D97-AF65-F5344CB8AC3E}">
        <p14:creationId xmlns:p14="http://schemas.microsoft.com/office/powerpoint/2010/main" val="2527362911"/>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8" descr="http://1.bp.blogspot.com/_T68FUwdOd4E/S3Brjyy_IeI/AAAAAAAAAIQ/JKrLaJm1_es/s400/a-cruz-e-milho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260648"/>
            <a:ext cx="3581249" cy="274850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1763688" y="4452287"/>
            <a:ext cx="2689094" cy="209230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498" name="Picture 9" descr="https://encrypted-tbn3.gstatic.com/images?q=tbn:ANd9GcQie0KcUsb7MOrP5woE9j7x4w6CN0NO5frkGsmHyYJSdXVBgvfb"/>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404665"/>
            <a:ext cx="4891883" cy="309634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499" name="Picture 13" descr="http://4.bp.blogspot.com/-1YnQb2qxQ_g/UXacZRzskRI/AAAAAAAAYyo/GDm9MFazhxk/s1600/martires-coliseu.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9992" y="3421239"/>
            <a:ext cx="3948880" cy="296166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500" name="Picture 11" descr="https://fbcdn-profile-a.akamaihd.net/hprofile-ak-frc1/373716_175937525827404_405534536_n.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9552" y="4797152"/>
            <a:ext cx="1799051" cy="164855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106501" name="AutoShape 10"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2" name="AutoShape 12"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3" name="AutoShape 14"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4" name="AutoShape 16"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5" name="AutoShape 19" descr="data:image/jpg;base64,/9j/4AAQSkZJRgABAQAAAQABAAD/2wCEAAkGBhAPEBAPDxAQDw8QDw0PDQ8PDw8NDw0PFBAVFBQQEhIXHCYeFxkjGRQUHy8gIycqLCwsFR4yNTAqNSYrLCkBCQoKDgwOGg8PFCwcHh0pKSkpKSkpKSkpKSksKSkpKSkpKSwpKSkpLCkpKSkpKSkpKSkpLCkpKSkpLCksKSkpKf/AABEIAMABAAMBIgACEQEDEQH/xAAcAAABBQEBAQAAAAAAAAAAAAABAAIDBAYHBQj/xAA7EAACAgECBAMGBAQFBAMAAAAAAQIDEQQSBQYhMRNBUQciUmFxgTKRocEjYrHRFEKS4fFTcqLwJDND/8QAGgEAAgMBAQAAAAAAAAAAAAAAAAECAwQFBv/EACURAAMAAgICAgEFAQAAAAAAAAABAgMRBCESMSJBQhMUMlFxBf/aAAwDAQACEQMRAD8A4gEAhEhCEEAEEAQGEIEPSAAJBHJAYgAFAQ5AMWApCQ9CAUUTVxGxiT1QI0y2ZJK4FiFYKoFuusz0zVMjYVE0aSWusswpKGyeiotOT1aPJfp0eT2OGcFlZKMIRcpSeEks9ROyR4+k4TKbUYx3SfRJLq2dM5T9mEIJW6pZl3jX3Ufr6mj5W5Pr0kVOaUrmur7qHyX9zS4L8eDy7oyZeR9Qc59pHDa6dN7sUuyWEkcU1FR2f2s6nPhVfWTORayvuQlKaaRphtwtnjWRK80XbolWaNSZVSK0kRyJpIikixGaiKQ1j2NYysgEIJIiIQAiGIKEIAHIeiNMcmAEmAYCmIQxuByQgpAAYokihqRLCImTlD4RLNUSOuJaqgU0zVKJqqy7VURUwL9NZnplug10noabSZHaXS58j3+HcNzjoUuieiPh3CnJpJNtvCSXVv0R1HljlqOlhukk7pL3n8C+FDOWOXVRFWWL+K10X/TX9zQpGvBh18qMOfN5fGfQUgMI2T6GwyHJPaPfv1Ul5QjGJzvWRNpzXfvvtl6zZjtWu5zJe22ddLSSPHuiU7Il+4pWmmWQoqTIJliZXmXIy2RyGMcwMkUkAhBRIiAdgARDEIQgAQUISQAPix+RkR6EMKHJDUhyQDQ+KJ4IiiieCIMuhE9aLlECvTE9DTVZwZ6ZqlFjT1nraPTN4LXDOWNRZHdGqW3yeOj+h7Ok4RKDxKLT+aMrtFqkHDuH5x0Oics8vKCVti6964vy/mZDyxy5hK2xdO8Ivzfk2jWpGjBh38qMnIzfhIkOEI3mADKfFdR4dNk+2Iv+hdZmOetds0+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p6cIjzYsEddHM/VpfYIxHCEXlQhCAwATOZe0HiW+7Yn0rWPu+rOh8R1ipqnY+ijFs4jxjXOycpvvJt/mZORX4mzix26PJ1lnc9rk1Rcb/izWm8493Enh/JvBmtVb3DwrjU9NPfB91iUX2kvRmO5bnSNqfZ0PUpfbr90/X6HN+eYx8Str8Tg8v1W7p+h72o51r2//VLd6Ofuf7ow3GOIyvsc5vLfl5JeiIcfHXltjyUtHmWMrzZNYyCR1kc62MkRsexjJFQzAhCwSIiHDQgMKCAIAJD0hiHoQBQ5DUOSAY+JYqRBEsaddSLLI9nRPZXyfDXahytW6mmKlOPVb2+ij+f9DpXNfJOlro8WilVyg471DPWPZtr5dDnfIfHbdDGVle1xntjOMllSw85+T79TfcT58hZp2pR2eLHa0pbnBNevmKp8V2jUlkq/i+kVOX+X4Sw5dvT1Og6HRwrilBJfQx/Ark4prs0mjV6LUGLFk+eqFyU2uj0EEamOOic4QhCABAYmQ6rUKuEpyeFFNv7Cb12C7MZ7SOM7IR08X1l70/ouyOUazUHrcz8beovssz0cmo/KK7IzGovOdbdVs60T4zojutKc5istK07CSQCtmU7ZEs5layRdKKroimyGTHzZEy9GRsaxjHMYyREWBNCCAgCELIxBCBBAYUOQ0dgQDojkgRHpAMfFFrTrqVoosUvqCXZOXo3em92irHw7v1PNt1k1Nxznr29S7o7M6ep+icfyZ5vEq9s1NdN36NGzJKKcOV99/Z0zkzicbKopPrD3JLzWDbaS7Bx/k7XNXxT92U/xrspxx0kvmn/U6no7spHm868LOsvlJp6J5RNk87R3HoJnSw5POTl3Pi9ByHJFZckCq3JZ5retkdPWyVmB9p3MfhVLTwfv2fj+UTY8V4hGiqVknhRTZ89cz8elqb7LW+7e35R8kV5a/FGnj49vyZS1OqPNtuyNtvKsrDOpNjY+ywrzmNnYQzmWqSqqDOZDOQpSIpSLUjPVAkyNsc2MZIqA2NYWxpIQRACMQhIWBDAKHDRwhhQcCwFCAdEkiRxRKhDHofB4I0w7iSA2HAL91Eo/DLK+jQ/iWnc4bl3h1+q8zxuXdVibjnpJY+66o00H5mzK/imUYlrI0eRw3ibhJZ6pYcW281tPKlF/sdj4Nr98IS+KKf6HFeIwULpLGF0ax6Nf8m45N4nit17sxi90MtZin3j+fn8zic2PKfJHXwP6Z1HT6jBcfEsIyNXGUl3IdRx/yTOZOW56RbWGae2aeetcn3Lmn1qS6sxmn4sl1yU+YOcFTVLa/ea6EsVZHfXsV4p8Sj7UecNz/wANXLp/nw/0OV23i4hxCVs5Tk8ttsoytOuo8UUeSS0iWdhDKYyVgxyJKSt2OcyOUhrY1snoqdCbGSY7IyQyA1sY2FgGRAALYBgEQWAYgiEEAFg9XgfL1+slspjlf5pvpCH1f7F/k/lKWtnvn7unhLE5ec332R/c69w/QV0wUK4xhFLCUVhf7mHk8tY+l2zZg4/n3RjtD7KKkl41s5S81BKEftnqTaj2UUNfw7bIP54kvyNzEmict8rK3vyN36Ef0cZ4r7O9XRmUUroL4Oksf9r/ALmbsqlF7ZJxa7pppr7M+jdqffqePxvlPT6uOLILd5TXSUfozVi579Wii+Kn6OE5G7jTczcj3aPM45sp85Je9Besl6fNGXwdTHkm1uWYbhy9MuaG9xnF+jRsatRmKZha3g0Gk1nuL6GxfLHr+ildXst8WcZJS/zJpfYPB9e6ZRluW2eYySfVemfueZqNVnoQ6bW7X1y0u3VrHzMeSOtG2LWzbT46/UhfGvmZC7XPL6+f5kb1rM37ZFrzGys5i2rozN8V4vK19XlHmT1TZBOwvxYZjspvM66HzsI3IY2NyTKdjmxuQZAwRHYcgyAGQEFsbJhbGsYDGxrY5gAQABEMBwBBGII+uGWku7aS+rIy9waG7UUJ9nfSn/rQqekSlbejtXA+Gx09FdMV+CKT+cu8m/q8nqxRHUv6k6R5i35NtnclaWh0USwRGkSwIEiRIckNTCgEM1OljNNSWU/JmB5g9mFdjc9O/Dk+u3GYN/Ty+x0RDtpOMtY+5eiFSq6aOA8Q5Q1lGd1Tkvir99fl3KNdjSw+jXk+j/I+iZ6eMu6TPM1/K2muyp1QlnzcVn8+508P/Tc/zRkviS/TOCzsHVRy0u2XjPzOsav2VaSfWO+t/wAs+n5STIKPZPBbkr5dfw7oJ4f1TLq5+NoMfGartnL9dQ68Z7tP9GVdx07mr2X6uxVf4aNdmyEozXiRhKXVYaUsZMRxHkviGmy7tHqIRXeSqc4f64ZRdhzzcp7Kc8at+Po8jcN3CcWunn5rz/IaX72Z9aDkGRMa2Ah24A6mmU5RhFZlJqMV6ybwl+p17R+zjTR06qnCMrJLbK158SM8fjjLPRJ+XoijLmnFry+y3Hid+jjzEP1FLhOUH3jKUX9U2v2I2XJ7KvQgMWQDAawDmABDRNBE2MBBQEEYCLPD7dltc/hsrl9MSTKyHReCNLolPs+haJlmLPM4fbmEGvOEH+cUX4SPMV1TR3J9FhEkWV4yJYyIjJ4okiiGMiRSEIkCiNSHKQAPHDFIORCHYDgbkKkAEkXjs2iWGokuz/b+hXUhykNNoTSZT4twXT6tNX0VWN95Srg5/wCrGf1MhxD2R6Sbbr31Z8oSeF9nk3ikHeWLNc+qZFxL9o4/r/Y7cs+FdGS8lOLX6ozXEeQtfR3pc0vOr+J+nc+h9wHFPujTHOyL32VPjw/o4dyHyhdLU16i6uVdVMlNKacZWTX4YqL64z1b+R1Tj3FFptNbev8A8KW4587X0j/5NHtvRwbzjqR28Mrmts4qUcpuMluTaeVlMrych5bVUukSjGoWkfO2l5X12qzZVprrFJtuShiLbecpvGTz+IcNu08tl9c6p/DOOG16o+oopJYMP7V+A/4rR+JXFOzTt2fzOrb78V+WfsbsXN8rUtaRnvjJLaZwoQmNbOmYBCEDIAIDExZGAQgEMAhQAoQHbOWbt2k00n50V9fosfsezCRleSb92ho/lU4v7Tl/c0kJnmsy1b/07mN7lFqMiWMirGZLGRSWFmMyRTKsZEkZAIsqY5TK6kOUhATqY9TK6Y5SACbcOUiFSCpAIm3BUiLcFSANEu4O4i3CUgES7g7iLcHcAEymFTIVIO4AHymVdQlJbX1Uvda9U+jX6kkpFa7D6Pqm1lfckvYfR83a6pRtsiu0bLIr6KTRXZe41BR1N6XZX3JfRWMonqJfRxK9sAMBAyREQAgABwgBGIIkAIAdM9n93/xMelti/o/3NbCZg/Z3b/Csj6WJ/ZxX9jawmee5S1lZ28D3CLsZkkZlSMySMzKXFuMySMynGwerBAXFMcplRWD1YIC0pj1MqqwPiABaUwqZWVg7eIRZ8QKmVlMO8YFneHeVt4d4AWN4d5W8QXiAGiz4gXYVfFE7ADRNKwEtNPK6fC/xRXfDXn/7krysJ3rql3nas7W8KXRx+/XssfQsxpP2V22vRwPmvhVtOrvVkfxWX2xalCeYeJL3ntbx27PDQzTcn621QddG7xEpVpWU7nHCe7buyl1j39V6o0fOWu0Vl2o3W6iV8JTqrU42OEIqXVZUvwv3nj+YauYeHRktk9ZGKhOMdtl8drSjhL+JnGYQ2+m33t3THpp/iji03tmclyfrU4xdOHPbsTtpTlui5LCcvhWX6LuVrOAaiMJ2OvEK9u9763jdGMk0lLMlicHlfEvU1C5t0sWpxnq1h3SVTttcXYseDNzc8r3dykk1+J+RHruYtJYp1xt1HgS0zj4dnjSTvjL3HPE+qUVhJdF0ynjpIgeHdyhrYbt1DWyShJeJVJqTe3GFL1aWe2ehFqOWNVXVK+VTVUdm+anXJR3fhzht/wDKNZq+dtN7yqs1eWpeHN2XrwnscYYi7Gui2ZTys7sLslR5g5i0ltE66ZaqVkoUJSsstcPdjBSU4ueJN7e+O0UAH//Z"/>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7" name="Rectângulo 16"/>
          <p:cNvSpPr/>
          <p:nvPr/>
        </p:nvSpPr>
        <p:spPr>
          <a:xfrm rot="21235185">
            <a:off x="257686" y="1889445"/>
            <a:ext cx="8951295" cy="2657138"/>
          </a:xfrm>
          <a:prstGeom prst="rect">
            <a:avLst/>
          </a:prstGeom>
        </p:spPr>
        <p:txBody>
          <a:bodyPr>
            <a:spAutoFit/>
          </a:bodyPr>
          <a:lstStyle/>
          <a:p>
            <a:pPr algn="l">
              <a:lnSpc>
                <a:spcPts val="4000"/>
              </a:lnSpc>
              <a:defRPr/>
            </a:pPr>
            <a:r>
              <a:rPr lang="pt-PT" sz="40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Os verdadeiros discípulos e amigos de Jesus terão inimigos… tal como todos os </a:t>
            </a:r>
            <a:r>
              <a:rPr lang="pt-PT" sz="4000" i="1"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profetas</a:t>
            </a:r>
            <a:r>
              <a:rPr lang="pt-PT" sz="40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 e </a:t>
            </a:r>
            <a:r>
              <a:rPr lang="pt-PT" sz="4000" i="1"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apóstolos</a:t>
            </a:r>
            <a:r>
              <a:rPr lang="pt-PT" sz="40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 de sempre…   </a:t>
            </a:r>
            <a:r>
              <a:rPr lang="pt-PT" sz="4000"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Porém</a:t>
            </a:r>
            <a:r>
              <a:rPr lang="pt-PT" sz="40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 nada há que temer estando Jesus connosco!...</a:t>
            </a: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0" descr="http://www.portalfiel.com.br/uniadmin/ftpimagem/ftpnoticia/cerca-de-100-milhoes-de-cristaos-do-mundo-sofrem-perseguicao-e8a6590baa15fcb51a506ffe613f103b.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4427984" y="3652662"/>
            <a:ext cx="3577531" cy="25513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523" name="Picture 8" descr="http://1.bp.blogspot.com/_T68FUwdOd4E/S3Brjyy_IeI/AAAAAAAAAIQ/JKrLaJm1_es/s400/a-cruz-e-milhoe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7664" y="620713"/>
            <a:ext cx="4341819" cy="33322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25" name="Line 4"/>
          <p:cNvSpPr>
            <a:spLocks noChangeShapeType="1"/>
          </p:cNvSpPr>
          <p:nvPr/>
        </p:nvSpPr>
        <p:spPr bwMode="auto">
          <a:xfrm flipV="1">
            <a:off x="1116013" y="620713"/>
            <a:ext cx="0" cy="2887662"/>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7" name="WordArt 8"/>
          <p:cNvSpPr>
            <a:spLocks noChangeArrowheads="1" noChangeShapeType="1" noTextEdit="1"/>
          </p:cNvSpPr>
          <p:nvPr/>
        </p:nvSpPr>
        <p:spPr bwMode="auto">
          <a:xfrm rot="16200000">
            <a:off x="-663731" y="1841316"/>
            <a:ext cx="2887089" cy="445833"/>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Entrada</a:t>
            </a:r>
          </a:p>
        </p:txBody>
      </p:sp>
      <p:pic>
        <p:nvPicPr>
          <p:cNvPr id="8" name="Picture 7"/>
          <p:cNvPicPr>
            <a:picLocks noChangeAspect="1" noChangeArrowheads="1"/>
          </p:cNvPicPr>
          <p:nvPr/>
        </p:nvPicPr>
        <p:blipFill>
          <a:blip r:embed="rId5">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8256633" y="6008190"/>
            <a:ext cx="221828" cy="263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ctangle 3"/>
          <p:cNvSpPr txBox="1">
            <a:spLocks noChangeArrowheads="1"/>
          </p:cNvSpPr>
          <p:nvPr/>
        </p:nvSpPr>
        <p:spPr bwMode="auto">
          <a:xfrm>
            <a:off x="1043608" y="1916832"/>
            <a:ext cx="7848476" cy="3365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174625" indent="0">
              <a:lnSpc>
                <a:spcPts val="2200"/>
              </a:lnSpc>
              <a:buFontTx/>
              <a:buNone/>
              <a:defRPr/>
            </a:pPr>
            <a:r>
              <a:rPr lang="pt-PT" sz="22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DEUS </a:t>
            </a:r>
            <a:r>
              <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VIVE NA SUA MORADA </a:t>
            </a:r>
            <a:r>
              <a:rPr lang="pt-PT" sz="22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SANTA,</a:t>
            </a:r>
            <a:endPar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174625" indent="0">
              <a:lnSpc>
                <a:spcPts val="2200"/>
              </a:lnSpc>
              <a:buFontTx/>
              <a:buNone/>
              <a:defRPr/>
            </a:pPr>
            <a:r>
              <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ELE PREPARA UMA CASA PARA O POBRE.</a:t>
            </a:r>
          </a:p>
          <a:p>
            <a:pPr marL="174625" indent="0">
              <a:lnSpc>
                <a:spcPts val="2200"/>
              </a:lnSpc>
              <a:buFontTx/>
              <a:buNone/>
              <a:defRPr/>
            </a:pPr>
            <a:r>
              <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É A FORÇA E O VIGOR DO SEU POVO.</a:t>
            </a:r>
          </a:p>
          <a:p>
            <a:pPr marL="174625" indent="0">
              <a:lnSpc>
                <a:spcPts val="2200"/>
              </a:lnSpc>
              <a:buFontTx/>
              <a:buNone/>
              <a:defRPr/>
            </a:pPr>
            <a:r>
              <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É A FORÇA E O VIGOR DO SEU POVO.</a:t>
            </a:r>
          </a:p>
          <a:p>
            <a:pPr marL="174625" indent="0">
              <a:lnSpc>
                <a:spcPts val="2200"/>
              </a:lnSpc>
              <a:buFontTx/>
              <a:buNone/>
              <a:defRPr/>
            </a:pPr>
            <a:endPar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174625" indent="0">
              <a:lnSpc>
                <a:spcPts val="2200"/>
              </a:lnSpc>
              <a:buFontTx/>
              <a:buNone/>
              <a:defRPr/>
            </a:pPr>
            <a:r>
              <a:rPr lang="pt-PT" sz="22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1. </a:t>
            </a:r>
            <a:r>
              <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Cantai a Deus, entoai um cântico ao seu </a:t>
            </a:r>
            <a:r>
              <a:rPr lang="pt-PT" sz="22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nome,</a:t>
            </a:r>
            <a:endPar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174625" indent="0">
              <a:lnSpc>
                <a:spcPts val="2200"/>
              </a:lnSpc>
              <a:buFontTx/>
              <a:buNone/>
              <a:defRPr/>
            </a:pPr>
            <a:r>
              <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2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abri </a:t>
            </a:r>
            <a:r>
              <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caminho </a:t>
            </a:r>
            <a:r>
              <a:rPr lang="pt-PT" sz="22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Àquele </a:t>
            </a:r>
            <a:r>
              <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que avança sobre as nuvens.</a:t>
            </a:r>
          </a:p>
          <a:p>
            <a:pPr marL="174625" indent="0">
              <a:lnSpc>
                <a:spcPts val="2200"/>
              </a:lnSpc>
              <a:buFontTx/>
              <a:buNone/>
              <a:defRPr/>
            </a:pPr>
            <a:r>
              <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2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O </a:t>
            </a:r>
            <a:r>
              <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seu nome é Senhor, e exultai na sua </a:t>
            </a:r>
            <a:r>
              <a:rPr lang="pt-PT" sz="22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presença!</a:t>
            </a:r>
            <a:endPar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174625" indent="0">
              <a:lnSpc>
                <a:spcPts val="2200"/>
              </a:lnSpc>
              <a:buFontTx/>
              <a:buNone/>
              <a:defRPr/>
            </a:pPr>
            <a:r>
              <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2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Cantai </a:t>
            </a:r>
            <a:r>
              <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a Deus, entoai um cântico </a:t>
            </a:r>
            <a:r>
              <a:rPr lang="pt-PT" sz="22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novo!</a:t>
            </a:r>
            <a:endParaRPr lang="pt-PT" sz="22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Line 4"/>
          <p:cNvSpPr>
            <a:spLocks noChangeShapeType="1"/>
          </p:cNvSpPr>
          <p:nvPr/>
        </p:nvSpPr>
        <p:spPr bwMode="auto">
          <a:xfrm flipV="1">
            <a:off x="2700338" y="476250"/>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08547" name="AutoShape 8"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08548" name="AutoShape 10"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08549" name="AutoShape 9" descr="data:image/jpeg;base64,/9j/4AAQSkZJRgABAQAAAQABAAD/2wCEAAkGBhQSERQUEBQUFRUVFRQUFRUUFBQUFRQVFBQVFBQUFBQXHCYeFxkkGRQUHy8gJCcpLCwsFR4xNTAqNSYrLCkBCQoKDgwOGg8PGiokHR8pKiwpLCwpLCkpKSwsLCwsLCwsKSwpLCksKSksLCkpLCksLCksKSkpLCwpLCwpLCwpKf/AABEIAOEA4AMBIgACEQEDEQH/xAAbAAACAwEBAQAAAAAAAAAAAAADBAECBQAGB//EAD0QAAEDAQQHBQcDAwQDAQAAAAEAAgMRBAUhMRJBUWFxgZETIqGxwQYjMlJy0fBCkuEUM2IkgrLxFXPCB//EABoBAAMBAQEBAAAAAAAAAAAAAAIDBAEABQb/xAAqEQACAgICAQMEAgIDAAAAAAAAAQIRAyESMUEEIjIFE1FhQnGBwSORof/aAAwDAQACEQMRAD8A2bwt72Po2lKA5V1lAZfEm7oq3zXtB9I8ylWsXoNqtke7NRl6v/x6Jhl5P3ftWZE1Mxu2Lzs1rcWUQ3qSHv61+oj9q4XhJu6KYml2QRAwjUpXnnXuQ1Y0nphbPeDznTonY53bR0SUDtoTzWBTvJJurDZf+od+BHbO7b4ILQEYLm2uwHIuy1ORRaHIICIwLoW2BJhBOVP9SUMmgxXzf2k9t5JJTFY9Jwbm5oPeIzLaY6OqtcfN9taMjFyPphtBUi0FfDXXhatNz6ztNammmKHXgcAvZ+wvte6UmKd5cdRdTSG4kAVCK78hPG0e+M7lBtBVSqJc010wE7Ci0OVXWghVqquKXtLsKyjrY5UNscue3YDxQ9ArPuPyxiIdb37UvJb37USViTcNi1S/ZpL7wftQHXpJtRX2YkfnkkXgDWm/dfmzOAz/AOUk2otktj3Oo5xpQnCo1jes3TTd21LjwPmFTCU33oS6sRvaI9oPpHmUs2A7k9eg94PpHmUFnBXTk/BOkr2cbC4Ztoo7OiejtrgFBtbXZ0rwop58pLodFqL0wljeKb9qa7QIUDm01JqOKu9eNPJJPi0V0nuy0bAUfsQNvVLdmRiAeScgNRj4oIz3sGV+CGDamAQqdkpbEQnKbXxQp0+y4CuAoaFYKmC0Lkef9t7Q5ljk0DSoo52wHCgG0kgcyvnfs5eTLPEXyA1eT8OiSWjuj4nDWHZL3v8A+iNcbG4NGbmg7hnXwXg7mtcQs4EpaNGoqXAZurqxINdSXl668lvpVf6NG3e0EQjBOl7xpLRo40yJNTQY4VqvNRW4xzMmj1knZiKVB4grUlveJ0rS4FrNBzKmgHxkjRpiBlnRZl5SM7QCICgeMsdKgxPOp6LMMVHVDstvd9H2267YJoY5Gmoc0H7pghJXDYhDA1jchU9Tj4p9ycviebLUmkDIVSESqqQp5w/ASYJzUNzd6OQFR7UrhKg00KyxE5pahGSakcEsY9lVycxgN4J104Jd9kTErabUq+0US7nerDpUV/o96au2y948D5hJ9qSm7vrpH6T5hX4+euTEtJdIUvKmmPpHmUJpCavJnfHD1KAISrss41sTFOxmKGv/AGodZMcl1meG51TMB03bl5ynJSpMpaVbQKKzrRgZornRUyUNchyc/LASXgZ00RrUCOiOGpa/YLLhqlUJV2uRqcboGmcArLl1VREBid73eJ4Xxn9TSK7DqPVfC2WaSNxeGV7J5a7CoBFQQ4bKVxX31z8CcTwxJ4BeHtdkpM9wiMbJHknSBxJABOO2laIMk+Gyr00OTo+ZWq2ucSSGmoIADR3QdlM+dVrex9xvntEbNHBtJHVH6dIHHcaUW5PcMILnBgbog1pXE+nJb/sJNG0vAae0cBjTDQYMOGJ8VscsZKkg8sZQds9tG2gAUuCG2Q61D7Y0ENcQCckfgh8hFVwRAqkKefJdDEALCquYdiYDlzpEKaatsLZnuiquMR1UTbiDmk5Ix+lLjkpjKsWmcdbeiUfBXILREJUmylNWR3dHV+zINndqFEzdcLg81+U+YRpISEe7/i5fZUQ9TFuqB+2+7Mi82nTFDq9Sl2xu2rVt7O8OA8yluzVk89eBCx2+wEcbtZT1mj4ILLOTqonLPBQ61Dlz2+tFCx8V2MsgRQwBQ20K2aQ3CtO2Zs5rscEwAqtNMlNStX7BYRrVaqHpAZkDiaIb3nPBwrq2JsMfkBkWg0I7xB44dEWCXSqNYz9CNyQvB+DXDLI+itY5O80jI93r/Kq+37bF8t0aDNiDarOHNIcKg0wV3voTy8Vzj6JaVhdbMe0+y8TgQNIVrk406FPWG7o4hSNobwGPM5lNSPohNkoC7pxKH7aXS7CeSUu2Dln941o2E9MEpdg05pXnEtIY3dtoosWMxcdTfUodwv7jnnIl7/smNcVRy/0aFrvNrXBgqXnJrRU89iZZKT8QI4rHsTyGudm55Jrs1AJ9kjYxWR1K7T6JMvxQXGhstQ3NV4rQHCrTUfmoqXNUskk9hKxchULNiIWqrgV324UMTF3uI1KjbUjE1QZWblPxaemHqtlJXEqLA86Rrs+yp2hbkr2OUOeajGh9F6OHCuxMpi142gaYodXqUOIVRbdCA8V+UeZRYCAnZ3FfH/tgY+XkhkTkXsfmOCsZicGjmjQ2auJUHb9u/wB+B912UjaNQ5o4CvobEKS0RRkdo8NJ4+JAw5rli3tgOf4GGLpnADGuOGH3RD8NW0cPCiA2UObVuIyI2EZgqqGFLYrlYmLvZiW0Nc9IVPI5qbrlxcytQBUcKq7dYGqpHJJXbP76u3SVaXKOzduw9rYeyO54/PFVsUubfld/KPaHVa4c/Fqy7O6loO8j/j/CZFaoVVm3LN36f4+q4SpO0zAPAridFo4k0CNLGQMdZopl8qGV7S081SANf4VNrdkAgRfGT8vdHLPxqr5k7gm8fd/QtukJwzU0zsa7yVozoWV30hvXDyKBE7GYa8hzoD5o95YWcD5ntHKqCS9yQyPR1hPwV2aXmqNjM05cTgO43cBi48a69yI3Bx3NH54K9xgVJ404nWsSrYyTs0XMZEKuNOtTuAGJK5l4sOFSK/MCPEoVs70or+keJz8ArRvFcA3DA4ZHZXWVO1yezKSWwxAVHiiO8gNq6gAHCiWdOxw7jgeGKRkx8VYUXYMsCgtVaogkQRSkELSs3Kljg7x4eoTEzgpsfxHh9lVilwdIGUeXYlbY++DroPMq0NnGsqbcCXimweZTEUFN25UZ4x/kIg3eg8UQAwosm2NtEQcWyNc0VLQ6ult0a414rRtVubG2pz1N2ryF73y4yaLiGggDHVUZHYKKKclVIpxxd2M2X2t0h3nEHZQHEpe32pz2uFdEnAADSe4bdjR1St23QWvBIBxwGddmG1ets12hp0iAXEDlT/tKxwU5UmUZJKC6Bexum2z6EgIILqA6gTUcsTyTN3Oo+ZoyqHdRimLGMSUtdzKSy76L14qk0eXJ2ySe/wBfIrKsmDmfU4ea0LWaS03+n8rPhHfb9RPgt6pFGPpmtO74vzYsou/1A4jyKfcTjvWdIPf13tTIC6CX1/cjOx7T0BKfs9trFpHHRNedKDxSN9foP+XoVS6hWjc/hJ5aR86KJr/mHJXiNayRUbj+HWVaz46RVpDQKLNkfzaqV5ZJPsyIHe8fvP55Ji8jURN/yB8UtY8Xk7ymLUfexjYQhl80UJaCWp1BIdg8gr+z+OjXYSl7wPu5N/8ACZuUULd7UMlo6PTGbS6j3u2A+RV7BGNFoI3nmg2w91++g60CZsxpRICfxPNe3lteDE1uloB2k+mWGVTq19EtZb30BUY0zJGI+ojNb1pg0n12k9NiyLZYBEXBrR2b8HDVjhy/lI9TjtcvwUYJJexku9pmNaCXtPLHwTTb7kfQRwPqci8FjANriQvJTXKW1eaADGpOHLaV6j2Uv0St7N5Je3InMjZVTY4pdMbNJLo2JGmn5RWsD6u309UcsqqQWajq7vUKnHji5b0ySUnQWYAEYY0+6gYb1aYYjgPVdwVGTtikJW2zOLSWgF9O7XV/K8i32Tke4l4IzPE5VJXvWs1lQWqaVeBkZNaMq6Lp7MADE5Fx8huWpI2jTuUl1MlRhrVFj4p6Mlcgdg1oVkFJH7wPBFsmHUjooBAJ20V6fZPJbEbVjO3l5USGT6byjzSf6gbMEOQe9Kbx6HQEmyuoTiSHPPxEYFxI14hLva8vBBzIw0nL0LWClNyzpP7jRvCXHArsZ913QnaatcdJzhs75GpFuwO0i/TdgMtJxB2CiLewqYwctL/5WzdzQY20HHjQfdTSxqM9BLK3C2ZD45xm/PHMnDlknrDI/SFSct+O9NOPePIKXYHDYqFhVE8szfgybtPePEotodWVvFAu3M8VZprOBzWte8bXtGbw/tuTd3N7zPpQ7XDpNptTFmbRw3BDNroCPkrbfh5hOtbiOCUtWOG9OMPe6qfya/ihQtxHEqbREKUcKggg8DmjNjxHNMOgDhvWzdROXZ4W9rg03Oa0kOAqypNHZmnHPHaN6D7O2LRqP1V16nDDHYDgOK9gIgHd4ZZHZXYjtsra10RXOtBVRNPpdFP3PJMJOiK50x460xZ86jYh6K6DBx4fhTsbtiWVmdjyHqqdqh2o94cPUqoVuWCq2TRlsP2hKKAqwMUT2kBQNWyhEOCq0Y4ZKrMUYBArvQRRrcUMt7xKZ7KuaE9mKrhOtCZKzNfD7yqWmb73l91pyRbVmyu97/tVMJ3KgloZbkOCzZPjHFacYwHBISs74T0zPJS8We8ZsALjyFB4rSuM+6/3H0SF6GlN/kB/IWjd7dGEcyppK8hydYzosSTtKu7MqsAo0IhGfBUE5j2MUrxPmVWy42jkiRijnDefzxVbvHvzwQPtss8f4NtrK0CvNHQ1Vo24pqVukKqH1D3oCGjOcalHY5D7OhTAiqKhKWS9jGi1aqWSYqjVxCF5rdMxQovPHVDjrkVeN+1S9q17NLDFEiZjyS7X9QiwTY8kUE7sxitpZiOHqVVo2olrcAcdiV7Sq9KUXJEd0w75q5ITY8cShdoScEdgSckFCI2Em2MMxTDSEo1yI0qTjQ5jDnoZFFXtEF8iFyoyisxWbNZ6y1Gxapj2oEgod6oxNo4jsgBRZ9ob3wnmuS1oj71VSns6Jn32/vRjaD5V9FrRf26cliXw738A+rwC2In4YfN5gH1Sl82zWvakEGoIwbUIICYiyTXLaEcdMxZBSVw2/wAKt3D3zke0s96VezWajtLascqK18TXjOSPEaYJdgwRtLBRZe7FRWik7V0D9S6TEIAKmWpDPAd7cVwK4PqFRxWZI3tGxZZ4VO32q4el5BQ7tadidd9Ay/R0klfQothlqeSTrQ7ijWSOjyRrHqrvtrTQjmytt+McPUoJTVsz5DzKXDqK1EzWy8bKZorSqRN1lFzUuSLk9joNJEA7FcOVHHUFZrUtxv8AoJOiXvVo49ZXMYrOckuKXQxNlXOSkxxTEz0DQxToRo0vCxAtYqU4AlrRiivZkezAvo0mhOujwOi0rt+Btdp+3osy/R7+zj/2f8Vs2NlGN4HzKVvnQz+IZiNEhNGKuxFJ7FeBO0s753pmBuBUWtuIRoG5pfKxt6Dw5KaqsRXSFKnt0CjtNUkaqkqa6ilyjSsJbJjepkKCcFdr0c4XUl0ZF+GDMm1T2oUyRpJ9Wn86KrDCLVCckmmNlqJZBR3L1QY3ghMWPFxB2fZPhBw0A3ydi9smAdjnQeZQGPrih253fHD1KB26s46EN7H2vRtJJwvTHapU4WGnQZoXGTUEr21cAVR1opxWfa8mczQ09SkyUCRhf127P5UvnHLzSXj2OjIK3E1KMGpRkyaY/WtcKRrmXcUu5WfIqaSXx2EnozrbYS+WJw/SXeLStHs6aI4j86qjpNEg7MfunJQHtBbxHqF3CnyMeS1xAMXVSzJaORNPFdPHbMjMLaMQrQuwQ3HBVjep4Q0xrkMaar2iG1ypKdiLhs6w5coLkEP/AIVmvRZMVrQCnTJe9Q2WipIUq5yLFhUo14BnOno0i5DkaCKJWz2jUeCIZEePC4OmDLJyQAuLStK75anl9lnSOqmbuf3uXqFU1aFRezPvN3fH0+pSjXo16yd8fT6lJxnFWpaEvs0YXrn2nUEm6fYo7RZwOscdPQYIbHFLhyntFnE1MbNpwXMedaXiFcSig1QcA+VKhyA4pySTUk4sFSSfNKlG2bFhJJ81azOqkO0Ttnw6IXDQxy8HTOqUxd1poS05HLila4qjTQ13ouFxoVy91mvabDpYjB3nxWfM0tdiFvRZIc1nDsCOa8qPqODqRW8d7Rl1wS7X4p+ayEZYhZjsCqsPGV0Lna7GnnJQ8qHnuhRVEka2UL6K+njhrVHtqg6RA4I1HZj6GtNJl2JCgzoUz8ahNjjpi27CEq7Za8QlhOu7TGqbwsXYwZE1d7u9yPmFnudUVTN2Pq47h9ljjo1PZn3s/vj6R5lJdojXw/3g+keZSYeq49CpLYw1yuHJcPVw9aZQeqsMUBjqo7VjRwdjuiNEgBGjS2ahqqWlRNLBCJxSkhiIY3Dj6Jpjs+FOqVaalGrQfmpY0aS13muAqaDWQFSCMkUAqanzK1rvsGgdJ2eobP5SM/qIYItyYUMcpvRph1FwegmTFQZKL46ebk2z1VAMXJa02Jrtx2hSJKrjIsh6yWN3FmvEn2KSWUtbtCVa7HwWoZNqBNYg7FuBXs+l+pwm6yaZNk9O10Z+lRUe6qJaIS3MH0S+kvbjUlaJetMUmdQqmmrWoJUSKuKtCmXc+ijt0N7qpeSRGkZQ82aieuuTvn6fULFbItC55O+fpPmFklo1LYnfEnvB9I8ylQ5MXrZ3mQFrSe6MgTrKWFmk+R37StUkls5xbZbTUmRWZd0h/Q7oUeO5pTm0jkUqXqcUPlIJYZPpFISnGYI8F0EZ16FNR2ADMO6KDL9VwR6t/wCBq9Hkl4E4ymOCaEDR+k86qdM6mn9qgn9Zj/GDY+PoJeWLhp2KwsbjqTHau+U9Fxe7Y7oo5/Wcz+MaKI+gXlgorvp8TgOGKZiszBtPHIpZ73fK7oVQyP8Ald0KhyfUfVZPLX9FEfR414NZkgAoKBSZlkttD/ld0Ku6d2pruhUMpZJbdjlhroe7ZVdOs9z30+F3QoZlf8ruhSuMn4YxYjSE65s6zmvf8ruhV3aRGTuhQuEvwb9tDz5kP+qIKR7/AMrjyKhwf8ruhWrHL8HcEagtlc8RvS8tma74TQ7NST7N4/S7oVHvPld0Ktweo9RgfsboRP0+OfYO1wuHxArLcaLcbLJkWkjeCl57AHfoc07gadF9J6X6zHrLFr/1EGT0MluOzJ7RClTs10yfpaTyIQJLBJrY79pXuY/UYsnxkmRSxSj2hQSUWlcsnfP0nzCzX2KQfod+0p65oHNeS5rgNE5gjWE2VNHKJ6VutGjXLl5uXoOIZq4Zrly8nIX4+gzMlYrlyQNAuVFy5cEXYqrlyWaVehFSuRBFguauXIQiH61ULly1HEqXKFy045qhcuWIFhGrnrly1AIgLly5awkVKl+ShcmYvkhOX4iU6A3Mrly+jh0eef/Z"/>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3" name="Rectângulo 2"/>
          <p:cNvSpPr/>
          <p:nvPr/>
        </p:nvSpPr>
        <p:spPr>
          <a:xfrm>
            <a:off x="684213" y="671513"/>
            <a:ext cx="8064500" cy="5570537"/>
          </a:xfrm>
          <a:prstGeom prst="rect">
            <a:avLst/>
          </a:prstGeom>
        </p:spPr>
        <p:txBody>
          <a:bodyPr>
            <a:spAutoFit/>
          </a:bodyPr>
          <a:lstStyle/>
          <a:p>
            <a:pPr algn="r">
              <a:spcAft>
                <a:spcPts val="600"/>
              </a:spcAft>
              <a:defRPr/>
            </a:pPr>
            <a:r>
              <a:rPr kumimoji="0" lang="pt-PT" sz="2200" b="0" i="1" kern="0" spc="100" baseline="0" dirty="0">
                <a:solidFill>
                  <a:srgbClr val="FFCC99"/>
                </a:solidFill>
                <a:latin typeface="Arial" charset="0"/>
                <a:cs typeface="Arial" charset="0"/>
              </a:rPr>
              <a:t>	                 </a:t>
            </a:r>
            <a:r>
              <a:rPr kumimoji="0" lang="pt-PT" sz="2000" b="0" kern="0" spc="100" baseline="0" dirty="0">
                <a:solidFill>
                  <a:srgbClr val="FFFF66"/>
                </a:solidFill>
                <a:latin typeface="Arial" charset="0"/>
                <a:cs typeface="Arial" charset="0"/>
              </a:rPr>
              <a:t>( … )</a:t>
            </a:r>
            <a:r>
              <a:rPr kumimoji="0" lang="pt-PT" sz="2000" b="0" kern="0" spc="100" baseline="0" dirty="0">
                <a:solidFill>
                  <a:srgbClr val="F8F8F8"/>
                </a:solidFill>
                <a:latin typeface="Arial" charset="0"/>
                <a:cs typeface="Arial" charset="0"/>
              </a:rPr>
              <a:t>                                    </a:t>
            </a:r>
            <a:r>
              <a:rPr kumimoji="0" lang="pt-PT" sz="2000" b="0" i="1" kern="0" cap="small" spc="100" baseline="0" dirty="0">
                <a:solidFill>
                  <a:srgbClr val="FFCC66"/>
                </a:solidFill>
                <a:latin typeface="Arial" charset="0"/>
                <a:cs typeface="Arial" charset="0"/>
              </a:rPr>
              <a:t>[ Saudação ]</a:t>
            </a:r>
            <a:r>
              <a:rPr kumimoji="0" lang="pt-PT" sz="2000" b="0" kern="0" cap="small" spc="100" baseline="0" dirty="0">
                <a:solidFill>
                  <a:srgbClr val="FF6600"/>
                </a:solidFill>
                <a:latin typeface="Arial" charset="0"/>
                <a:cs typeface="Arial" charset="0"/>
              </a:rPr>
              <a:t> </a:t>
            </a:r>
            <a:endParaRPr kumimoji="0" lang="pt-PT" sz="2000" b="0" i="1" kern="0" spc="100" baseline="0" dirty="0">
              <a:solidFill>
                <a:srgbClr val="FF6600"/>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A graça  …  estejam convosco.</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Bendito seja Deus </a:t>
            </a:r>
          </a:p>
          <a:p>
            <a:pPr algn="l">
              <a:spcAft>
                <a:spcPts val="600"/>
              </a:spcAft>
              <a:defRPr/>
            </a:pPr>
            <a:r>
              <a:rPr kumimoji="0" lang="pt-PT" sz="2400" kern="0" spc="100" baseline="0" dirty="0">
                <a:solidFill>
                  <a:srgbClr val="FFFFFF"/>
                </a:solidFill>
                <a:latin typeface="Arial" charset="0"/>
                <a:cs typeface="Arial" charset="0"/>
              </a:rPr>
              <a:t>    que nos reuniu no amor de Cristo!</a:t>
            </a:r>
            <a:r>
              <a:rPr kumimoji="0" lang="pt-PT" sz="1000"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	</a:t>
            </a:r>
          </a:p>
          <a:p>
            <a:pPr algn="r">
              <a:defRPr/>
            </a:pPr>
            <a:r>
              <a:rPr kumimoji="0" lang="pt-PT" sz="2000" b="0" i="1" kern="0" cap="small" spc="100" baseline="0" dirty="0">
                <a:solidFill>
                  <a:srgbClr val="FF9933"/>
                </a:solidFill>
                <a:latin typeface="Arial" charset="0"/>
                <a:cs typeface="Arial" charset="0"/>
              </a:rPr>
              <a:t>  </a:t>
            </a:r>
            <a:r>
              <a:rPr kumimoji="0" lang="pt-PT" sz="2000" b="0" i="1" kern="0" cap="small" spc="100" baseline="0" dirty="0">
                <a:solidFill>
                  <a:srgbClr val="FFCC66"/>
                </a:solidFill>
                <a:latin typeface="Arial" charset="0"/>
                <a:cs typeface="Arial" charset="0"/>
              </a:rPr>
              <a:t>[ Ato Penitencial ]</a:t>
            </a:r>
            <a:r>
              <a:rPr kumimoji="0" lang="pt-PT" sz="2000" b="0" kern="0" cap="small" spc="100" baseline="0" dirty="0">
                <a:solidFill>
                  <a:srgbClr val="FFCC66"/>
                </a:solidFill>
                <a:latin typeface="Arial" charset="0"/>
                <a:cs typeface="Arial" charset="0"/>
              </a:rPr>
              <a:t> </a:t>
            </a:r>
            <a:endParaRPr kumimoji="0" lang="pt-PT" sz="2400" kern="0" spc="100" baseline="0" dirty="0">
              <a:solidFill>
                <a:srgbClr val="FFCC66"/>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a:t>
            </a:r>
            <a:r>
              <a:rPr kumimoji="0" lang="pt-PT" sz="2200" b="0" i="1" kern="0" spc="100" baseline="0" dirty="0">
                <a:solidFill>
                  <a:srgbClr val="FFFFFF"/>
                </a:solidFill>
                <a:latin typeface="Arial" charset="0"/>
                <a:cs typeface="Arial" charset="0"/>
              </a:rPr>
              <a:t> </a:t>
            </a:r>
            <a:r>
              <a:rPr kumimoji="0" lang="pt-PT" sz="2200" i="1" kern="0" spc="100" baseline="0" dirty="0">
                <a:solidFill>
                  <a:srgbClr val="FFFF66"/>
                </a:solidFill>
                <a:latin typeface="Arial" charset="0"/>
                <a:cs typeface="Arial" charset="0"/>
              </a:rPr>
              <a:t>… </a:t>
            </a:r>
            <a:r>
              <a:rPr kumimoji="0" lang="pt-PT" sz="2200" b="0" i="1" kern="0" spc="100" baseline="0" dirty="0">
                <a:solidFill>
                  <a:srgbClr val="FFFF66"/>
                </a:solidFill>
                <a:latin typeface="Arial" charset="0"/>
                <a:cs typeface="Arial" charset="0"/>
              </a:rPr>
              <a:t>) Confessemos os nossos pecados:</a:t>
            </a:r>
          </a:p>
          <a:p>
            <a:pPr algn="l">
              <a:defRPr/>
            </a:pPr>
            <a:r>
              <a:rPr kumimoji="0" lang="pt-PT" sz="2400" b="0" i="1" kern="0" spc="100" baseline="0" dirty="0">
                <a:solidFill>
                  <a:srgbClr val="FFCC99"/>
                </a:solidFill>
                <a:latin typeface="Arial" charset="0"/>
                <a:cs typeface="Arial" charset="0"/>
              </a:rPr>
              <a:t>(</a:t>
            </a:r>
            <a:r>
              <a:rPr kumimoji="0" lang="pt-PT" sz="2200" b="0" i="1" kern="0" spc="100" baseline="0" dirty="0">
                <a:solidFill>
                  <a:srgbClr val="FFCC99"/>
                </a:solidFill>
                <a:latin typeface="Arial" charset="0"/>
                <a:cs typeface="Arial" charset="0"/>
              </a:rPr>
              <a:t>S</a:t>
            </a:r>
            <a:r>
              <a:rPr kumimoji="0" lang="pt-PT" sz="2400" b="0" i="1" kern="0" spc="100" baseline="0" dirty="0">
                <a:solidFill>
                  <a:srgbClr val="FFCC99"/>
                </a:solidFill>
                <a:latin typeface="Arial" charset="0"/>
                <a:cs typeface="Arial" charset="0"/>
              </a:rPr>
              <a:t> </a:t>
            </a:r>
            <a:r>
              <a:rPr kumimoji="0" lang="pt-PT" sz="2000" b="0" i="1" kern="0" spc="100" baseline="0" dirty="0">
                <a:solidFill>
                  <a:srgbClr val="FFCC99"/>
                </a:solidFill>
                <a:latin typeface="Arial" charset="0"/>
                <a:cs typeface="Arial" charset="0"/>
              </a:rPr>
              <a:t>e</a:t>
            </a:r>
            <a:r>
              <a:rPr kumimoji="0" lang="pt-PT" sz="2400" b="0" i="1" kern="0" spc="100" baseline="0" dirty="0">
                <a:solidFill>
                  <a:srgbClr val="FFCC99"/>
                </a:solidFill>
                <a:latin typeface="Arial" charset="0"/>
                <a:cs typeface="Arial" charset="0"/>
              </a:rPr>
              <a:t> 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Confesso a Deus todo-poderoso</a:t>
            </a:r>
          </a:p>
          <a:p>
            <a:pPr algn="l">
              <a:defRPr/>
            </a:pPr>
            <a:r>
              <a:rPr kumimoji="0" lang="pt-PT" sz="2400" kern="0" spc="100" baseline="0" dirty="0">
                <a:solidFill>
                  <a:srgbClr val="FFFFFF"/>
                </a:solidFill>
                <a:latin typeface="Arial" charset="0"/>
                <a:cs typeface="Arial" charset="0"/>
              </a:rPr>
              <a:t>	e a vós, irmãos, que pequei muitas vezes</a:t>
            </a:r>
          </a:p>
          <a:p>
            <a:pPr algn="l">
              <a:defRPr/>
            </a:pPr>
            <a:r>
              <a:rPr kumimoji="0" lang="pt-PT" sz="2400" kern="0" spc="100" baseline="0" dirty="0">
                <a:solidFill>
                  <a:srgbClr val="FFFFFF"/>
                </a:solidFill>
                <a:latin typeface="Arial" charset="0"/>
                <a:cs typeface="Arial" charset="0"/>
              </a:rPr>
              <a:t>	por pensamentos e palavras,</a:t>
            </a:r>
            <a:r>
              <a:rPr kumimoji="0" lang="pt-PT" sz="2400" b="0" i="1" kern="0" spc="100" baseline="0" dirty="0">
                <a:solidFill>
                  <a:srgbClr val="FFFFFF"/>
                </a:solidFill>
                <a:latin typeface="Arial" charset="0"/>
                <a:cs typeface="Arial" charset="0"/>
              </a:rPr>
              <a:t> </a:t>
            </a:r>
          </a:p>
          <a:p>
            <a:pPr algn="l">
              <a:defRPr/>
            </a:pPr>
            <a:r>
              <a:rPr kumimoji="0" lang="pt-PT" sz="2400" kern="0" spc="100" baseline="0" dirty="0">
                <a:solidFill>
                  <a:srgbClr val="FFFFFF"/>
                </a:solidFill>
                <a:latin typeface="Arial" charset="0"/>
                <a:cs typeface="Arial" charset="0"/>
              </a:rPr>
              <a:t>	atos e omissões, </a:t>
            </a:r>
            <a:endParaRPr kumimoji="0" lang="pt-PT" sz="2000" kern="0" spc="100" baseline="0" dirty="0">
              <a:solidFill>
                <a:srgbClr val="FFFFFF"/>
              </a:solidFill>
              <a:latin typeface="Arial" charset="0"/>
              <a:cs typeface="Arial" charset="0"/>
            </a:endParaRPr>
          </a:p>
          <a:p>
            <a:pPr algn="l">
              <a:defRPr/>
            </a:pPr>
            <a:r>
              <a:rPr kumimoji="0" lang="pt-PT" sz="2400" kern="0" spc="100" baseline="0" dirty="0">
                <a:solidFill>
                  <a:srgbClr val="FFFFFF"/>
                </a:solidFill>
                <a:latin typeface="Arial" charset="0"/>
                <a:cs typeface="Arial" charset="0"/>
              </a:rPr>
              <a:t>	por minha culpa, minha tão grande culpa.</a:t>
            </a:r>
          </a:p>
          <a:p>
            <a:pPr algn="l">
              <a:defRPr/>
            </a:pPr>
            <a:r>
              <a:rPr kumimoji="0" lang="pt-PT" sz="2400" kern="0" spc="100" baseline="0" dirty="0">
                <a:solidFill>
                  <a:srgbClr val="FFFFFF"/>
                </a:solidFill>
                <a:latin typeface="Arial" charset="0"/>
                <a:cs typeface="Arial" charset="0"/>
              </a:rPr>
              <a:t>	E peço à Virgem Maria, aos Anjos e Santos,</a:t>
            </a:r>
          </a:p>
          <a:p>
            <a:pPr algn="l">
              <a:defRPr/>
            </a:pPr>
            <a:r>
              <a:rPr kumimoji="0" lang="pt-PT" sz="2400" kern="0" spc="100" baseline="0" dirty="0">
                <a:solidFill>
                  <a:srgbClr val="FFFFFF"/>
                </a:solidFill>
                <a:latin typeface="Arial" charset="0"/>
                <a:cs typeface="Arial" charset="0"/>
              </a:rPr>
              <a:t>	e a vós, irmãos, que rogueis por mim</a:t>
            </a:r>
          </a:p>
          <a:p>
            <a:pPr algn="l">
              <a:defRPr/>
            </a:pPr>
            <a:r>
              <a:rPr kumimoji="0" lang="pt-PT" sz="2400" kern="0" spc="100" baseline="0" dirty="0">
                <a:solidFill>
                  <a:srgbClr val="FFFFFF"/>
                </a:solidFill>
                <a:latin typeface="Arial" charset="0"/>
                <a:cs typeface="Arial" charset="0"/>
              </a:rPr>
              <a:t>	a Deus, nosso Senhor.</a:t>
            </a:r>
          </a:p>
          <a:p>
            <a:pPr algn="l">
              <a:defRPr/>
            </a:pPr>
            <a:r>
              <a:rPr kumimoji="0" lang="pt-PT" sz="2000" b="0" kern="0" spc="100" baseline="0" dirty="0">
                <a:solidFill>
                  <a:srgbClr val="F8F8F8"/>
                </a:solidFill>
                <a:latin typeface="Arial" charset="0"/>
                <a:cs typeface="Arial" charset="0"/>
              </a:rPr>
              <a:t>		          </a:t>
            </a:r>
            <a:r>
              <a:rPr kumimoji="0" lang="pt-PT" sz="2000" b="0" kern="0" spc="100" baseline="0" dirty="0">
                <a:solidFill>
                  <a:srgbClr val="FFFF66"/>
                </a:solidFill>
                <a:latin typeface="Arial" charset="0"/>
                <a:cs typeface="Arial" charset="0"/>
              </a:rPr>
              <a:t>( … )</a:t>
            </a:r>
            <a:endParaRPr kumimoji="0" lang="pt-PT" sz="2400" kern="0" spc="100" baseline="0" dirty="0">
              <a:solidFill>
                <a:srgbClr val="FFFF66"/>
              </a:solidFill>
              <a:latin typeface="Arial" charset="0"/>
              <a:cs typeface="Arial" charset="0"/>
            </a:endParaRPr>
          </a:p>
        </p:txBody>
      </p:sp>
      <p:sp>
        <p:nvSpPr>
          <p:cNvPr id="12" name="Line 4"/>
          <p:cNvSpPr>
            <a:spLocks noChangeShapeType="1"/>
          </p:cNvSpPr>
          <p:nvPr/>
        </p:nvSpPr>
        <p:spPr bwMode="auto">
          <a:xfrm flipV="1">
            <a:off x="2700338" y="6308725"/>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body" idx="1"/>
          </p:nvPr>
        </p:nvSpPr>
        <p:spPr>
          <a:xfrm>
            <a:off x="539750" y="1268413"/>
            <a:ext cx="8281988" cy="4895850"/>
          </a:xfrm>
        </p:spPr>
        <p:txBody>
          <a:bodyPr/>
          <a:lstStyle/>
          <a:p>
            <a:pPr eaLnBrk="1" hangingPunct="1">
              <a:lnSpc>
                <a:spcPct val="70000"/>
              </a:lnSpc>
              <a:buFontTx/>
              <a:buNone/>
            </a:pPr>
            <a:r>
              <a:rPr lang="pt-PT" sz="2200" b="1" smtClean="0">
                <a:latin typeface="Arial" charset="0"/>
              </a:rPr>
              <a:t>Glória a Deus nas alturas,</a:t>
            </a:r>
          </a:p>
          <a:p>
            <a:pPr eaLnBrk="1" hangingPunct="1">
              <a:lnSpc>
                <a:spcPct val="70000"/>
              </a:lnSpc>
              <a:buFontTx/>
              <a:buNone/>
            </a:pPr>
            <a:r>
              <a:rPr lang="pt-PT" sz="2200" b="1" smtClean="0">
                <a:latin typeface="Arial" charset="0"/>
              </a:rPr>
              <a:t>e paz na terra aos homens por Ele amados</a:t>
            </a:r>
            <a:r>
              <a:rPr lang="pt-PT" sz="2200" smtClean="0">
                <a:latin typeface="Arial" charset="0"/>
              </a:rPr>
              <a:t>.</a:t>
            </a:r>
          </a:p>
          <a:p>
            <a:pPr eaLnBrk="1" hangingPunct="1">
              <a:lnSpc>
                <a:spcPct val="70000"/>
              </a:lnSpc>
              <a:buFontTx/>
              <a:buNone/>
            </a:pPr>
            <a:r>
              <a:rPr lang="pt-PT" sz="2200" b="1" smtClean="0">
                <a:latin typeface="Arial" charset="0"/>
              </a:rPr>
              <a:t>Senhor Deus, Rei dos Céus, </a:t>
            </a:r>
          </a:p>
          <a:p>
            <a:pPr eaLnBrk="1" hangingPunct="1">
              <a:lnSpc>
                <a:spcPct val="70000"/>
              </a:lnSpc>
              <a:buFontTx/>
              <a:buNone/>
            </a:pPr>
            <a:r>
              <a:rPr lang="pt-PT" sz="2200" b="1" smtClean="0">
                <a:latin typeface="Arial" charset="0"/>
              </a:rPr>
              <a:t>Deus Pai todo-poderoso.</a:t>
            </a:r>
          </a:p>
          <a:p>
            <a:pPr eaLnBrk="1" hangingPunct="1">
              <a:lnSpc>
                <a:spcPct val="70000"/>
              </a:lnSpc>
              <a:buFontTx/>
              <a:buNone/>
            </a:pPr>
            <a:r>
              <a:rPr lang="pt-PT" sz="2200" b="1" smtClean="0">
                <a:latin typeface="Arial" charset="0"/>
              </a:rPr>
              <a:t>Nós Vos louvamos, nós Vos bendizemos, </a:t>
            </a:r>
          </a:p>
          <a:p>
            <a:pPr eaLnBrk="1" hangingPunct="1">
              <a:lnSpc>
                <a:spcPct val="70000"/>
              </a:lnSpc>
              <a:buFontTx/>
              <a:buNone/>
            </a:pPr>
            <a:r>
              <a:rPr lang="pt-PT" sz="2200" b="1" smtClean="0">
                <a:latin typeface="Arial" charset="0"/>
              </a:rPr>
              <a:t>nós Vos adoramos, nós Vos glorificamos, </a:t>
            </a:r>
          </a:p>
          <a:p>
            <a:pPr eaLnBrk="1" hangingPunct="1">
              <a:lnSpc>
                <a:spcPct val="70000"/>
              </a:lnSpc>
              <a:buFontTx/>
              <a:buNone/>
            </a:pPr>
            <a:r>
              <a:rPr lang="pt-PT" sz="2200" b="1" smtClean="0">
                <a:latin typeface="Arial" charset="0"/>
              </a:rPr>
              <a:t>nós Vos damos graças por vossa imensa glória.</a:t>
            </a:r>
            <a:r>
              <a:rPr lang="pt-PT" sz="2200" smtClean="0">
                <a:latin typeface="Arial" charset="0"/>
              </a:rPr>
              <a:t>           </a:t>
            </a:r>
          </a:p>
          <a:p>
            <a:pPr eaLnBrk="1" hangingPunct="1">
              <a:lnSpc>
                <a:spcPct val="80000"/>
              </a:lnSpc>
              <a:buFontTx/>
              <a:buNone/>
            </a:pPr>
            <a:r>
              <a:rPr lang="pt-PT" sz="2200" b="1" smtClean="0">
                <a:latin typeface="Arial" charset="0"/>
              </a:rPr>
              <a:t>Senhor Jesus Cristo, Filho Unigénito, </a:t>
            </a:r>
          </a:p>
          <a:p>
            <a:pPr eaLnBrk="1" hangingPunct="1">
              <a:lnSpc>
                <a:spcPct val="80000"/>
              </a:lnSpc>
              <a:buFontTx/>
              <a:buNone/>
            </a:pPr>
            <a:r>
              <a:rPr lang="pt-PT" sz="2200" b="1" smtClean="0">
                <a:latin typeface="Arial" charset="0"/>
              </a:rPr>
              <a:t>Senhor Deus, Cordeiro de Deus, Filho de Deus Pai:</a:t>
            </a:r>
          </a:p>
          <a:p>
            <a:pPr eaLnBrk="1" hangingPunct="1">
              <a:lnSpc>
                <a:spcPct val="80000"/>
              </a:lnSpc>
              <a:buFontTx/>
              <a:buNone/>
            </a:pPr>
            <a:r>
              <a:rPr lang="pt-PT" sz="2200" b="1" smtClean="0">
                <a:latin typeface="Arial" charset="0"/>
              </a:rPr>
              <a:t>Vós que tirais o pecado do mundo, tende piedade de nós. </a:t>
            </a:r>
          </a:p>
          <a:p>
            <a:pPr eaLnBrk="1" hangingPunct="1">
              <a:lnSpc>
                <a:spcPct val="80000"/>
              </a:lnSpc>
              <a:buFontTx/>
              <a:buNone/>
            </a:pPr>
            <a:r>
              <a:rPr lang="pt-PT" sz="2200" b="1" smtClean="0">
                <a:latin typeface="Arial" charset="0"/>
              </a:rPr>
              <a:t>Vós que tirais o pecado do mundo, acolhei a nossa súplica. </a:t>
            </a:r>
          </a:p>
          <a:p>
            <a:pPr eaLnBrk="1" hangingPunct="1">
              <a:lnSpc>
                <a:spcPct val="80000"/>
              </a:lnSpc>
              <a:buFontTx/>
              <a:buNone/>
            </a:pPr>
            <a:r>
              <a:rPr lang="pt-PT" sz="2200" b="1" smtClean="0">
                <a:latin typeface="Arial" charset="0"/>
              </a:rPr>
              <a:t>Vós que estais à direita do Pai, tende piedade de nós. </a:t>
            </a:r>
            <a:endParaRPr lang="pt-PT" sz="2200" smtClean="0">
              <a:latin typeface="Arial" charset="0"/>
            </a:endParaRPr>
          </a:p>
          <a:p>
            <a:pPr eaLnBrk="1" hangingPunct="1">
              <a:lnSpc>
                <a:spcPct val="80000"/>
              </a:lnSpc>
              <a:buFontTx/>
              <a:buNone/>
            </a:pPr>
            <a:r>
              <a:rPr lang="pt-PT" sz="2200" b="1" smtClean="0">
                <a:latin typeface="Arial" charset="0"/>
              </a:rPr>
              <a:t>Só Vós sois o Santo, só Vós, o Senhor, </a:t>
            </a:r>
          </a:p>
          <a:p>
            <a:pPr eaLnBrk="1" hangingPunct="1">
              <a:lnSpc>
                <a:spcPct val="80000"/>
              </a:lnSpc>
              <a:buFontTx/>
              <a:buNone/>
            </a:pPr>
            <a:r>
              <a:rPr lang="pt-PT" sz="2200" b="1" smtClean="0">
                <a:latin typeface="Arial" charset="0"/>
              </a:rPr>
              <a:t>só Vós, o Altíssimo, Jesus Cristo, </a:t>
            </a:r>
          </a:p>
          <a:p>
            <a:pPr eaLnBrk="1" hangingPunct="1">
              <a:lnSpc>
                <a:spcPct val="80000"/>
              </a:lnSpc>
              <a:buFontTx/>
              <a:buNone/>
            </a:pPr>
            <a:r>
              <a:rPr lang="pt-PT" sz="2200" b="1" smtClean="0">
                <a:latin typeface="Arial" charset="0"/>
              </a:rPr>
              <a:t>com o Espírito Santo, na glória de Deus Pai.</a:t>
            </a:r>
            <a:r>
              <a:rPr lang="pt-PT" sz="2200" b="1" i="1" smtClean="0">
                <a:latin typeface="Arial" charset="0"/>
              </a:rPr>
              <a:t>   Ámen.</a:t>
            </a:r>
            <a:r>
              <a:rPr lang="pt-PT" sz="1800" smtClean="0">
                <a:latin typeface="Arial" charset="0"/>
                <a:sym typeface="Wingdings" pitchFamily="2" charset="2"/>
              </a:rPr>
              <a:t> </a:t>
            </a:r>
          </a:p>
        </p:txBody>
      </p:sp>
      <p:sp>
        <p:nvSpPr>
          <p:cNvPr id="109571" name="Line 4"/>
          <p:cNvSpPr>
            <a:spLocks noChangeShapeType="1"/>
          </p:cNvSpPr>
          <p:nvPr/>
        </p:nvSpPr>
        <p:spPr bwMode="auto">
          <a:xfrm>
            <a:off x="1331913" y="1052513"/>
            <a:ext cx="3240087" cy="0"/>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5" name="WordArt 3"/>
          <p:cNvSpPr>
            <a:spLocks noChangeArrowheads="1" noChangeShapeType="1" noTextEdit="1"/>
          </p:cNvSpPr>
          <p:nvPr/>
        </p:nvSpPr>
        <p:spPr bwMode="auto">
          <a:xfrm>
            <a:off x="1331913" y="620713"/>
            <a:ext cx="3240087" cy="36036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dirty="0">
                <a:ln w="11430"/>
                <a:solidFill>
                  <a:srgbClr val="FF5050"/>
                </a:solidFill>
                <a:effectLst>
                  <a:outerShdw blurRad="50800" dist="39000" dir="5460000" algn="tl">
                    <a:srgbClr val="000000">
                      <a:alpha val="38000"/>
                    </a:srgbClr>
                  </a:outerShdw>
                </a:effectLst>
                <a:latin typeface="Arial"/>
                <a:cs typeface="Arial"/>
              </a:rPr>
              <a:t>Glória</a:t>
            </a: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WordArt 21"/>
          <p:cNvSpPr>
            <a:spLocks noChangeArrowheads="1" noChangeShapeType="1" noTextEdit="1"/>
          </p:cNvSpPr>
          <p:nvPr/>
        </p:nvSpPr>
        <p:spPr bwMode="auto">
          <a:xfrm>
            <a:off x="571472" y="548680"/>
            <a:ext cx="8429684" cy="56886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33CC33"/>
                </a:solidFill>
                <a:effectLst>
                  <a:glow rad="101600">
                    <a:srgbClr val="CCFF33">
                      <a:alpha val="40000"/>
                    </a:srgbClr>
                  </a:glow>
                  <a:outerShdw blurRad="50800" dist="38100" dir="2700000" algn="tl" rotWithShape="0">
                    <a:srgbClr val="FFFFFF">
                      <a:alpha val="80000"/>
                    </a:srgbClr>
                  </a:outerShdw>
                </a:effectLst>
                <a:latin typeface="Arial Black"/>
              </a:rPr>
              <a:t>Liturgia da </a:t>
            </a:r>
          </a:p>
          <a:p>
            <a:pPr>
              <a:defRPr/>
            </a:pPr>
            <a:r>
              <a:rPr lang="pt-PT" sz="3600" kern="10" baseline="0" dirty="0">
                <a:ln w="11430"/>
                <a:solidFill>
                  <a:srgbClr val="33CC33"/>
                </a:solidFill>
                <a:effectLst>
                  <a:glow rad="101600">
                    <a:srgbClr val="CCFF33">
                      <a:alpha val="40000"/>
                    </a:srgbClr>
                  </a:glow>
                  <a:outerShdw blurRad="50800" dist="38100" dir="2700000" algn="tl" rotWithShape="0">
                    <a:srgbClr val="FFFFFF">
                      <a:alpha val="80000"/>
                    </a:srgbClr>
                  </a:outerShdw>
                </a:effectLst>
                <a:latin typeface="Arial Black"/>
              </a:rPr>
              <a:t>PALAVRA</a:t>
            </a:r>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9475" y="980728"/>
            <a:ext cx="4749800" cy="4060825"/>
          </a:xfrm>
          <a:prstGeom prst="rect">
            <a:avLst/>
          </a:prstGeom>
          <a:noFill/>
          <a:ln>
            <a:noFill/>
          </a:ln>
          <a:effectLst>
            <a:glow rad="431800">
              <a:schemeClr val="tx2">
                <a:alpha val="55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WordArt 5"/>
          <p:cNvSpPr>
            <a:spLocks noChangeArrowheads="1" noChangeShapeType="1" noTextEdit="1"/>
          </p:cNvSpPr>
          <p:nvPr/>
        </p:nvSpPr>
        <p:spPr bwMode="auto">
          <a:xfrm>
            <a:off x="395536" y="404664"/>
            <a:ext cx="8328025" cy="28577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da PALAVRA</a:t>
            </a:r>
          </a:p>
        </p:txBody>
      </p:sp>
      <p:sp>
        <p:nvSpPr>
          <p:cNvPr id="21510" name="Line 6"/>
          <p:cNvSpPr>
            <a:spLocks noChangeShapeType="1"/>
          </p:cNvSpPr>
          <p:nvPr/>
        </p:nvSpPr>
        <p:spPr bwMode="auto">
          <a:xfrm>
            <a:off x="395288" y="765175"/>
            <a:ext cx="8328025" cy="0"/>
          </a:xfrm>
          <a:prstGeom prst="line">
            <a:avLst/>
          </a:prstGeom>
          <a:noFill/>
          <a:ln w="28575">
            <a:solidFill>
              <a:srgbClr val="66FFFF"/>
            </a:solidFill>
            <a:round/>
            <a:headEnd/>
            <a:tailEnd/>
          </a:ln>
          <a:effectLst/>
        </p:spPr>
        <p:txBody>
          <a:bodyPr/>
          <a:lstStyle/>
          <a:p>
            <a:pPr>
              <a:defRPr/>
            </a:pPr>
            <a:endParaRPr lang="pt-PT" baseline="0">
              <a:ln w="12700">
                <a:solidFill>
                  <a:srgbClr val="F8F8F8"/>
                </a:solidFill>
              </a:ln>
              <a:solidFill>
                <a:srgbClr val="F8F8F8"/>
              </a:solidFill>
              <a:cs typeface="Arial" charset="0"/>
            </a:endParaRPr>
          </a:p>
        </p:txBody>
      </p:sp>
      <p:sp>
        <p:nvSpPr>
          <p:cNvPr id="3" name="Rectângulo 2"/>
          <p:cNvSpPr/>
          <p:nvPr/>
        </p:nvSpPr>
        <p:spPr>
          <a:xfrm>
            <a:off x="395288" y="1125538"/>
            <a:ext cx="8497887" cy="4516437"/>
          </a:xfrm>
          <a:prstGeom prst="rect">
            <a:avLst/>
          </a:prstGeom>
        </p:spPr>
        <p:txBody>
          <a:bodyPr>
            <a:spAutoFit/>
          </a:bodyPr>
          <a:lstStyle/>
          <a:p>
            <a:pPr algn="l">
              <a:lnSpc>
                <a:spcPts val="2300"/>
              </a:lnSpc>
              <a:defRPr/>
            </a:pPr>
            <a:r>
              <a:rPr lang="pt-PT" sz="2200" spc="100" baseline="0" dirty="0">
                <a:solidFill>
                  <a:srgbClr val="F8F8F8"/>
                </a:solidFill>
                <a:latin typeface="Arial" charset="0"/>
                <a:cs typeface="Arial" charset="0"/>
              </a:rPr>
              <a:t>“Disse Jeremias: «Eu ouvia as invectivas da multidão:</a:t>
            </a:r>
          </a:p>
          <a:p>
            <a:pPr algn="l">
              <a:lnSpc>
                <a:spcPts val="2300"/>
              </a:lnSpc>
              <a:defRPr/>
            </a:pPr>
            <a:r>
              <a:rPr lang="pt-PT" sz="2200" spc="100" baseline="0" dirty="0">
                <a:solidFill>
                  <a:srgbClr val="F8F8F8"/>
                </a:solidFill>
                <a:latin typeface="Arial" charset="0"/>
                <a:cs typeface="Arial" charset="0"/>
              </a:rPr>
              <a:t>‘Terror por toda a parte! </a:t>
            </a:r>
          </a:p>
          <a:p>
            <a:pPr algn="l">
              <a:lnSpc>
                <a:spcPts val="2300"/>
              </a:lnSpc>
              <a:defRPr/>
            </a:pPr>
            <a:r>
              <a:rPr lang="pt-PT" sz="2200" spc="100" baseline="0" dirty="0">
                <a:solidFill>
                  <a:srgbClr val="F8F8F8"/>
                </a:solidFill>
                <a:latin typeface="Arial" charset="0"/>
                <a:cs typeface="Arial" charset="0"/>
              </a:rPr>
              <a:t>Denunciai-o, vamos denunciá-lo!’.</a:t>
            </a:r>
          </a:p>
          <a:p>
            <a:pPr algn="l">
              <a:lnSpc>
                <a:spcPts val="2300"/>
              </a:lnSpc>
              <a:defRPr/>
            </a:pPr>
            <a:r>
              <a:rPr lang="pt-PT" sz="2200" spc="100" baseline="0" dirty="0">
                <a:solidFill>
                  <a:srgbClr val="F8F8F8"/>
                </a:solidFill>
                <a:latin typeface="Arial" charset="0"/>
                <a:cs typeface="Arial" charset="0"/>
              </a:rPr>
              <a:t>Todos os meus amigos esperavam que eu desse um passo em falso: ‘Talvez ele se deixe enganar,</a:t>
            </a:r>
          </a:p>
          <a:p>
            <a:pPr algn="l">
              <a:lnSpc>
                <a:spcPts val="2300"/>
              </a:lnSpc>
              <a:defRPr/>
            </a:pPr>
            <a:r>
              <a:rPr lang="pt-PT" sz="2200" spc="100" baseline="0" dirty="0">
                <a:solidFill>
                  <a:srgbClr val="F8F8F8"/>
                </a:solidFill>
                <a:latin typeface="Arial" charset="0"/>
                <a:cs typeface="Arial" charset="0"/>
              </a:rPr>
              <a:t>e assim o poderemos dominar e nos vingaremos dele’.</a:t>
            </a:r>
          </a:p>
          <a:p>
            <a:pPr algn="l">
              <a:lnSpc>
                <a:spcPts val="2300"/>
              </a:lnSpc>
              <a:defRPr/>
            </a:pPr>
            <a:r>
              <a:rPr lang="pt-PT" sz="2200" spc="100" baseline="0" dirty="0">
                <a:solidFill>
                  <a:srgbClr val="F8F8F8"/>
                </a:solidFill>
                <a:latin typeface="Arial" charset="0"/>
                <a:cs typeface="Arial" charset="0"/>
              </a:rPr>
              <a:t>Mas o Senhor está comigo como herói poderoso,</a:t>
            </a:r>
          </a:p>
          <a:p>
            <a:pPr algn="l">
              <a:lnSpc>
                <a:spcPts val="2300"/>
              </a:lnSpc>
              <a:defRPr/>
            </a:pPr>
            <a:r>
              <a:rPr lang="pt-PT" sz="2200" spc="100" baseline="0" dirty="0">
                <a:solidFill>
                  <a:srgbClr val="F8F8F8"/>
                </a:solidFill>
                <a:latin typeface="Arial" charset="0"/>
                <a:cs typeface="Arial" charset="0"/>
              </a:rPr>
              <a:t>e os meus perseguidores cairão vencidos.</a:t>
            </a:r>
          </a:p>
          <a:p>
            <a:pPr algn="l">
              <a:lnSpc>
                <a:spcPts val="2300"/>
              </a:lnSpc>
              <a:defRPr/>
            </a:pPr>
            <a:r>
              <a:rPr lang="pt-PT" sz="2200" spc="100" baseline="0" dirty="0">
                <a:solidFill>
                  <a:srgbClr val="F8F8F8"/>
                </a:solidFill>
                <a:latin typeface="Arial" charset="0"/>
                <a:cs typeface="Arial" charset="0"/>
              </a:rPr>
              <a:t>Ficarão cheios de vergonha pelo seu fracasso,</a:t>
            </a:r>
          </a:p>
          <a:p>
            <a:pPr algn="l">
              <a:lnSpc>
                <a:spcPts val="2300"/>
              </a:lnSpc>
              <a:defRPr/>
            </a:pPr>
            <a:r>
              <a:rPr lang="pt-PT" sz="2200" spc="100" baseline="0" dirty="0">
                <a:solidFill>
                  <a:srgbClr val="F8F8F8"/>
                </a:solidFill>
                <a:latin typeface="Arial" charset="0"/>
                <a:cs typeface="Arial" charset="0"/>
              </a:rPr>
              <a:t>ignomínia eterna que não será esquecida.</a:t>
            </a:r>
          </a:p>
          <a:p>
            <a:pPr algn="l">
              <a:lnSpc>
                <a:spcPts val="2300"/>
              </a:lnSpc>
              <a:defRPr/>
            </a:pPr>
            <a:r>
              <a:rPr lang="pt-PT" sz="2200" spc="100" baseline="0" dirty="0">
                <a:solidFill>
                  <a:srgbClr val="F8F8F8"/>
                </a:solidFill>
                <a:latin typeface="Arial" charset="0"/>
                <a:cs typeface="Arial" charset="0"/>
              </a:rPr>
              <a:t>Senhor do Universo, que sondais o justo e perscrutais </a:t>
            </a:r>
          </a:p>
          <a:p>
            <a:pPr algn="l">
              <a:lnSpc>
                <a:spcPts val="2300"/>
              </a:lnSpc>
              <a:defRPr/>
            </a:pPr>
            <a:r>
              <a:rPr lang="pt-PT" sz="2200" spc="100" baseline="0" dirty="0">
                <a:solidFill>
                  <a:srgbClr val="F8F8F8"/>
                </a:solidFill>
                <a:latin typeface="Arial" charset="0"/>
                <a:cs typeface="Arial" charset="0"/>
              </a:rPr>
              <a:t>os rins e o coração, possa eu ver o castigo que dareis a essa gente, pois a Vós confiei a minha causa.</a:t>
            </a:r>
          </a:p>
          <a:p>
            <a:pPr algn="l">
              <a:lnSpc>
                <a:spcPts val="2300"/>
              </a:lnSpc>
              <a:defRPr/>
            </a:pPr>
            <a:r>
              <a:rPr lang="pt-PT" sz="2200" spc="100" baseline="0" dirty="0">
                <a:solidFill>
                  <a:srgbClr val="F8F8F8"/>
                </a:solidFill>
                <a:latin typeface="Arial" charset="0"/>
                <a:cs typeface="Arial" charset="0"/>
              </a:rPr>
              <a:t>Cantai ao Senhor, louvai o Senhor, que salvou a vida do pobre das mãos dos perversos»”.                         (Jr 20)</a:t>
            </a:r>
          </a:p>
        </p:txBody>
      </p:sp>
      <p:sp>
        <p:nvSpPr>
          <p:cNvPr id="10" name="WordArt 8"/>
          <p:cNvSpPr>
            <a:spLocks noChangeArrowheads="1" noChangeShapeType="1" noTextEdit="1"/>
          </p:cNvSpPr>
          <p:nvPr/>
        </p:nvSpPr>
        <p:spPr bwMode="auto">
          <a:xfrm>
            <a:off x="1619870" y="836712"/>
            <a:ext cx="4032250" cy="2880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1ª LEITURA</a:t>
            </a:r>
          </a:p>
        </p:txBody>
      </p:sp>
      <p:sp>
        <p:nvSpPr>
          <p:cNvPr id="11" name="Rectângulo 10"/>
          <p:cNvSpPr/>
          <p:nvPr/>
        </p:nvSpPr>
        <p:spPr>
          <a:xfrm>
            <a:off x="1619250" y="5591175"/>
            <a:ext cx="7345363" cy="862013"/>
          </a:xfrm>
          <a:prstGeom prst="rect">
            <a:avLst/>
          </a:prstGeom>
        </p:spPr>
        <p:txBody>
          <a:bodyPr>
            <a:spAutoFit/>
          </a:bodyPr>
          <a:lstStyle/>
          <a:p>
            <a:pPr algn="l">
              <a:lnSpc>
                <a:spcPts val="3000"/>
              </a:lnSpc>
              <a:spcAft>
                <a:spcPts val="0"/>
              </a:spcAft>
              <a:defRPr/>
            </a:pPr>
            <a:r>
              <a:rPr lang="pt-PT" cap="all" spc="50" baseline="0" dirty="0">
                <a:solidFill>
                  <a:srgbClr val="F8F8F8"/>
                </a:solidFill>
                <a:latin typeface="Arial Rounded MT Bold" pitchFamily="34" charset="0"/>
                <a:ea typeface="Times New Roman"/>
                <a:cs typeface="Arial" charset="0"/>
              </a:rPr>
              <a:t>Pela vossa grande misericórdia, atendei-me, Senhor !</a:t>
            </a:r>
          </a:p>
        </p:txBody>
      </p:sp>
      <p:sp>
        <p:nvSpPr>
          <p:cNvPr id="12" name="WordArt 8"/>
          <p:cNvSpPr>
            <a:spLocks noChangeArrowheads="1" noChangeShapeType="1" noTextEdit="1"/>
          </p:cNvSpPr>
          <p:nvPr/>
        </p:nvSpPr>
        <p:spPr bwMode="auto">
          <a:xfrm rot="20189448">
            <a:off x="347052" y="5844039"/>
            <a:ext cx="1340182" cy="301158"/>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FF3300"/>
                </a:solidFill>
                <a:effectLst>
                  <a:outerShdw blurRad="50800" dist="39000" dir="5460000" algn="tl">
                    <a:srgbClr val="000000">
                      <a:alpha val="38000"/>
                    </a:srgbClr>
                  </a:outerShdw>
                </a:effectLst>
                <a:latin typeface="Arial Black"/>
                <a:cs typeface="Arial" charset="0"/>
              </a:rPr>
              <a:t>Salmo R:</a:t>
            </a:r>
          </a:p>
        </p:txBody>
      </p:sp>
      <p:pic>
        <p:nvPicPr>
          <p:cNvPr id="111624" name="Picture 9" descr="BIBLE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6948488" y="90488"/>
            <a:ext cx="1211262" cy="1035050"/>
          </a:xfrm>
          <a:noFill/>
        </p:spPr>
      </p:pic>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WordArt 5"/>
          <p:cNvSpPr>
            <a:spLocks noChangeArrowheads="1" noChangeShapeType="1" noTextEdit="1"/>
          </p:cNvSpPr>
          <p:nvPr/>
        </p:nvSpPr>
        <p:spPr bwMode="auto">
          <a:xfrm>
            <a:off x="395536" y="404664"/>
            <a:ext cx="8328025" cy="28577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da PALAVRA</a:t>
            </a:r>
          </a:p>
        </p:txBody>
      </p:sp>
      <p:sp>
        <p:nvSpPr>
          <p:cNvPr id="21510" name="Line 6"/>
          <p:cNvSpPr>
            <a:spLocks noChangeShapeType="1"/>
          </p:cNvSpPr>
          <p:nvPr/>
        </p:nvSpPr>
        <p:spPr bwMode="auto">
          <a:xfrm>
            <a:off x="395288" y="765175"/>
            <a:ext cx="8353425" cy="0"/>
          </a:xfrm>
          <a:prstGeom prst="line">
            <a:avLst/>
          </a:prstGeom>
          <a:noFill/>
          <a:ln w="28575">
            <a:solidFill>
              <a:srgbClr val="66FFFF"/>
            </a:solidFill>
            <a:round/>
            <a:headEnd/>
            <a:tailEnd/>
          </a:ln>
          <a:effectLst/>
        </p:spPr>
        <p:txBody>
          <a:bodyPr/>
          <a:lstStyle/>
          <a:p>
            <a:pPr>
              <a:defRPr/>
            </a:pPr>
            <a:endParaRPr lang="pt-PT" baseline="0">
              <a:ln w="12700">
                <a:solidFill>
                  <a:srgbClr val="F8F8F8"/>
                </a:solidFill>
              </a:ln>
              <a:solidFill>
                <a:srgbClr val="F8F8F8"/>
              </a:solidFill>
              <a:cs typeface="Arial" charset="0"/>
            </a:endParaRPr>
          </a:p>
        </p:txBody>
      </p:sp>
      <p:sp>
        <p:nvSpPr>
          <p:cNvPr id="112644" name="Seta para baixo 10"/>
          <p:cNvSpPr>
            <a:spLocks noChangeArrowheads="1"/>
          </p:cNvSpPr>
          <p:nvPr/>
        </p:nvSpPr>
        <p:spPr bwMode="auto">
          <a:xfrm rot="-1879668">
            <a:off x="7099300" y="6157913"/>
            <a:ext cx="219075" cy="298450"/>
          </a:xfrm>
          <a:prstGeom prst="downArrow">
            <a:avLst>
              <a:gd name="adj1" fmla="val 50000"/>
              <a:gd name="adj2" fmla="val 49838"/>
            </a:avLst>
          </a:prstGeom>
          <a:solidFill>
            <a:schemeClr val="tx1"/>
          </a:solidFill>
          <a:ln w="9525" algn="ctr">
            <a:solidFill>
              <a:schemeClr val="tx1"/>
            </a:solidFill>
            <a:round/>
            <a:headEnd/>
            <a:tailEnd/>
          </a:ln>
        </p:spPr>
        <p:txBody>
          <a:bodyPr/>
          <a:lstStyle/>
          <a:p>
            <a:r>
              <a:rPr lang="es-ES" baseline="0">
                <a:solidFill>
                  <a:srgbClr val="F8F8F8"/>
                </a:solidFill>
                <a:cs typeface="Arial" charset="0"/>
              </a:rPr>
              <a:t>   </a:t>
            </a:r>
          </a:p>
        </p:txBody>
      </p:sp>
      <p:sp>
        <p:nvSpPr>
          <p:cNvPr id="2" name="Rectângulo 1"/>
          <p:cNvSpPr/>
          <p:nvPr/>
        </p:nvSpPr>
        <p:spPr>
          <a:xfrm>
            <a:off x="395288" y="1343025"/>
            <a:ext cx="8496300" cy="4606925"/>
          </a:xfrm>
          <a:prstGeom prst="rect">
            <a:avLst/>
          </a:prstGeom>
        </p:spPr>
        <p:txBody>
          <a:bodyPr>
            <a:spAutoFit/>
          </a:bodyPr>
          <a:lstStyle/>
          <a:p>
            <a:pPr algn="l">
              <a:lnSpc>
                <a:spcPts val="2200"/>
              </a:lnSpc>
              <a:defRPr/>
            </a:pPr>
            <a:r>
              <a:rPr lang="pt-PT" sz="2200" spc="200" baseline="0" dirty="0">
                <a:solidFill>
                  <a:srgbClr val="F8F8F8"/>
                </a:solidFill>
                <a:latin typeface="Arial" charset="0"/>
                <a:cs typeface="Arial" charset="0"/>
              </a:rPr>
              <a:t>“Irmãos: Assim como por um só homem entrou o pecado no mundo e pelo pecado a morte,</a:t>
            </a:r>
          </a:p>
          <a:p>
            <a:pPr algn="l">
              <a:lnSpc>
                <a:spcPts val="2200"/>
              </a:lnSpc>
              <a:defRPr/>
            </a:pPr>
            <a:r>
              <a:rPr lang="pt-PT" sz="2200" spc="200" baseline="0" dirty="0">
                <a:solidFill>
                  <a:srgbClr val="F8F8F8"/>
                </a:solidFill>
                <a:latin typeface="Arial" charset="0"/>
                <a:cs typeface="Arial" charset="0"/>
              </a:rPr>
              <a:t>assim também a morte atingiu todos os homens,</a:t>
            </a:r>
          </a:p>
          <a:p>
            <a:pPr algn="l">
              <a:lnSpc>
                <a:spcPts val="2200"/>
              </a:lnSpc>
              <a:defRPr/>
            </a:pPr>
            <a:r>
              <a:rPr lang="pt-PT" sz="2200" spc="200" baseline="0" dirty="0">
                <a:solidFill>
                  <a:srgbClr val="F8F8F8"/>
                </a:solidFill>
                <a:latin typeface="Arial" charset="0"/>
                <a:cs typeface="Arial" charset="0"/>
              </a:rPr>
              <a:t>porque todos pecaram. De facto, até à Lei, existia o pecado no mundo. Mas o pecado não é levado em conta se não houver lei.</a:t>
            </a:r>
          </a:p>
          <a:p>
            <a:pPr algn="l">
              <a:lnSpc>
                <a:spcPts val="2200"/>
              </a:lnSpc>
              <a:defRPr/>
            </a:pPr>
            <a:r>
              <a:rPr lang="pt-PT" sz="2200" spc="200" baseline="0" dirty="0">
                <a:solidFill>
                  <a:srgbClr val="F8F8F8"/>
                </a:solidFill>
                <a:latin typeface="Arial" charset="0"/>
                <a:cs typeface="Arial" charset="0"/>
              </a:rPr>
              <a:t>Entretanto, a morte reinou desde Adão até Moisés,</a:t>
            </a:r>
          </a:p>
          <a:p>
            <a:pPr algn="l">
              <a:lnSpc>
                <a:spcPts val="2200"/>
              </a:lnSpc>
              <a:defRPr/>
            </a:pPr>
            <a:r>
              <a:rPr lang="pt-PT" sz="2200" spc="200" baseline="0" dirty="0">
                <a:solidFill>
                  <a:srgbClr val="F8F8F8"/>
                </a:solidFill>
                <a:latin typeface="Arial" charset="0"/>
                <a:cs typeface="Arial" charset="0"/>
              </a:rPr>
              <a:t>mesmo para aqueles que não tinham pecado</a:t>
            </a:r>
          </a:p>
          <a:p>
            <a:pPr algn="l">
              <a:lnSpc>
                <a:spcPts val="2200"/>
              </a:lnSpc>
              <a:defRPr/>
            </a:pPr>
            <a:r>
              <a:rPr lang="pt-PT" sz="2200" spc="200" baseline="0" dirty="0">
                <a:solidFill>
                  <a:srgbClr val="F8F8F8"/>
                </a:solidFill>
                <a:latin typeface="Arial" charset="0"/>
                <a:cs typeface="Arial" charset="0"/>
              </a:rPr>
              <a:t>por uma transgressão à semelhança de Adão,</a:t>
            </a:r>
          </a:p>
          <a:p>
            <a:pPr algn="l">
              <a:lnSpc>
                <a:spcPts val="2200"/>
              </a:lnSpc>
              <a:defRPr/>
            </a:pPr>
            <a:r>
              <a:rPr lang="pt-PT" sz="2200" spc="200" baseline="0" dirty="0">
                <a:solidFill>
                  <a:srgbClr val="F8F8F8"/>
                </a:solidFill>
                <a:latin typeface="Arial" charset="0"/>
                <a:cs typeface="Arial" charset="0"/>
              </a:rPr>
              <a:t>que é figura d’Aquele que havia de vir.</a:t>
            </a:r>
          </a:p>
          <a:p>
            <a:pPr algn="l">
              <a:lnSpc>
                <a:spcPts val="2200"/>
              </a:lnSpc>
              <a:defRPr/>
            </a:pPr>
            <a:r>
              <a:rPr lang="pt-PT" sz="2200" spc="200" baseline="0" dirty="0">
                <a:solidFill>
                  <a:srgbClr val="F8F8F8"/>
                </a:solidFill>
                <a:latin typeface="Arial" charset="0"/>
                <a:cs typeface="Arial" charset="0"/>
              </a:rPr>
              <a:t>Mas o dom gratuito não é como a falta.</a:t>
            </a:r>
          </a:p>
          <a:p>
            <a:pPr algn="l">
              <a:lnSpc>
                <a:spcPts val="2200"/>
              </a:lnSpc>
              <a:defRPr/>
            </a:pPr>
            <a:r>
              <a:rPr lang="pt-PT" sz="2200" spc="200" baseline="0" dirty="0">
                <a:solidFill>
                  <a:srgbClr val="F8F8F8"/>
                </a:solidFill>
                <a:latin typeface="Arial" charset="0"/>
                <a:cs typeface="Arial" charset="0"/>
              </a:rPr>
              <a:t>Se pelo pecado de um só todos pereceram,</a:t>
            </a:r>
          </a:p>
          <a:p>
            <a:pPr algn="l">
              <a:lnSpc>
                <a:spcPts val="2200"/>
              </a:lnSpc>
              <a:defRPr/>
            </a:pPr>
            <a:r>
              <a:rPr lang="pt-PT" sz="2200" spc="200" baseline="0" dirty="0">
                <a:solidFill>
                  <a:srgbClr val="F8F8F8"/>
                </a:solidFill>
                <a:latin typeface="Arial" charset="0"/>
                <a:cs typeface="Arial" charset="0"/>
              </a:rPr>
              <a:t>com muito mais razão a graça de Deus,</a:t>
            </a:r>
          </a:p>
          <a:p>
            <a:pPr algn="l">
              <a:lnSpc>
                <a:spcPts val="2200"/>
              </a:lnSpc>
              <a:defRPr/>
            </a:pPr>
            <a:r>
              <a:rPr lang="pt-PT" sz="2200" spc="200" baseline="0" dirty="0">
                <a:solidFill>
                  <a:srgbClr val="F8F8F8"/>
                </a:solidFill>
                <a:latin typeface="Arial" charset="0"/>
                <a:cs typeface="Arial" charset="0"/>
              </a:rPr>
              <a:t>dom contido na graça de um só homem, </a:t>
            </a:r>
          </a:p>
          <a:p>
            <a:pPr algn="l">
              <a:lnSpc>
                <a:spcPts val="2200"/>
              </a:lnSpc>
              <a:defRPr/>
            </a:pPr>
            <a:r>
              <a:rPr lang="pt-PT" sz="2200" spc="200" baseline="0" dirty="0">
                <a:solidFill>
                  <a:srgbClr val="F8F8F8"/>
                </a:solidFill>
                <a:latin typeface="Arial" charset="0"/>
                <a:cs typeface="Arial" charset="0"/>
              </a:rPr>
              <a:t>Jesus Cristo, se concedeu com abundância </a:t>
            </a:r>
          </a:p>
          <a:p>
            <a:pPr algn="l">
              <a:lnSpc>
                <a:spcPts val="2200"/>
              </a:lnSpc>
              <a:defRPr/>
            </a:pPr>
            <a:r>
              <a:rPr lang="pt-PT" sz="2200" spc="200" baseline="0" dirty="0">
                <a:solidFill>
                  <a:srgbClr val="F8F8F8"/>
                </a:solidFill>
                <a:latin typeface="Arial" charset="0"/>
                <a:cs typeface="Arial" charset="0"/>
              </a:rPr>
              <a:t>a todos os homens”.                                 (Rm 5)</a:t>
            </a:r>
          </a:p>
        </p:txBody>
      </p:sp>
      <p:sp>
        <p:nvSpPr>
          <p:cNvPr id="9" name="WordArt 8"/>
          <p:cNvSpPr>
            <a:spLocks noChangeArrowheads="1" noChangeShapeType="1" noTextEdit="1"/>
          </p:cNvSpPr>
          <p:nvPr/>
        </p:nvSpPr>
        <p:spPr bwMode="auto">
          <a:xfrm>
            <a:off x="1475854" y="908720"/>
            <a:ext cx="4032250" cy="2880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2ª LEITURA</a:t>
            </a:r>
          </a:p>
        </p:txBody>
      </p:sp>
      <p:sp>
        <p:nvSpPr>
          <p:cNvPr id="11" name="WordArt 8"/>
          <p:cNvSpPr>
            <a:spLocks noChangeArrowheads="1" noChangeShapeType="1" noTextEdit="1"/>
          </p:cNvSpPr>
          <p:nvPr/>
        </p:nvSpPr>
        <p:spPr bwMode="auto">
          <a:xfrm>
            <a:off x="3707904" y="6093296"/>
            <a:ext cx="3240360" cy="25586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ALELUIA!</a:t>
            </a:r>
          </a:p>
        </p:txBody>
      </p:sp>
      <p:pic>
        <p:nvPicPr>
          <p:cNvPr id="112648" name="Picture 9" descr="BIBLE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6948488" y="90488"/>
            <a:ext cx="1211262" cy="1035050"/>
          </a:xfrm>
          <a:noFill/>
        </p:spPr>
      </p:pic>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1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2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3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2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0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8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7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9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1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Selling a Product or Service</Template>
  <TotalTime>5381</TotalTime>
  <Words>1503</Words>
  <Application>Microsoft Office PowerPoint</Application>
  <PresentationFormat>Apresentação no Ecrã (4:3)</PresentationFormat>
  <Paragraphs>272</Paragraphs>
  <Slides>26</Slides>
  <Notes>2</Notes>
  <HiddenSlides>0</HiddenSlides>
  <MMClips>0</MMClips>
  <ScaleCrop>false</ScaleCrop>
  <HeadingPairs>
    <vt:vector size="4" baseType="variant">
      <vt:variant>
        <vt:lpstr>Tema</vt:lpstr>
      </vt:variant>
      <vt:variant>
        <vt:i4>12</vt:i4>
      </vt:variant>
      <vt:variant>
        <vt:lpstr>Títulos dos diapositivos</vt:lpstr>
      </vt:variant>
      <vt:variant>
        <vt:i4>26</vt:i4>
      </vt:variant>
    </vt:vector>
  </HeadingPairs>
  <TitlesOfParts>
    <vt:vector size="38" baseType="lpstr">
      <vt:lpstr>1_Modelo de apresentação predefinido</vt:lpstr>
      <vt:lpstr>10_Modelo de apresentação predefinido</vt:lpstr>
      <vt:lpstr>8_Modelo de apresentação predefinido</vt:lpstr>
      <vt:lpstr>7_Modelo de apresentação predefinido</vt:lpstr>
      <vt:lpstr>4_Modelo de apresentação predefinido</vt:lpstr>
      <vt:lpstr>5_Modelo de apresentação predefinido</vt:lpstr>
      <vt:lpstr>6_Modelo de apresentação predefinido</vt:lpstr>
      <vt:lpstr>9_Modelo de apresentação predefinido</vt:lpstr>
      <vt:lpstr>11_Modelo de apresentação predefinido</vt:lpstr>
      <vt:lpstr>12_Modelo de apresentação predefinido</vt:lpstr>
      <vt:lpstr>13_Modelo de apresentação predefinido</vt:lpstr>
      <vt:lpstr>2_Modelo de apresentação predefinido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                                                                       [ Após a Consagração / À escolha ]  (1ª) P- Mistério da fé!       A- Anunciamos, Senhor, a Vossa morte,           proclamamos a Vossa Ressurreição.          Vinde, Senhor Jesus!    (2ª) P- Mistério admirável da nossa fé!        A- Quando comemos deste pão            e bebemos deste cálice,             anunciamos, Senhor, a Vossa morte,            esperando a Vossa vinda gloriosa.     (3ª) P- Mistério da fé para a salvação do mundo!         A- Glória a Vós que morrestes na cruz              e agora viveis para sempre.             Salvador do mundo, salvai-nos!             Vinde, Senhor Jesus!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La Salle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La Salle</dc:creator>
  <cp:lastModifiedBy>Win7</cp:lastModifiedBy>
  <cp:revision>333</cp:revision>
  <dcterms:created xsi:type="dcterms:W3CDTF">2006-05-02T09:35:59Z</dcterms:created>
  <dcterms:modified xsi:type="dcterms:W3CDTF">2013-11-13T16:40:00Z</dcterms:modified>
</cp:coreProperties>
</file>