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1.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915" r:id="rId2"/>
    <p:sldMasterId id="2147484456" r:id="rId3"/>
    <p:sldMasterId id="2147484685" r:id="rId4"/>
    <p:sldMasterId id="2147484698" r:id="rId5"/>
    <p:sldMasterId id="2147484711" r:id="rId6"/>
    <p:sldMasterId id="2147484724" r:id="rId7"/>
    <p:sldMasterId id="2147484737" r:id="rId8"/>
    <p:sldMasterId id="2147484750" r:id="rId9"/>
    <p:sldMasterId id="2147484763" r:id="rId10"/>
    <p:sldMasterId id="2147484776" r:id="rId11"/>
    <p:sldMasterId id="2147491059" r:id="rId12"/>
  </p:sldMasterIdLst>
  <p:notesMasterIdLst>
    <p:notesMasterId r:id="rId42"/>
  </p:notesMasterIdLst>
  <p:sldIdLst>
    <p:sldId id="303" r:id="rId13"/>
    <p:sldId id="281" r:id="rId14"/>
    <p:sldId id="345" r:id="rId15"/>
    <p:sldId id="323" r:id="rId16"/>
    <p:sldId id="313" r:id="rId17"/>
    <p:sldId id="305" r:id="rId18"/>
    <p:sldId id="342" r:id="rId19"/>
    <p:sldId id="308" r:id="rId20"/>
    <p:sldId id="309" r:id="rId21"/>
    <p:sldId id="298" r:id="rId22"/>
    <p:sldId id="331" r:id="rId23"/>
    <p:sldId id="341" r:id="rId24"/>
    <p:sldId id="306" r:id="rId25"/>
    <p:sldId id="348" r:id="rId26"/>
    <p:sldId id="311" r:id="rId27"/>
    <p:sldId id="343" r:id="rId28"/>
    <p:sldId id="283" r:id="rId29"/>
    <p:sldId id="314" r:id="rId30"/>
    <p:sldId id="315" r:id="rId31"/>
    <p:sldId id="299" r:id="rId32"/>
    <p:sldId id="301" r:id="rId33"/>
    <p:sldId id="317" r:id="rId34"/>
    <p:sldId id="318" r:id="rId35"/>
    <p:sldId id="316" r:id="rId36"/>
    <p:sldId id="266" r:id="rId37"/>
    <p:sldId id="338" r:id="rId38"/>
    <p:sldId id="336" r:id="rId39"/>
    <p:sldId id="296" r:id="rId40"/>
    <p:sldId id="350" r:id="rId41"/>
  </p:sldIdLst>
  <p:sldSz cx="9144000" cy="6858000" type="screen4x3"/>
  <p:notesSz cx="6858000" cy="9144000"/>
  <p:defaultTex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a:srgbClr val="FFCCCC"/>
    <a:srgbClr val="FF99FF"/>
    <a:srgbClr val="FFCC66"/>
    <a:srgbClr val="FF9966"/>
    <a:srgbClr val="FFCC99"/>
    <a:srgbClr val="FFCC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22" autoAdjust="0"/>
    <p:restoredTop sz="94728" autoAdjust="0"/>
  </p:normalViewPr>
  <p:slideViewPr>
    <p:cSldViewPr>
      <p:cViewPr varScale="1">
        <p:scale>
          <a:sx n="72" d="100"/>
          <a:sy n="72" d="100"/>
        </p:scale>
        <p:origin x="-187" y="-91"/>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3" Type="http://schemas.openxmlformats.org/officeDocument/2006/relationships/slideMaster" Target="slideMasters/slideMaster3.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notesMaster" Target="notesMasters/notes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slide" Target="slides/slide29.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F36FEDC-3FD2-4025-8F1A-0C5324721C77}" type="datetimeFigureOut">
              <a:rPr lang="pt-PT"/>
              <a:pPr>
                <a:defRPr/>
              </a:pPr>
              <a:t>13-11-2013</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pt-PT" noProof="0" smtClean="0"/>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PT" noProof="0" smtClean="0"/>
              <a:t>Clique para editar os estilos</a:t>
            </a:r>
          </a:p>
          <a:p>
            <a:pPr lvl="1"/>
            <a:r>
              <a:rPr lang="pt-PT" noProof="0" smtClean="0"/>
              <a:t>Segundo nível</a:t>
            </a:r>
          </a:p>
          <a:p>
            <a:pPr lvl="2"/>
            <a:r>
              <a:rPr lang="pt-PT" noProof="0" smtClean="0"/>
              <a:t>Terceiro nível</a:t>
            </a:r>
          </a:p>
          <a:p>
            <a:pPr lvl="3"/>
            <a:r>
              <a:rPr lang="pt-PT" noProof="0" smtClean="0"/>
              <a:t>Quarto nível</a:t>
            </a:r>
          </a:p>
          <a:p>
            <a:pPr lvl="4"/>
            <a:r>
              <a:rPr lang="pt-PT" noProof="0" smtClean="0"/>
              <a:t>Quinto nível</a:t>
            </a:r>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400F92C-3BE1-4D5F-B7F6-2E5999CCAB8D}" type="slidenum">
              <a:rPr lang="pt-PT"/>
              <a:pPr>
                <a:defRPr/>
              </a:pPr>
              <a:t>‹nº›</a:t>
            </a:fld>
            <a:endParaRPr lang="pt-PT"/>
          </a:p>
        </p:txBody>
      </p:sp>
    </p:spTree>
    <p:extLst>
      <p:ext uri="{BB962C8B-B14F-4D97-AF65-F5344CB8AC3E}">
        <p14:creationId xmlns:p14="http://schemas.microsoft.com/office/powerpoint/2010/main" val="31569199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5171"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5172"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4B5E3DBD-F684-4ACE-BEE3-654707A761AC}" type="slidenum">
              <a:rPr lang="pt-PT" sz="1200" smtClean="0"/>
              <a:pPr eaLnBrk="1" hangingPunct="1"/>
              <a:t>4</a:t>
            </a:fld>
            <a:endParaRPr lang="pt-PT"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6195"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pt-PT" smtClean="0"/>
          </a:p>
        </p:txBody>
      </p:sp>
      <p:sp>
        <p:nvSpPr>
          <p:cNvPr id="136196"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3F1C8767-2374-40A1-AEF5-83BDDF37FC54}" type="slidenum">
              <a:rPr lang="pt-PT" sz="1200" smtClean="0"/>
              <a:pPr eaLnBrk="1" hangingPunct="1"/>
              <a:t>10</a:t>
            </a:fld>
            <a:endParaRPr lang="pt-PT" sz="120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Marcador de Posição da Imagem do Diapositivo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7219" name="Marcador de Posição de Nota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smtClean="0"/>
          </a:p>
        </p:txBody>
      </p:sp>
      <p:sp>
        <p:nvSpPr>
          <p:cNvPr id="137220" name="Marcador de Posição do Número do Diapositivo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eaLnBrk="1" hangingPunct="1"/>
            <a:fld id="{A2ECB778-FA87-47B7-B5DE-280644A480E0}" type="slidenum">
              <a:rPr lang="pt-PT" sz="1200" smtClean="0">
                <a:solidFill>
                  <a:srgbClr val="000000"/>
                </a:solidFill>
              </a:rPr>
              <a:pPr eaLnBrk="1" hangingPunct="1"/>
              <a:t>27</a:t>
            </a:fld>
            <a:endParaRPr lang="pt-PT" sz="1200"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D9C30EB5-9820-448A-94B0-C1BB4BD49895}" type="slidenum">
              <a:rPr lang="pt-PT"/>
              <a:pPr>
                <a:defRPr/>
              </a:pPr>
              <a:t>‹nº›</a:t>
            </a:fld>
            <a:endParaRPr lang="pt-PT"/>
          </a:p>
        </p:txBody>
      </p:sp>
    </p:spTree>
    <p:extLst>
      <p:ext uri="{BB962C8B-B14F-4D97-AF65-F5344CB8AC3E}">
        <p14:creationId xmlns:p14="http://schemas.microsoft.com/office/powerpoint/2010/main" val="413942012"/>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6C55E3F2-3FED-48C6-8F24-933CFB09FF0E}" type="slidenum">
              <a:rPr lang="pt-PT"/>
              <a:pPr>
                <a:defRPr/>
              </a:pPr>
              <a:t>‹nº›</a:t>
            </a:fld>
            <a:endParaRPr lang="pt-PT"/>
          </a:p>
        </p:txBody>
      </p:sp>
    </p:spTree>
    <p:extLst>
      <p:ext uri="{BB962C8B-B14F-4D97-AF65-F5344CB8AC3E}">
        <p14:creationId xmlns:p14="http://schemas.microsoft.com/office/powerpoint/2010/main" val="817662010"/>
      </p:ext>
    </p:extLst>
  </p:cSld>
  <p:clrMapOvr>
    <a:masterClrMapping/>
  </p:clrMapOvr>
  <p:transition spd="med"/>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61064043-34DF-48B0-A4BA-64CD003572CE}" type="slidenum">
              <a:rPr lang="pt-PT"/>
              <a:pPr>
                <a:defRPr/>
              </a:pPr>
              <a:t>‹nº›</a:t>
            </a:fld>
            <a:endParaRPr lang="pt-PT"/>
          </a:p>
        </p:txBody>
      </p:sp>
    </p:spTree>
    <p:extLst>
      <p:ext uri="{BB962C8B-B14F-4D97-AF65-F5344CB8AC3E}">
        <p14:creationId xmlns:p14="http://schemas.microsoft.com/office/powerpoint/2010/main" val="3955832361"/>
      </p:ext>
    </p:extLst>
  </p:cSld>
  <p:clrMapOvr>
    <a:masterClrMapping/>
  </p:clrMapOvr>
  <p:transition spd="med"/>
</p:sldLayout>
</file>

<file path=ppt/slideLayouts/slideLayout10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7056C24C-A53C-499D-96C7-40E61CED8B70}" type="slidenum">
              <a:rPr lang="pt-PT"/>
              <a:pPr>
                <a:defRPr/>
              </a:pPr>
              <a:t>‹nº›</a:t>
            </a:fld>
            <a:endParaRPr lang="pt-PT"/>
          </a:p>
        </p:txBody>
      </p:sp>
    </p:spTree>
    <p:extLst>
      <p:ext uri="{BB962C8B-B14F-4D97-AF65-F5344CB8AC3E}">
        <p14:creationId xmlns:p14="http://schemas.microsoft.com/office/powerpoint/2010/main" val="502728865"/>
      </p:ext>
    </p:extLst>
  </p:cSld>
  <p:clrMapOvr>
    <a:masterClrMapping/>
  </p:clrMapOvr>
  <p:transition spd="med"/>
</p:sldLayout>
</file>

<file path=ppt/slideLayouts/slideLayout10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C5377CE4-2213-4F3C-876B-035A6DD1578A}" type="slidenum">
              <a:rPr lang="pt-PT"/>
              <a:pPr>
                <a:defRPr/>
              </a:pPr>
              <a:t>‹nº›</a:t>
            </a:fld>
            <a:endParaRPr lang="pt-PT"/>
          </a:p>
        </p:txBody>
      </p:sp>
    </p:spTree>
    <p:extLst>
      <p:ext uri="{BB962C8B-B14F-4D97-AF65-F5344CB8AC3E}">
        <p14:creationId xmlns:p14="http://schemas.microsoft.com/office/powerpoint/2010/main" val="325054248"/>
      </p:ext>
    </p:extLst>
  </p:cSld>
  <p:clrMapOvr>
    <a:masterClrMapping/>
  </p:clrMapOvr>
  <p:transition spd="med"/>
</p:sldLayout>
</file>

<file path=ppt/slideLayouts/slideLayout10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89CE38B8-08A4-4EEF-A840-99C4F4B04279}" type="slidenum">
              <a:rPr lang="pt-PT"/>
              <a:pPr>
                <a:defRPr/>
              </a:pPr>
              <a:t>‹nº›</a:t>
            </a:fld>
            <a:endParaRPr lang="pt-PT"/>
          </a:p>
        </p:txBody>
      </p:sp>
    </p:spTree>
    <p:extLst>
      <p:ext uri="{BB962C8B-B14F-4D97-AF65-F5344CB8AC3E}">
        <p14:creationId xmlns:p14="http://schemas.microsoft.com/office/powerpoint/2010/main" val="3594992729"/>
      </p:ext>
    </p:extLst>
  </p:cSld>
  <p:clrMapOvr>
    <a:masterClrMapping/>
  </p:clrMapOvr>
  <p:transition spd="med"/>
</p:sldLayout>
</file>

<file path=ppt/slideLayouts/slideLayout10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EBD4A083-C6BB-426C-912C-B33B8B012086}" type="slidenum">
              <a:rPr lang="pt-PT"/>
              <a:pPr>
                <a:defRPr/>
              </a:pPr>
              <a:t>‹nº›</a:t>
            </a:fld>
            <a:endParaRPr lang="pt-PT"/>
          </a:p>
        </p:txBody>
      </p:sp>
    </p:spTree>
    <p:extLst>
      <p:ext uri="{BB962C8B-B14F-4D97-AF65-F5344CB8AC3E}">
        <p14:creationId xmlns:p14="http://schemas.microsoft.com/office/powerpoint/2010/main" val="1991505376"/>
      </p:ext>
    </p:extLst>
  </p:cSld>
  <p:clrMapOvr>
    <a:masterClrMapping/>
  </p:clrMapOvr>
  <p:transition spd="med"/>
</p:sldLayout>
</file>

<file path=ppt/slideLayouts/slideLayout10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461927E1-1A05-40B0-B2E6-0E647944235F}" type="slidenum">
              <a:rPr lang="pt-PT"/>
              <a:pPr>
                <a:defRPr/>
              </a:pPr>
              <a:t>‹nº›</a:t>
            </a:fld>
            <a:endParaRPr lang="pt-PT"/>
          </a:p>
        </p:txBody>
      </p:sp>
    </p:spTree>
    <p:extLst>
      <p:ext uri="{BB962C8B-B14F-4D97-AF65-F5344CB8AC3E}">
        <p14:creationId xmlns:p14="http://schemas.microsoft.com/office/powerpoint/2010/main" val="4102559775"/>
      </p:ext>
    </p:extLst>
  </p:cSld>
  <p:clrMapOvr>
    <a:masterClrMapping/>
  </p:clrMapOvr>
  <p:transition spd="med"/>
</p:sldLayout>
</file>

<file path=ppt/slideLayouts/slideLayout10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6BD5DCFC-036D-44B3-BD49-6D6FF9342608}" type="slidenum">
              <a:rPr lang="pt-PT"/>
              <a:pPr>
                <a:defRPr/>
              </a:pPr>
              <a:t>‹nº›</a:t>
            </a:fld>
            <a:endParaRPr lang="pt-PT"/>
          </a:p>
        </p:txBody>
      </p:sp>
    </p:spTree>
    <p:extLst>
      <p:ext uri="{BB962C8B-B14F-4D97-AF65-F5344CB8AC3E}">
        <p14:creationId xmlns:p14="http://schemas.microsoft.com/office/powerpoint/2010/main" val="153688916"/>
      </p:ext>
    </p:extLst>
  </p:cSld>
  <p:clrMapOvr>
    <a:masterClrMapping/>
  </p:clrMapOvr>
  <p:transition spd="med"/>
</p:sldLayout>
</file>

<file path=ppt/slideLayouts/slideLayout10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738B25B-FDAD-43E6-A659-6FA1581D075A}" type="slidenum">
              <a:rPr lang="pt-PT"/>
              <a:pPr>
                <a:defRPr/>
              </a:pPr>
              <a:t>‹nº›</a:t>
            </a:fld>
            <a:endParaRPr lang="pt-PT"/>
          </a:p>
        </p:txBody>
      </p:sp>
    </p:spTree>
    <p:extLst>
      <p:ext uri="{BB962C8B-B14F-4D97-AF65-F5344CB8AC3E}">
        <p14:creationId xmlns:p14="http://schemas.microsoft.com/office/powerpoint/2010/main" val="2808330484"/>
      </p:ext>
    </p:extLst>
  </p:cSld>
  <p:clrMapOvr>
    <a:masterClrMapping/>
  </p:clrMapOvr>
  <p:transition spd="med"/>
</p:sldLayout>
</file>

<file path=ppt/slideLayouts/slideLayout10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04951538-3E2B-4900-9B17-7F9810FCADE4}" type="slidenum">
              <a:rPr lang="pt-PT"/>
              <a:pPr>
                <a:defRPr/>
              </a:pPr>
              <a:t>‹nº›</a:t>
            </a:fld>
            <a:endParaRPr lang="pt-PT"/>
          </a:p>
        </p:txBody>
      </p:sp>
    </p:spTree>
    <p:extLst>
      <p:ext uri="{BB962C8B-B14F-4D97-AF65-F5344CB8AC3E}">
        <p14:creationId xmlns:p14="http://schemas.microsoft.com/office/powerpoint/2010/main" val="2735770510"/>
      </p:ext>
    </p:extLst>
  </p:cSld>
  <p:clrMapOvr>
    <a:masterClrMapping/>
  </p:clrMapOvr>
  <p:transition spd="med"/>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42B19480-039F-4C55-8F68-A379ABAFF08D}" type="slidenum">
              <a:rPr lang="pt-PT"/>
              <a:pPr>
                <a:defRPr/>
              </a:pPr>
              <a:t>‹nº›</a:t>
            </a:fld>
            <a:endParaRPr lang="pt-PT" dirty="0"/>
          </a:p>
        </p:txBody>
      </p:sp>
    </p:spTree>
    <p:extLst>
      <p:ext uri="{BB962C8B-B14F-4D97-AF65-F5344CB8AC3E}">
        <p14:creationId xmlns:p14="http://schemas.microsoft.com/office/powerpoint/2010/main" val="1051375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BE6CA3F1-EDD8-4DFF-926C-D66E779B95EE}" type="slidenum">
              <a:rPr lang="pt-PT"/>
              <a:pPr>
                <a:defRPr/>
              </a:pPr>
              <a:t>‹nº›</a:t>
            </a:fld>
            <a:endParaRPr lang="pt-PT"/>
          </a:p>
        </p:txBody>
      </p:sp>
    </p:spTree>
    <p:extLst>
      <p:ext uri="{BB962C8B-B14F-4D97-AF65-F5344CB8AC3E}">
        <p14:creationId xmlns:p14="http://schemas.microsoft.com/office/powerpoint/2010/main" val="2154192620"/>
      </p:ext>
    </p:extLst>
  </p:cSld>
  <p:clrMapOvr>
    <a:masterClrMapping/>
  </p:clrMapOvr>
  <p:transition spd="med"/>
</p:sldLayout>
</file>

<file path=ppt/slideLayouts/slideLayout11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1E85C32-2F2C-4F9D-8B86-8AC462D3E974}" type="slidenum">
              <a:rPr lang="pt-PT"/>
              <a:pPr>
                <a:defRPr/>
              </a:pPr>
              <a:t>‹nº›</a:t>
            </a:fld>
            <a:endParaRPr lang="pt-PT" dirty="0"/>
          </a:p>
        </p:txBody>
      </p:sp>
    </p:spTree>
    <p:extLst>
      <p:ext uri="{BB962C8B-B14F-4D97-AF65-F5344CB8AC3E}">
        <p14:creationId xmlns:p14="http://schemas.microsoft.com/office/powerpoint/2010/main" val="1068075875"/>
      </p:ext>
    </p:extLst>
  </p:cSld>
  <p:clrMapOvr>
    <a:masterClrMapping/>
  </p:clrMapOvr>
  <p:transition spd="med"/>
</p:sldLayout>
</file>

<file path=ppt/slideLayouts/slideLayout11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7E416A01-1BA7-4F4C-86EF-AB364D89CE3D}" type="slidenum">
              <a:rPr lang="pt-PT"/>
              <a:pPr>
                <a:defRPr/>
              </a:pPr>
              <a:t>‹nº›</a:t>
            </a:fld>
            <a:endParaRPr lang="pt-PT" dirty="0"/>
          </a:p>
        </p:txBody>
      </p:sp>
    </p:spTree>
    <p:extLst>
      <p:ext uri="{BB962C8B-B14F-4D97-AF65-F5344CB8AC3E}">
        <p14:creationId xmlns:p14="http://schemas.microsoft.com/office/powerpoint/2010/main" val="2234930637"/>
      </p:ext>
    </p:extLst>
  </p:cSld>
  <p:clrMapOvr>
    <a:masterClrMapping/>
  </p:clrMapOvr>
  <p:transition spd="med"/>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DAA5BD28-3C93-4479-91FE-72294D55D372}" type="slidenum">
              <a:rPr lang="pt-PT"/>
              <a:pPr>
                <a:defRPr/>
              </a:pPr>
              <a:t>‹nº›</a:t>
            </a:fld>
            <a:endParaRPr lang="pt-PT" dirty="0"/>
          </a:p>
        </p:txBody>
      </p:sp>
    </p:spTree>
    <p:extLst>
      <p:ext uri="{BB962C8B-B14F-4D97-AF65-F5344CB8AC3E}">
        <p14:creationId xmlns:p14="http://schemas.microsoft.com/office/powerpoint/2010/main" val="1531707320"/>
      </p:ext>
    </p:extLst>
  </p:cSld>
  <p:clrMapOvr>
    <a:masterClrMapping/>
  </p:clrMapOvr>
  <p:transition spd="med"/>
</p:sldLayout>
</file>

<file path=ppt/slideLayouts/slideLayout11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BF71BCCB-501D-4F56-8367-BF3F6E8D3BB9}" type="slidenum">
              <a:rPr lang="pt-PT"/>
              <a:pPr>
                <a:defRPr/>
              </a:pPr>
              <a:t>‹nº›</a:t>
            </a:fld>
            <a:endParaRPr lang="pt-PT" dirty="0"/>
          </a:p>
        </p:txBody>
      </p:sp>
    </p:spTree>
    <p:extLst>
      <p:ext uri="{BB962C8B-B14F-4D97-AF65-F5344CB8AC3E}">
        <p14:creationId xmlns:p14="http://schemas.microsoft.com/office/powerpoint/2010/main" val="3397008346"/>
      </p:ext>
    </p:extLst>
  </p:cSld>
  <p:clrMapOvr>
    <a:masterClrMapping/>
  </p:clrMapOvr>
  <p:transition spd="med"/>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033B4F6E-9259-40B4-8D69-9DE1678E6DE8}" type="slidenum">
              <a:rPr lang="pt-PT"/>
              <a:pPr>
                <a:defRPr/>
              </a:pPr>
              <a:t>‹nº›</a:t>
            </a:fld>
            <a:endParaRPr lang="pt-PT" dirty="0"/>
          </a:p>
        </p:txBody>
      </p:sp>
    </p:spTree>
    <p:extLst>
      <p:ext uri="{BB962C8B-B14F-4D97-AF65-F5344CB8AC3E}">
        <p14:creationId xmlns:p14="http://schemas.microsoft.com/office/powerpoint/2010/main" val="2392538682"/>
      </p:ext>
    </p:extLst>
  </p:cSld>
  <p:clrMapOvr>
    <a:masterClrMapping/>
  </p:clrMapOvr>
  <p:transition spd="med"/>
</p:sldLayout>
</file>

<file path=ppt/slideLayouts/slideLayout11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A301DCDB-B230-48AA-BB71-A500A86DEA15}" type="slidenum">
              <a:rPr lang="pt-PT"/>
              <a:pPr>
                <a:defRPr/>
              </a:pPr>
              <a:t>‹nº›</a:t>
            </a:fld>
            <a:endParaRPr lang="pt-PT" dirty="0"/>
          </a:p>
        </p:txBody>
      </p:sp>
    </p:spTree>
    <p:extLst>
      <p:ext uri="{BB962C8B-B14F-4D97-AF65-F5344CB8AC3E}">
        <p14:creationId xmlns:p14="http://schemas.microsoft.com/office/powerpoint/2010/main" val="1622997908"/>
      </p:ext>
    </p:extLst>
  </p:cSld>
  <p:clrMapOvr>
    <a:masterClrMapping/>
  </p:clrMapOvr>
  <p:transition spd="med"/>
</p:sldLayout>
</file>

<file path=ppt/slideLayouts/slideLayout11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6E99B3CD-CBF4-4F5A-B4F6-7FC17C48568D}" type="slidenum">
              <a:rPr lang="pt-PT"/>
              <a:pPr>
                <a:defRPr/>
              </a:pPr>
              <a:t>‹nº›</a:t>
            </a:fld>
            <a:endParaRPr lang="pt-PT" dirty="0"/>
          </a:p>
        </p:txBody>
      </p:sp>
    </p:spTree>
    <p:extLst>
      <p:ext uri="{BB962C8B-B14F-4D97-AF65-F5344CB8AC3E}">
        <p14:creationId xmlns:p14="http://schemas.microsoft.com/office/powerpoint/2010/main" val="1170427024"/>
      </p:ext>
    </p:extLst>
  </p:cSld>
  <p:clrMapOvr>
    <a:masterClrMapping/>
  </p:clrMapOvr>
  <p:transition spd="med"/>
</p:sldLayout>
</file>

<file path=ppt/slideLayouts/slideLayout11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dirty="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666ECF48-6BDC-45E8-8DCF-8CA3AC1CA2E6}" type="slidenum">
              <a:rPr lang="pt-PT"/>
              <a:pPr>
                <a:defRPr/>
              </a:pPr>
              <a:t>‹nº›</a:t>
            </a:fld>
            <a:endParaRPr lang="pt-PT" dirty="0"/>
          </a:p>
        </p:txBody>
      </p:sp>
    </p:spTree>
    <p:extLst>
      <p:ext uri="{BB962C8B-B14F-4D97-AF65-F5344CB8AC3E}">
        <p14:creationId xmlns:p14="http://schemas.microsoft.com/office/powerpoint/2010/main" val="4172701156"/>
      </p:ext>
    </p:extLst>
  </p:cSld>
  <p:clrMapOvr>
    <a:masterClrMapping/>
  </p:clrMapOvr>
  <p:transition spd="med"/>
</p:sldLayout>
</file>

<file path=ppt/slideLayouts/slideLayout11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1DAFA8E-E09B-45B7-8C6F-3DFBB32CD6D6}" type="slidenum">
              <a:rPr lang="pt-PT"/>
              <a:pPr>
                <a:defRPr/>
              </a:pPr>
              <a:t>‹nº›</a:t>
            </a:fld>
            <a:endParaRPr lang="pt-PT" dirty="0"/>
          </a:p>
        </p:txBody>
      </p:sp>
    </p:spTree>
    <p:extLst>
      <p:ext uri="{BB962C8B-B14F-4D97-AF65-F5344CB8AC3E}">
        <p14:creationId xmlns:p14="http://schemas.microsoft.com/office/powerpoint/2010/main" val="1660126202"/>
      </p:ext>
    </p:extLst>
  </p:cSld>
  <p:clrMapOvr>
    <a:masterClrMapping/>
  </p:clrMapOvr>
  <p:transition spd="med"/>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0B4F2646-64C1-41A3-8677-81AE9958CFE5}" type="slidenum">
              <a:rPr lang="pt-PT"/>
              <a:pPr>
                <a:defRPr/>
              </a:pPr>
              <a:t>‹nº›</a:t>
            </a:fld>
            <a:endParaRPr lang="pt-PT" dirty="0"/>
          </a:p>
        </p:txBody>
      </p:sp>
    </p:spTree>
    <p:extLst>
      <p:ext uri="{BB962C8B-B14F-4D97-AF65-F5344CB8AC3E}">
        <p14:creationId xmlns:p14="http://schemas.microsoft.com/office/powerpoint/2010/main" val="4059739264"/>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E026803E-4FD9-4770-93BC-95527065A82F}" type="slidenum">
              <a:rPr lang="pt-PT"/>
              <a:pPr>
                <a:defRPr/>
              </a:pPr>
              <a:t>‹nº›</a:t>
            </a:fld>
            <a:endParaRPr lang="pt-PT"/>
          </a:p>
        </p:txBody>
      </p:sp>
    </p:spTree>
    <p:extLst>
      <p:ext uri="{BB962C8B-B14F-4D97-AF65-F5344CB8AC3E}">
        <p14:creationId xmlns:p14="http://schemas.microsoft.com/office/powerpoint/2010/main" val="2965112664"/>
      </p:ext>
    </p:extLst>
  </p:cSld>
  <p:clrMapOvr>
    <a:masterClrMapping/>
  </p:clrMapOvr>
  <p:transition spd="med"/>
</p:sldLayout>
</file>

<file path=ppt/slideLayouts/slideLayout12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9C6AE9C6-6D03-486B-8477-867439520949}" type="slidenum">
              <a:rPr lang="pt-PT"/>
              <a:pPr>
                <a:defRPr/>
              </a:pPr>
              <a:t>‹nº›</a:t>
            </a:fld>
            <a:endParaRPr lang="pt-PT" dirty="0"/>
          </a:p>
        </p:txBody>
      </p:sp>
    </p:spTree>
    <p:extLst>
      <p:ext uri="{BB962C8B-B14F-4D97-AF65-F5344CB8AC3E}">
        <p14:creationId xmlns:p14="http://schemas.microsoft.com/office/powerpoint/2010/main" val="1002119222"/>
      </p:ext>
    </p:extLst>
  </p:cSld>
  <p:clrMapOvr>
    <a:masterClrMapping/>
  </p:clrMapOvr>
  <p:transition spd="med"/>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232C9EF7-FAAD-4D68-8388-23F40082D5B7}" type="slidenum">
              <a:rPr lang="pt-PT"/>
              <a:pPr>
                <a:defRPr/>
              </a:pPr>
              <a:t>‹nº›</a:t>
            </a:fld>
            <a:endParaRPr lang="pt-PT"/>
          </a:p>
        </p:txBody>
      </p:sp>
    </p:spTree>
    <p:extLst>
      <p:ext uri="{BB962C8B-B14F-4D97-AF65-F5344CB8AC3E}">
        <p14:creationId xmlns:p14="http://schemas.microsoft.com/office/powerpoint/2010/main" val="16184721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1744D667-9208-4F9E-99E6-5DADF0DF3D55}" type="slidenum">
              <a:rPr lang="pt-PT"/>
              <a:pPr>
                <a:defRPr/>
              </a:pPr>
              <a:t>‹nº›</a:t>
            </a:fld>
            <a:endParaRPr lang="pt-PT"/>
          </a:p>
        </p:txBody>
      </p:sp>
    </p:spTree>
    <p:extLst>
      <p:ext uri="{BB962C8B-B14F-4D97-AF65-F5344CB8AC3E}">
        <p14:creationId xmlns:p14="http://schemas.microsoft.com/office/powerpoint/2010/main" val="498496410"/>
      </p:ext>
    </p:extLst>
  </p:cSld>
  <p:clrMapOvr>
    <a:masterClrMapping/>
  </p:clrMapOvr>
  <p:transition spd="med"/>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C506E024-8B9A-4D54-B339-ADA7DF27CB82}" type="slidenum">
              <a:rPr lang="pt-PT"/>
              <a:pPr>
                <a:defRPr/>
              </a:pPr>
              <a:t>‹nº›</a:t>
            </a:fld>
            <a:endParaRPr lang="pt-PT"/>
          </a:p>
        </p:txBody>
      </p:sp>
    </p:spTree>
    <p:extLst>
      <p:ext uri="{BB962C8B-B14F-4D97-AF65-F5344CB8AC3E}">
        <p14:creationId xmlns:p14="http://schemas.microsoft.com/office/powerpoint/2010/main" val="447036396"/>
      </p:ext>
    </p:extLst>
  </p:cSld>
  <p:clrMapOvr>
    <a:masterClrMapping/>
  </p:clrMapOvr>
  <p:transition spd="med"/>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CC671E5B-C687-4FB0-BC27-31E4C7BFB4F0}" type="slidenum">
              <a:rPr lang="pt-PT"/>
              <a:pPr>
                <a:defRPr/>
              </a:pPr>
              <a:t>‹nº›</a:t>
            </a:fld>
            <a:endParaRPr lang="pt-PT"/>
          </a:p>
        </p:txBody>
      </p:sp>
    </p:spTree>
    <p:extLst>
      <p:ext uri="{BB962C8B-B14F-4D97-AF65-F5344CB8AC3E}">
        <p14:creationId xmlns:p14="http://schemas.microsoft.com/office/powerpoint/2010/main" val="122319692"/>
      </p:ext>
    </p:extLst>
  </p:cSld>
  <p:clrMapOvr>
    <a:masterClrMapping/>
  </p:clrMapOvr>
  <p:transition spd="med"/>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36284F2A-A93D-4FCF-B65F-179FB405B2A3}" type="slidenum">
              <a:rPr lang="pt-PT"/>
              <a:pPr>
                <a:defRPr/>
              </a:pPr>
              <a:t>‹nº›</a:t>
            </a:fld>
            <a:endParaRPr lang="pt-PT"/>
          </a:p>
        </p:txBody>
      </p:sp>
    </p:spTree>
    <p:extLst>
      <p:ext uri="{BB962C8B-B14F-4D97-AF65-F5344CB8AC3E}">
        <p14:creationId xmlns:p14="http://schemas.microsoft.com/office/powerpoint/2010/main" val="246647204"/>
      </p:ext>
    </p:extLst>
  </p:cSld>
  <p:clrMapOvr>
    <a:masterClrMapping/>
  </p:clrMapOvr>
  <p:transition spd="med"/>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BF0F272B-4480-496B-B252-4AB44DCD8FE1}" type="slidenum">
              <a:rPr lang="pt-PT"/>
              <a:pPr>
                <a:defRPr/>
              </a:pPr>
              <a:t>‹nº›</a:t>
            </a:fld>
            <a:endParaRPr lang="pt-PT"/>
          </a:p>
        </p:txBody>
      </p:sp>
    </p:spTree>
    <p:extLst>
      <p:ext uri="{BB962C8B-B14F-4D97-AF65-F5344CB8AC3E}">
        <p14:creationId xmlns:p14="http://schemas.microsoft.com/office/powerpoint/2010/main" val="148844916"/>
      </p:ext>
    </p:extLst>
  </p:cSld>
  <p:clrMapOvr>
    <a:masterClrMapping/>
  </p:clrMapOvr>
  <p:transition spd="med"/>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CCD780BD-F10B-42DC-A284-FA1F613948D9}" type="slidenum">
              <a:rPr lang="pt-PT"/>
              <a:pPr>
                <a:defRPr/>
              </a:pPr>
              <a:t>‹nº›</a:t>
            </a:fld>
            <a:endParaRPr lang="pt-PT"/>
          </a:p>
        </p:txBody>
      </p:sp>
    </p:spTree>
    <p:extLst>
      <p:ext uri="{BB962C8B-B14F-4D97-AF65-F5344CB8AC3E}">
        <p14:creationId xmlns:p14="http://schemas.microsoft.com/office/powerpoint/2010/main" val="1566355928"/>
      </p:ext>
    </p:extLst>
  </p:cSld>
  <p:clrMapOvr>
    <a:masterClrMapping/>
  </p:clrMapOvr>
  <p:transition spd="med"/>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AE52E90-E7E5-4380-AD1F-3309DF435E1D}" type="slidenum">
              <a:rPr lang="pt-PT"/>
              <a:pPr>
                <a:defRPr/>
              </a:pPr>
              <a:t>‹nº›</a:t>
            </a:fld>
            <a:endParaRPr lang="pt-PT"/>
          </a:p>
        </p:txBody>
      </p:sp>
    </p:spTree>
    <p:extLst>
      <p:ext uri="{BB962C8B-B14F-4D97-AF65-F5344CB8AC3E}">
        <p14:creationId xmlns:p14="http://schemas.microsoft.com/office/powerpoint/2010/main" val="3342846830"/>
      </p:ext>
    </p:extLst>
  </p:cSld>
  <p:clrMapOvr>
    <a:masterClrMapping/>
  </p:clrMapOvr>
  <p:transition spd="med"/>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01607C86-F8F8-48CC-B2CF-0B7FD7DECC78}" type="slidenum">
              <a:rPr lang="pt-PT"/>
              <a:pPr>
                <a:defRPr/>
              </a:pPr>
              <a:t>‹nº›</a:t>
            </a:fld>
            <a:endParaRPr lang="pt-PT"/>
          </a:p>
        </p:txBody>
      </p:sp>
    </p:spTree>
    <p:extLst>
      <p:ext uri="{BB962C8B-B14F-4D97-AF65-F5344CB8AC3E}">
        <p14:creationId xmlns:p14="http://schemas.microsoft.com/office/powerpoint/2010/main" val="160647187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C09960BD-F976-4C86-8415-EDC104505AA9}" type="slidenum">
              <a:rPr lang="pt-PT"/>
              <a:pPr>
                <a:defRPr/>
              </a:pPr>
              <a:t>‹nº›</a:t>
            </a:fld>
            <a:endParaRPr lang="pt-PT"/>
          </a:p>
        </p:txBody>
      </p:sp>
    </p:spTree>
    <p:extLst>
      <p:ext uri="{BB962C8B-B14F-4D97-AF65-F5344CB8AC3E}">
        <p14:creationId xmlns:p14="http://schemas.microsoft.com/office/powerpoint/2010/main" val="242503327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2E0E893C-8800-44ED-812A-D4AA7892CE60}" type="slidenum">
              <a:rPr lang="pt-PT"/>
              <a:pPr>
                <a:defRPr/>
              </a:pPr>
              <a:t>‹nº›</a:t>
            </a:fld>
            <a:endParaRPr lang="pt-PT"/>
          </a:p>
        </p:txBody>
      </p:sp>
    </p:spTree>
    <p:extLst>
      <p:ext uri="{BB962C8B-B14F-4D97-AF65-F5344CB8AC3E}">
        <p14:creationId xmlns:p14="http://schemas.microsoft.com/office/powerpoint/2010/main" val="597684165"/>
      </p:ext>
    </p:extLst>
  </p:cSld>
  <p:clrMapOvr>
    <a:masterClrMapping/>
  </p:clrMapOvr>
  <p:transition spd="med"/>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D54890A4-0CCC-4965-A2BC-C30563445D63}" type="slidenum">
              <a:rPr lang="pt-PT"/>
              <a:pPr>
                <a:defRPr/>
              </a:pPr>
              <a:t>‹nº›</a:t>
            </a:fld>
            <a:endParaRPr lang="pt-PT"/>
          </a:p>
        </p:txBody>
      </p:sp>
    </p:spTree>
    <p:extLst>
      <p:ext uri="{BB962C8B-B14F-4D97-AF65-F5344CB8AC3E}">
        <p14:creationId xmlns:p14="http://schemas.microsoft.com/office/powerpoint/2010/main" val="4224164684"/>
      </p:ext>
    </p:extLst>
  </p:cSld>
  <p:clrMapOvr>
    <a:masterClrMapping/>
  </p:clrMapOvr>
  <p:transition spd="med"/>
</p:sldLayout>
</file>

<file path=ppt/slideLayouts/slideLayout13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2023020-5547-4CAE-9D39-97D6D61EC2F0}" type="slidenum">
              <a:rPr lang="pt-PT"/>
              <a:pPr>
                <a:defRPr/>
              </a:pPr>
              <a:t>‹nº›</a:t>
            </a:fld>
            <a:endParaRPr lang="pt-PT"/>
          </a:p>
        </p:txBody>
      </p:sp>
    </p:spTree>
    <p:extLst>
      <p:ext uri="{BB962C8B-B14F-4D97-AF65-F5344CB8AC3E}">
        <p14:creationId xmlns:p14="http://schemas.microsoft.com/office/powerpoint/2010/main" val="1566886569"/>
      </p:ext>
    </p:extLst>
  </p:cSld>
  <p:clrMapOvr>
    <a:masterClrMapping/>
  </p:clrMapOvr>
  <p:transition spd="med"/>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6AFDE474-89EA-4074-A5AD-59775A2FFFF7}" type="slidenum">
              <a:rPr lang="pt-PT"/>
              <a:pPr>
                <a:defRPr/>
              </a:pPr>
              <a:t>‹nº›</a:t>
            </a:fld>
            <a:endParaRPr lang="pt-PT"/>
          </a:p>
        </p:txBody>
      </p:sp>
    </p:spTree>
    <p:extLst>
      <p:ext uri="{BB962C8B-B14F-4D97-AF65-F5344CB8AC3E}">
        <p14:creationId xmlns:p14="http://schemas.microsoft.com/office/powerpoint/2010/main" val="39879912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4D7A3B2B-D544-4BDF-AA76-B522D1EAE595}" type="slidenum">
              <a:rPr lang="pt-PT"/>
              <a:pPr>
                <a:defRPr/>
              </a:pPr>
              <a:t>‹nº›</a:t>
            </a:fld>
            <a:endParaRPr lang="pt-PT"/>
          </a:p>
        </p:txBody>
      </p:sp>
    </p:spTree>
    <p:extLst>
      <p:ext uri="{BB962C8B-B14F-4D97-AF65-F5344CB8AC3E}">
        <p14:creationId xmlns:p14="http://schemas.microsoft.com/office/powerpoint/2010/main" val="2914946531"/>
      </p:ext>
    </p:extLst>
  </p:cSld>
  <p:clrMapOvr>
    <a:masterClrMapping/>
  </p:clrMapOvr>
  <p:transition spd="med"/>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DD190A6B-4C67-4E08-8A48-9910C5C9ADF3}" type="slidenum">
              <a:rPr lang="pt-PT"/>
              <a:pPr>
                <a:defRPr/>
              </a:pPr>
              <a:t>‹nº›</a:t>
            </a:fld>
            <a:endParaRPr lang="pt-PT"/>
          </a:p>
        </p:txBody>
      </p:sp>
    </p:spTree>
    <p:extLst>
      <p:ext uri="{BB962C8B-B14F-4D97-AF65-F5344CB8AC3E}">
        <p14:creationId xmlns:p14="http://schemas.microsoft.com/office/powerpoint/2010/main" val="3720992886"/>
      </p:ext>
    </p:extLst>
  </p:cSld>
  <p:clrMapOvr>
    <a:masterClrMapping/>
  </p:clrMapOvr>
  <p:transition spd="med"/>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4D6E0FA4-6A3C-45BE-BB83-BA3E577DAE6B}" type="slidenum">
              <a:rPr lang="pt-PT"/>
              <a:pPr>
                <a:defRPr/>
              </a:pPr>
              <a:t>‹nº›</a:t>
            </a:fld>
            <a:endParaRPr lang="pt-PT"/>
          </a:p>
        </p:txBody>
      </p:sp>
    </p:spTree>
    <p:extLst>
      <p:ext uri="{BB962C8B-B14F-4D97-AF65-F5344CB8AC3E}">
        <p14:creationId xmlns:p14="http://schemas.microsoft.com/office/powerpoint/2010/main" val="3996029895"/>
      </p:ext>
    </p:extLst>
  </p:cSld>
  <p:clrMapOvr>
    <a:masterClrMapping/>
  </p:clrMapOvr>
  <p:transition spd="med"/>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485F6D77-EE9C-40A3-A35F-88A26A8AA4CF}" type="slidenum">
              <a:rPr lang="pt-PT"/>
              <a:pPr>
                <a:defRPr/>
              </a:pPr>
              <a:t>‹nº›</a:t>
            </a:fld>
            <a:endParaRPr lang="pt-PT"/>
          </a:p>
        </p:txBody>
      </p:sp>
    </p:spTree>
    <p:extLst>
      <p:ext uri="{BB962C8B-B14F-4D97-AF65-F5344CB8AC3E}">
        <p14:creationId xmlns:p14="http://schemas.microsoft.com/office/powerpoint/2010/main" val="358926794"/>
      </p:ext>
    </p:extLst>
  </p:cSld>
  <p:clrMapOvr>
    <a:masterClrMapping/>
  </p:clrMapOvr>
  <p:transition spd="med"/>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8B9B1FC2-F65B-4439-BA72-570C7B8BA3C9}" type="slidenum">
              <a:rPr lang="pt-PT"/>
              <a:pPr>
                <a:defRPr/>
              </a:pPr>
              <a:t>‹nº›</a:t>
            </a:fld>
            <a:endParaRPr lang="pt-PT"/>
          </a:p>
        </p:txBody>
      </p:sp>
    </p:spTree>
    <p:extLst>
      <p:ext uri="{BB962C8B-B14F-4D97-AF65-F5344CB8AC3E}">
        <p14:creationId xmlns:p14="http://schemas.microsoft.com/office/powerpoint/2010/main" val="640404843"/>
      </p:ext>
    </p:extLst>
  </p:cSld>
  <p:clrMapOvr>
    <a:masterClrMapping/>
  </p:clrMapOvr>
  <p:transition spd="med"/>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ED106CE7-7EBF-4442-ABD3-7D0DCE9102C0}" type="slidenum">
              <a:rPr lang="pt-PT"/>
              <a:pPr>
                <a:defRPr/>
              </a:pPr>
              <a:t>‹nº›</a:t>
            </a:fld>
            <a:endParaRPr lang="pt-PT"/>
          </a:p>
        </p:txBody>
      </p:sp>
    </p:spTree>
    <p:extLst>
      <p:ext uri="{BB962C8B-B14F-4D97-AF65-F5344CB8AC3E}">
        <p14:creationId xmlns:p14="http://schemas.microsoft.com/office/powerpoint/2010/main" val="4079724124"/>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EB10D020-1772-40C3-987F-5393E402E258}" type="slidenum">
              <a:rPr lang="pt-PT"/>
              <a:pPr>
                <a:defRPr/>
              </a:pPr>
              <a:t>‹nº›</a:t>
            </a:fld>
            <a:endParaRPr lang="pt-PT"/>
          </a:p>
        </p:txBody>
      </p:sp>
    </p:spTree>
    <p:extLst>
      <p:ext uri="{BB962C8B-B14F-4D97-AF65-F5344CB8AC3E}">
        <p14:creationId xmlns:p14="http://schemas.microsoft.com/office/powerpoint/2010/main" val="3268214116"/>
      </p:ext>
    </p:extLst>
  </p:cSld>
  <p:clrMapOvr>
    <a:masterClrMapping/>
  </p:clrMapOvr>
  <p:transition spd="med"/>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E019F55A-C2B6-4C9B-95B9-A473CD6E68CA}" type="slidenum">
              <a:rPr lang="pt-PT"/>
              <a:pPr>
                <a:defRPr/>
              </a:pPr>
              <a:t>‹nº›</a:t>
            </a:fld>
            <a:endParaRPr lang="pt-PT"/>
          </a:p>
        </p:txBody>
      </p:sp>
    </p:spTree>
    <p:extLst>
      <p:ext uri="{BB962C8B-B14F-4D97-AF65-F5344CB8AC3E}">
        <p14:creationId xmlns:p14="http://schemas.microsoft.com/office/powerpoint/2010/main" val="3254031083"/>
      </p:ext>
    </p:extLst>
  </p:cSld>
  <p:clrMapOvr>
    <a:masterClrMapping/>
  </p:clrMapOvr>
  <p:transition spd="med"/>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FEB14C9E-D0E8-4A29-AA8A-1715A6655704}" type="slidenum">
              <a:rPr lang="pt-PT"/>
              <a:pPr>
                <a:defRPr/>
              </a:pPr>
              <a:t>‹nº›</a:t>
            </a:fld>
            <a:endParaRPr lang="pt-PT"/>
          </a:p>
        </p:txBody>
      </p:sp>
    </p:spTree>
    <p:extLst>
      <p:ext uri="{BB962C8B-B14F-4D97-AF65-F5344CB8AC3E}">
        <p14:creationId xmlns:p14="http://schemas.microsoft.com/office/powerpoint/2010/main" val="4037618149"/>
      </p:ext>
    </p:extLst>
  </p:cSld>
  <p:clrMapOvr>
    <a:masterClrMapping/>
  </p:clrMapOvr>
  <p:transition spd="med"/>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D4B9D0A2-018D-4A54-B8D0-E1DA8F40BE2C}" type="slidenum">
              <a:rPr lang="pt-PT"/>
              <a:pPr>
                <a:defRPr/>
              </a:pPr>
              <a:t>‹nº›</a:t>
            </a:fld>
            <a:endParaRPr lang="pt-PT"/>
          </a:p>
        </p:txBody>
      </p:sp>
    </p:spTree>
    <p:extLst>
      <p:ext uri="{BB962C8B-B14F-4D97-AF65-F5344CB8AC3E}">
        <p14:creationId xmlns:p14="http://schemas.microsoft.com/office/powerpoint/2010/main" val="723355178"/>
      </p:ext>
    </p:extLst>
  </p:cSld>
  <p:clrMapOvr>
    <a:masterClrMapping/>
  </p:clrMapOvr>
  <p:transition spd="med"/>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25AB331D-4DD7-4879-80A3-61F9451F6C08}" type="slidenum">
              <a:rPr lang="pt-PT"/>
              <a:pPr>
                <a:defRPr/>
              </a:pPr>
              <a:t>‹nº›</a:t>
            </a:fld>
            <a:endParaRPr lang="pt-PT"/>
          </a:p>
        </p:txBody>
      </p:sp>
    </p:spTree>
    <p:extLst>
      <p:ext uri="{BB962C8B-B14F-4D97-AF65-F5344CB8AC3E}">
        <p14:creationId xmlns:p14="http://schemas.microsoft.com/office/powerpoint/2010/main" val="2712700328"/>
      </p:ext>
    </p:extLst>
  </p:cSld>
  <p:clrMapOvr>
    <a:masterClrMapping/>
  </p:clrMapOvr>
  <p:transition spd="med"/>
</p:sldLayout>
</file>

<file path=ppt/slideLayouts/slideLayout14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807C76A2-644A-4787-B173-8E398AB4A58F}" type="slidenum">
              <a:rPr lang="pt-PT"/>
              <a:pPr>
                <a:defRPr/>
              </a:pPr>
              <a:t>‹nº›</a:t>
            </a:fld>
            <a:endParaRPr lang="pt-PT"/>
          </a:p>
        </p:txBody>
      </p:sp>
    </p:spTree>
    <p:extLst>
      <p:ext uri="{BB962C8B-B14F-4D97-AF65-F5344CB8AC3E}">
        <p14:creationId xmlns:p14="http://schemas.microsoft.com/office/powerpoint/2010/main" val="2783771166"/>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FA0C0BE4-ABCA-451E-B11A-14B8425219A9}" type="slidenum">
              <a:rPr lang="pt-PT"/>
              <a:pPr>
                <a:defRPr/>
              </a:pPr>
              <a:t>‹nº›</a:t>
            </a:fld>
            <a:endParaRPr lang="pt-PT"/>
          </a:p>
        </p:txBody>
      </p:sp>
    </p:spTree>
    <p:extLst>
      <p:ext uri="{BB962C8B-B14F-4D97-AF65-F5344CB8AC3E}">
        <p14:creationId xmlns:p14="http://schemas.microsoft.com/office/powerpoint/2010/main" val="2264188818"/>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327F88FB-A882-49DB-85C7-F5D0EA90470D}" type="slidenum">
              <a:rPr lang="pt-PT"/>
              <a:pPr>
                <a:defRPr/>
              </a:pPr>
              <a:t>‹nº›</a:t>
            </a:fld>
            <a:endParaRPr lang="pt-PT"/>
          </a:p>
        </p:txBody>
      </p:sp>
    </p:spTree>
    <p:extLst>
      <p:ext uri="{BB962C8B-B14F-4D97-AF65-F5344CB8AC3E}">
        <p14:creationId xmlns:p14="http://schemas.microsoft.com/office/powerpoint/2010/main" val="1959052342"/>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A8955B92-B0B2-4CE8-9618-016521ED393B}" type="slidenum">
              <a:rPr lang="pt-PT"/>
              <a:pPr>
                <a:defRPr/>
              </a:pPr>
              <a:t>‹nº›</a:t>
            </a:fld>
            <a:endParaRPr lang="pt-PT"/>
          </a:p>
        </p:txBody>
      </p:sp>
    </p:spTree>
    <p:extLst>
      <p:ext uri="{BB962C8B-B14F-4D97-AF65-F5344CB8AC3E}">
        <p14:creationId xmlns:p14="http://schemas.microsoft.com/office/powerpoint/2010/main" val="381578987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044EC450-BC61-4D80-8A14-A260A70070CF}" type="slidenum">
              <a:rPr lang="pt-PT"/>
              <a:pPr>
                <a:defRPr/>
              </a:pPr>
              <a:t>‹nº›</a:t>
            </a:fld>
            <a:endParaRPr lang="pt-PT"/>
          </a:p>
        </p:txBody>
      </p:sp>
    </p:spTree>
    <p:extLst>
      <p:ext uri="{BB962C8B-B14F-4D97-AF65-F5344CB8AC3E}">
        <p14:creationId xmlns:p14="http://schemas.microsoft.com/office/powerpoint/2010/main" val="305150516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73E7C4C6-3E09-4844-AB67-7212597F27B9}" type="slidenum">
              <a:rPr lang="pt-PT"/>
              <a:pPr>
                <a:defRPr/>
              </a:pPr>
              <a:t>‹nº›</a:t>
            </a:fld>
            <a:endParaRPr lang="pt-PT"/>
          </a:p>
        </p:txBody>
      </p:sp>
    </p:spTree>
    <p:extLst>
      <p:ext uri="{BB962C8B-B14F-4D97-AF65-F5344CB8AC3E}">
        <p14:creationId xmlns:p14="http://schemas.microsoft.com/office/powerpoint/2010/main" val="1674552321"/>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D7FFF221-D8AB-4B2C-9223-CA059DD72908}" type="slidenum">
              <a:rPr lang="pt-PT"/>
              <a:pPr>
                <a:defRPr/>
              </a:pPr>
              <a:t>‹nº›</a:t>
            </a:fld>
            <a:endParaRPr lang="pt-PT"/>
          </a:p>
        </p:txBody>
      </p:sp>
    </p:spTree>
    <p:extLst>
      <p:ext uri="{BB962C8B-B14F-4D97-AF65-F5344CB8AC3E}">
        <p14:creationId xmlns:p14="http://schemas.microsoft.com/office/powerpoint/2010/main" val="271748950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DA4CA76-2CD6-45C7-8958-30790774EEEE}" type="slidenum">
              <a:rPr lang="pt-PT"/>
              <a:pPr>
                <a:defRPr/>
              </a:pPr>
              <a:t>‹nº›</a:t>
            </a:fld>
            <a:endParaRPr lang="pt-PT"/>
          </a:p>
        </p:txBody>
      </p:sp>
    </p:spTree>
    <p:extLst>
      <p:ext uri="{BB962C8B-B14F-4D97-AF65-F5344CB8AC3E}">
        <p14:creationId xmlns:p14="http://schemas.microsoft.com/office/powerpoint/2010/main" val="3739765023"/>
      </p:ext>
    </p:extLst>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E5A99B03-CC88-4A96-91B5-3175E0E0AD71}" type="slidenum">
              <a:rPr lang="pt-PT"/>
              <a:pPr>
                <a:defRPr/>
              </a:pPr>
              <a:t>‹nº›</a:t>
            </a:fld>
            <a:endParaRPr lang="pt-PT"/>
          </a:p>
        </p:txBody>
      </p:sp>
    </p:spTree>
    <p:extLst>
      <p:ext uri="{BB962C8B-B14F-4D97-AF65-F5344CB8AC3E}">
        <p14:creationId xmlns:p14="http://schemas.microsoft.com/office/powerpoint/2010/main" val="297697600"/>
      </p:ext>
    </p:extLst>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1F7D7F6A-C90D-42F5-B960-DC43FDAEA0D8}" type="slidenum">
              <a:rPr lang="pt-PT"/>
              <a:pPr>
                <a:defRPr/>
              </a:pPr>
              <a:t>‹nº›</a:t>
            </a:fld>
            <a:endParaRPr lang="pt-PT"/>
          </a:p>
        </p:txBody>
      </p:sp>
    </p:spTree>
    <p:extLst>
      <p:ext uri="{BB962C8B-B14F-4D97-AF65-F5344CB8AC3E}">
        <p14:creationId xmlns:p14="http://schemas.microsoft.com/office/powerpoint/2010/main" val="1937761025"/>
      </p:ext>
    </p:extLst>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04D61874-A036-491E-8069-FC21322834D9}" type="slidenum">
              <a:rPr lang="pt-PT"/>
              <a:pPr>
                <a:defRPr/>
              </a:pPr>
              <a:t>‹nº›</a:t>
            </a:fld>
            <a:endParaRPr lang="pt-PT"/>
          </a:p>
        </p:txBody>
      </p:sp>
    </p:spTree>
    <p:extLst>
      <p:ext uri="{BB962C8B-B14F-4D97-AF65-F5344CB8AC3E}">
        <p14:creationId xmlns:p14="http://schemas.microsoft.com/office/powerpoint/2010/main" val="1787466402"/>
      </p:ext>
    </p:extLst>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F7FF994A-3034-4985-9404-D2F0ECD27B7F}" type="slidenum">
              <a:rPr lang="pt-PT"/>
              <a:pPr>
                <a:defRPr/>
              </a:pPr>
              <a:t>‹nº›</a:t>
            </a:fld>
            <a:endParaRPr lang="pt-PT"/>
          </a:p>
        </p:txBody>
      </p:sp>
    </p:spTree>
    <p:extLst>
      <p:ext uri="{BB962C8B-B14F-4D97-AF65-F5344CB8AC3E}">
        <p14:creationId xmlns:p14="http://schemas.microsoft.com/office/powerpoint/2010/main" val="1124843486"/>
      </p:ext>
    </p:extLst>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75344FF3-0B6C-4B6A-9749-CF44BD53BD56}" type="slidenum">
              <a:rPr lang="pt-PT"/>
              <a:pPr>
                <a:defRPr/>
              </a:pPr>
              <a:t>‹nº›</a:t>
            </a:fld>
            <a:endParaRPr lang="pt-PT"/>
          </a:p>
        </p:txBody>
      </p:sp>
    </p:spTree>
    <p:extLst>
      <p:ext uri="{BB962C8B-B14F-4D97-AF65-F5344CB8AC3E}">
        <p14:creationId xmlns:p14="http://schemas.microsoft.com/office/powerpoint/2010/main" val="2572000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90A4A64C-CB5F-462B-80DA-822625A534C0}" type="slidenum">
              <a:rPr lang="pt-PT"/>
              <a:pPr>
                <a:defRPr/>
              </a:pPr>
              <a:t>‹nº›</a:t>
            </a:fld>
            <a:endParaRPr lang="pt-PT"/>
          </a:p>
        </p:txBody>
      </p:sp>
    </p:spTree>
    <p:extLst>
      <p:ext uri="{BB962C8B-B14F-4D97-AF65-F5344CB8AC3E}">
        <p14:creationId xmlns:p14="http://schemas.microsoft.com/office/powerpoint/2010/main" val="1068186780"/>
      </p:ext>
    </p:extLst>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3E8CAC17-1670-42FB-93E5-95A5751A7CC5}" type="slidenum">
              <a:rPr lang="pt-PT"/>
              <a:pPr>
                <a:defRPr/>
              </a:pPr>
              <a:t>‹nº›</a:t>
            </a:fld>
            <a:endParaRPr lang="pt-PT"/>
          </a:p>
        </p:txBody>
      </p:sp>
    </p:spTree>
    <p:extLst>
      <p:ext uri="{BB962C8B-B14F-4D97-AF65-F5344CB8AC3E}">
        <p14:creationId xmlns:p14="http://schemas.microsoft.com/office/powerpoint/2010/main" val="1515354199"/>
      </p:ext>
    </p:extLst>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F40A7AE5-A4CB-41B5-B452-D0C7DE41D72E}" type="slidenum">
              <a:rPr lang="pt-PT"/>
              <a:pPr>
                <a:defRPr/>
              </a:pPr>
              <a:t>‹nº›</a:t>
            </a:fld>
            <a:endParaRPr lang="pt-PT"/>
          </a:p>
        </p:txBody>
      </p:sp>
    </p:spTree>
    <p:extLst>
      <p:ext uri="{BB962C8B-B14F-4D97-AF65-F5344CB8AC3E}">
        <p14:creationId xmlns:p14="http://schemas.microsoft.com/office/powerpoint/2010/main" val="950480089"/>
      </p:ext>
    </p:extLst>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8"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9" name="Rectangle 6"/>
          <p:cNvSpPr>
            <a:spLocks noGrp="1" noChangeArrowheads="1"/>
          </p:cNvSpPr>
          <p:nvPr>
            <p:ph type="sldNum" sz="quarter" idx="12"/>
          </p:nvPr>
        </p:nvSpPr>
        <p:spPr/>
        <p:txBody>
          <a:bodyPr/>
          <a:lstStyle>
            <a:lvl1pPr>
              <a:defRPr>
                <a:cs typeface="Arial" charset="0"/>
              </a:defRPr>
            </a:lvl1pPr>
          </a:lstStyle>
          <a:p>
            <a:pPr>
              <a:defRPr/>
            </a:pPr>
            <a:fld id="{4646570E-9875-4E81-AFC5-D7A40B8143B2}" type="slidenum">
              <a:rPr lang="pt-PT"/>
              <a:pPr>
                <a:defRPr/>
              </a:pPr>
              <a:t>‹nº›</a:t>
            </a:fld>
            <a:endParaRPr lang="pt-PT"/>
          </a:p>
        </p:txBody>
      </p:sp>
    </p:spTree>
    <p:extLst>
      <p:ext uri="{BB962C8B-B14F-4D97-AF65-F5344CB8AC3E}">
        <p14:creationId xmlns:p14="http://schemas.microsoft.com/office/powerpoint/2010/main" val="219354148"/>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lvl1pPr>
          </a:lstStyle>
          <a:p>
            <a:pPr>
              <a:defRPr/>
            </a:pPr>
            <a:endParaRPr lang="pt-PT"/>
          </a:p>
        </p:txBody>
      </p:sp>
      <p:sp>
        <p:nvSpPr>
          <p:cNvPr id="5" name="Rectangle 5"/>
          <p:cNvSpPr>
            <a:spLocks noGrp="1" noChangeArrowheads="1"/>
          </p:cNvSpPr>
          <p:nvPr>
            <p:ph type="ftr" sz="quarter" idx="11"/>
          </p:nvPr>
        </p:nvSpPr>
        <p:spPr/>
        <p:txBody>
          <a:bodyPr/>
          <a:lstStyle>
            <a:lvl1pPr>
              <a:defRPr/>
            </a:lvl1pPr>
          </a:lstStyle>
          <a:p>
            <a:pPr>
              <a:defRPr/>
            </a:pPr>
            <a:endParaRPr lang="pt-PT"/>
          </a:p>
        </p:txBody>
      </p:sp>
      <p:sp>
        <p:nvSpPr>
          <p:cNvPr id="6" name="Rectangle 6"/>
          <p:cNvSpPr>
            <a:spLocks noGrp="1" noChangeArrowheads="1"/>
          </p:cNvSpPr>
          <p:nvPr>
            <p:ph type="sldNum" sz="quarter" idx="12"/>
          </p:nvPr>
        </p:nvSpPr>
        <p:spPr/>
        <p:txBody>
          <a:bodyPr/>
          <a:lstStyle>
            <a:lvl1pPr>
              <a:defRPr/>
            </a:lvl1pPr>
          </a:lstStyle>
          <a:p>
            <a:pPr>
              <a:defRPr/>
            </a:pPr>
            <a:fld id="{FF8512B4-9F55-434A-8929-F1CF6669B9B6}" type="slidenum">
              <a:rPr lang="pt-PT"/>
              <a:pPr>
                <a:defRPr/>
              </a:pPr>
              <a:t>‹nº›</a:t>
            </a:fld>
            <a:endParaRPr lang="pt-PT"/>
          </a:p>
        </p:txBody>
      </p:sp>
    </p:spTree>
    <p:extLst>
      <p:ext uri="{BB962C8B-B14F-4D97-AF65-F5344CB8AC3E}">
        <p14:creationId xmlns:p14="http://schemas.microsoft.com/office/powerpoint/2010/main" val="47194109"/>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643E8C2B-6B50-46D1-AE59-0E9DCB8EE644}" type="slidenum">
              <a:rPr lang="pt-PT"/>
              <a:pPr>
                <a:defRPr/>
              </a:pPr>
              <a:t>‹nº›</a:t>
            </a:fld>
            <a:endParaRPr lang="pt-PT"/>
          </a:p>
        </p:txBody>
      </p:sp>
    </p:spTree>
    <p:extLst>
      <p:ext uri="{BB962C8B-B14F-4D97-AF65-F5344CB8AC3E}">
        <p14:creationId xmlns:p14="http://schemas.microsoft.com/office/powerpoint/2010/main" val="4029855863"/>
      </p:ext>
    </p:extLst>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3"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4" name="Rectangle 6"/>
          <p:cNvSpPr>
            <a:spLocks noGrp="1" noChangeArrowheads="1"/>
          </p:cNvSpPr>
          <p:nvPr>
            <p:ph type="sldNum" sz="quarter" idx="12"/>
          </p:nvPr>
        </p:nvSpPr>
        <p:spPr/>
        <p:txBody>
          <a:bodyPr/>
          <a:lstStyle>
            <a:lvl1pPr>
              <a:defRPr>
                <a:cs typeface="Arial" charset="0"/>
              </a:defRPr>
            </a:lvl1pPr>
          </a:lstStyle>
          <a:p>
            <a:pPr>
              <a:defRPr/>
            </a:pPr>
            <a:fld id="{D3D9DE75-21F9-48CA-9192-56FE6C937AB6}" type="slidenum">
              <a:rPr lang="pt-PT"/>
              <a:pPr>
                <a:defRPr/>
              </a:pPr>
              <a:t>‹nº›</a:t>
            </a:fld>
            <a:endParaRPr lang="pt-PT"/>
          </a:p>
        </p:txBody>
      </p:sp>
    </p:spTree>
    <p:extLst>
      <p:ext uri="{BB962C8B-B14F-4D97-AF65-F5344CB8AC3E}">
        <p14:creationId xmlns:p14="http://schemas.microsoft.com/office/powerpoint/2010/main" val="3860041045"/>
      </p:ext>
    </p:extLst>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A8157EE6-94FD-4000-B490-4DAEF531E279}" type="slidenum">
              <a:rPr lang="pt-PT"/>
              <a:pPr>
                <a:defRPr/>
              </a:pPr>
              <a:t>‹nº›</a:t>
            </a:fld>
            <a:endParaRPr lang="pt-PT"/>
          </a:p>
        </p:txBody>
      </p:sp>
    </p:spTree>
    <p:extLst>
      <p:ext uri="{BB962C8B-B14F-4D97-AF65-F5344CB8AC3E}">
        <p14:creationId xmlns:p14="http://schemas.microsoft.com/office/powerpoint/2010/main" val="1101869635"/>
      </p:ext>
    </p:extLst>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6"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7" name="Rectangle 6"/>
          <p:cNvSpPr>
            <a:spLocks noGrp="1" noChangeArrowheads="1"/>
          </p:cNvSpPr>
          <p:nvPr>
            <p:ph type="sldNum" sz="quarter" idx="12"/>
          </p:nvPr>
        </p:nvSpPr>
        <p:spPr/>
        <p:txBody>
          <a:bodyPr/>
          <a:lstStyle>
            <a:lvl1pPr>
              <a:defRPr>
                <a:cs typeface="Arial" charset="0"/>
              </a:defRPr>
            </a:lvl1pPr>
          </a:lstStyle>
          <a:p>
            <a:pPr>
              <a:defRPr/>
            </a:pPr>
            <a:fld id="{FD384972-F39D-4870-9089-525363801559}" type="slidenum">
              <a:rPr lang="pt-PT"/>
              <a:pPr>
                <a:defRPr/>
              </a:pPr>
              <a:t>‹nº›</a:t>
            </a:fld>
            <a:endParaRPr lang="pt-PT"/>
          </a:p>
        </p:txBody>
      </p:sp>
    </p:spTree>
    <p:extLst>
      <p:ext uri="{BB962C8B-B14F-4D97-AF65-F5344CB8AC3E}">
        <p14:creationId xmlns:p14="http://schemas.microsoft.com/office/powerpoint/2010/main" val="2470480958"/>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5EB8F901-CC8C-4F6A-8864-59346BE9B4D2}" type="slidenum">
              <a:rPr lang="pt-PT"/>
              <a:pPr>
                <a:defRPr/>
              </a:pPr>
              <a:t>‹nº›</a:t>
            </a:fld>
            <a:endParaRPr lang="pt-PT"/>
          </a:p>
        </p:txBody>
      </p:sp>
    </p:spTree>
    <p:extLst>
      <p:ext uri="{BB962C8B-B14F-4D97-AF65-F5344CB8AC3E}">
        <p14:creationId xmlns:p14="http://schemas.microsoft.com/office/powerpoint/2010/main" val="406922369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CBDA157F-66EB-4309-ABBC-DFCCB66019DD}" type="slidenum">
              <a:rPr lang="pt-PT"/>
              <a:pPr>
                <a:defRPr/>
              </a:pPr>
              <a:t>‹nº›</a:t>
            </a:fld>
            <a:endParaRPr lang="pt-PT"/>
          </a:p>
        </p:txBody>
      </p:sp>
    </p:spTree>
    <p:extLst>
      <p:ext uri="{BB962C8B-B14F-4D97-AF65-F5344CB8AC3E}">
        <p14:creationId xmlns:p14="http://schemas.microsoft.com/office/powerpoint/2010/main" val="377093760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4"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5" name="Rectangle 6"/>
          <p:cNvSpPr>
            <a:spLocks noGrp="1" noChangeArrowheads="1"/>
          </p:cNvSpPr>
          <p:nvPr>
            <p:ph type="sldNum" sz="quarter" idx="12"/>
          </p:nvPr>
        </p:nvSpPr>
        <p:spPr/>
        <p:txBody>
          <a:bodyPr/>
          <a:lstStyle>
            <a:lvl1pPr>
              <a:defRPr>
                <a:cs typeface="Arial" charset="0"/>
              </a:defRPr>
            </a:lvl1pPr>
          </a:lstStyle>
          <a:p>
            <a:pPr>
              <a:defRPr/>
            </a:pPr>
            <a:fld id="{306D4E46-5202-405D-9D50-EDD3347B5824}" type="slidenum">
              <a:rPr lang="pt-PT"/>
              <a:pPr>
                <a:defRPr/>
              </a:pPr>
              <a:t>‹nº›</a:t>
            </a:fld>
            <a:endParaRPr lang="pt-PT"/>
          </a:p>
        </p:txBody>
      </p:sp>
    </p:spTree>
    <p:extLst>
      <p:ext uri="{BB962C8B-B14F-4D97-AF65-F5344CB8AC3E}">
        <p14:creationId xmlns:p14="http://schemas.microsoft.com/office/powerpoint/2010/main" val="2945028057"/>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797A0A8B-52A5-49FE-9E08-9993D6024733}" type="slidenum">
              <a:rPr lang="pt-PT"/>
              <a:pPr>
                <a:defRPr/>
              </a:pPr>
              <a:t>‹nº›</a:t>
            </a:fld>
            <a:endParaRPr lang="pt-PT"/>
          </a:p>
        </p:txBody>
      </p:sp>
    </p:spTree>
    <p:extLst>
      <p:ext uri="{BB962C8B-B14F-4D97-AF65-F5344CB8AC3E}">
        <p14:creationId xmlns:p14="http://schemas.microsoft.com/office/powerpoint/2010/main" val="115023495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57B43635-3752-43E8-B4A6-4BD772F61A9D}" type="slidenum">
              <a:rPr lang="pt-PT"/>
              <a:pPr>
                <a:defRPr/>
              </a:pPr>
              <a:t>‹nº›</a:t>
            </a:fld>
            <a:endParaRPr lang="pt-PT"/>
          </a:p>
        </p:txBody>
      </p:sp>
    </p:spTree>
    <p:extLst>
      <p:ext uri="{BB962C8B-B14F-4D97-AF65-F5344CB8AC3E}">
        <p14:creationId xmlns:p14="http://schemas.microsoft.com/office/powerpoint/2010/main" val="3351233656"/>
      </p:ext>
    </p:extLst>
  </p:cSld>
  <p:clrMapOvr>
    <a:masterClrMapping/>
  </p:clrMapOvr>
  <p:transition spd="med"/>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72E3571E-EA74-4652-8FC3-ADA3928FAF3F}" type="slidenum">
              <a:rPr lang="pt-PT"/>
              <a:pPr>
                <a:defRPr/>
              </a:pPr>
              <a:t>‹nº›</a:t>
            </a:fld>
            <a:endParaRPr lang="pt-PT"/>
          </a:p>
        </p:txBody>
      </p:sp>
    </p:spTree>
    <p:extLst>
      <p:ext uri="{BB962C8B-B14F-4D97-AF65-F5344CB8AC3E}">
        <p14:creationId xmlns:p14="http://schemas.microsoft.com/office/powerpoint/2010/main" val="1542026997"/>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EE3A8801-814D-4376-94EF-E0D0F6550391}" type="slidenum">
              <a:rPr lang="pt-PT"/>
              <a:pPr>
                <a:defRPr/>
              </a:pPr>
              <a:t>‹nº›</a:t>
            </a:fld>
            <a:endParaRPr lang="pt-PT"/>
          </a:p>
        </p:txBody>
      </p:sp>
    </p:spTree>
    <p:extLst>
      <p:ext uri="{BB962C8B-B14F-4D97-AF65-F5344CB8AC3E}">
        <p14:creationId xmlns:p14="http://schemas.microsoft.com/office/powerpoint/2010/main" val="393772312"/>
      </p:ext>
    </p:extLst>
  </p:cSld>
  <p:clrMapOvr>
    <a:masterClrMapping/>
  </p:clrMapOvr>
  <p:transition spd="med"/>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7849F26D-26CB-4B0C-BEB6-F53915EF544B}" type="slidenum">
              <a:rPr lang="pt-PT"/>
              <a:pPr>
                <a:defRPr/>
              </a:pPr>
              <a:t>‹nº›</a:t>
            </a:fld>
            <a:endParaRPr lang="pt-PT"/>
          </a:p>
        </p:txBody>
      </p:sp>
    </p:spTree>
    <p:extLst>
      <p:ext uri="{BB962C8B-B14F-4D97-AF65-F5344CB8AC3E}">
        <p14:creationId xmlns:p14="http://schemas.microsoft.com/office/powerpoint/2010/main" val="3565748631"/>
      </p:ext>
    </p:extLst>
  </p:cSld>
  <p:clrMapOvr>
    <a:masterClrMapping/>
  </p:clrMapOvr>
  <p:transition spd="med"/>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7D38331D-61F2-444C-94B4-9F50C2283C30}" type="slidenum">
              <a:rPr lang="pt-PT"/>
              <a:pPr>
                <a:defRPr/>
              </a:pPr>
              <a:t>‹nº›</a:t>
            </a:fld>
            <a:endParaRPr lang="pt-PT"/>
          </a:p>
        </p:txBody>
      </p:sp>
    </p:spTree>
    <p:extLst>
      <p:ext uri="{BB962C8B-B14F-4D97-AF65-F5344CB8AC3E}">
        <p14:creationId xmlns:p14="http://schemas.microsoft.com/office/powerpoint/2010/main" val="803393824"/>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4A6524C0-0780-42C7-9EA7-90C03669AB3B}" type="slidenum">
              <a:rPr lang="pt-PT"/>
              <a:pPr>
                <a:defRPr/>
              </a:pPr>
              <a:t>‹nº›</a:t>
            </a:fld>
            <a:endParaRPr lang="pt-PT"/>
          </a:p>
        </p:txBody>
      </p:sp>
    </p:spTree>
    <p:extLst>
      <p:ext uri="{BB962C8B-B14F-4D97-AF65-F5344CB8AC3E}">
        <p14:creationId xmlns:p14="http://schemas.microsoft.com/office/powerpoint/2010/main" val="3088147258"/>
      </p:ext>
    </p:extLst>
  </p:cSld>
  <p:clrMapOvr>
    <a:masterClrMapping/>
  </p:clrMapOvr>
  <p:transition spd="med"/>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58ECCFAF-C544-4679-B762-6435A510F284}" type="slidenum">
              <a:rPr lang="pt-PT"/>
              <a:pPr>
                <a:defRPr/>
              </a:pPr>
              <a:t>‹nº›</a:t>
            </a:fld>
            <a:endParaRPr lang="pt-PT"/>
          </a:p>
        </p:txBody>
      </p:sp>
    </p:spTree>
    <p:extLst>
      <p:ext uri="{BB962C8B-B14F-4D97-AF65-F5344CB8AC3E}">
        <p14:creationId xmlns:p14="http://schemas.microsoft.com/office/powerpoint/2010/main" val="1731148947"/>
      </p:ext>
    </p:extLst>
  </p:cSld>
  <p:clrMapOvr>
    <a:masterClrMapping/>
  </p:clrMapOvr>
  <p:transition spd="med"/>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8736CAB0-75FD-4808-8555-85F9C680D199}" type="slidenum">
              <a:rPr lang="pt-PT"/>
              <a:pPr>
                <a:defRPr/>
              </a:pPr>
              <a:t>‹nº›</a:t>
            </a:fld>
            <a:endParaRPr lang="pt-PT"/>
          </a:p>
        </p:txBody>
      </p:sp>
    </p:spTree>
    <p:extLst>
      <p:ext uri="{BB962C8B-B14F-4D97-AF65-F5344CB8AC3E}">
        <p14:creationId xmlns:p14="http://schemas.microsoft.com/office/powerpoint/2010/main" val="2058844004"/>
      </p:ext>
    </p:extLst>
  </p:cSld>
  <p:clrMapOvr>
    <a:masterClrMapping/>
  </p:clrMapOvr>
  <p:transition spd="med"/>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EA53F67-4702-48AF-9008-71D26EB4B74C}" type="slidenum">
              <a:rPr lang="pt-PT"/>
              <a:pPr>
                <a:defRPr/>
              </a:pPr>
              <a:t>‹nº›</a:t>
            </a:fld>
            <a:endParaRPr lang="pt-PT"/>
          </a:p>
        </p:txBody>
      </p:sp>
    </p:spTree>
    <p:extLst>
      <p:ext uri="{BB962C8B-B14F-4D97-AF65-F5344CB8AC3E}">
        <p14:creationId xmlns:p14="http://schemas.microsoft.com/office/powerpoint/2010/main" val="1314711407"/>
      </p:ext>
    </p:extLst>
  </p:cSld>
  <p:clrMapOvr>
    <a:masterClrMapping/>
  </p:clrMapOvr>
  <p:transition spd="med"/>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66E64BB3-D0BB-4E55-8FF9-9FC509F59F06}" type="slidenum">
              <a:rPr lang="pt-PT"/>
              <a:pPr>
                <a:defRPr/>
              </a:pPr>
              <a:t>‹nº›</a:t>
            </a:fld>
            <a:endParaRPr lang="pt-PT"/>
          </a:p>
        </p:txBody>
      </p:sp>
    </p:spTree>
    <p:extLst>
      <p:ext uri="{BB962C8B-B14F-4D97-AF65-F5344CB8AC3E}">
        <p14:creationId xmlns:p14="http://schemas.microsoft.com/office/powerpoint/2010/main" val="3466908375"/>
      </p:ext>
    </p:extLst>
  </p:cSld>
  <p:clrMapOvr>
    <a:masterClrMapping/>
  </p:clrMapOvr>
  <p:transition spd="med"/>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5F14526-3D8F-4076-B420-93D6941229D3}" type="slidenum">
              <a:rPr lang="pt-PT"/>
              <a:pPr>
                <a:defRPr/>
              </a:pPr>
              <a:t>‹nº›</a:t>
            </a:fld>
            <a:endParaRPr lang="pt-PT"/>
          </a:p>
        </p:txBody>
      </p:sp>
    </p:spTree>
    <p:extLst>
      <p:ext uri="{BB962C8B-B14F-4D97-AF65-F5344CB8AC3E}">
        <p14:creationId xmlns:p14="http://schemas.microsoft.com/office/powerpoint/2010/main" val="3537460110"/>
      </p:ext>
    </p:extLst>
  </p:cSld>
  <p:clrMapOvr>
    <a:masterClrMapping/>
  </p:clrMapOvr>
  <p:transition spd="med"/>
</p:sldLayout>
</file>

<file path=ppt/slideLayouts/slideLayout48.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490E454E-29D4-41D0-810C-75319BBFF4C4}" type="slidenum">
              <a:rPr lang="pt-PT"/>
              <a:pPr>
                <a:defRPr/>
              </a:pPr>
              <a:t>‹nº›</a:t>
            </a:fld>
            <a:endParaRPr lang="pt-PT"/>
          </a:p>
        </p:txBody>
      </p:sp>
    </p:spTree>
    <p:extLst>
      <p:ext uri="{BB962C8B-B14F-4D97-AF65-F5344CB8AC3E}">
        <p14:creationId xmlns:p14="http://schemas.microsoft.com/office/powerpoint/2010/main" val="2764581689"/>
      </p:ext>
    </p:extLst>
  </p:cSld>
  <p:clrMapOvr>
    <a:masterClrMapping/>
  </p:clrMapOvr>
  <p:transition spd="med"/>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F7813160-BF02-4485-81D2-648150342676}" type="slidenum">
              <a:rPr lang="pt-PT"/>
              <a:pPr>
                <a:defRPr/>
              </a:pPr>
              <a:t>‹nº›</a:t>
            </a:fld>
            <a:endParaRPr lang="pt-PT"/>
          </a:p>
        </p:txBody>
      </p:sp>
    </p:spTree>
    <p:extLst>
      <p:ext uri="{BB962C8B-B14F-4D97-AF65-F5344CB8AC3E}">
        <p14:creationId xmlns:p14="http://schemas.microsoft.com/office/powerpoint/2010/main" val="332672188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p:txBody>
          <a:bodyPr/>
          <a:lstStyle>
            <a:lvl1pPr>
              <a:defRPr/>
            </a:lvl1pPr>
          </a:lstStyle>
          <a:p>
            <a:pPr>
              <a:defRPr/>
            </a:pPr>
            <a:endParaRPr lang="pt-PT"/>
          </a:p>
        </p:txBody>
      </p:sp>
      <p:sp>
        <p:nvSpPr>
          <p:cNvPr id="8" name="Rectangle 5"/>
          <p:cNvSpPr>
            <a:spLocks noGrp="1" noChangeArrowheads="1"/>
          </p:cNvSpPr>
          <p:nvPr>
            <p:ph type="ftr" sz="quarter" idx="11"/>
          </p:nvPr>
        </p:nvSpPr>
        <p:spPr/>
        <p:txBody>
          <a:bodyPr/>
          <a:lstStyle>
            <a:lvl1pPr>
              <a:defRPr/>
            </a:lvl1pPr>
          </a:lstStyle>
          <a:p>
            <a:pPr>
              <a:defRPr/>
            </a:pPr>
            <a:endParaRPr lang="pt-PT"/>
          </a:p>
        </p:txBody>
      </p:sp>
      <p:sp>
        <p:nvSpPr>
          <p:cNvPr id="9" name="Rectangle 6"/>
          <p:cNvSpPr>
            <a:spLocks noGrp="1" noChangeArrowheads="1"/>
          </p:cNvSpPr>
          <p:nvPr>
            <p:ph type="sldNum" sz="quarter" idx="12"/>
          </p:nvPr>
        </p:nvSpPr>
        <p:spPr/>
        <p:txBody>
          <a:bodyPr/>
          <a:lstStyle>
            <a:lvl1pPr>
              <a:defRPr/>
            </a:lvl1pPr>
          </a:lstStyle>
          <a:p>
            <a:pPr>
              <a:defRPr/>
            </a:pPr>
            <a:fld id="{B6795DCD-5A1A-4A41-9104-558D0697E820}" type="slidenum">
              <a:rPr lang="pt-PT"/>
              <a:pPr>
                <a:defRPr/>
              </a:pPr>
              <a:t>‹nº›</a:t>
            </a:fld>
            <a:endParaRPr lang="pt-PT"/>
          </a:p>
        </p:txBody>
      </p:sp>
    </p:spTree>
    <p:extLst>
      <p:ext uri="{BB962C8B-B14F-4D97-AF65-F5344CB8AC3E}">
        <p14:creationId xmlns:p14="http://schemas.microsoft.com/office/powerpoint/2010/main" val="3977759498"/>
      </p:ext>
    </p:extLst>
  </p:cSld>
  <p:clrMapOvr>
    <a:masterClrMapping/>
  </p:clrMapOvr>
  <p:transition spd="med"/>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9909043D-596E-4B5E-889C-B015D927293B}" type="slidenum">
              <a:rPr lang="pt-PT"/>
              <a:pPr>
                <a:defRPr/>
              </a:pPr>
              <a:t>‹nº›</a:t>
            </a:fld>
            <a:endParaRPr lang="pt-PT"/>
          </a:p>
        </p:txBody>
      </p:sp>
    </p:spTree>
    <p:extLst>
      <p:ext uri="{BB962C8B-B14F-4D97-AF65-F5344CB8AC3E}">
        <p14:creationId xmlns:p14="http://schemas.microsoft.com/office/powerpoint/2010/main" val="2118533360"/>
      </p:ext>
    </p:extLst>
  </p:cSld>
  <p:clrMapOvr>
    <a:masterClrMapping/>
  </p:clrMapOvr>
  <p:transition spd="med"/>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967DC13D-A7F3-47B6-8B52-F6231D3F190E}" type="slidenum">
              <a:rPr lang="pt-PT"/>
              <a:pPr>
                <a:defRPr/>
              </a:pPr>
              <a:t>‹nº›</a:t>
            </a:fld>
            <a:endParaRPr lang="pt-PT"/>
          </a:p>
        </p:txBody>
      </p:sp>
    </p:spTree>
    <p:extLst>
      <p:ext uri="{BB962C8B-B14F-4D97-AF65-F5344CB8AC3E}">
        <p14:creationId xmlns:p14="http://schemas.microsoft.com/office/powerpoint/2010/main" val="1822122379"/>
      </p:ext>
    </p:extLst>
  </p:cSld>
  <p:clrMapOvr>
    <a:masterClrMapping/>
  </p:clrMapOvr>
  <p:transition spd="med"/>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4A29B4EA-C75F-4B5F-BBCA-2FB7FB1F464F}" type="slidenum">
              <a:rPr lang="pt-PT"/>
              <a:pPr>
                <a:defRPr/>
              </a:pPr>
              <a:t>‹nº›</a:t>
            </a:fld>
            <a:endParaRPr lang="pt-PT"/>
          </a:p>
        </p:txBody>
      </p:sp>
    </p:spTree>
    <p:extLst>
      <p:ext uri="{BB962C8B-B14F-4D97-AF65-F5344CB8AC3E}">
        <p14:creationId xmlns:p14="http://schemas.microsoft.com/office/powerpoint/2010/main" val="3212827877"/>
      </p:ext>
    </p:extLst>
  </p:cSld>
  <p:clrMapOvr>
    <a:masterClrMapping/>
  </p:clrMapOvr>
  <p:transition spd="med"/>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AC0C3886-329C-44F5-9DBA-9282976F88D3}" type="slidenum">
              <a:rPr lang="pt-PT"/>
              <a:pPr>
                <a:defRPr/>
              </a:pPr>
              <a:t>‹nº›</a:t>
            </a:fld>
            <a:endParaRPr lang="pt-PT"/>
          </a:p>
        </p:txBody>
      </p:sp>
    </p:spTree>
    <p:extLst>
      <p:ext uri="{BB962C8B-B14F-4D97-AF65-F5344CB8AC3E}">
        <p14:creationId xmlns:p14="http://schemas.microsoft.com/office/powerpoint/2010/main" val="2387515842"/>
      </p:ext>
    </p:extLst>
  </p:cSld>
  <p:clrMapOvr>
    <a:masterClrMapping/>
  </p:clrMapOvr>
  <p:transition spd="med"/>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89E14272-F34C-4CFD-A6ED-D6C09A5525AC}" type="slidenum">
              <a:rPr lang="pt-PT"/>
              <a:pPr>
                <a:defRPr/>
              </a:pPr>
              <a:t>‹nº›</a:t>
            </a:fld>
            <a:endParaRPr lang="pt-PT"/>
          </a:p>
        </p:txBody>
      </p:sp>
    </p:spTree>
    <p:extLst>
      <p:ext uri="{BB962C8B-B14F-4D97-AF65-F5344CB8AC3E}">
        <p14:creationId xmlns:p14="http://schemas.microsoft.com/office/powerpoint/2010/main" val="3024108674"/>
      </p:ext>
    </p:extLst>
  </p:cSld>
  <p:clrMapOvr>
    <a:masterClrMapping/>
  </p:clrMapOvr>
  <p:transition spd="med"/>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5C7478ED-F155-4B5D-BAAE-EAC44103ED5A}" type="slidenum">
              <a:rPr lang="pt-PT"/>
              <a:pPr>
                <a:defRPr/>
              </a:pPr>
              <a:t>‹nº›</a:t>
            </a:fld>
            <a:endParaRPr lang="pt-PT"/>
          </a:p>
        </p:txBody>
      </p:sp>
    </p:spTree>
    <p:extLst>
      <p:ext uri="{BB962C8B-B14F-4D97-AF65-F5344CB8AC3E}">
        <p14:creationId xmlns:p14="http://schemas.microsoft.com/office/powerpoint/2010/main" val="283728875"/>
      </p:ext>
    </p:extLst>
  </p:cSld>
  <p:clrMapOvr>
    <a:masterClrMapping/>
  </p:clrMapOvr>
  <p:transition spd="med"/>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D394D13-A94D-4E34-BA75-6858B84147F4}" type="slidenum">
              <a:rPr lang="pt-PT"/>
              <a:pPr>
                <a:defRPr/>
              </a:pPr>
              <a:t>‹nº›</a:t>
            </a:fld>
            <a:endParaRPr lang="pt-PT"/>
          </a:p>
        </p:txBody>
      </p:sp>
    </p:spTree>
    <p:extLst>
      <p:ext uri="{BB962C8B-B14F-4D97-AF65-F5344CB8AC3E}">
        <p14:creationId xmlns:p14="http://schemas.microsoft.com/office/powerpoint/2010/main" val="2401103057"/>
      </p:ext>
    </p:extLst>
  </p:cSld>
  <p:clrMapOvr>
    <a:masterClrMapping/>
  </p:clrMapOvr>
  <p:transition spd="med"/>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49125829-17BA-4F3E-92B0-F53EF46E1B67}" type="slidenum">
              <a:rPr lang="pt-PT"/>
              <a:pPr>
                <a:defRPr/>
              </a:pPr>
              <a:t>‹nº›</a:t>
            </a:fld>
            <a:endParaRPr lang="pt-PT"/>
          </a:p>
        </p:txBody>
      </p:sp>
    </p:spTree>
    <p:extLst>
      <p:ext uri="{BB962C8B-B14F-4D97-AF65-F5344CB8AC3E}">
        <p14:creationId xmlns:p14="http://schemas.microsoft.com/office/powerpoint/2010/main" val="813452517"/>
      </p:ext>
    </p:extLst>
  </p:cSld>
  <p:clrMapOvr>
    <a:masterClrMapping/>
  </p:clrMapOvr>
  <p:transition spd="med"/>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49BAF23B-0731-4820-A56F-124CD54CC91F}" type="slidenum">
              <a:rPr lang="pt-PT"/>
              <a:pPr>
                <a:defRPr/>
              </a:pPr>
              <a:t>‹nº›</a:t>
            </a:fld>
            <a:endParaRPr lang="pt-PT"/>
          </a:p>
        </p:txBody>
      </p:sp>
    </p:spTree>
    <p:extLst>
      <p:ext uri="{BB962C8B-B14F-4D97-AF65-F5344CB8AC3E}">
        <p14:creationId xmlns:p14="http://schemas.microsoft.com/office/powerpoint/2010/main" val="1727069938"/>
      </p:ext>
    </p:extLst>
  </p:cSld>
  <p:clrMapOvr>
    <a:masterClrMapping/>
  </p:clrMapOvr>
  <p:transition spd="med"/>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F60B73BF-083C-45AE-9FED-798F429FE200}" type="slidenum">
              <a:rPr lang="pt-PT"/>
              <a:pPr>
                <a:defRPr/>
              </a:pPr>
              <a:t>‹nº›</a:t>
            </a:fld>
            <a:endParaRPr lang="pt-PT"/>
          </a:p>
        </p:txBody>
      </p:sp>
    </p:spTree>
    <p:extLst>
      <p:ext uri="{BB962C8B-B14F-4D97-AF65-F5344CB8AC3E}">
        <p14:creationId xmlns:p14="http://schemas.microsoft.com/office/powerpoint/2010/main" val="173880271"/>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p:txBody>
          <a:bodyPr/>
          <a:lstStyle>
            <a:lvl1pPr>
              <a:defRPr/>
            </a:lvl1pPr>
          </a:lstStyle>
          <a:p>
            <a:pPr>
              <a:defRPr/>
            </a:pPr>
            <a:endParaRPr lang="pt-PT"/>
          </a:p>
        </p:txBody>
      </p:sp>
      <p:sp>
        <p:nvSpPr>
          <p:cNvPr id="4" name="Rectangle 5"/>
          <p:cNvSpPr>
            <a:spLocks noGrp="1" noChangeArrowheads="1"/>
          </p:cNvSpPr>
          <p:nvPr>
            <p:ph type="ftr" sz="quarter" idx="11"/>
          </p:nvPr>
        </p:nvSpPr>
        <p:spPr/>
        <p:txBody>
          <a:bodyPr/>
          <a:lstStyle>
            <a:lvl1pPr>
              <a:defRPr/>
            </a:lvl1pPr>
          </a:lstStyle>
          <a:p>
            <a:pPr>
              <a:defRPr/>
            </a:pPr>
            <a:endParaRPr lang="pt-PT"/>
          </a:p>
        </p:txBody>
      </p:sp>
      <p:sp>
        <p:nvSpPr>
          <p:cNvPr id="5" name="Rectangle 6"/>
          <p:cNvSpPr>
            <a:spLocks noGrp="1" noChangeArrowheads="1"/>
          </p:cNvSpPr>
          <p:nvPr>
            <p:ph type="sldNum" sz="quarter" idx="12"/>
          </p:nvPr>
        </p:nvSpPr>
        <p:spPr/>
        <p:txBody>
          <a:bodyPr/>
          <a:lstStyle>
            <a:lvl1pPr>
              <a:defRPr/>
            </a:lvl1pPr>
          </a:lstStyle>
          <a:p>
            <a:pPr>
              <a:defRPr/>
            </a:pPr>
            <a:fld id="{4D233E5E-EA16-44F0-8A6C-20AF63A627D1}" type="slidenum">
              <a:rPr lang="pt-PT"/>
              <a:pPr>
                <a:defRPr/>
              </a:pPr>
              <a:t>‹nº›</a:t>
            </a:fld>
            <a:endParaRPr lang="pt-PT"/>
          </a:p>
        </p:txBody>
      </p:sp>
    </p:spTree>
    <p:extLst>
      <p:ext uri="{BB962C8B-B14F-4D97-AF65-F5344CB8AC3E}">
        <p14:creationId xmlns:p14="http://schemas.microsoft.com/office/powerpoint/2010/main" val="1995346110"/>
      </p:ext>
    </p:extLst>
  </p:cSld>
  <p:clrMapOvr>
    <a:masterClrMapping/>
  </p:clrMapOvr>
  <p:transition spd="med"/>
</p:sldLayout>
</file>

<file path=ppt/slideLayouts/slideLayout60.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DE2A5889-DCC6-4A82-A137-C64FFB3B1C4B}" type="slidenum">
              <a:rPr lang="pt-PT"/>
              <a:pPr>
                <a:defRPr/>
              </a:pPr>
              <a:t>‹nº›</a:t>
            </a:fld>
            <a:endParaRPr lang="pt-PT"/>
          </a:p>
        </p:txBody>
      </p:sp>
    </p:spTree>
    <p:extLst>
      <p:ext uri="{BB962C8B-B14F-4D97-AF65-F5344CB8AC3E}">
        <p14:creationId xmlns:p14="http://schemas.microsoft.com/office/powerpoint/2010/main" val="3181648736"/>
      </p:ext>
    </p:extLst>
  </p:cSld>
  <p:clrMapOvr>
    <a:masterClrMapping/>
  </p:clrMapOvr>
  <p:transition spd="med"/>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D5B714B3-1560-4C74-B8CE-BA498484078C}" type="slidenum">
              <a:rPr lang="pt-PT"/>
              <a:pPr>
                <a:defRPr/>
              </a:pPr>
              <a:t>‹nº›</a:t>
            </a:fld>
            <a:endParaRPr lang="pt-PT"/>
          </a:p>
        </p:txBody>
      </p:sp>
    </p:spTree>
    <p:extLst>
      <p:ext uri="{BB962C8B-B14F-4D97-AF65-F5344CB8AC3E}">
        <p14:creationId xmlns:p14="http://schemas.microsoft.com/office/powerpoint/2010/main" val="391619190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AD0A815C-CA10-403F-B7D7-5F54A29225F7}" type="slidenum">
              <a:rPr lang="pt-PT"/>
              <a:pPr>
                <a:defRPr/>
              </a:pPr>
              <a:t>‹nº›</a:t>
            </a:fld>
            <a:endParaRPr lang="pt-PT"/>
          </a:p>
        </p:txBody>
      </p:sp>
    </p:spTree>
    <p:extLst>
      <p:ext uri="{BB962C8B-B14F-4D97-AF65-F5344CB8AC3E}">
        <p14:creationId xmlns:p14="http://schemas.microsoft.com/office/powerpoint/2010/main" val="2984709318"/>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727F5434-ED4A-4B6F-82DA-E31569A5DA37}" type="slidenum">
              <a:rPr lang="pt-PT"/>
              <a:pPr>
                <a:defRPr/>
              </a:pPr>
              <a:t>‹nº›</a:t>
            </a:fld>
            <a:endParaRPr lang="pt-PT"/>
          </a:p>
        </p:txBody>
      </p:sp>
    </p:spTree>
    <p:extLst>
      <p:ext uri="{BB962C8B-B14F-4D97-AF65-F5344CB8AC3E}">
        <p14:creationId xmlns:p14="http://schemas.microsoft.com/office/powerpoint/2010/main" val="1230286896"/>
      </p:ext>
    </p:extLst>
  </p:cSld>
  <p:clrMapOvr>
    <a:masterClrMapping/>
  </p:clrMapOvr>
  <p:transition spd="med"/>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3C51087-2ADC-413A-8DA6-203E2DD95120}" type="slidenum">
              <a:rPr lang="pt-PT"/>
              <a:pPr>
                <a:defRPr/>
              </a:pPr>
              <a:t>‹nº›</a:t>
            </a:fld>
            <a:endParaRPr lang="pt-PT"/>
          </a:p>
        </p:txBody>
      </p:sp>
    </p:spTree>
    <p:extLst>
      <p:ext uri="{BB962C8B-B14F-4D97-AF65-F5344CB8AC3E}">
        <p14:creationId xmlns:p14="http://schemas.microsoft.com/office/powerpoint/2010/main" val="3122097929"/>
      </p:ext>
    </p:extLst>
  </p:cSld>
  <p:clrMapOvr>
    <a:masterClrMapping/>
  </p:clrMapOvr>
  <p:transition spd="med"/>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F6399890-8CE4-4825-9F0C-A36E96DFEE79}" type="slidenum">
              <a:rPr lang="pt-PT"/>
              <a:pPr>
                <a:defRPr/>
              </a:pPr>
              <a:t>‹nº›</a:t>
            </a:fld>
            <a:endParaRPr lang="pt-PT"/>
          </a:p>
        </p:txBody>
      </p:sp>
    </p:spTree>
    <p:extLst>
      <p:ext uri="{BB962C8B-B14F-4D97-AF65-F5344CB8AC3E}">
        <p14:creationId xmlns:p14="http://schemas.microsoft.com/office/powerpoint/2010/main" val="3441482425"/>
      </p:ext>
    </p:extLst>
  </p:cSld>
  <p:clrMapOvr>
    <a:masterClrMapping/>
  </p:clrMapOvr>
  <p:transition spd="med"/>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79E56FFE-F257-4952-8904-AE21CF735093}" type="slidenum">
              <a:rPr lang="pt-PT"/>
              <a:pPr>
                <a:defRPr/>
              </a:pPr>
              <a:t>‹nº›</a:t>
            </a:fld>
            <a:endParaRPr lang="pt-PT"/>
          </a:p>
        </p:txBody>
      </p:sp>
    </p:spTree>
    <p:extLst>
      <p:ext uri="{BB962C8B-B14F-4D97-AF65-F5344CB8AC3E}">
        <p14:creationId xmlns:p14="http://schemas.microsoft.com/office/powerpoint/2010/main" val="3152755305"/>
      </p:ext>
    </p:extLst>
  </p:cSld>
  <p:clrMapOvr>
    <a:masterClrMapping/>
  </p:clrMapOvr>
  <p:transition spd="med"/>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17B3C82D-E3A1-4B74-8600-75F9F0FEB88E}" type="slidenum">
              <a:rPr lang="pt-PT"/>
              <a:pPr>
                <a:defRPr/>
              </a:pPr>
              <a:t>‹nº›</a:t>
            </a:fld>
            <a:endParaRPr lang="pt-PT"/>
          </a:p>
        </p:txBody>
      </p:sp>
    </p:spTree>
    <p:extLst>
      <p:ext uri="{BB962C8B-B14F-4D97-AF65-F5344CB8AC3E}">
        <p14:creationId xmlns:p14="http://schemas.microsoft.com/office/powerpoint/2010/main" val="4208509719"/>
      </p:ext>
    </p:extLst>
  </p:cSld>
  <p:clrMapOvr>
    <a:masterClrMapping/>
  </p:clrMapOvr>
  <p:transition spd="med"/>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06033823-F9B6-4EE6-AFD0-53C41F7AE54C}" type="slidenum">
              <a:rPr lang="pt-PT"/>
              <a:pPr>
                <a:defRPr/>
              </a:pPr>
              <a:t>‹nº›</a:t>
            </a:fld>
            <a:endParaRPr lang="pt-PT"/>
          </a:p>
        </p:txBody>
      </p:sp>
    </p:spTree>
    <p:extLst>
      <p:ext uri="{BB962C8B-B14F-4D97-AF65-F5344CB8AC3E}">
        <p14:creationId xmlns:p14="http://schemas.microsoft.com/office/powerpoint/2010/main" val="2443066791"/>
      </p:ext>
    </p:extLst>
  </p:cSld>
  <p:clrMapOvr>
    <a:masterClrMapping/>
  </p:clrMapOvr>
  <p:transition spd="med"/>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61C3CD1C-B437-4A85-8373-C80AF834326E}" type="slidenum">
              <a:rPr lang="pt-PT"/>
              <a:pPr>
                <a:defRPr/>
              </a:pPr>
              <a:t>‹nº›</a:t>
            </a:fld>
            <a:endParaRPr lang="pt-PT"/>
          </a:p>
        </p:txBody>
      </p:sp>
    </p:spTree>
    <p:extLst>
      <p:ext uri="{BB962C8B-B14F-4D97-AF65-F5344CB8AC3E}">
        <p14:creationId xmlns:p14="http://schemas.microsoft.com/office/powerpoint/2010/main" val="376649932"/>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pt-PT"/>
          </a:p>
        </p:txBody>
      </p:sp>
      <p:sp>
        <p:nvSpPr>
          <p:cNvPr id="3" name="Rectangle 5"/>
          <p:cNvSpPr>
            <a:spLocks noGrp="1" noChangeArrowheads="1"/>
          </p:cNvSpPr>
          <p:nvPr>
            <p:ph type="ftr" sz="quarter" idx="11"/>
          </p:nvPr>
        </p:nvSpPr>
        <p:spPr/>
        <p:txBody>
          <a:bodyPr/>
          <a:lstStyle>
            <a:lvl1pPr>
              <a:defRPr/>
            </a:lvl1pPr>
          </a:lstStyle>
          <a:p>
            <a:pPr>
              <a:defRPr/>
            </a:pPr>
            <a:endParaRPr lang="pt-PT"/>
          </a:p>
        </p:txBody>
      </p:sp>
      <p:sp>
        <p:nvSpPr>
          <p:cNvPr id="4" name="Rectangle 6"/>
          <p:cNvSpPr>
            <a:spLocks noGrp="1" noChangeArrowheads="1"/>
          </p:cNvSpPr>
          <p:nvPr>
            <p:ph type="sldNum" sz="quarter" idx="12"/>
          </p:nvPr>
        </p:nvSpPr>
        <p:spPr/>
        <p:txBody>
          <a:bodyPr/>
          <a:lstStyle>
            <a:lvl1pPr>
              <a:defRPr/>
            </a:lvl1pPr>
          </a:lstStyle>
          <a:p>
            <a:pPr>
              <a:defRPr/>
            </a:pPr>
            <a:fld id="{BC460C10-F671-4A3D-8C76-B2956BBDC85B}" type="slidenum">
              <a:rPr lang="pt-PT"/>
              <a:pPr>
                <a:defRPr/>
              </a:pPr>
              <a:t>‹nº›</a:t>
            </a:fld>
            <a:endParaRPr lang="pt-PT"/>
          </a:p>
        </p:txBody>
      </p:sp>
    </p:spTree>
    <p:extLst>
      <p:ext uri="{BB962C8B-B14F-4D97-AF65-F5344CB8AC3E}">
        <p14:creationId xmlns:p14="http://schemas.microsoft.com/office/powerpoint/2010/main" val="3229920886"/>
      </p:ext>
    </p:extLst>
  </p:cSld>
  <p:clrMapOvr>
    <a:masterClrMapping/>
  </p:clrMapOvr>
  <p:transition spd="med"/>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8CF4FFBD-CA84-4BAE-AFC7-496F0005A678}" type="slidenum">
              <a:rPr lang="pt-PT"/>
              <a:pPr>
                <a:defRPr/>
              </a:pPr>
              <a:t>‹nº›</a:t>
            </a:fld>
            <a:endParaRPr lang="pt-PT"/>
          </a:p>
        </p:txBody>
      </p:sp>
    </p:spTree>
    <p:extLst>
      <p:ext uri="{BB962C8B-B14F-4D97-AF65-F5344CB8AC3E}">
        <p14:creationId xmlns:p14="http://schemas.microsoft.com/office/powerpoint/2010/main" val="2015729926"/>
      </p:ext>
    </p:extLst>
  </p:cSld>
  <p:clrMapOvr>
    <a:masterClrMapping/>
  </p:clrMapOvr>
  <p:transition spd="med"/>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FC2D36FE-0B2A-44EA-AF83-A74C5D25FA12}" type="slidenum">
              <a:rPr lang="pt-PT"/>
              <a:pPr>
                <a:defRPr/>
              </a:pPr>
              <a:t>‹nº›</a:t>
            </a:fld>
            <a:endParaRPr lang="pt-PT"/>
          </a:p>
        </p:txBody>
      </p:sp>
    </p:spTree>
    <p:extLst>
      <p:ext uri="{BB962C8B-B14F-4D97-AF65-F5344CB8AC3E}">
        <p14:creationId xmlns:p14="http://schemas.microsoft.com/office/powerpoint/2010/main" val="4209646943"/>
      </p:ext>
    </p:extLst>
  </p:cSld>
  <p:clrMapOvr>
    <a:masterClrMapping/>
  </p:clrMapOvr>
  <p:transition spd="med"/>
</p:sldLayout>
</file>

<file path=ppt/slideLayouts/slideLayout72.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17B4A8DE-F206-4CFF-920D-AB383C238A6C}" type="slidenum">
              <a:rPr lang="pt-PT"/>
              <a:pPr>
                <a:defRPr/>
              </a:pPr>
              <a:t>‹nº›</a:t>
            </a:fld>
            <a:endParaRPr lang="pt-PT"/>
          </a:p>
        </p:txBody>
      </p:sp>
    </p:spTree>
    <p:extLst>
      <p:ext uri="{BB962C8B-B14F-4D97-AF65-F5344CB8AC3E}">
        <p14:creationId xmlns:p14="http://schemas.microsoft.com/office/powerpoint/2010/main" val="2977408777"/>
      </p:ext>
    </p:extLst>
  </p:cSld>
  <p:clrMapOvr>
    <a:masterClrMapping/>
  </p:clrMapOvr>
  <p:transition spd="med"/>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7B59A5BE-4B29-42C0-9758-05DBD9911B0D}" type="slidenum">
              <a:rPr lang="pt-PT"/>
              <a:pPr>
                <a:defRPr/>
              </a:pPr>
              <a:t>‹nº›</a:t>
            </a:fld>
            <a:endParaRPr lang="pt-PT"/>
          </a:p>
        </p:txBody>
      </p:sp>
    </p:spTree>
    <p:extLst>
      <p:ext uri="{BB962C8B-B14F-4D97-AF65-F5344CB8AC3E}">
        <p14:creationId xmlns:p14="http://schemas.microsoft.com/office/powerpoint/2010/main" val="842402153"/>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46A1469-A6CE-45F2-97E0-952DBF3817C0}" type="slidenum">
              <a:rPr lang="pt-PT"/>
              <a:pPr>
                <a:defRPr/>
              </a:pPr>
              <a:t>‹nº›</a:t>
            </a:fld>
            <a:endParaRPr lang="pt-PT"/>
          </a:p>
        </p:txBody>
      </p:sp>
    </p:spTree>
    <p:extLst>
      <p:ext uri="{BB962C8B-B14F-4D97-AF65-F5344CB8AC3E}">
        <p14:creationId xmlns:p14="http://schemas.microsoft.com/office/powerpoint/2010/main" val="1397220029"/>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FE900141-BE6C-4655-A242-BDD592F86E89}" type="slidenum">
              <a:rPr lang="pt-PT"/>
              <a:pPr>
                <a:defRPr/>
              </a:pPr>
              <a:t>‹nº›</a:t>
            </a:fld>
            <a:endParaRPr lang="pt-PT"/>
          </a:p>
        </p:txBody>
      </p:sp>
    </p:spTree>
    <p:extLst>
      <p:ext uri="{BB962C8B-B14F-4D97-AF65-F5344CB8AC3E}">
        <p14:creationId xmlns:p14="http://schemas.microsoft.com/office/powerpoint/2010/main" val="2817197588"/>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A0C154A0-AC18-4A2A-9206-01C1EFA0E631}" type="slidenum">
              <a:rPr lang="pt-PT"/>
              <a:pPr>
                <a:defRPr/>
              </a:pPr>
              <a:t>‹nº›</a:t>
            </a:fld>
            <a:endParaRPr lang="pt-PT"/>
          </a:p>
        </p:txBody>
      </p:sp>
    </p:spTree>
    <p:extLst>
      <p:ext uri="{BB962C8B-B14F-4D97-AF65-F5344CB8AC3E}">
        <p14:creationId xmlns:p14="http://schemas.microsoft.com/office/powerpoint/2010/main" val="923604847"/>
      </p:ext>
    </p:extLst>
  </p:cSld>
  <p:clrMapOvr>
    <a:masterClrMapping/>
  </p:clrMapOvr>
  <p:transition spd="med"/>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60B5C95C-08A3-4664-B748-53DE48CB1890}" type="slidenum">
              <a:rPr lang="pt-PT"/>
              <a:pPr>
                <a:defRPr/>
              </a:pPr>
              <a:t>‹nº›</a:t>
            </a:fld>
            <a:endParaRPr lang="pt-PT"/>
          </a:p>
        </p:txBody>
      </p:sp>
    </p:spTree>
    <p:extLst>
      <p:ext uri="{BB962C8B-B14F-4D97-AF65-F5344CB8AC3E}">
        <p14:creationId xmlns:p14="http://schemas.microsoft.com/office/powerpoint/2010/main" val="26633955"/>
      </p:ext>
    </p:extLst>
  </p:cSld>
  <p:clrMapOvr>
    <a:masterClrMapping/>
  </p:clrMapOvr>
  <p:transition spd="med"/>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A24A8248-31D7-43A0-8251-29D90D730BF3}" type="slidenum">
              <a:rPr lang="pt-PT"/>
              <a:pPr>
                <a:defRPr/>
              </a:pPr>
              <a:t>‹nº›</a:t>
            </a:fld>
            <a:endParaRPr lang="pt-PT"/>
          </a:p>
        </p:txBody>
      </p:sp>
    </p:spTree>
    <p:extLst>
      <p:ext uri="{BB962C8B-B14F-4D97-AF65-F5344CB8AC3E}">
        <p14:creationId xmlns:p14="http://schemas.microsoft.com/office/powerpoint/2010/main" val="2092242569"/>
      </p:ext>
    </p:extLst>
  </p:cSld>
  <p:clrMapOvr>
    <a:masterClrMapping/>
  </p:clrMapOvr>
  <p:transition spd="med"/>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F76C6AB2-A855-4853-B72C-7BDCDF17DE4A}" type="slidenum">
              <a:rPr lang="pt-PT"/>
              <a:pPr>
                <a:defRPr/>
              </a:pPr>
              <a:t>‹nº›</a:t>
            </a:fld>
            <a:endParaRPr lang="pt-PT"/>
          </a:p>
        </p:txBody>
      </p:sp>
    </p:spTree>
    <p:extLst>
      <p:ext uri="{BB962C8B-B14F-4D97-AF65-F5344CB8AC3E}">
        <p14:creationId xmlns:p14="http://schemas.microsoft.com/office/powerpoint/2010/main" val="3521622818"/>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A3C63A91-F141-47CC-BBAA-C1E911D2315B}" type="slidenum">
              <a:rPr lang="pt-PT"/>
              <a:pPr>
                <a:defRPr/>
              </a:pPr>
              <a:t>‹nº›</a:t>
            </a:fld>
            <a:endParaRPr lang="pt-PT"/>
          </a:p>
        </p:txBody>
      </p:sp>
    </p:spTree>
    <p:extLst>
      <p:ext uri="{BB962C8B-B14F-4D97-AF65-F5344CB8AC3E}">
        <p14:creationId xmlns:p14="http://schemas.microsoft.com/office/powerpoint/2010/main" val="106538461"/>
      </p:ext>
    </p:extLst>
  </p:cSld>
  <p:clrMapOvr>
    <a:masterClrMapping/>
  </p:clrMapOvr>
  <p:transition spd="med"/>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805EE054-3B2A-4B49-A1F4-1C07567627CC}" type="slidenum">
              <a:rPr lang="pt-PT"/>
              <a:pPr>
                <a:defRPr/>
              </a:pPr>
              <a:t>‹nº›</a:t>
            </a:fld>
            <a:endParaRPr lang="pt-PT"/>
          </a:p>
        </p:txBody>
      </p:sp>
    </p:spTree>
    <p:extLst>
      <p:ext uri="{BB962C8B-B14F-4D97-AF65-F5344CB8AC3E}">
        <p14:creationId xmlns:p14="http://schemas.microsoft.com/office/powerpoint/2010/main" val="2099173705"/>
      </p:ext>
    </p:extLst>
  </p:cSld>
  <p:clrMapOvr>
    <a:masterClrMapping/>
  </p:clrMapOvr>
  <p:transition spd="med"/>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FAD95255-0399-4834-8240-1FE2B1B6CA17}" type="slidenum">
              <a:rPr lang="pt-PT"/>
              <a:pPr>
                <a:defRPr/>
              </a:pPr>
              <a:t>‹nº›</a:t>
            </a:fld>
            <a:endParaRPr lang="pt-PT"/>
          </a:p>
        </p:txBody>
      </p:sp>
    </p:spTree>
    <p:extLst>
      <p:ext uri="{BB962C8B-B14F-4D97-AF65-F5344CB8AC3E}">
        <p14:creationId xmlns:p14="http://schemas.microsoft.com/office/powerpoint/2010/main" val="3778096877"/>
      </p:ext>
    </p:extLst>
  </p:cSld>
  <p:clrMapOvr>
    <a:masterClrMapping/>
  </p:clrMapOvr>
  <p:transition spd="med"/>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03B4A2AF-704F-4564-BDC1-5219FEBBE91D}" type="slidenum">
              <a:rPr lang="pt-PT"/>
              <a:pPr>
                <a:defRPr/>
              </a:pPr>
              <a:t>‹nº›</a:t>
            </a:fld>
            <a:endParaRPr lang="pt-PT"/>
          </a:p>
        </p:txBody>
      </p:sp>
    </p:spTree>
    <p:extLst>
      <p:ext uri="{BB962C8B-B14F-4D97-AF65-F5344CB8AC3E}">
        <p14:creationId xmlns:p14="http://schemas.microsoft.com/office/powerpoint/2010/main" val="629656357"/>
      </p:ext>
    </p:extLst>
  </p:cSld>
  <p:clrMapOvr>
    <a:masterClrMapping/>
  </p:clrMapOvr>
  <p:transition spd="med"/>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13184314-2F2E-4CDA-8281-2EE4311A28D1}" type="slidenum">
              <a:rPr lang="pt-PT"/>
              <a:pPr>
                <a:defRPr/>
              </a:pPr>
              <a:t>‹nº›</a:t>
            </a:fld>
            <a:endParaRPr lang="pt-PT"/>
          </a:p>
        </p:txBody>
      </p:sp>
    </p:spTree>
    <p:extLst>
      <p:ext uri="{BB962C8B-B14F-4D97-AF65-F5344CB8AC3E}">
        <p14:creationId xmlns:p14="http://schemas.microsoft.com/office/powerpoint/2010/main" val="2057100241"/>
      </p:ext>
    </p:extLst>
  </p:cSld>
  <p:clrMapOvr>
    <a:masterClrMapping/>
  </p:clrMapOvr>
  <p:transition spd="med"/>
</p:sldLayout>
</file>

<file path=ppt/slideLayouts/slideLayout84.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94C12979-34B6-4628-9312-2C79BF36CD69}" type="slidenum">
              <a:rPr lang="pt-PT"/>
              <a:pPr>
                <a:defRPr/>
              </a:pPr>
              <a:t>‹nº›</a:t>
            </a:fld>
            <a:endParaRPr lang="pt-PT"/>
          </a:p>
        </p:txBody>
      </p:sp>
    </p:spTree>
    <p:extLst>
      <p:ext uri="{BB962C8B-B14F-4D97-AF65-F5344CB8AC3E}">
        <p14:creationId xmlns:p14="http://schemas.microsoft.com/office/powerpoint/2010/main" val="1513129047"/>
      </p:ext>
    </p:extLst>
  </p:cSld>
  <p:clrMapOvr>
    <a:masterClrMapping/>
  </p:clrMapOvr>
  <p:transition spd="med"/>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lvl1pPr>
          </a:lstStyle>
          <a:p>
            <a:pPr>
              <a:defRPr/>
            </a:pPr>
            <a:endParaRPr lang="pt-PT"/>
          </a:p>
        </p:txBody>
      </p:sp>
      <p:sp>
        <p:nvSpPr>
          <p:cNvPr id="17" name="Rectangle 17"/>
          <p:cNvSpPr>
            <a:spLocks noGrp="1" noChangeArrowheads="1"/>
          </p:cNvSpPr>
          <p:nvPr>
            <p:ph type="ftr" sz="quarter" idx="11"/>
          </p:nvPr>
        </p:nvSpPr>
        <p:spPr/>
        <p:txBody>
          <a:bodyPr/>
          <a:lstStyle>
            <a:lvl1pPr>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lvl1pPr>
          </a:lstStyle>
          <a:p>
            <a:pPr>
              <a:defRPr/>
            </a:pPr>
            <a:fld id="{0E6AA944-B0FF-44EA-803B-68E0EF740A35}" type="slidenum">
              <a:rPr lang="pt-PT"/>
              <a:pPr>
                <a:defRPr/>
              </a:pPr>
              <a:t>‹nº›</a:t>
            </a:fld>
            <a:endParaRPr lang="pt-PT"/>
          </a:p>
        </p:txBody>
      </p:sp>
    </p:spTree>
    <p:extLst>
      <p:ext uri="{BB962C8B-B14F-4D97-AF65-F5344CB8AC3E}">
        <p14:creationId xmlns:p14="http://schemas.microsoft.com/office/powerpoint/2010/main" val="111117043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773F2ABA-AEDB-4BE1-836A-F37998934A23}" type="slidenum">
              <a:rPr lang="pt-PT"/>
              <a:pPr>
                <a:defRPr/>
              </a:pPr>
              <a:t>‹nº›</a:t>
            </a:fld>
            <a:endParaRPr lang="pt-PT"/>
          </a:p>
        </p:txBody>
      </p:sp>
    </p:spTree>
    <p:extLst>
      <p:ext uri="{BB962C8B-B14F-4D97-AF65-F5344CB8AC3E}">
        <p14:creationId xmlns:p14="http://schemas.microsoft.com/office/powerpoint/2010/main" val="1632030319"/>
      </p:ext>
    </p:extLst>
  </p:cSld>
  <p:clrMapOvr>
    <a:masterClrMapping/>
  </p:clrMapOvr>
  <p:transition spd="med"/>
</p:sldLayout>
</file>

<file path=ppt/slideLayouts/slideLayout87.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14DBC322-D75C-42EC-A0FF-1313A1162CCB}" type="slidenum">
              <a:rPr lang="pt-PT"/>
              <a:pPr>
                <a:defRPr/>
              </a:pPr>
              <a:t>‹nº›</a:t>
            </a:fld>
            <a:endParaRPr lang="pt-PT"/>
          </a:p>
        </p:txBody>
      </p:sp>
    </p:spTree>
    <p:extLst>
      <p:ext uri="{BB962C8B-B14F-4D97-AF65-F5344CB8AC3E}">
        <p14:creationId xmlns:p14="http://schemas.microsoft.com/office/powerpoint/2010/main" val="2335607952"/>
      </p:ext>
    </p:extLst>
  </p:cSld>
  <p:clrMapOvr>
    <a:masterClrMapping/>
  </p:clrMapOvr>
  <p:transition spd="med"/>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6858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295400"/>
            <a:ext cx="3810000" cy="4648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2E8D0D7B-B640-4864-8FC1-52535948E67A}" type="slidenum">
              <a:rPr lang="pt-PT"/>
              <a:pPr>
                <a:defRPr/>
              </a:pPr>
              <a:t>‹nº›</a:t>
            </a:fld>
            <a:endParaRPr lang="pt-PT"/>
          </a:p>
        </p:txBody>
      </p:sp>
    </p:spTree>
    <p:extLst>
      <p:ext uri="{BB962C8B-B14F-4D97-AF65-F5344CB8AC3E}">
        <p14:creationId xmlns:p14="http://schemas.microsoft.com/office/powerpoint/2010/main" val="42054601"/>
      </p:ext>
    </p:extLst>
  </p:cSld>
  <p:clrMapOvr>
    <a:masterClrMapping/>
  </p:clrMapOvr>
  <p:transition spd="med"/>
</p:sldLayout>
</file>

<file path=ppt/slideLayouts/slideLayout89.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Rectangle 4"/>
          <p:cNvSpPr>
            <a:spLocks noGrp="1" noChangeArrowheads="1"/>
          </p:cNvSpPr>
          <p:nvPr>
            <p:ph type="dt" sz="half" idx="10"/>
          </p:nvPr>
        </p:nvSpPr>
        <p:spPr>
          <a:ln/>
        </p:spPr>
        <p:txBody>
          <a:bodyPr/>
          <a:lstStyle>
            <a:lvl1pPr>
              <a:defRPr/>
            </a:lvl1pPr>
          </a:lstStyle>
          <a:p>
            <a:pPr>
              <a:defRPr/>
            </a:pPr>
            <a:endParaRPr lang="pt-PT"/>
          </a:p>
        </p:txBody>
      </p:sp>
      <p:sp>
        <p:nvSpPr>
          <p:cNvPr id="8" name="Rectangle 5"/>
          <p:cNvSpPr>
            <a:spLocks noGrp="1" noChangeArrowheads="1"/>
          </p:cNvSpPr>
          <p:nvPr>
            <p:ph type="ftr" sz="quarter" idx="11"/>
          </p:nvPr>
        </p:nvSpPr>
        <p:spPr>
          <a:ln/>
        </p:spPr>
        <p:txBody>
          <a:bodyPr/>
          <a:lstStyle>
            <a:lvl1pPr>
              <a:defRPr/>
            </a:lvl1pPr>
          </a:lstStyle>
          <a:p>
            <a:pPr>
              <a:defRPr/>
            </a:pPr>
            <a:endParaRPr lang="pt-PT"/>
          </a:p>
        </p:txBody>
      </p:sp>
      <p:sp>
        <p:nvSpPr>
          <p:cNvPr id="9" name="Rectangle 6"/>
          <p:cNvSpPr>
            <a:spLocks noGrp="1" noChangeArrowheads="1"/>
          </p:cNvSpPr>
          <p:nvPr>
            <p:ph type="sldNum" sz="quarter" idx="12"/>
          </p:nvPr>
        </p:nvSpPr>
        <p:spPr>
          <a:ln/>
        </p:spPr>
        <p:txBody>
          <a:bodyPr/>
          <a:lstStyle>
            <a:lvl1pPr>
              <a:defRPr/>
            </a:lvl1pPr>
          </a:lstStyle>
          <a:p>
            <a:pPr>
              <a:defRPr/>
            </a:pPr>
            <a:fld id="{383073F0-B17A-474B-BCA4-687DDF1D945B}" type="slidenum">
              <a:rPr lang="pt-PT"/>
              <a:pPr>
                <a:defRPr/>
              </a:pPr>
              <a:t>‹nº›</a:t>
            </a:fld>
            <a:endParaRPr lang="pt-PT"/>
          </a:p>
        </p:txBody>
      </p:sp>
    </p:spTree>
    <p:extLst>
      <p:ext uri="{BB962C8B-B14F-4D97-AF65-F5344CB8AC3E}">
        <p14:creationId xmlns:p14="http://schemas.microsoft.com/office/powerpoint/2010/main" val="1566025768"/>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p:txBody>
          <a:bodyPr/>
          <a:lstStyle>
            <a:lvl1pPr>
              <a:defRPr/>
            </a:lvl1pPr>
          </a:lstStyle>
          <a:p>
            <a:pPr>
              <a:defRPr/>
            </a:pPr>
            <a:endParaRPr lang="pt-PT"/>
          </a:p>
        </p:txBody>
      </p:sp>
      <p:sp>
        <p:nvSpPr>
          <p:cNvPr id="6" name="Rectangle 5"/>
          <p:cNvSpPr>
            <a:spLocks noGrp="1" noChangeArrowheads="1"/>
          </p:cNvSpPr>
          <p:nvPr>
            <p:ph type="ftr" sz="quarter" idx="11"/>
          </p:nvPr>
        </p:nvSpPr>
        <p:spPr/>
        <p:txBody>
          <a:bodyPr/>
          <a:lstStyle>
            <a:lvl1pPr>
              <a:defRPr/>
            </a:lvl1pPr>
          </a:lstStyle>
          <a:p>
            <a:pPr>
              <a:defRPr/>
            </a:pPr>
            <a:endParaRPr lang="pt-PT"/>
          </a:p>
        </p:txBody>
      </p:sp>
      <p:sp>
        <p:nvSpPr>
          <p:cNvPr id="7" name="Rectangle 6"/>
          <p:cNvSpPr>
            <a:spLocks noGrp="1" noChangeArrowheads="1"/>
          </p:cNvSpPr>
          <p:nvPr>
            <p:ph type="sldNum" sz="quarter" idx="12"/>
          </p:nvPr>
        </p:nvSpPr>
        <p:spPr/>
        <p:txBody>
          <a:bodyPr/>
          <a:lstStyle>
            <a:lvl1pPr>
              <a:defRPr/>
            </a:lvl1pPr>
          </a:lstStyle>
          <a:p>
            <a:pPr>
              <a:defRPr/>
            </a:pPr>
            <a:fld id="{E7809EA3-B36D-4340-AA6F-87A0948C8B72}" type="slidenum">
              <a:rPr lang="pt-PT"/>
              <a:pPr>
                <a:defRPr/>
              </a:pPr>
              <a:t>‹nº›</a:t>
            </a:fld>
            <a:endParaRPr lang="pt-PT"/>
          </a:p>
        </p:txBody>
      </p:sp>
    </p:spTree>
    <p:extLst>
      <p:ext uri="{BB962C8B-B14F-4D97-AF65-F5344CB8AC3E}">
        <p14:creationId xmlns:p14="http://schemas.microsoft.com/office/powerpoint/2010/main" val="527964666"/>
      </p:ext>
    </p:extLst>
  </p:cSld>
  <p:clrMapOvr>
    <a:masterClrMapping/>
  </p:clrMapOvr>
  <p:transition spd="med"/>
</p:sldLayout>
</file>

<file path=ppt/slideLayouts/slideLayout90.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096CF933-6AA6-4F31-ACC9-2CFF20809BB4}" type="slidenum">
              <a:rPr lang="pt-PT"/>
              <a:pPr>
                <a:defRPr/>
              </a:pPr>
              <a:t>‹nº›</a:t>
            </a:fld>
            <a:endParaRPr lang="pt-PT"/>
          </a:p>
        </p:txBody>
      </p:sp>
    </p:spTree>
    <p:extLst>
      <p:ext uri="{BB962C8B-B14F-4D97-AF65-F5344CB8AC3E}">
        <p14:creationId xmlns:p14="http://schemas.microsoft.com/office/powerpoint/2010/main" val="2442307253"/>
      </p:ext>
    </p:extLst>
  </p:cSld>
  <p:clrMapOvr>
    <a:masterClrMapping/>
  </p:clrMapOvr>
  <p:transition spd="med"/>
</p:sldLayout>
</file>

<file path=ppt/slideLayouts/slideLayout91.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pt-PT"/>
          </a:p>
        </p:txBody>
      </p:sp>
      <p:sp>
        <p:nvSpPr>
          <p:cNvPr id="3" name="Rectangle 5"/>
          <p:cNvSpPr>
            <a:spLocks noGrp="1" noChangeArrowheads="1"/>
          </p:cNvSpPr>
          <p:nvPr>
            <p:ph type="ftr" sz="quarter" idx="11"/>
          </p:nvPr>
        </p:nvSpPr>
        <p:spPr>
          <a:ln/>
        </p:spPr>
        <p:txBody>
          <a:bodyPr/>
          <a:lstStyle>
            <a:lvl1pPr>
              <a:defRPr/>
            </a:lvl1pPr>
          </a:lstStyle>
          <a:p>
            <a:pPr>
              <a:defRPr/>
            </a:pPr>
            <a:endParaRPr lang="pt-PT"/>
          </a:p>
        </p:txBody>
      </p:sp>
      <p:sp>
        <p:nvSpPr>
          <p:cNvPr id="4" name="Rectangle 6"/>
          <p:cNvSpPr>
            <a:spLocks noGrp="1" noChangeArrowheads="1"/>
          </p:cNvSpPr>
          <p:nvPr>
            <p:ph type="sldNum" sz="quarter" idx="12"/>
          </p:nvPr>
        </p:nvSpPr>
        <p:spPr>
          <a:ln/>
        </p:spPr>
        <p:txBody>
          <a:bodyPr/>
          <a:lstStyle>
            <a:lvl1pPr>
              <a:defRPr/>
            </a:lvl1pPr>
          </a:lstStyle>
          <a:p>
            <a:pPr>
              <a:defRPr/>
            </a:pPr>
            <a:fld id="{8C93F2FA-5316-49D3-9EA5-38F7228E14C7}" type="slidenum">
              <a:rPr lang="pt-PT"/>
              <a:pPr>
                <a:defRPr/>
              </a:pPr>
              <a:t>‹nº›</a:t>
            </a:fld>
            <a:endParaRPr lang="pt-PT"/>
          </a:p>
        </p:txBody>
      </p:sp>
    </p:spTree>
    <p:extLst>
      <p:ext uri="{BB962C8B-B14F-4D97-AF65-F5344CB8AC3E}">
        <p14:creationId xmlns:p14="http://schemas.microsoft.com/office/powerpoint/2010/main" val="4270677595"/>
      </p:ext>
    </p:extLst>
  </p:cSld>
  <p:clrMapOvr>
    <a:masterClrMapping/>
  </p:clrMapOvr>
  <p:transition spd="med"/>
</p:sldLayout>
</file>

<file path=ppt/slideLayouts/slideLayout92.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FE03D33-E20A-4FB0-9590-20135113CBDB}" type="slidenum">
              <a:rPr lang="pt-PT"/>
              <a:pPr>
                <a:defRPr/>
              </a:pPr>
              <a:t>‹nº›</a:t>
            </a:fld>
            <a:endParaRPr lang="pt-PT"/>
          </a:p>
        </p:txBody>
      </p:sp>
    </p:spTree>
    <p:extLst>
      <p:ext uri="{BB962C8B-B14F-4D97-AF65-F5344CB8AC3E}">
        <p14:creationId xmlns:p14="http://schemas.microsoft.com/office/powerpoint/2010/main" val="2175202835"/>
      </p:ext>
    </p:extLst>
  </p:cSld>
  <p:clrMapOvr>
    <a:masterClrMapping/>
  </p:clrMapOvr>
  <p:transition spd="med"/>
</p:sldLayout>
</file>

<file path=ppt/slideLayouts/slideLayout93.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Rectangle 4"/>
          <p:cNvSpPr>
            <a:spLocks noGrp="1" noChangeArrowheads="1"/>
          </p:cNvSpPr>
          <p:nvPr>
            <p:ph type="dt" sz="half" idx="10"/>
          </p:nvPr>
        </p:nvSpPr>
        <p:spPr>
          <a:ln/>
        </p:spPr>
        <p:txBody>
          <a:bodyPr/>
          <a:lstStyle>
            <a:lvl1pPr>
              <a:defRPr/>
            </a:lvl1pPr>
          </a:lstStyle>
          <a:p>
            <a:pPr>
              <a:defRPr/>
            </a:pPr>
            <a:endParaRPr lang="pt-PT"/>
          </a:p>
        </p:txBody>
      </p:sp>
      <p:sp>
        <p:nvSpPr>
          <p:cNvPr id="6" name="Rectangle 5"/>
          <p:cNvSpPr>
            <a:spLocks noGrp="1" noChangeArrowheads="1"/>
          </p:cNvSpPr>
          <p:nvPr>
            <p:ph type="ftr" sz="quarter" idx="11"/>
          </p:nvPr>
        </p:nvSpPr>
        <p:spPr>
          <a:ln/>
        </p:spPr>
        <p:txBody>
          <a:bodyPr/>
          <a:lstStyle>
            <a:lvl1pPr>
              <a:defRPr/>
            </a:lvl1pPr>
          </a:lstStyle>
          <a:p>
            <a:pPr>
              <a:defRPr/>
            </a:pPr>
            <a:endParaRPr lang="pt-PT"/>
          </a:p>
        </p:txBody>
      </p:sp>
      <p:sp>
        <p:nvSpPr>
          <p:cNvPr id="7" name="Rectangle 6"/>
          <p:cNvSpPr>
            <a:spLocks noGrp="1" noChangeArrowheads="1"/>
          </p:cNvSpPr>
          <p:nvPr>
            <p:ph type="sldNum" sz="quarter" idx="12"/>
          </p:nvPr>
        </p:nvSpPr>
        <p:spPr>
          <a:ln/>
        </p:spPr>
        <p:txBody>
          <a:bodyPr/>
          <a:lstStyle>
            <a:lvl1pPr>
              <a:defRPr/>
            </a:lvl1pPr>
          </a:lstStyle>
          <a:p>
            <a:pPr>
              <a:defRPr/>
            </a:pPr>
            <a:fld id="{1F49DA8A-34EF-4291-9DE9-1881DC22C862}" type="slidenum">
              <a:rPr lang="pt-PT"/>
              <a:pPr>
                <a:defRPr/>
              </a:pPr>
              <a:t>‹nº›</a:t>
            </a:fld>
            <a:endParaRPr lang="pt-PT"/>
          </a:p>
        </p:txBody>
      </p:sp>
    </p:spTree>
    <p:extLst>
      <p:ext uri="{BB962C8B-B14F-4D97-AF65-F5344CB8AC3E}">
        <p14:creationId xmlns:p14="http://schemas.microsoft.com/office/powerpoint/2010/main" val="1123476756"/>
      </p:ext>
    </p:extLst>
  </p:cSld>
  <p:clrMapOvr>
    <a:masterClrMapping/>
  </p:clrMapOvr>
  <p:transition spd="med"/>
</p:sldLayout>
</file>

<file path=ppt/slideLayouts/slideLayout94.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2BC407EC-6EA7-4443-9C3E-4985735EA0F4}" type="slidenum">
              <a:rPr lang="pt-PT"/>
              <a:pPr>
                <a:defRPr/>
              </a:pPr>
              <a:t>‹nº›</a:t>
            </a:fld>
            <a:endParaRPr lang="pt-PT"/>
          </a:p>
        </p:txBody>
      </p:sp>
    </p:spTree>
    <p:extLst>
      <p:ext uri="{BB962C8B-B14F-4D97-AF65-F5344CB8AC3E}">
        <p14:creationId xmlns:p14="http://schemas.microsoft.com/office/powerpoint/2010/main" val="2808625725"/>
      </p:ext>
    </p:extLst>
  </p:cSld>
  <p:clrMapOvr>
    <a:masterClrMapping/>
  </p:clrMapOvr>
  <p:transition spd="med"/>
</p:sldLayout>
</file>

<file path=ppt/slideLayouts/slideLayout95.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438900" y="381000"/>
            <a:ext cx="2019300" cy="5562600"/>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381000" y="381000"/>
            <a:ext cx="5905500" cy="5562600"/>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a:ln/>
        </p:spPr>
        <p:txBody>
          <a:bodyPr/>
          <a:lstStyle>
            <a:lvl1pPr>
              <a:defRPr/>
            </a:lvl1pPr>
          </a:lstStyle>
          <a:p>
            <a:pPr>
              <a:defRPr/>
            </a:pPr>
            <a:endParaRPr lang="pt-PT"/>
          </a:p>
        </p:txBody>
      </p:sp>
      <p:sp>
        <p:nvSpPr>
          <p:cNvPr id="5" name="Rectangle 5"/>
          <p:cNvSpPr>
            <a:spLocks noGrp="1" noChangeArrowheads="1"/>
          </p:cNvSpPr>
          <p:nvPr>
            <p:ph type="ftr" sz="quarter" idx="11"/>
          </p:nvPr>
        </p:nvSpPr>
        <p:spPr>
          <a:ln/>
        </p:spPr>
        <p:txBody>
          <a:bodyPr/>
          <a:lstStyle>
            <a:lvl1pPr>
              <a:defRPr/>
            </a:lvl1pPr>
          </a:lstStyle>
          <a:p>
            <a:pPr>
              <a:defRPr/>
            </a:pPr>
            <a:endParaRPr lang="pt-PT"/>
          </a:p>
        </p:txBody>
      </p:sp>
      <p:sp>
        <p:nvSpPr>
          <p:cNvPr id="6" name="Rectangle 6"/>
          <p:cNvSpPr>
            <a:spLocks noGrp="1" noChangeArrowheads="1"/>
          </p:cNvSpPr>
          <p:nvPr>
            <p:ph type="sldNum" sz="quarter" idx="12"/>
          </p:nvPr>
        </p:nvSpPr>
        <p:spPr>
          <a:ln/>
        </p:spPr>
        <p:txBody>
          <a:bodyPr/>
          <a:lstStyle>
            <a:lvl1pPr>
              <a:defRPr/>
            </a:lvl1pPr>
          </a:lstStyle>
          <a:p>
            <a:pPr>
              <a:defRPr/>
            </a:pPr>
            <a:fld id="{B19B3740-C740-442C-BA3F-B3EE54BC631F}" type="slidenum">
              <a:rPr lang="pt-PT"/>
              <a:pPr>
                <a:defRPr/>
              </a:pPr>
              <a:t>‹nº›</a:t>
            </a:fld>
            <a:endParaRPr lang="pt-PT"/>
          </a:p>
        </p:txBody>
      </p:sp>
    </p:spTree>
    <p:extLst>
      <p:ext uri="{BB962C8B-B14F-4D97-AF65-F5344CB8AC3E}">
        <p14:creationId xmlns:p14="http://schemas.microsoft.com/office/powerpoint/2010/main" val="1059071095"/>
      </p:ext>
    </p:extLst>
  </p:cSld>
  <p:clrMapOvr>
    <a:masterClrMapping/>
  </p:clrMapOvr>
  <p:transition spd="med"/>
</p:sldLayout>
</file>

<file path=ppt/slideLayouts/slideLayout96.xml><?xml version="1.0" encoding="utf-8"?>
<p:sldLayout xmlns:a="http://schemas.openxmlformats.org/drawingml/2006/main" xmlns:r="http://schemas.openxmlformats.org/officeDocument/2006/relationships" xmlns:p="http://schemas.openxmlformats.org/presentationml/2006/main" type="objOnly" preserve="1">
  <p:cSld name="Objecto">
    <p:spTree>
      <p:nvGrpSpPr>
        <p:cNvPr id="1" name=""/>
        <p:cNvGrpSpPr/>
        <p:nvPr/>
      </p:nvGrpSpPr>
      <p:grpSpPr>
        <a:xfrm>
          <a:off x="0" y="0"/>
          <a:ext cx="0" cy="0"/>
          <a:chOff x="0" y="0"/>
          <a:chExt cx="0" cy="0"/>
        </a:xfrm>
      </p:grpSpPr>
      <p:sp>
        <p:nvSpPr>
          <p:cNvPr id="2" name="Marcador de Posição de Conteúdo 1"/>
          <p:cNvSpPr>
            <a:spLocks noGrp="1"/>
          </p:cNvSpPr>
          <p:nvPr>
            <p:ph/>
          </p:nvPr>
        </p:nvSpPr>
        <p:spPr>
          <a:xfrm>
            <a:off x="381000" y="381000"/>
            <a:ext cx="8077200" cy="5562600"/>
          </a:xfrm>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3" name="Rectangle 4"/>
          <p:cNvSpPr>
            <a:spLocks noGrp="1" noChangeArrowheads="1"/>
          </p:cNvSpPr>
          <p:nvPr>
            <p:ph type="dt" sz="half" idx="10"/>
          </p:nvPr>
        </p:nvSpPr>
        <p:spPr>
          <a:ln/>
        </p:spPr>
        <p:txBody>
          <a:bodyPr/>
          <a:lstStyle>
            <a:lvl1pPr>
              <a:defRPr/>
            </a:lvl1pPr>
          </a:lstStyle>
          <a:p>
            <a:pPr>
              <a:defRPr/>
            </a:pPr>
            <a:endParaRPr lang="pt-PT"/>
          </a:p>
        </p:txBody>
      </p:sp>
      <p:sp>
        <p:nvSpPr>
          <p:cNvPr id="4" name="Rectangle 5"/>
          <p:cNvSpPr>
            <a:spLocks noGrp="1" noChangeArrowheads="1"/>
          </p:cNvSpPr>
          <p:nvPr>
            <p:ph type="ftr" sz="quarter" idx="11"/>
          </p:nvPr>
        </p:nvSpPr>
        <p:spPr>
          <a:ln/>
        </p:spPr>
        <p:txBody>
          <a:bodyPr/>
          <a:lstStyle>
            <a:lvl1pPr>
              <a:defRPr/>
            </a:lvl1pPr>
          </a:lstStyle>
          <a:p>
            <a:pPr>
              <a:defRPr/>
            </a:pPr>
            <a:endParaRPr lang="pt-PT"/>
          </a:p>
        </p:txBody>
      </p:sp>
      <p:sp>
        <p:nvSpPr>
          <p:cNvPr id="5" name="Rectangle 6"/>
          <p:cNvSpPr>
            <a:spLocks noGrp="1" noChangeArrowheads="1"/>
          </p:cNvSpPr>
          <p:nvPr>
            <p:ph type="sldNum" sz="quarter" idx="12"/>
          </p:nvPr>
        </p:nvSpPr>
        <p:spPr>
          <a:ln/>
        </p:spPr>
        <p:txBody>
          <a:bodyPr/>
          <a:lstStyle>
            <a:lvl1pPr>
              <a:defRPr/>
            </a:lvl1pPr>
          </a:lstStyle>
          <a:p>
            <a:pPr>
              <a:defRPr/>
            </a:pPr>
            <a:fld id="{6310F770-20BA-4224-B8A9-E0DFDF3BA0DF}" type="slidenum">
              <a:rPr lang="pt-PT"/>
              <a:pPr>
                <a:defRPr/>
              </a:pPr>
              <a:t>‹nº›</a:t>
            </a:fld>
            <a:endParaRPr lang="pt-PT"/>
          </a:p>
        </p:txBody>
      </p:sp>
    </p:spTree>
    <p:extLst>
      <p:ext uri="{BB962C8B-B14F-4D97-AF65-F5344CB8AC3E}">
        <p14:creationId xmlns:p14="http://schemas.microsoft.com/office/powerpoint/2010/main" val="1144356004"/>
      </p:ext>
    </p:extLst>
  </p:cSld>
  <p:clrMapOvr>
    <a:masterClrMapping/>
  </p:clrMapOvr>
  <p:transition spd="med"/>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title" preserve="1">
  <p:cSld name="Diapositivo de título">
    <p:spTree>
      <p:nvGrpSpPr>
        <p:cNvPr id="1" name=""/>
        <p:cNvGrpSpPr/>
        <p:nvPr/>
      </p:nvGrpSpPr>
      <p:grpSpPr>
        <a:xfrm>
          <a:off x="0" y="0"/>
          <a:ext cx="0" cy="0"/>
          <a:chOff x="0" y="0"/>
          <a:chExt cx="0" cy="0"/>
        </a:xfrm>
      </p:grpSpPr>
      <p:grpSp>
        <p:nvGrpSpPr>
          <p:cNvPr id="4" name="Group 4"/>
          <p:cNvGrpSpPr>
            <a:grpSpLocks/>
          </p:cNvGrpSpPr>
          <p:nvPr/>
        </p:nvGrpSpPr>
        <p:grpSpPr bwMode="auto">
          <a:xfrm>
            <a:off x="177800" y="230188"/>
            <a:ext cx="203200" cy="6503987"/>
            <a:chOff x="112" y="145"/>
            <a:chExt cx="128" cy="4097"/>
          </a:xfrm>
        </p:grpSpPr>
        <p:sp>
          <p:nvSpPr>
            <p:cNvPr id="5" name="Rectangle 5"/>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 name="Rectangle 6"/>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 name="Group 7"/>
          <p:cNvGrpSpPr>
            <a:grpSpLocks/>
          </p:cNvGrpSpPr>
          <p:nvPr/>
        </p:nvGrpSpPr>
        <p:grpSpPr bwMode="auto">
          <a:xfrm>
            <a:off x="8793163" y="220663"/>
            <a:ext cx="198437" cy="6408737"/>
            <a:chOff x="5539" y="139"/>
            <a:chExt cx="125" cy="4037"/>
          </a:xfrm>
        </p:grpSpPr>
        <p:sp>
          <p:nvSpPr>
            <p:cNvPr id="8" name="Rectangle 8"/>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 name="Rectangle 9"/>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 name="Group 10"/>
          <p:cNvGrpSpPr>
            <a:grpSpLocks/>
          </p:cNvGrpSpPr>
          <p:nvPr/>
        </p:nvGrpSpPr>
        <p:grpSpPr bwMode="auto">
          <a:xfrm>
            <a:off x="412750" y="6477000"/>
            <a:ext cx="8686800" cy="228600"/>
            <a:chOff x="260" y="4080"/>
            <a:chExt cx="5472" cy="144"/>
          </a:xfrm>
        </p:grpSpPr>
        <p:sp>
          <p:nvSpPr>
            <p:cNvPr id="11" name="Rectangle 11"/>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2" name="Rectangle 12"/>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3" name="Group 13"/>
          <p:cNvGrpSpPr>
            <a:grpSpLocks/>
          </p:cNvGrpSpPr>
          <p:nvPr/>
        </p:nvGrpSpPr>
        <p:grpSpPr bwMode="auto">
          <a:xfrm>
            <a:off x="76200" y="176213"/>
            <a:ext cx="8745538" cy="161925"/>
            <a:chOff x="48" y="111"/>
            <a:chExt cx="5509" cy="102"/>
          </a:xfrm>
        </p:grpSpPr>
        <p:sp>
          <p:nvSpPr>
            <p:cNvPr id="14" name="Rectangle 14"/>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5" name="Rectangle 15"/>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
        <p:nvSpPr>
          <p:cNvPr id="5122" name="Rectangle 2"/>
          <p:cNvSpPr>
            <a:spLocks noGrp="1" noChangeArrowheads="1"/>
          </p:cNvSpPr>
          <p:nvPr>
            <p:ph type="ctrTitle"/>
          </p:nvPr>
        </p:nvSpPr>
        <p:spPr>
          <a:xfrm>
            <a:off x="685800" y="1219200"/>
            <a:ext cx="7772400" cy="1143000"/>
          </a:xfrm>
        </p:spPr>
        <p:txBody>
          <a:bodyPr anchorCtr="1"/>
          <a:lstStyle>
            <a:lvl1pPr>
              <a:defRPr sz="4000">
                <a:solidFill>
                  <a:schemeClr val="tx1"/>
                </a:solidFill>
              </a:defRPr>
            </a:lvl1pPr>
          </a:lstStyle>
          <a:p>
            <a:r>
              <a:rPr lang="pt-PT"/>
              <a:t>Faça clique para editar o estilo do título</a:t>
            </a:r>
          </a:p>
        </p:txBody>
      </p:sp>
      <p:sp>
        <p:nvSpPr>
          <p:cNvPr id="5123" name="Rectangle 3"/>
          <p:cNvSpPr>
            <a:spLocks noGrp="1" noChangeArrowheads="1"/>
          </p:cNvSpPr>
          <p:nvPr>
            <p:ph type="subTitle" idx="1"/>
          </p:nvPr>
        </p:nvSpPr>
        <p:spPr>
          <a:xfrm>
            <a:off x="1371600" y="2667000"/>
            <a:ext cx="6400800" cy="1752600"/>
          </a:xfrm>
        </p:spPr>
        <p:txBody>
          <a:bodyPr/>
          <a:lstStyle>
            <a:lvl1pPr marL="0" indent="0" algn="ctr">
              <a:buFontTx/>
              <a:buNone/>
              <a:defRPr sz="2800"/>
            </a:lvl1pPr>
          </a:lstStyle>
          <a:p>
            <a:r>
              <a:rPr lang="pt-PT"/>
              <a:t>Faça clique para editar estilo de subtítulo</a:t>
            </a:r>
          </a:p>
        </p:txBody>
      </p:sp>
      <p:sp>
        <p:nvSpPr>
          <p:cNvPr id="16" name="Rectangle 16"/>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17" name="Rectangle 17"/>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18" name="Rectangle 18"/>
          <p:cNvSpPr>
            <a:spLocks noGrp="1" noChangeArrowheads="1"/>
          </p:cNvSpPr>
          <p:nvPr>
            <p:ph type="sldNum" sz="quarter" idx="12"/>
          </p:nvPr>
        </p:nvSpPr>
        <p:spPr/>
        <p:txBody>
          <a:bodyPr/>
          <a:lstStyle>
            <a:lvl1pPr>
              <a:defRPr>
                <a:cs typeface="Arial" charset="0"/>
              </a:defRPr>
            </a:lvl1pPr>
          </a:lstStyle>
          <a:p>
            <a:pPr>
              <a:defRPr/>
            </a:pPr>
            <a:fld id="{3ABA39A2-8A6B-44FA-A393-316105B90932}" type="slidenum">
              <a:rPr lang="pt-PT"/>
              <a:pPr>
                <a:defRPr/>
              </a:pPr>
              <a:t>‹nº›</a:t>
            </a:fld>
            <a:endParaRPr lang="pt-PT"/>
          </a:p>
        </p:txBody>
      </p:sp>
    </p:spTree>
    <p:extLst>
      <p:ext uri="{BB962C8B-B14F-4D97-AF65-F5344CB8AC3E}">
        <p14:creationId xmlns:p14="http://schemas.microsoft.com/office/powerpoint/2010/main" val="293625556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0-#ppt_w/2"/>
                                          </p:val>
                                        </p:tav>
                                        <p:tav tm="100000">
                                          <p:val>
                                            <p:strVal val="#ppt_x"/>
                                          </p:val>
                                        </p:tav>
                                      </p:tavLst>
                                    </p:anim>
                                    <p:anim calcmode="lin" valueType="num">
                                      <p:cBhvr additive="base">
                                        <p:cTn id="13" dur="50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additive="base">
                                        <p:cTn id="22" dur="500" fill="hold"/>
                                        <p:tgtEl>
                                          <p:spTgt spid="13"/>
                                        </p:tgtEl>
                                        <p:attrNameLst>
                                          <p:attrName>ppt_x</p:attrName>
                                        </p:attrNameLst>
                                      </p:cBhvr>
                                      <p:tavLst>
                                        <p:tav tm="0">
                                          <p:val>
                                            <p:strVal val="1+#ppt_w/2"/>
                                          </p:val>
                                        </p:tav>
                                        <p:tav tm="100000">
                                          <p:val>
                                            <p:strVal val="#ppt_x"/>
                                          </p:val>
                                        </p:tav>
                                      </p:tavLst>
                                    </p:anim>
                                    <p:anim calcmode="lin" valueType="num">
                                      <p:cBhvr additive="base">
                                        <p:cTn id="23"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1941BE04-3F4C-4008-9344-AA5A82681440}" type="slidenum">
              <a:rPr lang="pt-PT"/>
              <a:pPr>
                <a:defRPr/>
              </a:pPr>
              <a:t>‹nº›</a:t>
            </a:fld>
            <a:endParaRPr lang="pt-PT"/>
          </a:p>
        </p:txBody>
      </p:sp>
    </p:spTree>
    <p:extLst>
      <p:ext uri="{BB962C8B-B14F-4D97-AF65-F5344CB8AC3E}">
        <p14:creationId xmlns:p14="http://schemas.microsoft.com/office/powerpoint/2010/main" val="345111815"/>
      </p:ext>
    </p:extLst>
  </p:cSld>
  <p:clrMapOvr>
    <a:masterClrMapping/>
  </p:clrMapOvr>
  <p:transition spd="med"/>
</p:sldLayout>
</file>

<file path=ppt/slideLayouts/slideLayout99.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pt-PT" smtClean="0"/>
              <a:t>Clique para editar os estilos</a:t>
            </a:r>
          </a:p>
        </p:txBody>
      </p:sp>
      <p:sp>
        <p:nvSpPr>
          <p:cNvPr id="4" name="Rectangle 4"/>
          <p:cNvSpPr>
            <a:spLocks noGrp="1" noChangeArrowheads="1"/>
          </p:cNvSpPr>
          <p:nvPr>
            <p:ph type="dt" sz="half" idx="10"/>
          </p:nvPr>
        </p:nvSpPr>
        <p:spPr/>
        <p:txBody>
          <a:bodyPr/>
          <a:lstStyle>
            <a:lvl1pPr>
              <a:defRPr>
                <a:cs typeface="Arial" charset="0"/>
              </a:defRPr>
            </a:lvl1pPr>
          </a:lstStyle>
          <a:p>
            <a:pPr>
              <a:defRPr/>
            </a:pPr>
            <a:endParaRPr lang="pt-PT"/>
          </a:p>
        </p:txBody>
      </p:sp>
      <p:sp>
        <p:nvSpPr>
          <p:cNvPr id="5" name="Rectangle 5"/>
          <p:cNvSpPr>
            <a:spLocks noGrp="1" noChangeArrowheads="1"/>
          </p:cNvSpPr>
          <p:nvPr>
            <p:ph type="ftr" sz="quarter" idx="11"/>
          </p:nvPr>
        </p:nvSpPr>
        <p:spPr/>
        <p:txBody>
          <a:bodyPr/>
          <a:lstStyle>
            <a:lvl1pPr algn="l">
              <a:defRPr>
                <a:cs typeface="Arial" charset="0"/>
              </a:defRPr>
            </a:lvl1pPr>
          </a:lstStyle>
          <a:p>
            <a:pPr>
              <a:defRPr/>
            </a:pPr>
            <a:endParaRPr lang="pt-PT"/>
          </a:p>
        </p:txBody>
      </p:sp>
      <p:sp>
        <p:nvSpPr>
          <p:cNvPr id="6" name="Rectangle 6"/>
          <p:cNvSpPr>
            <a:spLocks noGrp="1" noChangeArrowheads="1"/>
          </p:cNvSpPr>
          <p:nvPr>
            <p:ph type="sldNum" sz="quarter" idx="12"/>
          </p:nvPr>
        </p:nvSpPr>
        <p:spPr/>
        <p:txBody>
          <a:bodyPr/>
          <a:lstStyle>
            <a:lvl1pPr>
              <a:defRPr>
                <a:cs typeface="Arial" charset="0"/>
              </a:defRPr>
            </a:lvl1pPr>
          </a:lstStyle>
          <a:p>
            <a:pPr>
              <a:defRPr/>
            </a:pPr>
            <a:fld id="{B2A15551-3637-400E-8B6B-3CB1C79BC63E}" type="slidenum">
              <a:rPr lang="pt-PT"/>
              <a:pPr>
                <a:defRPr/>
              </a:pPr>
              <a:t>‹nº›</a:t>
            </a:fld>
            <a:endParaRPr lang="pt-PT"/>
          </a:p>
        </p:txBody>
      </p:sp>
    </p:spTree>
    <p:extLst>
      <p:ext uri="{BB962C8B-B14F-4D97-AF65-F5344CB8AC3E}">
        <p14:creationId xmlns:p14="http://schemas.microsoft.com/office/powerpoint/2010/main" val="80204852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11.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theme" Target="../theme/theme12.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chemeClr val="bg2"/>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chemeClr val="bg2"/>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chemeClr val="bg2"/>
                </a:solidFill>
                <a:latin typeface="+mn-lt"/>
              </a:defRPr>
            </a:lvl1pPr>
          </a:lstStyle>
          <a:p>
            <a:pPr>
              <a:defRPr/>
            </a:pPr>
            <a:fld id="{FD4F69DD-7402-42F8-94F0-40948B964DB4}" type="slidenum">
              <a:rPr lang="pt-PT"/>
              <a:pPr>
                <a:defRPr/>
              </a:pPr>
              <a:t>‹nº›</a:t>
            </a:fld>
            <a:endParaRPr lang="pt-PT"/>
          </a:p>
        </p:txBody>
      </p:sp>
      <p:grpSp>
        <p:nvGrpSpPr>
          <p:cNvPr id="1031" name="Group 7"/>
          <p:cNvGrpSpPr>
            <a:grpSpLocks/>
          </p:cNvGrpSpPr>
          <p:nvPr/>
        </p:nvGrpSpPr>
        <p:grpSpPr bwMode="auto">
          <a:xfrm>
            <a:off x="177800" y="230188"/>
            <a:ext cx="203200" cy="6503987"/>
            <a:chOff x="112" y="145"/>
            <a:chExt cx="128" cy="4097"/>
          </a:xfrm>
        </p:grpSpPr>
        <p:sp>
          <p:nvSpPr>
            <p:cNvPr id="104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p>
          </p:txBody>
        </p:sp>
      </p:grpSp>
      <p:grpSp>
        <p:nvGrpSpPr>
          <p:cNvPr id="1032" name="Group 10"/>
          <p:cNvGrpSpPr>
            <a:grpSpLocks/>
          </p:cNvGrpSpPr>
          <p:nvPr/>
        </p:nvGrpSpPr>
        <p:grpSpPr bwMode="auto">
          <a:xfrm>
            <a:off x="8793163" y="220663"/>
            <a:ext cx="198437" cy="6408737"/>
            <a:chOff x="5539" y="139"/>
            <a:chExt cx="125" cy="4037"/>
          </a:xfrm>
        </p:grpSpPr>
        <p:sp>
          <p:nvSpPr>
            <p:cNvPr id="104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3" name="Group 13"/>
          <p:cNvGrpSpPr>
            <a:grpSpLocks/>
          </p:cNvGrpSpPr>
          <p:nvPr/>
        </p:nvGrpSpPr>
        <p:grpSpPr bwMode="auto">
          <a:xfrm>
            <a:off x="412750" y="6477000"/>
            <a:ext cx="8686800" cy="228600"/>
            <a:chOff x="260" y="4080"/>
            <a:chExt cx="5472" cy="144"/>
          </a:xfrm>
        </p:grpSpPr>
        <p:sp>
          <p:nvSpPr>
            <p:cNvPr id="104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4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1034" name="Group 16"/>
          <p:cNvGrpSpPr>
            <a:grpSpLocks/>
          </p:cNvGrpSpPr>
          <p:nvPr/>
        </p:nvGrpSpPr>
        <p:grpSpPr bwMode="auto">
          <a:xfrm>
            <a:off x="76200" y="176213"/>
            <a:ext cx="8745538" cy="161925"/>
            <a:chOff x="48" y="111"/>
            <a:chExt cx="5509" cy="102"/>
          </a:xfrm>
        </p:grpSpPr>
        <p:sp>
          <p:nvSpPr>
            <p:cNvPr id="103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grpSp>
        <p:nvGrpSpPr>
          <p:cNvPr id="6" name="Group 19"/>
          <p:cNvGrpSpPr>
            <a:grpSpLocks/>
          </p:cNvGrpSpPr>
          <p:nvPr/>
        </p:nvGrpSpPr>
        <p:grpSpPr bwMode="auto">
          <a:xfrm>
            <a:off x="71438" y="176213"/>
            <a:ext cx="8745537" cy="161925"/>
            <a:chOff x="48" y="111"/>
            <a:chExt cx="5509" cy="102"/>
          </a:xfrm>
        </p:grpSpPr>
        <p:sp>
          <p:nvSpPr>
            <p:cNvPr id="103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sp>
          <p:nvSpPr>
            <p:cNvPr id="103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p>
          </p:txBody>
        </p:sp>
      </p:grpSp>
    </p:spTree>
  </p:cSld>
  <p:clrMap bg1="dk2" tx1="lt1" bg2="dk1" tx2="lt2" accent1="accent1" accent2="accent2" accent3="accent3" accent4="accent4" accent5="accent5" accent6="accent6" hlink="hlink" folHlink="folHlink"/>
  <p:sldLayoutIdLst>
    <p:sldLayoutId id="2147491449" r:id="rId1"/>
    <p:sldLayoutId id="2147491450" r:id="rId2"/>
    <p:sldLayoutId id="2147491451" r:id="rId3"/>
    <p:sldLayoutId id="2147491452" r:id="rId4"/>
    <p:sldLayoutId id="2147491453" r:id="rId5"/>
    <p:sldLayoutId id="2147491454" r:id="rId6"/>
    <p:sldLayoutId id="2147491455" r:id="rId7"/>
    <p:sldLayoutId id="2147491456" r:id="rId8"/>
    <p:sldLayoutId id="2147491457" r:id="rId9"/>
    <p:sldLayoutId id="2147491458" r:id="rId10"/>
    <p:sldLayoutId id="2147491459" r:id="rId11"/>
    <p:sldLayoutId id="2147491460"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024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6D349BC9-F22E-4172-982B-D4C4098FD441}" type="slidenum">
              <a:rPr lang="pt-PT"/>
              <a:pPr>
                <a:defRPr/>
              </a:pPr>
              <a:t>‹nº›</a:t>
            </a:fld>
            <a:endParaRPr lang="pt-PT" dirty="0"/>
          </a:p>
        </p:txBody>
      </p:sp>
      <p:grpSp>
        <p:nvGrpSpPr>
          <p:cNvPr id="10247" name="Group 7"/>
          <p:cNvGrpSpPr>
            <a:grpSpLocks/>
          </p:cNvGrpSpPr>
          <p:nvPr/>
        </p:nvGrpSpPr>
        <p:grpSpPr bwMode="auto">
          <a:xfrm>
            <a:off x="177800" y="230188"/>
            <a:ext cx="203200" cy="6503987"/>
            <a:chOff x="112" y="145"/>
            <a:chExt cx="128" cy="4097"/>
          </a:xfrm>
        </p:grpSpPr>
        <p:sp>
          <p:nvSpPr>
            <p:cNvPr id="1026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6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0248" name="Group 10"/>
          <p:cNvGrpSpPr>
            <a:grpSpLocks/>
          </p:cNvGrpSpPr>
          <p:nvPr/>
        </p:nvGrpSpPr>
        <p:grpSpPr bwMode="auto">
          <a:xfrm>
            <a:off x="8793163" y="220663"/>
            <a:ext cx="198437" cy="6408737"/>
            <a:chOff x="5539" y="139"/>
            <a:chExt cx="125" cy="4037"/>
          </a:xfrm>
        </p:grpSpPr>
        <p:sp>
          <p:nvSpPr>
            <p:cNvPr id="1025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49" name="Group 13"/>
          <p:cNvGrpSpPr>
            <a:grpSpLocks/>
          </p:cNvGrpSpPr>
          <p:nvPr/>
        </p:nvGrpSpPr>
        <p:grpSpPr bwMode="auto">
          <a:xfrm>
            <a:off x="412750" y="6477000"/>
            <a:ext cx="8686800" cy="228600"/>
            <a:chOff x="260" y="4080"/>
            <a:chExt cx="5472" cy="144"/>
          </a:xfrm>
        </p:grpSpPr>
        <p:sp>
          <p:nvSpPr>
            <p:cNvPr id="1025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0250" name="Group 16"/>
          <p:cNvGrpSpPr>
            <a:grpSpLocks/>
          </p:cNvGrpSpPr>
          <p:nvPr/>
        </p:nvGrpSpPr>
        <p:grpSpPr bwMode="auto">
          <a:xfrm>
            <a:off x="76200" y="176213"/>
            <a:ext cx="8745538" cy="161925"/>
            <a:chOff x="48" y="111"/>
            <a:chExt cx="5509" cy="102"/>
          </a:xfrm>
        </p:grpSpPr>
        <p:sp>
          <p:nvSpPr>
            <p:cNvPr id="1025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025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025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502" r:id="rId1"/>
    <p:sldLayoutId id="2147491503" r:id="rId2"/>
    <p:sldLayoutId id="2147491504" r:id="rId3"/>
    <p:sldLayoutId id="2147491505" r:id="rId4"/>
    <p:sldLayoutId id="2147491506" r:id="rId5"/>
    <p:sldLayoutId id="2147491507" r:id="rId6"/>
    <p:sldLayoutId id="2147491508" r:id="rId7"/>
    <p:sldLayoutId id="2147491509" r:id="rId8"/>
    <p:sldLayoutId id="2147491510" r:id="rId9"/>
    <p:sldLayoutId id="2147491511" r:id="rId10"/>
    <p:sldLayoutId id="2147491512" r:id="rId11"/>
    <p:sldLayoutId id="2147491513"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126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D3410449-6F3B-421B-B3E3-325C99326674}" type="slidenum">
              <a:rPr lang="pt-PT"/>
              <a:pPr>
                <a:defRPr/>
              </a:pPr>
              <a:t>‹nº›</a:t>
            </a:fld>
            <a:endParaRPr lang="pt-PT"/>
          </a:p>
        </p:txBody>
      </p:sp>
      <p:grpSp>
        <p:nvGrpSpPr>
          <p:cNvPr id="11271" name="Group 7"/>
          <p:cNvGrpSpPr>
            <a:grpSpLocks/>
          </p:cNvGrpSpPr>
          <p:nvPr/>
        </p:nvGrpSpPr>
        <p:grpSpPr bwMode="auto">
          <a:xfrm>
            <a:off x="177800" y="230188"/>
            <a:ext cx="203200" cy="6503987"/>
            <a:chOff x="112" y="145"/>
            <a:chExt cx="128" cy="4097"/>
          </a:xfrm>
        </p:grpSpPr>
        <p:sp>
          <p:nvSpPr>
            <p:cNvPr id="1128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11272" name="Group 10"/>
          <p:cNvGrpSpPr>
            <a:grpSpLocks/>
          </p:cNvGrpSpPr>
          <p:nvPr/>
        </p:nvGrpSpPr>
        <p:grpSpPr bwMode="auto">
          <a:xfrm>
            <a:off x="8793163" y="220663"/>
            <a:ext cx="198437" cy="6408737"/>
            <a:chOff x="5539" y="139"/>
            <a:chExt cx="125" cy="4037"/>
          </a:xfrm>
        </p:grpSpPr>
        <p:sp>
          <p:nvSpPr>
            <p:cNvPr id="1128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3" name="Group 13"/>
          <p:cNvGrpSpPr>
            <a:grpSpLocks/>
          </p:cNvGrpSpPr>
          <p:nvPr/>
        </p:nvGrpSpPr>
        <p:grpSpPr bwMode="auto">
          <a:xfrm>
            <a:off x="412750" y="6477000"/>
            <a:ext cx="8686800" cy="228600"/>
            <a:chOff x="260" y="4080"/>
            <a:chExt cx="5472" cy="144"/>
          </a:xfrm>
        </p:grpSpPr>
        <p:sp>
          <p:nvSpPr>
            <p:cNvPr id="1128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8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11274" name="Group 16"/>
          <p:cNvGrpSpPr>
            <a:grpSpLocks/>
          </p:cNvGrpSpPr>
          <p:nvPr/>
        </p:nvGrpSpPr>
        <p:grpSpPr bwMode="auto">
          <a:xfrm>
            <a:off x="76200" y="176213"/>
            <a:ext cx="8745538" cy="161925"/>
            <a:chOff x="48" y="111"/>
            <a:chExt cx="5509" cy="102"/>
          </a:xfrm>
        </p:grpSpPr>
        <p:sp>
          <p:nvSpPr>
            <p:cNvPr id="1127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1127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1127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514" r:id="rId1"/>
    <p:sldLayoutId id="2147491515" r:id="rId2"/>
    <p:sldLayoutId id="2147491516" r:id="rId3"/>
    <p:sldLayoutId id="2147491517" r:id="rId4"/>
    <p:sldLayoutId id="2147491518" r:id="rId5"/>
    <p:sldLayoutId id="2147491519" r:id="rId6"/>
    <p:sldLayoutId id="2147491520" r:id="rId7"/>
    <p:sldLayoutId id="2147491521" r:id="rId8"/>
    <p:sldLayoutId id="2147491522" r:id="rId9"/>
    <p:sldLayoutId id="2147491523" r:id="rId10"/>
    <p:sldLayoutId id="2147491524" r:id="rId11"/>
    <p:sldLayoutId id="2147491525"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1229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b="0" baseline="0">
                <a:solidFill>
                  <a:srgbClr val="808080"/>
                </a:solidFill>
                <a:latin typeface="+mn-lt"/>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defRPr>
            </a:lvl1pPr>
          </a:lstStyle>
          <a:p>
            <a:pPr>
              <a:defRPr/>
            </a:pPr>
            <a:fld id="{0E43FD7B-D5ED-4B12-BE22-727EE1FF958D}" type="slidenum">
              <a:rPr lang="pt-PT"/>
              <a:pPr>
                <a:defRPr/>
              </a:pPr>
              <a:t>‹nº›</a:t>
            </a:fld>
            <a:endParaRPr lang="pt-PT"/>
          </a:p>
        </p:txBody>
      </p:sp>
      <p:grpSp>
        <p:nvGrpSpPr>
          <p:cNvPr id="12295" name="Group 7"/>
          <p:cNvGrpSpPr>
            <a:grpSpLocks/>
          </p:cNvGrpSpPr>
          <p:nvPr/>
        </p:nvGrpSpPr>
        <p:grpSpPr bwMode="auto">
          <a:xfrm>
            <a:off x="177800" y="230188"/>
            <a:ext cx="203200" cy="6503987"/>
            <a:chOff x="112" y="145"/>
            <a:chExt cx="128" cy="4097"/>
          </a:xfrm>
        </p:grpSpPr>
        <p:sp>
          <p:nvSpPr>
            <p:cNvPr id="1230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endParaRPr>
            </a:p>
          </p:txBody>
        </p:sp>
      </p:grpSp>
      <p:grpSp>
        <p:nvGrpSpPr>
          <p:cNvPr id="12296" name="Group 10"/>
          <p:cNvGrpSpPr>
            <a:grpSpLocks/>
          </p:cNvGrpSpPr>
          <p:nvPr/>
        </p:nvGrpSpPr>
        <p:grpSpPr bwMode="auto">
          <a:xfrm>
            <a:off x="8793163" y="220663"/>
            <a:ext cx="198437" cy="6408737"/>
            <a:chOff x="5539" y="139"/>
            <a:chExt cx="125" cy="4037"/>
          </a:xfrm>
        </p:grpSpPr>
        <p:sp>
          <p:nvSpPr>
            <p:cNvPr id="1230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7" name="Group 13"/>
          <p:cNvGrpSpPr>
            <a:grpSpLocks/>
          </p:cNvGrpSpPr>
          <p:nvPr/>
        </p:nvGrpSpPr>
        <p:grpSpPr bwMode="auto">
          <a:xfrm>
            <a:off x="412750" y="6477000"/>
            <a:ext cx="8686800" cy="228600"/>
            <a:chOff x="260" y="4080"/>
            <a:chExt cx="5472" cy="144"/>
          </a:xfrm>
        </p:grpSpPr>
        <p:sp>
          <p:nvSpPr>
            <p:cNvPr id="1230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12298" name="Group 16"/>
          <p:cNvGrpSpPr>
            <a:grpSpLocks/>
          </p:cNvGrpSpPr>
          <p:nvPr/>
        </p:nvGrpSpPr>
        <p:grpSpPr bwMode="auto">
          <a:xfrm>
            <a:off x="76200" y="176213"/>
            <a:ext cx="8745538" cy="161925"/>
            <a:chOff x="48" y="111"/>
            <a:chExt cx="5509" cy="102"/>
          </a:xfrm>
        </p:grpSpPr>
        <p:sp>
          <p:nvSpPr>
            <p:cNvPr id="1230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grpSp>
        <p:nvGrpSpPr>
          <p:cNvPr id="6" name="Group 19"/>
          <p:cNvGrpSpPr>
            <a:grpSpLocks/>
          </p:cNvGrpSpPr>
          <p:nvPr/>
        </p:nvGrpSpPr>
        <p:grpSpPr bwMode="auto">
          <a:xfrm>
            <a:off x="71438" y="176213"/>
            <a:ext cx="8745537" cy="161925"/>
            <a:chOff x="48" y="111"/>
            <a:chExt cx="5509" cy="102"/>
          </a:xfrm>
        </p:grpSpPr>
        <p:sp>
          <p:nvSpPr>
            <p:cNvPr id="1230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sp>
          <p:nvSpPr>
            <p:cNvPr id="1230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endParaRPr>
            </a:p>
          </p:txBody>
        </p:sp>
      </p:grpSp>
    </p:spTree>
  </p:cSld>
  <p:clrMap bg1="dk2" tx1="lt1" bg2="dk1" tx2="lt2" accent1="accent1" accent2="accent2" accent3="accent3" accent4="accent4" accent5="accent5" accent6="accent6" hlink="hlink" folHlink="folHlink"/>
  <p:sldLayoutIdLst>
    <p:sldLayoutId id="2147491526" r:id="rId1"/>
    <p:sldLayoutId id="2147491527" r:id="rId2"/>
    <p:sldLayoutId id="2147491528" r:id="rId3"/>
    <p:sldLayoutId id="2147491529" r:id="rId4"/>
    <p:sldLayoutId id="2147491530" r:id="rId5"/>
    <p:sldLayoutId id="2147491531" r:id="rId6"/>
    <p:sldLayoutId id="2147491532" r:id="rId7"/>
    <p:sldLayoutId id="2147491533" r:id="rId8"/>
    <p:sldLayoutId id="2147491534" r:id="rId9"/>
    <p:sldLayoutId id="2147491535" r:id="rId10"/>
    <p:sldLayoutId id="2147491536" r:id="rId11"/>
    <p:sldLayoutId id="2147491537"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205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58AB6E4D-D407-43D3-8ABF-9683C4EC1C82}" type="slidenum">
              <a:rPr lang="pt-PT"/>
              <a:pPr>
                <a:defRPr/>
              </a:pPr>
              <a:t>‹nº›</a:t>
            </a:fld>
            <a:endParaRPr lang="pt-PT"/>
          </a:p>
        </p:txBody>
      </p:sp>
      <p:grpSp>
        <p:nvGrpSpPr>
          <p:cNvPr id="2055" name="Group 7"/>
          <p:cNvGrpSpPr>
            <a:grpSpLocks/>
          </p:cNvGrpSpPr>
          <p:nvPr/>
        </p:nvGrpSpPr>
        <p:grpSpPr bwMode="auto">
          <a:xfrm>
            <a:off x="177800" y="230188"/>
            <a:ext cx="203200" cy="6503987"/>
            <a:chOff x="112" y="145"/>
            <a:chExt cx="128" cy="4097"/>
          </a:xfrm>
        </p:grpSpPr>
        <p:sp>
          <p:nvSpPr>
            <p:cNvPr id="206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2056" name="Group 10"/>
          <p:cNvGrpSpPr>
            <a:grpSpLocks/>
          </p:cNvGrpSpPr>
          <p:nvPr/>
        </p:nvGrpSpPr>
        <p:grpSpPr bwMode="auto">
          <a:xfrm>
            <a:off x="8793163" y="220663"/>
            <a:ext cx="198437" cy="6408737"/>
            <a:chOff x="5539" y="139"/>
            <a:chExt cx="125" cy="4037"/>
          </a:xfrm>
        </p:grpSpPr>
        <p:sp>
          <p:nvSpPr>
            <p:cNvPr id="206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7" name="Group 13"/>
          <p:cNvGrpSpPr>
            <a:grpSpLocks/>
          </p:cNvGrpSpPr>
          <p:nvPr/>
        </p:nvGrpSpPr>
        <p:grpSpPr bwMode="auto">
          <a:xfrm>
            <a:off x="412750" y="6477000"/>
            <a:ext cx="8686800" cy="228600"/>
            <a:chOff x="260" y="4080"/>
            <a:chExt cx="5472" cy="144"/>
          </a:xfrm>
        </p:grpSpPr>
        <p:sp>
          <p:nvSpPr>
            <p:cNvPr id="206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2058" name="Group 16"/>
          <p:cNvGrpSpPr>
            <a:grpSpLocks/>
          </p:cNvGrpSpPr>
          <p:nvPr/>
        </p:nvGrpSpPr>
        <p:grpSpPr bwMode="auto">
          <a:xfrm>
            <a:off x="76200" y="176213"/>
            <a:ext cx="8745538" cy="161925"/>
            <a:chOff x="48" y="111"/>
            <a:chExt cx="5509" cy="102"/>
          </a:xfrm>
        </p:grpSpPr>
        <p:sp>
          <p:nvSpPr>
            <p:cNvPr id="206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206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206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61" r:id="rId1"/>
    <p:sldLayoutId id="2147491462" r:id="rId2"/>
    <p:sldLayoutId id="2147491463" r:id="rId3"/>
    <p:sldLayoutId id="2147491464" r:id="rId4"/>
    <p:sldLayoutId id="2147491465" r:id="rId5"/>
    <p:sldLayoutId id="2147491466" r:id="rId6"/>
    <p:sldLayoutId id="2147491467" r:id="rId7"/>
    <p:sldLayoutId id="2147491468" r:id="rId8"/>
    <p:sldLayoutId id="2147491469" r:id="rId9"/>
    <p:sldLayoutId id="2147491470" r:id="rId10"/>
    <p:sldLayoutId id="2147491471" r:id="rId11"/>
    <p:sldLayoutId id="2147491472"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307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05C0AD71-3CCF-402B-93A7-6C1513118CC2}" type="slidenum">
              <a:rPr lang="pt-PT"/>
              <a:pPr>
                <a:defRPr/>
              </a:pPr>
              <a:t>‹nº›</a:t>
            </a:fld>
            <a:endParaRPr lang="pt-PT"/>
          </a:p>
        </p:txBody>
      </p:sp>
      <p:grpSp>
        <p:nvGrpSpPr>
          <p:cNvPr id="3079" name="Group 7"/>
          <p:cNvGrpSpPr>
            <a:grpSpLocks/>
          </p:cNvGrpSpPr>
          <p:nvPr/>
        </p:nvGrpSpPr>
        <p:grpSpPr bwMode="auto">
          <a:xfrm>
            <a:off x="177800" y="230188"/>
            <a:ext cx="203200" cy="6503987"/>
            <a:chOff x="112" y="145"/>
            <a:chExt cx="128" cy="4097"/>
          </a:xfrm>
        </p:grpSpPr>
        <p:sp>
          <p:nvSpPr>
            <p:cNvPr id="309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3080" name="Group 10"/>
          <p:cNvGrpSpPr>
            <a:grpSpLocks/>
          </p:cNvGrpSpPr>
          <p:nvPr/>
        </p:nvGrpSpPr>
        <p:grpSpPr bwMode="auto">
          <a:xfrm>
            <a:off x="8793163" y="220663"/>
            <a:ext cx="198437" cy="6408737"/>
            <a:chOff x="5539" y="139"/>
            <a:chExt cx="125" cy="4037"/>
          </a:xfrm>
        </p:grpSpPr>
        <p:sp>
          <p:nvSpPr>
            <p:cNvPr id="309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9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1" name="Group 13"/>
          <p:cNvGrpSpPr>
            <a:grpSpLocks/>
          </p:cNvGrpSpPr>
          <p:nvPr/>
        </p:nvGrpSpPr>
        <p:grpSpPr bwMode="auto">
          <a:xfrm>
            <a:off x="412750" y="6477000"/>
            <a:ext cx="8686800" cy="228600"/>
            <a:chOff x="260" y="4080"/>
            <a:chExt cx="5472" cy="144"/>
          </a:xfrm>
        </p:grpSpPr>
        <p:sp>
          <p:nvSpPr>
            <p:cNvPr id="308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3082" name="Group 16"/>
          <p:cNvGrpSpPr>
            <a:grpSpLocks/>
          </p:cNvGrpSpPr>
          <p:nvPr/>
        </p:nvGrpSpPr>
        <p:grpSpPr bwMode="auto">
          <a:xfrm>
            <a:off x="76200" y="176213"/>
            <a:ext cx="8745538" cy="161925"/>
            <a:chOff x="48" y="111"/>
            <a:chExt cx="5509" cy="102"/>
          </a:xfrm>
        </p:grpSpPr>
        <p:sp>
          <p:nvSpPr>
            <p:cNvPr id="308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308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308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73" r:id="rId1"/>
    <p:sldLayoutId id="2147491474" r:id="rId2"/>
    <p:sldLayoutId id="2147491475" r:id="rId3"/>
    <p:sldLayoutId id="2147491476" r:id="rId4"/>
    <p:sldLayoutId id="2147491477" r:id="rId5"/>
    <p:sldLayoutId id="2147491478" r:id="rId6"/>
    <p:sldLayoutId id="2147491479" r:id="rId7"/>
    <p:sldLayoutId id="2147491480" r:id="rId8"/>
    <p:sldLayoutId id="2147491481" r:id="rId9"/>
    <p:sldLayoutId id="2147491482" r:id="rId10"/>
    <p:sldLayoutId id="2147491483" r:id="rId11"/>
    <p:sldLayoutId id="214749148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409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CB72EC9A-C3DE-433B-8DA5-E607FBFBF4A7}" type="slidenum">
              <a:rPr lang="pt-PT"/>
              <a:pPr>
                <a:defRPr/>
              </a:pPr>
              <a:t>‹nº›</a:t>
            </a:fld>
            <a:endParaRPr lang="pt-PT"/>
          </a:p>
        </p:txBody>
      </p:sp>
      <p:grpSp>
        <p:nvGrpSpPr>
          <p:cNvPr id="4103" name="Group 7"/>
          <p:cNvGrpSpPr>
            <a:grpSpLocks/>
          </p:cNvGrpSpPr>
          <p:nvPr/>
        </p:nvGrpSpPr>
        <p:grpSpPr bwMode="auto">
          <a:xfrm>
            <a:off x="177800" y="230188"/>
            <a:ext cx="203200" cy="6503987"/>
            <a:chOff x="112" y="145"/>
            <a:chExt cx="128" cy="4097"/>
          </a:xfrm>
        </p:grpSpPr>
        <p:sp>
          <p:nvSpPr>
            <p:cNvPr id="411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4104" name="Group 10"/>
          <p:cNvGrpSpPr>
            <a:grpSpLocks/>
          </p:cNvGrpSpPr>
          <p:nvPr/>
        </p:nvGrpSpPr>
        <p:grpSpPr bwMode="auto">
          <a:xfrm>
            <a:off x="8793163" y="220663"/>
            <a:ext cx="198437" cy="6408737"/>
            <a:chOff x="5539" y="139"/>
            <a:chExt cx="125" cy="4037"/>
          </a:xfrm>
        </p:grpSpPr>
        <p:sp>
          <p:nvSpPr>
            <p:cNvPr id="411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5" name="Group 13"/>
          <p:cNvGrpSpPr>
            <a:grpSpLocks/>
          </p:cNvGrpSpPr>
          <p:nvPr/>
        </p:nvGrpSpPr>
        <p:grpSpPr bwMode="auto">
          <a:xfrm>
            <a:off x="412750" y="6477000"/>
            <a:ext cx="8686800" cy="228600"/>
            <a:chOff x="260" y="4080"/>
            <a:chExt cx="5472" cy="144"/>
          </a:xfrm>
        </p:grpSpPr>
        <p:sp>
          <p:nvSpPr>
            <p:cNvPr id="411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4106" name="Group 16"/>
          <p:cNvGrpSpPr>
            <a:grpSpLocks/>
          </p:cNvGrpSpPr>
          <p:nvPr/>
        </p:nvGrpSpPr>
        <p:grpSpPr bwMode="auto">
          <a:xfrm>
            <a:off x="76200" y="176213"/>
            <a:ext cx="8745538" cy="161925"/>
            <a:chOff x="48" y="111"/>
            <a:chExt cx="5509" cy="102"/>
          </a:xfrm>
        </p:grpSpPr>
        <p:sp>
          <p:nvSpPr>
            <p:cNvPr id="411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1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410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410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85" r:id="rId1"/>
    <p:sldLayoutId id="2147491394" r:id="rId2"/>
    <p:sldLayoutId id="2147491395" r:id="rId3"/>
    <p:sldLayoutId id="2147491396" r:id="rId4"/>
    <p:sldLayoutId id="2147491397" r:id="rId5"/>
    <p:sldLayoutId id="2147491398" r:id="rId6"/>
    <p:sldLayoutId id="2147491399" r:id="rId7"/>
    <p:sldLayoutId id="2147491400" r:id="rId8"/>
    <p:sldLayoutId id="2147491401" r:id="rId9"/>
    <p:sldLayoutId id="2147491402" r:id="rId10"/>
    <p:sldLayoutId id="2147491403" r:id="rId11"/>
    <p:sldLayoutId id="2147491404"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5123"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FB769D1A-B8E6-4492-8CC2-B85C32567530}" type="slidenum">
              <a:rPr lang="pt-PT"/>
              <a:pPr>
                <a:defRPr/>
              </a:pPr>
              <a:t>‹nº›</a:t>
            </a:fld>
            <a:endParaRPr lang="pt-PT"/>
          </a:p>
        </p:txBody>
      </p:sp>
      <p:grpSp>
        <p:nvGrpSpPr>
          <p:cNvPr id="5127" name="Group 7"/>
          <p:cNvGrpSpPr>
            <a:grpSpLocks/>
          </p:cNvGrpSpPr>
          <p:nvPr/>
        </p:nvGrpSpPr>
        <p:grpSpPr bwMode="auto">
          <a:xfrm>
            <a:off x="177800" y="230188"/>
            <a:ext cx="203200" cy="6503987"/>
            <a:chOff x="112" y="145"/>
            <a:chExt cx="128" cy="4097"/>
          </a:xfrm>
        </p:grpSpPr>
        <p:sp>
          <p:nvSpPr>
            <p:cNvPr id="5140"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41"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5128" name="Group 10"/>
          <p:cNvGrpSpPr>
            <a:grpSpLocks/>
          </p:cNvGrpSpPr>
          <p:nvPr/>
        </p:nvGrpSpPr>
        <p:grpSpPr bwMode="auto">
          <a:xfrm>
            <a:off x="8793163" y="220663"/>
            <a:ext cx="198437" cy="6408737"/>
            <a:chOff x="5539" y="139"/>
            <a:chExt cx="125" cy="4037"/>
          </a:xfrm>
        </p:grpSpPr>
        <p:sp>
          <p:nvSpPr>
            <p:cNvPr id="5138"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9"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29" name="Group 13"/>
          <p:cNvGrpSpPr>
            <a:grpSpLocks/>
          </p:cNvGrpSpPr>
          <p:nvPr/>
        </p:nvGrpSpPr>
        <p:grpSpPr bwMode="auto">
          <a:xfrm>
            <a:off x="412750" y="6477000"/>
            <a:ext cx="8686800" cy="228600"/>
            <a:chOff x="260" y="4080"/>
            <a:chExt cx="5472" cy="144"/>
          </a:xfrm>
        </p:grpSpPr>
        <p:sp>
          <p:nvSpPr>
            <p:cNvPr id="5136"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7"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5130" name="Group 16"/>
          <p:cNvGrpSpPr>
            <a:grpSpLocks/>
          </p:cNvGrpSpPr>
          <p:nvPr/>
        </p:nvGrpSpPr>
        <p:grpSpPr bwMode="auto">
          <a:xfrm>
            <a:off x="76200" y="176213"/>
            <a:ext cx="8745538" cy="161925"/>
            <a:chOff x="48" y="111"/>
            <a:chExt cx="5509" cy="102"/>
          </a:xfrm>
        </p:grpSpPr>
        <p:sp>
          <p:nvSpPr>
            <p:cNvPr id="5134"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5"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5132"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5133"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86" r:id="rId1"/>
    <p:sldLayoutId id="2147491405" r:id="rId2"/>
    <p:sldLayoutId id="2147491406" r:id="rId3"/>
    <p:sldLayoutId id="2147491407" r:id="rId4"/>
    <p:sldLayoutId id="2147491408" r:id="rId5"/>
    <p:sldLayoutId id="2147491409" r:id="rId6"/>
    <p:sldLayoutId id="2147491410" r:id="rId7"/>
    <p:sldLayoutId id="2147491411" r:id="rId8"/>
    <p:sldLayoutId id="2147491412" r:id="rId9"/>
    <p:sldLayoutId id="2147491413" r:id="rId10"/>
    <p:sldLayoutId id="2147491414" r:id="rId11"/>
    <p:sldLayoutId id="2147491415"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6147"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AB2CC78E-E337-42B6-B99E-5C13EF1CCD51}" type="slidenum">
              <a:rPr lang="pt-PT"/>
              <a:pPr>
                <a:defRPr/>
              </a:pPr>
              <a:t>‹nº›</a:t>
            </a:fld>
            <a:endParaRPr lang="pt-PT"/>
          </a:p>
        </p:txBody>
      </p:sp>
      <p:grpSp>
        <p:nvGrpSpPr>
          <p:cNvPr id="6151" name="Group 7"/>
          <p:cNvGrpSpPr>
            <a:grpSpLocks/>
          </p:cNvGrpSpPr>
          <p:nvPr/>
        </p:nvGrpSpPr>
        <p:grpSpPr bwMode="auto">
          <a:xfrm>
            <a:off x="177800" y="230188"/>
            <a:ext cx="203200" cy="6503987"/>
            <a:chOff x="112" y="145"/>
            <a:chExt cx="128" cy="4097"/>
          </a:xfrm>
        </p:grpSpPr>
        <p:sp>
          <p:nvSpPr>
            <p:cNvPr id="6164"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5"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6152" name="Group 10"/>
          <p:cNvGrpSpPr>
            <a:grpSpLocks/>
          </p:cNvGrpSpPr>
          <p:nvPr/>
        </p:nvGrpSpPr>
        <p:grpSpPr bwMode="auto">
          <a:xfrm>
            <a:off x="8793163" y="220663"/>
            <a:ext cx="198437" cy="6408737"/>
            <a:chOff x="5539" y="139"/>
            <a:chExt cx="125" cy="4037"/>
          </a:xfrm>
        </p:grpSpPr>
        <p:sp>
          <p:nvSpPr>
            <p:cNvPr id="6162"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3"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3" name="Group 13"/>
          <p:cNvGrpSpPr>
            <a:grpSpLocks/>
          </p:cNvGrpSpPr>
          <p:nvPr/>
        </p:nvGrpSpPr>
        <p:grpSpPr bwMode="auto">
          <a:xfrm>
            <a:off x="412750" y="6477000"/>
            <a:ext cx="8686800" cy="228600"/>
            <a:chOff x="260" y="4080"/>
            <a:chExt cx="5472" cy="144"/>
          </a:xfrm>
        </p:grpSpPr>
        <p:sp>
          <p:nvSpPr>
            <p:cNvPr id="6160"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61"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154" name="Group 16"/>
          <p:cNvGrpSpPr>
            <a:grpSpLocks/>
          </p:cNvGrpSpPr>
          <p:nvPr/>
        </p:nvGrpSpPr>
        <p:grpSpPr bwMode="auto">
          <a:xfrm>
            <a:off x="76200" y="176213"/>
            <a:ext cx="8745538" cy="161925"/>
            <a:chOff x="48" y="111"/>
            <a:chExt cx="5509" cy="102"/>
          </a:xfrm>
        </p:grpSpPr>
        <p:sp>
          <p:nvSpPr>
            <p:cNvPr id="6158"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9"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6156"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6157"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87" r:id="rId1"/>
    <p:sldLayoutId id="2147491416" r:id="rId2"/>
    <p:sldLayoutId id="2147491417" r:id="rId3"/>
    <p:sldLayoutId id="2147491418" r:id="rId4"/>
    <p:sldLayoutId id="2147491419" r:id="rId5"/>
    <p:sldLayoutId id="2147491420" r:id="rId6"/>
    <p:sldLayoutId id="2147491421" r:id="rId7"/>
    <p:sldLayoutId id="2147491422" r:id="rId8"/>
    <p:sldLayoutId id="2147491423" r:id="rId9"/>
    <p:sldLayoutId id="2147491424" r:id="rId10"/>
    <p:sldLayoutId id="2147491425" r:id="rId11"/>
    <p:sldLayoutId id="2147491426"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7171"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19C167FF-FDC7-45E3-B24E-7E41D4A3C83E}" type="slidenum">
              <a:rPr lang="pt-PT"/>
              <a:pPr>
                <a:defRPr/>
              </a:pPr>
              <a:t>‹nº›</a:t>
            </a:fld>
            <a:endParaRPr lang="pt-PT"/>
          </a:p>
        </p:txBody>
      </p:sp>
      <p:grpSp>
        <p:nvGrpSpPr>
          <p:cNvPr id="7175" name="Group 7"/>
          <p:cNvGrpSpPr>
            <a:grpSpLocks/>
          </p:cNvGrpSpPr>
          <p:nvPr/>
        </p:nvGrpSpPr>
        <p:grpSpPr bwMode="auto">
          <a:xfrm>
            <a:off x="177800" y="230188"/>
            <a:ext cx="203200" cy="6503987"/>
            <a:chOff x="112" y="145"/>
            <a:chExt cx="128" cy="4097"/>
          </a:xfrm>
        </p:grpSpPr>
        <p:sp>
          <p:nvSpPr>
            <p:cNvPr id="7188"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9"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7176" name="Group 10"/>
          <p:cNvGrpSpPr>
            <a:grpSpLocks/>
          </p:cNvGrpSpPr>
          <p:nvPr/>
        </p:nvGrpSpPr>
        <p:grpSpPr bwMode="auto">
          <a:xfrm>
            <a:off x="8793163" y="220663"/>
            <a:ext cx="198437" cy="6408737"/>
            <a:chOff x="5539" y="139"/>
            <a:chExt cx="125" cy="4037"/>
          </a:xfrm>
        </p:grpSpPr>
        <p:sp>
          <p:nvSpPr>
            <p:cNvPr id="7186"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7"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7" name="Group 13"/>
          <p:cNvGrpSpPr>
            <a:grpSpLocks/>
          </p:cNvGrpSpPr>
          <p:nvPr/>
        </p:nvGrpSpPr>
        <p:grpSpPr bwMode="auto">
          <a:xfrm>
            <a:off x="412750" y="6477000"/>
            <a:ext cx="8686800" cy="228600"/>
            <a:chOff x="260" y="4080"/>
            <a:chExt cx="5472" cy="144"/>
          </a:xfrm>
        </p:grpSpPr>
        <p:sp>
          <p:nvSpPr>
            <p:cNvPr id="7184"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5"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7178" name="Group 16"/>
          <p:cNvGrpSpPr>
            <a:grpSpLocks/>
          </p:cNvGrpSpPr>
          <p:nvPr/>
        </p:nvGrpSpPr>
        <p:grpSpPr bwMode="auto">
          <a:xfrm>
            <a:off x="76200" y="176213"/>
            <a:ext cx="8745538" cy="161925"/>
            <a:chOff x="48" y="111"/>
            <a:chExt cx="5509" cy="102"/>
          </a:xfrm>
        </p:grpSpPr>
        <p:sp>
          <p:nvSpPr>
            <p:cNvPr id="7182"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3"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7180"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7181"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88" r:id="rId1"/>
    <p:sldLayoutId id="2147491427" r:id="rId2"/>
    <p:sldLayoutId id="2147491428" r:id="rId3"/>
    <p:sldLayoutId id="2147491429" r:id="rId4"/>
    <p:sldLayoutId id="2147491430" r:id="rId5"/>
    <p:sldLayoutId id="2147491431" r:id="rId6"/>
    <p:sldLayoutId id="2147491432" r:id="rId7"/>
    <p:sldLayoutId id="2147491433" r:id="rId8"/>
    <p:sldLayoutId id="2147491434" r:id="rId9"/>
    <p:sldLayoutId id="2147491435" r:id="rId10"/>
    <p:sldLayoutId id="2147491436" r:id="rId11"/>
    <p:sldLayoutId id="2147491437"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8195"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AEAA0006-C50D-45C6-9E45-2C5C9F8650F5}" type="slidenum">
              <a:rPr lang="pt-PT"/>
              <a:pPr>
                <a:defRPr/>
              </a:pPr>
              <a:t>‹nº›</a:t>
            </a:fld>
            <a:endParaRPr lang="pt-PT"/>
          </a:p>
        </p:txBody>
      </p:sp>
      <p:grpSp>
        <p:nvGrpSpPr>
          <p:cNvPr id="8199" name="Group 7"/>
          <p:cNvGrpSpPr>
            <a:grpSpLocks/>
          </p:cNvGrpSpPr>
          <p:nvPr/>
        </p:nvGrpSpPr>
        <p:grpSpPr bwMode="auto">
          <a:xfrm>
            <a:off x="177800" y="230188"/>
            <a:ext cx="203200" cy="6503987"/>
            <a:chOff x="112" y="145"/>
            <a:chExt cx="128" cy="4097"/>
          </a:xfrm>
        </p:grpSpPr>
        <p:sp>
          <p:nvSpPr>
            <p:cNvPr id="8212"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3"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8200" name="Group 10"/>
          <p:cNvGrpSpPr>
            <a:grpSpLocks/>
          </p:cNvGrpSpPr>
          <p:nvPr/>
        </p:nvGrpSpPr>
        <p:grpSpPr bwMode="auto">
          <a:xfrm>
            <a:off x="8793163" y="220663"/>
            <a:ext cx="198437" cy="6408737"/>
            <a:chOff x="5539" y="139"/>
            <a:chExt cx="125" cy="4037"/>
          </a:xfrm>
        </p:grpSpPr>
        <p:sp>
          <p:nvSpPr>
            <p:cNvPr id="8210"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11"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1" name="Group 13"/>
          <p:cNvGrpSpPr>
            <a:grpSpLocks/>
          </p:cNvGrpSpPr>
          <p:nvPr/>
        </p:nvGrpSpPr>
        <p:grpSpPr bwMode="auto">
          <a:xfrm>
            <a:off x="412750" y="6477000"/>
            <a:ext cx="8686800" cy="228600"/>
            <a:chOff x="260" y="4080"/>
            <a:chExt cx="5472" cy="144"/>
          </a:xfrm>
        </p:grpSpPr>
        <p:sp>
          <p:nvSpPr>
            <p:cNvPr id="8208"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9"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8202" name="Group 16"/>
          <p:cNvGrpSpPr>
            <a:grpSpLocks/>
          </p:cNvGrpSpPr>
          <p:nvPr/>
        </p:nvGrpSpPr>
        <p:grpSpPr bwMode="auto">
          <a:xfrm>
            <a:off x="76200" y="176213"/>
            <a:ext cx="8745538" cy="161925"/>
            <a:chOff x="48" y="111"/>
            <a:chExt cx="5509" cy="102"/>
          </a:xfrm>
        </p:grpSpPr>
        <p:sp>
          <p:nvSpPr>
            <p:cNvPr id="8206"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7"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8204"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8205"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89" r:id="rId1"/>
    <p:sldLayoutId id="2147491438" r:id="rId2"/>
    <p:sldLayoutId id="2147491439" r:id="rId3"/>
    <p:sldLayoutId id="2147491440" r:id="rId4"/>
    <p:sldLayoutId id="2147491441" r:id="rId5"/>
    <p:sldLayoutId id="2147491442" r:id="rId6"/>
    <p:sldLayoutId id="2147491443" r:id="rId7"/>
    <p:sldLayoutId id="2147491444" r:id="rId8"/>
    <p:sldLayoutId id="2147491445" r:id="rId9"/>
    <p:sldLayoutId id="2147491446" r:id="rId10"/>
    <p:sldLayoutId id="2147491447" r:id="rId11"/>
    <p:sldLayoutId id="2147491448"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381000" y="381000"/>
            <a:ext cx="80010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o estilo do título</a:t>
            </a:r>
          </a:p>
        </p:txBody>
      </p:sp>
      <p:sp>
        <p:nvSpPr>
          <p:cNvPr id="9219" name="Rectangle 3"/>
          <p:cNvSpPr>
            <a:spLocks noGrp="1" noChangeArrowheads="1"/>
          </p:cNvSpPr>
          <p:nvPr>
            <p:ph type="body" idx="1"/>
          </p:nvPr>
        </p:nvSpPr>
        <p:spPr bwMode="auto">
          <a:xfrm>
            <a:off x="685800" y="1295400"/>
            <a:ext cx="7772400" cy="464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PT" smtClean="0"/>
              <a:t>Faça clique para editar estilos de texto</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100" name="Rectangle 4"/>
          <p:cNvSpPr>
            <a:spLocks noGrp="1" noChangeArrowheads="1"/>
          </p:cNvSpPr>
          <p:nvPr>
            <p:ph type="dt" sz="half" idx="2"/>
          </p:nvPr>
        </p:nvSpPr>
        <p:spPr bwMode="auto">
          <a:xfrm>
            <a:off x="381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kumimoji="0" sz="1400" b="0" baseline="0">
                <a:solidFill>
                  <a:srgbClr val="808080"/>
                </a:solidFill>
                <a:latin typeface="+mn-lt"/>
                <a:cs typeface="+mn-cs"/>
              </a:defRPr>
            </a:lvl1pPr>
          </a:lstStyle>
          <a:p>
            <a:pPr>
              <a:defRPr/>
            </a:pPr>
            <a:endParaRPr lang="pt-PT"/>
          </a:p>
        </p:txBody>
      </p:sp>
      <p:sp>
        <p:nvSpPr>
          <p:cNvPr id="4101" name="Rectangle 5"/>
          <p:cNvSpPr>
            <a:spLocks noGrp="1" noChangeArrowheads="1"/>
          </p:cNvSpPr>
          <p:nvPr>
            <p:ph type="ftr" sz="quarter" idx="3"/>
          </p:nvPr>
        </p:nvSpPr>
        <p:spPr bwMode="auto">
          <a:xfrm>
            <a:off x="3124200" y="60150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b="0" baseline="0">
                <a:solidFill>
                  <a:srgbClr val="808080"/>
                </a:solidFill>
                <a:latin typeface="+mn-lt"/>
                <a:cs typeface="+mn-cs"/>
              </a:defRPr>
            </a:lvl1pPr>
          </a:lstStyle>
          <a:p>
            <a:pPr>
              <a:defRPr/>
            </a:pPr>
            <a:endParaRPr lang="pt-PT"/>
          </a:p>
        </p:txBody>
      </p:sp>
      <p:sp>
        <p:nvSpPr>
          <p:cNvPr id="4102" name="Rectangle 6"/>
          <p:cNvSpPr>
            <a:spLocks noGrp="1" noChangeArrowheads="1"/>
          </p:cNvSpPr>
          <p:nvPr>
            <p:ph type="sldNum" sz="quarter" idx="4"/>
          </p:nvPr>
        </p:nvSpPr>
        <p:spPr bwMode="auto">
          <a:xfrm>
            <a:off x="6858000" y="60150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400" b="0" baseline="0">
                <a:solidFill>
                  <a:srgbClr val="808080"/>
                </a:solidFill>
                <a:latin typeface="+mn-lt"/>
                <a:cs typeface="+mn-cs"/>
              </a:defRPr>
            </a:lvl1pPr>
          </a:lstStyle>
          <a:p>
            <a:pPr>
              <a:defRPr/>
            </a:pPr>
            <a:fld id="{2CDE9B2F-2BF9-47F6-8C8A-5607FD4C931B}" type="slidenum">
              <a:rPr lang="pt-PT"/>
              <a:pPr>
                <a:defRPr/>
              </a:pPr>
              <a:t>‹nº›</a:t>
            </a:fld>
            <a:endParaRPr lang="pt-PT"/>
          </a:p>
        </p:txBody>
      </p:sp>
      <p:grpSp>
        <p:nvGrpSpPr>
          <p:cNvPr id="9223" name="Group 7"/>
          <p:cNvGrpSpPr>
            <a:grpSpLocks/>
          </p:cNvGrpSpPr>
          <p:nvPr/>
        </p:nvGrpSpPr>
        <p:grpSpPr bwMode="auto">
          <a:xfrm>
            <a:off x="177800" y="230188"/>
            <a:ext cx="203200" cy="6503987"/>
            <a:chOff x="112" y="145"/>
            <a:chExt cx="128" cy="4097"/>
          </a:xfrm>
        </p:grpSpPr>
        <p:sp>
          <p:nvSpPr>
            <p:cNvPr id="9236" name="Rectangle 8"/>
            <p:cNvSpPr>
              <a:spLocks noChangeArrowheads="1"/>
            </p:cNvSpPr>
            <p:nvPr/>
          </p:nvSpPr>
          <p:spPr bwMode="auto">
            <a:xfrm flipH="1">
              <a:off x="192" y="162"/>
              <a:ext cx="48" cy="4080"/>
            </a:xfrm>
            <a:prstGeom prst="rect">
              <a:avLst/>
            </a:prstGeom>
            <a:gradFill rotWithShape="0">
              <a:gsLst>
                <a:gs pos="0">
                  <a:schemeClr val="bg1"/>
                </a:gs>
                <a:gs pos="100000">
                  <a:schemeClr val="fo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7" name="Rectangle 9"/>
            <p:cNvSpPr>
              <a:spLocks noChangeArrowheads="1"/>
            </p:cNvSpPr>
            <p:nvPr/>
          </p:nvSpPr>
          <p:spPr bwMode="auto">
            <a:xfrm>
              <a:off x="112" y="145"/>
              <a:ext cx="48" cy="3941"/>
            </a:xfrm>
            <a:prstGeom prst="rect">
              <a:avLst/>
            </a:prstGeom>
            <a:gradFill rotWithShape="0">
              <a:gsLst>
                <a:gs pos="0">
                  <a:schemeClr val="bg1"/>
                </a:gs>
                <a:gs pos="100000">
                  <a:schemeClr val="hlink"/>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kumimoji="0" lang="pt-PT" sz="2400" b="0" baseline="0">
                <a:solidFill>
                  <a:srgbClr val="F8F8F8"/>
                </a:solidFill>
                <a:cs typeface="Arial" charset="0"/>
              </a:endParaRPr>
            </a:p>
          </p:txBody>
        </p:sp>
      </p:grpSp>
      <p:grpSp>
        <p:nvGrpSpPr>
          <p:cNvPr id="9224" name="Group 10"/>
          <p:cNvGrpSpPr>
            <a:grpSpLocks/>
          </p:cNvGrpSpPr>
          <p:nvPr/>
        </p:nvGrpSpPr>
        <p:grpSpPr bwMode="auto">
          <a:xfrm>
            <a:off x="8793163" y="220663"/>
            <a:ext cx="198437" cy="6408737"/>
            <a:chOff x="5539" y="139"/>
            <a:chExt cx="125" cy="4037"/>
          </a:xfrm>
        </p:grpSpPr>
        <p:sp>
          <p:nvSpPr>
            <p:cNvPr id="9234" name="Rectangle 11"/>
            <p:cNvSpPr>
              <a:spLocks noChangeArrowheads="1"/>
            </p:cNvSpPr>
            <p:nvPr/>
          </p:nvSpPr>
          <p:spPr bwMode="auto">
            <a:xfrm rot="10800000" flipH="1" flipV="1">
              <a:off x="5621" y="139"/>
              <a:ext cx="43" cy="3989"/>
            </a:xfrm>
            <a:prstGeom prst="rect">
              <a:avLst/>
            </a:prstGeom>
            <a:gradFill rotWithShape="0">
              <a:gsLst>
                <a:gs pos="0">
                  <a:schemeClr val="accent1"/>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5" name="Rectangle 12"/>
            <p:cNvSpPr>
              <a:spLocks noChangeArrowheads="1"/>
            </p:cNvSpPr>
            <p:nvPr/>
          </p:nvSpPr>
          <p:spPr bwMode="auto">
            <a:xfrm rot="10800000" flipV="1">
              <a:off x="5539" y="240"/>
              <a:ext cx="49" cy="3936"/>
            </a:xfrm>
            <a:prstGeom prst="rect">
              <a:avLst/>
            </a:prstGeom>
            <a:gradFill rotWithShape="0">
              <a:gsLst>
                <a:gs pos="0">
                  <a:schemeClr val="accent2"/>
                </a:gs>
                <a:gs pos="100000">
                  <a:schemeClr val="bg1"/>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5" name="Group 13"/>
          <p:cNvGrpSpPr>
            <a:grpSpLocks/>
          </p:cNvGrpSpPr>
          <p:nvPr/>
        </p:nvGrpSpPr>
        <p:grpSpPr bwMode="auto">
          <a:xfrm>
            <a:off x="412750" y="6477000"/>
            <a:ext cx="8686800" cy="228600"/>
            <a:chOff x="260" y="4080"/>
            <a:chExt cx="5472" cy="144"/>
          </a:xfrm>
        </p:grpSpPr>
        <p:sp>
          <p:nvSpPr>
            <p:cNvPr id="9232" name="Rectangle 14"/>
            <p:cNvSpPr>
              <a:spLocks noChangeArrowheads="1"/>
            </p:cNvSpPr>
            <p:nvPr/>
          </p:nvSpPr>
          <p:spPr bwMode="auto">
            <a:xfrm rot="5400000" flipV="1">
              <a:off x="2972" y="1368"/>
              <a:ext cx="48" cy="5472"/>
            </a:xfrm>
            <a:prstGeom prst="rect">
              <a:avLst/>
            </a:prstGeom>
            <a:gradFill rotWithShape="0">
              <a:gsLst>
                <a:gs pos="0">
                  <a:schemeClr val="bg1"/>
                </a:gs>
                <a:gs pos="100000">
                  <a:schemeClr val="accent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3" name="Rectangle 15"/>
            <p:cNvSpPr>
              <a:spLocks noChangeArrowheads="1"/>
            </p:cNvSpPr>
            <p:nvPr/>
          </p:nvSpPr>
          <p:spPr bwMode="auto">
            <a:xfrm rot="5400000" flipV="1">
              <a:off x="2914" y="1522"/>
              <a:ext cx="48" cy="5355"/>
            </a:xfrm>
            <a:prstGeom prst="rect">
              <a:avLst/>
            </a:prstGeom>
            <a:gradFill rotWithShape="0">
              <a:gsLst>
                <a:gs pos="0">
                  <a:schemeClr val="bg1"/>
                </a:gs>
                <a:gs pos="100000">
                  <a:schemeClr val="hlink"/>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9226" name="Group 16"/>
          <p:cNvGrpSpPr>
            <a:grpSpLocks/>
          </p:cNvGrpSpPr>
          <p:nvPr/>
        </p:nvGrpSpPr>
        <p:grpSpPr bwMode="auto">
          <a:xfrm>
            <a:off x="76200" y="176213"/>
            <a:ext cx="8745538" cy="161925"/>
            <a:chOff x="48" y="111"/>
            <a:chExt cx="5509" cy="102"/>
          </a:xfrm>
        </p:grpSpPr>
        <p:sp>
          <p:nvSpPr>
            <p:cNvPr id="9230" name="Rectangle 17"/>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31" name="Rectangle 18"/>
            <p:cNvSpPr>
              <a:spLocks noChangeArrowheads="1"/>
            </p:cNvSpPr>
            <p:nvPr/>
          </p:nvSpPr>
          <p:spPr bwMode="auto">
            <a:xfrm rot="5400000" flipV="1">
              <a:off x="2783" y="-2624"/>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grpSp>
        <p:nvGrpSpPr>
          <p:cNvPr id="6" name="Group 19"/>
          <p:cNvGrpSpPr>
            <a:grpSpLocks/>
          </p:cNvGrpSpPr>
          <p:nvPr/>
        </p:nvGrpSpPr>
        <p:grpSpPr bwMode="auto">
          <a:xfrm>
            <a:off x="71438" y="176213"/>
            <a:ext cx="8745537" cy="161925"/>
            <a:chOff x="48" y="111"/>
            <a:chExt cx="5509" cy="102"/>
          </a:xfrm>
        </p:grpSpPr>
        <p:sp>
          <p:nvSpPr>
            <p:cNvPr id="9228" name="Rectangle 20"/>
            <p:cNvSpPr>
              <a:spLocks noChangeArrowheads="1"/>
            </p:cNvSpPr>
            <p:nvPr/>
          </p:nvSpPr>
          <p:spPr bwMode="auto">
            <a:xfrm rot="5400000" flipV="1">
              <a:off x="2853" y="-2491"/>
              <a:ext cx="37" cy="5371"/>
            </a:xfrm>
            <a:prstGeom prst="rect">
              <a:avLst/>
            </a:prstGeom>
            <a:gradFill rotWithShape="0">
              <a:gsLst>
                <a:gs pos="0">
                  <a:schemeClr val="hlink"/>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sp>
          <p:nvSpPr>
            <p:cNvPr id="9229" name="Rectangle 21"/>
            <p:cNvSpPr>
              <a:spLocks noChangeArrowheads="1"/>
            </p:cNvSpPr>
            <p:nvPr/>
          </p:nvSpPr>
          <p:spPr bwMode="auto">
            <a:xfrm rot="5400000" flipV="1">
              <a:off x="2784" y="-2625"/>
              <a:ext cx="38" cy="5509"/>
            </a:xfrm>
            <a:prstGeom prst="rect">
              <a:avLst/>
            </a:prstGeom>
            <a:gradFill rotWithShape="0">
              <a:gsLst>
                <a:gs pos="0">
                  <a:schemeClr val="accent1"/>
                </a:gs>
                <a:gs pos="100000">
                  <a:schemeClr val="bg1"/>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pt-PT">
                <a:solidFill>
                  <a:srgbClr val="F8F8F8"/>
                </a:solidFill>
                <a:cs typeface="Arial" charset="0"/>
              </a:endParaRPr>
            </a:p>
          </p:txBody>
        </p:sp>
      </p:grpSp>
    </p:spTree>
  </p:cSld>
  <p:clrMap bg1="dk2" tx1="lt1" bg2="dk1" tx2="lt2" accent1="accent1" accent2="accent2" accent3="accent3" accent4="accent4" accent5="accent5" accent6="accent6" hlink="hlink" folHlink="folHlink"/>
  <p:sldLayoutIdLst>
    <p:sldLayoutId id="2147491490" r:id="rId1"/>
    <p:sldLayoutId id="2147491491" r:id="rId2"/>
    <p:sldLayoutId id="2147491492" r:id="rId3"/>
    <p:sldLayoutId id="2147491493" r:id="rId4"/>
    <p:sldLayoutId id="2147491494" r:id="rId5"/>
    <p:sldLayoutId id="2147491495" r:id="rId6"/>
    <p:sldLayoutId id="2147491496" r:id="rId7"/>
    <p:sldLayoutId id="2147491497" r:id="rId8"/>
    <p:sldLayoutId id="2147491498" r:id="rId9"/>
    <p:sldLayoutId id="2147491499" r:id="rId10"/>
    <p:sldLayoutId id="2147491500" r:id="rId11"/>
    <p:sldLayoutId id="2147491501" r:id="rId12"/>
  </p:sldLayoutIdLst>
  <p:transition spd="med"/>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Tahoma" pitchFamily="34" charset="0"/>
        </a:defRPr>
      </a:lvl2pPr>
      <a:lvl3pPr algn="l" rtl="0" eaLnBrk="0" fontAlgn="base" hangingPunct="0">
        <a:spcBef>
          <a:spcPct val="0"/>
        </a:spcBef>
        <a:spcAft>
          <a:spcPct val="0"/>
        </a:spcAft>
        <a:defRPr sz="3600">
          <a:solidFill>
            <a:schemeClr val="tx2"/>
          </a:solidFill>
          <a:latin typeface="Tahoma" pitchFamily="34" charset="0"/>
        </a:defRPr>
      </a:lvl3pPr>
      <a:lvl4pPr algn="l" rtl="0" eaLnBrk="0" fontAlgn="base" hangingPunct="0">
        <a:spcBef>
          <a:spcPct val="0"/>
        </a:spcBef>
        <a:spcAft>
          <a:spcPct val="0"/>
        </a:spcAft>
        <a:defRPr sz="3600">
          <a:solidFill>
            <a:schemeClr val="tx2"/>
          </a:solidFill>
          <a:latin typeface="Tahoma" pitchFamily="34" charset="0"/>
        </a:defRPr>
      </a:lvl4pPr>
      <a:lvl5pPr algn="l" rtl="0" eaLnBrk="0" fontAlgn="base" hangingPunct="0">
        <a:spcBef>
          <a:spcPct val="0"/>
        </a:spcBef>
        <a:spcAft>
          <a:spcPct val="0"/>
        </a:spcAft>
        <a:defRPr sz="3600">
          <a:solidFill>
            <a:schemeClr val="tx2"/>
          </a:solidFill>
          <a:latin typeface="Tahoma" pitchFamily="34" charset="0"/>
        </a:defRPr>
      </a:lvl5pPr>
      <a:lvl6pPr marL="457200" algn="l" rtl="0" fontAlgn="base">
        <a:spcBef>
          <a:spcPct val="0"/>
        </a:spcBef>
        <a:spcAft>
          <a:spcPct val="0"/>
        </a:spcAft>
        <a:defRPr sz="3600">
          <a:solidFill>
            <a:schemeClr val="tx2"/>
          </a:solidFill>
          <a:latin typeface="Tahoma" pitchFamily="34" charset="0"/>
        </a:defRPr>
      </a:lvl6pPr>
      <a:lvl7pPr marL="914400" algn="l" rtl="0" fontAlgn="base">
        <a:spcBef>
          <a:spcPct val="0"/>
        </a:spcBef>
        <a:spcAft>
          <a:spcPct val="0"/>
        </a:spcAft>
        <a:defRPr sz="3600">
          <a:solidFill>
            <a:schemeClr val="tx2"/>
          </a:solidFill>
          <a:latin typeface="Tahoma" pitchFamily="34" charset="0"/>
        </a:defRPr>
      </a:lvl7pPr>
      <a:lvl8pPr marL="1371600" algn="l" rtl="0" fontAlgn="base">
        <a:spcBef>
          <a:spcPct val="0"/>
        </a:spcBef>
        <a:spcAft>
          <a:spcPct val="0"/>
        </a:spcAft>
        <a:defRPr sz="3600">
          <a:solidFill>
            <a:schemeClr val="tx2"/>
          </a:solidFill>
          <a:latin typeface="Tahoma" pitchFamily="34" charset="0"/>
        </a:defRPr>
      </a:lvl8pPr>
      <a:lvl9pPr marL="1828800" algn="l" rtl="0" fontAlgn="base">
        <a:spcBef>
          <a:spcPct val="0"/>
        </a:spcBef>
        <a:spcAft>
          <a:spcPct val="0"/>
        </a:spcAft>
        <a:defRPr sz="36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wmf"/></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wmf"/><Relationship Id="rId1" Type="http://schemas.openxmlformats.org/officeDocument/2006/relationships/slideLayout" Target="../slideLayouts/slideLayout6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wmf"/><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6.xml"/></Relationships>
</file>

<file path=ppt/slides/_rels/slide1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5.wmf"/></Relationships>
</file>

<file path=ppt/slides/_rels/slide18.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7.png"/><Relationship Id="rId1" Type="http://schemas.openxmlformats.org/officeDocument/2006/relationships/slideLayout" Target="../slideLayouts/slideLayout26.xml"/><Relationship Id="rId4" Type="http://schemas.openxmlformats.org/officeDocument/2006/relationships/image" Target="../media/image15.wmf"/></Relationships>
</file>

<file path=ppt/slides/_rels/slide19.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5.wmf"/><Relationship Id="rId4" Type="http://schemas.openxmlformats.org/officeDocument/2006/relationships/image" Target="../media/image14.wmf"/></Relationships>
</file>

<file path=ppt/slides/_rels/slide21.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image" Target="../media/image14.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14.wmf"/><Relationship Id="rId3" Type="http://schemas.openxmlformats.org/officeDocument/2006/relationships/image" Target="../media/image18.jpeg"/><Relationship Id="rId7" Type="http://schemas.openxmlformats.org/officeDocument/2006/relationships/image" Target="../media/image22.jpeg"/><Relationship Id="rId2" Type="http://schemas.openxmlformats.org/officeDocument/2006/relationships/image" Target="../media/image17.jpeg"/><Relationship Id="rId1" Type="http://schemas.openxmlformats.org/officeDocument/2006/relationships/slideLayout" Target="../slideLayouts/slideLayout110.xml"/><Relationship Id="rId6" Type="http://schemas.openxmlformats.org/officeDocument/2006/relationships/image" Target="../media/image21.jpeg"/><Relationship Id="rId11" Type="http://schemas.openxmlformats.org/officeDocument/2006/relationships/image" Target="../media/image7.png"/><Relationship Id="rId5" Type="http://schemas.openxmlformats.org/officeDocument/2006/relationships/image" Target="../media/image20.png"/><Relationship Id="rId10" Type="http://schemas.openxmlformats.org/officeDocument/2006/relationships/image" Target="../media/image23.png"/><Relationship Id="rId4" Type="http://schemas.openxmlformats.org/officeDocument/2006/relationships/image" Target="../media/image19.jpeg"/><Relationship Id="rId9" Type="http://schemas.openxmlformats.org/officeDocument/2006/relationships/image" Target="../media/image15.wmf"/></Relationships>
</file>

<file path=ppt/slides/_rels/slide23.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7.png"/><Relationship Id="rId1" Type="http://schemas.openxmlformats.org/officeDocument/2006/relationships/slideLayout" Target="../slideLayouts/slideLayout122.xml"/><Relationship Id="rId4" Type="http://schemas.openxmlformats.org/officeDocument/2006/relationships/image" Target="../media/image15.wmf"/></Relationships>
</file>

<file path=ppt/slides/_rels/slide24.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4.png"/><Relationship Id="rId1" Type="http://schemas.openxmlformats.org/officeDocument/2006/relationships/slideLayout" Target="../slideLayouts/slideLayout98.xml"/><Relationship Id="rId4" Type="http://schemas.openxmlformats.org/officeDocument/2006/relationships/image" Target="../media/image15.wmf"/></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15.wmf"/><Relationship Id="rId4" Type="http://schemas.openxmlformats.org/officeDocument/2006/relationships/image" Target="../media/image14.wmf"/></Relationships>
</file>

<file path=ppt/slides/_rels/slide26.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15.wmf"/></Relationships>
</file>

<file path=ppt/slides/_rels/slide27.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notesSlide" Target="../notesSlides/notesSlide3.xml"/><Relationship Id="rId1" Type="http://schemas.openxmlformats.org/officeDocument/2006/relationships/slideLayout" Target="../slideLayouts/slideLayout86.xml"/><Relationship Id="rId4" Type="http://schemas.openxmlformats.org/officeDocument/2006/relationships/image" Target="../media/image15.wmf"/></Relationships>
</file>

<file path=ppt/slides/_rels/slide2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38.xml"/></Relationships>
</file>

<file path=ppt/slides/_rels/slide9.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537268" y="2492896"/>
            <a:ext cx="5472113" cy="792088"/>
          </a:xfrm>
          <a:prstGeom prst="rect">
            <a:avLst/>
          </a:prstGeom>
          <a:noFill/>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No</a:t>
            </a:r>
            <a:r>
              <a:rPr lang="pt-PT" sz="3600" kern="10" baseline="0" dirty="0">
                <a:ln w="11430"/>
                <a:solidFill>
                  <a:srgbClr val="FF0000"/>
                </a:solidFill>
                <a:effectLst>
                  <a:outerShdw blurRad="50800" dist="38100" dir="2700000" algn="tl" rotWithShape="0">
                    <a:srgbClr val="F8F8F8">
                      <a:alpha val="40000"/>
                    </a:srgbClr>
                  </a:outerShdw>
                </a:effectLst>
                <a:latin typeface="Arial Black"/>
              </a:rPr>
              <a:t> Ciclo A</a:t>
            </a:r>
            <a:r>
              <a:rPr lang="pt-PT" sz="3600" kern="10" baseline="0" dirty="0">
                <a:ln w="11430"/>
                <a:solidFill>
                  <a:srgbClr val="B8CAFF">
                    <a:lumMod val="90000"/>
                  </a:srgbClr>
                </a:solidFill>
                <a:effectLst>
                  <a:outerShdw blurRad="50800" dist="38100" dir="2700000" algn="tl" rotWithShape="0">
                    <a:srgbClr val="F8F8F8">
                      <a:alpha val="40000"/>
                    </a:srgbClr>
                  </a:outerShdw>
                </a:effectLst>
                <a:latin typeface="Arial Black"/>
              </a:rPr>
              <a:t>:</a:t>
            </a:r>
          </a:p>
        </p:txBody>
      </p:sp>
      <p:sp>
        <p:nvSpPr>
          <p:cNvPr id="14339" name="WordArt 3"/>
          <p:cNvSpPr>
            <a:spLocks noChangeArrowheads="1" noChangeShapeType="1" noTextEdit="1"/>
          </p:cNvSpPr>
          <p:nvPr/>
        </p:nvSpPr>
        <p:spPr bwMode="auto">
          <a:xfrm>
            <a:off x="2915817" y="3501009"/>
            <a:ext cx="5832648" cy="266429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Louvamos</a:t>
            </a:r>
            <a:r>
              <a:rPr lang="pt-PT" sz="3600" kern="10" baseline="0" dirty="0">
                <a:ln w="11430"/>
                <a:gradFill>
                  <a:gsLst>
                    <a:gs pos="0">
                      <a:srgbClr val="9933FF">
                        <a:tint val="70000"/>
                        <a:satMod val="245000"/>
                      </a:srgbClr>
                    </a:gs>
                    <a:gs pos="75000">
                      <a:srgbClr val="9933FF">
                        <a:tint val="90000"/>
                        <a:shade val="60000"/>
                        <a:satMod val="240000"/>
                      </a:srgbClr>
                    </a:gs>
                    <a:gs pos="100000">
                      <a:srgbClr val="9933FF">
                        <a:tint val="100000"/>
                        <a:shade val="50000"/>
                        <a:satMod val="240000"/>
                      </a:srgbClr>
                    </a:gs>
                  </a:gsLst>
                  <a:lin ang="5400000"/>
                </a:gradFill>
                <a:effectLst>
                  <a:outerShdw blurRad="50800" dist="38100" dir="2700000" algn="tl" rotWithShape="0">
                    <a:srgbClr val="FFFFFF">
                      <a:alpha val="40000"/>
                    </a:srgbClr>
                  </a:outerShdw>
                </a:effectLst>
                <a:latin typeface="Arial Black"/>
              </a:rPr>
              <a:t> </a:t>
            </a:r>
            <a:r>
              <a:rPr lang="pt-PT" sz="3600" kern="10" baseline="0" dirty="0">
                <a:ln w="11430"/>
                <a:solidFill>
                  <a:srgbClr val="FF0000"/>
                </a:solidFill>
                <a:effectLst>
                  <a:outerShdw blurRad="50800" dist="38100" dir="2700000" algn="tl" rotWithShape="0">
                    <a:srgbClr val="FFFFFF">
                      <a:alpha val="40000"/>
                    </a:srgbClr>
                  </a:outerShdw>
                </a:effectLst>
                <a:latin typeface="Arial Black"/>
              </a:rPr>
              <a:t>o PAI,</a:t>
            </a:r>
            <a:endPar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endParaRPr>
          </a:p>
          <a:p>
            <a:pPr>
              <a:defRPr/>
            </a:pPr>
            <a:r>
              <a:rPr lang="pt-PT" sz="3600" kern="10" baseline="0" dirty="0">
                <a:ln w="11430"/>
                <a:solidFill>
                  <a:srgbClr val="B8CAFF">
                    <a:lumMod val="90000"/>
                  </a:srgbClr>
                </a:solidFill>
                <a:effectLst>
                  <a:outerShdw blurRad="50800" dist="38100" dir="2700000" algn="tl" rotWithShape="0">
                    <a:srgbClr val="FFFFFF">
                      <a:alpha val="40000"/>
                    </a:srgbClr>
                  </a:outerShdw>
                </a:effectLst>
                <a:latin typeface="Arial Black"/>
              </a:rPr>
              <a:t>o Filho e o Espírito</a:t>
            </a:r>
          </a:p>
        </p:txBody>
      </p:sp>
      <p:pic>
        <p:nvPicPr>
          <p:cNvPr id="104452" name="Picture 4" descr="DOLPHI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704546">
            <a:off x="581025" y="3983038"/>
            <a:ext cx="2786063"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4453" name="WordArt 5"/>
          <p:cNvSpPr>
            <a:spLocks noChangeArrowheads="1" noChangeShapeType="1" noTextEdit="1"/>
          </p:cNvSpPr>
          <p:nvPr/>
        </p:nvSpPr>
        <p:spPr bwMode="auto">
          <a:xfrm>
            <a:off x="395288" y="476250"/>
            <a:ext cx="8280400" cy="1657350"/>
          </a:xfrm>
          <a:prstGeom prst="rect">
            <a:avLst/>
          </a:prstGeom>
        </p:spPr>
        <p:txBody>
          <a:bodyPr wrap="none" fromWordArt="1">
            <a:prstTxWarp prst="textPlain">
              <a:avLst>
                <a:gd name="adj" fmla="val 50000"/>
              </a:avLst>
            </a:prstTxWarp>
          </a:bodyPr>
          <a:lstStyle/>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Os 3 Ciclos</a:t>
            </a:r>
          </a:p>
          <a:p>
            <a:r>
              <a:rPr lang="pt-PT" sz="3600" kern="10">
                <a:ln w="38100">
                  <a:solidFill>
                    <a:srgbClr val="F8F8F8"/>
                  </a:solidFill>
                  <a:round/>
                  <a:headEnd/>
                  <a:tailE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9999"/>
                    </a:srgbClr>
                  </a:outerShdw>
                </a:effectLst>
                <a:latin typeface="Arial Black"/>
              </a:rPr>
              <a:t>Litúrgicos</a:t>
            </a:r>
          </a:p>
        </p:txBody>
      </p:sp>
      <p:sp>
        <p:nvSpPr>
          <p:cNvPr id="17414" name="WordArt 6"/>
          <p:cNvSpPr>
            <a:spLocks noChangeArrowheads="1" noChangeShapeType="1" noTextEdit="1"/>
          </p:cNvSpPr>
          <p:nvPr/>
        </p:nvSpPr>
        <p:spPr bwMode="auto">
          <a:xfrm>
            <a:off x="1692275" y="3789363"/>
            <a:ext cx="647700" cy="64770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104455" name="WordArt 7"/>
          <p:cNvSpPr>
            <a:spLocks noChangeArrowheads="1" noChangeShapeType="1" noTextEdit="1"/>
          </p:cNvSpPr>
          <p:nvPr/>
        </p:nvSpPr>
        <p:spPr bwMode="auto">
          <a:xfrm>
            <a:off x="612775" y="5013325"/>
            <a:ext cx="574675"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F</a:t>
            </a:r>
          </a:p>
        </p:txBody>
      </p:sp>
      <p:sp>
        <p:nvSpPr>
          <p:cNvPr id="104456" name="WordArt 8"/>
          <p:cNvSpPr>
            <a:spLocks noChangeArrowheads="1" noChangeShapeType="1" noTextEdit="1"/>
          </p:cNvSpPr>
          <p:nvPr/>
        </p:nvSpPr>
        <p:spPr bwMode="auto">
          <a:xfrm>
            <a:off x="1908175" y="5445125"/>
            <a:ext cx="647700" cy="647700"/>
          </a:xfrm>
          <a:prstGeom prst="rect">
            <a:avLst/>
          </a:prstGeom>
        </p:spPr>
        <p:txBody>
          <a:bodyPr wrap="none" fromWordArt="1">
            <a:prstTxWarp prst="textPlain">
              <a:avLst>
                <a:gd name="adj" fmla="val 50000"/>
              </a:avLst>
            </a:prstTxWarp>
          </a:bodyPr>
          <a:lstStyle/>
          <a:p>
            <a:r>
              <a:rPr lang="pt-PT" sz="3600" kern="10">
                <a:ln w="25400">
                  <a:solidFill>
                    <a:srgbClr val="000000"/>
                  </a:solidFill>
                  <a:round/>
                  <a:headEnd/>
                  <a:tailEnd/>
                </a:ln>
                <a:solidFill>
                  <a:srgbClr val="FFFFFF"/>
                </a:solidFill>
                <a:latin typeface="Arial Black"/>
              </a:rPr>
              <a:t>E</a:t>
            </a: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9" descr="http://nossasenhoracomunidade.files.wordpress.com/2013/01/admin33445126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2241350"/>
            <a:ext cx="5039916" cy="377993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7523" name="Rectangle 3"/>
          <p:cNvSpPr>
            <a:spLocks noGrp="1" noChangeArrowheads="1"/>
          </p:cNvSpPr>
          <p:nvPr>
            <p:ph type="body" idx="1"/>
          </p:nvPr>
        </p:nvSpPr>
        <p:spPr>
          <a:xfrm>
            <a:off x="684213" y="2493963"/>
            <a:ext cx="6870700" cy="3238500"/>
          </a:xfrm>
        </p:spPr>
        <p:txBody>
          <a:bodyPr/>
          <a:lstStyle/>
          <a:p>
            <a:pPr marL="609600" indent="-609600">
              <a:lnSpc>
                <a:spcPts val="5500"/>
              </a:lnSpc>
              <a:buFontTx/>
              <a:buNone/>
              <a:defRPr/>
            </a:pP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Está próximo </a:t>
            </a:r>
            <a:endPar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609600" indent="-609600">
              <a:lnSpc>
                <a:spcPts val="5500"/>
              </a:lnSpc>
              <a:buFontTx/>
              <a:buNone/>
              <a:defRPr/>
            </a:pP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 </a:t>
            </a: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reino de Deus.</a:t>
            </a:r>
          </a:p>
          <a:p>
            <a:pPr marL="609600" indent="-609600">
              <a:lnSpc>
                <a:spcPts val="5500"/>
              </a:lnSpc>
              <a:buFontTx/>
              <a:buNone/>
              <a:defRPr/>
            </a:pP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Arrependei-vos e </a:t>
            </a:r>
            <a:endPar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609600" indent="-609600">
              <a:lnSpc>
                <a:spcPts val="5500"/>
              </a:lnSpc>
              <a:buFontTx/>
              <a:buNone/>
              <a:defRPr/>
            </a:pP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4000" b="1" i="1" spc="10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acreditai </a:t>
            </a:r>
            <a:r>
              <a:rPr lang="pt-PT" sz="4000" b="1" i="1" spc="100" dirty="0">
                <a:effectLst>
                  <a:glow rad="63500">
                    <a:schemeClr val="bg1">
                      <a:alpha val="40000"/>
                    </a:schemeClr>
                  </a:glow>
                  <a:outerShdw blurRad="38100" dist="38100" dir="2700000" algn="tl">
                    <a:srgbClr val="808080"/>
                  </a:outerShdw>
                </a:effectLst>
                <a:latin typeface="Arial" pitchFamily="34" charset="0"/>
                <a:cs typeface="Arial" pitchFamily="34" charset="0"/>
              </a:rPr>
              <a:t>no Evangelho.</a:t>
            </a:r>
          </a:p>
        </p:txBody>
      </p:sp>
      <p:sp>
        <p:nvSpPr>
          <p:cNvPr id="107524" name="Line 4"/>
          <p:cNvSpPr>
            <a:spLocks noChangeShapeType="1"/>
          </p:cNvSpPr>
          <p:nvPr/>
        </p:nvSpPr>
        <p:spPr bwMode="auto">
          <a:xfrm>
            <a:off x="428625" y="836613"/>
            <a:ext cx="8207375" cy="0"/>
          </a:xfrm>
          <a:prstGeom prst="line">
            <a:avLst/>
          </a:prstGeom>
          <a:ln>
            <a:solidFill>
              <a:srgbClr val="66FFFF"/>
            </a:solidFill>
            <a:headEnd/>
            <a:tailEnd/>
          </a:ln>
        </p:spPr>
        <p:style>
          <a:lnRef idx="3">
            <a:schemeClr val="accent1"/>
          </a:lnRef>
          <a:fillRef idx="0">
            <a:schemeClr val="accent1"/>
          </a:fillRef>
          <a:effectRef idx="2">
            <a:schemeClr val="accent1"/>
          </a:effectRef>
          <a:fontRef idx="minor">
            <a:schemeClr val="tx1"/>
          </a:fontRef>
        </p:style>
        <p:txBody>
          <a:bodyPr/>
          <a:lstStyle/>
          <a:p>
            <a:pPr>
              <a:defRPr/>
            </a:pPr>
            <a:endParaRPr lang="pt-PT" dirty="0"/>
          </a:p>
        </p:txBody>
      </p:sp>
      <p:sp>
        <p:nvSpPr>
          <p:cNvPr id="113669" name="Line 5"/>
          <p:cNvSpPr>
            <a:spLocks noChangeShapeType="1"/>
          </p:cNvSpPr>
          <p:nvPr/>
        </p:nvSpPr>
        <p:spPr bwMode="auto">
          <a:xfrm>
            <a:off x="928688" y="1700213"/>
            <a:ext cx="3779837"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 name="WordArt 5"/>
          <p:cNvSpPr>
            <a:spLocks noChangeArrowheads="1" noChangeShapeType="1" noTextEdit="1"/>
          </p:cNvSpPr>
          <p:nvPr/>
        </p:nvSpPr>
        <p:spPr bwMode="auto">
          <a:xfrm>
            <a:off x="395288" y="372368"/>
            <a:ext cx="8301036" cy="3420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pic>
        <p:nvPicPr>
          <p:cNvPr id="113671" name="Picture 9" descr="BIBLE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8488" y="90488"/>
            <a:ext cx="1211262" cy="103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WordArt 8"/>
          <p:cNvSpPr>
            <a:spLocks noChangeArrowheads="1" noChangeShapeType="1" noTextEdit="1"/>
          </p:cNvSpPr>
          <p:nvPr/>
        </p:nvSpPr>
        <p:spPr bwMode="auto">
          <a:xfrm>
            <a:off x="928687" y="1181947"/>
            <a:ext cx="3779837" cy="43204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ALELUIA!</a:t>
            </a:r>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9"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2" name="Rectângulo 1"/>
          <p:cNvSpPr/>
          <p:nvPr/>
        </p:nvSpPr>
        <p:spPr>
          <a:xfrm>
            <a:off x="971550" y="1697038"/>
            <a:ext cx="6985000" cy="4324350"/>
          </a:xfrm>
          <a:prstGeom prst="rect">
            <a:avLst/>
          </a:prstGeom>
        </p:spPr>
        <p:txBody>
          <a:bodyPr>
            <a:spAutoFit/>
          </a:bodyPr>
          <a:lstStyle/>
          <a:p>
            <a:pPr algn="l">
              <a:lnSpc>
                <a:spcPts val="2200"/>
              </a:lnSpc>
              <a:defRPr/>
            </a:pPr>
            <a:r>
              <a:rPr lang="pt-PT" sz="2200" spc="100" baseline="0" dirty="0">
                <a:solidFill>
                  <a:srgbClr val="F8F8F8"/>
                </a:solidFill>
                <a:latin typeface="Arial" charset="0"/>
                <a:cs typeface="Arial" charset="0"/>
              </a:rPr>
              <a:t>“Naquele tempo,</a:t>
            </a:r>
          </a:p>
          <a:p>
            <a:pPr algn="l">
              <a:lnSpc>
                <a:spcPts val="2200"/>
              </a:lnSpc>
              <a:defRPr/>
            </a:pPr>
            <a:r>
              <a:rPr lang="pt-PT" sz="2200" spc="100" baseline="0" dirty="0">
                <a:solidFill>
                  <a:srgbClr val="F8F8F8"/>
                </a:solidFill>
                <a:latin typeface="Arial" charset="0"/>
                <a:cs typeface="Arial" charset="0"/>
              </a:rPr>
              <a:t>Jesus, ao ver as multidões, </a:t>
            </a:r>
          </a:p>
          <a:p>
            <a:pPr algn="l">
              <a:lnSpc>
                <a:spcPts val="2200"/>
              </a:lnSpc>
              <a:defRPr/>
            </a:pPr>
            <a:r>
              <a:rPr lang="pt-PT" sz="2200" spc="100" baseline="0" dirty="0">
                <a:solidFill>
                  <a:srgbClr val="F8F8F8"/>
                </a:solidFill>
                <a:latin typeface="Arial" charset="0"/>
                <a:cs typeface="Arial" charset="0"/>
              </a:rPr>
              <a:t>encheu-Se de compaixão,</a:t>
            </a:r>
          </a:p>
          <a:p>
            <a:pPr algn="l">
              <a:lnSpc>
                <a:spcPts val="2200"/>
              </a:lnSpc>
              <a:defRPr/>
            </a:pPr>
            <a:r>
              <a:rPr lang="pt-PT" sz="2200" spc="100" baseline="0" dirty="0">
                <a:solidFill>
                  <a:srgbClr val="F8F8F8"/>
                </a:solidFill>
                <a:latin typeface="Arial" charset="0"/>
                <a:cs typeface="Arial" charset="0"/>
              </a:rPr>
              <a:t>porque andavam fatigadas e abatidas, </a:t>
            </a:r>
          </a:p>
          <a:p>
            <a:pPr algn="l">
              <a:lnSpc>
                <a:spcPts val="2200"/>
              </a:lnSpc>
              <a:defRPr/>
            </a:pPr>
            <a:r>
              <a:rPr lang="pt-PT" sz="2200" spc="100" baseline="0" dirty="0">
                <a:solidFill>
                  <a:srgbClr val="F8F8F8"/>
                </a:solidFill>
                <a:latin typeface="Arial" charset="0"/>
                <a:cs typeface="Arial" charset="0"/>
              </a:rPr>
              <a:t>como ovelhas sem pastor.</a:t>
            </a:r>
          </a:p>
          <a:p>
            <a:pPr algn="l">
              <a:lnSpc>
                <a:spcPts val="2200"/>
              </a:lnSpc>
              <a:defRPr/>
            </a:pPr>
            <a:r>
              <a:rPr lang="pt-PT" sz="2200" spc="100" baseline="0" dirty="0">
                <a:solidFill>
                  <a:srgbClr val="F8F8F8"/>
                </a:solidFill>
                <a:latin typeface="Arial" charset="0"/>
                <a:cs typeface="Arial" charset="0"/>
              </a:rPr>
              <a:t>Jesus disse então aos seus discípulos:</a:t>
            </a:r>
          </a:p>
          <a:p>
            <a:pPr algn="l">
              <a:lnSpc>
                <a:spcPts val="2200"/>
              </a:lnSpc>
              <a:defRPr/>
            </a:pPr>
            <a:r>
              <a:rPr lang="pt-PT" sz="2200" spc="100" baseline="0" dirty="0">
                <a:solidFill>
                  <a:srgbClr val="F8F8F8"/>
                </a:solidFill>
                <a:latin typeface="Arial" charset="0"/>
                <a:cs typeface="Arial" charset="0"/>
              </a:rPr>
              <a:t>«A seara é grande, </a:t>
            </a:r>
          </a:p>
          <a:p>
            <a:pPr algn="l">
              <a:lnSpc>
                <a:spcPts val="2200"/>
              </a:lnSpc>
              <a:defRPr/>
            </a:pPr>
            <a:r>
              <a:rPr lang="pt-PT" sz="2200" spc="100" baseline="0" dirty="0">
                <a:solidFill>
                  <a:srgbClr val="F8F8F8"/>
                </a:solidFill>
                <a:latin typeface="Arial" charset="0"/>
                <a:cs typeface="Arial" charset="0"/>
              </a:rPr>
              <a:t>mas os trabalhadores são poucos.</a:t>
            </a:r>
          </a:p>
          <a:p>
            <a:pPr algn="l">
              <a:lnSpc>
                <a:spcPts val="2200"/>
              </a:lnSpc>
              <a:defRPr/>
            </a:pPr>
            <a:r>
              <a:rPr lang="pt-PT" sz="2200" spc="100" baseline="0" dirty="0">
                <a:solidFill>
                  <a:srgbClr val="F8F8F8"/>
                </a:solidFill>
                <a:latin typeface="Arial" charset="0"/>
                <a:cs typeface="Arial" charset="0"/>
              </a:rPr>
              <a:t>Pedi ao Senhor da seara</a:t>
            </a:r>
          </a:p>
          <a:p>
            <a:pPr algn="l">
              <a:lnSpc>
                <a:spcPts val="2200"/>
              </a:lnSpc>
              <a:defRPr/>
            </a:pPr>
            <a:r>
              <a:rPr lang="pt-PT" sz="2200" spc="100" baseline="0" dirty="0">
                <a:solidFill>
                  <a:srgbClr val="F8F8F8"/>
                </a:solidFill>
                <a:latin typeface="Arial" charset="0"/>
                <a:cs typeface="Arial" charset="0"/>
              </a:rPr>
              <a:t>que mande trabalhadores para a sua seara».</a:t>
            </a:r>
          </a:p>
          <a:p>
            <a:pPr algn="l">
              <a:lnSpc>
                <a:spcPts val="2200"/>
              </a:lnSpc>
              <a:defRPr/>
            </a:pPr>
            <a:r>
              <a:rPr lang="pt-PT" sz="2200" spc="100" baseline="0" dirty="0">
                <a:solidFill>
                  <a:srgbClr val="F8F8F8"/>
                </a:solidFill>
                <a:latin typeface="Arial" charset="0"/>
                <a:cs typeface="Arial" charset="0"/>
              </a:rPr>
              <a:t>Depois chamou a Si os seus doze discípulos</a:t>
            </a:r>
          </a:p>
          <a:p>
            <a:pPr algn="l">
              <a:lnSpc>
                <a:spcPts val="2200"/>
              </a:lnSpc>
              <a:defRPr/>
            </a:pPr>
            <a:r>
              <a:rPr lang="pt-PT" sz="2200" spc="100" baseline="0" dirty="0">
                <a:solidFill>
                  <a:srgbClr val="F8F8F8"/>
                </a:solidFill>
                <a:latin typeface="Arial" charset="0"/>
                <a:cs typeface="Arial" charset="0"/>
              </a:rPr>
              <a:t>e deu-lhes poder de expulsar </a:t>
            </a:r>
          </a:p>
          <a:p>
            <a:pPr algn="l">
              <a:lnSpc>
                <a:spcPts val="2200"/>
              </a:lnSpc>
              <a:defRPr/>
            </a:pPr>
            <a:r>
              <a:rPr lang="pt-PT" sz="2200" spc="100" baseline="0" dirty="0">
                <a:solidFill>
                  <a:srgbClr val="F8F8F8"/>
                </a:solidFill>
                <a:latin typeface="Arial" charset="0"/>
                <a:cs typeface="Arial" charset="0"/>
              </a:rPr>
              <a:t>os espíritos impuros</a:t>
            </a:r>
          </a:p>
          <a:p>
            <a:pPr algn="l">
              <a:lnSpc>
                <a:spcPts val="2200"/>
              </a:lnSpc>
              <a:defRPr/>
            </a:pPr>
            <a:r>
              <a:rPr lang="pt-PT" sz="2200" spc="100" baseline="0" dirty="0">
                <a:solidFill>
                  <a:srgbClr val="F8F8F8"/>
                </a:solidFill>
                <a:latin typeface="Arial" charset="0"/>
                <a:cs typeface="Arial" charset="0"/>
              </a:rPr>
              <a:t>e de curar todas as doenças e enfermidades.</a:t>
            </a:r>
          </a:p>
          <a:p>
            <a:pPr algn="l">
              <a:lnSpc>
                <a:spcPts val="2200"/>
              </a:lnSpc>
              <a:defRPr/>
            </a:pPr>
            <a:r>
              <a:rPr lang="pt-PT" sz="2200" spc="100" baseline="0" dirty="0">
                <a:solidFill>
                  <a:srgbClr val="F8F8F8"/>
                </a:solidFill>
                <a:latin typeface="Arial" charset="0"/>
                <a:cs typeface="Arial" charset="0"/>
              </a:rPr>
              <a:t>              </a:t>
            </a:r>
          </a:p>
        </p:txBody>
      </p:sp>
      <p:sp>
        <p:nvSpPr>
          <p:cNvPr id="10" name="WordArt 8"/>
          <p:cNvSpPr>
            <a:spLocks noChangeArrowheads="1" noChangeShapeType="1" noTextEdit="1"/>
          </p:cNvSpPr>
          <p:nvPr/>
        </p:nvSpPr>
        <p:spPr bwMode="auto">
          <a:xfrm>
            <a:off x="1836415" y="1124744"/>
            <a:ext cx="3671689"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EVANGELHO</a:t>
            </a:r>
          </a:p>
        </p:txBody>
      </p:sp>
      <p:pic>
        <p:nvPicPr>
          <p:cNvPr id="114694"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pic>
        <p:nvPicPr>
          <p:cNvPr id="114695"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83103">
            <a:off x="6270625" y="5903913"/>
            <a:ext cx="24447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da PALAVRA</a:t>
            </a:r>
          </a:p>
        </p:txBody>
      </p:sp>
      <p:sp>
        <p:nvSpPr>
          <p:cNvPr id="9"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2" name="Rectângulo 1"/>
          <p:cNvSpPr/>
          <p:nvPr/>
        </p:nvSpPr>
        <p:spPr>
          <a:xfrm>
            <a:off x="755650" y="1341438"/>
            <a:ext cx="8064500" cy="5170487"/>
          </a:xfrm>
          <a:prstGeom prst="rect">
            <a:avLst/>
          </a:prstGeom>
        </p:spPr>
        <p:txBody>
          <a:bodyPr>
            <a:spAutoFit/>
          </a:bodyPr>
          <a:lstStyle/>
          <a:p>
            <a:pPr algn="l">
              <a:lnSpc>
                <a:spcPts val="2200"/>
              </a:lnSpc>
              <a:defRPr/>
            </a:pPr>
            <a:r>
              <a:rPr lang="pt-PT" sz="2200" spc="150" baseline="0" dirty="0">
                <a:solidFill>
                  <a:srgbClr val="F8F8F8"/>
                </a:solidFill>
                <a:latin typeface="Arial" charset="0"/>
                <a:cs typeface="Arial" charset="0"/>
              </a:rPr>
              <a:t>São estes os nomes dos doze apóstolos:</a:t>
            </a:r>
          </a:p>
          <a:p>
            <a:pPr algn="l">
              <a:lnSpc>
                <a:spcPts val="2200"/>
              </a:lnSpc>
              <a:defRPr/>
            </a:pPr>
            <a:r>
              <a:rPr lang="pt-PT" sz="2200" spc="150" baseline="0" dirty="0">
                <a:solidFill>
                  <a:srgbClr val="F8F8F8"/>
                </a:solidFill>
                <a:latin typeface="Arial" charset="0"/>
                <a:cs typeface="Arial" charset="0"/>
              </a:rPr>
              <a:t>primeiro, Simão, chamado Pedro, </a:t>
            </a:r>
          </a:p>
          <a:p>
            <a:pPr algn="l">
              <a:lnSpc>
                <a:spcPts val="2200"/>
              </a:lnSpc>
              <a:defRPr/>
            </a:pPr>
            <a:r>
              <a:rPr lang="pt-PT" sz="2200" spc="150" baseline="0" dirty="0">
                <a:solidFill>
                  <a:srgbClr val="F8F8F8"/>
                </a:solidFill>
                <a:latin typeface="Arial" charset="0"/>
                <a:cs typeface="Arial" charset="0"/>
              </a:rPr>
              <a:t>e André, seu irmão;</a:t>
            </a:r>
          </a:p>
          <a:p>
            <a:pPr algn="l">
              <a:lnSpc>
                <a:spcPts val="2200"/>
              </a:lnSpc>
              <a:defRPr/>
            </a:pPr>
            <a:r>
              <a:rPr lang="pt-PT" sz="2200" spc="150" baseline="0" dirty="0">
                <a:solidFill>
                  <a:srgbClr val="F8F8F8"/>
                </a:solidFill>
                <a:latin typeface="Arial" charset="0"/>
                <a:cs typeface="Arial" charset="0"/>
              </a:rPr>
              <a:t>Tiago, filho de Zebedeu, e João, seu irmão;</a:t>
            </a:r>
          </a:p>
          <a:p>
            <a:pPr algn="l">
              <a:lnSpc>
                <a:spcPts val="2200"/>
              </a:lnSpc>
              <a:defRPr/>
            </a:pPr>
            <a:r>
              <a:rPr lang="pt-PT" sz="2200" spc="150" baseline="0" dirty="0">
                <a:solidFill>
                  <a:srgbClr val="F8F8F8"/>
                </a:solidFill>
                <a:latin typeface="Arial" charset="0"/>
                <a:cs typeface="Arial" charset="0"/>
              </a:rPr>
              <a:t>Filipe e Bartolomeu; Tomé e Mateus, o publicano;</a:t>
            </a:r>
          </a:p>
          <a:p>
            <a:pPr algn="l">
              <a:lnSpc>
                <a:spcPts val="2200"/>
              </a:lnSpc>
              <a:defRPr/>
            </a:pPr>
            <a:r>
              <a:rPr lang="pt-PT" sz="2200" spc="150" baseline="0" dirty="0">
                <a:solidFill>
                  <a:srgbClr val="F8F8F8"/>
                </a:solidFill>
                <a:latin typeface="Arial" charset="0"/>
                <a:cs typeface="Arial" charset="0"/>
              </a:rPr>
              <a:t>Tiago, filho de Alfeu, e Tadeu;</a:t>
            </a:r>
          </a:p>
          <a:p>
            <a:pPr algn="l">
              <a:lnSpc>
                <a:spcPts val="2200"/>
              </a:lnSpc>
              <a:defRPr/>
            </a:pPr>
            <a:r>
              <a:rPr lang="pt-PT" sz="2200" spc="150" baseline="0" dirty="0">
                <a:solidFill>
                  <a:srgbClr val="F8F8F8"/>
                </a:solidFill>
                <a:latin typeface="Arial" charset="0"/>
                <a:cs typeface="Arial" charset="0"/>
              </a:rPr>
              <a:t>Simão, o Cananeu, e Judas Iscariotes, </a:t>
            </a:r>
          </a:p>
          <a:p>
            <a:pPr algn="l">
              <a:lnSpc>
                <a:spcPts val="2200"/>
              </a:lnSpc>
              <a:defRPr/>
            </a:pPr>
            <a:r>
              <a:rPr lang="pt-PT" sz="2200" spc="150" baseline="0" dirty="0">
                <a:solidFill>
                  <a:srgbClr val="F8F8F8"/>
                </a:solidFill>
                <a:latin typeface="Arial" charset="0"/>
                <a:cs typeface="Arial" charset="0"/>
              </a:rPr>
              <a:t>que foi quem O entregou. </a:t>
            </a:r>
          </a:p>
          <a:p>
            <a:pPr algn="l">
              <a:lnSpc>
                <a:spcPts val="2200"/>
              </a:lnSpc>
              <a:defRPr/>
            </a:pPr>
            <a:r>
              <a:rPr lang="pt-PT" sz="2200" spc="150" baseline="0" dirty="0">
                <a:solidFill>
                  <a:srgbClr val="F8F8F8"/>
                </a:solidFill>
                <a:latin typeface="Arial" charset="0"/>
                <a:cs typeface="Arial" charset="0"/>
              </a:rPr>
              <a:t>Jesus enviou estes Doze, </a:t>
            </a:r>
          </a:p>
          <a:p>
            <a:pPr algn="l">
              <a:lnSpc>
                <a:spcPts val="2200"/>
              </a:lnSpc>
              <a:defRPr/>
            </a:pPr>
            <a:r>
              <a:rPr lang="pt-PT" sz="2200" spc="150" baseline="0" dirty="0">
                <a:solidFill>
                  <a:srgbClr val="F8F8F8"/>
                </a:solidFill>
                <a:latin typeface="Arial" charset="0"/>
                <a:cs typeface="Arial" charset="0"/>
              </a:rPr>
              <a:t>dando-lhes as seguintes instruções:</a:t>
            </a:r>
          </a:p>
          <a:p>
            <a:pPr algn="l">
              <a:lnSpc>
                <a:spcPts val="2200"/>
              </a:lnSpc>
              <a:defRPr/>
            </a:pPr>
            <a:r>
              <a:rPr lang="pt-PT" sz="2200" spc="150" baseline="0" dirty="0">
                <a:solidFill>
                  <a:srgbClr val="F8F8F8"/>
                </a:solidFill>
                <a:latin typeface="Arial" charset="0"/>
                <a:cs typeface="Arial" charset="0"/>
              </a:rPr>
              <a:t>«Não sigais o caminho dos gentios,</a:t>
            </a:r>
          </a:p>
          <a:p>
            <a:pPr algn="l">
              <a:lnSpc>
                <a:spcPts val="2200"/>
              </a:lnSpc>
              <a:defRPr/>
            </a:pPr>
            <a:r>
              <a:rPr lang="pt-PT" sz="2200" spc="150" baseline="0" dirty="0">
                <a:solidFill>
                  <a:srgbClr val="F8F8F8"/>
                </a:solidFill>
                <a:latin typeface="Arial" charset="0"/>
                <a:cs typeface="Arial" charset="0"/>
              </a:rPr>
              <a:t>nem entreis em cidade de samaritanos.</a:t>
            </a:r>
          </a:p>
          <a:p>
            <a:pPr algn="l">
              <a:lnSpc>
                <a:spcPts val="2200"/>
              </a:lnSpc>
              <a:defRPr/>
            </a:pPr>
            <a:r>
              <a:rPr lang="pt-PT" sz="2200" spc="150" baseline="0" dirty="0">
                <a:solidFill>
                  <a:srgbClr val="F8F8F8"/>
                </a:solidFill>
                <a:latin typeface="Arial" charset="0"/>
                <a:cs typeface="Arial" charset="0"/>
              </a:rPr>
              <a:t>Ide primeiramente às ovelhas perdidas </a:t>
            </a:r>
          </a:p>
          <a:p>
            <a:pPr algn="l">
              <a:lnSpc>
                <a:spcPts val="2200"/>
              </a:lnSpc>
              <a:defRPr/>
            </a:pPr>
            <a:r>
              <a:rPr lang="pt-PT" sz="2200" spc="150" baseline="0" dirty="0">
                <a:solidFill>
                  <a:srgbClr val="F8F8F8"/>
                </a:solidFill>
                <a:latin typeface="Arial" charset="0"/>
                <a:cs typeface="Arial" charset="0"/>
              </a:rPr>
              <a:t>da casa de Israel. Pelo caminho, proclamai </a:t>
            </a:r>
          </a:p>
          <a:p>
            <a:pPr algn="l">
              <a:lnSpc>
                <a:spcPts val="2200"/>
              </a:lnSpc>
              <a:defRPr/>
            </a:pPr>
            <a:r>
              <a:rPr lang="pt-PT" sz="2200" spc="150" baseline="0" dirty="0">
                <a:solidFill>
                  <a:srgbClr val="F8F8F8"/>
                </a:solidFill>
                <a:latin typeface="Arial" charset="0"/>
                <a:cs typeface="Arial" charset="0"/>
              </a:rPr>
              <a:t>que está perto o reino dos Céus.</a:t>
            </a:r>
          </a:p>
          <a:p>
            <a:pPr algn="l">
              <a:lnSpc>
                <a:spcPts val="2200"/>
              </a:lnSpc>
              <a:defRPr/>
            </a:pPr>
            <a:r>
              <a:rPr lang="pt-PT" sz="2200" spc="150" baseline="0" dirty="0">
                <a:solidFill>
                  <a:srgbClr val="F8F8F8"/>
                </a:solidFill>
                <a:latin typeface="Arial" charset="0"/>
                <a:cs typeface="Arial" charset="0"/>
              </a:rPr>
              <a:t>Curai os enfermos, ressuscitai os mortos,</a:t>
            </a:r>
          </a:p>
          <a:p>
            <a:pPr algn="l">
              <a:lnSpc>
                <a:spcPts val="2200"/>
              </a:lnSpc>
              <a:defRPr/>
            </a:pPr>
            <a:r>
              <a:rPr lang="pt-PT" sz="2200" spc="150" baseline="0" dirty="0">
                <a:solidFill>
                  <a:srgbClr val="F8F8F8"/>
                </a:solidFill>
                <a:latin typeface="Arial" charset="0"/>
                <a:cs typeface="Arial" charset="0"/>
              </a:rPr>
              <a:t>sarai os leprosos, expulsai os demónios.</a:t>
            </a:r>
          </a:p>
          <a:p>
            <a:pPr algn="l">
              <a:lnSpc>
                <a:spcPts val="2200"/>
              </a:lnSpc>
              <a:defRPr/>
            </a:pPr>
            <a:r>
              <a:rPr lang="pt-PT" sz="2200" spc="150" baseline="0" dirty="0">
                <a:solidFill>
                  <a:srgbClr val="F8F8F8"/>
                </a:solidFill>
                <a:latin typeface="Arial" charset="0"/>
                <a:cs typeface="Arial" charset="0"/>
              </a:rPr>
              <a:t>Recebestes de graça, dai de graça»”.        (Mt 9)</a:t>
            </a:r>
          </a:p>
        </p:txBody>
      </p:sp>
      <p:sp>
        <p:nvSpPr>
          <p:cNvPr id="10" name="WordArt 8"/>
          <p:cNvSpPr>
            <a:spLocks noChangeArrowheads="1" noChangeShapeType="1" noTextEdit="1"/>
          </p:cNvSpPr>
          <p:nvPr/>
        </p:nvSpPr>
        <p:spPr bwMode="auto">
          <a:xfrm>
            <a:off x="1547664" y="908720"/>
            <a:ext cx="3671689"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EVANGELHO</a:t>
            </a:r>
          </a:p>
        </p:txBody>
      </p:sp>
      <p:pic>
        <p:nvPicPr>
          <p:cNvPr id="115718"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pic>
        <p:nvPicPr>
          <p:cNvPr id="11571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883103">
            <a:off x="5853113" y="950913"/>
            <a:ext cx="24447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body" idx="1"/>
          </p:nvPr>
        </p:nvSpPr>
        <p:spPr>
          <a:xfrm>
            <a:off x="395288" y="836613"/>
            <a:ext cx="8569325" cy="5616575"/>
          </a:xfrm>
        </p:spPr>
        <p:txBody>
          <a:bodyPr/>
          <a:lstStyle/>
          <a:p>
            <a:pPr eaLnBrk="1" hangingPunct="1">
              <a:lnSpc>
                <a:spcPct val="70000"/>
              </a:lnSpc>
              <a:buFontTx/>
              <a:buNone/>
            </a:pPr>
            <a:r>
              <a:rPr lang="pt-PT" sz="1800" b="1" smtClean="0">
                <a:latin typeface="Arial" charset="0"/>
              </a:rPr>
              <a:t>Creio em um só Deus, Pai todo-poderoso,</a:t>
            </a:r>
          </a:p>
          <a:p>
            <a:pPr eaLnBrk="1" hangingPunct="1">
              <a:lnSpc>
                <a:spcPct val="70000"/>
              </a:lnSpc>
              <a:buFontTx/>
              <a:buNone/>
            </a:pPr>
            <a:r>
              <a:rPr lang="pt-PT" sz="1800" b="1" smtClean="0">
                <a:latin typeface="Arial" charset="0"/>
              </a:rPr>
              <a:t>Criador do céu e da terra, de todas as coisas visíveis e invisíveis. </a:t>
            </a:r>
          </a:p>
          <a:p>
            <a:pPr eaLnBrk="1" hangingPunct="1">
              <a:lnSpc>
                <a:spcPct val="70000"/>
              </a:lnSpc>
              <a:buFontTx/>
              <a:buNone/>
            </a:pPr>
            <a:r>
              <a:rPr lang="pt-PT" sz="1800" b="1" smtClean="0">
                <a:latin typeface="Arial" charset="0"/>
              </a:rPr>
              <a:t>Creio em um só Senhor, Jesus Cristo, Filho Unigénito de Deus, </a:t>
            </a:r>
          </a:p>
          <a:p>
            <a:pPr eaLnBrk="1" hangingPunct="1">
              <a:lnSpc>
                <a:spcPct val="70000"/>
              </a:lnSpc>
              <a:buFontTx/>
              <a:buNone/>
            </a:pPr>
            <a:r>
              <a:rPr lang="pt-PT" sz="1800" b="1" smtClean="0">
                <a:latin typeface="Arial" charset="0"/>
              </a:rPr>
              <a:t>nascido do Pai  antes de todos os séculos: </a:t>
            </a:r>
          </a:p>
          <a:p>
            <a:pPr eaLnBrk="1" hangingPunct="1">
              <a:lnSpc>
                <a:spcPct val="70000"/>
              </a:lnSpc>
              <a:buFontTx/>
              <a:buNone/>
            </a:pPr>
            <a:r>
              <a:rPr lang="pt-PT" sz="1800" b="1" smtClean="0">
                <a:latin typeface="Arial" charset="0"/>
              </a:rPr>
              <a:t>Deus de Deus, Luz de Luz, Deus verdadeiro de Deus verdadeiro. </a:t>
            </a:r>
          </a:p>
          <a:p>
            <a:pPr eaLnBrk="1" hangingPunct="1">
              <a:lnSpc>
                <a:spcPct val="70000"/>
              </a:lnSpc>
              <a:buFontTx/>
              <a:buNone/>
            </a:pPr>
            <a:r>
              <a:rPr lang="pt-PT" sz="1800" b="1" smtClean="0">
                <a:latin typeface="Arial" charset="0"/>
              </a:rPr>
              <a:t>Gerado, não criado, consubstancial ao Pai. </a:t>
            </a:r>
          </a:p>
          <a:p>
            <a:pPr eaLnBrk="1" hangingPunct="1">
              <a:lnSpc>
                <a:spcPct val="70000"/>
              </a:lnSpc>
              <a:buFontTx/>
              <a:buNone/>
            </a:pPr>
            <a:r>
              <a:rPr lang="pt-PT" sz="1800" b="1" smtClean="0">
                <a:latin typeface="Arial" charset="0"/>
              </a:rPr>
              <a:t>Por Ele todas as coisas foram feitas. </a:t>
            </a:r>
          </a:p>
          <a:p>
            <a:pPr eaLnBrk="1" hangingPunct="1">
              <a:lnSpc>
                <a:spcPct val="70000"/>
              </a:lnSpc>
              <a:buFontTx/>
              <a:buNone/>
            </a:pPr>
            <a:r>
              <a:rPr lang="pt-PT" sz="1800" b="1" smtClean="0">
                <a:latin typeface="Arial" charset="0"/>
              </a:rPr>
              <a:t>E por nós, homens, e para nossa salvação desceu dos Céus.  </a:t>
            </a:r>
            <a:r>
              <a:rPr lang="pt-PT" sz="1800" smtClean="0">
                <a:latin typeface="Arial" charset="0"/>
              </a:rPr>
              <a:t>( </a:t>
            </a:r>
            <a:r>
              <a:rPr lang="pt-PT" sz="1800" b="1" smtClean="0">
                <a:latin typeface="Arial" charset="0"/>
              </a:rPr>
              <a:t>/</a:t>
            </a:r>
            <a:r>
              <a:rPr lang="pt-PT" sz="1800" smtClean="0">
                <a:latin typeface="Arial" charset="0"/>
              </a:rPr>
              <a:t> )</a:t>
            </a:r>
            <a:r>
              <a:rPr lang="pt-PT" sz="1800" b="1" smtClean="0">
                <a:latin typeface="Arial" charset="0"/>
              </a:rPr>
              <a:t> </a:t>
            </a:r>
          </a:p>
          <a:p>
            <a:pPr eaLnBrk="1" hangingPunct="1">
              <a:lnSpc>
                <a:spcPct val="70000"/>
              </a:lnSpc>
              <a:buFontTx/>
              <a:buNone/>
            </a:pPr>
            <a:r>
              <a:rPr lang="pt-PT" sz="1800" b="1" smtClean="0">
                <a:latin typeface="Arial" charset="0"/>
              </a:rPr>
              <a:t>   E encarnou pelo Espírito Santo, no seio da Virgem Maria, e Se fez homem. </a:t>
            </a:r>
          </a:p>
          <a:p>
            <a:pPr eaLnBrk="1" hangingPunct="1">
              <a:lnSpc>
                <a:spcPct val="70000"/>
              </a:lnSpc>
              <a:buFontTx/>
              <a:buNone/>
            </a:pPr>
            <a:r>
              <a:rPr lang="pt-PT" sz="1800" b="1" smtClean="0">
                <a:latin typeface="Arial" charset="0"/>
              </a:rPr>
              <a:t>Também por nós foi crucificado sob Pôncio Pilatos; </a:t>
            </a:r>
          </a:p>
          <a:p>
            <a:pPr eaLnBrk="1" hangingPunct="1">
              <a:lnSpc>
                <a:spcPct val="70000"/>
              </a:lnSpc>
              <a:buFontTx/>
              <a:buNone/>
            </a:pPr>
            <a:r>
              <a:rPr lang="pt-PT" sz="1800" b="1" smtClean="0">
                <a:latin typeface="Arial" charset="0"/>
              </a:rPr>
              <a:t>padeceu e foi sepultado. </a:t>
            </a:r>
          </a:p>
          <a:p>
            <a:pPr eaLnBrk="1" hangingPunct="1">
              <a:lnSpc>
                <a:spcPct val="70000"/>
              </a:lnSpc>
              <a:buFontTx/>
              <a:buNone/>
            </a:pPr>
            <a:r>
              <a:rPr lang="pt-PT" sz="1800" b="1" smtClean="0">
                <a:latin typeface="Arial" charset="0"/>
              </a:rPr>
              <a:t>Ressuscitou ao terceiro dia, conforme as Escrituras e subiu aos Céus,</a:t>
            </a:r>
          </a:p>
          <a:p>
            <a:pPr eaLnBrk="1" hangingPunct="1">
              <a:lnSpc>
                <a:spcPct val="70000"/>
              </a:lnSpc>
              <a:buFontTx/>
              <a:buNone/>
            </a:pPr>
            <a:r>
              <a:rPr lang="pt-PT" sz="1800" b="1" smtClean="0">
                <a:latin typeface="Arial" charset="0"/>
              </a:rPr>
              <a:t>onde está sentado à direita do Pai. </a:t>
            </a:r>
          </a:p>
          <a:p>
            <a:pPr eaLnBrk="1" hangingPunct="1">
              <a:lnSpc>
                <a:spcPct val="70000"/>
              </a:lnSpc>
              <a:buFontTx/>
              <a:buNone/>
            </a:pPr>
            <a:r>
              <a:rPr lang="pt-PT" sz="1800" b="1" smtClean="0">
                <a:latin typeface="Arial" charset="0"/>
              </a:rPr>
              <a:t>De novo há de vir na sua glória, para julgar os vivos e os mortos, </a:t>
            </a:r>
          </a:p>
          <a:p>
            <a:pPr eaLnBrk="1" hangingPunct="1">
              <a:lnSpc>
                <a:spcPct val="70000"/>
              </a:lnSpc>
              <a:buFontTx/>
              <a:buNone/>
            </a:pPr>
            <a:r>
              <a:rPr lang="pt-PT" sz="1800" b="1" smtClean="0">
                <a:latin typeface="Arial" charset="0"/>
              </a:rPr>
              <a:t>e o Seu Reino não terá fim. </a:t>
            </a:r>
          </a:p>
          <a:p>
            <a:pPr eaLnBrk="1" hangingPunct="1">
              <a:lnSpc>
                <a:spcPct val="70000"/>
              </a:lnSpc>
              <a:buFontTx/>
              <a:buNone/>
            </a:pPr>
            <a:r>
              <a:rPr lang="pt-PT" sz="1800" b="1" smtClean="0">
                <a:latin typeface="Arial" charset="0"/>
              </a:rPr>
              <a:t>Creio no Espírito Santo, Senhor que dá a vida, e procede do Pai e do Filho; </a:t>
            </a:r>
          </a:p>
          <a:p>
            <a:pPr eaLnBrk="1" hangingPunct="1">
              <a:lnSpc>
                <a:spcPct val="70000"/>
              </a:lnSpc>
              <a:buFontTx/>
              <a:buNone/>
            </a:pPr>
            <a:r>
              <a:rPr lang="pt-PT" sz="1800" b="1" smtClean="0">
                <a:latin typeface="Arial" charset="0"/>
              </a:rPr>
              <a:t>e com o Pai e o Filho é adorado e glorificado: </a:t>
            </a:r>
          </a:p>
          <a:p>
            <a:pPr eaLnBrk="1" hangingPunct="1">
              <a:lnSpc>
                <a:spcPct val="70000"/>
              </a:lnSpc>
              <a:buFontTx/>
              <a:buNone/>
            </a:pPr>
            <a:r>
              <a:rPr lang="pt-PT" sz="1800" b="1" smtClean="0">
                <a:latin typeface="Arial" charset="0"/>
              </a:rPr>
              <a:t>Ele que falou pelos Profetas. </a:t>
            </a:r>
          </a:p>
          <a:p>
            <a:pPr eaLnBrk="1" hangingPunct="1">
              <a:lnSpc>
                <a:spcPct val="70000"/>
              </a:lnSpc>
              <a:buFontTx/>
              <a:buNone/>
            </a:pPr>
            <a:r>
              <a:rPr lang="pt-PT" sz="1800" b="1" smtClean="0">
                <a:latin typeface="Arial" charset="0"/>
              </a:rPr>
              <a:t>Creio na Igreja una, santa, católica e apostólica. </a:t>
            </a:r>
          </a:p>
          <a:p>
            <a:pPr eaLnBrk="1" hangingPunct="1">
              <a:lnSpc>
                <a:spcPct val="70000"/>
              </a:lnSpc>
              <a:buFontTx/>
              <a:buNone/>
            </a:pPr>
            <a:r>
              <a:rPr lang="pt-PT" sz="1800" b="1" smtClean="0">
                <a:latin typeface="Arial" charset="0"/>
              </a:rPr>
              <a:t>Professo um só batismo para remissão dos pecados. </a:t>
            </a:r>
          </a:p>
          <a:p>
            <a:pPr eaLnBrk="1" hangingPunct="1">
              <a:lnSpc>
                <a:spcPct val="70000"/>
              </a:lnSpc>
              <a:buFontTx/>
              <a:buNone/>
            </a:pPr>
            <a:r>
              <a:rPr lang="pt-PT" sz="1800" b="1" smtClean="0">
                <a:latin typeface="Arial" charset="0"/>
              </a:rPr>
              <a:t>E espero a ressurreição dos mortos, </a:t>
            </a:r>
          </a:p>
          <a:p>
            <a:pPr eaLnBrk="1" hangingPunct="1">
              <a:lnSpc>
                <a:spcPct val="70000"/>
              </a:lnSpc>
              <a:buFontTx/>
              <a:buNone/>
            </a:pPr>
            <a:r>
              <a:rPr lang="pt-PT" sz="1800" b="1" smtClean="0">
                <a:latin typeface="Arial" charset="0"/>
              </a:rPr>
              <a:t>e a vida do mundo que há de vir.</a:t>
            </a:r>
            <a:r>
              <a:rPr lang="pt-PT" sz="1800" b="1" i="1" smtClean="0">
                <a:latin typeface="Arial" charset="0"/>
              </a:rPr>
              <a:t>  Ámen.</a:t>
            </a:r>
            <a:r>
              <a:rPr lang="pt-PT" sz="1800" b="1" smtClean="0">
                <a:latin typeface="Arial" charset="0"/>
                <a:sym typeface="Wingdings" pitchFamily="2" charset="2"/>
              </a:rPr>
              <a:t> </a:t>
            </a:r>
          </a:p>
        </p:txBody>
      </p:sp>
      <p:sp>
        <p:nvSpPr>
          <p:cNvPr id="116739" name="Line 4"/>
          <p:cNvSpPr>
            <a:spLocks noChangeShapeType="1"/>
          </p:cNvSpPr>
          <p:nvPr/>
        </p:nvSpPr>
        <p:spPr bwMode="auto">
          <a:xfrm>
            <a:off x="1403350" y="765175"/>
            <a:ext cx="4751388"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403351" y="404813"/>
            <a:ext cx="4751388"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chemeClr val="accent3">
                    <a:lumMod val="60000"/>
                    <a:lumOff val="40000"/>
                  </a:schemeClr>
                </a:solidFill>
                <a:effectLst>
                  <a:outerShdw blurRad="50800" dist="39000" dir="5460000" algn="tl">
                    <a:srgbClr val="000000">
                      <a:alpha val="38000"/>
                    </a:srgbClr>
                  </a:outerShdw>
                </a:effectLst>
                <a:latin typeface="Arial"/>
                <a:cs typeface="Arial"/>
              </a:rPr>
              <a:t>Profissão de Fé (Credo)</a:t>
            </a:r>
          </a:p>
        </p:txBody>
      </p:sp>
    </p:spTree>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Line 6"/>
          <p:cNvSpPr>
            <a:spLocks noChangeShapeType="1"/>
          </p:cNvSpPr>
          <p:nvPr/>
        </p:nvSpPr>
        <p:spPr bwMode="auto">
          <a:xfrm>
            <a:off x="368300" y="893763"/>
            <a:ext cx="8351838" cy="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solidFill>
                <a:srgbClr val="F8F8F8"/>
              </a:solidFill>
            </a:endParaRPr>
          </a:p>
        </p:txBody>
      </p:sp>
      <p:sp>
        <p:nvSpPr>
          <p:cNvPr id="117763" name="Line 12"/>
          <p:cNvSpPr>
            <a:spLocks noChangeShapeType="1"/>
          </p:cNvSpPr>
          <p:nvPr/>
        </p:nvSpPr>
        <p:spPr bwMode="auto">
          <a:xfrm>
            <a:off x="2916238" y="1628775"/>
            <a:ext cx="4964112"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solidFill>
                <a:srgbClr val="F8F8F8"/>
              </a:solidFill>
            </a:endParaRPr>
          </a:p>
        </p:txBody>
      </p:sp>
      <p:sp>
        <p:nvSpPr>
          <p:cNvPr id="2" name="Rectângulo 1"/>
          <p:cNvSpPr/>
          <p:nvPr/>
        </p:nvSpPr>
        <p:spPr>
          <a:xfrm>
            <a:off x="395288" y="2036763"/>
            <a:ext cx="8569325" cy="2913062"/>
          </a:xfrm>
          <a:prstGeom prst="rect">
            <a:avLst/>
          </a:prstGeom>
        </p:spPr>
        <p:txBody>
          <a:bodyPr>
            <a:spAutoFit/>
          </a:bodyPr>
          <a:lstStyle/>
          <a:p>
            <a:pPr marL="1254125" lvl="2" algn="l">
              <a:lnSpc>
                <a:spcPts val="2800"/>
              </a:lnSpc>
              <a:spcAft>
                <a:spcPts val="1200"/>
              </a:spcAft>
              <a:defRPr/>
            </a:pPr>
            <a:r>
              <a:rPr lang="pt-PT" sz="2000" spc="100" baseline="0" dirty="0">
                <a:solidFill>
                  <a:srgbClr val="F8F8F8"/>
                </a:solidFill>
                <a:latin typeface="Arial" charset="0"/>
                <a:cs typeface="Arial" charset="0"/>
              </a:rPr>
              <a:t>Oramos... ao Senhor, nosso Pastor, todos os que “somos o Seu Povo e ovelhas do Seu rebanho”.     </a:t>
            </a:r>
          </a:p>
          <a:p>
            <a:pPr marL="796925" lvl="1" algn="l">
              <a:lnSpc>
                <a:spcPts val="2800"/>
              </a:lnSpc>
              <a:spcAft>
                <a:spcPts val="1200"/>
              </a:spcAft>
              <a:defRPr/>
            </a:pPr>
            <a:r>
              <a:rPr lang="pt-PT" sz="2000" i="1" spc="100" baseline="0" dirty="0">
                <a:solidFill>
                  <a:srgbClr val="F8F8F8"/>
                </a:solidFill>
                <a:latin typeface="Arial" charset="0"/>
                <a:cs typeface="Arial" charset="0"/>
              </a:rPr>
              <a:t>E, para que não haja “ovelhas sem pastor”, pedimos:</a:t>
            </a:r>
            <a:r>
              <a:rPr lang="pt-PT" sz="2000" spc="100" baseline="0" dirty="0">
                <a:solidFill>
                  <a:srgbClr val="F8F8F8"/>
                </a:solidFill>
                <a:latin typeface="Arial" charset="0"/>
                <a:cs typeface="Arial" charset="0"/>
              </a:rPr>
              <a:t>	</a:t>
            </a:r>
          </a:p>
          <a:p>
            <a:pPr marL="85725" algn="l">
              <a:lnSpc>
                <a:spcPts val="2800"/>
              </a:lnSpc>
              <a:defRPr/>
            </a:pPr>
            <a:r>
              <a:rPr lang="pt-PT" sz="2000" spc="100" baseline="0" dirty="0">
                <a:solidFill>
                  <a:srgbClr val="F8F8F8"/>
                </a:solidFill>
                <a:latin typeface="Arial" charset="0"/>
                <a:cs typeface="Arial" charset="0"/>
              </a:rPr>
              <a:t>~ pelos cristãos desanimados, desorientados, insatisfeitos…</a:t>
            </a:r>
          </a:p>
          <a:p>
            <a:pPr marL="85725" algn="l">
              <a:lnSpc>
                <a:spcPts val="2800"/>
              </a:lnSpc>
              <a:defRPr/>
            </a:pPr>
            <a:r>
              <a:rPr lang="pt-PT" sz="2000" spc="100" baseline="0" dirty="0">
                <a:solidFill>
                  <a:srgbClr val="F8F8F8"/>
                </a:solidFill>
                <a:latin typeface="Arial" charset="0"/>
                <a:cs typeface="Arial" charset="0"/>
              </a:rPr>
              <a:t>~ por toda a Igreja, </a:t>
            </a:r>
            <a:r>
              <a:rPr lang="pt-PT" sz="2000" i="1" spc="100" baseline="0" dirty="0">
                <a:solidFill>
                  <a:srgbClr val="F8F8F8"/>
                </a:solidFill>
                <a:latin typeface="Arial" charset="0"/>
                <a:cs typeface="Arial" charset="0"/>
              </a:rPr>
              <a:t>povo de sacerdotes </a:t>
            </a:r>
            <a:r>
              <a:rPr lang="pt-PT" sz="2000" spc="100" baseline="0" dirty="0">
                <a:solidFill>
                  <a:srgbClr val="F8F8F8"/>
                </a:solidFill>
                <a:latin typeface="Arial" charset="0"/>
                <a:cs typeface="Arial" charset="0"/>
              </a:rPr>
              <a:t>e </a:t>
            </a:r>
            <a:r>
              <a:rPr lang="pt-PT" sz="2000" i="1" spc="100" baseline="0" dirty="0">
                <a:solidFill>
                  <a:srgbClr val="F8F8F8"/>
                </a:solidFill>
                <a:latin typeface="Arial" charset="0"/>
                <a:cs typeface="Arial" charset="0"/>
              </a:rPr>
              <a:t>nação santa</a:t>
            </a:r>
            <a:r>
              <a:rPr lang="pt-PT" sz="2000" spc="100" baseline="0" dirty="0">
                <a:solidFill>
                  <a:srgbClr val="F8F8F8"/>
                </a:solidFill>
                <a:latin typeface="Arial" charset="0"/>
                <a:cs typeface="Arial" charset="0"/>
              </a:rPr>
              <a:t>... </a:t>
            </a:r>
          </a:p>
          <a:p>
            <a:pPr marL="85725" algn="l">
              <a:lnSpc>
                <a:spcPts val="2800"/>
              </a:lnSpc>
              <a:defRPr/>
            </a:pPr>
            <a:r>
              <a:rPr lang="pt-PT" sz="2000" spc="100" baseline="0" dirty="0">
                <a:solidFill>
                  <a:srgbClr val="F8F8F8"/>
                </a:solidFill>
                <a:latin typeface="Arial" charset="0"/>
                <a:cs typeface="Arial" charset="0"/>
              </a:rPr>
              <a:t>~ por todas as vocações missionárias, dedicadas ao Reino…</a:t>
            </a:r>
          </a:p>
          <a:p>
            <a:pPr marL="85725" algn="l">
              <a:lnSpc>
                <a:spcPts val="2800"/>
              </a:lnSpc>
              <a:defRPr/>
            </a:pPr>
            <a:r>
              <a:rPr lang="pt-PT" sz="2000" spc="100" baseline="0" dirty="0">
                <a:solidFill>
                  <a:srgbClr val="F8F8F8"/>
                </a:solidFill>
                <a:latin typeface="Arial" charset="0"/>
                <a:cs typeface="Arial" charset="0"/>
              </a:rPr>
              <a:t>~ pelas nossas famílias e comunidades, exemplo de serviço…</a:t>
            </a:r>
          </a:p>
        </p:txBody>
      </p:sp>
      <p:sp>
        <p:nvSpPr>
          <p:cNvPr id="8" name="WordArt 8"/>
          <p:cNvSpPr>
            <a:spLocks noChangeArrowheads="1" noChangeShapeType="1" noTextEdit="1"/>
          </p:cNvSpPr>
          <p:nvPr/>
        </p:nvSpPr>
        <p:spPr bwMode="auto">
          <a:xfrm>
            <a:off x="2940098" y="1058932"/>
            <a:ext cx="4940151" cy="56986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Oração dos </a:t>
            </a:r>
            <a:r>
              <a:rPr lang="pt-PT" sz="3600" i="1" kern="10" baseline="0" dirty="0" smtClean="0">
                <a:ln w="11430"/>
                <a:solidFill>
                  <a:srgbClr val="FF3300"/>
                </a:solidFill>
                <a:effectLst>
                  <a:outerShdw blurRad="50800" dist="39000" dir="5460000" algn="tl">
                    <a:srgbClr val="000000">
                      <a:alpha val="38000"/>
                    </a:srgbClr>
                  </a:outerShdw>
                </a:effectLst>
                <a:latin typeface="Arial Black"/>
                <a:cs typeface="Arial" charset="0"/>
              </a:rPr>
              <a:t>Fiéis (1)</a:t>
            </a:r>
            <a:endPar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endParaRPr>
          </a:p>
        </p:txBody>
      </p:sp>
      <p:sp>
        <p:nvSpPr>
          <p:cNvPr id="9" name="Rectângulo 8"/>
          <p:cNvSpPr/>
          <p:nvPr/>
        </p:nvSpPr>
        <p:spPr>
          <a:xfrm>
            <a:off x="1258888" y="5087938"/>
            <a:ext cx="7489825" cy="1077912"/>
          </a:xfrm>
          <a:prstGeom prst="rect">
            <a:avLst/>
          </a:prstGeom>
        </p:spPr>
        <p:txBody>
          <a:bodyPr>
            <a:spAutoFit/>
          </a:bodyPr>
          <a:lstStyle/>
          <a:p>
            <a:pPr algn="l">
              <a:spcAft>
                <a:spcPts val="0"/>
              </a:spcAft>
              <a:defRPr/>
            </a:pPr>
            <a:r>
              <a:rPr lang="pt-PT" sz="3200" cap="all" spc="300" baseline="0" dirty="0">
                <a:solidFill>
                  <a:srgbClr val="F8F8F8"/>
                </a:solidFill>
                <a:latin typeface="Arial Rounded MT Bold" pitchFamily="34" charset="0"/>
                <a:ea typeface="Times New Roman"/>
                <a:cs typeface="Arial" charset="0"/>
              </a:rPr>
              <a:t>Porque somos</a:t>
            </a:r>
          </a:p>
          <a:p>
            <a:pPr algn="l">
              <a:spcAft>
                <a:spcPts val="0"/>
              </a:spcAft>
              <a:defRPr/>
            </a:pPr>
            <a:r>
              <a:rPr lang="pt-PT" sz="3200" cap="all" spc="300" baseline="0" dirty="0">
                <a:solidFill>
                  <a:srgbClr val="F8F8F8"/>
                </a:solidFill>
                <a:latin typeface="Arial Rounded MT Bold" pitchFamily="34" charset="0"/>
                <a:ea typeface="Times New Roman"/>
                <a:cs typeface="Arial" charset="0"/>
              </a:rPr>
              <a:t>  ovelhas do teu rebanho!</a:t>
            </a:r>
          </a:p>
        </p:txBody>
      </p:sp>
      <p:sp>
        <p:nvSpPr>
          <p:cNvPr id="11" name="WordArt 5"/>
          <p:cNvSpPr>
            <a:spLocks noChangeArrowheads="1" noChangeShapeType="1" noTextEdit="1"/>
          </p:cNvSpPr>
          <p:nvPr/>
        </p:nvSpPr>
        <p:spPr bwMode="auto">
          <a:xfrm>
            <a:off x="368299" y="392905"/>
            <a:ext cx="8328025" cy="5008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00FF00"/>
                </a:solidFill>
                <a:effectLst>
                  <a:glow rad="63500">
                    <a:srgbClr val="FFFF00">
                      <a:alpha val="45000"/>
                    </a:srgbClr>
                  </a:glow>
                  <a:outerShdw blurRad="50800" dist="39000" dir="5460000" algn="tl">
                    <a:srgbClr val="000000">
                      <a:alpha val="38000"/>
                    </a:srgbClr>
                  </a:outerShdw>
                </a:effectLst>
                <a:latin typeface="Arial Black" pitchFamily="34" charset="0"/>
                <a:cs typeface="Arial"/>
              </a:rPr>
              <a:t>ORAÇÃO UNIVERSAL</a:t>
            </a:r>
          </a:p>
        </p:txBody>
      </p:sp>
    </p:spTree>
    <p:extLst>
      <p:ext uri="{BB962C8B-B14F-4D97-AF65-F5344CB8AC3E}">
        <p14:creationId xmlns:p14="http://schemas.microsoft.com/office/powerpoint/2010/main" val="744420771"/>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paradigmasemmim.files.wordpress.com/2010/07/copia-de-colheita_2727_1280x96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3848" y="1859632"/>
            <a:ext cx="5164832" cy="38736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7762" name="Line 6"/>
          <p:cNvSpPr>
            <a:spLocks noChangeShapeType="1"/>
          </p:cNvSpPr>
          <p:nvPr/>
        </p:nvSpPr>
        <p:spPr bwMode="auto">
          <a:xfrm>
            <a:off x="368300" y="893763"/>
            <a:ext cx="8351838" cy="0"/>
          </a:xfrm>
          <a:prstGeom prst="line">
            <a:avLst/>
          </a:prstGeom>
          <a:noFill/>
          <a:ln w="381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7763" name="Line 12"/>
          <p:cNvSpPr>
            <a:spLocks noChangeShapeType="1"/>
          </p:cNvSpPr>
          <p:nvPr/>
        </p:nvSpPr>
        <p:spPr bwMode="auto">
          <a:xfrm>
            <a:off x="2916238" y="1628775"/>
            <a:ext cx="4964112" cy="0"/>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8" name="WordArt 8"/>
          <p:cNvSpPr>
            <a:spLocks noChangeArrowheads="1" noChangeShapeType="1" noTextEdit="1"/>
          </p:cNvSpPr>
          <p:nvPr/>
        </p:nvSpPr>
        <p:spPr bwMode="auto">
          <a:xfrm>
            <a:off x="2940098" y="1058932"/>
            <a:ext cx="4940151" cy="56986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Oração dos </a:t>
            </a:r>
            <a:r>
              <a:rPr lang="pt-PT" sz="3600" i="1" kern="10" baseline="0" dirty="0" smtClean="0">
                <a:ln w="11430"/>
                <a:solidFill>
                  <a:srgbClr val="FF3300"/>
                </a:solidFill>
                <a:effectLst>
                  <a:outerShdw blurRad="50800" dist="39000" dir="5460000" algn="tl">
                    <a:srgbClr val="000000">
                      <a:alpha val="38000"/>
                    </a:srgbClr>
                  </a:outerShdw>
                </a:effectLst>
                <a:latin typeface="Arial Black"/>
                <a:cs typeface="Arial" charset="0"/>
              </a:rPr>
              <a:t>Fiéis (2)</a:t>
            </a:r>
            <a:endPar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endParaRPr>
          </a:p>
        </p:txBody>
      </p:sp>
      <p:sp>
        <p:nvSpPr>
          <p:cNvPr id="11" name="WordArt 5"/>
          <p:cNvSpPr>
            <a:spLocks noChangeArrowheads="1" noChangeShapeType="1" noTextEdit="1"/>
          </p:cNvSpPr>
          <p:nvPr/>
        </p:nvSpPr>
        <p:spPr bwMode="auto">
          <a:xfrm>
            <a:off x="368299" y="392905"/>
            <a:ext cx="8328025" cy="5008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00FF00"/>
                </a:solidFill>
                <a:effectLst>
                  <a:glow rad="63500">
                    <a:srgbClr val="FFFF00">
                      <a:alpha val="45000"/>
                    </a:srgbClr>
                  </a:glow>
                  <a:outerShdw blurRad="50800" dist="39000" dir="5460000" algn="tl">
                    <a:srgbClr val="000000">
                      <a:alpha val="38000"/>
                    </a:srgbClr>
                  </a:outerShdw>
                </a:effectLst>
                <a:latin typeface="Arial Black" pitchFamily="34" charset="0"/>
                <a:cs typeface="Arial"/>
              </a:rPr>
              <a:t>ORAÇÃO UNIVERSAL</a:t>
            </a:r>
          </a:p>
        </p:txBody>
      </p:sp>
      <p:sp>
        <p:nvSpPr>
          <p:cNvPr id="3" name="Rectângulo 2"/>
          <p:cNvSpPr/>
          <p:nvPr/>
        </p:nvSpPr>
        <p:spPr>
          <a:xfrm>
            <a:off x="971600" y="2756535"/>
            <a:ext cx="6677000" cy="2400657"/>
          </a:xfrm>
          <a:prstGeom prst="rect">
            <a:avLst/>
          </a:prstGeom>
        </p:spPr>
        <p:txBody>
          <a:bodyPr wrap="square">
            <a:spAutoFit/>
          </a:bodyPr>
          <a:lstStyle/>
          <a:p>
            <a:pPr marL="609600" indent="-609600" algn="l">
              <a:lnSpc>
                <a:spcPts val="6000"/>
              </a:lnSpc>
              <a:buFontTx/>
              <a:buNone/>
              <a:defRPr/>
            </a:pPr>
            <a:r>
              <a:rPr lang="pt-PT" sz="6000" spc="100" dirty="0">
                <a:effectLst>
                  <a:glow rad="63500">
                    <a:schemeClr val="bg1">
                      <a:alpha val="40000"/>
                    </a:schemeClr>
                  </a:glow>
                  <a:outerShdw blurRad="38100" dist="38100" dir="2700000" algn="tl">
                    <a:srgbClr val="808080"/>
                  </a:outerShdw>
                </a:effectLst>
                <a:latin typeface="Arial Rounded MT Bold" pitchFamily="34" charset="0"/>
                <a:cs typeface="Arial" pitchFamily="34" charset="0"/>
              </a:rPr>
              <a:t>MANDAI, SENHOR, OPERÁRIOS </a:t>
            </a:r>
          </a:p>
          <a:p>
            <a:pPr marL="609600" indent="-609600" algn="l">
              <a:lnSpc>
                <a:spcPts val="6000"/>
              </a:lnSpc>
              <a:buFontTx/>
              <a:buNone/>
              <a:defRPr/>
            </a:pPr>
            <a:r>
              <a:rPr lang="pt-PT" sz="6000" spc="100" dirty="0">
                <a:effectLst>
                  <a:glow rad="63500">
                    <a:schemeClr val="bg1">
                      <a:alpha val="40000"/>
                    </a:schemeClr>
                  </a:glow>
                  <a:outerShdw blurRad="38100" dist="38100" dir="2700000" algn="tl">
                    <a:srgbClr val="808080"/>
                  </a:outerShdw>
                </a:effectLst>
                <a:latin typeface="Arial Rounded MT Bold" pitchFamily="34" charset="0"/>
                <a:cs typeface="Arial" pitchFamily="34" charset="0"/>
              </a:rPr>
              <a:t>PARA A VOSSA MESSE!</a:t>
            </a:r>
          </a:p>
        </p:txBody>
      </p:sp>
    </p:spTree>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WordArt 21"/>
          <p:cNvSpPr>
            <a:spLocks noChangeArrowheads="1" noChangeShapeType="1" noTextEdit="1"/>
          </p:cNvSpPr>
          <p:nvPr/>
        </p:nvSpPr>
        <p:spPr bwMode="auto">
          <a:xfrm>
            <a:off x="539750" y="505384"/>
            <a:ext cx="820871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spc="50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EUCARÍSTICA</a:t>
            </a:r>
          </a:p>
        </p:txBody>
      </p:sp>
      <p:sp>
        <p:nvSpPr>
          <p:cNvPr id="118787" name="Line 7"/>
          <p:cNvSpPr>
            <a:spLocks noChangeShapeType="1"/>
          </p:cNvSpPr>
          <p:nvPr/>
        </p:nvSpPr>
        <p:spPr bwMode="auto">
          <a:xfrm>
            <a:off x="539750" y="3357563"/>
            <a:ext cx="7920038" cy="0"/>
          </a:xfrm>
          <a:prstGeom prst="line">
            <a:avLst/>
          </a:prstGeom>
          <a:noFill/>
          <a:ln w="50800">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9396558">
            <a:off x="1667181" y="1561863"/>
            <a:ext cx="4263948" cy="4464328"/>
          </a:xfrm>
          <a:prstGeom prst="rect">
            <a:avLst/>
          </a:prstGeom>
          <a:noFill/>
          <a:ln>
            <a:noFill/>
          </a:ln>
          <a:effectLst>
            <a:glow rad="406400">
              <a:schemeClr val="tx2">
                <a:alpha val="58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9832" y="1561549"/>
            <a:ext cx="4269837" cy="4061955"/>
          </a:xfrm>
          <a:prstGeom prst="rect">
            <a:avLst/>
          </a:prstGeom>
          <a:noFill/>
          <a:ln>
            <a:noFill/>
          </a:ln>
          <a:effectLst>
            <a:glow rad="406400">
              <a:schemeClr val="tx2">
                <a:alpha val="52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ousagradosoufeliz.com/wp-content/uploads/2011/06/Eucarist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6412" y="1215776"/>
            <a:ext cx="4756721" cy="356754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2"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sp>
        <p:nvSpPr>
          <p:cNvPr id="119813" name="Line 4"/>
          <p:cNvSpPr>
            <a:spLocks noChangeShapeType="1"/>
          </p:cNvSpPr>
          <p:nvPr/>
        </p:nvSpPr>
        <p:spPr bwMode="auto">
          <a:xfrm flipV="1">
            <a:off x="428625" y="908050"/>
            <a:ext cx="8320088" cy="0"/>
          </a:xfrm>
          <a:prstGeom prst="line">
            <a:avLst/>
          </a:prstGeom>
          <a:noFill/>
          <a:ln w="28575">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19814" name="Line 6"/>
          <p:cNvSpPr>
            <a:spLocks noChangeShapeType="1"/>
          </p:cNvSpPr>
          <p:nvPr/>
        </p:nvSpPr>
        <p:spPr bwMode="auto">
          <a:xfrm flipV="1">
            <a:off x="1116013" y="1412875"/>
            <a:ext cx="0" cy="2700338"/>
          </a:xfrm>
          <a:prstGeom prst="line">
            <a:avLst/>
          </a:prstGeom>
          <a:noFill/>
          <a:ln w="38100">
            <a:solidFill>
              <a:srgbClr val="66FF66"/>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19815"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6"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p:cNvPicPr>
            <a:picLocks noChangeAspect="1" noChangeArrowheads="1"/>
          </p:cNvPicPr>
          <p:nvPr/>
        </p:nvPicPr>
        <p:blipFill>
          <a:blip r:embed="rId5">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118251" y="6063215"/>
            <a:ext cx="222017" cy="263410"/>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WordArt 8"/>
          <p:cNvSpPr>
            <a:spLocks noChangeArrowheads="1" noChangeShapeType="1" noTextEdit="1"/>
          </p:cNvSpPr>
          <p:nvPr/>
        </p:nvSpPr>
        <p:spPr bwMode="auto">
          <a:xfrm rot="16200000">
            <a:off x="-587147" y="2482457"/>
            <a:ext cx="2700337" cy="56117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Ofertório</a:t>
            </a:r>
          </a:p>
        </p:txBody>
      </p:sp>
      <p:sp>
        <p:nvSpPr>
          <p:cNvPr id="14" name="Rectangle 3"/>
          <p:cNvSpPr txBox="1">
            <a:spLocks noChangeArrowheads="1"/>
          </p:cNvSpPr>
          <p:nvPr/>
        </p:nvSpPr>
        <p:spPr bwMode="auto">
          <a:xfrm>
            <a:off x="1044005" y="2780928"/>
            <a:ext cx="7848475" cy="3311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175" indent="-3175" defTabSz="893763">
              <a:lnSpc>
                <a:spcPts val="3000"/>
              </a:lnSpc>
              <a:buFontTx/>
              <a:buNone/>
              <a:defRPr/>
            </a:pP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IDE </a:t>
            </a: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POR TODO O MUNDO, </a:t>
            </a:r>
            <a:endPar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ANUNCIAI </a:t>
            </a: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BOA </a:t>
            </a: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NOVA!</a:t>
            </a:r>
            <a:endPar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endPar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1. </a:t>
            </a: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Os céus proclamam a glória de Deus</a:t>
            </a:r>
          </a:p>
          <a:p>
            <a:pPr marL="3175" indent="-3175" defTabSz="893763">
              <a:lnSpc>
                <a:spcPts val="3000"/>
              </a:lnSpc>
              <a:buFontTx/>
              <a:buNone/>
              <a:defRPr/>
            </a:pP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 </a:t>
            </a: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 firmamento anuncia a obra das suas mãos.</a:t>
            </a:r>
          </a:p>
          <a:p>
            <a:pPr marL="3175" indent="-3175" defTabSz="893763">
              <a:lnSpc>
                <a:spcPts val="3000"/>
              </a:lnSpc>
              <a:buFontTx/>
              <a:buNone/>
              <a:defRPr/>
            </a:pP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O dia transmite ao outro esta mensagem</a:t>
            </a:r>
          </a:p>
          <a:p>
            <a:pPr marL="3175" indent="-3175" defTabSz="893763">
              <a:lnSpc>
                <a:spcPts val="3000"/>
              </a:lnSpc>
              <a:buFontTx/>
              <a:buNone/>
              <a:defRPr/>
            </a:pP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4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 </a:t>
            </a:r>
            <a:r>
              <a:rPr lang="pt-PT" sz="24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noite a dá a conhecer à outra noite.</a:t>
            </a: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0835"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6"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0837"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958850"/>
            <a:ext cx="8208962" cy="5494338"/>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Prep. das Oferendas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pão   …   se vai tornar </a:t>
            </a:r>
            <a:r>
              <a:rPr kumimoji="0" lang="pt-PT" sz="2200" b="0" i="1" u="sng" kern="0" spc="100" baseline="0" dirty="0">
                <a:solidFill>
                  <a:srgbClr val="FFFF66"/>
                </a:solidFill>
                <a:latin typeface="Arial" charset="0"/>
                <a:cs typeface="Arial" charset="0"/>
              </a:rPr>
              <a:t>Pão da vida</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Bendito sejas, Senhor, Deus do Universo, </a:t>
            </a:r>
          </a:p>
          <a:p>
            <a:pPr algn="l">
              <a:defRPr/>
            </a:pPr>
            <a:r>
              <a:rPr kumimoji="0" lang="pt-PT" sz="2200" b="0" i="1" kern="0" spc="100" baseline="0" dirty="0">
                <a:solidFill>
                  <a:srgbClr val="FFFF66"/>
                </a:solidFill>
                <a:latin typeface="Arial" charset="0"/>
                <a:cs typeface="Arial" charset="0"/>
              </a:rPr>
              <a:t>	pelo vinho  …  se vai tornar </a:t>
            </a:r>
            <a:r>
              <a:rPr kumimoji="0" lang="pt-PT" sz="2200" b="0" i="1" u="sng" kern="0" spc="100" baseline="0" dirty="0">
                <a:solidFill>
                  <a:srgbClr val="FFFF66"/>
                </a:solidFill>
                <a:latin typeface="Arial" charset="0"/>
                <a:cs typeface="Arial" charset="0"/>
              </a:rPr>
              <a:t>Vinho da salvação</a:t>
            </a:r>
            <a:r>
              <a:rPr kumimoji="0" lang="pt-PT" sz="2200" b="0" i="1" kern="0" spc="100" baseline="0" dirty="0">
                <a:solidFill>
                  <a:srgbClr val="FFFF66"/>
                </a:solidFill>
                <a:latin typeface="Arial" charset="0"/>
                <a:cs typeface="Arial" charset="0"/>
              </a:rPr>
              <a:t>.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para sempre!</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Orai, irmãos, para que o meu e vosso sacrifício </a:t>
            </a:r>
          </a:p>
          <a:p>
            <a:pPr algn="l">
              <a:defRPr/>
            </a:pPr>
            <a:r>
              <a:rPr kumimoji="0" lang="pt-PT" sz="2200" b="0" i="1" kern="0" spc="100" baseline="0" dirty="0">
                <a:solidFill>
                  <a:srgbClr val="FFFF66"/>
                </a:solidFill>
                <a:latin typeface="Arial" charset="0"/>
                <a:cs typeface="Arial" charset="0"/>
              </a:rPr>
              <a:t>	seja aceite por Deus Pai todo-poderoso.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Receba o Senhor por tuas mãos este Sacrifício, 	para glória do Seu nome,</a:t>
            </a:r>
          </a:p>
          <a:p>
            <a:pPr algn="l">
              <a:defRPr/>
            </a:pPr>
            <a:r>
              <a:rPr kumimoji="0" lang="pt-PT" sz="2400" kern="0" spc="100" baseline="0" dirty="0">
                <a:solidFill>
                  <a:srgbClr val="FFFFFF"/>
                </a:solidFill>
                <a:latin typeface="Arial" charset="0"/>
                <a:cs typeface="Arial" charset="0"/>
              </a:rPr>
              <a:t>	para nosso bem e de toda a santa Igreja.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0842"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0843"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37486">
            <a:off x="6988175" y="35877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1859"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900862" y="114301"/>
            <a:ext cx="735013" cy="1071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Line 4"/>
          <p:cNvSpPr>
            <a:spLocks noChangeShapeType="1"/>
          </p:cNvSpPr>
          <p:nvPr/>
        </p:nvSpPr>
        <p:spPr bwMode="auto">
          <a:xfrm flipV="1">
            <a:off x="468313" y="908050"/>
            <a:ext cx="824388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1861"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1862"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1863"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900113" y="1239838"/>
            <a:ext cx="7775575" cy="4492625"/>
          </a:xfrm>
          <a:prstGeom prst="rect">
            <a:avLst/>
          </a:prstGeom>
        </p:spPr>
        <p:txBody>
          <a:bodyPr>
            <a:spAutoFit/>
          </a:bodyPr>
          <a:lstStyle/>
          <a:p>
            <a:pPr algn="l">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p>
          <a:p>
            <a:pPr algn="r">
              <a:spcAft>
                <a:spcPts val="600"/>
              </a:spcAft>
              <a:defRPr/>
            </a:pP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Oração Eucarística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O Senhor esteja convosco.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Ele está no meio de nós.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Corações ao alto.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nosso coração está em Deus.</a:t>
            </a:r>
          </a:p>
          <a:p>
            <a:pPr algn="l">
              <a:defRPr/>
            </a:pPr>
            <a:endParaRPr kumimoji="0" lang="pt-PT" sz="2400" kern="0" spc="100" baseline="0" dirty="0">
              <a:solidFill>
                <a:srgbClr val="FFFFFF"/>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Dêmos graças ao Senhor nosso Deus.</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É nosso dever, é nossa salvação.</a:t>
            </a:r>
          </a:p>
          <a:p>
            <a:pPr algn="l">
              <a:defRPr/>
            </a:pPr>
            <a:endParaRPr kumimoji="0" lang="pt-PT" sz="24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a:t>
            </a: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4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700338" y="6237288"/>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pic>
        <p:nvPicPr>
          <p:cNvPr id="121866"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6" descr="DOLPHIN"/>
          <p:cNvPicPr>
            <a:picLocks noGrp="1" noChangeAspect="1" noChangeArrowheads="1"/>
          </p:cNvPicPr>
          <p:nvPr>
            <p:ph/>
          </p:nvPr>
        </p:nvPicPr>
        <p:blipFill>
          <a:blip r:embed="rId2" cstate="print">
            <a:extLst>
              <a:ext uri="{28A0092B-C50C-407E-A947-70E740481C1C}">
                <a14:useLocalDpi xmlns:a14="http://schemas.microsoft.com/office/drawing/2010/main" val="0"/>
              </a:ext>
            </a:extLst>
          </a:blip>
          <a:srcRect/>
          <a:stretch>
            <a:fillRect/>
          </a:stretch>
        </p:blipFill>
        <p:spPr>
          <a:xfrm rot="1704546">
            <a:off x="6850063" y="4397375"/>
            <a:ext cx="2376487" cy="1617663"/>
          </a:xfrm>
          <a:noFill/>
        </p:spPr>
      </p:pic>
      <p:sp>
        <p:nvSpPr>
          <p:cNvPr id="105475" name="WordArt 9"/>
          <p:cNvSpPr>
            <a:spLocks noChangeArrowheads="1" noChangeShapeType="1" noTextEdit="1"/>
          </p:cNvSpPr>
          <p:nvPr/>
        </p:nvSpPr>
        <p:spPr bwMode="auto">
          <a:xfrm>
            <a:off x="6948488" y="5300663"/>
            <a:ext cx="431800"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F</a:t>
            </a:r>
          </a:p>
        </p:txBody>
      </p:sp>
      <p:sp>
        <p:nvSpPr>
          <p:cNvPr id="105476" name="WordArt 10"/>
          <p:cNvSpPr>
            <a:spLocks noChangeArrowheads="1" noChangeShapeType="1" noTextEdit="1"/>
          </p:cNvSpPr>
          <p:nvPr/>
        </p:nvSpPr>
        <p:spPr bwMode="auto">
          <a:xfrm>
            <a:off x="7956550" y="5661025"/>
            <a:ext cx="503238" cy="504825"/>
          </a:xfrm>
          <a:prstGeom prst="rect">
            <a:avLst/>
          </a:prstGeom>
        </p:spPr>
        <p:txBody>
          <a:bodyPr wrap="none" fromWordArt="1">
            <a:prstTxWarp prst="textPlain">
              <a:avLst>
                <a:gd name="adj" fmla="val 50000"/>
              </a:avLst>
            </a:prstTxWarp>
          </a:bodyPr>
          <a:lstStyle/>
          <a:p>
            <a:r>
              <a:rPr lang="pt-PT" sz="3600" kern="10">
                <a:ln w="25400">
                  <a:solidFill>
                    <a:schemeClr val="bg1"/>
                  </a:solidFill>
                  <a:round/>
                  <a:headEnd/>
                  <a:tailEnd/>
                </a:ln>
                <a:solidFill>
                  <a:schemeClr val="tx2"/>
                </a:solidFill>
                <a:latin typeface="Arial Black"/>
              </a:rPr>
              <a:t>E</a:t>
            </a:r>
          </a:p>
        </p:txBody>
      </p:sp>
      <p:sp>
        <p:nvSpPr>
          <p:cNvPr id="10" name="WordArt 3"/>
          <p:cNvSpPr>
            <a:spLocks noChangeArrowheads="1" noChangeShapeType="1"/>
          </p:cNvSpPr>
          <p:nvPr/>
        </p:nvSpPr>
        <p:spPr bwMode="auto">
          <a:xfrm>
            <a:off x="2555776" y="5824969"/>
            <a:ext cx="3312368" cy="55635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dirty="0">
                <a:ln w="11430"/>
                <a:solidFill>
                  <a:srgbClr val="FF0000"/>
                </a:solidFill>
                <a:effectLst>
                  <a:outerShdw blurRad="50800" dist="39000" dir="5460000" algn="tl">
                    <a:srgbClr val="000000">
                      <a:alpha val="38000"/>
                    </a:srgbClr>
                  </a:outerShdw>
                </a:effectLst>
                <a:latin typeface="Arial"/>
                <a:cs typeface="Arial"/>
              </a:rPr>
              <a:t>( Ciclo A )</a:t>
            </a:r>
          </a:p>
        </p:txBody>
      </p:sp>
      <p:sp>
        <p:nvSpPr>
          <p:cNvPr id="11" name="WordArt 6"/>
          <p:cNvSpPr>
            <a:spLocks noChangeArrowheads="1" noChangeShapeType="1" noTextEdit="1"/>
          </p:cNvSpPr>
          <p:nvPr/>
        </p:nvSpPr>
        <p:spPr bwMode="auto">
          <a:xfrm>
            <a:off x="7836524" y="4221087"/>
            <a:ext cx="551900" cy="55275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0000"/>
                </a:solidFill>
                <a:effectLst>
                  <a:outerShdw blurRad="50800" dist="39000" dir="5460000" algn="tl">
                    <a:srgbClr val="000000">
                      <a:alpha val="38000"/>
                    </a:srgbClr>
                  </a:outerShdw>
                </a:effectLst>
                <a:latin typeface="Arial Black"/>
              </a:rPr>
              <a:t>P</a:t>
            </a:r>
          </a:p>
        </p:txBody>
      </p:sp>
      <p:sp>
        <p:nvSpPr>
          <p:cNvPr id="9" name="WordArt 21"/>
          <p:cNvSpPr>
            <a:spLocks noChangeArrowheads="1" noChangeShapeType="1" noTextEdit="1"/>
          </p:cNvSpPr>
          <p:nvPr/>
        </p:nvSpPr>
        <p:spPr bwMode="auto">
          <a:xfrm>
            <a:off x="539552" y="476672"/>
            <a:ext cx="8064896" cy="252028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lnSpc>
                <a:spcPts val="3500"/>
              </a:lnSpc>
              <a:defRPr/>
            </a:pPr>
            <a:r>
              <a:rPr lang="pt-PT" sz="3600" kern="10" spc="40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Domingo 11</a:t>
            </a: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 </a:t>
            </a:r>
          </a:p>
          <a:p>
            <a:pPr>
              <a:lnSpc>
                <a:spcPts val="3500"/>
              </a:lnSpc>
              <a:defRPr/>
            </a:pPr>
            <a:r>
              <a:rPr lang="pt-PT" sz="3600" kern="10" baseline="0" dirty="0">
                <a:ln w="11430">
                  <a:solidFill>
                    <a:srgbClr val="FFFFFF"/>
                  </a:solidFill>
                </a:ln>
                <a:solidFill>
                  <a:srgbClr val="33CC33"/>
                </a:solidFill>
                <a:effectLst>
                  <a:glow rad="63500">
                    <a:srgbClr val="CCFF33">
                      <a:alpha val="40000"/>
                    </a:srgbClr>
                  </a:glow>
                  <a:outerShdw blurRad="139700" dist="38100" dir="2400000" algn="t" rotWithShape="0">
                    <a:schemeClr val="tx1">
                      <a:alpha val="57000"/>
                    </a:schemeClr>
                  </a:outerShdw>
                </a:effectLst>
                <a:latin typeface="Arial Black"/>
              </a:rPr>
              <a:t>do Tempo Comum</a:t>
            </a:r>
          </a:p>
        </p:txBody>
      </p:sp>
      <p:sp>
        <p:nvSpPr>
          <p:cNvPr id="105480" name="Text Box 16"/>
          <p:cNvSpPr txBox="1">
            <a:spLocks noChangeArrowheads="1"/>
          </p:cNvSpPr>
          <p:nvPr/>
        </p:nvSpPr>
        <p:spPr bwMode="auto">
          <a:xfrm>
            <a:off x="395288" y="3214688"/>
            <a:ext cx="6391275" cy="2455862"/>
          </a:xfrm>
          <a:prstGeom prst="rect">
            <a:avLst/>
          </a:prstGeom>
          <a:noFill/>
          <a:ln w="38100" cmpd="dbl">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kumimoji="1" sz="2800" b="1" baseline="30000">
                <a:solidFill>
                  <a:schemeClr val="tx1"/>
                </a:solidFill>
                <a:latin typeface="Times New Roman" pitchFamily="18" charset="0"/>
              </a:defRPr>
            </a:lvl1pPr>
            <a:lvl2pPr marL="742950" indent="-285750" eaLnBrk="0" hangingPunct="0">
              <a:defRPr kumimoji="1" sz="2800" b="1" baseline="30000">
                <a:solidFill>
                  <a:schemeClr val="tx1"/>
                </a:solidFill>
                <a:latin typeface="Times New Roman" pitchFamily="18" charset="0"/>
              </a:defRPr>
            </a:lvl2pPr>
            <a:lvl3pPr marL="1143000" indent="-228600" eaLnBrk="0" hangingPunct="0">
              <a:defRPr kumimoji="1" sz="2800" b="1" baseline="30000">
                <a:solidFill>
                  <a:schemeClr val="tx1"/>
                </a:solidFill>
                <a:latin typeface="Times New Roman" pitchFamily="18" charset="0"/>
              </a:defRPr>
            </a:lvl3pPr>
            <a:lvl4pPr marL="1600200" indent="-228600" eaLnBrk="0" hangingPunct="0">
              <a:defRPr kumimoji="1" sz="2800" b="1" baseline="30000">
                <a:solidFill>
                  <a:schemeClr val="tx1"/>
                </a:solidFill>
                <a:latin typeface="Times New Roman" pitchFamily="18" charset="0"/>
              </a:defRPr>
            </a:lvl4pPr>
            <a:lvl5pPr marL="2057400" indent="-228600" eaLnBrk="0" hangingPunct="0">
              <a:defRPr kumimoji="1" sz="2800" b="1" baseline="30000">
                <a:solidFill>
                  <a:schemeClr val="tx1"/>
                </a:solidFill>
                <a:latin typeface="Times New Roman" pitchFamily="18" charset="0"/>
              </a:defRPr>
            </a:lvl5pPr>
            <a:lvl6pPr marL="2514600" indent="-228600" algn="ctr" eaLnBrk="0" fontAlgn="base" hangingPunct="0">
              <a:spcBef>
                <a:spcPct val="0"/>
              </a:spcBef>
              <a:spcAft>
                <a:spcPct val="0"/>
              </a:spcAft>
              <a:defRPr kumimoji="1" sz="2800" b="1" baseline="30000">
                <a:solidFill>
                  <a:schemeClr val="tx1"/>
                </a:solidFill>
                <a:latin typeface="Times New Roman" pitchFamily="18" charset="0"/>
              </a:defRPr>
            </a:lvl6pPr>
            <a:lvl7pPr marL="2971800" indent="-228600" algn="ctr" eaLnBrk="0" fontAlgn="base" hangingPunct="0">
              <a:spcBef>
                <a:spcPct val="0"/>
              </a:spcBef>
              <a:spcAft>
                <a:spcPct val="0"/>
              </a:spcAft>
              <a:defRPr kumimoji="1" sz="2800" b="1" baseline="30000">
                <a:solidFill>
                  <a:schemeClr val="tx1"/>
                </a:solidFill>
                <a:latin typeface="Times New Roman" pitchFamily="18" charset="0"/>
              </a:defRPr>
            </a:lvl7pPr>
            <a:lvl8pPr marL="3429000" indent="-228600" algn="ctr" eaLnBrk="0" fontAlgn="base" hangingPunct="0">
              <a:spcBef>
                <a:spcPct val="0"/>
              </a:spcBef>
              <a:spcAft>
                <a:spcPct val="0"/>
              </a:spcAft>
              <a:defRPr kumimoji="1" sz="2800" b="1" baseline="30000">
                <a:solidFill>
                  <a:schemeClr val="tx1"/>
                </a:solidFill>
                <a:latin typeface="Times New Roman" pitchFamily="18" charset="0"/>
              </a:defRPr>
            </a:lvl8pPr>
            <a:lvl9pPr marL="3886200" indent="-228600" algn="ctr" eaLnBrk="0" fontAlgn="base" hangingPunct="0">
              <a:spcBef>
                <a:spcPct val="0"/>
              </a:spcBef>
              <a:spcAft>
                <a:spcPct val="0"/>
              </a:spcAft>
              <a:defRPr kumimoji="1" sz="2800" b="1" baseline="30000">
                <a:solidFill>
                  <a:schemeClr val="tx1"/>
                </a:solidFill>
                <a:latin typeface="Times New Roman" pitchFamily="18" charset="0"/>
              </a:defRPr>
            </a:lvl9pPr>
          </a:lstStyle>
          <a:p>
            <a:pPr algn="l" eaLnBrk="1" hangingPunct="1">
              <a:lnSpc>
                <a:spcPct val="90000"/>
              </a:lnSpc>
              <a:spcBef>
                <a:spcPct val="50000"/>
              </a:spcBef>
            </a:pPr>
            <a:r>
              <a:rPr lang="pt-PT" sz="2400" baseline="0" dirty="0">
                <a:latin typeface="Arial" charset="0"/>
              </a:rPr>
              <a:t>- Jesus envia os Apóstolos… para </a:t>
            </a:r>
            <a:r>
              <a:rPr lang="pt-PT" sz="2400" i="1" baseline="0" dirty="0">
                <a:latin typeface="Arial" charset="0"/>
              </a:rPr>
              <a:t>dar de graça o recebido de graça. </a:t>
            </a:r>
            <a:r>
              <a:rPr lang="pt-PT" sz="2000" b="0" i="1" baseline="0" dirty="0">
                <a:latin typeface="Arial" charset="0"/>
              </a:rPr>
              <a:t>[3ª L./ Evang.</a:t>
            </a:r>
            <a:r>
              <a:rPr lang="pt-PT" sz="2000" b="0" baseline="0" dirty="0">
                <a:latin typeface="Arial" charset="0"/>
              </a:rPr>
              <a:t>- </a:t>
            </a:r>
            <a:r>
              <a:rPr lang="pt-PT" sz="2000" baseline="0" dirty="0">
                <a:latin typeface="Arial" charset="0"/>
              </a:rPr>
              <a:t>Mt 9</a:t>
            </a:r>
            <a:r>
              <a:rPr lang="pt-PT" sz="2000" b="0" i="1" baseline="0" dirty="0">
                <a:latin typeface="Arial" charset="0"/>
              </a:rPr>
              <a:t>]</a:t>
            </a:r>
            <a:r>
              <a:rPr lang="pt-PT" sz="2400" baseline="0" dirty="0">
                <a:latin typeface="Arial" charset="0"/>
              </a:rPr>
              <a:t> </a:t>
            </a:r>
          </a:p>
          <a:p>
            <a:pPr algn="l" eaLnBrk="1" hangingPunct="1">
              <a:lnSpc>
                <a:spcPct val="90000"/>
              </a:lnSpc>
              <a:spcBef>
                <a:spcPct val="50000"/>
              </a:spcBef>
            </a:pPr>
            <a:r>
              <a:rPr lang="pt-PT" sz="2400" baseline="0" dirty="0">
                <a:latin typeface="Arial" charset="0"/>
              </a:rPr>
              <a:t>- Para ser fiéis </a:t>
            </a:r>
            <a:r>
              <a:rPr lang="pt-PT" sz="2400" i="1" baseline="0" dirty="0">
                <a:latin typeface="Arial" charset="0"/>
              </a:rPr>
              <a:t>“àquela Aliança”</a:t>
            </a:r>
            <a:r>
              <a:rPr lang="pt-PT" sz="2400" baseline="0" dirty="0">
                <a:latin typeface="Arial" charset="0"/>
              </a:rPr>
              <a:t>… há que escutar </a:t>
            </a:r>
            <a:r>
              <a:rPr lang="pt-PT" sz="2400" i="1" baseline="0" dirty="0">
                <a:latin typeface="Arial" charset="0"/>
              </a:rPr>
              <a:t>a Voz de Deus</a:t>
            </a:r>
            <a:r>
              <a:rPr lang="pt-PT" sz="2400" baseline="0" dirty="0">
                <a:latin typeface="Arial" charset="0"/>
              </a:rPr>
              <a:t>… </a:t>
            </a:r>
            <a:r>
              <a:rPr lang="pt-PT" sz="2000" b="0" i="1" baseline="0" dirty="0">
                <a:latin typeface="Arial" charset="0"/>
              </a:rPr>
              <a:t>[ 1ª Leit. </a:t>
            </a:r>
            <a:r>
              <a:rPr lang="pt-PT" sz="2000" b="0" baseline="0" dirty="0">
                <a:latin typeface="Arial" charset="0"/>
              </a:rPr>
              <a:t>/ </a:t>
            </a:r>
            <a:r>
              <a:rPr lang="pt-PT" sz="2000" baseline="0" dirty="0">
                <a:latin typeface="Arial" charset="0"/>
              </a:rPr>
              <a:t>Ex</a:t>
            </a:r>
            <a:r>
              <a:rPr lang="pt-PT" sz="2000" b="0" baseline="0" dirty="0">
                <a:latin typeface="Arial" charset="0"/>
              </a:rPr>
              <a:t> </a:t>
            </a:r>
            <a:r>
              <a:rPr lang="pt-PT" sz="2000" baseline="0" dirty="0">
                <a:latin typeface="Arial" charset="0"/>
              </a:rPr>
              <a:t>19 </a:t>
            </a:r>
            <a:r>
              <a:rPr lang="pt-PT" sz="2000" b="0" i="1" baseline="0" dirty="0">
                <a:latin typeface="Arial" charset="0"/>
              </a:rPr>
              <a:t>]</a:t>
            </a:r>
          </a:p>
          <a:p>
            <a:pPr algn="l" eaLnBrk="1" hangingPunct="1">
              <a:lnSpc>
                <a:spcPct val="90000"/>
              </a:lnSpc>
              <a:spcBef>
                <a:spcPct val="50000"/>
              </a:spcBef>
            </a:pPr>
            <a:r>
              <a:rPr lang="pt-PT" sz="2400" baseline="0" dirty="0">
                <a:latin typeface="Arial" charset="0"/>
              </a:rPr>
              <a:t>- E Cristo morreu por nós… quando ainda éramos “inimigos” de Deus... </a:t>
            </a:r>
            <a:r>
              <a:rPr lang="pt-PT" sz="2000" b="0" i="1" baseline="0" dirty="0">
                <a:latin typeface="Arial" charset="0"/>
              </a:rPr>
              <a:t>[2ª Leit. </a:t>
            </a:r>
            <a:r>
              <a:rPr lang="pt-PT" sz="2000" b="0" baseline="0" dirty="0">
                <a:latin typeface="Arial" charset="0"/>
              </a:rPr>
              <a:t>/ </a:t>
            </a:r>
            <a:r>
              <a:rPr lang="pt-PT" sz="2000" baseline="0" dirty="0">
                <a:latin typeface="Arial" charset="0"/>
              </a:rPr>
              <a:t>Rm 5</a:t>
            </a:r>
            <a:r>
              <a:rPr lang="pt-PT" sz="2000" b="0" i="1" baseline="0" dirty="0">
                <a:latin typeface="Arial" charset="0"/>
              </a:rPr>
              <a:t>]</a:t>
            </a: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122883" name="Picture 14" descr="http://t0.gstatic.com/images?q=tbn:ANd9GcSjXCt4Dlc9LnN4k2eW0nChrlnkZnpnHI0bhLvWyqjVMpD_sj7U"/>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0" y="1428750"/>
            <a:ext cx="5500688" cy="3429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84" name="Picture 12" descr="http://t3.gstatic.com/images?q=tbn:ANd9GcSBhafM8LHM4Otx_XiIhw7obsYcJ3kFIPBub98bmib8TIWe1kO9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063" y="3714750"/>
            <a:ext cx="3051175" cy="2286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885" name="Line 3"/>
          <p:cNvSpPr>
            <a:spLocks noChangeShapeType="1"/>
          </p:cNvSpPr>
          <p:nvPr/>
        </p:nvSpPr>
        <p:spPr bwMode="auto">
          <a:xfrm>
            <a:off x="395288" y="836613"/>
            <a:ext cx="8280400"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2886" name="Line 5"/>
          <p:cNvSpPr>
            <a:spLocks noChangeShapeType="1"/>
          </p:cNvSpPr>
          <p:nvPr/>
        </p:nvSpPr>
        <p:spPr bwMode="auto">
          <a:xfrm flipV="1">
            <a:off x="900113" y="1216025"/>
            <a:ext cx="1727200" cy="17938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96262" name="Rectangle 6"/>
          <p:cNvSpPr>
            <a:spLocks noChangeArrowheads="1"/>
          </p:cNvSpPr>
          <p:nvPr/>
        </p:nvSpPr>
        <p:spPr bwMode="auto">
          <a:xfrm>
            <a:off x="2555875" y="1268413"/>
            <a:ext cx="5976938" cy="5329237"/>
          </a:xfrm>
          <a:prstGeom prst="rect">
            <a:avLst/>
          </a:prstGeom>
          <a:noFill/>
          <a:ln w="9525">
            <a:noFill/>
            <a:miter lim="800000"/>
            <a:headEnd/>
            <a:tailEnd/>
          </a:ln>
          <a:effectLst/>
        </p:spPr>
        <p:txBody>
          <a:bodyPr/>
          <a:lstStyle/>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Santo, Santo, Santo,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Senhor Deus do Universo.</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O céu e a terra proclamam</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a Vossa glória.</a:t>
            </a:r>
            <a:r>
              <a:rPr kumimoji="0" lang="pt-PT" spc="100" baseline="0" dirty="0">
                <a:effectLst>
                  <a:glow rad="63500">
                    <a:schemeClr val="bg1">
                      <a:alpha val="40000"/>
                    </a:schemeClr>
                  </a:glow>
                  <a:outerShdw blurRad="38100" dist="38100" dir="2700000" algn="tl">
                    <a:srgbClr val="808080"/>
                  </a:outerShdw>
                </a:effectLst>
                <a:latin typeface="Arial" charset="0"/>
              </a:rPr>
              <a:t> </a:t>
            </a:r>
          </a:p>
          <a:p>
            <a:pPr marL="342900" indent="-342900" algn="l">
              <a:lnSpc>
                <a:spcPct val="110000"/>
              </a:lnSpc>
              <a:spcBef>
                <a:spcPct val="20000"/>
              </a:spcBef>
              <a:buClr>
                <a:schemeClr val="accent1"/>
              </a:buClr>
              <a:defRPr/>
            </a:pPr>
            <a:r>
              <a:rPr kumimoji="0" lang="pt-PT" spc="100" baseline="0" dirty="0">
                <a:effectLst>
                  <a:glow rad="63500">
                    <a:schemeClr val="bg1">
                      <a:alpha val="40000"/>
                    </a:schemeClr>
                  </a:glow>
                  <a:outerShdw blurRad="38100" dist="38100" dir="2700000" algn="tl">
                    <a:srgbClr val="808080"/>
                  </a:outerShdw>
                </a:effectLst>
                <a:latin typeface="Arial" charset="0"/>
              </a:rPr>
              <a:t>		   </a:t>
            </a:r>
            <a:r>
              <a:rPr kumimoji="0" lang="pt-PT" sz="3200" spc="100" baseline="0" dirty="0">
                <a:effectLst>
                  <a:glow rad="63500">
                    <a:schemeClr val="bg1">
                      <a:alpha val="40000"/>
                    </a:schemeClr>
                  </a:glow>
                  <a:outerShdw blurRad="38100" dist="38100" dir="2700000" algn="tl">
                    <a:srgbClr val="808080"/>
                  </a:outerShdw>
                </a:effectLst>
                <a:latin typeface="Arial" charset="0"/>
              </a:rPr>
              <a:t>Hossana nas alturas.</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Bendito O que vem </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em nome do Senhor.</a:t>
            </a:r>
          </a:p>
          <a:p>
            <a:pPr marL="342900" indent="-342900" algn="l">
              <a:lnSpc>
                <a:spcPct val="110000"/>
              </a:lnSpc>
              <a:spcBef>
                <a:spcPct val="20000"/>
              </a:spcBef>
              <a:buClr>
                <a:schemeClr val="accent1"/>
              </a:buClr>
              <a:defRPr/>
            </a:pPr>
            <a:r>
              <a:rPr kumimoji="0" lang="pt-PT" sz="3200" spc="100" baseline="0" dirty="0">
                <a:effectLst>
                  <a:glow rad="63500">
                    <a:schemeClr val="bg1">
                      <a:alpha val="40000"/>
                    </a:schemeClr>
                  </a:glow>
                  <a:outerShdw blurRad="38100" dist="38100" dir="2700000" algn="tl">
                    <a:srgbClr val="808080"/>
                  </a:outerShdw>
                </a:effectLst>
                <a:latin typeface="Arial" charset="0"/>
              </a:rPr>
              <a:t>		   Hossana nas alturas.</a:t>
            </a:r>
          </a:p>
        </p:txBody>
      </p:sp>
      <p:pic>
        <p:nvPicPr>
          <p:cNvPr id="122888"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889"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8846733">
            <a:off x="217597" y="1706959"/>
            <a:ext cx="2585336" cy="441574"/>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Santo</a:t>
            </a:r>
          </a:p>
        </p:txBody>
      </p:sp>
    </p:spTree>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11619" name="Rectangle 2"/>
          <p:cNvSpPr>
            <a:spLocks noGrp="1" noChangeArrowheads="1"/>
          </p:cNvSpPr>
          <p:nvPr>
            <p:ph type="title"/>
          </p:nvPr>
        </p:nvSpPr>
        <p:spPr>
          <a:xfrm>
            <a:off x="684213" y="1125538"/>
            <a:ext cx="8208962" cy="5399087"/>
          </a:xfrm>
        </p:spPr>
        <p:txBody>
          <a:bodyPr/>
          <a:lstStyle/>
          <a:p>
            <a:pPr>
              <a:spcBef>
                <a:spcPct val="50000"/>
              </a:spcBef>
              <a:spcAft>
                <a:spcPct val="50000"/>
              </a:spcAft>
              <a:defRPr/>
            </a:pPr>
            <a:r>
              <a:rPr lang="pt-PT" sz="1600" i="1" dirty="0" smtClean="0">
                <a:latin typeface="Arial" charset="0"/>
              </a:rPr>
              <a:t>                                                                       </a:t>
            </a:r>
            <a:r>
              <a:rPr lang="pt-PT" sz="2000" i="1" dirty="0" smtClean="0">
                <a:latin typeface="Arial" charset="0"/>
              </a:rPr>
              <a:t>[ </a:t>
            </a:r>
            <a:r>
              <a:rPr lang="pt-PT" sz="1900" i="1" u="sng" dirty="0" smtClean="0">
                <a:latin typeface="Arial" charset="0"/>
              </a:rPr>
              <a:t>Após a </a:t>
            </a:r>
            <a:r>
              <a:rPr lang="pt-PT" sz="1900" b="1" i="1" u="sng" dirty="0" smtClean="0">
                <a:solidFill>
                  <a:srgbClr val="FF7C80"/>
                </a:solidFill>
                <a:effectLst>
                  <a:outerShdw blurRad="38100" dist="38100" dir="2700000" algn="tl">
                    <a:srgbClr val="000000">
                      <a:alpha val="43137"/>
                    </a:srgbClr>
                  </a:outerShdw>
                </a:effectLst>
                <a:latin typeface="Arial" charset="0"/>
              </a:rPr>
              <a:t>Consagração</a:t>
            </a:r>
            <a:r>
              <a:rPr lang="pt-PT" sz="1900" i="1" dirty="0" smtClean="0">
                <a:latin typeface="Arial" charset="0"/>
              </a:rPr>
              <a:t> / À escolha</a:t>
            </a:r>
            <a:r>
              <a:rPr lang="pt-PT" sz="2000" i="1" dirty="0" smtClean="0">
                <a:latin typeface="Arial" charset="0"/>
              </a:rPr>
              <a:t> ]</a:t>
            </a:r>
            <a:r>
              <a:rPr lang="pt-PT" sz="1600" i="1" dirty="0" smtClean="0">
                <a:latin typeface="Arial" charset="0"/>
              </a:rPr>
              <a:t> </a:t>
            </a:r>
            <a:br>
              <a:rPr lang="pt-PT" sz="1600" i="1" dirty="0" smtClean="0">
                <a:latin typeface="Arial" charset="0"/>
              </a:rPr>
            </a:br>
            <a:r>
              <a:rPr lang="pt-PT" sz="1800" dirty="0" smtClean="0">
                <a:latin typeface="Arial" charset="0"/>
              </a:rPr>
              <a:t>(1ª)</a:t>
            </a:r>
            <a:r>
              <a:rPr lang="pt-PT" sz="1600" dirty="0" smtClean="0">
                <a:latin typeface="Arial" charset="0"/>
              </a:rPr>
              <a:t> </a:t>
            </a:r>
            <a:r>
              <a:rPr lang="pt-PT" sz="2000" i="1" dirty="0" smtClean="0">
                <a:latin typeface="Arial" charset="0"/>
              </a:rPr>
              <a:t>P-</a:t>
            </a:r>
            <a:r>
              <a:rPr lang="pt-PT" sz="1600" i="1" dirty="0" smtClean="0">
                <a:latin typeface="Arial" charset="0"/>
              </a:rPr>
              <a:t> </a:t>
            </a:r>
            <a:r>
              <a:rPr lang="pt-PT" sz="2200" i="1" u="sng" dirty="0" smtClean="0">
                <a:solidFill>
                  <a:srgbClr val="FFFF66"/>
                </a:solidFill>
                <a:latin typeface="Arial" charset="0"/>
              </a:rPr>
              <a:t>Mistério da fé</a:t>
            </a:r>
            <a:r>
              <a:rPr lang="pt-PT" sz="2200" i="1" dirty="0" smtClean="0">
                <a:solidFill>
                  <a:srgbClr val="FFFF66"/>
                </a:solidFill>
                <a:latin typeface="Arial" charset="0"/>
              </a:rPr>
              <a:t>!</a:t>
            </a:r>
            <a:r>
              <a:rPr lang="pt-PT" sz="2000" i="1" dirty="0" smtClean="0">
                <a:latin typeface="Arial" charset="0"/>
              </a:rPr>
              <a:t/>
            </a:r>
            <a:br>
              <a:rPr lang="pt-PT" sz="2000" i="1" dirty="0" smtClean="0">
                <a:latin typeface="Arial" charset="0"/>
              </a:rPr>
            </a:br>
            <a:r>
              <a:rPr lang="pt-PT" sz="2000" i="1" dirty="0" smtClean="0">
                <a:latin typeface="Arial" charset="0"/>
              </a:rPr>
              <a:t>      A- </a:t>
            </a:r>
            <a:r>
              <a:rPr lang="pt-PT" sz="2200" b="1" dirty="0" smtClean="0">
                <a:latin typeface="Arial" charset="0"/>
              </a:rPr>
              <a:t>Anunciamos, Senhor, a Vossa morte, </a:t>
            </a:r>
            <a:br>
              <a:rPr lang="pt-PT" sz="2200" b="1" dirty="0" smtClean="0">
                <a:latin typeface="Arial" charset="0"/>
              </a:rPr>
            </a:br>
            <a:r>
              <a:rPr lang="pt-PT" sz="2200" b="1" dirty="0" smtClean="0">
                <a:latin typeface="Arial" charset="0"/>
              </a:rPr>
              <a:t>         proclamamos a Vossa Ressurreição.</a:t>
            </a:r>
            <a:br>
              <a:rPr lang="pt-PT" sz="2200" b="1" dirty="0" smtClean="0">
                <a:latin typeface="Arial" charset="0"/>
              </a:rPr>
            </a:br>
            <a:r>
              <a:rPr lang="pt-PT" sz="2200" b="1" dirty="0" smtClean="0">
                <a:latin typeface="Arial" charset="0"/>
              </a:rPr>
              <a:t>         Vinde, Senhor Jesus!</a:t>
            </a:r>
            <a:r>
              <a:rPr lang="pt-PT" sz="2000" b="1" dirty="0" smtClean="0">
                <a:latin typeface="Arial" charset="0"/>
              </a:rPr>
              <a:t/>
            </a:r>
            <a:br>
              <a:rPr lang="pt-PT" sz="2000" b="1" dirty="0" smtClean="0">
                <a:latin typeface="Arial" charset="0"/>
              </a:rPr>
            </a:br>
            <a:r>
              <a:rPr lang="pt-PT" sz="800" b="1" dirty="0" smtClean="0">
                <a:latin typeface="Arial" charset="0"/>
              </a:rPr>
              <a:t/>
            </a:r>
            <a:br>
              <a:rPr lang="pt-PT" sz="800" b="1" dirty="0" smtClean="0">
                <a:latin typeface="Arial" charset="0"/>
              </a:rPr>
            </a:br>
            <a:r>
              <a:rPr lang="pt-PT" sz="800" b="1" dirty="0" smtClean="0">
                <a:latin typeface="Arial" charset="0"/>
              </a:rPr>
              <a:t>	 </a:t>
            </a:r>
            <a:r>
              <a:rPr lang="pt-PT" sz="1800" dirty="0" smtClean="0">
                <a:latin typeface="Arial" charset="0"/>
              </a:rPr>
              <a:t>(2ª)</a:t>
            </a:r>
            <a:r>
              <a:rPr lang="pt-PT" sz="1600" dirty="0" smtClean="0">
                <a:latin typeface="Arial" charset="0"/>
              </a:rPr>
              <a:t> </a:t>
            </a:r>
            <a:r>
              <a:rPr lang="pt-PT" sz="2000" i="1" dirty="0" smtClean="0">
                <a:latin typeface="Arial" charset="0"/>
              </a:rPr>
              <a:t>P-</a:t>
            </a:r>
            <a:r>
              <a:rPr lang="pt-PT" sz="1600" i="1" dirty="0" smtClean="0">
                <a:latin typeface="Arial" charset="0"/>
              </a:rPr>
              <a:t> </a:t>
            </a:r>
            <a:r>
              <a:rPr lang="pt-PT" sz="2200" i="1" u="sng" dirty="0" smtClean="0">
                <a:solidFill>
                  <a:srgbClr val="FFFF66"/>
                </a:solidFill>
                <a:latin typeface="Arial" charset="0"/>
              </a:rPr>
              <a:t>Mistério admirável da nossa fé</a:t>
            </a:r>
            <a:r>
              <a:rPr lang="pt-PT" sz="2200" i="1" dirty="0" smtClean="0">
                <a:solidFill>
                  <a:srgbClr val="FFFF66"/>
                </a:solidFill>
                <a:latin typeface="Arial" charset="0"/>
              </a:rPr>
              <a:t>!</a:t>
            </a:r>
            <a:br>
              <a:rPr lang="pt-PT" sz="2200" i="1" dirty="0" smtClean="0">
                <a:solidFill>
                  <a:srgbClr val="FFFF66"/>
                </a:solidFill>
                <a:latin typeface="Arial" charset="0"/>
              </a:rPr>
            </a:br>
            <a:r>
              <a:rPr lang="pt-PT" sz="2000" i="1" dirty="0" smtClean="0">
                <a:latin typeface="Arial" charset="0"/>
              </a:rPr>
              <a:t>	      A- </a:t>
            </a:r>
            <a:r>
              <a:rPr lang="pt-PT" sz="2200" b="1" dirty="0" smtClean="0">
                <a:latin typeface="Arial" charset="0"/>
              </a:rPr>
              <a:t>Quando comemos deste pão</a:t>
            </a:r>
            <a:br>
              <a:rPr lang="pt-PT" sz="2200" b="1" dirty="0" smtClean="0">
                <a:latin typeface="Arial" charset="0"/>
              </a:rPr>
            </a:br>
            <a:r>
              <a:rPr lang="pt-PT" sz="2200" b="1" dirty="0" smtClean="0">
                <a:latin typeface="Arial" charset="0"/>
              </a:rPr>
              <a:t>	          e bebemos deste cálice, </a:t>
            </a:r>
            <a:br>
              <a:rPr lang="pt-PT" sz="2200" b="1" dirty="0" smtClean="0">
                <a:latin typeface="Arial" charset="0"/>
              </a:rPr>
            </a:br>
            <a:r>
              <a:rPr lang="pt-PT" sz="2200" b="1" dirty="0" smtClean="0">
                <a:latin typeface="Arial" charset="0"/>
              </a:rPr>
              <a:t>	          anunciamos, Senhor, a Vossa morte,</a:t>
            </a:r>
            <a:br>
              <a:rPr lang="pt-PT" sz="2200" b="1" dirty="0" smtClean="0">
                <a:latin typeface="Arial" charset="0"/>
              </a:rPr>
            </a:br>
            <a:r>
              <a:rPr lang="pt-PT" sz="2200" b="1" dirty="0" smtClean="0">
                <a:latin typeface="Arial" charset="0"/>
              </a:rPr>
              <a:t>	          esperando a Vossa vinda gloriosa.</a:t>
            </a:r>
            <a:r>
              <a:rPr lang="pt-PT" sz="2100" i="1" dirty="0" smtClean="0">
                <a:latin typeface="Arial" charset="0"/>
              </a:rPr>
              <a:t/>
            </a:r>
            <a:br>
              <a:rPr lang="pt-PT" sz="2100" i="1" dirty="0" smtClean="0">
                <a:latin typeface="Arial" charset="0"/>
              </a:rPr>
            </a:br>
            <a:r>
              <a:rPr lang="pt-PT" sz="800" i="1" dirty="0" smtClean="0">
                <a:latin typeface="Arial" charset="0"/>
              </a:rPr>
              <a:t/>
            </a:r>
            <a:br>
              <a:rPr lang="pt-PT" sz="800" i="1" dirty="0" smtClean="0">
                <a:latin typeface="Arial" charset="0"/>
              </a:rPr>
            </a:br>
            <a:r>
              <a:rPr lang="pt-PT" sz="800" i="1" dirty="0" smtClean="0">
                <a:latin typeface="Arial" charset="0"/>
              </a:rPr>
              <a:t>		 </a:t>
            </a:r>
            <a:r>
              <a:rPr lang="pt-PT" sz="1800" dirty="0" smtClean="0">
                <a:latin typeface="Arial" charset="0"/>
              </a:rPr>
              <a:t>(3ª)</a:t>
            </a:r>
            <a:r>
              <a:rPr lang="pt-PT" sz="1600" dirty="0" smtClean="0">
                <a:latin typeface="Arial" charset="0"/>
              </a:rPr>
              <a:t> </a:t>
            </a:r>
            <a:r>
              <a:rPr lang="pt-PT" sz="2000" i="1" dirty="0" smtClean="0">
                <a:latin typeface="Arial" charset="0"/>
              </a:rPr>
              <a:t>P-</a:t>
            </a:r>
            <a:r>
              <a:rPr lang="pt-PT" sz="1600" i="1" dirty="0" smtClean="0">
                <a:latin typeface="Arial" charset="0"/>
              </a:rPr>
              <a:t> </a:t>
            </a:r>
            <a:r>
              <a:rPr lang="pt-PT" sz="2200" i="1" u="sng" dirty="0" smtClean="0">
                <a:solidFill>
                  <a:srgbClr val="FFFF66"/>
                </a:solidFill>
                <a:latin typeface="Arial" charset="0"/>
              </a:rPr>
              <a:t>Mistério da fé para a salvação do mundo</a:t>
            </a:r>
            <a:r>
              <a:rPr lang="pt-PT" sz="2200" i="1" dirty="0" smtClean="0">
                <a:solidFill>
                  <a:srgbClr val="FFFF66"/>
                </a:solidFill>
                <a:latin typeface="Arial" charset="0"/>
              </a:rPr>
              <a:t>!</a:t>
            </a:r>
            <a:r>
              <a:rPr lang="pt-PT" sz="2000" i="1" dirty="0" smtClean="0">
                <a:latin typeface="Arial" charset="0"/>
              </a:rPr>
              <a:t/>
            </a:r>
            <a:br>
              <a:rPr lang="pt-PT" sz="2000" i="1" dirty="0" smtClean="0">
                <a:latin typeface="Arial" charset="0"/>
              </a:rPr>
            </a:br>
            <a:r>
              <a:rPr lang="pt-PT" sz="2000" i="1" dirty="0" smtClean="0">
                <a:latin typeface="Arial" charset="0"/>
              </a:rPr>
              <a:t>		      A- </a:t>
            </a:r>
            <a:r>
              <a:rPr lang="pt-PT" sz="2200" b="1" dirty="0" smtClean="0">
                <a:latin typeface="Arial" charset="0"/>
              </a:rPr>
              <a:t>Glória a Vós que morrestes na cruz </a:t>
            </a:r>
            <a:br>
              <a:rPr lang="pt-PT" sz="2200" b="1" dirty="0" smtClean="0">
                <a:latin typeface="Arial" charset="0"/>
              </a:rPr>
            </a:br>
            <a:r>
              <a:rPr lang="pt-PT" sz="2200" b="1" dirty="0" smtClean="0">
                <a:latin typeface="Arial" charset="0"/>
              </a:rPr>
              <a:t>		          e agora viveis para sempre.</a:t>
            </a:r>
            <a:br>
              <a:rPr lang="pt-PT" sz="2200" b="1" dirty="0" smtClean="0">
                <a:latin typeface="Arial" charset="0"/>
              </a:rPr>
            </a:br>
            <a:r>
              <a:rPr lang="pt-PT" sz="2200" b="1" dirty="0" smtClean="0">
                <a:latin typeface="Arial" charset="0"/>
              </a:rPr>
              <a:t>		          Salvador do mundo, salvai-nos!</a:t>
            </a:r>
            <a:br>
              <a:rPr lang="pt-PT" sz="2200" b="1" dirty="0" smtClean="0">
                <a:latin typeface="Arial" charset="0"/>
              </a:rPr>
            </a:br>
            <a:r>
              <a:rPr lang="pt-PT" sz="2200" b="1" dirty="0" smtClean="0">
                <a:latin typeface="Arial" charset="0"/>
              </a:rPr>
              <a:t>		          Vinde, Senhor Jesus!</a:t>
            </a:r>
          </a:p>
        </p:txBody>
      </p:sp>
      <p:sp>
        <p:nvSpPr>
          <p:cNvPr id="123908" name="Line 3"/>
          <p:cNvSpPr>
            <a:spLocks noChangeShapeType="1"/>
          </p:cNvSpPr>
          <p:nvPr/>
        </p:nvSpPr>
        <p:spPr bwMode="auto">
          <a:xfrm>
            <a:off x="1835150" y="1341438"/>
            <a:ext cx="2881313" cy="0"/>
          </a:xfrm>
          <a:prstGeom prst="line">
            <a:avLst/>
          </a:prstGeom>
          <a:noFill/>
          <a:ln w="28575">
            <a:solidFill>
              <a:srgbClr val="33CC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09"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0" name="Line 6"/>
          <p:cNvSpPr>
            <a:spLocks noChangeShapeType="1"/>
          </p:cNvSpPr>
          <p:nvPr/>
        </p:nvSpPr>
        <p:spPr bwMode="auto">
          <a:xfrm>
            <a:off x="2700338" y="2852738"/>
            <a:ext cx="2665412"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1" name="Line 7"/>
          <p:cNvSpPr>
            <a:spLocks noChangeShapeType="1"/>
          </p:cNvSpPr>
          <p:nvPr/>
        </p:nvSpPr>
        <p:spPr bwMode="auto">
          <a:xfrm>
            <a:off x="3851275" y="4724400"/>
            <a:ext cx="2665413" cy="0"/>
          </a:xfrm>
          <a:prstGeom prst="line">
            <a:avLst/>
          </a:prstGeom>
          <a:noFill/>
          <a:ln w="254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3912" name="Raio 9"/>
          <p:cNvSpPr>
            <a:spLocks noChangeArrowheads="1"/>
          </p:cNvSpPr>
          <p:nvPr/>
        </p:nvSpPr>
        <p:spPr bwMode="auto">
          <a:xfrm rot="-5697487">
            <a:off x="827881" y="2074069"/>
            <a:ext cx="141288" cy="711200"/>
          </a:xfrm>
          <a:prstGeom prst="lightningBolt">
            <a:avLst/>
          </a:prstGeom>
          <a:solidFill>
            <a:srgbClr val="99FF66"/>
          </a:solidFill>
          <a:ln w="9525" algn="ctr">
            <a:solidFill>
              <a:srgbClr val="99CCFF"/>
            </a:solidFill>
            <a:round/>
            <a:headEnd/>
            <a:tailEnd/>
          </a:ln>
        </p:spPr>
        <p:txBody>
          <a:bodyPr/>
          <a:lstStyle/>
          <a:p>
            <a:endParaRPr lang="pt-PT"/>
          </a:p>
        </p:txBody>
      </p:sp>
      <p:pic>
        <p:nvPicPr>
          <p:cNvPr id="123913" name="Picture 17" descr="COLOSSU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4559961">
            <a:off x="6809581" y="161132"/>
            <a:ext cx="701675" cy="1020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914" name="Picture 16" descr="GRAP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37486">
            <a:off x="6926263" y="327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WordArt 8"/>
          <p:cNvSpPr>
            <a:spLocks noChangeArrowheads="1" noChangeShapeType="1" noTextEdit="1"/>
          </p:cNvSpPr>
          <p:nvPr/>
        </p:nvSpPr>
        <p:spPr bwMode="auto">
          <a:xfrm>
            <a:off x="1836186" y="908720"/>
            <a:ext cx="2879830" cy="43281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 Aclamações -</a:t>
            </a:r>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Line 4"/>
          <p:cNvSpPr>
            <a:spLocks noChangeShapeType="1"/>
          </p:cNvSpPr>
          <p:nvPr/>
        </p:nvSpPr>
        <p:spPr bwMode="auto">
          <a:xfrm>
            <a:off x="395288" y="836613"/>
            <a:ext cx="835342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9"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24932" name="Picture 23" descr="http://perlbal.hi-pi.com/blog-images/339772/gd/1207743597/O-Pai-Nosso-de-Mar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1341438"/>
            <a:ext cx="1819275" cy="26638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3" name="Picture 34" descr="http://t3.gstatic.com/images?q=tbn:ANd9GcS_HAHGtY_ccfXKZr0VB5UjMBhueHdX4oRPMLai97_6ibh3uBt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100" y="4227513"/>
            <a:ext cx="2801938" cy="215423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4" name="Picture 30" descr="http://1.bp.blogspot.com/-ySeVfDjjB8o/TfoOov5q5dI/AAAAAAAAJUQ/y1ZmJq6bt1k/s400/Jesus_rezand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6100" y="1670050"/>
            <a:ext cx="1957388" cy="24066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5" name="Picture 2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24238" y="4710113"/>
            <a:ext cx="2155825" cy="1698625"/>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4936" name="Picture 6" descr="http://t2.gstatic.com/images?q=tbn:ANd9GcQNozFORVSUMk2eU0eqbe8oLkG3Tm8AZpMkAcH1RGufl-qyim0pV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580063" y="4419600"/>
            <a:ext cx="2946400" cy="196215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37" name="Picture 4" descr="http://4.bp.blogspot.com/-8y05rZX-fC0/TzAEH6MCU-I/AAAAAAAAA-E/si67kMZT2BM/s1600/m_1191196_6717314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57475" y="1700213"/>
            <a:ext cx="3829050" cy="3024187"/>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Line 3"/>
          <p:cNvSpPr>
            <a:spLocks noChangeShapeType="1"/>
          </p:cNvSpPr>
          <p:nvPr/>
        </p:nvSpPr>
        <p:spPr bwMode="auto">
          <a:xfrm>
            <a:off x="1049338" y="1557338"/>
            <a:ext cx="3452812" cy="0"/>
          </a:xfrm>
          <a:prstGeom prst="line">
            <a:avLst/>
          </a:prstGeom>
          <a:noFill/>
          <a:ln w="38100">
            <a:solidFill>
              <a:srgbClr val="66FF33"/>
            </a:solidFill>
            <a:round/>
            <a:headEnd/>
            <a:tailEnd/>
          </a:ln>
        </p:spPr>
        <p:txBody>
          <a:bodyPr/>
          <a:lstStyle/>
          <a:p>
            <a:pPr>
              <a:defRPr/>
            </a:pPr>
            <a:endParaRPr lang="pt-PT">
              <a:solidFill>
                <a:srgbClr val="F8F8F8"/>
              </a:solidFill>
              <a:effectLst>
                <a:outerShdw blurRad="38100" dist="38100" dir="2700000" algn="tl">
                  <a:srgbClr val="000000">
                    <a:alpha val="43137"/>
                  </a:srgbClr>
                </a:outerShdw>
              </a:effectLst>
              <a:cs typeface="Arial" charset="0"/>
            </a:endParaRPr>
          </a:p>
        </p:txBody>
      </p:sp>
      <p:sp>
        <p:nvSpPr>
          <p:cNvPr id="124939" name="AutoShape 6"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0" name="AutoShape 8" descr="data:image/jpeg;base64,/9j/4AAQSkZJRgABAQAAAQABAAD/2wCEAAkGBhQSERQUExQWFRUVGBgVFxUYFBgUHBgXFxQWFBcVGBcXHCYeGBokGhQXHy8gIycpLCwsFR4xNTAqNSYrLCkBCQoKDgwOGg8PGikeHBwpKSwpLCkpKSwpKSkpKSkpKSkpKSkpLCkpLCwpKSwsLCkpLCkpKSwpKSwsLCwpLCwpKf/AABEIAMUBAAMBIgACEQEDEQH/xAAbAAABBQEBAAAAAAAAAAAAAAAFAAIDBAYBB//EAD0QAAEDAQYDBgQEBQIHAAAAAAEAAhEDBAUSITFBUWFxBiKBkaHwEyOxwRQy0eEzQlJy8RViBxY0kpOiwv/EABoBAAMBAQEBAAAAAAAAAAAAAAECAwQABQb/xAAkEQACAgIDAQACAgMAAAAAAAAAAQIRAyEEEjFBIlETMgUUQv/aAAwDAQACEQMRAD8A3TUpSC4QsJQ7K6kAugJkcIpJFJMccC6VxxULqumfvguOLIC7jhUjeTWzJ5jnr65aIVeHadlMSfATuhaD0bNAXpGuBqR5rzu3dtqjjDYbzQmpe9V2rjnz9hI8leFFi/Z6ubU3+oeYUdUheXULXV3g8iI9UasFvcCIcW8pJHTPRTfI6+oquNfjD14boFVRQ2guHeyMa7e+aHWhsEyEVkjPwHRw9KbyonBTPULyiEieoiFKVEUTiF6gcp3qByIjBdbUquSpa57xUJKr8M0nsaSkEkgUBSRcKUpPKL8ChpCTdUpTVMI9wXQ1NanSnQp70nBMY7JdxKZQfK7KaF1OcIlMNWE4tVK12kMEk8fBc2FI5abZh4LNXj2kDSQCPekIT2h7Sk91hyB81l3Vyc1K2yyqJoLV2mc7TL10/wAoRaLW55zKqMCmQ8CnY5p46IhYqUGDoUOai9h7zfQ9Nj9lDLLRfEthSnZgRESpDd5iW6jbipLuafL3KJfCwmdisjkzdFIqXfW2O2o96FE6t3io3LwPDl0TKtinvN1Go0kK5dzsMf0lJ2ado6cFJGUtNEtcQclWci9+0oqucPyk5HnGY6oQ4r04u0medJU6InhRuUjlGVRCkLgoXhWcC4+gURGjPV/zFQuUtrHeKhVDM1s6FILOVGzVFadnyTqmjkigLMm/AKJ/hikbMj1Q1Av8OU00SiZs65+HKHRHUDTQK78IoibMkLOV3RAo9nauhNanEqATrU5QVbSGmCefhouNtBInAQ07yCY44dUUw0SVqsCTosH2tvzMsB/u68FpO015ilSPHQdV5Zaqpe4ycuPFJN26KRVKyB7i4ngux4qRtPJcLgEUCvrONHv3qp9goMafjyXNWFMlnNErrqQ7kfZCFU3/AOVcsbu9Hj4qGSGjRjls19kbl0+iNUaONhG6AsqYWNfkAeOgIGh5H7rR3fUDmhzctnDh+0rBJVs2qQyyujLdpjwT20s8Dd802uId1RK76MnEuUbY8pUrBVtsrHAWQfxXfNmCQ0BpJcTwJ7sLL2u6arCQ5hy4ZjwIWvvCzvbanVGElzmtaGnJgbBlxIzJnQdUhZnh3fzncfVanP8Aj0tmdY++3owL2RtHouBq21sxU9cwdjv4FV7+uin8BtdrQx0gEDIEHKY4qsM3Z1Qk8PVdrM/Y7JKvuuvLRTXRRRs0Mj0WuEbMM5UzyG9qMVXBVA1Fu0LPnuQwBUoi3s5TZ3gtpYLqlgKyNnb3gvVLqs3ympoxD2ARunkmuufktYLMOC5+FHBP1B2Mkbn5Lgubktd+GC5+ECFHdmZL/RuSX+jclrvwgXRYwuaO7F5q4+oBqusVCrahOZ3iPfSVjbKJWQWmyGvUGeDCJkCSM8hB45+SIWSxCmCZlx/MdMRzzwzA1QuzW/C9/MCPCdtyq1pvioQ7QtAdlAB0KVND9WzO9srz+JVwA5Ny8TqVmjl9lJbbTic48TP7KpjJU07GdIkL8vfvZMjxXC8DnHkFG6sSq2TJJHinMdkfeir4uacKiYFlkHRWbM+HBUWmVZolLJaKwZu7JZxVszm7uBw/3AE/srPZ21kZHb1GiH9na/yXnem4OHQ5H1IRJtENc9zdHHEP7S0GPLLwWCUfhuiEbxqAEDXcHlAhW7rtHNZd9uJwg7AgHeJ0KMXbaFFqjVFfiHK9OXAqXBIVUVgVYoVURX4D77ux1UMI/kOfT2EL7VUi1tKJwuEE7S3Qf+xP+Fr6bQql52ZhpuFT8kT5aEcCrQ/F2RnJyXUytzNR1ze6UHuho20lGan5T0Xq4/Dycnp5H2j/AOoeheJE+0J+e/qhg1Tk2SWb87eoXsN1s+U3ovILIO+3qF7Jdg+U3onicT4EsCkATg1GwEIplOFJThqcGoWcQfCXTRVgBdwoHA9AbawtquccgXQB/tI1nzHgr1O2fEE4nRJAAkb8syVTvEPjvGYzExoctvchYZO0aYqitan4XiI7w/ZDrc84HxuD56J1prYiIk65eStWej8RuRGICXDTIcOMKd2yviPPbSDMc1HOULUXw5pJD2iOJifTNZa0wHENkjmmqiUtbInOTZ4LoHHNcJKJMd4+/FLEmBicAmAPa5W6L81UarNByb4PD02HZqpAqNP8wj6u/wDlGbM6aYB1a14PTMhB+zdmEfEqOwtxgknoABlxJK01KxMcHFjw4CdPJYJyV0epGDqzP2vXLj+6s2K0wq9so4XHh+6ZQkJHs0QDzbwhEbDbgSsq+urdgtGaUpo3lndITrwsgqMg8QfIyhV228aIxTrSFeNNGPInF2jOVrNgrEAZGCPfVWav5T0RO1WUOB5CQfBC67u4ei38edxPNzr8r/Z5Hf5+e/qhiI3475z+qHq1kGrJ7F/EZ1H1Xsl3D5bei8csH8RvUL2W7v4beiZPRzVFoBdSCRKIp2U4JsrsrjhyQK5iSlA4E2egKVMAx3RBMa+9ELvq3BzYHU+WmRy6ck62nLWTzM+iC218NniYHQZn1I8lik/hqjH6yjWtMHWOajs19Oo1GvgGJyOhBBEeqqVnknIqk8l+UZzAz8tdFBelW/iIrTaC8mTBJnz2Kq1bC8jEAYznwznmu3jZX0zMyDtGm6mu+/A1uB7ZaZaeh4ToQqJEnX0Gwul3BS2miwflqY+HdiB/unfkq6YkxSnNcmgpY0yATNartIQqDH5q5TTDx9PQuzZpvsr2VNDhE8OB8x6ptSp+Hq12tnDha4dSxs+qzFx3x8I4XZsIhw5H77rW0WitTLQ5pkQ2pxGfdeNR1XnTi4y34e5ilGcbXpXuy96NTu1jhJyBPGY8krbR+G5zTtpwOWRHUKWhc34d7PiNbUJExqBzHRErysjatMvPdLG5cCB/KUtq6QyT9MxUrZqayvzlQimVapiFSjrDFkrlaChbw0CSsebXhGeSgqXo5+mQTwgyGbJHxm2N84pa3ooa/wCQ9EIud6K2k9w9FvxR6o8nNLtI8ivp3zn9UPKt3ufnP6qmqEWy1dv8RnUL2e7/AOG3ovGLt/is6hey2E9xvRMgMttTlGCkXpgEmJdDlDiXPirjifEuF6rOtIGqBX12sZSBg5rkrOKWbjAynQ7KhelMgidAMI5xqfMnzUtOoWw5vdEjMjLX35KO9K0txaA+o+wzXn2bfDN1AQ4wdnHyac/RUbPa/iNM5EZe/eyu1rYMRcdIPq0gD1Q+yswBhGRd9+J4Ql1Qrey1UrOe0h2oAE+frkhden4ohWqOaSCGjec+EjXRUK1Mv0cPArhXsqNMLmJNIg5pyoIzoXZSCSIpIwq9Z9JQ9iJWdNeh4+khVmy1ntPdJB6qIKazarPOfw2Yo7NZd19VS2CQcuE+qvD4lSGucSPRZ6wmCtlc7AVkkkmel2pFRl1ZLlS7gxjnuyDQStMyzhZvtnay1raY/mzPRp08/oqwjbM0smmZWtWLnSf8chyU1Aqo0qxQK2mJs090Iraz8t3RCbncidtf8t3RWh4ZpenkN6fxX9SqqmvJ3zX9SqiLJsu3afms/uC9gsj+43ovHLsPzW9V6dTvABjeidPQKsNG0gKJ1uA9+/YWetF780FvW/S0ZLk7Y3U2Na9mt1KGWrtbTbv6rz+0XpUfq4+CqEq3RR9diWaq9u2TngtZ5rMVaxcZJkqJ5XGvSuXxAN9UZBMtgSGggl7eOEO3OeiV/CGDgGzpEiTnHkFqbJRHw2gjYEgwcxuec7rHdrLTUL3jAcOGASIhoInfj5yvNkqRsUrZjK1XETwH7qdjw5gB1H0GeXRVpz8/oUqbHFwa0EuOYj3yU0ALX3ic0POr2DPYwIkeQQCmyct1qfwlR1LC4DBGIZxhdBBb035LPCm6k8Ym5wHAHcES12W2YKqBlm+7qNJlN7jDniMJGwaO9PkEGlFb/vR9dzScmtAAGsZCShaZeAHYksS4u4Vwg5j8+Cu06+Sr0qCvU7Hx8EG6VseKbejtCqjFla0jn78lHYLCDHd99Ucs1wMdvgI3z+gUJXN6Ruxr+NXJoVjpLR3VaoIzUFi7JsIHz3f+Ph4opS7N5D4dRp4z3T+gSZONle0i65WJ6bDDK4KxXbiqDWYBsz6krVNsz2DvAjnqPMZLB9pa2K0v5Q3yAQ4/ZSpksvXraYMlT0XKtiUtJy3GU1N0PyV68K3y3dEEu60wpbzt4+G7oqReiElswn+mvqveRAEnMmPAKa7LqAqkVhIEZA5Gd5GoVmg8tbJaQJ1jLMlIyTIk8lknlbbRvxcaGmzU0OxVmJZVaHBp7paHnInMEHXwQrtRc9ehWw0cdRhaHiBJAkggxrBBWku2oW2doIIkggcgdfNVBerqlqJOgOBvRoiPOVCOacX7ZefEjLS0eevvF856qvXtbnar0bth2LbVZUtVIw9rcT2bOwjvEcHQJ5wvNSVtWTstHlZMbg6Y0PTsSYUtFSOR/SLQ5zpXWuTTouNOa34oatkpM9xptIEEzziPugnaGzzRrk8Gx6T+iOFUb3pYqFUcQffovNa0aY+nkjRr4ptqOHA4bfbNSwordmwLLH+xV+E5tFV7ZfUD2AE56A6xlBBQ19sc6A5xIGQ3gcB+iYy0d3DMb6cePFQytNCBilUplszyzGZ8ENqkSYCiCfM6oVR1jgrtisuJU2o3dX5VyBFWy5ZLI1pzbPhKI0q2EzhA8APoJVWm4CApaBzJ8kaLUW32gnOensq+x+ETvxmChLIA8V2pVkalE6jVWW+DLTrt+3RGrFbgTmI1jPLiMtivPbLaoMGfZRq7bx2ncRv1zV4MjOJ6NRcMI4bbzOxQrtB2RpWpuJkU6sajIOPBw++vVAP+YjTeADlMnNbK77wFQA+o04qrSZG5Q2eQXjdtSg8sqsLXDj9QdCFAHQvaL4uilaaZY+Mx3Xxm0nQj0XkV8XJVsz8NRscHbOHEH7LPKFGiGXsV22sgJv4wmJUTWTOcfdN+BlIPmsmR/o34IatouOeXU6g5T5KrZaD3EFkToZ4K1ZWdyqSDAYcxtt5ZrtzCCFCSpWav+jQUK9Q0msfhBbMR9J4KDszbHioGPpOJBJBDdCd5RE0pgq/SkRCipbsdyohvi3Gk2lTmMZLnz/SDEeJ+izP/ABJuBoFKvRZAcIqYRkDlhc6NJkieS1tpoufaBipY2fDwh2XddmM56yqna+9KdGzvpZYntwtaOeU9AJWjjwcpJR9Zi5DjKGzx/CkKaJNsQOoU9KzNGy97H/jZt7Z4ssqQJ+EU9lldP5SjQaAnBelj4FeszS5H6R6cFDWbLXDkU4JzSvnD0DyK3UML3N4E/qqFU90jmtF2ssuCu7nB9FmnHULMlTKSZSwKRrOa4HGUYoXYxxBdIB3Cq2Ik2ChQKc2itjZexDHQcboIkHKESPZulQ0E4mmHHMgtzITUHqYV1CAB5opdjAGj77Kk/NyIWYQBlsjSDH0tuGfgk2qCeHJMdV1kKMOgyiUsnfVHv69Ux9WRmc9v1ULnLj6kpkgNkvxCr13ViXcxwQum6VPZKha4kJ1oVhAV8VSfqtj2evQtbmchr0ylYWz1IdPVFLgvcfGwVB8t/dJ/pJ0eDxCeH9ieTyj0yjewLMbcwRIAMk8RwnkmVvhW2mWOhw4ZAg6AgagrKXbanWS0OY7NmKY2IOYcPqr9/WfBV+LSIDXjECMs94nzha1FPRldrYFt3YOpTkNq0yf5WuBYXHgJylY6pXcCWQcU4YjeYiOq9Xs15Yo+IMwAZjP3BKzF82AU7Y6o2AXtluogmA908f1WXNx4xXajXh5WRvrYMsN21TSwl4Z8QYQ0tJcRrn/Toitm7LODQ6m/G6JLS3BAOUyTGXAxqFGap2nQAncwNz+iJXXaQ52ZOfOYIWRYFLTNb5Mo7RLSsL2kB7S3r+u6uBqG0L0cKhaT4HlvHFXm21rqBqj+X8w4c+izZOI47jsrHlKepaZYtd6tpUnOcYDQvKrxvN1aq55zLj4AbN6DJX7/AL8daDgGVMZn/cdkOpwBAXu/4zjVHs/Wefy8qb6oa1nE+CmaFC+p1UTnle0pqJ50ouRbxBNdVA1VUYjyCcKWeeSf+Zvwm8S+s9XauO3XKZySeV8eeoYvt9Sh1N3EFp8DI9CsNVW8/wCILpY3rl5Z/ZYJzpH1UWvyHfhButVYaE0wYkQsnK2nZyoDRPl9SmaDjCt2WksGEnu5anTmPPPzV6+6pNBx0wjFI/7foUyvdMtxM5d3oJy8UBvO9i2i9h3Ajx1+ibwZ16AaTZKvMETnrsqliEknp9ERZT0RRyWjrKfmuVGwrOLSVBXeNtEwWkVnQoy5Pcq7nqlE26J2vzUlIw5VsalDs0QWXWDadfRd0ygTxHoQo6D2k4XZbg9dv2VgPBGE+aJ3pqbLX/E2Zr9X0e47+3Yo1clRtWn8N2ZYZBjSdPIrB3PezqFQ4Tk4QRx5e+C1/Zy8WlxkGDtMdOOX6LTCVtGeSpMvWiwuY85gxvmfIx9eCVWzNrUzJ74PdMaCAR1BI0R9mF7QHCCfyu4xr1VO03G5kuZtsJ0jXP3mtFp6Zn2naMNXcQSIMh0fqh1S8DRqZkaTA9JRy+qgplzoEjL7Lzy87XjeT95WScOjNUZ9kG7Rfvfa4HbPmfD3krFm7SuYxwafzaidt/uPFZDGufFKl3DYYdWEmMhKRqDdCPjFL454qq5LSpC0FzUC5jaEJNoPFcNcrv8AaZ3VBU1vBQuAOplDjXKQtJQfMfh3RHtFI5Bdeo6RySe5ZCpj+3b5wjkT5wsAypnC3nbUfSF5+T3vFLWwyJKohabsrU+W8dPXILN0hII4aIz2TPzA3iR5T780rDD09KsjiGDPXP1n30Xn/bao0WhwbvE9Tm71W+xANk5Aa9BqvJrxtBqVnOO7ifVOwsvWNucdPuiQq5ngqFlbn4D6KedI1Qih0yyNT79VBaHwpifNUa5ToEnRx9VV3vTnhRwnJMla/JS0nqqDCmaNEQElJxOW40U7KhVQnvSrD6c57pkzhwcdVobmvLvDMDms2Qp7E/OJVIumBqz1C0WknMHP3MZKKrf1QDeNjnOQ3lCbqtoNMEEy1Svq4l6KpqzA00wPftrLmunceXD7rC1NStx2kY1jSJk7+91hapzWLkM0wVIaXLgKRXFhY5wldBSXISjHUk1xXA5CzqHykEwuSaVyYD2lhScUkkxajJdsh3Z/2j6uH3XnoHe8R6pJJPoZfCVg78IndFTBWa4bOB9Rl6riSD9ERue0doLaD43y88ivOWtkkpJJ2NIM2RuXh9lI1qSSZDolrGMkOrnP3xSSTwFmcbT+6aGTPJcSTMmNaPqAu8OqSSKOJncVMNMsvXgkkmRw0t3SoughJJE4MXZbXNqhmzvRH6FsLc45fTPqkktUH+Jmn/YyV/2oueRzQF5zSSWTKVXgxJJJZgoSSSSDGEmOCSSDCNJTgkklRx//2Q=="/>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1" name="AutoShape 14"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2" name="AutoShape 18"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160963"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3" name="AutoShape 20" descr="data:image/jpeg;base64,/9j/4AAQSkZJRgABAQAAAQABAAD/2wCEAAkGBhAPDw8PEBAQEA8PDw4PDQ0PDxAPDQ8NFBAVFBQQFBIXGyYeFxkjGRQSHy8gIycpLC0uFR4xNTAqNSYrLCkBCQoKDgwOFA8PFykYFBgpKSkpKSkpKSkpKSkpKSkpKSkpKSkpKSkpKSkpKSkpKSkpKSkpKSkpKSkpKSkpKSkpKf/AABEIAMIBAwMBIgACEQEDEQH/xAAcAAACAgMBAQAAAAAAAAAAAAAAAwECBAUHBgj/xAA+EAACAQMBBQUECAQFBQAAAAAAAQIDERIEBSExQWEGE1GBkSIycaEHFEJSkrHB8BUWI9FTorLh8TNDY3KC/8QAGAEBAQEBAQAAAAAAAAAAAAAAAAECAwT/xAAfEQEBAQEBAAIDAQEAAAAAAAAAEQESAiFRAxMxQSL/2gAMAwEAAhEDEQA/AMzEjEaohie54CsQxGWDEUheIYjLBYtCsQxGWIxFSF2IwG4hiKQpwIxGtBYUhTiRiNsDRaFYlcR1iMRQpxIxG2IaFCsCHAa4hYUJxIxG2IcSoViQ4jXEiwoU4kYDXEiwoU4kYjcSMRQlxIcRriQ0KpTiVcR2JVoVC8QL2AUb5RIsNUQxOVdIXYiw2wYkpCsSLDXAMS1IViGIywNCkKxDEZiGIoViDiMsFhQrEjEbiGIpCsSMRriRYpC8SrQ7EhxFITiGI3EjEVIU4kYjsSrRasKcSriOaIcRUhNiMR2JDQpCXEjEa0RYUhOJDQ1oq0CFNFcRzRFgQqwDcCBUb7AMBqQWONdoVgGA2wWFIS4hiNsFhSFYEYjWjn3av6QpU6kqGkx9huNSu0pe0uKgnusvHeN9Qj3mIrUVoU4ynOShCKvKUnaKXxOR0u3+0Iv/AK7l0lCm1/pMXbHajU63GNWfsx4U4LCF/FrmzO+zl2DZ2vp6mlGrSeUJZJOzTunZqz4GTia7svs5abSUaSabUcqjTUl3kvalvXW68jbG6kKxIcRrRFhSF4EYjbEWLSFYkYjiLCkKxIxGtA0KkJxK4jrEYkITgQ4jmiGi0hOJDiNcSHEUhTgVcBziVcS0hTiVcBzRDiKQjAhxHWIxFSE4gMxAVY3qiTYbgGJwrrCrEYDbBiWkKxIxHYkYikaTtXWdPQ6ua4qjNLl73s3+fyOGSkfQ2v0Ma1KpRn7tWE4StxtJWuv3yPn/AGno3QrVaLak6VSdNyi7xbi2rr0OfrTMYzZelLkKUhkTNaj13YLbMNNqcZ7oV0qfeOTUYS4rdw3uyu+B1ixwPRaapXnGlSi51Ju0Yx4t/ojsXYrS6qlpu71a9uFSUabclNulZW381e9jp59M7jdYkYjrBibzUhOJGI5wIwHRCrFbDsCMRUhViLDcSMS1YVYiw1xIxFIU0Q0NcSuIqQtoiw1orYUhTRVodYq0KQpohoa4lXEUhTRGIxxIaFIXYktYBSPQ2IcR1iLHDp35KxDEbYLCpCcQxGuJGIpCcTkH0ibF0mkko0lUderOdaTk24xhL7KfBq993HqdkcTmv0u7UopU9P3cZaiyn3z96jSb91dZW9ETdI5a2NpSEsEw1HTPom0F6mprNe7CFOL5pybcreUUdJscu+jipGopU6VVQ1SvN0qitCrDhenVg1KLStdO6528OlbMVbBqukpqTs4yUoyhy32V38Ui5rMPsFhuJGBeiFNBYZiQ4ipCyGhtiLCkKsRYbiQ4ikKaIaGOJGJaQtoq0NcSriKQvEhoY4kNCkKxK4jbEMUhTRDiMaIaFSFNFWhrRVoVYpiQWJLSPSdwQ6BtPqxD055+sd+Ws7lh3LNn9XDuB0ctW6JHcmz7gh0B1icvN9oNpR0elraiTX9OEnBPhKpa0Iebsj572rtSrqasqtabnOXGT8FwSXJdDoH01bcy1NPRxfs6eOdTwdaolb0hb8TOZM1nyyGyAA2MjQa6pQqQq0pOFSDyhOPFM7r2J7SLX6aM3KPfw9jUQW5qV908eSklf1XI4EZ+xtuVtHVVehPColKN2lJOLW9OL3NEV9HODDFml7B9sae0qKUsYaqmrVaSaWaVv6sI393evgz1X1dGN9HDXYsizNg9OiHQHWLw1+LIaZsO4IdBDrDhgNMq0zPdAr3A6xONYJBndwiroDrDjWEyrZmuiVdEdYc6w2yDLdEr3I6w41iMqzKdEq6I6w51jMgyXRK90XrDnWMyrMh0SrpDo50gB3dAOjnXtWyLnLqv0hamUUkqcJc5pSbfwTe41se1OrTbWoq3lx9tv5cjOfj1d/LjseRDkccl2m1TtfUVd3D22Un2i1LvevV38f6kv7j9en7cdkbF16uMZStfGMpWva9lexxWevnLfKcn1cm382K232irrSVoSrVZQlTcHBzlZqW6z6bx+vftP248Pt/a09Xqa2oqe/WqSm0uEb8IrolZeRrgYHXEAAAABaMG72Tdld2V7LxK2AyNBr6lCpCrSm4VKclKE48VJHfexPb+jtGklOUKWqirVKLkkptf9ymnxT8OR89EqVjPrzWs9bj6uU0+G/4bzzvbXtjDZtFSayr1VNaen9lySV5SfKKuvjwPninqpxd1KS+EmvyG6naNWrj3lSdTFWj3k5TxXNK/Axw12+g4dstLT01KtqNTp1OVKDmqU1UvUxWSjCN3xuZWy9vLURylTnp1OSVCOocIVa8Wr5xp3yS6M+bYaiSaadmndNbmmPjtKp3ird5PvYtThVcpSqKae5qTfHcODt33bfbzQaNyjUrp1IXvRpp1Kl/u7tyfxa6l+znaV6yhPUVKE9LTU2oOtJJTp2T7y7Ssr3XhuPnZylJ33ttt+LbfM31DZe1NbFRw1dWmrJd46ndJct83Yb4xM9Owar6Q9nwqKkqzqzcsbUKc61nfxit/lc9Cp/3OZ9k/o27hxr6pylVjJShSpTcYQa4OU475Pot3xOhfWPFP8LM7n03m/bIciGzHlqekvQW9WvB+jJFZTkUuJ+s3XB+SbKS1PSXoCnuRVyESrf8AsvJgqv7auWIa5FWxL1FuT9GV+sq17/JiB0mUbEvVJ8N/qVlqF4lgfcDG79ftElHOFVLd4YimSqh6HiZfeBmY6qFlMBveGq7Rahqi0uE5KLd+C48OfA2DZqu0NFypJr7ErtdLWv8AkTVz+vMgAGXYATGTROfMDN2RtFUJSbTalG261+PU2dTZ9HVLOk1CX2lb848vijztzM2dq3Tqxa4NqLj4xbKm42S7L/8Al/yf7l4dl486r8or+5ubhcsc+taj+VYf4sl8YJ/qXh2RjzrO3SCX6m1uCqCHTEpdlaC951Jf/SX5IzafZ7RNRjKlJWldzp1XGpJfdeV1byRKrvxLLUEi9a9zs/a2ipU4wpJUlGKSSgoyslbe0t76m202upySlGTknzbOYrUjtNtadN3i7ee63VGN/G6Z+R06ddePoJq1Xa6b/M8V/NtRpWUE/Gzf6kvtPqH9qK6qEb/AzxrX7MevhXk+f+UcnJri0+h5XSdsJx3VKcZrxj7L/sbX+c6HJTV/GKsvRmd879Lnrz9tvhJc38hVRSvwf4kjEp7cjNXi4yXzGPakUifLdw9Rfhv6yuWxfN28zWVNsrkrCVt6F7bvyLNS42s4P/kTPJcN/wADAnr4vfvXmzGntFr3W/MuZrNxuVlz3BKb/djS/wAWmV/iU/Fl506xuHW6fkBqltGfQByvWPBZApCVMspnd5D1IlTEKZOYGRmUrb4yXNxkvOwpTJ7wg8i1Ygz9r0MajfKftL48/mYkZIy7VRRfgQzIVReITimWM9EWILEoRqt7szbKxUajtJbsnwa5X6m2VRPhv68jxyZkafWTg/ZbXTin5GnPcepyDM1FDbafvK3Vb16GdS1MZq8XcMshzIzF5ENgNzJzEZBkFOyJ7x+IjMMgh/el46hoxbhcisyOradzIjtST4yl5u5q8icgVuFtNc9/wuR/FI/dfyNQmWuSLXotNrYyXsy+MXxNhp1F8mePV+THLVVPvy/EybjWenuaVGDXu+o6Gz4cfkeF0+0q1P3ak10vdejMxdodT/iP4OMbfkY3xrpnvHtlSgvsoDxf8w6j7y/AiScb9r35eL/iC5XJW0V+7GnjUaLKobuuO+W6W0o9TIp6iMuDTPPd4WjV8i1OXoswzNNS2g1zv8Rj2rbkn5lqTWRtZxdPe997x8bmjG6jUyqO7+CS4JCiOuZMBaM7FQCpuFyAAnInMqASGKQ2lWad02n0Ma5ZM1mpvl6DRazNb/eXFfqZDZotDVxmn1s/CzN5YrkMgyJUAwIIyDInuwwKC5KZGIAXQWKplkAJl4lo078EPp6GX3X6BYdp9GnG7e71HU9GnuV/QKMJR6GwobQa3NL4riTc1vIvR7PJ8XYzo7BpJcBcdcmtz/QpPaDRy2uucs+OxaVv9kBhR2q/ECTV/wCXHgADowAAAAAAAAAAAAAAAAAAAACUyAAZGRvdFrI92spJOO53fE88Npy5ehqsesemp14S4Sj6oyoUzx5naTbNWnbfkl9mW/58TOay9L3QfVjG0naGjP370313x9UbeglNZQalHxi00a+CML6kMjoorqbajo4yXNDls6Nudx1i8a1EdPHwJ7leCM+Wgd+Dt6jIaFLjf0sXrDjWDSgue42Wng/G6Lw00L7krjZUHyMevVbzzEYp/ZRL00fuXKQ0s+NzNp0pc+JjddMxgygluULeQio1903Do3vcQ9Dfj5MdHLUWj19QNm9DEC9YnOuNgAGmQAAAAAAAAAAAAAAAAAAAAAAAExIJTAY0VTLRkE42Luf6wi5m7N2xV07vBqz4wlvg+tvHqYIGFdP2LtyjXjFppTaeVNtZJrju5o2+UXwscbp1HFqSdmmmmuNz1GyO1kruNVxXDF70n0ZnfLeenv1i+hdRjLdc87T2vlvurdHyHw2tZk51rrG8WjReWlNZS2texmQ1yZn5b+D46XqDoPxYv64kWjrET5Eum/EHSduIOtcqqvUqqPTvxYDLgWo4aAAdnEAAAAAAAAAAAAAAAAAAAAAAABIABZDJcgA15/jG/wBUAAOYAAANt2fm87Xdt+6+70N/DiABW0o8fIzaIAY11w2pwHaQkCN/6yrFCQILIgAA/9k="/>
          <p:cNvSpPr>
            <a:spLocks noChangeAspect="1" noChangeArrowheads="1"/>
          </p:cNvSpPr>
          <p:nvPr/>
        </p:nvSpPr>
        <p:spPr bwMode="auto">
          <a:xfrm>
            <a:off x="5313363" y="6175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4" name="AutoShape 23"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465763" y="769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4945" name="AutoShape 25" descr="data:image/jpeg;base64,/9j/4AAQSkZJRgABAQAAAQABAAD/2wCEAAkGBhQSERQUEhQUFRQWFRQUFxQWFxQUFBQXFBUVFRUUFBQXHCYeGBkjGRQUHy8gIycpLCwsFR4xNTAqNSYrLCkBCQoKDgwOGg8PFykkHBwsKSkpLCkpLCkpLCwpKSksKSksKSwpLCwpKSksKSksKSwsLCkpKSkpKSkpLCwsKSwsKf/AABEIAK4BIgMBIgACEQEDEQH/xAAcAAABBQEBAQAAAAAAAAAAAAAAAQIDBAUGBwj/xAA+EAABAwEFBAgDBgUEAwAAAAABAAIRAwQFEiExBkFRYRMicYGRobHwMsHRI0JScoLxBxRikuEkorLCFTPS/8QAGQEAAwEBAQAAAAAAAAAAAAAAAAECAwQF/8QAIhEBAQACAwEBAAEFAAAAAAAAAAECEQMhMUESURMyQmFx/9oADAMBAAIRAxEAPwDw1CEqARCEIAQlQgAKajRPAopQNfqVcpWd7hl1R5nwzKm1eOOxhwNImDplBManxKfZWSCRnAMeH1jxU/8A4eBmY5xHqrNksYA+KRpr+IEKNxrcbPY1NlLFFN7+PRtntc4/Jel2Oyf6WoBricD2tBELmtkLL/o6hcOs2o2ctBnhnvkd67ihZsL7Qzc5zK7OBD83AcsTY71GVRHM7NWX7WrUj7gHjE+QC57bK7/tHcQ7F3HI+rfArtbosZpBzOPSkcYkD0AWJtTRxFpn4wWzwnMeoU1pj656hQ6s8WEf3AIpHC6DuI7pj5lWrHTEFvLLyy81Xd8RnsM93zB8EfVfF+qfs3HeM+yXM/7MC0Kdf7Nh4YvXEqFmzpvG8AT+lw+QTqFWcbDlBMcj+zkoK0q1YHCZ1gcs8vQNK428T0Ze37sz2A5+k+fBalptvVI0gjuzMR5+MLAva044cNcg4cROo7D6p4prRr1ppUqmXVLmP5tdo7sn1KpXVeIZWg6aQdDPHv8A+RVSy22aBZI6pOXI6jxCo4xiaeG/lO9aJdnelhD2uwmcs8syBkHdsAA/lXM1mzLDkSP9zcj6eav3deTh1SRibm13FvA+n7KrfkZPbkZDuHIg9hhL6Pis6zipRMfFAPaW5ePWjshZtKp8HAjD6j5LasVQAmNAWnPg8H6DwWTe9mwOMZA9YdpEx44grjOqttp5Twy9+SoLUtInP8QB79/mFlq4gIQhMBKEJEBJKanDRNhBhInikeCDRKCMQlhIgEQhCAEIQgBKAgJwMICelAHvPgrdK8MPbu4DuWd0iC/gPHNT+d+rmWvFyrWe/Mknsz/ZXrJVcGgxoZgnXKPqstjp+i1bqsbnnCZAPieEBGhLXpOyFoADmGcL2a74GYy3kT5LtKJxMpuyL6fUfGjqbhBjiPhePyrzi7LI6m0HGJbHPTKcjlP1XW3He5DsLi0tOQPbnhd558yssouNSo0dY7w1w7ydfB0rlrxHSUB+JkHwJHlHkuprsxB2HQgt4xkRJ7JH9q442ghxa7TPLgHGZHfI7QpOKdEgOyy9J199qZbrPBncfnn4ZIcCD35cM/kfeitMgtg5cOXJKtYhsnA6EQeyCPRVbQ/BUn8Qg9okeh8leaxw0aI8VWtVkc8ZNPnARfRFK8a2ZI+9n2Hf3TCwLQJPA65buJHEHJalqpObln9O/wCSxLVVPAJwtaRuIDtcJM9hyOXn5KEu8Rn2jeEx9QnVLPH2NFozWLNaIcw7gY7QciPCfALStbMVMyc8x25Fp9AVj2cdYfmb6grWrOlk7if+Rn0U5HGTZrUW4geDQf0lyuX24PaDvBPk4n6rMrn7Q8Jn5/MqatV+zM6yfP8AdX92zRY+qOR+ZWcQrJqQ1ViriKESkQmQQhCAkacktMpgQwoCyHJXKLEnE5ICElKkIQkDEIQmClIhCAUIlIlQClAyKQJ+me9AW7M4CMgT4xw35ldBdVmqVqgYzLPMjKe/XvK56x0jrHyHiVu3XeHR1BUJnDMNABjFubz95qMlx6lcVxU6LWvc0Vnl2FrPuzqSZ1AHJdDfOz7HsxNaKdQCQWgD01CrbJWpv8tSr1Mmik52esvqO84bCuVdoG1jFNwkcVx7tvb1scJMJJP+ubsF8bqnVcJY4aAxlI8iO1Y18tIqEiJ1jjOpjny0MrR2iogVy0QC6HN5OAiJ4EZfpCwH23VrhMaA6t5StcbuOLkx/ORlOriEDUbju5Hi30WjYag0dpuy9Vnkb268NT46q3YqzSc8jx/wq0iLtSzlubI7M/LJOFGo/IgK/ZqLcjiae6Cr9BoOrRHZ8ylppK5utcfHyWbadn6Z1HjPqu4q2QHTzVV9gGahprbze27Nxpnz18Vk17rLeweyF6TarE3cAOxY9ewgyrlRcHDspb+/5KU1vso4OHoYW1arsjT3KwrbSjJOVFx0zap6xKjrVMoUr6Sq1H5rWOfLohKYUEpFaAUiEIAQhCAVDdUAJW6oB5TglwJzWoCGEqdhQkECEITAQhCAEqEIBWhKDmmynsQE9JxOW71WlZKZicoG/ifoOH1Wcx/769y0qRjDO7dzOZ+SjKtMZt7Ps7Z+kumg0a4N+pw1Kg+fmluqq5jsOEAjIgjNT/w5eH2NoI+Co4AcnAOjzK0b+oRWY9gzyxRyXFl1dvZ47+sZi5PbazvLmuAjKQPyrnalRz4OeIea9Uvq6elZiEAjQbojRcbRuXrwRh7NFpjenJyY21hWd1Q/dPgVeokE9dufHQ+K726bmYG5iVPabkpO+6Fe2X4crYqLB8JPhmtaz0uR71bZdbGaBMqZJWqxxpr1DUzRUqZKE1lO16ULWxYldsErctqxbSEttNMu1MWFbqIJXQWnVZ7bA+rU6Om0ucTkB5kncBxT2m4uYtFOFiuOZXot/fw9r0qeMPpvMfCMQPcSM/JedVKZaSCIIyIOoW/HduLmmjUKex2CpVdgpMc9x+60EnyTrbddWiYq03MP9QI81qx1fVVCFNROqCRhic6nATpSOKQMCN6VgTyEwOm5JzaqiekBQD8ZQmShANQhCAEJSkQAlSKezWUvOXeeCAjptn35J5buhaLLI1gz14lOoiSkrSCjZ958FfulgfUE5CT4ASfRJUpenh7hWrhs3SOLWDrYTh9JWWd6b8c7er7CWogvbHUMRG4ty8PoF1hcCZOk+JXO7E2MNbrMga+fmt9lmxVW9Y4Q74d3UjLx9Fza27scpOqv3j8MBZLLO2dM+K1be9ZgfCeXrTCbi3TeAIUTrTmq9epAWVVtBmc0SpzxbT3ys+1PWUb1DjrhdpOfgYVW1W6s2Jhw4iT4ps9aaTnqEvhZVK/2l2FwLT5K7UtAI1S0cQ2qvKoOan2iqprtu813RmGN+Jw/4g8T6JNtSRiVqbnODWNc4uOEAAmSd06LtrjuRtkpmYNV2b3/APVv9I89Vo2ekKbQQIAENAGQCx7zvMvOFmZJgDiTlCqdMct5dRTvu3l5wNkk6AZk9yx6n8PGVutX6vJvx950Hmuzs13MoU5J65+J28ngOA5LEt9/gSAU51dpuO5rRbuu+hZWYaLAwb4zc7m5xzK53bOu2s0gDdB5j6jVT172nTMqCyXBVrdZ3VYfvHU/lHzRck/09R5VVp4SRwRT1Xrlq2KsraRBYC8j4nEl3cd3cvLrwsPRVS2ZG48l045yuHLjuPaqDmklOLEgaqQAE5xTAc0rkyNlIhCAEIQgEQlAVuz3a52ZyHn4ICoU+nQc7QFbNK7GjdJ4mPRW20hw+SD0yKF1fiPh9VpBopsy/dWBTyVa2vyPZCFSM41sTo19/srNEQqVN3WVxlX3xSC+wS3sBH09Srux9pFKu0u34mHgJBE90yqFkqEuLeII79R4x5qGq/B3nD4arLKb6dGNk7e80Ip1HEaHrdzpmO9pP6lWum/i60dYFodUwta4QSCIxN3/AITBz1035Gxt9G00WlxlzG4HfpIIPeCtNt2zUDwc2vDhxG9w4ALCdbjodVbBIWM5xBWu98hZNqapydPFfhtR0hZld0SrnSwqdrdKUVnNsC11YcSdNCeCa61ub8GY97tybeNkL2loMZewuPtFor2d+EdZoyz36xn3FaySuTLK4VvXheQcIew9qyaN71GGGHGODhBHeqpvKtW6obh3E6wVsXVcsDMZ80as9P8AUs3E9hr1a9RlPoy0uMTq0cXGNwErvOj6FjKTOIHMknNx5nVUdmLvAe50fC31/wABXKFTpLYxo0GJ53xhkDzIUWN8L/PxpXq7DTjTh2Kld91ii3pHiarvgb+Hn2qttbeYaKmfwwBy1k+ih2eqWq1US+rUgnJhwjFg3TpnvnXNV1KjuY7+VS2s2hDZbOmpHHgFx9z3dWttcNbIbvJmGji7muxdsQ11VvS1DBdm46N5x71W+202ey08NMNa0b97jvJ49qWt91X6kmsWfaNlaNnY0NbJ1LnGXOPHgOxULRbHD7xhV7x2wxuOFpfwG7vKo1XvdJ3enaFUYZS/abtFbC2lja7PeOK8zvWqXEP3yuxvUuc0gmAuLttndnDXFoJMgGPHRXx+ufl/tUjVKbiQkXQ5Cp50TITgMkA1CUhEIBJQhCA6Cx3YGZxJ4+9FbLfcKfoT2KF9I6g9yFgj3HmkyGvvkoK9VzVVfaZHvxQFiraNc1Ue6fe//AVd7ypaZSCnVyKnstSVDahmiyVYKCalN2F3ZHiffkn3myWgjcSe3mqLauY7fQFXa78Q7vTIqbGkvTZ2Qv42d7T915wu+R8l6rZ7eCQQcjH+F4RRdALZ0I85ldZs7tMcPRuObdOxYcmPe46ePLrT2anUkKOtTlYtw3yKtMGcxkRzC2RWUN8bpnV6cKjWMLUriVkWtyjTeZbULSOxZlaiDqrtprRKw7Zb4T2Vkq1RpMB6oAlbFjsqytmLGa73FxgN3Lr7usmZnTd+6fdRqRQffBs7Hw0HEIkzlroBrqpdnrmcarK4e6MLiC0loIdkNN2qqX5ZC44Rq4hoHM5D1Xb2GytpU2saIDWho7AICk8r+Z19Y1u2Xp1HkuBOcmSXSe8rWs9EU2ADIDJTNCquqYnwNAqjntv08UQ45rM2gsFNzCcIkb4Ww92EKjWo4xG5PRy6ctY7pBzAVixXAXVXuxkMLQC0R8TfvZ8jC261mFMclW/ng0J7Lv1RtFw0WZ4QTxd1j5rOvWqwUnDKI9/NJfN/AA5rz2+toS8OwuAA4nMydGjeqkt8TcpO6wL5ogOkcSPDRZ0KxVryczKjLwumTUcOV3dwzCnCU8OTS9NJozSliTEjGgDo0qTpEqA7F1T3z3Ku+rB96D/KHk59+/nAVaoY3n9kLOruke/FUajNVM6pvzUdSpmgKb07pE90KF7ISBKmartyKnDlDUCEpcSs063kqIepbO/NBypqroIPvVOxlpkaykfooqb93BLSt6dXsrtb0NUYz1HQHcuDu70lerULeCBBBHFfPb8l1uyG1xpgUqp6ujHn7v8AS7lwO5Y5Ya7jp4+XfVetmtKy7e/NVBb3FvVWZbLbUOWnNZa26JlpPaKchZhsImSla2pB+07oEKub2DMqjXSOGfqlpUty8aFjplhkEtnWMlM3bronua/NogF44ndG/uXOWvatgBAY8nnAC5i2XyC3C0bySTvJV44Ws8s/z7XsGz15stdrbgc1wpt6R0Zxub5nyXdzkvNf4KXZhs1WsdatTCD/AE0x/wDTneC9Ie7JRZJdQpncpLUVpqQICbZmBok9qR2ZVe015MBBHmricrEgBV6AgSVnXpekAwr8L0X7eIaw55rz+9dpsIOatXxa3OBkwF57e1fHUwtzG9VMd1Ny1DrXej6ziSerwWK98rVr08LD2FY62xjlztLKJSIVszg9BKahALKJSIQAhCEB1j6g5blRqvknvTnnTuTN3OD6oWgcY3JnSfJTVGg+J7NFA6n+6CNdxSJrkmJIGuamlKUhzQERTgkeENKZLLX71G/J0pKTlJUbISMVBKa05IpvkJhMFFOVr3JtZVs5w/GwfdOoH9J+S7iybVUKzOqYdvacnDu39y8qKApuEqseW4vWLRa6eGSeJ3bua42+L5EkNMjnn5rm+mdxPiU2UpxrvPfiapa3O1UTRJgapF2P8Ldnv5m2tc4TToxVdwLh/wCtv92f6SqtmM2y3lyZate0bJ3P/K2OhROrGDF+d3Wf/ucVo1XqR7lWc1cUu+3ff4iOrUyVN1TNTV3Qsm2WmFSF6ra8lg3naRqSnVbcANVx20d/gAgFXIm1nbS31q0LFu2yE9Y71DRpmq/EdFpVamAQFp4iT6zb2qZQslXLe6YPM/JU1pj458r2EIQqSEqRCAVCRCAEIQgOhcPPjlvUNRylefDPz9VWdnP+OCFENbl7hM6Td2afVI9vvuUB970ElJ996iqU+Cb0iXHPvigzMSQlPqCVEkRzjKYgFDkwUGFOCqykpPQCgw5OqiU2qE5jpQFcoT6rITEERCVIgFhe+fwtuH+WsLHOHXrfau5AjqD+3P8AUV4xstdBtNro0dznjF+QZvP9oK+k6bAAAMgIAHADQLn5svjp4Mf8jnBQ13QFMXqpbqkNJWEdFZ1trrl73vMNGqsXhe2q4W/LzJOEakx45LTGIy6JeO05zAXOdMar+sd6nvKyYctTvPPkkuuzS5azWtsrvem1QohrclTtLdStWnQHgqd5tAGSmLt605u3O0HaqqtW3d3qqt545MvQhCEyCEIQAhCEAIQhAbrncfqd8QFC52mm7mVPu7PfvRVrQYy38sh4oUYXTpujd9VGRxSOcmkoI17FGQnOKa8oBRUQQo3FOY7cgGkJQUrwmIIpQw5oSICcJgMFDXJHhBpXiVXIUrHJKoQEaEiVBPT/AOC9zS+taCPhApMPMw55HcGj9S9axLmtgrsFCxUWDUsFRxG91TrH1A7lv1XLiyv6y278J+cdG1qqwb9txwkBaNpqrnr1fMpQ3JXlasIJXFW6uSZ5rotoq25ctazkFvizy8qb+bNSJ19Vu3TZ4ErmqDVv2C3kDCQnl/CZLrbXlZF51lbqWrJYd5WhKehnVzJndooVZcIpDm70CrLaMM8dWf7CEITQEIQgBCEIAQhCA//Z"/>
          <p:cNvSpPr>
            <a:spLocks noChangeAspect="1" noChangeArrowheads="1"/>
          </p:cNvSpPr>
          <p:nvPr/>
        </p:nvSpPr>
        <p:spPr bwMode="auto">
          <a:xfrm>
            <a:off x="5618163" y="922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pic>
        <p:nvPicPr>
          <p:cNvPr id="124946" name="Picture 17" descr="COLOSSUS"/>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rot="-4167996">
            <a:off x="7117556" y="197645"/>
            <a:ext cx="822325" cy="102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4947" name="Picture 16" descr="GRAP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rot="850161">
            <a:off x="7283450" y="431800"/>
            <a:ext cx="839788"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WordArt 5"/>
          <p:cNvSpPr>
            <a:spLocks noChangeArrowheads="1" noChangeShapeType="1" noTextEdit="1"/>
          </p:cNvSpPr>
          <p:nvPr/>
        </p:nvSpPr>
        <p:spPr bwMode="auto">
          <a:xfrm rot="20320373">
            <a:off x="2291194" y="3771170"/>
            <a:ext cx="4970084" cy="797572"/>
          </a:xfrm>
          <a:prstGeom prst="rect">
            <a:avLst/>
          </a:prstGeom>
          <a:ln w="12700">
            <a:noFill/>
          </a:ln>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defPPr>
              <a:defRPr lang="pt-PT"/>
            </a:defPPr>
            <a:lvl1pPr algn="ctr" rtl="0" fontAlgn="base">
              <a:spcBef>
                <a:spcPct val="0"/>
              </a:spcBef>
              <a:spcAft>
                <a:spcPct val="0"/>
              </a:spcAft>
              <a:defRPr kumimoji="1" sz="2800" b="1" kern="1200" baseline="30000">
                <a:solidFill>
                  <a:schemeClr val="tx1"/>
                </a:solidFill>
                <a:latin typeface="Times New Roman" pitchFamily="18" charset="0"/>
                <a:ea typeface="+mn-ea"/>
                <a:cs typeface="+mn-cs"/>
              </a:defRPr>
            </a:lvl1pPr>
            <a:lvl2pPr marL="457200" algn="ctr" rtl="0" fontAlgn="base">
              <a:spcBef>
                <a:spcPct val="0"/>
              </a:spcBef>
              <a:spcAft>
                <a:spcPct val="0"/>
              </a:spcAft>
              <a:defRPr kumimoji="1" sz="2800" b="1" kern="1200" baseline="30000">
                <a:solidFill>
                  <a:schemeClr val="tx1"/>
                </a:solidFill>
                <a:latin typeface="Times New Roman" pitchFamily="18" charset="0"/>
                <a:ea typeface="+mn-ea"/>
                <a:cs typeface="+mn-cs"/>
              </a:defRPr>
            </a:lvl2pPr>
            <a:lvl3pPr marL="914400" algn="ctr" rtl="0" fontAlgn="base">
              <a:spcBef>
                <a:spcPct val="0"/>
              </a:spcBef>
              <a:spcAft>
                <a:spcPct val="0"/>
              </a:spcAft>
              <a:defRPr kumimoji="1" sz="2800" b="1" kern="1200" baseline="30000">
                <a:solidFill>
                  <a:schemeClr val="tx1"/>
                </a:solidFill>
                <a:latin typeface="Times New Roman" pitchFamily="18" charset="0"/>
                <a:ea typeface="+mn-ea"/>
                <a:cs typeface="+mn-cs"/>
              </a:defRPr>
            </a:lvl3pPr>
            <a:lvl4pPr marL="1371600" algn="ctr" rtl="0" fontAlgn="base">
              <a:spcBef>
                <a:spcPct val="0"/>
              </a:spcBef>
              <a:spcAft>
                <a:spcPct val="0"/>
              </a:spcAft>
              <a:defRPr kumimoji="1" sz="2800" b="1" kern="1200" baseline="30000">
                <a:solidFill>
                  <a:schemeClr val="tx1"/>
                </a:solidFill>
                <a:latin typeface="Times New Roman" pitchFamily="18" charset="0"/>
                <a:ea typeface="+mn-ea"/>
                <a:cs typeface="+mn-cs"/>
              </a:defRPr>
            </a:lvl4pPr>
            <a:lvl5pPr marL="1828800" algn="ctr" rtl="0" fontAlgn="base">
              <a:spcBef>
                <a:spcPct val="0"/>
              </a:spcBef>
              <a:spcAft>
                <a:spcPct val="0"/>
              </a:spcAft>
              <a:defRPr kumimoji="1" sz="2800" b="1" kern="1200" baseline="30000">
                <a:solidFill>
                  <a:schemeClr val="tx1"/>
                </a:solidFill>
                <a:latin typeface="Times New Roman" pitchFamily="18" charset="0"/>
                <a:ea typeface="+mn-ea"/>
                <a:cs typeface="+mn-cs"/>
              </a:defRPr>
            </a:lvl5pPr>
            <a:lvl6pPr marL="2286000" algn="l" defTabSz="914400" rtl="0" eaLnBrk="1" latinLnBrk="0" hangingPunct="1">
              <a:defRPr kumimoji="1" sz="2800" b="1" kern="1200" baseline="30000">
                <a:solidFill>
                  <a:schemeClr val="tx1"/>
                </a:solidFill>
                <a:latin typeface="Times New Roman" pitchFamily="18" charset="0"/>
                <a:ea typeface="+mn-ea"/>
                <a:cs typeface="+mn-cs"/>
              </a:defRPr>
            </a:lvl6pPr>
            <a:lvl7pPr marL="2743200" algn="l" defTabSz="914400" rtl="0" eaLnBrk="1" latinLnBrk="0" hangingPunct="1">
              <a:defRPr kumimoji="1" sz="2800" b="1" kern="1200" baseline="30000">
                <a:solidFill>
                  <a:schemeClr val="tx1"/>
                </a:solidFill>
                <a:latin typeface="Times New Roman" pitchFamily="18" charset="0"/>
                <a:ea typeface="+mn-ea"/>
                <a:cs typeface="+mn-cs"/>
              </a:defRPr>
            </a:lvl7pPr>
            <a:lvl8pPr marL="3200400" algn="l" defTabSz="914400" rtl="0" eaLnBrk="1" latinLnBrk="0" hangingPunct="1">
              <a:defRPr kumimoji="1" sz="2800" b="1" kern="1200" baseline="30000">
                <a:solidFill>
                  <a:schemeClr val="tx1"/>
                </a:solidFill>
                <a:latin typeface="Times New Roman" pitchFamily="18" charset="0"/>
                <a:ea typeface="+mn-ea"/>
                <a:cs typeface="+mn-cs"/>
              </a:defRPr>
            </a:lvl8pPr>
            <a:lvl9pPr marL="3657600" algn="l" defTabSz="914400" rtl="0" eaLnBrk="1" latinLnBrk="0" hangingPunct="1">
              <a:defRPr kumimoji="1" sz="2800" b="1" kern="1200" baseline="30000">
                <a:solidFill>
                  <a:schemeClr val="tx1"/>
                </a:solidFill>
                <a:latin typeface="Times New Roman" pitchFamily="18" charset="0"/>
                <a:ea typeface="+mn-ea"/>
                <a:cs typeface="+mn-cs"/>
              </a:defRPr>
            </a:lvl9pPr>
          </a:lstStyle>
          <a:p>
            <a:pPr>
              <a:defRPr/>
            </a:pPr>
            <a:r>
              <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t>
            </a:r>
            <a:r>
              <a:rPr lang="pt-PT" sz="3600" i="1" kern="10" baseline="0" dirty="0" smtClean="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rPr>
              <a:t>Abbá!”</a:t>
            </a:r>
            <a:endParaRPr lang="pt-PT" sz="3600" i="1" kern="10" baseline="0" dirty="0">
              <a:ln w="19050">
                <a:solidFill>
                  <a:srgbClr val="000000"/>
                </a:solidFill>
              </a:ln>
              <a:solidFill>
                <a:srgbClr val="FFCC00"/>
              </a:solidFill>
              <a:effectLst>
                <a:glow rad="139700">
                  <a:srgbClr val="996600">
                    <a:alpha val="70000"/>
                  </a:srgbClr>
                </a:glow>
                <a:outerShdw blurRad="50800" dist="38100" dir="2700000" algn="tl" rotWithShape="0">
                  <a:srgbClr val="FFFF00">
                    <a:alpha val="56000"/>
                  </a:srgbClr>
                </a:outerShdw>
              </a:effectLst>
              <a:latin typeface="Arial"/>
              <a:cs typeface="Arial"/>
            </a:endParaRPr>
          </a:p>
        </p:txBody>
      </p:sp>
      <p:pic>
        <p:nvPicPr>
          <p:cNvPr id="23" name="Imagem 22"/>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73760" y="4014946"/>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4" name="Imagem 23"/>
          <p:cNvPicPr/>
          <p:nvPr/>
        </p:nvPicPr>
        <p:blipFill>
          <a:blip r:embed="rId10">
            <a:extLst>
              <a:ext uri="{28A0092B-C50C-407E-A947-70E740481C1C}">
                <a14:useLocalDpi xmlns:a14="http://schemas.microsoft.com/office/drawing/2010/main" val="0"/>
              </a:ext>
            </a:extLst>
          </a:blip>
          <a:srcRect/>
          <a:stretch>
            <a:fillRect/>
          </a:stretch>
        </p:blipFill>
        <p:spPr bwMode="auto">
          <a:xfrm rot="21304450">
            <a:off x="6938456" y="3726914"/>
            <a:ext cx="1214075" cy="515009"/>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pic>
        <p:nvPicPr>
          <p:cNvPr id="26" name="Picture 7"/>
          <p:cNvPicPr>
            <a:picLocks noChangeAspect="1" noChangeArrowheads="1"/>
          </p:cNvPicPr>
          <p:nvPr/>
        </p:nvPicPr>
        <p:blipFill>
          <a:blip r:embed="rId11">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5089465" y="6106504"/>
            <a:ext cx="222225" cy="263657"/>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WordArt 8"/>
          <p:cNvSpPr>
            <a:spLocks noChangeArrowheads="1" noChangeShapeType="1" noTextEdit="1"/>
          </p:cNvSpPr>
          <p:nvPr/>
        </p:nvSpPr>
        <p:spPr bwMode="auto">
          <a:xfrm>
            <a:off x="1043608" y="924931"/>
            <a:ext cx="4032448" cy="55985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Pai Nosso…</a:t>
            </a: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395288" y="852488"/>
            <a:ext cx="8351837"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25955"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5956"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25957"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419100" y="852488"/>
            <a:ext cx="8474075" cy="567848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r>
              <a:rPr kumimoji="0" lang="pt-PT" sz="2000" b="0" i="1" kern="0" cap="small" spc="100" baseline="0" dirty="0">
                <a:solidFill>
                  <a:srgbClr val="FFCC66"/>
                </a:solidFill>
                <a:latin typeface="Arial" charset="0"/>
                <a:cs typeface="Arial" charset="0"/>
              </a:rPr>
              <a:t>[ Ritos da Comunhão ]</a:t>
            </a:r>
            <a:r>
              <a:rPr kumimoji="0" lang="pt-PT" sz="2000" b="0" kern="0" cap="small" spc="100" baseline="0" dirty="0">
                <a:solidFill>
                  <a:srgbClr val="FFCC66"/>
                </a:solidFill>
                <a:latin typeface="Arial" charset="0"/>
                <a:cs typeface="Arial" charset="0"/>
              </a:rPr>
              <a:t> </a:t>
            </a:r>
            <a:endParaRPr kumimoji="0" lang="pt-PT" sz="2000" b="0" i="1"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Livrai-nos de todo o mal, Senhor  …  </a:t>
            </a:r>
          </a:p>
          <a:p>
            <a:pPr algn="l">
              <a:spcAft>
                <a:spcPts val="600"/>
              </a:spcAft>
              <a:defRPr/>
            </a:pPr>
            <a:r>
              <a:rPr kumimoji="0" lang="pt-PT" sz="2200" b="0" i="1" kern="0" spc="100" baseline="0" dirty="0">
                <a:solidFill>
                  <a:srgbClr val="FFFF66"/>
                </a:solidFill>
                <a:latin typeface="Arial" charset="0"/>
                <a:cs typeface="Arial" charset="0"/>
              </a:rPr>
              <a:t>         … a vinda gloriosa de Jesus Cristo nosso Salvador.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Vosso é o reino </a:t>
            </a:r>
          </a:p>
          <a:p>
            <a:pPr algn="l">
              <a:defRPr/>
            </a:pPr>
            <a:r>
              <a:rPr kumimoji="0" lang="pt-PT" sz="2400" kern="0" spc="100" baseline="0" dirty="0">
                <a:solidFill>
                  <a:srgbClr val="FFFFFF"/>
                </a:solidFill>
                <a:latin typeface="Arial" charset="0"/>
                <a:cs typeface="Arial" charset="0"/>
              </a:rPr>
              <a:t>     e o poder e a glória para sempre!</a:t>
            </a:r>
          </a:p>
          <a:p>
            <a:pPr algn="l">
              <a:defRPr/>
            </a:pPr>
            <a:r>
              <a:rPr kumimoji="0" lang="pt-PT" sz="1200" kern="0" spc="100" baseline="0" dirty="0">
                <a:solidFill>
                  <a:srgbClr val="FFFFFF"/>
                </a:solidFill>
                <a:latin typeface="Arial" charset="0"/>
                <a:cs typeface="Arial" charset="0"/>
              </a:rPr>
              <a:t>   </a:t>
            </a:r>
          </a:p>
          <a:p>
            <a:pPr lvl="1" algn="l">
              <a:spcAft>
                <a:spcPts val="600"/>
              </a:spcAft>
              <a:defRPr/>
            </a:pPr>
            <a:r>
              <a:rPr kumimoji="0" lang="pt-PT" sz="2200" b="0" i="1" kern="0" spc="100" baseline="0" dirty="0">
                <a:solidFill>
                  <a:srgbClr val="FFCC99"/>
                </a:solidFill>
                <a:latin typeface="Arial" charset="0"/>
                <a:cs typeface="Arial" charset="0"/>
              </a:rPr>
              <a:t>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Senhor Jesus Cristo, que dissestes aos vossos       Apóstolos: Deixo-vos a paz, dou-vos a minha paz: não olheis aos nossos pecados mas à fé da Vossa Igreja e dai-lhe a união e a paz, segundo a Vossa vontade. Vós que sois Deus com o Pai na unidade do Espírito Santo. </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Amen!</a:t>
            </a:r>
          </a:p>
          <a:p>
            <a:pPr algn="l">
              <a:defRPr/>
            </a:pPr>
            <a:r>
              <a:rPr kumimoji="0" lang="pt-PT" sz="1200" kern="0" spc="100" baseline="0" dirty="0">
                <a:solidFill>
                  <a:srgbClr val="FFFFFF"/>
                </a:solidFill>
                <a:latin typeface="Arial" charset="0"/>
                <a:cs typeface="Arial" charset="0"/>
              </a:rPr>
              <a:t>   </a:t>
            </a:r>
          </a:p>
          <a:p>
            <a:pPr algn="l">
              <a:spcAft>
                <a:spcPts val="600"/>
              </a:spcAft>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paz do Senhor esteja sempre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O amor de Cristo nos uniu.			</a:t>
            </a:r>
            <a:r>
              <a:rPr kumimoji="0" lang="pt-PT" sz="2000" kern="0" spc="100" baseline="0" dirty="0">
                <a:solidFill>
                  <a:srgbClr val="FFFFFF"/>
                </a:solidFill>
                <a:latin typeface="Arial" charset="0"/>
                <a:cs typeface="Arial" charset="0"/>
              </a:rPr>
              <a:t>       </a:t>
            </a:r>
            <a:r>
              <a:rPr kumimoji="0" lang="pt-PT" sz="2000" b="0" i="1" kern="0" spc="100" baseline="0" dirty="0">
                <a:solidFill>
                  <a:srgbClr val="FFCC99"/>
                </a:solidFill>
                <a:latin typeface="Arial" charset="0"/>
                <a:cs typeface="Arial" charset="0"/>
              </a:rPr>
              <a:t> 			                 </a:t>
            </a:r>
            <a:r>
              <a:rPr kumimoji="0" lang="pt-PT" sz="2000" b="0" kern="0" spc="100" baseline="0" dirty="0">
                <a:solidFill>
                  <a:srgbClr val="F8F8F8"/>
                </a:solidFill>
                <a:latin typeface="Arial" charset="0"/>
                <a:cs typeface="Arial" charset="0"/>
              </a:rPr>
              <a:t>( … ) </a:t>
            </a:r>
            <a:endParaRPr kumimoji="0" lang="pt-PT" sz="2000" kern="0" spc="100" baseline="0" dirty="0">
              <a:solidFill>
                <a:srgbClr val="FFFFFF"/>
              </a:solidFill>
              <a:latin typeface="Arial" charset="0"/>
              <a:cs typeface="Arial" charset="0"/>
            </a:endParaRPr>
          </a:p>
        </p:txBody>
      </p:sp>
      <p:sp>
        <p:nvSpPr>
          <p:cNvPr id="12" name="Line 4"/>
          <p:cNvSpPr>
            <a:spLocks noChangeShapeType="1"/>
          </p:cNvSpPr>
          <p:nvPr/>
        </p:nvSpPr>
        <p:spPr bwMode="auto">
          <a:xfrm flipV="1">
            <a:off x="2411413" y="63817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3" name="WordArt 5"/>
          <p:cNvSpPr>
            <a:spLocks noChangeArrowheads="1" noChangeShapeType="1" noTextEdit="1"/>
          </p:cNvSpPr>
          <p:nvPr/>
        </p:nvSpPr>
        <p:spPr bwMode="auto">
          <a:xfrm>
            <a:off x="476571" y="392905"/>
            <a:ext cx="8343901" cy="37179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FF">
                      <a:alpha val="40000"/>
                    </a:srgbClr>
                  </a:glow>
                  <a:outerShdw blurRad="50800" dist="38100" dir="2700000" algn="tl" rotWithShape="0">
                    <a:srgbClr val="F8F8F8">
                      <a:alpha val="56000"/>
                    </a:srgbClr>
                  </a:outerShdw>
                </a:effectLst>
                <a:latin typeface="Arial"/>
                <a:cs typeface="Arial"/>
              </a:rPr>
              <a:t>L. EUCARÍSTICA</a:t>
            </a:r>
          </a:p>
        </p:txBody>
      </p:sp>
      <p:pic>
        <p:nvPicPr>
          <p:cNvPr id="14" name="Picture 7"/>
          <p:cNvPicPr>
            <a:picLocks noChangeAspect="1" noChangeArrowheads="1"/>
          </p:cNvPicPr>
          <p:nvPr/>
        </p:nvPicPr>
        <p:blipFill>
          <a:blip r:embed="rId2">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374599" y="6041094"/>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5962"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7051676" y="42862"/>
            <a:ext cx="735012"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963"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250113" y="188913"/>
            <a:ext cx="839787" cy="77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pic>
        <p:nvPicPr>
          <p:cNvPr id="69643"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83682" y="1124744"/>
            <a:ext cx="3476750" cy="344103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354" name="Rectangle 2"/>
          <p:cNvSpPr>
            <a:spLocks noGrp="1" noChangeArrowheads="1"/>
          </p:cNvSpPr>
          <p:nvPr>
            <p:ph type="body" idx="1"/>
          </p:nvPr>
        </p:nvSpPr>
        <p:spPr>
          <a:xfrm>
            <a:off x="1573213" y="857250"/>
            <a:ext cx="5951537" cy="3940175"/>
          </a:xfrm>
        </p:spPr>
        <p:txBody>
          <a:bodyPr/>
          <a:lstStyle/>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tende piedade de nós.</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Cordeiro de Deus </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que tirais o pecado do mundo,</a:t>
            </a:r>
          </a:p>
          <a:p>
            <a:pPr>
              <a:lnSpc>
                <a:spcPts val="2800"/>
              </a:lnSpc>
              <a:buFontTx/>
              <a:buNone/>
              <a:defRPr/>
            </a:pPr>
            <a:r>
              <a:rPr lang="pt-PT" sz="2500" b="1" dirty="0">
                <a:effectLst>
                  <a:glow rad="63500">
                    <a:schemeClr val="bg1">
                      <a:alpha val="40000"/>
                    </a:schemeClr>
                  </a:glow>
                  <a:outerShdw blurRad="38100" dist="38100" dir="2700000" algn="tl">
                    <a:srgbClr val="000000">
                      <a:alpha val="43137"/>
                    </a:srgbClr>
                  </a:outerShdw>
                </a:effectLst>
                <a:latin typeface="Arial" charset="0"/>
              </a:rPr>
              <a:t>		dai-nos a paz.</a:t>
            </a:r>
          </a:p>
        </p:txBody>
      </p:sp>
      <p:sp>
        <p:nvSpPr>
          <p:cNvPr id="126981" name="Line 3"/>
          <p:cNvSpPr>
            <a:spLocks noChangeShapeType="1"/>
          </p:cNvSpPr>
          <p:nvPr/>
        </p:nvSpPr>
        <p:spPr bwMode="auto">
          <a:xfrm>
            <a:off x="468313" y="836613"/>
            <a:ext cx="8207375" cy="0"/>
          </a:xfrm>
          <a:prstGeom prst="line">
            <a:avLst/>
          </a:prstGeom>
          <a:noFill/>
          <a:ln w="31750">
            <a:solidFill>
              <a:srgbClr val="33CC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6982" name="Line 5"/>
          <p:cNvSpPr>
            <a:spLocks noChangeShapeType="1"/>
          </p:cNvSpPr>
          <p:nvPr/>
        </p:nvSpPr>
        <p:spPr bwMode="auto">
          <a:xfrm flipV="1">
            <a:off x="1143000" y="1196975"/>
            <a:ext cx="0" cy="3240088"/>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0" name="Rectângulo 9"/>
          <p:cNvSpPr/>
          <p:nvPr/>
        </p:nvSpPr>
        <p:spPr>
          <a:xfrm>
            <a:off x="468313" y="4864100"/>
            <a:ext cx="8280400" cy="1446213"/>
          </a:xfrm>
          <a:prstGeom prst="rect">
            <a:avLst/>
          </a:prstGeom>
          <a:ln w="12700">
            <a:solidFill>
              <a:schemeClr val="tx1"/>
            </a:solidFill>
          </a:ln>
        </p:spPr>
        <p:txBody>
          <a:bodyPr>
            <a:spAutoFit/>
          </a:bodyPr>
          <a:lstStyle/>
          <a:p>
            <a:pPr algn="l">
              <a:spcAft>
                <a:spcPts val="0"/>
              </a:spcAft>
              <a:defRPr/>
            </a:pPr>
            <a:r>
              <a:rPr kumimoji="0" lang="pt-PT" sz="2100" b="0" i="1" kern="0" spc="100" baseline="0" dirty="0">
                <a:solidFill>
                  <a:srgbClr val="FFCC99"/>
                </a:solidFill>
                <a:latin typeface="Arial" charset="0"/>
                <a:cs typeface="Arial" charset="0"/>
              </a:rPr>
              <a:t>    S-</a:t>
            </a:r>
            <a:r>
              <a:rPr kumimoji="0" lang="pt-PT" sz="2100" b="0" i="1" kern="0" spc="100" baseline="0" dirty="0">
                <a:solidFill>
                  <a:srgbClr val="FFFFFF"/>
                </a:solidFill>
                <a:latin typeface="Arial" charset="0"/>
                <a:cs typeface="Arial" charset="0"/>
              </a:rPr>
              <a:t> </a:t>
            </a:r>
            <a:r>
              <a:rPr kumimoji="0" lang="pt-PT" sz="2100" b="0" i="1" kern="0" spc="100" baseline="0" dirty="0">
                <a:solidFill>
                  <a:srgbClr val="FFFF66"/>
                </a:solidFill>
                <a:latin typeface="Arial" charset="0"/>
                <a:cs typeface="Arial" charset="0"/>
              </a:rPr>
              <a:t>Felizes os convidados para a Ceia do Senhor. </a:t>
            </a:r>
          </a:p>
          <a:p>
            <a:pPr algn="l">
              <a:spcAft>
                <a:spcPts val="0"/>
              </a:spcAft>
              <a:defRPr/>
            </a:pPr>
            <a:r>
              <a:rPr kumimoji="0" lang="pt-PT" sz="2100" b="0" i="1" kern="0" spc="100" baseline="0" dirty="0">
                <a:solidFill>
                  <a:srgbClr val="FFFF66"/>
                </a:solidFill>
                <a:latin typeface="Arial" charset="0"/>
                <a:cs typeface="Arial" charset="0"/>
              </a:rPr>
              <a:t>          Eis o Cordeiro de Deus que tira o pecado do mundo.</a:t>
            </a:r>
          </a:p>
          <a:p>
            <a:pPr algn="l">
              <a:defRPr/>
            </a:pPr>
            <a:r>
              <a:rPr kumimoji="0" lang="pt-PT" sz="2300" b="0" i="1" kern="0" spc="100" baseline="0" dirty="0">
                <a:solidFill>
                  <a:srgbClr val="FFCC99"/>
                </a:solidFill>
                <a:latin typeface="Arial" charset="0"/>
                <a:cs typeface="Arial" charset="0"/>
              </a:rPr>
              <a:t>P-</a:t>
            </a:r>
            <a:r>
              <a:rPr kumimoji="0" lang="pt-PT" sz="2300" b="0" i="1" kern="0" spc="100" baseline="0" dirty="0">
                <a:solidFill>
                  <a:srgbClr val="FFFFFF"/>
                </a:solidFill>
                <a:latin typeface="Arial" charset="0"/>
                <a:cs typeface="Arial" charset="0"/>
              </a:rPr>
              <a:t> </a:t>
            </a:r>
            <a:r>
              <a:rPr kumimoji="0" lang="pt-PT" sz="2300" kern="0" spc="100" baseline="0" dirty="0">
                <a:solidFill>
                  <a:srgbClr val="FFFFFF"/>
                </a:solidFill>
                <a:latin typeface="Arial" charset="0"/>
                <a:cs typeface="Arial" charset="0"/>
              </a:rPr>
              <a:t>Senhor, eu não sou digno de que entreis em minha</a:t>
            </a:r>
          </a:p>
          <a:p>
            <a:pPr algn="l">
              <a:defRPr/>
            </a:pPr>
            <a:r>
              <a:rPr kumimoji="0" lang="pt-PT" sz="2300" kern="0" spc="100" baseline="0" dirty="0">
                <a:solidFill>
                  <a:srgbClr val="FFFFFF"/>
                </a:solidFill>
                <a:latin typeface="Arial" charset="0"/>
                <a:cs typeface="Arial" charset="0"/>
              </a:rPr>
              <a:t>          morada, </a:t>
            </a:r>
            <a:r>
              <a:rPr kumimoji="0" lang="pt-PT" sz="2300" b="0" kern="0" spc="100" baseline="0" dirty="0">
                <a:solidFill>
                  <a:srgbClr val="FFFFFF"/>
                </a:solidFill>
                <a:latin typeface="Arial" charset="0"/>
                <a:cs typeface="Arial" charset="0"/>
              </a:rPr>
              <a:t>/</a:t>
            </a:r>
            <a:r>
              <a:rPr kumimoji="0" lang="pt-PT" sz="2300" kern="0" spc="100" baseline="0" dirty="0">
                <a:solidFill>
                  <a:srgbClr val="FFFFFF"/>
                </a:solidFill>
                <a:latin typeface="Arial" charset="0"/>
                <a:cs typeface="Arial" charset="0"/>
              </a:rPr>
              <a:t> mas dizei uma palavra e serei salvo. </a:t>
            </a:r>
          </a:p>
        </p:txBody>
      </p:sp>
      <p:pic>
        <p:nvPicPr>
          <p:cNvPr id="126984"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205662" y="23813"/>
            <a:ext cx="823913" cy="1030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5"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400925" y="271463"/>
            <a:ext cx="768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WordArt 8"/>
          <p:cNvSpPr>
            <a:spLocks noChangeArrowheads="1" noChangeShapeType="1" noTextEdit="1"/>
          </p:cNvSpPr>
          <p:nvPr/>
        </p:nvSpPr>
        <p:spPr bwMode="auto">
          <a:xfrm rot="16200000">
            <a:off x="-801410" y="2592045"/>
            <a:ext cx="3240311" cy="449725"/>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Cordeiro de Deus</a:t>
            </a:r>
          </a:p>
        </p:txBody>
      </p:sp>
    </p:spTree>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descr="http://pastorpedromoreti.com.br/wp-content/uploads/2012/11/seara-e-grand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65844" y="1844824"/>
            <a:ext cx="4608512" cy="345638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30" name="Picture 6" descr="http://carloslopesshalom.files.wordpress.com/2011/05/eucaristi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505626" y="4365104"/>
            <a:ext cx="2917879" cy="217530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8004" name="Line 4"/>
          <p:cNvSpPr>
            <a:spLocks noChangeShapeType="1"/>
          </p:cNvSpPr>
          <p:nvPr/>
        </p:nvSpPr>
        <p:spPr bwMode="auto">
          <a:xfrm flipV="1">
            <a:off x="971550" y="1089025"/>
            <a:ext cx="0" cy="31273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8005"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28007" name="Picture 17" descr="COLOSSU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8008" name="Picture 16" descr="GRAPE"/>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6200000">
            <a:off x="-913606" y="2439798"/>
            <a:ext cx="3132137"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Comunhão</a:t>
            </a:r>
          </a:p>
        </p:txBody>
      </p:sp>
      <p:pic>
        <p:nvPicPr>
          <p:cNvPr id="128010"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883103">
            <a:off x="8446226" y="6048409"/>
            <a:ext cx="244475" cy="290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3"/>
          <p:cNvSpPr txBox="1">
            <a:spLocks noChangeArrowheads="1"/>
          </p:cNvSpPr>
          <p:nvPr/>
        </p:nvSpPr>
        <p:spPr bwMode="auto">
          <a:xfrm>
            <a:off x="971600" y="1089025"/>
            <a:ext cx="7848872" cy="5292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 </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MESSE É GRANDE E OS OPERÁRIOS SÃO POUCOS.</a:t>
            </a:r>
          </a:p>
          <a:p>
            <a:pPr marL="3175" indent="-3175" defTabSz="266700">
              <a:lnSpc>
                <a:spcPts val="2300"/>
              </a:lnSpc>
              <a:buFontTx/>
              <a:buNone/>
              <a:defRPr/>
            </a:pP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MANDAI</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SENHOR, OPERÁRIOS PARA A VOSSA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MESSE!</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spcAft>
                <a:spcPts val="600"/>
              </a:spcAft>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MANDAI</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SENHOR, OPERÁRIOS PARA A VOSSA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MESSE!</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1.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Dar-vos-ei pastores segundo o meu coração,</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que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vos apascentarão com sabedoria e prudência.</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Eu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próprio irei em busca das minhas ovelhas</a:t>
            </a:r>
          </a:p>
          <a:p>
            <a:pPr marL="3175" indent="-3175" defTabSz="266700">
              <a:lnSpc>
                <a:spcPts val="2300"/>
              </a:lnSpc>
              <a:spcAft>
                <a:spcPts val="600"/>
              </a:spcAft>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 hei de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encontrá-las</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2.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Arrancá-las-ei de entre os povos</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e as reunirei dos vários países,</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para as reconduzir à sua própria terra.</a:t>
            </a:r>
          </a:p>
          <a:p>
            <a:pPr marL="3175" indent="-3175" defTabSz="266700">
              <a:lnSpc>
                <a:spcPts val="2300"/>
              </a:lnSpc>
              <a:spcAft>
                <a:spcPts val="600"/>
              </a:spcAft>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Apascentá-las-ei nas montanhas de Israel</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3.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Estabelecerei sobre elas um só pastor </a:t>
            </a:r>
            <a:endPar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que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apascente, o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meu servo David.</a:t>
            </a: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Ele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apascentará, ele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será o seu pastor.</a:t>
            </a:r>
          </a:p>
          <a:p>
            <a:pPr marL="3175" indent="-3175" defTabSz="266700">
              <a:lnSpc>
                <a:spcPts val="2300"/>
              </a:lnSpc>
              <a:buFontTx/>
              <a:buNone/>
              <a:defRPr/>
            </a:pPr>
            <a:endParaRPr lang="pt-PT" sz="2100" b="1"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coracaofiel.com.br/v2/wp-content/uploads/2011/09/Adora%C3%A7%C3%A3oEucar%C3%ADstic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07904" y="2780928"/>
            <a:ext cx="4804676" cy="3212269"/>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1"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29028" name="Line 4"/>
          <p:cNvSpPr>
            <a:spLocks noChangeShapeType="1"/>
          </p:cNvSpPr>
          <p:nvPr/>
        </p:nvSpPr>
        <p:spPr bwMode="auto">
          <a:xfrm flipV="1">
            <a:off x="971550" y="1089025"/>
            <a:ext cx="0" cy="3127375"/>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129029" name="Line 7"/>
          <p:cNvSpPr>
            <a:spLocks noChangeShapeType="1"/>
          </p:cNvSpPr>
          <p:nvPr/>
        </p:nvSpPr>
        <p:spPr bwMode="auto">
          <a:xfrm>
            <a:off x="500063" y="857250"/>
            <a:ext cx="8135937" cy="0"/>
          </a:xfrm>
          <a:prstGeom prst="line">
            <a:avLst/>
          </a:prstGeom>
          <a:noFill/>
          <a:ln w="31750">
            <a:solidFill>
              <a:srgbClr val="00FFFF"/>
            </a:solidFill>
            <a:round/>
            <a:headEnd/>
            <a:tailEnd/>
          </a:ln>
          <a:extLst>
            <a:ext uri="{909E8E84-426E-40DD-AFC4-6F175D3DCCD1}">
              <a14:hiddenFill xmlns:a14="http://schemas.microsoft.com/office/drawing/2010/main">
                <a:noFill/>
              </a14:hiddenFill>
            </a:ext>
          </a:extLst>
        </p:spPr>
        <p:txBody>
          <a:bodyPr/>
          <a:lstStyle/>
          <a:p>
            <a:endParaRPr lang="pt-PT"/>
          </a:p>
        </p:txBody>
      </p:sp>
      <p:pic>
        <p:nvPicPr>
          <p:cNvPr id="129031"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559961">
            <a:off x="6813550" y="158750"/>
            <a:ext cx="735013" cy="107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9032"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237486">
            <a:off x="6915150" y="454025"/>
            <a:ext cx="800100" cy="73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WordArt 8"/>
          <p:cNvSpPr>
            <a:spLocks noChangeArrowheads="1" noChangeShapeType="1" noTextEdit="1"/>
          </p:cNvSpPr>
          <p:nvPr/>
        </p:nvSpPr>
        <p:spPr bwMode="auto">
          <a:xfrm rot="16200000">
            <a:off x="-913606" y="2439798"/>
            <a:ext cx="3132137"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Comunhão</a:t>
            </a:r>
          </a:p>
        </p:txBody>
      </p:sp>
      <p:pic>
        <p:nvPicPr>
          <p:cNvPr id="129034"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883103">
            <a:off x="5061811" y="899656"/>
            <a:ext cx="244475" cy="290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3"/>
          <p:cNvSpPr txBox="1">
            <a:spLocks noChangeArrowheads="1"/>
          </p:cNvSpPr>
          <p:nvPr/>
        </p:nvSpPr>
        <p:spPr bwMode="auto">
          <a:xfrm>
            <a:off x="1115616" y="1268760"/>
            <a:ext cx="7848872" cy="4284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MESSE É GRANDE E OS OPERÁRIOS SÃO POUCOS.</a:t>
            </a:r>
          </a:p>
          <a:p>
            <a:pPr marL="3175" indent="-3175" defTabSz="266700">
              <a:lnSpc>
                <a:spcPts val="2300"/>
              </a:lnSpc>
              <a:buFontTx/>
              <a:buNone/>
              <a:defRPr/>
            </a:pPr>
            <a:r>
              <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MANDAI, SENHOR, OPERÁRIOS PARA A VOSSA </a:t>
            </a:r>
            <a:r>
              <a:rPr lang="pt-PT" sz="2000"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MESSE!</a:t>
            </a:r>
            <a:endParaRPr lang="pt-PT" sz="2000"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spcAft>
                <a:spcPts val="1200"/>
              </a:spcAft>
              <a:buFontTx/>
              <a:buNone/>
              <a:defRPr/>
            </a:pP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MANDAI</a:t>
            </a:r>
            <a:r>
              <a:rPr lang="pt-PT" sz="20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SENHOR, OPERÁRIOS PARA A VOSSA </a:t>
            </a:r>
            <a:r>
              <a:rPr lang="pt-PT" sz="20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MESSE!</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4.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Reconhecerão que Eu sou o Senhor /</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quando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Eu quebrar as cadeias do seu jugo</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os libertar das mãos daqueles que os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oprimiam:</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spcAft>
                <a:spcPts val="1200"/>
              </a:spcAft>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habitarão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em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segurança 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ninguém os perturbará</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5.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Reconhecerão que Eu, o Senhor seu Deus,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estou     	com eles 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que eles, casa de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Israel, são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meu povo.</a:t>
            </a: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Vós</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ovelhas do meu rebanho, sois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homens:</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Eu sou o vosso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Deus!</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300"/>
              </a:lnSpc>
              <a:buFontTx/>
              <a:buNone/>
              <a:defRPr/>
            </a:pPr>
            <a:endParaRPr lang="pt-PT" sz="2100" b="1"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WordArt 5"/>
          <p:cNvSpPr>
            <a:spLocks noChangeArrowheads="1" noChangeShapeType="1" noTextEdit="1"/>
          </p:cNvSpPr>
          <p:nvPr/>
        </p:nvSpPr>
        <p:spPr bwMode="auto">
          <a:xfrm>
            <a:off x="395288" y="332358"/>
            <a:ext cx="8301036" cy="432346"/>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rgbClr val="F8F8F8">
                      <a:alpha val="56000"/>
                    </a:srgbClr>
                  </a:outerShdw>
                </a:effectLst>
                <a:latin typeface="Arial"/>
                <a:cs typeface="Arial"/>
              </a:rPr>
              <a:t>L. EUCARÍSTICA</a:t>
            </a:r>
          </a:p>
        </p:txBody>
      </p:sp>
      <p:sp>
        <p:nvSpPr>
          <p:cNvPr id="130051" name="Line 9"/>
          <p:cNvSpPr>
            <a:spLocks noChangeShapeType="1"/>
          </p:cNvSpPr>
          <p:nvPr/>
        </p:nvSpPr>
        <p:spPr bwMode="auto">
          <a:xfrm>
            <a:off x="409575" y="857250"/>
            <a:ext cx="8243888" cy="0"/>
          </a:xfrm>
          <a:prstGeom prst="line">
            <a:avLst/>
          </a:prstGeom>
          <a:noFill/>
          <a:ln w="28575">
            <a:solidFill>
              <a:srgbClr val="66FFFF"/>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28678" name="Line 10"/>
          <p:cNvSpPr>
            <a:spLocks noChangeShapeType="1"/>
          </p:cNvSpPr>
          <p:nvPr/>
        </p:nvSpPr>
        <p:spPr bwMode="auto">
          <a:xfrm>
            <a:off x="1401763" y="1628775"/>
            <a:ext cx="6265862" cy="0"/>
          </a:xfrm>
          <a:prstGeom prst="line">
            <a:avLst/>
          </a:prstGeom>
          <a:noFill/>
          <a:ln w="28575">
            <a:solidFill>
              <a:srgbClr val="00FF00"/>
            </a:solidFill>
            <a:round/>
            <a:headEnd/>
            <a:tailEnd/>
          </a:ln>
        </p:spPr>
        <p:txBody>
          <a:bodyPr/>
          <a:lstStyle/>
          <a:p>
            <a:pPr>
              <a:defRPr/>
            </a:pPr>
            <a:endParaRPr lang="pt-PT" baseline="0">
              <a:ln w="19050">
                <a:solidFill>
                  <a:sysClr val="windowText" lastClr="000000"/>
                </a:solidFill>
              </a:ln>
              <a:solidFill>
                <a:srgbClr val="F8F8F8"/>
              </a:solidFill>
              <a:cs typeface="Arial" charset="0"/>
            </a:endParaRPr>
          </a:p>
        </p:txBody>
      </p:sp>
      <p:sp>
        <p:nvSpPr>
          <p:cNvPr id="9" name="WordArt 8"/>
          <p:cNvSpPr>
            <a:spLocks noChangeArrowheads="1" noChangeShapeType="1" noTextEdit="1"/>
          </p:cNvSpPr>
          <p:nvPr/>
        </p:nvSpPr>
        <p:spPr bwMode="auto">
          <a:xfrm>
            <a:off x="1399171" y="1124893"/>
            <a:ext cx="6264696" cy="503907"/>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Ação de Graças / </a:t>
            </a:r>
            <a:r>
              <a:rPr lang="pt-PT" sz="3600" kern="10" baseline="0" dirty="0" smtClean="0">
                <a:ln w="11430"/>
                <a:solidFill>
                  <a:srgbClr val="FF3300"/>
                </a:solidFill>
                <a:effectLst>
                  <a:outerShdw blurRad="50800" dist="39000" dir="5460000" algn="tl">
                    <a:srgbClr val="000000">
                      <a:alpha val="38000"/>
                    </a:srgbClr>
                  </a:outerShdw>
                </a:effectLst>
                <a:latin typeface="Arial Black"/>
                <a:cs typeface="Arial" charset="0"/>
              </a:rPr>
              <a:t>Reflexão</a:t>
            </a:r>
            <a:endPar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endParaRPr>
          </a:p>
        </p:txBody>
      </p:sp>
      <p:pic>
        <p:nvPicPr>
          <p:cNvPr id="130054" name="Picture 17" descr="COLOSSU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4167996">
            <a:off x="7163594" y="140494"/>
            <a:ext cx="822325" cy="1030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0055" name="Picture 16" descr="GRAP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850161">
            <a:off x="7362825" y="396875"/>
            <a:ext cx="768350"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ângulo 3"/>
          <p:cNvSpPr/>
          <p:nvPr/>
        </p:nvSpPr>
        <p:spPr>
          <a:xfrm>
            <a:off x="395288" y="1997075"/>
            <a:ext cx="8497887" cy="3016250"/>
          </a:xfrm>
          <a:prstGeom prst="rect">
            <a:avLst/>
          </a:prstGeom>
        </p:spPr>
        <p:txBody>
          <a:bodyPr>
            <a:spAutoFit/>
          </a:bodyPr>
          <a:lstStyle/>
          <a:p>
            <a:pPr marL="534988" lvl="4" algn="l">
              <a:defRPr/>
            </a:pPr>
            <a:r>
              <a:rPr lang="pt-PT" sz="2000" spc="100" baseline="0" dirty="0">
                <a:solidFill>
                  <a:srgbClr val="F8F8F8"/>
                </a:solidFill>
                <a:latin typeface="Arial" charset="0"/>
                <a:cs typeface="Arial" charset="0"/>
              </a:rPr>
              <a:t>Será que ao sairmos desta Eucaristia somos conscientes do nosso Batismo e, como tais, capazes de vivermos o serviço do Evangelho das Bem-aventuranças</a:t>
            </a:r>
            <a:r>
              <a:rPr lang="pt-PT" sz="2000" i="1" spc="100" baseline="0" dirty="0">
                <a:solidFill>
                  <a:srgbClr val="F8F8F8"/>
                </a:solidFill>
                <a:latin typeface="Arial" charset="0"/>
                <a:cs typeface="Arial" charset="0"/>
              </a:rPr>
              <a:t> </a:t>
            </a:r>
            <a:r>
              <a:rPr lang="pt-PT" sz="2000" spc="100" baseline="0" dirty="0">
                <a:solidFill>
                  <a:srgbClr val="F8F8F8"/>
                </a:solidFill>
                <a:latin typeface="Arial" charset="0"/>
                <a:cs typeface="Arial" charset="0"/>
              </a:rPr>
              <a:t>para a Salvação de todos os povos?</a:t>
            </a:r>
          </a:p>
          <a:p>
            <a:pPr marL="0" lvl="2" algn="l">
              <a:spcAft>
                <a:spcPts val="1200"/>
              </a:spcAft>
              <a:defRPr/>
            </a:pPr>
            <a:r>
              <a:rPr lang="pt-PT" sz="2000" spc="100" baseline="0" dirty="0">
                <a:solidFill>
                  <a:srgbClr val="F8F8F8"/>
                </a:solidFill>
                <a:latin typeface="Arial" charset="0"/>
                <a:cs typeface="Arial" charset="0"/>
              </a:rPr>
              <a:t>  	</a:t>
            </a:r>
            <a:r>
              <a:rPr lang="pt-PT" sz="2000" i="1" spc="100" baseline="0" dirty="0">
                <a:solidFill>
                  <a:srgbClr val="F8F8F8"/>
                </a:solidFill>
                <a:latin typeface="Arial" charset="0"/>
                <a:cs typeface="Arial" charset="0"/>
              </a:rPr>
              <a:t>Então, comprometemo-nos, mais uma vez, a:</a:t>
            </a:r>
          </a:p>
          <a:p>
            <a:pPr marL="0" lvl="2" algn="l">
              <a:defRPr/>
            </a:pPr>
            <a:r>
              <a:rPr lang="pt-PT" sz="2000" spc="100" baseline="0" dirty="0">
                <a:solidFill>
                  <a:srgbClr val="F8F8F8"/>
                </a:solidFill>
                <a:latin typeface="Arial" charset="0"/>
                <a:cs typeface="Arial" charset="0"/>
              </a:rPr>
              <a:t>  ~  escutarmos e seguirmos a Palavra de Jesus, o Pastor... </a:t>
            </a:r>
          </a:p>
          <a:p>
            <a:pPr marL="0" lvl="2" algn="l">
              <a:defRPr/>
            </a:pPr>
            <a:r>
              <a:rPr lang="pt-PT" sz="2000" spc="100" baseline="0" dirty="0">
                <a:solidFill>
                  <a:srgbClr val="F8F8F8"/>
                </a:solidFill>
                <a:latin typeface="Arial" charset="0"/>
                <a:cs typeface="Arial" charset="0"/>
              </a:rPr>
              <a:t>  ~  conhecermos as necessidades dos nossos irmãos…</a:t>
            </a:r>
          </a:p>
          <a:p>
            <a:pPr marL="0" lvl="2" algn="l">
              <a:defRPr/>
            </a:pPr>
            <a:r>
              <a:rPr lang="pt-PT" sz="2000" spc="100" baseline="0" dirty="0">
                <a:solidFill>
                  <a:srgbClr val="F8F8F8"/>
                </a:solidFill>
                <a:latin typeface="Arial" charset="0"/>
                <a:cs typeface="Arial" charset="0"/>
              </a:rPr>
              <a:t>  ~  sermos fiéis à Nova Aliança de Cristo, com amor eterno...</a:t>
            </a:r>
          </a:p>
          <a:p>
            <a:pPr marL="0" lvl="2" algn="l">
              <a:defRPr/>
            </a:pPr>
            <a:r>
              <a:rPr lang="pt-PT" sz="2000" spc="100" baseline="0" dirty="0">
                <a:solidFill>
                  <a:srgbClr val="F8F8F8"/>
                </a:solidFill>
                <a:latin typeface="Arial" charset="0"/>
                <a:cs typeface="Arial" charset="0"/>
              </a:rPr>
              <a:t>  ~  tentar transformar a sociedade pelas Bem-aventuranças…</a:t>
            </a:r>
          </a:p>
        </p:txBody>
      </p:sp>
      <p:sp>
        <p:nvSpPr>
          <p:cNvPr id="11" name="Rectângulo 10"/>
          <p:cNvSpPr/>
          <p:nvPr/>
        </p:nvSpPr>
        <p:spPr>
          <a:xfrm>
            <a:off x="1336675" y="5227638"/>
            <a:ext cx="6835775" cy="938212"/>
          </a:xfrm>
          <a:prstGeom prst="rect">
            <a:avLst/>
          </a:prstGeom>
        </p:spPr>
        <p:txBody>
          <a:bodyPr>
            <a:spAutoFit/>
          </a:bodyPr>
          <a:lstStyle/>
          <a:p>
            <a:pPr algn="l">
              <a:lnSpc>
                <a:spcPts val="3300"/>
              </a:lnSpc>
              <a:spcAft>
                <a:spcPts val="0"/>
              </a:spcAft>
              <a:defRPr/>
            </a:pPr>
            <a:r>
              <a:rPr lang="pt-PT" sz="3200" cap="all" spc="400" baseline="0" dirty="0">
                <a:solidFill>
                  <a:srgbClr val="F8F8F8"/>
                </a:solidFill>
                <a:latin typeface="Arial Rounded MT Bold" pitchFamily="34" charset="0"/>
                <a:ea typeface="Times New Roman"/>
                <a:cs typeface="Arial" charset="0"/>
              </a:rPr>
              <a:t>Conscientes </a:t>
            </a:r>
          </a:p>
          <a:p>
            <a:pPr algn="l">
              <a:lnSpc>
                <a:spcPts val="3300"/>
              </a:lnSpc>
              <a:spcAft>
                <a:spcPts val="0"/>
              </a:spcAft>
              <a:defRPr/>
            </a:pPr>
            <a:r>
              <a:rPr lang="pt-PT" sz="3200" cap="all" spc="400" baseline="0" dirty="0">
                <a:solidFill>
                  <a:srgbClr val="F8F8F8"/>
                </a:solidFill>
                <a:latin typeface="Arial Rounded MT Bold" pitchFamily="34" charset="0"/>
                <a:ea typeface="Times New Roman"/>
                <a:cs typeface="Arial" charset="0"/>
              </a:rPr>
              <a:t>        do nosso batismo!</a:t>
            </a:r>
          </a:p>
        </p:txBody>
      </p:sp>
    </p:spTree>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ttp://files.myopera.com/Gomes%20Coelho/blog/SEMEADO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821336"/>
            <a:ext cx="6192688" cy="390702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132100" name="Line 3"/>
          <p:cNvSpPr>
            <a:spLocks noChangeShapeType="1"/>
          </p:cNvSpPr>
          <p:nvPr/>
        </p:nvSpPr>
        <p:spPr bwMode="auto">
          <a:xfrm flipV="1">
            <a:off x="539750" y="841375"/>
            <a:ext cx="2814638" cy="792163"/>
          </a:xfrm>
          <a:prstGeom prst="line">
            <a:avLst/>
          </a:prstGeom>
          <a:noFill/>
          <a:ln w="38100">
            <a:solidFill>
              <a:srgbClr val="66FF33"/>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7" name="WordArt 8"/>
          <p:cNvSpPr>
            <a:spLocks noChangeArrowheads="1" noChangeShapeType="1" noTextEdit="1"/>
          </p:cNvSpPr>
          <p:nvPr/>
        </p:nvSpPr>
        <p:spPr bwMode="auto">
          <a:xfrm rot="20642730">
            <a:off x="397941" y="730117"/>
            <a:ext cx="2952378" cy="431230"/>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Final</a:t>
            </a:r>
          </a:p>
        </p:txBody>
      </p:sp>
      <p:sp>
        <p:nvSpPr>
          <p:cNvPr id="9" name="Rectangle 3"/>
          <p:cNvSpPr txBox="1">
            <a:spLocks noChangeArrowheads="1"/>
          </p:cNvSpPr>
          <p:nvPr/>
        </p:nvSpPr>
        <p:spPr bwMode="auto">
          <a:xfrm>
            <a:off x="539552" y="1916832"/>
            <a:ext cx="7560840"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175" indent="-3175" defTabSz="266700">
              <a:lnSpc>
                <a:spcPts val="22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1.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Ao amor que te arrasta não perguntes:</a:t>
            </a:r>
          </a:p>
          <a:p>
            <a:pPr marL="3175"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Onde vais, onde vais? –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Irei contigo!</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aos homens vais falar das injustiças,</a:t>
            </a:r>
          </a:p>
          <a:p>
            <a:pPr marL="3175" indent="-3175" defTabSz="266700">
              <a:lnSpc>
                <a:spcPts val="2200"/>
              </a:lnSpc>
              <a:spcAft>
                <a:spcPts val="1200"/>
              </a:spcAft>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da paz, e da paz – irei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contigo!</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1163638"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NO CORPO DA TERRA SEMEARÁS:</a:t>
            </a:r>
          </a:p>
          <a:p>
            <a:pPr marL="1163638"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FLORES DE TRIGO, FLORES DE TRIGO;</a:t>
            </a:r>
          </a:p>
          <a:p>
            <a:pPr marL="1163638"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 ÀS BOCAS DA FOME ANUNCIARÁS:</a:t>
            </a:r>
          </a:p>
          <a:p>
            <a:pPr marL="1163638" indent="-3175" defTabSz="266700">
              <a:lnSpc>
                <a:spcPts val="2200"/>
              </a:lnSpc>
              <a:spcAft>
                <a:spcPts val="1200"/>
              </a:spcAft>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PÃO DE PAZ, PÃO DE PAZ – IREI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CONTIGO!</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200"/>
              </a:lnSpc>
              <a:buFontTx/>
              <a:buNone/>
              <a:defRPr/>
            </a:pP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2.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Se as estradas que percorres são de paz</a:t>
            </a:r>
          </a:p>
          <a:p>
            <a:pPr marL="3175"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justiça, e justiça – irei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contigo!</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Se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esp’rança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cai desfeita a teus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pés,</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266700">
              <a:lnSpc>
                <a:spcPts val="2200"/>
              </a:lnSpc>
              <a:buFontTx/>
              <a:buNone/>
              <a:defRPr/>
            </a:pP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recomeça</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recomeça! </a:t>
            </a:r>
            <a:r>
              <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1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Irei contigo!</a:t>
            </a:r>
            <a:endParaRPr lang="pt-PT" sz="21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9" descr="http://nossasenhoracomunidade.files.wordpress.com/2013/01/admin3344512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3609020"/>
            <a:ext cx="3888432" cy="29163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2" descr="http://t3.gstatic.com/images?q=tbn:ANd9GcSBhafM8LHM4Otx_XiIhw7obsYcJ3kFIPBub98bmib8TIWe1kO9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806" y="332656"/>
            <a:ext cx="3363874" cy="25202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8" name="Picture 22" descr="https://fbcdn-sphotos-b-a.akamaihd.net/hphotos-ak-ash4/p480x480/281498_233085203390353_3127371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870" y="294008"/>
            <a:ext cx="5142234" cy="34426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26" descr="http://3.bp.blogspot.com/-p0yKdf46gUw/UVOtzfk4jBI/AAAAAAAAFZ0/kTeXFR-7HBk/s1600/Papa_Francisco_y_San_Francisco_de_Asi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9" y="2755756"/>
            <a:ext cx="5544615" cy="37695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0"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1"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2"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3"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4"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5" name="AutoShape 24" descr="data:image/jpg;base64,/9j/4AAQSkZJRgABAQAAAQABAAD/2wBDAAkGBwgHBgkIBwgKCgkLDRYPDQwMDRsUFRAWIB0iIiAdHx8kKDQsJCYxJx8fLT0tMTU3Ojo6Iys/RD84QzQ5Ojf/2wBDAQoKCg0MDRoPDxo3JR8lNzc3Nzc3Nzc3Nzc3Nzc3Nzc3Nzc3Nzc3Nzc3Nzc3Nzc3Nzc3Nzc3Nzc3Nzc3Nzc3Nzf/wAARCAC4AIEDASIAAhEBAxEB/8QAGwAAAgIDAQAAAAAAAAAAAAAABAUABgECAwf/xAA+EAACAQMCAwUFBAgGAwEAAAABAgMABBESIQUxQQYTIlFhFDJxgZEjUqGxBxVCYoKS0eEkM0NTwfAWNfE2/8QAGAEAAwEBAAAAAAAAAAAAAAAAAAECAwT/xAAhEQACAgICAwEBAQAAAAAAAAAAAQIRAyESMRNBUSIyQv/aAAwDAQACEQMRAD8AuJEn+4/P75rVmlHKRz/GaMWLvGB6Ct5LaMrkHfNapkgcMkwz9o/8xo6OSXSdUknL7xrgkD77biiBG6oM0gMLM4JHePv+8a3XvW3Mrj+I10gt8jkM9a6TIsUZLNgKM5otBQOdWf8AMc/xGgL3ilva5Busv90OTVa432jmllkhtH0QDw6l5t86Qd5JI2FyfgOdOx0XAcegkfSJ3z0yx/rRHtMjrqSR8H981SGVlPjG3kw5Ufwq/eCcQyN4Ccb1SYqLQjSsM945/jNQyyggB3A89RrNu66TnAz610KqxyKok5CWQE/aSfzmttUze68nyc1nuNRo21s3GkkfKgQCDJgBpHxnfxGtlic+67/zmmr2RIJC4xXAKImwcA+ZpWHQF7M3+5J/Mf61KOyvmPrUoCyQvhsZotWRTuAaDWJo8ZoiNCzb8jWRYQkgLjoc0SYg3LrQ8cHj3OMHrRh8CjB2pMaOcaaTgbGlvaosvBLkx51EAZHlnejnYvJ4Titbxe8hkU4K6DkfKhDs8enDAnAJrjqYHanc8KyTBRsGNEXnAGa01wRl35+HrTaoai30KrbW8BYsGA556VzyY5BtgjYg9RWFimt3OBh1OCrDFEW41xFHGw93zU/0poRZuE/4mJTnOBTqO1YGkfZGTDTI3QZHpVxt4WkYEYAz1quRDWwOOzcgtoJHwo+2jcMuVwcYpvawhVJI59K3aBWkLemKnmVxQB7I7AsM4I8VLLy0EbZJPoBzqyxghdxQ1xaNO5JIAP5UlLYnEq+keTfSpVh/VEf3zUquSFxB3sh7p8+dd4bLQTyPSmTINJFcmJiiYjpWVlgc9uQBjbFcm1KuDuaIeTwaifF5ZofX4twdzVIAZhmTCjBrcQm4V1V9JKkBsZwcVlossTsN66RZiGkDf86ok8w7QWdzwu/eBmBKf6ijAbPUUZ2Zurt5wglMkZHiDflTPthcJb3d2LtZEZsd0xjyGwu2PnSDs/fKrYY6Tnn5UntG0PzJOx52s4fEqxXBUAs2Gx5etL+KcLi4cgubSU+4jBOYOf8AorHaHiwngEZYHBGwra3uDxHgot8anGVB6kCpipJKzSTjKToC4bfracQEqp9lIAWTPLzr1WyhSa2jnt28DoGWvJ04XeMfDbuxHJkGa9I7D3/tHCltZAVmtvCykb4zVSr0YtND9UIUZO4510UbdazWagklYrNSgDFSpUoA1U5GaHuXZQcDY8zRIUAbbChL9QItTNgDnQgFcscjFmjPOtkhmYDA38iaMs5InYKnTIo5YkHujGapsBUIW7zxZOOYFGxKEQmSPJB5miwoHICsSaVRi5AXG5PlRYqKX+kS1t73gsdyCxe3fZVPMNt/SvKzN7PK4Dk+lXXt7xqO5m9jsmIgj3cjbU1efye/k8qHoZ1lumkJ238zTvs9xUW8iLKMhdthVejUufTrmjrWAmTQHAJGoZ8v+iktjTrZ6GeKR2McN1bPril3P9PjVm7PXCX+bqGPS52d8c/T1ryy1mErwW8jN3GsEkcxkjNeucNuLdNFhw6MBYlGryT4+ZoeNJWaSyt6GwrNYFZpGRKlSpQBipUqUAZrSRFkUq6gg9DWwrNAC6WyYTBoQAM5o2NSqAHnit60lljhQvI4VR1NAG2arXaDjAKNbRDwasM/3sbmib7tBarCyw6mYggHG1Ujjtw/srSR8wx2PkRWsIe2BV+NT+031w6c2ckUowT4QSPOmlmBJeSlhqYrkCs/q9jcg4+yO5x0qWrHR04DwReJMdc3d9AcVaYuwDlCy3SltxgCufZy2hJMaskZPu5POrvYSAIw1ksG5NseVY5HKPRvGC42ebcQ4Jd8FljSYJiRgEYHmRyq+9izoszg5Z21yufLko+J3NIu2tyZ+L2tuP8ARjaVvQnYflTbgUzwRWVlANU0i9456LnkT8Fxt5mt4XLHswnqVFxFZocSqsyW6nLaSx9By/OiOlZiJUrR2CkZ6nFYMgBIzvjNAG21SuPfCpToDuDUPKhfbIhzPXnXWOeOQZDDFSAPc3XssckjbqNhk7k1UuM8dDkC4dVH7Kj86bdqLgLhC2FClm3/AO+VeZ3s/fTMzHxMeVawWrGPvae+YGHBDHGlts13ewnmiaGQA6lK7HJ59R6UhtpxG0RDhxnLb5Aqy2143eK5dCVPIjYg0Tm10bQhGRVZeE3HD70mVHRT7rMuM0fFGChXrzq73U1uYkt77xRzL4HO6/Anzqu8R4ctjMAGYwMuqNiN/gazhlvTH46CrXs/DxOFJonNtMOZUbH+9Cvw+fhUfEZo795THEGVzyOTg86PlvP1dYSoocPJEdD/ALIbG29JJuMd7wqXh8sGJp1QK6kYAB5n6UlykOVRFdpNNdGS5uWLySFVDHyz/ar52YVbOwn4ncAgt4EHn8PntVOWHTbQRwganmAGfSrokcl8scVspNlajQD/ALj9TXU1qjlsZcA7yUz3dx78rYHoB0pznauFnCILdI+qjesXN3FbNEspIMraV22zzrCTtjR1VkfkwOPI1pNHlfBsx5mk3BW7i8vYf9OKRtO+TpPiH505lbMeoNtUobjQH3betSs99B5VKuyaFhm73BYg70fYQASd53g0A7D1pTdqIl7yJxjHI9TXbh98wt2D8wfpU0Fi3t8wQgIRl4wPq2K88nASbCjV5Vb+2Fx388e37AP4mkNpww3V2ulyYubefwrVLVFWD2NnOYHdV8JIwOvyp3YXkiQMyRLIsQAkDHkvw/CnnDbOElY2X7PfYHcY8q4XvDe7vVueEukxyVaLlq8wR1omlRUJUzra3EcUbyBmn4XKdMsb7tD/AG50ckUFwy8NvG723c6rScN4m+fmPxoPh3Drw/4izt2jRxplt5BpDjqozzFWHgnDZ7LUshXuBvFGx1MmeYz5eVc7hs1c1RWONrHwx2hvnkUqC0MkZwZPL/5VcsIdbPcSHVI+Xc/9+Vepcc4Tb8Xsnt51BcAmN+qN0NebrBJYJLFOCsuvuseWOddOGjCc21sJSMd5arkDAZifl/erX2R1dxcSkkQZ8IPp1/CqsimSQAZGYfzIp6t7NHw+Ph9lG3eSnSW9PT5da1nFuNIix9wW6kuhO7jw68r8DRHFLGPiFk9vISud1cc1YcjWOF2vslokZ97GWx51iXiMMd8LNs94UDZ6YJx9a5ZVbopFd4HcC4T2jJFyhEU+RsxB2J9edOppAE0hhpx58qr/AAaVZJuJ3QOIJZWKKOm+1FvcgoyhtvKlBbZeR9Hbuz94/WpQXtHx+tStKMrFUl3rIjD+6dqMWdEAQHKkbkVXydMpHUb12t5m1gZ2Jp0Bw7Qt9umncFeVGcFUR2Cs5A2LE/E4FK+Oy5ljI38OBj40ydo4uHmOTUBpC7cxVIaDlnjkjyrD1waG76Xhcy3kBDQlsSRHktJIrySBVOI5oxzDU0hnhuLfUQ6RsQrDXqFRJ/TSK3pl64XetPae0REyKxB7vqB1x601hkWVQyEFD7pHUVVeCXVpaWyiCRQAOvI07t7tQ5fnGwyNJ61zKdOmXPG3tDDTg+Hl5Gqv2z4G91D7dZgCWIEyJj3x5/EU7XiPeMwWFsDmSwpZxTiN2sYlKRd1Ewd48Z1qOm/1+VaRyJMjxy+CDhFhPcMZkUaUQeE83xzwKepZSNbvNFLloxlk0czzznqPSrDEqaAUAwdxj1rCwohcgY1nLVt5WZ0AcDvXvbc6xgocZHUUu7Wo1tLacSjOCjd223nuD+B+tN+HWwt1YLyJ2x8aA7aYHZ+4Ij1kMmAOh1DeolTlocdCy5hTh1iyRhQJJMqR93mPpSyS6woKnn0oe/vZp0gEu2lMaaFWQBgSOmMU8caQ8ruQw9tk81qUFrT7q/SpWhmKppjK5VTj1ra3mdBpPTrQgbAPnms96cc96AO9zpuJ7dOZLAH6004pH3ltcBATg4HyFLeGL3t6gP7ILH5U1vGxBKF6lsUFJlaDuXyxR8rsPSibe7e38KhPFsUPI/KsXkLARkx+HGxC5yaCVWcaooySBnxDrUlJj+2vIceJyrcwc5H9qf214BbDuw566s+GqEXuFRX0nB59CK72V5dzQOFbKjlqOcVEocjSOXiXocbQKqZUEHmDzoTjHG0lsZRqHiUqozzztVOUSuM6mBzuQa2it5JbkRMru6jONW1JYUmN5mz2Ds/cG44HYTE5LQoCfUDB/KjkkSRdmBPXelPZKNh2asY3yrBCNjy8RrPCl1tLrH2qErn50+N2YjlQFUAchSvtDPCli0UpH2mDj0Bzmj443VsvISPKqr23uRHPDGvvsnlvjNTWxx7Kne3InvycEAHAz5VwluACanFbaWzv5Y7jOtfEfmM/80ud9W5O9brozlthntHrUoDV6/jUphRkNkZFcy5VySM1sqsDgdK0kVidxUjY57PjXNK3UR/maZXS5hx945pV2cwl3Ip5NEcHzpteELpVtsYpjOcgCJuM6RkZ9KH4bww8SnZbZkBB8KOwHyFd5G1ypH1bYGuqcKMcmdJLA5BzigDaTsfxbPhjjIzjAflSmW1/VV4ElCkPkPj44yPOr1wq3nSENJPKdY0gMxIA86RdpYIpeOCCPGmCJEz6n/7QnsQja3EUxx7jjY0RZQ6rxZAPEFZX/wCK78R7uCfuM4+5n8q5cL8V5IyjZUJb03FWI9D7M/8Ap4FznSWU/wAxo6K3WOaSQc5ME7UD2b/9djykam1c0tNlmKXfqyKTiz39wqu4RUi1DOjGSSPXemJrnISFytSgKD+kZVS/gkUeJosEjrg1RJicjnV8/SECz2wG5UHPnVKkiK4JHOt0tE3sG28jUrv3belSlxCwpc7koc56is6CTnu2I64FZPHog5PsoznzrY9qSpC+zJ6VHN/DTjH6d7VZYz3iwsAmSTywK1nvWnlB5Kp5VybtPK4KezxYII68qHQhiGX3WFVGTfYpJLofWirNJ3pOyEY2qwiZZ7iOFf8AKjwZmHkKRcPHdwIVGzLk064LbtcAW68pDrkI+6P71ZI8S5F1KPZkPdLyJ2yB0FV3i/DJLO6huZW1PcEs5H3s5xVxsolRDpGw2FL+0yq/BHkbGYyHB8sGpUt0BQ+1Uf8AjLfBzqTOwo3sfaG6j4k2DlVCD47mlV/ce0XkIJPhFWz9HSBbC9mbrPjf0X+9aSdKyfYy7I3GuGeFveVg34Y/4qw9KpXZm508fePkssb4+OrIq6FgASelYZF+ikD30xigk0e8ELfCsWUnfWUbc8rS7hl7+sxxLcFA+lMfdxRnBQUsFU/skil/kpqitdtrSeUW7wrqOCD8aqDcPvZcfYkVf+3EslvwM3EQBeOReY6HY15wO0d2rABYvoafJ0FR9hH6ovPufhUrn/5NfeUX0NSjlIdQK220hU8600nvATnlUqVJB2jjYb074fZySxJpBOo/SpUq4dgMNNzaYR86QcZG4qxcA4jDatI8jAKYgo+OalStALLwq+inUIsql87rnc0l7R3zlLjhiYJfBB6jqf8AipUqUv0BSrmH2dlZjlutXXsL/wDmXK/tXEhP0FSpVT6JQv4KCnEY5+quB+OP61Yu1fEG4fYSurgMyaEHqTjNSpRNbRUexX2KcMl2oOfAhx9as1gNMbr+9mpUrP0zTL/Qu7Zx6+zN6P3Afxrxll8WcYqVKldGZKlSpQB//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6" name="AutoShape 14"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7" name="AutoShape 16"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5" name="Rectângulo 14"/>
          <p:cNvSpPr/>
          <p:nvPr/>
        </p:nvSpPr>
        <p:spPr>
          <a:xfrm rot="21315392">
            <a:off x="409834" y="1376760"/>
            <a:ext cx="8694686" cy="3554819"/>
          </a:xfrm>
          <a:prstGeom prst="rect">
            <a:avLst/>
          </a:prstGeom>
        </p:spPr>
        <p:txBody>
          <a:bodyPr wrap="square">
            <a:spAutoFit/>
          </a:bodyPr>
          <a:lstStyle/>
          <a:p>
            <a:pPr algn="l">
              <a:lnSpc>
                <a:spcPts val="4500"/>
              </a:lnSpc>
              <a:defRPr/>
            </a:pP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Se sabemos escutar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Voz 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Deus</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que, desde antigo,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nos transmitem os que são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“profetas”</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“apóstolos</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Jesus,  seremos agora fiéis à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“Nova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Aliança</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E aprenderemos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a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dar,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graça,</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 aos outros o que,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graça,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rPr>
              <a:t>recebemos!...</a:t>
            </a:r>
            <a:endParaRPr lang="pt-PT" sz="3500" baseline="0" dirty="0">
              <a:ln w="900" cmpd="sng">
                <a:solidFill>
                  <a:srgbClr val="6699FF">
                    <a:satMod val="190000"/>
                    <a:alpha val="55000"/>
                  </a:srgbClr>
                </a:solidFill>
                <a:prstDash val="solid"/>
              </a:ln>
              <a:solidFill>
                <a:srgbClr val="6699FF">
                  <a:satMod val="200000"/>
                  <a:tint val="3000"/>
                </a:srgbClr>
              </a:solidFill>
              <a:effectLst>
                <a:glow rad="63500">
                  <a:srgbClr val="B8CAFF">
                    <a:lumMod val="25000"/>
                    <a:alpha val="40000"/>
                  </a:srgbClr>
                </a:glow>
                <a:innerShdw blurRad="101600" dist="76200" dir="5400000">
                  <a:srgbClr val="6699FF">
                    <a:satMod val="190000"/>
                    <a:tint val="100000"/>
                    <a:alpha val="74000"/>
                  </a:srgbClr>
                </a:innerShdw>
              </a:effectLst>
              <a:latin typeface="Arial" pitchFamily="34" charset="0"/>
              <a:cs typeface="Arial" pitchFamily="34" charset="0"/>
            </a:endParaRPr>
          </a:p>
        </p:txBody>
      </p:sp>
      <p:sp>
        <p:nvSpPr>
          <p:cNvPr id="106509" name="AutoShape 22"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0" name="AutoShape 24"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1" name="AutoShape 28"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50085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2" name="AutoShape 30"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5160963"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9" name="WordArt 4"/>
          <p:cNvSpPr>
            <a:spLocks noChangeArrowheads="1" noChangeShapeType="1"/>
          </p:cNvSpPr>
          <p:nvPr/>
        </p:nvSpPr>
        <p:spPr bwMode="auto">
          <a:xfrm>
            <a:off x="5868144" y="5578813"/>
            <a:ext cx="2696591" cy="730507"/>
          </a:xfrm>
          <a:prstGeom prst="rect">
            <a:avLst/>
          </a:prstGeom>
          <a:effectLst>
            <a:glow rad="444500">
              <a:schemeClr val="tx2">
                <a:alpha val="40000"/>
              </a:schemeClr>
            </a:glow>
          </a:effectLst>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0000"/>
                </a:solidFill>
                <a:effectLst>
                  <a:glow rad="88900">
                    <a:schemeClr val="tx2">
                      <a:alpha val="54000"/>
                    </a:schemeClr>
                  </a:glow>
                  <a:outerShdw blurRad="50800" dist="39000" dir="5460000" algn="tl">
                    <a:srgbClr val="000000">
                      <a:alpha val="38000"/>
                    </a:srgbClr>
                  </a:outerShdw>
                </a:effectLst>
                <a:latin typeface="Arial Black"/>
              </a:rPr>
              <a:t>Fim</a:t>
            </a:r>
          </a:p>
        </p:txBody>
      </p:sp>
    </p:spTree>
    <p:extLst>
      <p:ext uri="{BB962C8B-B14F-4D97-AF65-F5344CB8AC3E}">
        <p14:creationId xmlns:p14="http://schemas.microsoft.com/office/powerpoint/2010/main" val="1186458716"/>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9" descr="http://nossasenhoracomunidade.files.wordpress.com/2013/01/admin33445126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3609020"/>
            <a:ext cx="3888432" cy="2916324"/>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2" descr="http://t3.gstatic.com/images?q=tbn:ANd9GcSBhafM8LHM4Otx_XiIhw7obsYcJ3kFIPBub98bmib8TIWe1kO9D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5806" y="332656"/>
            <a:ext cx="3363874" cy="252028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8" name="Picture 22" descr="https://fbcdn-sphotos-b-a.akamaihd.net/hphotos-ak-ash4/p480x480/281498_233085203390353_3127371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870" y="294008"/>
            <a:ext cx="5142234" cy="344267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6499" name="Picture 26" descr="http://3.bp.blogspot.com/-p0yKdf46gUw/UVOtzfk4jBI/AAAAAAAAFZ0/kTeXFR-7HBk/s1600/Papa_Francisco_y_San_Francisco_de_Asis.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3849" y="2755756"/>
            <a:ext cx="5544615" cy="3769588"/>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6500" name="AutoShape 10"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1" name="AutoShape 12"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2" name="AutoShape 14"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3" name="AutoShape 16" descr="data:image/jpg;base64,/9j/4AAQSkZJRgABAQAAAQABAAD/2wCEAAkGBhQSERUTExQWFRUWGBgaGBgYGBcYHRwYGhsXGhwaHBgYHCYeFx8jHBcYHy8gIycpLCwsGB4xNTAqNScrLCkBCQoKDgwOGg8PGiwkHyQtLCwsLC8sLCwsLCwsKiwsLCwsLCwsLCwsLCwsLCwsLCwsLCwsLCwpLCwsLCwsLCwsLP/AABEIAL8BCAMBIgACEQEDEQH/xAAbAAACAgMBAAAAAAAAAAAAAAAEBQMGAQIHAP/EAD4QAAECBAQDBgUCBAUEAwAAAAECEQADBCEFEjFBUWFxBhMigZGhMrHB0fBC4RQjYvEHFTNSghZDcqIkc7L/xAAaAQACAwEBAAAAAAAAAAAAAAADBAECBQAG/8QAKxEAAgICAQQCAgEDBQAAAAAAAQIAEQMhEgQTMUEiUTJhcSOBkRQzUqGx/9oADAMBAAIRAxEAPwBtMC03ILD3HPhC2dhaVrzCzm/D82h4FWbjEARBFciZ7LcXIwwpN2I5QTQ0QCS8M5YBEeyWEDbKx1DY8S+ZGiJwYHUGiRMonzgRFxlfM1XVIQCpagkDUkgD1MAo7UU5Jacn0P2jn3a7GxPqDltLlnIn+ogm7cy/kICoEFSiylJPAWfkIWc+49jUeJ12RWomB0KCxrY/MajzjdSHMUjCsMq0pKk5UlJcKUourilhYjQXi9ISSATuAbeUdjcGdlxcZqmVe0RLQSXgsptGAiC8onwgc2ST0gL/AC8Fb5bw9UkQOtDQRMhgmxiLRRgHnGVJ2gmYOERCVeD8r8xMijKlidMUqNmEBGLbjVKTKJ0b35RWO7jTw5OSxdhRkcl3EPaacEi8J0piYqLvF3XlIBqWiimZtINQreEOHTTlIPWGKa0Ozxn5Eo6jKbm9TPZJir1k7MXOsOcYnEpZAfjCADjDXT63BZJHMUYrlVUnMSPXnFpXLeAanDUrY8It1AOQACThYKbMQzKxxld7Cx/LRF3dgoX4g8W/eJ1Ycc5A/PwR6ZRqAEIBOINiO8gfcjQrM9vIP842RTqdtPeJ5awEsH5/eN0oUbnbeEi0KBBTODs7DeD5BCXB/HhVULCjcgs+nHV/aPCtLnNaxH2+sdVzgJJ/mhGZL2j0Lp8/MtwNtvKPQXiJNTsgmKs5MaKqMzNo/wAoDGJW+F4iolHxG/GHO37mZyuPKeqs0HSVlortLUlSuEWGnmMIXyqFjeBiZlct7xpWzO7lTFOzS1l+BCSx9YLSQwil9t+2SJaZtMElUxScpLWAID8yW4cYWLEio4oF3OdUgKlZSDcuT6b7Q6waWFzhLFgVajVup0hXTUuYhCXK1FmuP2aHkyjVSTJaVZQbF0kkHrZxC2U3r3H8IrfqXDEJkyWEolJBKrAqcjQ8DawJeLTSyvCka2F/T0ihKx8LT4HKtBcAOS13ItduN4v9ICmWkKLkC50v5ekL4FKg6jHUFT4NzKpXpGO7YRMJwjVU54ZuIEDzA5zJUlO6nPQDc8oGk1iVk5S4SWfi2rcb28jCvEKlS5hNgM6wdXyIABL/AKQSn3EEYNLRlzJBD3ulSbXZIzbAfl4piyEtULlwqFuMcsSGSwJ5RiWI2qqhgwDv6Q6DepkZFCxLiFUDLI0d4rRTDmpo1lywPn8oVlMauGgNTPe7kaUxvlvGxTGUpg9ypE2SstaN6b4wT7xoUx7eKmjOBIhs2qFxC1SYzULZOrFrddoipZpIGcvx5awHmqNxhlRnUtJQh3iJVo3n1AQSx0H4IWrxGxcuQIluoVRfmcuFiaMmXMSDfV4TYtXeIgGwt9zGk2eVAnf3gKXTlRY6fWFnz9wVG1w8NmSSpjuH10jcVCSg5TlUm/l+HSBJsgheUDo0FS8MJs4D69ITYAeYwBBFqdROnlA6ZKl3G3KLbTYNKYMAond943/6fTm/26fCW/tFO6PUIMZlWpaHMWYlVvSPRcZGDJQqynB2jEDOf6lhjvzGaA0SqnDQCPGVGyadzGuzzDAm9MoDzh1InP6QrlSQILXNEuWpa/hSH+w87DzhbIQYxiJXQhU+vTLGZVg3mentFMl9i59VOVPmzMhKiUDLmOTYG4CRpb5RNhtWqpn55hfLonZN9AN+PO0dDwZmjF6nqSH7aanocXThU5NOUTOx9TInpbxeN0rTtuX4dIeVeC/xs4pcpRLLKWBd9kj1fl5xecRAe34dbRVcTrO4nJmy7hQVnQ7BTNdtlXN+QEDxZu5kAbyIY4z2zxiSR2GnypyFJUlaQpJceEgJU+nSOi5XvC+gxRE1IUg2OxZx1gxdSNAfeHzMvI7A0ZsY1mTAkPf85RmShRL6DmID7TJV3LyQ8zMB5GxPJtXhZs4BpfMMmNmNtoRFVT3Ilv4lzLp1LO5Ho7w/zvvCvCMHEkOTmmHVR+Q4CDxrB8GPiJOfNyIkgMe11jBjZMMAxRqMiUmFFfh7qzJ036/jQ4mtaIyhxDGPIV3E8yCIF0CrRBkaLEQLNAtRTXfWGlzfcWKxSJbxJ3MHdxHk08W7srxlRxPEv5mXgfz3jCMTDs/hNnAgXHaBfeqJBYK1LwJPqEhCQNiX+4/NhCOQ8jZmpjIVaEZGoBcJIzWF7hvo8LqxKgSQCLXHDlA1SvNNJQSXNrdIYJwuarxEsGclR9flAxqF/KKJiyC/KJu8zNs0T4pQiXlyrzKUdBwgyhwAEEzFZGGnPbX5RYsJQKTqBpmeIE6QXLdSmY9R9Ya0OESUpDpC1jc6F/6eUFVlUmUgqIdtANzAmYXCDEfuASllGV2G3HX9ozMxDMoBF21/DCNFaqY9/ES7D2EWjCZSJSUqICiQ7Ftb6/aKMgG5ZLJr1Mdwqyrl2LDaPQwlTxtf949AobjGCpHGAZmJJSSkB1DnCA42srzEl+MbirCz4msb83hjJmb0JkrjHuXTCViajM2liNbxXe3eJZCmUNvERz0S/ufIQBT1xQtSUKIcMW/PeK0uaZ0wsSoqUW4sNPYe8VGTkKjPT4/nctHZNJDq6mOi4dOYNHNeztUBLVxt846DRrs8YPVmslz0aAHFUJxGZ4TxF/SKT2ingzCRsn/9H9ouOIzLX3tHP8YnjvADsBm6JEX6EXluRVJNqWeZSSBYoRru5skRaOzbiYnOSo5CSTfxWf3iq0ahlM1f6jmA4t8P1PnD7AKx1KWo/Cj3J/aNPqTWNjI1XjctS55J6RCZou5axgP+Kyp5m5hbitaO6WAbkML/ACjFxElx/MG6hUNxsFDaME7wi7OzSEsVEjgdofKj0azGY3NCuMuY1SmJyIJqCJqaCVvGFGN820bKSNYm4Em4GoXjHdPBHdh4kytFuUDUH/howZcTktCzFMbRIHiLqLsBqSB7bB+cRykhb8RP21rQiWlAF1uSeQYN5/SKNKolzfhFuJsIfrlLqFFcwkknQ6BN7e8MKtAlyibJYftFC8fx4aG4kTRpkB3BUw8n4D8MRTMUKnTpawPvtz9I1kUcypX4NAAHOmg33MWBeAy0ZfCCRvq8QWF0ZcIzeNCVylllSsxAt7eXGHsiUDe5bV+MTVFMkX3OsDrl21YNFWb6hRj4akyVly3H2gWuQ+pBf0H3MSINtbb/AJvEyZaSePCBC7sTj9QGipEuHHhGoGp6/aGqKZ8qQAVEP0H32jSSMpU1uJ4D8tEkhYDnc8dWgpszgKjaVRCUjMwJF1HmbZR5x6F0mbmLF2HHjHooMf3CcvqVeTNL300jP8Uhyl24PCtNVdzx9uEbVE5JBO/H85QRse5mwudV5M2Uu467RB2WD1Es7D6gj6wFOqDk8mgzs6tpkRVRzpB8xf3GeE+CYqUrVJIPlaOh0FR/LHlFAqjlrVcFh/UA/SLXgKypDcDGR1+Pdzaw+CssdUApEcsxM5qhSVFgDfo8dLkVqFDIlRURuEqYeYjm/aynKKhT6KYg8dop0Hxcg/UDlPx/vI6itMxYayRoOEES8ZCGAJLXYXcjjG9BgLpBVYnUcoKGASxcJuOZ+cajBW/KJ5Mz38Yundo5q7uw4ct4zJqXGZ9OPDnBdRgGYku3CIU4AoH4xz1jgMYHx1Ez3GNncc4diYSkXubN9Xh7T4qhVioA+z9YpwolMxDc0kGIafvApQN08dOnWLq4A3IqpbqjFrsnQH4hv5Qyoq8TBwI1iiCrmg/CSnk0N8AxjKCVpZ/Rw+8SGsyuRLXUtRO8YSqA6TF0LcacN3iadUhDkkMPq0FifEjUnWtoim1W5LNe8V2v7VpOYSzdIJc6HKWYdSCIW1dcqdKyKmHxqswD3fQbgCzRxYLow6dMzC46re04S+RlNYG7Zzs4sekVmRIclai6iYjTIVLly0KIYrIZmuGuT5j3g+dTZWSpQStTi12d25cIozgajqYAoBEklzQgOIFQFT1Ov4Bol9f2iTEJP8tFhnAdbOxJJ0B9zzgyhl5Uuf7/AGigYEchCsu6MmpUZRlSAkDhpGVLAur1+vGJZAzFmtZ4AxInvpcsWcli+4ZoCGsmobSi5JMp2PjI2IY6g6F4FqJwAzDQKT53GnlBmJy5YlISHM5ypVwWSS5zNZnItxJ5wJQolTFZJqgkJvyJvZ9eFouX+FtK+WHGMF4d30pM0KCVl/CQBmZ72sC3rCxKiDbzOkWSgp0zAEql5XDm+pZgpN/CLfK0V+pIloKlgpAcgDXyeKdK92DJ6hKNj3J1YfMTJM1nSSxuHGmo22gaXKUb7n2hr2SlK/iJrEiSAQygBne4d9SOPOJavDwiYoIUCklwD+l9ucFGb17g2weD6gFLUFDhQFxuL3jMGVVAVFJCSXYR6L9xfcGEYaEoEvBJpJGQno0WPBuxWf8A1A5PDQfeHUhpcrvVjW7fSGfZvF+9BVlbKSLXDPbzij5GqXx4Fvco3bjDESJUtKEpSSu5AYqYW9PrCLBrLjoP+JspBpAosFd6jLzJCn/9XPlHP8PlklTDRJPoPtEobWX48cmo4x+ZlXImjXKP/Uw2osRMs5k6G/kdIFXQmpoxkvMlkkDiDqOu46QDgWL5AEksR8LizcLwHOnJfEb58X/R3Oh4GO+TnW+V7A2T1yiyupeHaJEtWqEkcwNeUVGgxJJIMyeQP9oRl93YRYJeKJI8BtGK1oYQpy8QubhEg3KAOlvlCHtD/DSChIBdTksrbz5/KGC6gneF1TSomEqmJCieIBYDQX9fOC4MjO1eoJ8YTZkVF3CwcoOZrBZPk7awMuRM/VJQC/6Zh9WIIIMAV+AlBKpRsdUOW42uG6RHQY3MT4bqA0BBJHnqPeHKI3dyp4sKGoyVIaA6zDkrBILHWGtLVFSbhuRBHzhdXTSEqKASQDYQddxRkgdNKUEgKDkve7HlpfaBf84QCXca2I4aC2j89/Y2VXy0ylZl5sxzISnVNv1E6MSQRZwBraFmK4MSlSw+Z0laW0Byseeo9YOQVrnqQOJB4eYbMrj3xSlOUIDK5Ky7H39Yy8yYsBamAV3jkWd/Db/kzct4El18snxJyqdJKrpOoJKuOhLNazQwxGX3mWakZVhRLAl1pOimO4YG2xJ2jieJ0ZPGxsRWrDBnDWUfAU6g5jY8i5vEvaHBjL7pSSEKY5kuTlCS2fexH5doZ4fQS5NP3iSpRUVC4Hxgav5+3KEOHqnz1KBXmJSQc2UWDgJc8b+8cjE7B8SWWhR9w2ppBklZQACohnJ8XEve7DSFwq/GE6rJAc7FJ29AIIlSJs2dlAX3iVGw/SEgDy684LwbBu9mTlfCUJUBsyiCA/AxVr420kLZEimrKZoCwoJKVC4bXR32YQwwOvK1MS+Z8qcpsBoTbgHud4mmUiVypYXZaQ6kAWAJcJfa125w0OLyKP8AkpZMxWV03L5jqToNGAfeKYza0JZyVMEqErT4ZSSVksBpfiSbJ6xtS9mlZTUVau7yBQQkENcHxqIckObARFXUa1rX4soLkIZ2Gocg3P2gTHFTVSiFTsktCRmVck7X5l/N4IhAg8vIxLhdStc6YvM4UMjsAGIUE22DsfV9Ynw2vl90Ek+IKdzoWN3OsQUVfLQmVlAt8QZnDMQSHdzflDqTgcsSWmFkJAKim5NwWBH+4t1twgeT5eRCY14irhSZZLrDpUvViXA430tpCntNOKkABwhJS/QHj1aLVhk2Ut5YBQUAeBQa2j8/3gfHqNqeaWF0m3Lj1tA8VJCZFJFxLh+IKsqX4ioEDMzJSk68A7A34RZJdOlQlDMFKvnLMSXD+hDNFGwmoImBCUBWZGZnI3B2O2V/WLZMxwZ05WyhgqYLFRFlK6E+bCD4+lZ7Kj9weTOiABjHMxRSQwDRmMCWVm+nCPQmzC/EIATsSk1E8JUqmnK/0yySVapBtc8iIaYDVolk5WIIc5SNv7w5xKhlzgO8lpVzYE/d+cVzEOxRS02kPiSXyKZ/+Kt+hjTdQ+jqKKzKbG4H29re8loSVjOlYUJYucpCg7DRuJhN2YqU5/EzfQ/nvEFLTTEVBM4KSt38fhKnOofXWJ52DrE4qQGQoukjQW05XiAoUVD4+RbmI6wJZp565J0d08xsfSBu0/Z85jNlJJSq6gkfCeIA2PLeDaKfLnSkLmWmSzlfccjytBlNVqTpcRQmjHxjV04n+0pVLXTJWinA/SbiLLg/bZA8M1OX+oXH3ER9p6rOjKmWFKOqrOB84qc6kWA5QQOhgb4Uyj5RRueBqU3Or02JImKCZakqLOWP6fKGQlEiOL4RiEyRME2WfEk76HiDyi+9nf8AEBKzlqcstWyg4SeRBfKfbpC/+kGMUs7u9zzo/wDUsc6Vl8+OkCmnAJJ23iPHJsxS5apZUJZDujxOX5O1r8C0AYtUlUtBQoJzLSngX0LHQAMT6QNVB8GVKtfiHzyE7tZ3UwDPzivDESJkxLBRUStJdwA7u+gYAi3GGGKAzaUylTAVhSSkrUA4chlKs7hJP9nhfWYPMlpCsoKUskqQpKnKrjTZ3F+Igw/G4LIxxNQg0qh7xREtaWCSbuljsC/MgPpBhxSZkMqaQhYBSbXOW6WPox0vAkmQqXMSqYkFCnBsFPuzbGzxN2gpJ3fCdlCRlQ73ylgLjfQQRsvdyKrnU5cfbx8lG4VXSHkBSkKzJUMpIPwhioEtYcH5wjrcQsEyyQB8RA2YBgdtujxY8BqAoZZqKgBYtP7wi42UnRAvZwRxhfU0gp1z6ZZWoHMpNwAQp8oyjX4nI0dL7RB46+xCDkxI8XBJ/aWYqWmUcgShRcJDOpwAVcwOHExjB6fxZkpBBUdT+k5hwsH3EIjQzBJKwHBUoZhc+Fhp9YsfZen7xJzTBLQkAAludg9uMEyDiupTpgedPCa6qyq7+5UMoXlcFQHhcG5e4PWH6Z8pJSpawmZNCc4L3yjV9DsOZEL5EhVJNaYRMlKDoXz1ZrjnwtCQ1hnVK165QSByG3pF2QcC9+pIYtkCV7jmrnGZMnJlg5cz5jmbKQgEB7EuC3C8BzK9M2ZOlS8yhMIlhRAyuUpQ5s7DK4vFspqdJlpLMNbb7Xiv9mSmUhad1ENxLFT/AJzjNTKCp19RxloiHIoVy0IStefKkAr0dgzl9I0qpkt0ypktMxCglSn2BUzgauPit5RLJxJKqgyzlKUkJCTmBUQnMSkgtodDzhniOEyVrSsEhwPCGAI+Y0uOUE5MUswZVbr1KB2gwVFJOKUfCopyPdkkmzngx9oLw+vCaeZKPiUVJyC54K8gCnbcxYcVnUs6b3dRLCglmWS3iUTYMxOit/KPYlg0tOVwAEAqlLAAcAB0Lb4rMQd2PAu+vULkwhWG4sOnZH5A6g1LUlB/iQGQcsvJoTckqvexJYctoNxjE5KqdbLBCkKbi7cPP3hb2zqsqZaXAcn5a+TxVsXnlkgGzfns0DGIaqGL6MaYH2UNRLRO7zJ4WAZ31uWLpu44wPLpl/xf8NuE+QLvm6Nfzg7A5iZUplWWj4GJYlWVQOV9QRrDXGaUyan+KP8A3JSU2HwqAdRI5/MQbD1LISvqKZ8CsAw8yyYNJKWSsuQGfjwPKzecegPBcUVMkImAeIgjjdJaPRmZx/UNwyE8RIJcwgm9trwSnEXYWHEfaFP8XmSFD7cQYHp5ua6TmALW1B1AI6b8o1ai9x5WJRNSUTEpWk7KD+m4PMQhSESZ4lXyzEugqvoWKTzFr84dSFvb1it9uELQiTMA8KJlzuHDJ6B7H/jFSLhsWUobEW9qJCZSnR/3Cyk3ubHMOB39IApqwpN1ObfKAcSxIzakk6Bm6an1MMJBlKZSzcn0+94Hk1qEOW3JWN80zIVZ8o2b9usV7EjNU4fMDuDx5QfPxVJSAgFhtu/584kw3C5hKZp/08wBDseOm8DSwdwhJyaBMOo+y0oypYW4UAczWd73+UJ8S7JqGZUtWYAEsNf3HSH9XW+IJFn+UbyJrk8BB422HGwqpt2NxFKEy5aytL2IcFL3sUkOnqPOHnaagQiScuVFwQWDJULu2wLEee8EYRRyzKQpSEEsC7DqPpEPaadmpVlgoXIB0LX+kYvcHesfe4AoVU/qVLDpiswUFjOBnKlbA6kBrWGlrQ/xTFCZMwq8ChLQQvZYJTnSwHiYKccFDlFVqaAzjLmSE5kKAzITsQwUD0IBvsYLxClVKlhU1YQslpcglyElmfg9xfaNNkIb9RRWVl35hc2llhOaVmExBBW5uHuCfxrRvitcufTWGjpmKGyhYdHsfOCK3EFKlKCfEtSXUAEuAAzk2cDb9oA7M4qky1yzlPeZVajVg6SQXTyMAxoGPI+pfIvb+IOjE+GzaieoykqVmOYzCdEjU838I6mLLj8kTEoVLDzkywlZ2sLAq0zPtzhiQtEuauVLSlWRZCwrN4spLlrPzgbAKUmU5CT4beJz1bc8zxgxpf1Kgu3iVtOaTKRLUD8JcBzqeLagwHh1VLlqQkywtxmQVnTxEEHa/wBeEWE1aBNDqZKSXG4HPXlEdR2fAUp0oUhJzJUosEpNzo1jEPk3RhU3VepKZiZ9IAlpeWcRLzKYFLFwH4OfIQwwzsGpDq7wLKgQRlYX5vcQoTNSpaEoXlCPgcDKq4zW4E5R0TFy7L1uXLJWnKVJKwl3CSCMyQ213A5mIDHj2z73IZTfcHqUud2umJSZaAAmW6SdSS7E3DAA8vtA8uuy5S6SA5vbV9duMNU0BUBJdCpXeTGBspKcxCVBVwTxB1BHGKzitB3ecJmZgGA8J1JCcrk632eORcZ+NQrXx5GHyO0RQtYISshRy2+FfHi9teXBoPw2pWVFMyy0pC0kq2J0PA305GFvYvAO8XNUTZCkgOzMHKjfyiOprO9CyLmevKn/AOtNh7XPWJZKJA+oqc9IGky8bUipyhOZmZLfqKdX8/JzzdxjnbGUmSiQJfeTDLTnSdJagGv/AFO55CNcDohMqFIUMyUhJOg246xJR4JSTamqHdKBCrKCrNa6dwXveIpVAP6hVyNl8fcrmK44qeuWZksZUahLvlcOL2dhEPaHFZc7IZQIy5rFISWJDaai3k0aY/R92tTFRDliPk42hHLqShSVcDZ9xp7iGUNi4tk+pZ6WvVJQChAXNNkKU5KTq4SbE/nGGlWuqOX+JXMIIJZRS2mmVOhgORToWAgKIXnSRqMqRd34liBw84b9tMRR/LS5LA3GoNr+xeF8h+VCE6fGe3yaD02PKpwnKy5IJcWcZuevzj0IJ1cSnLYfvr7x6OGINtvMIdeI0FatLBJsSwDEueghjhFIbqKSlWhtYtu+2sGYXgmQEKcqJ15coa01MlPyh4xIC4vTXZEutKkno49RYxvU18v+HWqd/p5SFA7htOv1hlOnpfKWvYhoqnb+SEUfhLIKkhh6wM+YTxObzFB1FPwvZ9Wew5lomTWF2GmkQl1F1EkNZy/vGZNMdereUXMEI4p6N0BWcByyUsXUxAKi3wgP1PvFtWVrmBIcS5QADaKURr6ElucU6krU91lIOcKd3tlAJZt/EXiw4DUK7ta1OEk2fezO/JvnACpLX9R7AVup6ZP/AJ3SGEo+BRiuy5macT1/PeLFJWHQngcyvK/29YljQJjuNruWJM8plJSLFkp8wA/1gXtJUBMru+Wnk0JqrFlFYCdU6btuTzgCrrZkwlSi7HVmjHTAeQY/zBs3IGof/h4splklWUZ0pVdtgodHch4S9q5gmV08KGkw77AAJuOQEMsAmJlLXKILTBxs40Z9P2MIe1VV/wDNUdyEA9QkD7RtLTHkJlAFDRj7D65EunASP5hSQo3sCXfhpoOkJqRIStRA1cvbX8eIZM8hJfQfWI/4r/TvdTknk32iFxBb/caZwQLhVTiKZCCyBmVo1geZ6cIZ4JiCP5K0yyCkKGpGZyVW2KU25+UVDFqsTGKTYD6/hhv2bqO8CkWQEhN/Vz6a+XCObACNQa5+LGOsXoCuWagKZJWxDM+wv5e0E4Vj6ZikJngd0OAJD2AJG1oD7VVgRTSpSdFLJ6BIsfPNCaknDKAOH9oawdMjrxbyPcVy9Qwa18SyVdOoBS0S82o6B3sXt9RC3EZqgUuok5S4DgBzdIOp4H0ix9jq2UZK0TJglrlqcEkB0K56m4PS0KsbnIn1iRLIUkMjMNDu/qYRyrwyEH1HseTljEAw6tI/lgOST6n9otGH4Ol8qgFujMsKuMzjK3DeD8F7OyxLUogEliXGltRuN4zhix4iNFFh/wCKbD85mEc765L7jSf8TBZuCdxTzxJfxJmEB3LlJGu/9oolXUhMyUlNilAHQq/b5w4xntVOVVTECYpCJaykBJbQ6vveFNRSA+NR8Ru5JPvpyaGsRav6hiObGrfhqOsIrSmTPmgsqYmZkJNnQyrvtY+wibDu0wlImmylKu+5JZx5H5RX6ioWJaJaQbIUnrnYFuZDwJSYTOW61IUEhsxIIPp0aL9sMNyMLtj+MzXYgQS8wLzlyAXYm9idNWblCmbYudNIsWLYUjwiWGUpgABb0hhgvYE6zz4dkg/PhE97Gi2TCHA7NQgRnEHMLEpRoDq3EbB/aC8MpZlVMUpK+7SAQSRm12APMQ5xHs+Cj+VYgfD/ALm4cDCns5Wd2SBo7E73NkjnxOzRGNe//t+f/JxY9P8AHJ4HivcXDDJ2dSchXkUUkjQl7sT+PHo6EmYFJbKOXrHo2k6FK+UzX6x71Fqa0IBS7AA7256wqq+0ZmLyS1Mkar3PTgPnCLE6wlRQ7jfy2/OUAJnly2kIN+pYufEt0nIp9+JN/nBRoxMR3WUZGZjx69YrfZupK8we2YD0BMWmUsJ1hJ2KE1D4xY3EE7/DWpAPdmUtJ0uxAfmwhfivYqopgFLSnI9ylT3NnOjDT2jo9Lj1gG0YRrP7SIOZIT3moI/TwLk69A8Lr1GYHYjBTFXmc9qOzCwB3awTuCGv/Ty68IYYnPCUhCdEpA9A30hvOoncotb4b/MxS62pVmKVAguzbw+rhxqWDIu1k1GtnUdT8odS5+QFS9TfoB+/0hbh0lvEqzaCGeOYYoUvfpuMhzPsXbz1hbK4JC/cKLCWIlwfFG8Srkk+7w9nqkv3mYub5WHxfSKFJnNp+NB6MSIAvBHxWbEDjzUKMaV+K5ZiV65VA2tYG49I17aUC0zjNKCJcxlIU1iMo3GnQwlVPzW4x0zsFjRmyShZcy2YMLpYB8vlBUHAVA5DzNznU2p/llun56wBPqiQn+kN+ekde7Rdk5NT4srKb4pbJLP+pLMr5xQ8U7ATZagUHvJRUAT8JSHHxA9TccIIHEoblck0mZSUOz6ln9hrFqpcIXTIGdmmCxD6g3BBAIL7EQZ2nkUssjuk5lpKQVO6QgfoSnQ6O/Mwx/6lpqhIlTHI46FKgLMT6ecUbMQwoalhhBUgnfqVXtFUZv8Ailh+fmkQ4RLOR9y5HkGSPV4t0z/DBVRIE6mqAoLJDTE5T4VEHxJd7jhCWdgs6mVkVlzIUkEJL+FJufQaHjDa50Hy/UW7LE8YlpQpKlJmA5wWP51iefS5FJJdlXBT8o27QTctUXYOAT5gR6XiYCcpYhgRyHI+sJ2T8vuOUF+P1H3ZztPMkpXKWrMlacqFK/SrQOeDbRZcVqxIkZQSFlCghmd21vza8c3n1wNgOoP5+ND7E68qpaKatVwFpIs5ZhmfXTLy84VzYuTKYfFkoEQDFaUhaJi7ZkgvoC0YTUKJykpyu5JPR7GNcQxMVBCSLJBYudB000gdE9JXkbwsGBLkFrgK3Du3lBwDW5ViL+PiMKqnSJYAtxD9dOGkXPs3iPeU/juRYuBcW+kc+C1EhN0pFhu+v3hphGLmXIWj9SkkDqSAfZzEjQlTvxGWHyu9nrKPhzEJPBPLqb+kWwIYAQr7O04RKHFV/KGqzGPnycn1NnEhVQJBPsyht8oRYhhn85ExFkEkqA/3EfF6P6w/KrQvQxeWrTT7GD9J1Bw5A/8An+JTqunGfGV9+oXSqGV49CSmrlJPd7pVlPMXv5xmPaBgwDD3PGMpU1KHNqGUSPzSIlzGl21MRfnyjSfM2jFqOVDcDxnuDcEg3tqDxizHtPKIdyo8Egv5vYRRQYNo5gAJO14E+NW3LciPEtdRjXgBYpewSDc9Tt5RmTiGVgdeWg/tFakzSpWc7fCOEHyVNc/n59IGcQ8SOZl0oau1zc6D5/WN8OCEz1Ey0qWtCspIHxJBLX4tFfw2oeZL6P6vD7OErlrOiVgnpcfWEsiVY+4xifYMyinkVaVKYSpr3bnu2hfy3hbildNpqabJmISpKgQlRukg6j7DWGWKYIAVTJSmJvl66sR8oST6jvUGStKljVmLhtDy6wLEAxFbH17EfyNQMoqpB1GkeQk8Ia1WDzEpVlSoJGuYEN5lvzzgWXJXY5QWYelo2LuZ2pqJLJzOH4H7bvaLZ/hzXIl1Oda8ichAd2Ki2487mFOF9nps9YypcnRgW8vSGdDKAdNiyiH4sSL+kDc0IXGAxqdTWoK8Usomf+KhC+oppswKBQEghmsXfnFIQcpDODsQW9x0iw4F2qUF93PUSk/Cos6TzO4gJOoU4qlUx3stMlklCSd2HIbfm8JaSjWkALlrBd7pO4/tHZ5ktDkEkcxpfraB5uTR35kj1tBUycfUAyFvck7NnuqWmQmza/8AIKf3LxzbHMYCa2qUSSe8UALC1gfMFHm77xdainUCShagSNi3KOaVnYuqSrKEZw9lghjzLmxiAoa7l1YpsRdPV3ylzFEgsSnceHY9doFzOnozfaCcSoJkoZF2KSQRwMAypbkQYeJRjuZKi7PrF1x3s0VJkCXMBAlpQOHEqDauS/pFOmSwNOMXHBcdS0tKiRlSwez8C/WAZiwpl9S+PjsGLP8AIu6WpJVmYaps/EesLJspKVkuwB87Rb6wpWlwpLkkAO/yg3COzUpsyxmUeLfXSOxksLMZ7PLSiU1FWbJBzE8A/pvF4wDsQZlMtcxCkzDeW556Ec9POH/ZzCKSRMJVLAJ0VZh1AHvF0mSQBZmazaNx4RJoQLq6GmnMsEWQClVimzcD/eGfffEdgSPSJe0FJkniYBZdj/5DT1+kIEVzSVPvMLjlGXmxHlNrBlDoDGkuc4fjAVYkpmONw/p/aJKQnu0nch/W8F5HIfgflAfxMbIsRFjBCJqJuyxfqlgfmI9EPapBFMgv8KyPIg/aPR6ToupPZAvxqeV63BWZv8zn81URqO8FYjIZbjeIVyLCJishjZIiRKImTKis6T0u0T1c5k9bCI5AytEdQoKUnhFa3K1uWnBpfjHJIh5UXQocoruHrLPo8M14glCHLttCWRSW1CIammDVC1zhJ1Cr9OYjq+CYYiWlkADidzxeKD2Eo0zFqngdOn58hHQaOa0XKhfAhQ9+Y0MrZgRCet7I0qznMlObiABxO3WGonA+Ubk+8CsjxJu4nTSSpCPAkJYRxmlm+OYeK1fMmOqdo6vKlQEcgpSStQ/qV84NXx3CYT8oxqJt0+n55xnOMyQOIgKYr+YORjM+YxccYpUbuW3Ba/MTKWq6A6Sb2JZvKG5zguU5xsQLeo+UUWdUmXMMwHRIfoVB4czcWyHKQobW0Ifr7RceBFcgppZAeIYcI8maQWBd/wAPSEhrTLuLcSPlCitx1U3wyxlSQxLl1Dfo/wCNE+JXkBF/aSkXU1E4yUFaSr4iQBm3yndi48oDo+xNUojNlQOLgn/1htKqlIDCzcOXLSH2E4kJqWbxJ1+8BfM6jQ1KmidxAj/DyWGKlqJHxGwHTR/rEmM4QhKApAZizcvwe8WqcAUEbwmxVf8AIJPL5iApmdmFmQwFSnpPdrzJ1/NYv2E1SZssKTblwPCKAsuTzh12dnlBI2sfz2h/1uH6PPwej4MtlRV2Zr6EfWG/ZnHmaTMNj8BOx4PwPt5xXamc4CgBzgZM3cRB+pr5UXIKl07R0uaX0v5h45wqe4KR+pX57xesKxMzpSkn4kjXjHO5ammdFH2JgORYl05KMVMs9TMCUhI5DyH9oYZrRXaaaVrSP9xa+w/sId1czKLb2jLdaIE2gwPiJe1KwaZQ4EH0P7x6A8SBXLXyBj0a3SfFKmD19NkB/U//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4" name="AutoShape 19" descr="data:image/jpg;base64,/9j/4AAQSkZJRgABAQAAAQABAAD/2wCEAAkGBhAPEBAPDxAQDw8QDw0PDQ8PDw8NDw0PFBAVFBQQEhIXHCYeFxkjGRQUHy8gIycqLCwsFR4yNTAqNSYrLCkBCQoKDgwOGg8PFCwcHh0pKSkpKSkpKSkpKSksKSkpKSkpKSwpKSkpLCkpKSkpKSkpKSkpLCkpKSkpLCksKSkpKf/AABEIAMABAAMBIgACEQEDEQH/xAAcAAABBQEBAQAAAAAAAAAAAAABAAIDBAYHBQj/xAA7EAACAgECBAMGBAQFBAMAAAAAAQIDEQQSBQYhMRNBUQciUmFxgTKRocEjYrHRFEKS4fFTcqLwJDND/8QAGgEAAgMBAQAAAAAAAAAAAAAAAAECAwQFBv/EACURAAMAAgICAgEFAQAAAAAAAAABAgMRBCESMSJBQhMUMlFxBf/aAAwDAQACEQMRAD8A4gEAhEhCEEAEEAQGEIEPSAAJBHJAYgAFAQ5AMWApCQ9CAUUTVxGxiT1QI0y2ZJK4FiFYKoFuusz0zVMjYVE0aSWusswpKGyeiotOT1aPJfp0eT2OGcFlZKMIRcpSeEks9ROyR4+k4TKbUYx3SfRJLq2dM5T9mEIJW6pZl3jX3Ufr6mj5W5Pr0kVOaUrmur7qHyX9zS4L8eDy7oyZeR9Qc59pHDa6dN7sUuyWEkcU1FR2f2s6nPhVfWTORayvuQlKaaRphtwtnjWRK80XbolWaNSZVSK0kRyJpIikixGaiKQ1j2NYysgEIJIiIQAiGIKEIAHIeiNMcmAEmAYCmIQxuByQgpAAYokihqRLCImTlD4RLNUSOuJaqgU0zVKJqqy7VURUwL9NZnplug10noabSZHaXS58j3+HcNzjoUuieiPh3CnJpJNtvCSXVv0R1HljlqOlhukk7pL3n8C+FDOWOXVRFWWL+K10X/TX9zQpGvBh18qMOfN5fGfQUgMI2T6GwyHJPaPfv1Ul5QjGJzvWRNpzXfvvtl6zZjtWu5zJe22ddLSSPHuiU7Il+4pWmmWQoqTIJliZXmXIy2RyGMcwMkUkAhBRIiAdgARDEIQgAQUISQAPix+RkR6EMKHJDUhyQDQ+KJ4IiiieCIMuhE9aLlECvTE9DTVZwZ6ZqlFjT1nraPTN4LXDOWNRZHdGqW3yeOj+h7Ok4RKDxKLT+aMrtFqkHDuH5x0Oics8vKCVti6964vy/mZDyxy5hK2xdO8Ivzfk2jWpGjBh38qMnIzfhIkOEI3mADKfFdR4dNk+2Iv+hdZmOetds0+zPWbx9kV5HqWyzHPlSRyri1uW36tmc1TPZ4hPOTzKNBZfPw60231fpGK7yb8kjny9LbOqzxbilajZ6jkqW3Kti5dOiT29viZktdppVScJrEl0ZbjyTXohUtHn2FeZPYyvM1SY7I5DGx0hjJlJEICCSIiChBEMQhISGAQoWAoQDoj4oZEkixDHbSSMRiZNBCZOewxiT1xFXXkv6XQSl5FVM1RDBpaWzoHs85bjffusWYVpPD7Slnon6rzPC4dwjtlHReRdJOufSLxLGXjsZMm36L2tS2dBr0cUkkl6JJFV8CrlNTms4fb1+p6cIjzYsEddHM/VpfYIxHCEXlQhCAwATOZe0HiW+7Yn0rWPu+rOh8R1ipqnY+ijFs4jxjXOycpvvJt/mZORX4mzix26PJ1lnc9rk1Rcb/izWm8493Enh/JvBmtVb3DwrjU9NPfB91iUX2kvRmO5bnSNqfZ0PUpfbr90/X6HN+eYx8Str8Tg8v1W7p+h72o51r2//VLd6Ofuf7ow3GOIyvsc5vLfl5JeiIcfHXltjyUtHmWMrzZNYyCR1kc62MkRsexjJFQzAhCwSIiHDQgMKCAIAJD0hiHoQBQ5DUOSAY+JYqRBEsaddSLLI9nRPZXyfDXahytW6mmKlOPVb2+ij+f9DpXNfJOlro8WilVyg471DPWPZtr5dDnfIfHbdDGVle1xntjOMllSw85+T79TfcT58hZp2pR2eLHa0pbnBNevmKp8V2jUlkq/i+kVOX+X4Sw5dvT1Og6HRwrilBJfQx/Ark4prs0mjV6LUGLFk+eqFyU2uj0EEamOOic4QhCABAYmQ6rUKuEpyeFFNv7Cb12C7MZ7SOM7IR08X1l70/ouyOUazUHrcz8beovssz0cmo/KK7IzGovOdbdVs60T4zojutKc5istK07CSQCtmU7ZEs5layRdKKroimyGTHzZEy9GRsaxjHMYyREWBNCCAgCELIxBCBBAYUOQ0dgQDojkgRHpAMfFFrTrqVoosUvqCXZOXo3em92irHw7v1PNt1k1Nxznr29S7o7M6ep+icfyZ5vEq9s1NdN36NGzJKKcOV99/Z0zkzicbKopPrD3JLzWDbaS7Bx/k7XNXxT92U/xrspxx0kvmn/U6no7spHm868LOsvlJp6J5RNk87R3HoJnSw5POTl3Pi9ByHJFZckCq3JZ5retkdPWyVmB9p3MfhVLTwfv2fj+UTY8V4hGiqVknhRTZ89cz8elqb7LW+7e35R8kV5a/FGnj49vyZS1OqPNtuyNtvKsrDOpNjY+ywrzmNnYQzmWqSqqDOZDOQpSIpSLUjPVAkyNsc2MZIqA2NYWxpIQRACMQhIWBDAKHDRwhhQcCwFCAdEkiRxRKhDHofB4I0w7iSA2HAL91Eo/DLK+jQ/iWnc4bl3h1+q8zxuXdVibjnpJY+66o00H5mzK/imUYlrI0eRw3ibhJZ6pYcW281tPKlF/sdj4Nr98IS+KKf6HFeIwULpLGF0ax6Nf8m45N4nit17sxi90MtZin3j+fn8zic2PKfJHXwP6Z1HT6jBcfEsIyNXGUl3IdRx/yTOZOW56RbWGae2aeetcn3Lmn1qS6sxmn4sl1yU+YOcFTVLa/ea6EsVZHfXsV4p8Sj7UecNz/wANXLp/nw/0OV23i4hxCVs5Tk8ttsoytOuo8UUeSS0iWdhDKYyVgxyJKSt2OcyOUhrY1snoqdCbGSY7IyQyA1sY2FgGRAALYBgEQWAYgiEEAFg9XgfL1+slspjlf5pvpCH1f7F/k/lKWtnvn7unhLE5ec332R/c69w/QV0wUK4xhFLCUVhf7mHk8tY+l2zZg4/n3RjtD7KKkl41s5S81BKEftnqTaj2UUNfw7bIP54kvyNzEmict8rK3vyN36Ef0cZ4r7O9XRmUUroL4Oksf9r/ALmbsqlF7ZJxa7pppr7M+jdqffqePxvlPT6uOLILd5TXSUfozVi579Wii+Kn6OE5G7jTczcj3aPM45sp85Je9Besl6fNGXwdTHkm1uWYbhy9MuaG9xnF+jRsatRmKZha3g0Gk1nuL6GxfLHr+ildXst8WcZJS/zJpfYPB9e6ZRluW2eYySfVemfueZqNVnoQ6bW7X1y0u3VrHzMeSOtG2LWzbT46/UhfGvmZC7XPL6+f5kb1rM37ZFrzGys5i2rozN8V4vK19XlHmT1TZBOwvxYZjspvM66HzsI3IY2NyTKdjmxuQZAwRHYcgyAGQEFsbJhbGsYDGxrY5gAQABEMBwBBGII+uGWku7aS+rIy9waG7UUJ9nfSn/rQqekSlbejtXA+Gx09FdMV+CKT+cu8m/q8nqxRHUv6k6R5i35NtnclaWh0USwRGkSwIEiRIckNTCgEM1OljNNSWU/JmB5g9mFdjc9O/Dk+u3GYN/Ty+x0RDtpOMtY+5eiFSq6aOA8Q5Q1lGd1Tkvir99fl3KNdjSw+jXk+j/I+iZ6eMu6TPM1/K2muyp1QlnzcVn8+508P/Tc/zRkviS/TOCzsHVRy0u2XjPzOsav2VaSfWO+t/wAs+n5STIKPZPBbkr5dfw7oJ4f1TLq5+NoMfGartnL9dQ68Z7tP9GVdx07mr2X6uxVf4aNdmyEozXiRhKXVYaUsZMRxHkviGmy7tHqIRXeSqc4f64ZRdhzzcp7Kc8at+Po8jcN3CcWunn5rz/IaX72Z9aDkGRMa2Ah24A6mmU5RhFZlJqMV6ybwl+p17R+zjTR06qnCMrJLbK158SM8fjjLPRJ+XoijLmnFry+y3Hid+jjzEP1FLhOUH3jKUX9U2v2I2XJ7KvQgMWQDAawDmABDRNBE2MBBQEEYCLPD7dltc/hsrl9MSTKyHReCNLolPs+haJlmLPM4fbmEGvOEH+cUX4SPMV1TR3J9FhEkWV4yJYyIjJ4okiiGMiRSEIkCiNSHKQAPHDFIORCHYDgbkKkAEkXjs2iWGokuz/b+hXUhykNNoTSZT4twXT6tNX0VWN95Srg5/wCrGf1MhxD2R6Sbbr31Z8oSeF9nk3ikHeWLNc+qZFxL9o4/r/Y7cs+FdGS8lOLX6ozXEeQtfR3pc0vOr+J+nc+h9wHFPujTHOyL32VPjw/o4dyHyhdLU16i6uVdVMlNKacZWTX4YqL64z1b+R1Tj3FFptNbev8A8KW4587X0j/5NHtvRwbzjqR28Mrmts4qUcpuMluTaeVlMrych5bVUukSjGoWkfO2l5X12qzZVprrFJtuShiLbecpvGTz+IcNu08tl9c6p/DOOG16o+oopJYMP7V+A/4rR+JXFOzTt2fzOrb78V+WfsbsXN8rUtaRnvjJLaZwoQmNbOmYBCEDIAIDExZGAQgEMAhQAoQHbOWbt2k00n50V9fosfsezCRleSb92ho/lU4v7Tl/c0kJnmsy1b/07mN7lFqMiWMirGZLGRSWFmMyRTKsZEkZAIsqY5TK6kOUhATqY9TK6Y5SACbcOUiFSCpAIm3BUiLcFSANEu4O4i3CUgES7g7iLcHcAEymFTIVIO4AHymVdQlJbX1Uvda9U+jX6kkpFa7D6Pqm1lfckvYfR83a6pRtsiu0bLIr6KTRXZe41BR1N6XZX3JfRWMonqJfRxK9sAMBAyREQAgABwgBGIIkAIAdM9n93/xMelti/o/3NbCZg/Z3b/Csj6WJ/ZxX9jawmee5S1lZ28D3CLsZkkZlSMySMzKXFuMySMynGwerBAXFMcplRWD1YIC0pj1MqqwPiABaUwqZWVg7eIRZ8QKmVlMO8YFneHeVt4d4AWN4d5W8QXiAGiz4gXYVfFE7ADRNKwEtNPK6fC/xRXfDXn/7krysJ3rql3nas7W8KXRx+/XssfQsxpP2V22vRwPmvhVtOrvVkfxWX2xalCeYeJL3ntbx27PDQzTcn621QddG7xEpVpWU7nHCe7buyl1j39V6o0fOWu0Vl2o3W6iV8JTqrU42OEIqXVZUvwv3nj+YauYeHRktk9ZGKhOMdtl8drSjhL+JnGYQ2+m33t3THpp/iji03tmclyfrU4xdOHPbsTtpTlui5LCcvhWX6LuVrOAaiMJ2OvEK9u9763jdGMk0lLMlicHlfEvU1C5t0sWpxnq1h3SVTttcXYseDNzc8r3dykk1+J+RHruYtJYp1xt1HgS0zj4dnjSTvjL3HPE+qUVhJdF0ynjpIgeHdyhrYbt1DWyShJeJVJqTe3GFL1aWe2ehFqOWNVXVK+VTVUdm+anXJR3fhzht/wDKNZq+dtN7yqs1eWpeHN2XrwnscYYi7Gui2ZTys7sLslR5g5i0ltE66ZaqVkoUJSsstcPdjBSU4ueJN7e+O0UAH//Z"/>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5" name="AutoShape 24" descr="data:image/jpg;base64,/9j/4AAQSkZJRgABAQAAAQABAAD/2wBDAAkGBwgHBgkIBwgKCgkLDRYPDQwMDRsUFRAWIB0iIiAdHx8kKDQsJCYxJx8fLT0tMTU3Ojo6Iys/RD84QzQ5Ojf/2wBDAQoKCg0MDRoPDxo3JR8lNzc3Nzc3Nzc3Nzc3Nzc3Nzc3Nzc3Nzc3Nzc3Nzc3Nzc3Nzc3Nzc3Nzc3Nzc3Nzc3Nzf/wAARCAC4AIEDASIAAhEBAxEB/8QAGwAAAgIDAQAAAAAAAAAAAAAABAUABgECAwf/xAA+EAACAQMCAwUFBAgGAwEAAAABAgMABBESIQUxQQYTIlFhFDJxgZEjUqGxBxVCYoKS0eEkM0NTwfAWNfE2/8QAGAEAAwEBAAAAAAAAAAAAAAAAAAECAwT/xAAhEQACAgICAwEBAQAAAAAAAAAAAQIRAyESMRNBUSIyQv/aAAwDAQACEQMRAD8AuJEn+4/P75rVmlHKRz/GaMWLvGB6Ct5LaMrkHfNapkgcMkwz9o/8xo6OSXSdUknL7xrgkD77biiBG6oM0gMLM4JHePv+8a3XvW3Mrj+I10gt8jkM9a6TIsUZLNgKM5otBQOdWf8AMc/xGgL3ilva5Busv90OTVa432jmllkhtH0QDw6l5t86Qd5JI2FyfgOdOx0XAcegkfSJ3z0yx/rRHtMjrqSR8H981SGVlPjG3kw5Ufwq/eCcQyN4Ccb1SYqLQjSsM945/jNQyyggB3A89RrNu66TnAz610KqxyKok5CWQE/aSfzmttUze68nyc1nuNRo21s3GkkfKgQCDJgBpHxnfxGtlic+67/zmmr2RIJC4xXAKImwcA+ZpWHQF7M3+5J/Mf61KOyvmPrUoCyQvhsZotWRTuAaDWJo8ZoiNCzb8jWRYQkgLjoc0SYg3LrQ8cHj3OMHrRh8CjB2pMaOcaaTgbGlvaosvBLkx51EAZHlnejnYvJ4Titbxe8hkU4K6DkfKhDs8enDAnAJrjqYHanc8KyTBRsGNEXnAGa01wRl35+HrTaoai30KrbW8BYsGA556VzyY5BtgjYg9RWFimt3OBh1OCrDFEW41xFHGw93zU/0poRZuE/4mJTnOBTqO1YGkfZGTDTI3QZHpVxt4WkYEYAz1quRDWwOOzcgtoJHwo+2jcMuVwcYpvawhVJI59K3aBWkLemKnmVxQB7I7AsM4I8VLLy0EbZJPoBzqyxghdxQ1xaNO5JIAP5UlLYnEq+keTfSpVh/VEf3zUquSFxB3sh7p8+dd4bLQTyPSmTINJFcmJiiYjpWVlgc9uQBjbFcm1KuDuaIeTwaifF5ZofX4twdzVIAZhmTCjBrcQm4V1V9JKkBsZwcVlossTsN66RZiGkDf86ok8w7QWdzwu/eBmBKf6ijAbPUUZ2Zurt5wglMkZHiDflTPthcJb3d2LtZEZsd0xjyGwu2PnSDs/fKrYY6Tnn5UntG0PzJOx52s4fEqxXBUAs2Gx5etL+KcLi4cgubSU+4jBOYOf8AorHaHiwngEZYHBGwra3uDxHgot8anGVB6kCpipJKzSTjKToC4bfracQEqp9lIAWTPLzr1WyhSa2jnt28DoGWvJ04XeMfDbuxHJkGa9I7D3/tHCltZAVmtvCykb4zVSr0YtND9UIUZO4510UbdazWagklYrNSgDFSpUoA1U5GaHuXZQcDY8zRIUAbbChL9QItTNgDnQgFcscjFmjPOtkhmYDA38iaMs5InYKnTIo5YkHujGapsBUIW7zxZOOYFGxKEQmSPJB5miwoHICsSaVRi5AXG5PlRYqKX+kS1t73gsdyCxe3fZVPMNt/SvKzN7PK4Dk+lXXt7xqO5m9jsmIgj3cjbU1efye/k8qHoZ1lumkJ238zTvs9xUW8iLKMhdthVejUufTrmjrWAmTQHAJGoZ8v+iktjTrZ6GeKR2McN1bPril3P9PjVm7PXCX+bqGPS52d8c/T1ryy1mErwW8jN3GsEkcxkjNeucNuLdNFhw6MBYlGryT4+ZoeNJWaSyt6GwrNYFZpGRKlSpQBipUqUAZrSRFkUq6gg9DWwrNAC6WyYTBoQAM5o2NSqAHnit60lljhQvI4VR1NAG2arXaDjAKNbRDwasM/3sbmib7tBarCyw6mYggHG1Ujjtw/srSR8wx2PkRWsIe2BV+NT+031w6c2ckUowT4QSPOmlmBJeSlhqYrkCs/q9jcg4+yO5x0qWrHR04DwReJMdc3d9AcVaYuwDlCy3SltxgCufZy2hJMaskZPu5POrvYSAIw1ksG5NseVY5HKPRvGC42ebcQ4Jd8FljSYJiRgEYHmRyq+9izoszg5Z21yufLko+J3NIu2tyZ+L2tuP8ARjaVvQnYflTbgUzwRWVlANU0i9456LnkT8Fxt5mt4XLHswnqVFxFZocSqsyW6nLaSx9By/OiOlZiJUrR2CkZ6nFYMgBIzvjNAG21SuPfCpToDuDUPKhfbIhzPXnXWOeOQZDDFSAPc3XssckjbqNhk7k1UuM8dDkC4dVH7Kj86bdqLgLhC2FClm3/AO+VeZ3s/fTMzHxMeVawWrGPvae+YGHBDHGlts13ewnmiaGQA6lK7HJ59R6UhtpxG0RDhxnLb5Aqy2143eK5dCVPIjYg0Tm10bQhGRVZeE3HD70mVHRT7rMuM0fFGChXrzq73U1uYkt77xRzL4HO6/Anzqu8R4ctjMAGYwMuqNiN/gazhlvTH46CrXs/DxOFJonNtMOZUbH+9Cvw+fhUfEZo795THEGVzyOTg86PlvP1dYSoocPJEdD/ALIbG29JJuMd7wqXh8sGJp1QK6kYAB5n6UlykOVRFdpNNdGS5uWLySFVDHyz/ar52YVbOwn4ncAgt4EHn8PntVOWHTbQRwganmAGfSrokcl8scVspNlajQD/ALj9TXU1qjlsZcA7yUz3dx78rYHoB0pznauFnCILdI+qjesXN3FbNEspIMraV22zzrCTtjR1VkfkwOPI1pNHlfBsx5mk3BW7i8vYf9OKRtO+TpPiH505lbMeoNtUobjQH3betSs99B5VKuyaFhm73BYg70fYQASd53g0A7D1pTdqIl7yJxjHI9TXbh98wt2D8wfpU0Fi3t8wQgIRl4wPq2K88nASbCjV5Vb+2Fx388e37AP4mkNpww3V2ulyYubefwrVLVFWD2NnOYHdV8JIwOvyp3YXkiQMyRLIsQAkDHkvw/CnnDbOElY2X7PfYHcY8q4XvDe7vVueEukxyVaLlq8wR1omlRUJUzra3EcUbyBmn4XKdMsb7tD/AG50ckUFwy8NvG723c6rScN4m+fmPxoPh3Drw/4izt2jRxplt5BpDjqozzFWHgnDZ7LUshXuBvFGx1MmeYz5eVc7hs1c1RWONrHwx2hvnkUqC0MkZwZPL/5VcsIdbPcSHVI+Xc/9+Vepcc4Tb8Xsnt51BcAmN+qN0NebrBJYJLFOCsuvuseWOddOGjCc21sJSMd5arkDAZifl/erX2R1dxcSkkQZ8IPp1/CqsimSQAZGYfzIp6t7NHw+Ph9lG3eSnSW9PT5da1nFuNIix9wW6kuhO7jw68r8DRHFLGPiFk9vISud1cc1YcjWOF2vslokZ97GWx51iXiMMd8LNs94UDZ6YJx9a5ZVbopFd4HcC4T2jJFyhEU+RsxB2J9edOppAE0hhpx58qr/AAaVZJuJ3QOIJZWKKOm+1FvcgoyhtvKlBbZeR9Hbuz94/WpQXtHx+tStKMrFUl3rIjD+6dqMWdEAQHKkbkVXydMpHUb12t5m1gZ2Jp0Bw7Qt9umncFeVGcFUR2Cs5A2LE/E4FK+Oy5ljI38OBj40ydo4uHmOTUBpC7cxVIaDlnjkjyrD1waG76Xhcy3kBDQlsSRHktJIrySBVOI5oxzDU0hnhuLfUQ6RsQrDXqFRJ/TSK3pl64XetPae0REyKxB7vqB1x601hkWVQyEFD7pHUVVeCXVpaWyiCRQAOvI07t7tQ5fnGwyNJ61zKdOmXPG3tDDTg+Hl5Gqv2z4G91D7dZgCWIEyJj3x5/EU7XiPeMwWFsDmSwpZxTiN2sYlKRd1Ewd48Z1qOm/1+VaRyJMjxy+CDhFhPcMZkUaUQeE83xzwKepZSNbvNFLloxlk0czzznqPSrDEqaAUAwdxj1rCwohcgY1nLVt5WZ0AcDvXvbc6xgocZHUUu7Wo1tLacSjOCjd223nuD+B+tN+HWwt1YLyJ2x8aA7aYHZ+4Ij1kMmAOh1DeolTlocdCy5hTh1iyRhQJJMqR93mPpSyS6woKnn0oe/vZp0gEu2lMaaFWQBgSOmMU8caQ8ruQw9tk81qUFrT7q/SpWhmKppjK5VTj1ra3mdBpPTrQgbAPnms96cc96AO9zpuJ7dOZLAH6004pH3ltcBATg4HyFLeGL3t6gP7ILH5U1vGxBKF6lsUFJlaDuXyxR8rsPSibe7e38KhPFsUPI/KsXkLARkx+HGxC5yaCVWcaooySBnxDrUlJj+2vIceJyrcwc5H9qf214BbDuw566s+GqEXuFRX0nB59CK72V5dzQOFbKjlqOcVEocjSOXiXocbQKqZUEHmDzoTjHG0lsZRqHiUqozzztVOUSuM6mBzuQa2it5JbkRMru6jONW1JYUmN5mz2Ds/cG44HYTE5LQoCfUDB/KjkkSRdmBPXelPZKNh2asY3yrBCNjy8RrPCl1tLrH2qErn50+N2YjlQFUAchSvtDPCli0UpH2mDj0Bzmj443VsvISPKqr23uRHPDGvvsnlvjNTWxx7Kne3InvycEAHAz5VwluACanFbaWzv5Y7jOtfEfmM/80ud9W5O9brozlthntHrUoDV6/jUphRkNkZFcy5VySM1sqsDgdK0kVidxUjY57PjXNK3UR/maZXS5hx945pV2cwl3Ip5NEcHzpteELpVtsYpjOcgCJuM6RkZ9KH4bww8SnZbZkBB8KOwHyFd5G1ypH1bYGuqcKMcmdJLA5BzigDaTsfxbPhjjIzjAflSmW1/VV4ElCkPkPj44yPOr1wq3nSENJPKdY0gMxIA86RdpYIpeOCCPGmCJEz6n/7QnsQja3EUxx7jjY0RZQ6rxZAPEFZX/wCK78R7uCfuM4+5n8q5cL8V5IyjZUJb03FWI9D7M/8Ap4FznSWU/wAxo6K3WOaSQc5ME7UD2b/9djykam1c0tNlmKXfqyKTiz39wqu4RUi1DOjGSSPXemJrnISFytSgKD+kZVS/gkUeJosEjrg1RJicjnV8/SECz2wG5UHPnVKkiK4JHOt0tE3sG28jUrv3belSlxCwpc7koc56is6CTnu2I64FZPHog5PsoznzrY9qSpC+zJ6VHN/DTjH6d7VZYz3iwsAmSTywK1nvWnlB5Kp5VybtPK4KezxYII68qHQhiGX3WFVGTfYpJLofWirNJ3pOyEY2qwiZZ7iOFf8AKjwZmHkKRcPHdwIVGzLk064LbtcAW68pDrkI+6P71ZI8S5F1KPZkPdLyJ2yB0FV3i/DJLO6huZW1PcEs5H3s5xVxsolRDpGw2FL+0yq/BHkbGYyHB8sGpUt0BQ+1Uf8AjLfBzqTOwo3sfaG6j4k2DlVCD47mlV/ce0XkIJPhFWz9HSBbC9mbrPjf0X+9aSdKyfYy7I3GuGeFveVg34Y/4qw9KpXZm508fePkssb4+OrIq6FgASelYZF+ikD30xigk0e8ELfCsWUnfWUbc8rS7hl7+sxxLcFA+lMfdxRnBQUsFU/skil/kpqitdtrSeUW7wrqOCD8aqDcPvZcfYkVf+3EslvwM3EQBeOReY6HY15wO0d2rABYvoafJ0FR9hH6ovPufhUrn/5NfeUX0NSjlIdQK220hU8600nvATnlUqVJB2jjYb074fZySxJpBOo/SpUq4dgMNNzaYR86QcZG4qxcA4jDatI8jAKYgo+OalStALLwq+inUIsql87rnc0l7R3zlLjhiYJfBB6jqf8AipUqUv0BSrmH2dlZjlutXXsL/wDmXK/tXEhP0FSpVT6JQv4KCnEY5+quB+OP61Yu1fEG4fYSurgMyaEHqTjNSpRNbRUexX2KcMl2oOfAhx9as1gNMbr+9mpUrP0zTL/Qu7Zx6+zN6P3Afxrxll8WcYqVKldGZKlSpQB//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6" name="AutoShape 14"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07" name="AutoShape 16" descr="data:image/jpg;base64,/9j/4AAQSkZJRgABAQAAAQABAAD/2wCEAAkGBhMSERUUEhQUFRUVFhcYFhgYGBgYGhoXGBgVFRgXGRcYGyYeGhwjGhcXHy8gIycpLCwsFR4xNTAqNSYrLCkBCQoKDgwOGg8PGiwkHyQsKSwsLywsLCwsLCwsLCwsLCwsLCwsLCwsLCwsLCwsLCwsLCwsLCwsLCwsLCwsLCwsLP/AABEIAQwAvAMBIgACEQEDEQH/xAAcAAACAwEBAQEAAAAAAAAAAAAEBQIDBgcBAAj/xABIEAABAgQCBgYGBwUGBwEAAAABAhEAAwQhMUEFElFhcbEGgZGhwfATFCIy0eEHNEJSc5LxJDNicoIVI1NUY8IWQ0SDstLiov/EABoBAAMBAQEBAAAAAAAAAAAAAAIDBAEFAAb/xAAsEQACAgICAQMEAQMFAAAAAAAAAQIRAyESMQQTQVEiMmFxgRSx8AUVQpHh/9oADAMBAAIRAxEAPwDs6p51yMhq97xb6TfED7x6uURWobYglklFvfuMqyz0hbGKFVKvIiaploFqKrZE+byGlqQcIW+j1dcraOyKJmlJjskpfeO+A51aADAVdpAIASPeX2hP6xEvIzSepMp9OEVtDSbptYsCCf5fnwgU6fqAkFkXfLZ1wkpipZJSCAVYm1hm+x4fSaVKkMQCQSR8hDX5GSOnJg8ItWkeUen50y41WFrJz7YuXpac5ujcNXEZ5xVTzmJSoRXORfvBhMvLy9qTHQwxumj6o6RTU4FJv93uN8YuotOTJiSXQC7e72ZwuqwnYxOOwxQiTq3QW25x7+ryv/kP/psbj0NP7dngnW1GGxPzj09IZj+8j8v/ANQNKqHFwC2yKppGSTBx8vJ8sml46Qf/AG5OaxR+U/8AtHy9NzgHBQ38pHjAElat1jBEmSc4f/Uzq7EPFTol/wAQz/4Py/8A1Eh0hnYnV/L84iih3xBVMz2jHnm/dmKKXsF02nlqzA/p+cfTNOzAWdPZ84UTabVuCQdmRgP18pU1we4wuWXKtqTGxUG9pDyZ0hnAO6G26r/7oEn9KqgYGWQ2IST3a0Bqn2e75/pAqmdxbwiZ+XlTrkyyPjQaugmb01qxcCSR/Kp//KNroiqVMkS1qbWWgEtg5GUYD1bWAOCnx+MbzQI/ZpT46geOl/p+aeSTUm+iLyscYLSI1ExpiuCeRgZdWymzj3SM7VmK/phTVTylfWM9ufaY5/kyfqyS+QsUE42/gb1FSdWE1RpH+8QHZ3PZd+6PdLVJCEtmL7mZ4WVDqXKUnNTpDdoPYe6BjBzdyBclBUiydMKyNXAB3FyS1scBd4rNGrWSpRYMmwyszk53h1IoBLUSGZTsTkLW4i4iVRLDMbbD4Qcp8FUTIR5/cA0FQJZ1TnYwSanVV7OHY8DTaJy5cHaDHxWbpUlwcCCO18oU6nsck4P5RKtrhYqtvyO4x5LqnFzbL5GKJ0kBPvPux+UBJqJafs23O0LcGymPGhktT4coggpBfAbBnCyZVEiwKRvihU58TfNgI2GLdjJSpaHqdLoBwJETVV6/2T2wiQpGff4wQmvSnAQ+qWkTOO9scyUhrhoIBQHZw0I5emEOLtteL1V+dmhvF1sXJb0OPWWGfCPfTgwhXpENnFSq/YY96bYpyrobVdUBYBzGZ0q6yWDMR5tBKtIa2/Hd3QFU1acL9heD4UJcmykT1JFy7doi+RWA5xRLmJY89kC1aCn2kdY+ET5ccP5K8WacVrob02kg7Z846NoQ/s8r+QRxSVpR1DFwfa4beEdn6OTNakknbLSe0R0fAxuL38E2fKp9fIDpVLzl/wAqPGE+kxroY+ysWF8b2vva0MOkFXqTVWd0ptnnhCKrrUzWuUKuxULEZu2I7xEeTE3mk/yxiyJQX6JIq/SIMtdlgtgWfsw2wRQSPRJ23dQzTwBsYp0ZLOtrrTrMWSQQq244kcYYrnpUwe+w/CByPj9MQYR5bYQFIWNXWscsD2GAZ9EpAspRTlhb4wNPmBJwRx1vDbAi9MqH/MwOZv3fCJ0pNFSSQVKqmNi7ZGx7MI+XVJP8O4womab1gHZXEPFcqtD4PuOD8CY14H3Y2OaPwOSUfeJ6rd0UiVLd3WW3ADvhSvSah90dTNHqqtRf2u7xj3pyGepAKqkDJ+DvyYQMiWQNnnZFCp21R6i0VTdLBILY7vEwahKts88kb0go06nd2G04xL0SQbqBhEvSxJdzscbYJ0bV+0yi7mxHI7DvhkUlpCZNvbHcmWk5gxcqUnL5RNGqz2gSoqWBwh8bbAlSRGdNG2AjPxDwNUVbG5gWbVXtxG8ZjjFPHRI2MBOG8b8Y8vx6z+kAS54Uc9/DIwRKce6q2zxbPqhJofTqyZuIEFKp3GPeIXpnK64vTpJgNZB7XhWRP2DjXuA12hj70seA4vHWeigaipx/pI5COcSdKBRbVyw8iOmdHh+yyfw08or8Jvk0/gRmjHtGZ6YOJ7291GL3cqs4wjJpnzDM1Ug4lw/Wcu+ND0+m/wB+38CO8q7RuhJolCkJMwhxwOGV9nGDlBpuX5YvTaRo6OqDeyooOGqoAd4iupJ+0Ad7g+IgQ6UcXPd5vFK9JACwfzsMcuUWndF8Ekq5Hk4vkTwHjAn9npNyW4Y9sEp0lf2kged8eL0lLBzPZ4wHKVaVfobxh7u/2AzacfZDjaYCnSlZWaD6rSuyzwrVPJxJbzaGwUmrBnxujwTFgeyTv4RFWkVD3ntgNsfLrgBdrQDOnYrV9nAccBDYwchUmkXLqVKJGG3bweCaSkcZNC+QfZCs1XPXBdPUEYQM4NK0UYpR6Yv0hKmSVkgGZLWfazKTtAzBzizRqSqYw92xG3a1+EMlVLjrbhFM2o9GHa590b98HC2la2KycU9dDldTqJvwDwuq6skHlGd9eWvWJU+qSCCLg7Gwvi8ems9lgSdawG858GBi2KvRNIZzJjgmKkDLy+2BxOtxtEhMhjiK5FjEEbsQOXiIKp5gIYFj4wsk1H943duyO/ZBJlKHXcQiWOg4zDlLWl3HWPj8YkmtVbOIUdXqvtfA/OLlVSG9pLbxthEm+jeK7L6eqUVB0huvdHW+jv1WT+GnlHH6dUsmxT1g+Edg6OfVZP4acOEU+IqkwMj0YL6RJ5FYEh/3aOawe6E8vSYTmQBGj6bSQawmz+iQL8V4HbGWnUagXTq8P0h86YhXYX62FWBDbPhsioy9pB88IEUrajrERM3jwhE8dj4T+S8oG4dfwjw6ozygQqJ3cSI9ZW3wEJeL5KFNewSJ6QLJcwNNmH3ldQ+ER9LkC53Cw4wPPmtnc+bDIQNN6NddlFRNtcjHsAygSsnEgDgojdlFk1IPD9HMB1Ky5L3UzcIqhj1sROXwGaMqdaUndbrBaL5lQU3CdYPcD3j/AC3ZxszhPo+qCF6pwUe/5w2nyiQWPH9d0BPGkhkJEqetSsiZLJVtDlPak2e0WqWZswEpKQkYHbCiRTKSvWBOs3tYkKcu5Tg+8QZUaXSiz6ytgv25CA4vpGucfcs0xo6UxmqKklKcUnVJ3WxfxjPUaVKXrH+lIuycgObwVUVKltrGz2SMOO874kKhKQ3tdQIfsvFmKPFbJ8klJ2gxCTmDaIrmsfPYIDVpAuyX7H5x4lSib27PCPTTYmwn0VwTcgN3gkcoPRUkM+XwwgSVdufyghKNuJ7YBwaVsK70hhJqQoZG+Y7nglKQ+BFuI7IXyJVztHnDOC5O+2/EdkKnFPtDYSaDqaWLWTjkN8db6PfVZP4aeUcmpqcEYmxyjrPR4fssn8NPKN8aKjN/58G5XcUYzp4D6zYgHURY8VRmJlYtNlJCvHtEarpzOapZvsJ5qjLT5gvd9wAbtBg5S27FqJWqpCh+645+MCzJyf8ADJI4jxglc2X9pLHDGKZmocCeEIckxqTBxVHJCRFEycs4nqFoL9XTtPnriDJGHcAOUMTX+MFopkyzwEeVBAcnDvO4RYok7h2DjvgGpmHFN9hNuyDVXoJ3QIuaSo5WYgZJ2RTpDFO4Od0WhGq5NgLqJzilFGZp1iWSbgC5V/EcgNg8YdFWxLdIUTjrWAck4ByepoaUHrQDHVb+MOodh5w0p6ZMoewkP5xJvFZ1nOsp9gAYb9564Y46sXy3Vn0uhC/fUpW0Pqp4Mn4xZT0EpOCEjqEQmVIFn7OV4gKpO8dnwjJeNlS6oWvKxX2MUTkjLz1RFU4KxHjAE1ZUGTMKN+qk/CFE3o/NUrWE0rL29opI4AkDvhaw5bDfkY/YcVGi5a7ix3GApklUv3rD7wunrtaPqSbMQdWa77wUq4kGx4wxk1GW2MtxNTjLoqplk3e3a3baCVMkXdtuJPXFRpGcy/dzR4p+EW07ta6T5vshcnyHR0FyS4+9fgeowwp0g2c9cASQBgG23cfKGlIX2HnEmW4r8FMKb2jxMljljwjrXRz6rJ/DTyjlTB2N+OMdV6O/VZP4aeUM8Jtye70Lzql0Y3p2D6zZv3aMW2qjMVA2qJ4WEafp1LeruWAlo6y6oQSKHW9o+7z4fGPZZfU0bjjqwQgDLn8YoURb2U9kNpkoYJFogaXqiduPuUVJdCdVzgeoRUtAxvDaZJADmF9VMHCGwlGXQqSlHsE1g/x+UUTCVEsxIxOAHHZwxi9EnW9okhO3M7h8coHqFfZSGAyjoYsLlTZzs3kcdIjqIHve2d49l9ycD1x6udua2FuqzQMZgHn4xRNm9fKOlHLiSUXHRz6yN8uQUqpG3z5EDzK3ZAk2cW8tAyi+G2HepitSS66+ELksnHjfffyFLqDFBmx4mSo389kfKABa3dGvyW/YT6JYmoI8/GJIrC8UTKlGEeFYxyhUqu0v+hii6obytJhQZYCwMj4Zg8IkJQP7ovtQr3uo4HhY8YVJmCJSqhjnE7cZrY2MpYxvR1Zw6ju6sjDKULuOvf8AOFVNNE6xICxgrbuUMxvxEF005nSoMRv7C+Y3xz8uPjtHTwZVLTGiZbh2HiOyLZSSMDiMDeISFgjhFyU5s43Y9kQttd9HRSTWuyYQrNL3GHl46z0b+qSPw08o5hTLBwOY87o6h0f+rSf5E8op8Vpy18E+VaMr0tpterv7qZaCd91WhNpCcGAG3sh50ymtP/pTb80ZGZM1iXe0LzL6v5GYdv8AgMkpeI1VQ1mHB4GSe6BZ85nMSOPqSK74RI1U53eAEy9ckmyEga2TnJIO2PJiypQSMz5eKdIVISyE+6nvOajHWwYoxVvo4/k53dInVVY2DYAMBCufUFz3xGZPfbaBFzj5EVrIq12znSi2yRUYkmQVGI06XyhlKSBGPjeh0Y/IMKIDGBahKUudgeC59VdoTV9SASGLx6TpWedPSPpFfre7hg9nfdHk6eAYGkSVJc4vns4MInrAguD13hcZyo1xS6JBAVcee2DJMlwQbEh/AWgBCGEXonFOPzivHNLQmSbCJujym+wQN6Rjt87IuNdrBurh84HMs+9HtZE1R56DZStW42Q8opgnIAdlp91Tdx2gxnZdSzPkIPpKpiGDecoRx43E9F0x9Rzik6qrHBjluflDMLzF9ohXOmCajWA9tIc7049oxi+jq9bsyiDPBQf4OlgyOar3HVLL1g4srn53x1Ho99Vkv/hp5RySjn3a74vHW+j5elk/hp5R7x4pTbXwNnNuNMynTYtPfYhP+6MipVjvPwjTfSAo+sf0I5qjHmYWMLyx3f5Y7DL2CgtwYXVsyCyfZhJWzS53eRCscPqDzz+kJpZjBSz/ACj/AHEcu2Fs+aNuMW1jpSlGxN+JuecLVquY6fB8TgynciufM2b/ANYhKBz89UeJubu3X1CCZMo7IXTgrYdhUhmaI1U5osOGbwDMQVG7t2Ru2a2ylcxyDvaBp9JrKdtl4MQkOwAtEqiUWEP4VDQKbsWKQ9rsLbIkinbK2+LBTklzbdBikgJ3CEckkG+xUEi5LjFvCPlkkapxId9geGKZAxZmiNPIDlweecEmm0Z10UIpCA4Fotlqe17ecINnSmITln8ogpKUnvOXCKIS+AJRvsCFEScCxFj2tyMGUcu105ZR8vSCfdDBsIqlzt7F+rjDnxkqXYraY8o0lJdJ87N8XIaXNSxZKro8U9R7iIEp6jWAcXHlt/GCa1Dyic5bHqLBQHUx6ohzR5Qoowy4yscSAHDHHD4R1/o6f2WT+GnlHFaKcCgNkR4XjtPRsvSSPw08oh8O1NpnTy00mjG/SB+/x+wjmqMcpPstvjYfSD+//wC2nmqMao+9xHjDMnf8m4uy2YPZ6jCZaHUBtUnse/dDecfY4QpRedLGxz/+SYzGvqAzPRVpCY6n4nmYVKxMHVZudwgIJvF6i6OT7kkgtE/WtQYOSQPnAxnXZI25x7q8oXODY1Ug6nmlSSraePVEtUk4wtXXahAZ3a4HPJ4Po5gVfy0Fja6YTRJUlhgMv0jxVPtPnZBbZ74rqLAljByfwe6Fale11xYib3FjFMhB7r/GK5PvseLfrE7i/cGxhPkgpBSTiLRORRsp/O2PUzAwe43xNNRk9svgYbCNDNFMliTu89UKq6cyjnbvbOHZkOeIeA10qgLhJ57NnCKXjtfSBr3M/IupKySz34bIYymLgG9xF0yjCgwDHYdohdOQpE0bGHnrjVH0mmDJc1Q7pR7Nvs8j8Dzh3RrcMW9sKSesEfCEejpwJIfd3fpDbRx9pP8AMPAx6cU7omi3FqyWiVuhuHdHdOi/1On/AAkchHCNHIYqGxR7lN4x3fowf2OR+EjlHMwxrI3+DrqV40ZLp5Lef/Qnv1oxaEXI2iNx05BM4t9xPNUYmYLvCsj2/wBsbjdMhMV7JhYlhNR/V/4mGa047oUzl6sxBP3g/XaMxS2jcy0UVCRfAvhxhdNRcjPOGkyV7R3PAJRcjt8Y6Ke0ckGRKYcYlh14RYUuTsj6cnPYLdUHkaW0Yt9lMxTi8ES6xKbBy0CejJNtgj4Upd1Nu3DPiYmlOUuh0Ul2MJOkgW2bdkXT5jhoTejUkkpIBfY/VujwaYUlwtPWH5GCjJr7g3FNfSHrQWLY+XgES8VAxCV0hTq+2/Y/fF9PPSsDVIvkbQTlGS7F8ZL2JoSTibcYJp6ZrlzwPjH2ozBsuw/DfFi5+pgSnvhkFTBsLlSArAG0XGlFx3fKFyNKA2cl+qCEV6QN/bF0ZfTdAPvs+maPxfEd0LainBN4bS6sk7vCB6sYsOEN4poBt+wBRy7qHHmIeaNkvMTx8ceyFNE41jtLCHtCGSpf3UqPcRzIiLqLZk6ckVaOD6+9Sucdy6MfU5H4SOUcI0QosxzMd36Lj9jkfhI5RzsX3/wdRfaZXpjN/ainZLQe3XHhGOqJd41HTaY2kE75SB3rbvhHX057Ikyfe/2NjrYuSH87IU6UkHztEPChjAtZId4CP0sdP6oi2aq4UPtB+6AFD2jvtBpSdQp+6X6lfN+2BQkkHhbjHaxxU4qSOHOXCbiylAHW8RnWEeI1iYNmSdZN7KHYYN470H+ReliCMD3RYioS2AMQm0artFUqWUquLGA9FxZ7lYYuYyrAbsuyBJ8kKcMAd73wg4UpUlhiDh8IBmyzhfk0E/HyNWhsMkV2A02jCVAapD4s/OHkrRgIuDAVNOKWcNtv3w0TpEY2bzjAQ8ZtbQc8pFEgJGJvtL4QHNpdZ3Ljj8YMn1qSAGJfZlABGqoEK6oqx4J3SQmcoNXZUaTVwJYRBCVEw1E9xcPbzlAdXX6nuoJJ2Zbzuingod2TW5dBEiU2JisTjli7RRT1CiLs/m0E0wu1iRzh3pVByf8A6LlkppIupZF+B74YVi9SQRmshPV7x5CJ0lN19cQ0h7c0Iylhjh7xx+HVHJ8iXGNfI3EuciWj5TAR27ox9TkfhI5RxynlWHHsjsnRr6pI/DTyiDC7kzqvowX0jzGqxj+7RzX8IHlTRNla2YsrxPZeLPpLUfXA3+EjmuFGgatl6p92ZbgoYdotEs/vf7Y6K0WzJOXZAsxL8RjDnSNIR4QvSnM90Et7PJ1oRTk6qgrqP8px+PVANRKILdh2jbGgn0tie2AJlNa4dvd28N4jpeJmUPpl0/7nP8vA5fVHsQzAx1hjFvrOBc7CIImyv0gVScmaO7HGuHKBzYZN8ZDOUpOq/wCkB6TSxcXt84CE5SHBcjOGcieFpFxhCJRX3FSd6IaMrEuAccj4QfVyEqGBfbmwgH1HNJL4iCZNWo2VlG20zUtCqpkEG5DbYEkyA5ZT5NszhrphDjE3F4RaNAStQe5sRnuMGrckn0A6SdDCYdnZEETgk3x85wQmmcDje+EQRRBiV4vYPdsGPXHRTSRK02FSi4ubHC3K8DVeqAGF8G/9o9UoD7NsnLxQFXYDyY1b3QDdHsoDMt4cYYUqRZnwx27YHlUhVjYY8n4Q2oaRv174nzTiltgpSbpIIC/RIKtmA3nAcBjA1DTkXJJJ5mJqV6RTgnVHu79/XBMt3HdHzHk5fVlZ1/HxKCLkS8BsN47B0Z+qSPw08o5JJRltMdd6PD9lk/hp5QvEqZW2c/8ApKQfWwRj6NHNcZhKrWYP3EYRrPpDJFWD/pI5rvGPXMOLWduuIZ3zf7ZTFKjYUFQJ8q7a4ssZvt4GAqmjIJSYV0WkDKWFi7Blp+8n4jERrJ8tMxAUkuCHSra+EDFuL/Bj2Z0kfGKlU3dBVXJIPP8AWKBNaLIrQvkA1Wj0rsbbDnCWv0YtO8DMeIjWyiCY8qKfri3B5c8Lr2+BGXxY5d+5zypS4sSDx5QOh03v24xsdIaCStyPZVuw6xCCo0WtBY9uXbHdx5sWdXF0/hnLlDJhdSWvwRotK8Wfd4QZKqdY9Xl4XCWMGKdpZ4IMtk+y19kEopI1zbJV9Sk54A52jO01Ipc7WZg+WxrYQ1XIGzHKL6IBNgWHnOFPHJ/cbziugtMsjccPN7wNOJSWAN8c78PjBKdIpTbHcLx9TylzVHUBvn84pi3Fcp6QuS5aiBTAR7zDhjBFArYOZ/Uw6k9HNU+2Qdw8VGLypEtLskDabJfmTuESZf8AUYtVjV/2G4/Dknc3QBIpySwDPg/PcBFsxAmDUQ5Bs/3yMb5IGZzgaoqzMLJsklj95W5shu7YYyJZlIuBrqsBkkDIcObRy8+WUo0yvHiSdkaan1QU2N2cYb4ZSZATc3iNHJAFw2QgnVctsjnspSojTydZXXHVdBj9nlfyDlHNVzBKQ4DkkBI2n4ZnhHRujaiaSSSXJlpc72g8XZrWjBfSLNarb/SRzXGRmLsRwB5PGq+k2U9V/wBpDcXXhGRSdYP9rDjCJL6mH7F6FdRG23l4ZdG9LejX6NR/u1H2DklRy4HnCCpq/at72Y3HnH1NUJNlYHsY5cIGr0ba/k6HW0gNwOMIamnbARZ0e087SZpwtLWTjkEKO3Yc4dTqF8MYKDcNMxq9oy3pCkwVKqAd8W1tAQd+UK58kpJuximlIxNxGS5TiKJ1M4uHgFOklp3wTL02j7Tjqj3GS2g3OMtSBqjQiFXZjugCfoVsL90aFFYhWChyj5SRD4eXlx+4qXi459GTqNCKxYnrimVoxbsEq7DGxEgGPU0of3rcIf8A7pkraE/7dG+zPUehQVe0GHefgI01IhKRqpSBwEfCmBa73yi1CAnGw2k2iHyPJyZnstwePjxIH0jSqKPZAJ34QlVoOctTrWOOwbAMBDmo0zKT9oHcL8oBmadKvdRbacO6BxymkZkjjbs9RSypAcupRG5z8BFOprHWLaxsAMANgj2XTlZ1lO55bGyEGSKMb8cIO9bFP8EJMo9/6w2ppSQkqPspAJJPbBNDolw6rDw3xmukWmTMIRKf0YLJA+2ofaP8Iy7dkTynekHGDJVekdc61w9kDMJ2kPiceyOt9GPqcj8JPKOQ0aGDnHLd5Mdf6NF6SR+GnlB4ez2TXRiPpBUPWmOHokc13EYOZOZRGHlsI1P0qrKaxwf+Uh9uK7xhp2kQojBmxxLvsxIaBcfqMLqxTEKuC7OPHdHmo9xYZtkfgY9E/IszW2EcYtkkC6TZrjwjyVGd7IyVEYXfEP57Y2nR/pCGSiaXGCVnPBkqO3fnGJIAU4OOIy4Dqi2TOsXZj5uIJwUlsJS4ujrEyjSoWvCLSWicmcQl6O9MFSylEzWKBYEFyAd32huxEbyTMRNTrIIUlWeXyO7GE8pYuxvFT6MDO0VjaAJ+j2y7njos/RAIt5G6FVToVQdofHOmKeOjCqkkW5tHmoUjBt6SfAxqajRoGKYFXorhDuaYPETCoUBZaxhnFqKqdlM5fCGJ0eQ1n6/lFCqIv7vKMtHqKhWTsCpXUAO+KJo1le0CeJJhh6gbWPbF0nRxP2eGfKPWgqFiKF8EtBKdG7LmH9LoJWfnqhzTaDGfdC5ZlE9wbMzRaLMPqbRAA1iWAuTz4CGNUuVToK5qghIs5z2ADFR3RgNPdK5lU8uUkokgu32lgZqyA3Zb4VyeTroJRSLOkXSr0yVS5NpILFWBmXsBsRZ2xPCEYqCGxfkItTTMMMPHZ8YIFPfcbk9XKDUYx0a1JLROTNDO+bAbfN47F0Z+pyPw08o5FLp8CcsMo6/0b+qSfw08oPG03YORNKmct+l1P7YGN/RIs2N12eOfy5SVAhJYjB3x+MfpDSHRulnq1p0iVMUwDqSCWDsHOxz2wKegujz/ANJT/kEFwYrkfnwLIxBtiG7wH5RbLnKFyCysCPNo7+roPQHGkkH+gR4OgtAzeqSG/kEZwZtnDJKkqszAmxy4br9keCl9oDAtdrns8Y7oOguj3+qSPyJiwdDaH/KyfyCCUKMvdnGJdKwfz+sG6N0quSStDpc+0LFJ4g2fix2R109E6PD1aT+QR5/wjRv9Wk3/AIBGPHyCU6MtoXpfKnDVW0tbttSTuOXAxovRg8IvT0Rox/00n8ggym0VJljVly0pGwC3ZEsvE+GN9YTTdHpOWMAr0Ek5RrfVk/dHZH3qyfujsjVgyL/kZ6sfgx/9hJ2RBegE7/OyNn6qj7o7I+9VR90dkb6OT5RnqR+DFDQCeMHUujEjARp/VUfdHZH3qqPujsjzw5H7mrLH4FCZQA2AebxndL9NJUoFMr+8Xh/AOv7XVGyq9EyZo1ZktC07CHHZAg6JUYwppP5BHo+L7ydmPKce0hXTalevMUS2GQG5Ie0Rp5BADkgDJOe47Y7L/wAKUf8AlpP5BHx6LUn+Xk/kEP4OqR5ZEjkMyYSABn3DjmY9KwnGzeXO0x1+X0ZpU4U8ocECITOidGr3qaSeKBA+jqgvX3dHJTPStLJdn6+v4R17oz9UkP8A4aeUUy+iFEkezSyR/QIayJKUJCUgJSAwAsANgENjDiJlLkf/2Q=="/>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5" name="Rectângulo 14"/>
          <p:cNvSpPr/>
          <p:nvPr/>
        </p:nvSpPr>
        <p:spPr>
          <a:xfrm rot="21315392">
            <a:off x="409834" y="1376760"/>
            <a:ext cx="8694686" cy="3554819"/>
          </a:xfrm>
          <a:prstGeom prst="rect">
            <a:avLst/>
          </a:prstGeom>
        </p:spPr>
        <p:txBody>
          <a:bodyPr wrap="square">
            <a:spAutoFit/>
          </a:bodyPr>
          <a:lstStyle/>
          <a:p>
            <a:pPr algn="l">
              <a:lnSpc>
                <a:spcPts val="4500"/>
              </a:lnSpc>
              <a:defRPr/>
            </a:pP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Se sabemos escutar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Voz 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Deus</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que, desde antigo,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nos transmitem os que são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“profetas”</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“apóstolos</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Jesus,  seremos agora fiéis à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“Nova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Aliança</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E aprenderemos </a:t>
            </a:r>
            <a:r>
              <a:rPr lang="pt-PT" sz="35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a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dar,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graça,</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 aos outros o que, </a:t>
            </a:r>
            <a:r>
              <a:rPr lang="pt-PT" sz="3500" i="1"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de </a:t>
            </a:r>
            <a:r>
              <a:rPr lang="pt-PT" sz="3500" i="1"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graça, </a:t>
            </a:r>
            <a:r>
              <a:rPr lang="pt-PT" sz="3500" baseline="0" dirty="0" smtClean="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rPr>
              <a:t>recebemos!...</a:t>
            </a:r>
            <a:endParaRPr lang="pt-PT" sz="3500" baseline="0" dirty="0">
              <a:ln w="900" cmpd="sng">
                <a:solidFill>
                  <a:srgbClr val="6699FF">
                    <a:satMod val="190000"/>
                    <a:alpha val="55000"/>
                  </a:srgbClr>
                </a:solidFill>
                <a:prstDash val="solid"/>
              </a:ln>
              <a:solidFill>
                <a:srgbClr val="6699FF">
                  <a:satMod val="200000"/>
                  <a:tint val="3000"/>
                </a:srgbClr>
              </a:solidFill>
              <a:effectLst>
                <a:glow rad="63500">
                  <a:schemeClr val="accent5">
                    <a:lumMod val="25000"/>
                    <a:alpha val="40000"/>
                  </a:schemeClr>
                </a:glow>
                <a:innerShdw blurRad="101600" dist="76200" dir="5400000">
                  <a:srgbClr val="6699FF">
                    <a:satMod val="190000"/>
                    <a:tint val="100000"/>
                    <a:alpha val="74000"/>
                  </a:srgbClr>
                </a:innerShdw>
              </a:effectLst>
              <a:latin typeface="Arial" pitchFamily="34" charset="0"/>
              <a:cs typeface="Arial" pitchFamily="34" charset="0"/>
            </a:endParaRPr>
          </a:p>
        </p:txBody>
      </p:sp>
      <p:sp>
        <p:nvSpPr>
          <p:cNvPr id="106509" name="AutoShape 22"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0" name="AutoShape 24"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1" name="AutoShape 28"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5008563" y="3127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
        <p:nvSpPr>
          <p:cNvPr id="106512" name="AutoShape 30" descr="data:image/jpeg;base64,/9j/4AAQSkZJRgABAQAAAQABAAD/2wCEAAkGBxQTEhUUExQWFhUXGBgYGBcXGBcYGBgaGBcXGBcUGBcYHCggGBolHBcYITEhJSkrLi4uFx8zODMsNygtLiwBCgoKDg0OGhAQGiwkICQsLCwuLCwsLCwsLCwsLSwsLCwsLCwsLCwsLCwsLCwsLCwsLCwsLCwsLCwsLCwsLCwsLP/AABEIAKABGAMBIgACEQEDEQH/xAAbAAABBQEBAAAAAAAAAAAAAAADAQIEBQYAB//EADwQAAEDAgMGBQIFAwEJAQAAAAEAAhEDIQQxQQUSUWGB8AZxkaGxIsETMkLR8VJi4SMUFTNDU2OCorIk/8QAGgEAAgMBAQAAAAAAAAAAAAAAAQQAAgMFBv/EACoRAAICAgICAQMDBQEAAAAAAAABAgMRIRIxBEEiE1FhI3GhQpGxwfAy/9oADAMBAAIRAxEAPwDyQhPB910arm9EsKhWlPHuhsCO1vlChUVgUum0jv5Q6Y1KLTRLaC0tEemQUxo5980ZoUb0Ua2Ll906ewu1SZpWbCkOt6JR3CaM+/VKx19FiaoNuhEZRlcApOH4FYyeDeEE2NoUZNxfmplXcpgufkL+fJHZRtJOntqsjtLaJqv13RZo71WMYu2X4Q3jgi+dtqxLKYgcXRPRQ/8AfdV/5WtEZjMqFRpQ3ITeCTJ9FGw7KjH2BHHrqtVTX9icpMvcBtlrzu1Ruu46FWtbD+iyOIwTnS7PjYq28M48k/hOM2ls582rOypJc4evQe9Mk1aSC4FW2MpQfTmq6s2EK5NmFkcEd4K4+6Wb8k0hMLYs9DSUNEm4TN3h2UzAxkDqDohOCNWB9EKoE2ujMAQFGqQpVQXmLqLWVZPJpEjPbzUd4v36KU8KO4BBBYJ4k+XumEaQnusmvbzv3KhBo19Vy5ci+yCMEJ7G69ymvTmHkiVCtCKwdOSE0osSiBBWNt33wRx+3P7INM2+EWcrKyQSTREeeqKCgnW8d6ojXd/CrJEHtHl1TmhMLv4TtUnMskPYUVrUCg3ecAOPqpdJpzIgSRPMZhZS1k2hBveA1NnJT8NSB5/KDRYFYYallBSVsh2lFf4mr7lHdGbrdNVmdn0PqA1sOp1Vv4yqH8Sk3kSfZRtiYaKkk2aJJ5u/YBbVfCnP32a8eUzX7J2CwNyBPeivaWxwNAOnBV2B2vTGRd5hriPhanCVA9stdPseoK5Ns7O2dBKC6M9tPZ43CvOsVQNCsHMzad6PJb7xBtxrH/htDS7KXO3R5ACSSsTt7fJDyWkEkSyY4QSeac8Jz/q6Yv5Cj6NOagexrm3DhI6hV9dmiTwxVnD7urSR90/FtE5owXGbixS5ZjkhVXcEB0+yO910Enim4/g580NAKTdunb09NEjs0zAxYN6A6B33qj1AguTcOjN5I1RR3lSayi1Co85NUwLu7IDhdGqFAeLfdVIwT0zdT3uQzZEg1xBXLjmuRJkfvd6p7UJpv38ozAESnR3DNHpiELdRmtVkQK1w8u+CK0fshMdAKI0z36KwQw6Ircv3QGv+U8PlZzCgwd2Pcrna+iaxPawuIaNSAErP8l4rLwi/8J4AvLqjhlZul9TOgHHzUvaz2bzGi+6LwLX/AEgffkrQmnh6P1/kaIDdXnmVnX1jUeXO10yAGgXIUpW2OfpHZnFU08fbJVBoPmp9GmP8qEKURIItPmOKm0GCFnam1lFa3jRm/FlHerUgNQR5Xz9k3w5/xH6iQROoGXRRvEOMmo9w0im3rmh7K2uwBoIioyGzoW8Sn41y+ikROPPJvqOyKlYg1KrxBndYQxsf08Vd4TDGm4NDid6QTn0ChbPxu80AIuKxYbVpid4TJ3SJHmFy5Sz8X6Oh9PCyR8JQplsub9YJ+qBIOpB0Kx/jJzQ0gQLwB8laepjGh9RrpaCZE888lifF9bee1ud7wtfFjJ2rPRlfxVbfskeEn3q6zukX5GVZ4m+aofCD4e++g+TdX+IZJ0TNsf1mIN/AgVRFoQKrrWRqijbtltARnkZK4uTiLpJCajsWawDeEKprqjOKBV80zEoBef5+O+aj1HWn/CM50W6KNV8+UqxoiM4pjkaoOiBUQYQLhdNciPKGRbRBAGjmuShciTIxqNTKFKexyuVYdoRgUNuV0+FAIJT9kUG/coDQisPD3VkWCjL1yRZyQWi0cJ0RKfwOCDWiaHDO3fkpux2zWp5Xd3dRWiU+jV3XtdlBHylbo6aNqZfJGv8AE9KSwR9N76WCpaBO81pBsRbiAePktht1hfRa4DKD/CBgcK17Z9DGXJcGN/04NNHflR9SSaZV7YxIfWtIAaBB0zsuw9Wyg7RqTWeeFvTVRjiQ0EzA1TMa+VaSEbLP1GUG1XbtQzo8n1yKFTaA5g/qcAfWFNx+FL6heIMCSJsAcp52UXZmGNWqALhpm1+a6EWuP7Aw8m12TizSa5j3ZWnVX1PDgN3mFjWxmRM8ZKBjNhjEMaQYcBmNeRWc2nhsRR+hxtpBNxr9lx3GNku8M6ClOC6L3F4pjQ6o6oHWjSPRecY/FF7x1PTRWuLwFRxa0fmdFtPNZ/Fsis6fygx6aroeHTCPvIl5Vkm1lF5sbEhtTemA8QeR/ZX2JJWJw4I175rTYSrNNtwTHvwV7at5QtOzQSo5BcEx756cEhqyrRiKyY1zkhJ6ps8Y9V2/fVbxWDFi76DXdyTyZQ3DvRbIqgJfy1sgVHHgpDrFQ6ruwiXQwoRM6JziR1QHOUJ7FKG9yIM0Ij1QJoa8rlzzbvvVcrYCDKNSOqEM7J9P44olCS0ZJzU1h76pXIgHtMo7BpzCExv2RGturIJKYbIjBKBT7uj0nH5RDjQ7pdDqHLqjkEkAXPBajZmwmsINSDugOd5ukhpHAD5SHlWxrjljHj1OcsIuKWM//M1hFyPkIFLFGnTI6BdisVw76IuzcPvAuNzpK861nLfs9Fy4w/JRYfZb3ycpM35qYNitY0kjeIBt7LTtoRGgKmf7MNR3wWsvKl0hFUbyzy7G7Lc36QNyRH9keZ1UzYuBNM727Z30zFjH8r0L/dNNw3S22alYbCNaCxw3mH181svIclxZfilspNn1C0ZGPhTKu68gOA43U2rssC9OqD/a/wCJULE03ADfbPkZH+ErZFrchuM0+mVOMDd53ESso/ZwMBzJk5R3ktfjG3s0yeX3Tm7PJjjaTwH9IW1Nv044RhfDkeeV9gEOIg7uYIuc+CXZ+ztyWy6DedZ4QvQcdgdwg9FGq4UQARYlNx8ptYEZ1IxbsMRJ4Ty6oLjC1u0MAGzAMn7hZzF0CIMfpk+sJmqzPYrZV9iI03SOC72Sb+l40TyQoxjjCE92qcXXie+aHUforASEfdRqhgoj5Hf3Uas+FEWBON0Nwv3wSueE17tVADHC6RxtkmlcCUcBFekSAd/uuRINCfTQgU4ORYME1mXwnsCA2ewityUKhmkZo7FHaFIpiBz4eSssFsEmk02siuI4X4c+KfgcC+oQ0CJEnSBqStVsjYzYpmJL3SJ/pCxtvUViO2aQq5PZM8N7CFNlNz71apBj+lucJu2Kv+vUjKR8K4ZU3qxIyaD00Cyu18RFZ/MNIXGvzN/3/wBHV8TEZbH1a3fnkrbB1dxzRp+U9btPqCs9hHmq8MGgk99Ff1W3IAuWyP8AxMrBw01I3sn8tGjwgkFuourXBEPG6Qs/s2vMEdgq9oVYdIyISsINbDKWSWynumEfE0xpwQKjpyUjDGRBPl5pirjuDKyzqRDY6Mhnmm1GA/pCKWwTK5rLwVmotaZfPtFJjmAOECApFMwQOKNtHC5DzKjBpAbzGflxQiuLM57A7Zb/AKU8JVbiGyGWzjqrjaDJov8AKf3VXg6m+G9CmIYcmzOWogNr3g6bwBWer0RNQmCC0AepV7Xqb7H6y5Z2pWBBmzW56TomY7F2ZriOHea5wE/KsNtYbdcHDIicuKq5ldOEuSEZxwxjx/OqY/8Aa/8AhKeCFUdotDMG56A93n3xTnmNPi6A8o4AIRnZMJSb3BMc5DATnHv7JDwSk98lwaVYgjguSgLlCZAhPYE0lcFYJJDu+SKHKLvBFYclAExjrHkpOAePxN52Tb+fAKDv8eyrDY1LecDpM+iztliJetZZtMBIo1qhu4iPUZcolaWgQHUwP00wLc7rMUnRhHXzM2HNaelmCP6B8LnpZ/gZ6/kdgxao7iQ0eQBn5WM8Uv3KzDxp/ByWzcd2naL39Ssf4ybIoEazPqssJTSGa5d4C+Dae9vvOZ9hwV88f6lM9D1Ubw1hwyjbM5qZjH7pZ5pS7dmjWLbTbB4CsQTH6THRanCv0zGY/ZZbC3q1m/3T6q+wNSQOIWM24s0jhl81yax9yupkkLjaFSXZeIYNm8IlCm2oDBhwTaWJjP5SjEUibEz3wTMOL9mU8/YWrRmB+ppkc1V7aptYA6YADhlOf7LQ02bwvfgciFV7ZwYneImJV7a+MG0CqSlLEjIO2m0j8P8AEb9QIM2jRMGzajbtIMjLQ8+SXahpF31tLeZaYPUKRs9gAO6YBvr7cEhzaWToqmL0UDqhpkNcN2JnUFV+GwjqrQ3JpcS45Wmbc1d4+rLjLYOusqBVL2j6DHLRNVXff2J3eK/6SDt2lLd2MrdlZZzS2ZtHvwWlxT3TmRqQ64sqnaDd5u8BBGYXUosx2cu2D6Klx4lAqGURwKBW5LoaEmDe/mVHqPRaqA/qoRDKj/hIHFK7imkoljnP0XOemOStKmCYCNK5IEiAAe7zTmkJHBJIVgjmjQ2RmO5IZKeBB76lQnYcN0HT91pdlAMbA8+QAWbZl3KtsJXj8o/NaPbXzS16bRpT3o1mBbv4YjiVosK+abYP/LI6gKm2JTAZu9VMwdXdbx3SUrHS/c2eSyrvigw8uys34kM0aB/uIV9tOoPw4GQBhZ/a797CUz/3B7hZWp81j/tDHjvTL3ZJApgBB2lVhzOp+F2xyHNZfT1ldjoNSODf/o/4STX6o1hfSY/CWxVTmG/CucI/cqQcs+iosPWH+0v5W9Gq8ad4AjSyPkL4pmVf/rBosMDPJOrPj+FW7OrzYlWpaI7+FRfKOUbpYYSkAQIEp7Hw6JA5NElR8NUc47sQ3vVWDQ1v5Bc6rSlclkpZrRIo5xrrJmE1wDnlpvZNY8CwOc/5UajW/wBWeifaWosXSe2ZvalJ9Oo5oG8NBkSOqjUHOvvUnDqFpvEmBFVgN/MZrz7FYeqxxH47o4R8rmW+I4ycToVeUnFZG1nFxNlHLTNuqrMRjqtExu77SbEG59U1+1HwSWRqb6dFZ+PJdBXkxfZL2qAWwqhzTGUzrw0KlYjEB4seKEypFMHKHn/2C2pzHTFfISayZzGU90lRHjmtRtXDioyRnMddFmKzCLcNF1qbOUTkWxwyM+6BUBR6g7+yjOK3MxrnphKeU1vkiEQjguK5xXNPFQgoXJAlUANlOaOaGEsohHtHBEaJQgck9uX7IgDMdzWq2Ps4HdfNvcLKNPz8K32HtTcMHJYXxbjovXLDNjszED8UjKbj9lYM+lzpyPZVFRqCQ8e3urTGukNIuR91z+tDf5OFUw5pvHwo+1GzghbKoCdeqfUdJbGeh+xRKgLqD2kZFrve4Vejass9jt3WNmIhR6NcPe52kiPJv8KJWxRbS3W+VuCZjn/g4Y/1PG60a8z7rGurMm/ubWTwkvSO2dVmo5w1h3mDMrU7Nq3LeMELGbNqwxrtRb+eS0mHq3BCnlQ4sxply2Xbau46QrrCiRJ1VbSpN3Q5wvmuo4wkwbDzWFdTjLMv7D3awi7rCR9JgIgJEDU+w1JULDvgbx/L88ApLDOet3chwT1Vazl9mclrBJpj6d7KcvIfc5qCCZDv7/XRHxmJgd62A90OoHNpAljhEX5rfi3JYMJrEN+y0aN5hbw+91iNvURTJtMgkc+XRbbAunq0W8rKs25gQWmBLrloPwtb6flsVrm8HleMqAkmLEAjh5cjzRtmYUPLtcmke5lWfiTCta1jAN57r1I08uQT/CWEtb9RPpolb4paRaDfZiHkNc6mR9TSfIjQo1CnvUXTlvt+FI25gd6o9zfzBzh/hPwmH3cG1xEE1T7CAstYTNpWZTX2CYChv0agGYuAeV1nds4cWcNfj+VutjsEmPJZfbGHEOaP0mPlWpm1MXsinEyDn5lQ33U2qyFCIXWQiIT38pCecpxy771TQ2yIcjTySQlIXDJQOR2l0i4mVygMAkrQmlPRZYUlKkcVzHIlQgd/CUG4M3SNCXkgBGk2SXEAtM8Qc/NXOGc+M788jyWKwuKcwy23fBafZviFhtUEHj/hI3VzW0OVSi+2X1Agyx1joeakNq/hkF4OWbbhwOkKG3a9FwguEcSmHxHRpD6AXu4nJKOM5dReRqHGLy5aLVlGlTG+/eIzAdbyWP2ztp1erOgsALQOATNo7RqVzLjbhoE7AbNLzOTRmTrqn/F8Zw+U+/8AAtfepvjBaLXw00mWgAk8RbmVsMJhQJ3Y3ouRl0WYo4gMswQPc+avcI/UkjnkAeClsfkjSjovMDhf+o4x5wrAUWF26xul3EyRyCpMLiSTDXbzjF8wJ4c1c0vpAYBc/mOqpLhBYih6mE5vLZJpnfdb8rcuZUoPvHUnyyCEx26E6k23Mqq6NpI4VJqN4b0npcKwx9Uljgbki8ZBUf45DpDSYCMMTVcP+GAOJOnFb1WRUMCN8G5ltsx+Sl7RZLZ4Kv2VMQc/2Vybi63nHlDIlF4lg838U0vw5cMnjPKOIlF8JDdazmrrxJssVWPpH9UkcnC4VL4fDmU2bw+oCDx9Fy7+UFgYhh9GQ2k8ivVaM98geZyVpjaO7hQNG1ABztCjnDzjqrjk12965fdSNr1Jwz40qNKxhuWPwCawn+4zZDSBOsKo29H4h/uBHVXOzn/SqfxA0l7eYPsqxl8yOPwMC/MjnaVFqXUvFOhzvMwoNRvLmuzB6EGhrx8LiLLpXNEq4BjglaISv5JCoQWEie0JEMkP/9k="/>
          <p:cNvSpPr>
            <a:spLocks noChangeAspect="1" noChangeArrowheads="1"/>
          </p:cNvSpPr>
          <p:nvPr/>
        </p:nvSpPr>
        <p:spPr bwMode="auto">
          <a:xfrm>
            <a:off x="5160963" y="4651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3395" y="1795215"/>
            <a:ext cx="6144152" cy="353007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7524" name="Line 4"/>
          <p:cNvSpPr>
            <a:spLocks noChangeShapeType="1"/>
          </p:cNvSpPr>
          <p:nvPr/>
        </p:nvSpPr>
        <p:spPr bwMode="auto">
          <a:xfrm flipV="1">
            <a:off x="1116013" y="620713"/>
            <a:ext cx="0" cy="2887662"/>
          </a:xfrm>
          <a:prstGeom prst="line">
            <a:avLst/>
          </a:prstGeom>
          <a:noFill/>
          <a:ln w="38100">
            <a:solidFill>
              <a:srgbClr val="00FF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7" name="WordArt 8"/>
          <p:cNvSpPr>
            <a:spLocks noChangeArrowheads="1" noChangeShapeType="1" noTextEdit="1"/>
          </p:cNvSpPr>
          <p:nvPr/>
        </p:nvSpPr>
        <p:spPr bwMode="auto">
          <a:xfrm rot="16200000">
            <a:off x="-663731" y="1841316"/>
            <a:ext cx="2887089" cy="445833"/>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rPr>
              <a:t>Entrada</a:t>
            </a:r>
          </a:p>
        </p:txBody>
      </p:sp>
      <p:pic>
        <p:nvPicPr>
          <p:cNvPr id="6" name="Picture 7"/>
          <p:cNvPicPr>
            <a:picLocks noChangeAspect="1" noChangeArrowheads="1"/>
          </p:cNvPicPr>
          <p:nvPr/>
        </p:nvPicPr>
        <p:blipFill>
          <a:blip r:embed="rId4">
            <a:duotone>
              <a:prstClr val="black"/>
              <a:srgbClr val="FFC000">
                <a:tint val="45000"/>
                <a:satMod val="400000"/>
              </a:srgbClr>
            </a:duotone>
            <a:extLst>
              <a:ext uri="{28A0092B-C50C-407E-A947-70E740481C1C}">
                <a14:useLocalDpi xmlns:a14="http://schemas.microsoft.com/office/drawing/2010/main" val="0"/>
              </a:ext>
            </a:extLst>
          </a:blip>
          <a:srcRect/>
          <a:stretch>
            <a:fillRect/>
          </a:stretch>
        </p:blipFill>
        <p:spPr bwMode="auto">
          <a:xfrm rot="1883103">
            <a:off x="8256633" y="6008190"/>
            <a:ext cx="221828" cy="26318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3"/>
          <p:cNvSpPr txBox="1">
            <a:spLocks noChangeArrowheads="1"/>
          </p:cNvSpPr>
          <p:nvPr/>
        </p:nvSpPr>
        <p:spPr bwMode="auto">
          <a:xfrm>
            <a:off x="1331640" y="980728"/>
            <a:ext cx="7632847" cy="5159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accent1"/>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1"/>
              </a:buClr>
              <a:buChar char="•"/>
              <a:defRPr sz="2400">
                <a:solidFill>
                  <a:schemeClr val="tx1"/>
                </a:solidFill>
                <a:latin typeface="+mn-lt"/>
              </a:defRPr>
            </a:lvl3pPr>
            <a:lvl4pPr marL="1600200" indent="-228600" algn="l" rtl="0" eaLnBrk="0" fontAlgn="base" hangingPunct="0">
              <a:spcBef>
                <a:spcPct val="20000"/>
              </a:spcBef>
              <a:spcAft>
                <a:spcPct val="0"/>
              </a:spcAft>
              <a:buClr>
                <a:schemeClr val="folHlink"/>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Char char="»"/>
              <a:defRPr sz="2000">
                <a:solidFill>
                  <a:schemeClr val="tx1"/>
                </a:solidFill>
                <a:latin typeface="+mn-lt"/>
              </a:defRPr>
            </a:lvl5pPr>
            <a:lvl6pPr marL="2514600" indent="-228600" algn="l" rtl="0" fontAlgn="base">
              <a:spcBef>
                <a:spcPct val="20000"/>
              </a:spcBef>
              <a:spcAft>
                <a:spcPct val="0"/>
              </a:spcAft>
              <a:buClr>
                <a:schemeClr val="accent1"/>
              </a:buClr>
              <a:buChar char="»"/>
              <a:defRPr sz="2000">
                <a:solidFill>
                  <a:schemeClr val="tx1"/>
                </a:solidFill>
                <a:latin typeface="+mn-lt"/>
              </a:defRPr>
            </a:lvl6pPr>
            <a:lvl7pPr marL="2971800" indent="-228600" algn="l" rtl="0" fontAlgn="base">
              <a:spcBef>
                <a:spcPct val="20000"/>
              </a:spcBef>
              <a:spcAft>
                <a:spcPct val="0"/>
              </a:spcAft>
              <a:buClr>
                <a:schemeClr val="accent1"/>
              </a:buClr>
              <a:buChar char="»"/>
              <a:defRPr sz="2000">
                <a:solidFill>
                  <a:schemeClr val="tx1"/>
                </a:solidFill>
                <a:latin typeface="+mn-lt"/>
              </a:defRPr>
            </a:lvl7pPr>
            <a:lvl8pPr marL="3429000" indent="-228600" algn="l" rtl="0" fontAlgn="base">
              <a:spcBef>
                <a:spcPct val="20000"/>
              </a:spcBef>
              <a:spcAft>
                <a:spcPct val="0"/>
              </a:spcAft>
              <a:buClr>
                <a:schemeClr val="accent1"/>
              </a:buClr>
              <a:buChar char="»"/>
              <a:defRPr sz="2000">
                <a:solidFill>
                  <a:schemeClr val="tx1"/>
                </a:solidFill>
                <a:latin typeface="+mn-lt"/>
              </a:defRPr>
            </a:lvl8pPr>
            <a:lvl9pPr marL="3886200" indent="-228600" algn="l" rtl="0" fontAlgn="base">
              <a:spcBef>
                <a:spcPct val="20000"/>
              </a:spcBef>
              <a:spcAft>
                <a:spcPct val="0"/>
              </a:spcAft>
              <a:buClr>
                <a:schemeClr val="accent1"/>
              </a:buClr>
              <a:buChar char="»"/>
              <a:defRPr sz="2000">
                <a:solidFill>
                  <a:schemeClr val="tx1"/>
                </a:solidFill>
                <a:latin typeface="+mn-lt"/>
              </a:defRPr>
            </a:lvl9pPr>
          </a:lstStyle>
          <a:p>
            <a:pPr marL="3175" indent="-3175" defTabSz="893763">
              <a:lnSpc>
                <a:spcPts val="3000"/>
              </a:lnSpc>
              <a:buFontTx/>
              <a:buNone/>
              <a:defRPr/>
            </a:pP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NÓS SOMOS AS PEDRAS VIVAS</a:t>
            </a: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DO TEMPLO DO SENHOR.</a:t>
            </a: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POVO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SACERDOTAL, </a:t>
            </a:r>
          </a:p>
          <a:p>
            <a:pPr marL="3175" indent="-3175" defTabSz="893763">
              <a:lnSpc>
                <a:spcPts val="3000"/>
              </a:lnSpc>
              <a:buFontTx/>
              <a:buNone/>
              <a:defRPr/>
            </a:pP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IGREJA </a:t>
            </a: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SANTA DE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DEUS:</a:t>
            </a:r>
            <a:endPar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NÓS SOMOS AS PEDRAS VIVAS</a:t>
            </a: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DO TEMPLO DO SENHOR.</a:t>
            </a:r>
          </a:p>
          <a:p>
            <a:pPr marL="3175" indent="-3175" defTabSz="893763">
              <a:lnSpc>
                <a:spcPts val="3000"/>
              </a:lnSpc>
              <a:buFontTx/>
              <a:buNone/>
              <a:defRPr/>
            </a:pPr>
            <a:endPar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1. </a:t>
            </a: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Do Senhor é a terra e o que nela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existe,</a:t>
            </a:r>
            <a:endPar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o mundo </a:t>
            </a: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e quantos nele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habitam:</a:t>
            </a:r>
            <a:endPar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endParaRP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Ele a fundou sobre os mares</a:t>
            </a:r>
          </a:p>
          <a:p>
            <a:pPr marL="3175" indent="-3175" defTabSz="893763">
              <a:lnSpc>
                <a:spcPts val="3000"/>
              </a:lnSpc>
              <a:buFontTx/>
              <a:buNone/>
              <a:defRPr/>
            </a:pP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   </a:t>
            </a:r>
            <a:r>
              <a:rPr lang="pt-PT" sz="2600" i="1" spc="100" baseline="0" dirty="0" smtClean="0">
                <a:effectLst>
                  <a:glow rad="63500">
                    <a:schemeClr val="bg1">
                      <a:alpha val="40000"/>
                    </a:schemeClr>
                  </a:glow>
                  <a:outerShdw blurRad="38100" dist="38100" dir="2700000" algn="tl">
                    <a:srgbClr val="808080"/>
                  </a:outerShdw>
                </a:effectLst>
                <a:latin typeface="Arial" pitchFamily="34" charset="0"/>
                <a:cs typeface="Arial" pitchFamily="34" charset="0"/>
              </a:rPr>
              <a:t>e </a:t>
            </a:r>
            <a:r>
              <a:rPr lang="pt-PT" sz="2600" i="1" spc="100" baseline="0" dirty="0">
                <a:effectLst>
                  <a:glow rad="63500">
                    <a:schemeClr val="bg1">
                      <a:alpha val="40000"/>
                    </a:schemeClr>
                  </a:glow>
                  <a:outerShdw blurRad="38100" dist="38100" dir="2700000" algn="tl">
                    <a:srgbClr val="808080"/>
                  </a:outerShdw>
                </a:effectLst>
                <a:latin typeface="Arial" pitchFamily="34" charset="0"/>
                <a:cs typeface="Arial" pitchFamily="34" charset="0"/>
              </a:rPr>
              <a:t>a consolidou sobre as ondas.</a:t>
            </a:r>
          </a:p>
        </p:txBody>
      </p: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Line 4"/>
          <p:cNvSpPr>
            <a:spLocks noChangeShapeType="1"/>
          </p:cNvSpPr>
          <p:nvPr/>
        </p:nvSpPr>
        <p:spPr bwMode="auto">
          <a:xfrm flipV="1">
            <a:off x="2700338" y="476250"/>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
        <p:nvSpPr>
          <p:cNvPr id="108547" name="AutoShape 8"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551363"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8" name="AutoShape 10" descr="data:image/jpeg;base64,/9j/4AAQSkZJRgABAQAAAQABAAD/2wCEAAkGBhQSEBUUEhQUFRUUFBQXGBUUFBQUFRQXFxcXFBUUFRcYHCYeFxkjGRcUHy8gJCcpLCwtFyAxNTAqNSYrLCkBCQoKDgwOGg8PGi8kHiQsLCwsKiwsLCwsLCksLCwsLywsLCwsLCwsLCwsLCwsLCwsLCwsLCwsKSwsLCwpKSwsLP/AABEIAMIBAwMBIgACEQEDEQH/xAAbAAABBQEBAAAAAAAAAAAAAAADAAIEBQYBB//EAEMQAAIBAgQDBgMFBgQFBAMAAAECEQADBBIhMQVBUQYTImFxgTKRoUKxwdHwBxQjUmJyM4KS4RUkc7LCNEOi8SVTs//EABkBAAMBAQEAAAAAAAAAAAAAAAABAgMEBf/EAC8RAAICAgEDAgQFBAMAAAAAAAABAhEDIRIEMUEiMhNRYXE0gZHB8DOhsfEFQkP/2gAMAwEAAhEDEQA/AKg26abdS2ShlaxKBi3ThbowSnBK0MwItU4W6OEruSgCOUruSjZaWWkMDkruSi5aWWgAWSllo2WlloAFkpZKLFLLQAPLSy0SK7loAHlrmSixXMtAA8lcyUbLSy0AByUslGy0stAAClcyVIyVzLQBHKU3JUkpXClAEUpTMlSylDK0n2GgPd0glHy0glQWByV3JR8lLLQBHyV2jZKVMLJNy1UcrVxi8NFVjJrVCO5acFp4SnBKozB5a7FPy0itAwUUstEiuRSAZFKKdFcigDkUorsUqBnIpRXaVAFH2j4m9kJkIEkzIB5edWXD7xe0jNuVBPqRVH2z2t+rfcKuuEf4Fv8AsX7qBkyKUUq7QI5FKK7TooAbFdiuxXYoAblpZafFdy0CBZaZdBAJAk8hMT78qk5a5koAjlaG61LKUK6tDGgAWnZacFoipUFgwldKVI7qmMlAAclKnkUqBmx49wzLWTuW9fevV+P8NN1PCJOu1ea43ClXg9atogBkpZKNlpZaogDkpuWjlaYRSACVppWikU0ikMGRTSKIRTSKAGRUDjF24qA2pmRsJ018qsTXCKQ0Z2xxG+NGD68+729RFBu8YxCmCAfRJH0rTRUTE4UHUaGlT8F8l8jJ8Uxr3oFwAZZ2BXfrNSsP2huW1ChVIUAag8vencQw7NcYRmIVdZiN+XpVhwgF7S6wIj5aUrHoDY7RXDqUQLzYyB9+pro7UnMAEUgkCZI38qurWFUDafWijDr/ACj5CmrJtDxTgKQFOFMk5FOApAU4CmBwCuhacBTwtADAtdyUQLTstAgBSg3kqaUoGIXShjRGVamYexNBtJV/wfAZiKlFkP8AcjFQ79mK3l/gkJMcqynEcPBp0BSFK7RGWlSoZ65xHGiwkgDcn5615pxbGd5dLHcma03H+KZk3rFXHlverIJMVyKQauzTIGkUNhRSaG1IAbCmGnmmGkMY+lRHxcRma0CQDBZ5AIkTCmpVzY+hqpv2wbqTPwW9ufhFRJ0aQjZMXFT8JttoTAczoCToV8qMjSAetQVwyrdbLM5bk7fymptn4R6ChNhJJDgKZeXSn0O6dKogz5uf8xc8lA+Q/wB6k9nT/BH9zffQsCR+8X83lReA/Cw6XG/Ckvc/yLfZF0KcKaKcKZA4U4VwV0UAdApwrgpwpgOAp4FNWiAUAOWnAUlFPAoEMIoGJGnvUsio+JGnvQxoZhl1r0Dstw7w5jWBwp1r0Lsvi/Dl5UkUy8uQykdJHyrA8dtAMa3mKuhUJrz7jOIljVMEUTDWu0xm1pVIyZisYSu/KqxX8Q9aa13Sh2m8QoEWINOBoAenZ6ogIxoZNcLU0tQAmphrpNNJpANuHQ+hqErxdUmQAqdd8giprCaALJAjO2m0hDt6rUSTZpCVAHP8Z4/kf/tqTb+EegpjWWM+M6yD4bex31y0QCBRFPyEmmKmXKfQ7m1UQZbEPF+8AYJK/ev51P7PGQ/95qsx7xibh9PuB0+VWHZRvA/qPup/MrwaFacKHOlNwt0soJ8/KkIkqa7TRXRQA8U4U1RXRTEEWiKaEKeDQAZTTwaEDTg1Ah5ao+KbSilqg8RvgLr5++lJ9hoWHu+L2Fang3EMtYFMSSBHT8qsuF44hyCTtWcZeCzfY/jMrvWUx2Ik127i5qvvXa0sBhau0AtSpWMCHrtptRQQ1OtNrQSycGp+ao4eui5VkBRd1I/X62rj3IoTNqPl86azywHTX8qhyruOg+alNRVxMtl+40RrgFEZqXYKoLNNJpoeouOv/Cv8xA9udNugJeYe2lFxWHyGKhX8Sqgzy06eXOpeKxoe1auCSCCpgfaUgH76ylOpIdA4odxhUi7a/h66TJPoJ/2qmwKMTmaQrDwz9rXQ+uk+9JZbdFUqM12isTebl8J+lXHZP4H9V+6o/GbYNw9VgH0YSPrmqT2XWEf1H3VuuwjRoKe1nLpKn+0hhsDuKjgmBStWwogHmTqZ31rOnZpceIcGuihq1IXBVmRIR4pZqitjFESR4jA8+VHDUWIKGppxiAwXUHoWUH5E03NWBx9yL92B9s++ppgehDGJ/On+pfzpwxSkwGWTyDCT6a15yt0aS0E8ss/WKk8Aug4q3ptm3j+U9AKAPQC3Sq3ELKmZPiGp9D5mrCwkhjrtVbexOYEbQfLWKylLdGijqytTwgHfT5+lF4ffbvBIgGYNBTGhVAInQe2mlCs4o99B2B36DlWK0xrsaI3qC70PPTS1biHZqVAZv1rXaLAB3oEk7Qf0Kr73GSrAKmbQEycu/ITzoty4I1FVnEL5K6Ehj4RHUbe9Qm+QPsXr8VRdGYA+f49KjW8W2Y5dd9z51ncHady6sNwTmIO/T6VZ8GtZbkddfKtLt0RxdWW9nHk/FpHtqNYqUlxdSSJPmNuW9QmRWzEEHXKfIxJ+kVhr95rlw5iSZgTyEwPSktyYVo2ttc2IA+IlgI23IFN43x1LXhyFwSRIIA3iOetROw9oNjcOhLFlZ3P8oVEZhrz5VmsTfYuzyIZmHnvvHy1qYRp0FGlucXKyqFoP826ny6061edmUgyQQNdd9TI6VSdmOHviL+RYMg+J2hVMTLE+hqaz9xmZj8DMnhO7DQ+0TTkt0Uo6vwTbjNnJJB3jTzP1mr7ggP7o2bQNdtvbnmMwt3I5xIH1qozAhIUjNbLZQCYGh1jb/etPaw5W2ABotgKR0Klb8a76SK48j/yXGGrsi8bx/dW0EEuwELsP8x5Cf0KjXLg8I2lQwG/LXXoDNVHGcV3uIGsyVAHQfoVYYzGhY/hhT8MCNByExrrO1WvSkEo1PjLRIN613yjus2cEFiFzyASpEHJpykVzDlDlCogJBMJmDRJjICcpA/rJPWqzEXGAzgAQh0gEHedDuDVSnGLiIBch1kHIVnfWek671rB8toba8I1r3wskzpO8Tp1jT5VTW8dnc3UBAAOvWCPyoNziAuWyBMHTTSR08qi8OvnPqGAylcswsGACoH31Up2tGXcu04tKnwmT/Lrtv6GKfdv5lgA6jpy5io2DtxMmf1HvU7g98LiQj/A4KMTyDgoG/wApyt7Vj8RytBRTYvDAMWJmQNZ31nT69NancP4kRvt0+6pHFcA1vPKagkHMNiN4A5zNZ97xgzvr5VeO0rJrZv8AB2VOHS8TK3LlxCNIUIoYtPl4vlWY7Sdnjh8QRcBKXACCP6gGB9R+darhuHzcNwa//su3LfvcvrbP/wAc1G/aTjwmOKOM1pkQMBuu8OvmNPX5Vg3Lm2vsaVo8yxHDijqs81HWQ0QR5QZqVhLYTiJQQAlx1A8lBA+6rq7wJjk1zKDNu4ozZl3CEfzDcDTn0oWNk428sDRpBKiRmGsHc71vHN8/kLiW4x4jKrCT0OvvzquxLQvnI++PxqHYwvjDAxvm566ifkT8qkMjXGyroF3k+4H0rNztl+AL2Tl9F+8gCq/9/CAys/l61d3PDbzbDu4j+oMQPx+lUOMuqwPUQKrE+ZD0WmC4pmbKf5ZVgZzDnPQ1Jw97MxE6TAqm4dhyUtkLqCwnprtPrFTUw7LcJIMDXlzH+xpyk7Ssf1LJyASCRpSqNZurcUN16jXTT8KVU8lAZ/iGNKqGGoIXSeXkfeo929BRhoYB965gsI/d5WBIBIBglRHQ9KDiHIW4CNVyMPSSjf8ActaJeDTS9RKsLOIY7KyTJ2Gs6/dUuzi0tx48zsNgPhB6k1T4BS4LE6fDrvyqZbwEuOYYqu/WFj9daKSM+3g2XAMGgw9ouP8AFZmIMbOWIJ9QoFLjeHwyW+8eypys+VAABJY6HLExQ+K2+4uhlck27Kr3cQoVQpjzbYz1puNvWsRZW4SQguMz8srAAx76fOuSSkpKT7MpNePBL7LcOQYg4gLkIwd9yo5SAq7eprzv/hzXHhVIWTLEGB1J/KvQez+OzWOI338Ci3ZspPJGYn5nSqC7iCwi0JMEiSdYGp15VpGUouqKUFJbZzhdq2jMig6AEmdSZiT576U3HLZvJlQE3EbUAElROpaD61U8F4W951cmFzweraSRHTSPetX2CsKnEzI8N9LoAOoJBzn1+Eitn6F32bw6iUcXBLW+++/8/UFwDiJ/4giAeAqbZMaDYqfZwvtNafi2Ja3ft2gBF3PqeRVZgeZiq/AcLW1isQdZts4G4GUrmBHsy03trjTdwmFxKGGJBnmr5Srx551Nc3FSklX+znUt2UGKsW1xShRESWA9d/mTRMQDexQJDKiKWCnYTovv51oOy3CxcwzXbwW5cuOwBZAWCrI39ZPLbnVBxrFCyjsu5OVfPL4RHlOY+1GS/au/YqcV7hmNYM6xsvIbbZQPPefas7xjMFUHTNrrzHpyq3s2mNlDBnKCSdtgSar79tWuI+866c4BgAetb40o6M5aRP4fw09yHQHWSVO+mkj5V1rDIwbQ7EaSD5EfrerPhF/4ROuW6xGub4Y105Hz50LH6Z+hYnWP1yrHk1MzYW8FgXF0UzpqchiSrfgeY9DDr9p0IcAeGB1A2mY8qorXFDbciAysAGUmAw3jyI3B5HWtRhH7zDZUOYSxRueurW3HJxv0I1HkShx9RtjSnpkni103sMt1D4xFu9yJZR4Wb+62J8zbasXi25idZ3Ht99aPs9jAl9rbmLd5e7fQGG3t3Ovhb/4lhzqVgeAIuLFm6JVe9LKZiQrECecEfSnF8Lv7kVZquy1rPhuFDrfvP/od2H1FUv7VFLcQMCfCgjmSVXQD3rc8B4eqHAIu1q3ePuQQfqxqnxXDhf467vrbwy983SUUBB89f8tSnrl9f2G1/PzMriG/cbosMxICrmjxFbhAZ8vlmJGn8s9areIXQuNDzoTan3GU1KXBniGOuycqpmuXbkSLaTmb1JOw6+lP4/YS8uZQQoIyidQv2decAVFLV92tlqN2VYQBn1EqZgnq7Ax7VLwK5bevhzDU+TbD2X/up3/AwcS0yVghiGCzJJyRz5mf6RtNM4uf5T8AOg/mI5ddKrWg4Sm3xRGxt2UgTpoFMaCcw29aq8Gn8Ze8XwvpPnErI/uA+ddxqMogkSCDoT0EfL8KHiTmUON013nUa/WK1iq7eTKXg0lm0FBiAAJ8pkHT1FSeJYT+EWGpCj33H41CwmOV0UjZh+vv+lTsTiJwzeZCj3yk/cahJEGbwuBfINev31yrN3jSBsOfkPKlVuyjN9nbqkP3xbu1UNIneTMUsRaaJgeJCNd4aPkdqFwsBkIGwXUf5lMe+Uj3qbicUMwVuldNJspPRAwtzLKQNSNehq+7PsDi7ZIOW22YwJEgEpm+U1T2rWe6APDJj+3qflV32WYjDvqIVrhaZzSRCk+RBqJ62VBORXY3jneXriNILOyhtD8TSJ+go2EtE2r9uT/7bdPErHN6yIHtVfxbDWu+MyWJ1yxH6P4Vo+AWxczkPrlUar9o825HYn2qcj1olLvEuOIELwNlyjNddQBtBzZiY8lAHyrDdlsXGIyeTb8or0jinBzdwVsW4DsVbViUAYEuefILWNudib9ty9u4hIPw6gtz3NT0+4v7jemmXD5VWFAHiXbTdhVRwnHlOI4TXRb7L5AOSn/lUq5e1QN4SXTRtDoQTPpFReBhXxcSrZXe4ddctoG4CCPNRTkq2bPcTedpLfd96QP8RU57kjKfuFZZ8Oz8MyQSEupcWdJS4hY+wIb51r+0+D765aQGPCWbUiQC4A0PU/SqEoyrfsWhLd2lxX+KHBS3kIOwyG0Ry8LVhF0YxryR+wiMO9R2I8aKgOol0uOcvLxAKflVXxfhKkMLxK92cq6xI/m161eph2weFN242dluq1uMqi7CJbt8/CnxvyPhjSam9suGT/Ht/aUHkZG4q+75G8KapmB4fxQhe6YTkLrHRYDCJ9Dv1qFevF3yqAFQHbw+pnlrUbhd0m+xO+pM+eldeycxMSCY6A8q6OK5GMncDRdmEBvQT8NpzJ6SsyfxpdqMLcspJEqSviXzmZnUGdPblT+yVlrJxF17bBVwjlcwIDTctL4T/mG3UVf8VQ4vhzlQM4a4co0IOYsB+utYteu/sVjhFwafc85wpFxgAYncH51PtcUbC381twV0DoZKso1ysBznYjUbirLtL2Q/dglxXC+CCsayiQzTOpZg1ZlEzGt4tTWjFaNneZL0X8Mc0FSyfaQzMMOh5HY/MVd8Pvm6iXpk2gUdj9pchVH8zl0PmvnWF4FiGsYhSh3BUjcEEbEcxW14PhQbtyAMt5QjLmnu2MupPUZ1BB5ifMDmywpUjeHqds9A7E4jvO6Opi1fgnzupt0Gse1Px3Dzat4u5BNzFXgigblR4FUevj/1Co37OrJQBDPgW+uu+ly2YPmM0e1ani19LVs3XE90Cw/uIyiPMzHuaXFfDJnqbUTy3theXA4Q4W2Qb97+LfZeZOyD+kCAPQdTWM4bxEiyqkkxKxvA0II+tT+0PEzduvdYGSTr1kxp+VdscNtKhAbxvuHKqmaMwVRuT9fSjUY77mifw5DUx2VLl9wfCoUcsxOv5fM0UcAvG0ly74S+vdmDpEgRMho1qJxXD3lSz3YA7thcJeINyZCwfjI56c9YplntQ91bj3DF8XVYqAyiFBB01jYKee1VCEXFvyKOVqWvJX8Wud1cAJBzdYzA7a9R5xURdJMgR12I6VY9sMMHtJeHOD7MAf16Vnc7XFVURjlHigSDHPStorkiMiSl9C+4RfGTw7AyNZjXVT71cm5mw7nmJPpy/OqrhmGt210eZGoyEeL1Oo0H3e0m9ie7s3Z1BC7cwWFZV6zOWNxpsi4/EHvDDD7PP+kVyouOxTC4QGMCI18hSrVILRUtaKAiY+evyqFcLedWGI4gAY109h6fKi27AfWdzlHnO0ciRWxNWNwHeMhgFmC6QCxj7Wg1On0q04Tij+73E1EXFJPPxCD9RVh2RwJsYlGcarcEAHedJn3rZ8T7KWrhchShuatlGhPWDzrNrktG8U4tNnnTWBZZ2vHKSoa3K5pnrrI/3q87I2c2EJWR/Fc5zoCMgEe2o+dD7VdkHt2UfOLi2gEJK5XVZ3OpBAmJ6VJ7Kuly0baEBA0NGYDXVmBnoJ9TWWZNR0b9OoSnU9L/ACaG5xYNbSJyqqjyMATt7UsJic0yDH61qrx17+IbaiEBERqQv2QfPLE07vRl122yny8v1vVwahBGMYNujFcfud5iLh1iSBz20qx7FYSb16Nxg8RHqVC/jVPxE5brr/UfrrWm/ZxrinEb4e796Gqm/QY+Tf47Vlbn3QE+rN+dZPAcTufvVwgkqWKhdhA+EiN9VX7q0XF8VltK3SzOpA11gSdBrG9YrgeLdI7wjvLZBJzC4YLMysCpMmYG/SuOCbTZpjScqZddqMM1zAWkaRctLbZlic3/ALbjyIZh9asOEcUGJwKKfitgW2HMFRAPuINVvEeKFgpAkso8goWdNtdPuofZS8rWrxTQghfcS5PzY+1VBPjRtGKTsynEcAlu68DUMeZ1/wBqDcaWCWv4kiRl31EnTqKm8Qw4uYlg7lVJ30+LznTfSpOCwgwtw5Rnnnz6wY9emxrV5OCt9wbi5LH2XlmvwF+4uFxBFsnNhMJ3alQYvFRhXTpo9pG/0mpuHRDjCtrKEKtnVRoXtlNY5ZiWPvUTg3aOGVMpgkMTlLsShnLGm50n0NXvGcOtp7eIUKDLZ1EAlrgBAIGmkbxOomvN+MlOiZJxMP25T94xPdKyxaXUHqY9tsv1qi4hwSTpAdQobSA07PHmNasP3S4b7Xp8WZrhnSROo9xpHnUlr2YgkAQIAHIEz6T6ADyr0FNRhS7o16fp3llx8efoVvCOCC3fDEzlQnynSR8s1VmF4oBimzyLbDu3jcID8Q6sreIekbE1pC9UPG+HAhXtLDrAYD7X9UdYg+9KGTk/UdHVdI8UU4dj3Lg82yhBg3AWzBSyEuUZoPMMSSCOoqm/aBxt3tm2g8KtLMD8XIRPLXb8qgcC4gTw/CDWe7ZTqxjIxWN4Gij5UPEjNyJGupMnXeNfv6URjaN+m6KOSKm+/wC5iHBlgx2g/Q6j9c6t+G5GZWZT3ihyGkwQ3hOZeZ8X0qqxahWaOR2YjVc20+/0qV/xK13QIdUdkKnMyypmDAnUaAiq6mNpUeV25X3HNxJr7lVJW1b3dCQWj7J5Rv7etZS1eD4u4yTl1jqYgSfWJ96kvxi5bGW1lFvUDRXJ/qJjc+VUV22wjLJJmSOp3qscGrMD0PDcM/ecKlpYJbwD1BKivPO+a0SksORjmAcw+uteh/skxGa9atH7N2Y8tW/Osx2x4SRirqoAcjuu4EZWIjWjHcZOJrlqSTKVuLsGRlCyo3y6MeZI2NbG1bNywHCqGj4NHDFQGYEkQZ1POPasd+6+EA7gRryrYcFv9xgBcJDAd6w6A/CBr51WRUk0TD1N2APC+98atAYDSBpAgjUjmOlKsndNy4S5Yktrua5XQn9Dn4v5s1Pa8YK6HuWnHfZtRbnKxnxEgiCN9VqF2dymJYErMDn0kfSs8zQT+t6NgCQ4OuhkwCYA3NTP1I0g+MrPS+C8FbEvJBW0DBcGGJG4XnMxryq2xXZ3BWoz37ikzGbFFTpvzry652ov5clu66JJMKcsz1j0qJZxLTqZ11mSPOaUFxWjSc1NnquLtAW/3e09y6LkM1y44uBEJ2Dc8wWAPMmqC1jLeED2sPDE3mJJ+FdgF84IPyFU/A+0hFt7I8OacrTt1A+vzNWdnhzHBC6QMlsK2aRmLTDADc6xrUZnaovEvJVcQxl3MSHYMSWJBifMin8G4sXcW7pnMdG5+h8uU1LurbeyzkhTMAFlJMKOQMx+JrL5zmGUwZBB/GpinVNF5Lg0/mabtLgLUoZCkaaEAx1PvV/+yzB2jibrL4jbszudiwD+ukV51dvFmLMSSTqSZJrd/sstm3fa9MqbToVj45ZB9DFGVVB7MOSb0jVdp8IjsbWQuoiEVsgIDkgFhqFEDbU7CqHiHBR4mS0bbx4lzFwVWGkZgGjTmOfPerziXDnZlMA5QVYNMHKJBganWfnVB2qxy2sHkkB7pEozMfCN1Ug5gpOXUnlFcUMkXP4ae/kbKox5UZ/it4ogyyYgk6sFEgZjHIEiq/gvGxh7pGabbyDoeROVh1kzR+J3yLCEj40UFQSB9lgJ1MSBznTeofCsE12/ZtsAge4qkSFJQspKhfi5Ez5mu7FH00Tmk+doLibheXIIDszLPNSdDUzhfFVtRm1g+4nTT25Vo+2nZs21U24y52yiIy5vFknpMx6VkbPBLrXEUqRmdVnQjxMB+NOSTVSJ2mpR/jN9Zx5w72LoLA3SZ8KybZKhdJI1Os9PcVZdoeLLcG0EawZEATJIIkjnO0D1o44HZyJCCLSZRqTCj7QE8mO/max/GcUyO4eJZjqOagnKB0Gk+enSvNWBOXI3yRnJtt92LirNZjY95z5gL6ac6iYa7KjyEGg38QWXXXwkDWYH4CgYbwDyg6dI5ffW7jo7/wDjqg3ZYg1GxLQGIEws/Iz901bcHw4zoXGZSfGDtlO4+VTuJ8G7lnTpI9RyPuCPnUJeTbN1SmuMf1JnZTM3BUuqpOS/ezgakKWgsJ3iBp5n1qrxPaUK8ZGyzGdgFERpG/vPWtH+z3HC3wYyCZu3re4EZhvr01FZ3jfZyy2jEt0IPiX5aH3FbXxlfg8qHXZcKaTMtjL7XAzAxnMRGsA7jkNaob/D2kxyon7ubd7LM5XjfziYq5QEnwKCAdSZrpvyYxg8rqKtlDhsM86VYJbKxHTbl51b28E7Hw22PxnwKTGUDU+Xi5dKHisMFBJXxGJBBXJ5adNvzpctpR7hLG8bqaJ/7LrkcYsgbNn06Raf8dPaqT9oTsnFMWsmO/c/6vF+NT/2YPHGcMZ3Zx80cVL/AGrYK2vE8QS0E920DfW2pqv+xj4MQmMdiFYzJAB6dKteFO/dvhX+FzKHo32h6Ea1XC0qshBJUkHbXQ61Ox3G2bKFW2MpBDaZjGms0pW9IcXWwGItlHZTAKkjfppSqJiMYzMWaMx30O/tSqyXV6AFZjqY/wBpqSmDIYAkiZEg+W30oeDtSyk82A9utX2Mw0lSsyNhTfYz5+tRKhbAnIOu+9GHDTlE7yZj1+6nd0Fuc9em88/rV/wnhtq4rNdcqqwGEhWyn7U+WuwMyKS3o6seNzdIyjkK+mw6Ve4fiLd13RY5Qx0kACY+YOlVS8MHeEBpUExGp8ifaKJm677HSdjoT9KloWOTiyUzCDAEs2s6kxr8qDw22AzEanI42Ohjl7TQBvoZbYDkKL3hGnQzOx2iPSKii7vZBFbTsjxYi0Vyz3ecCOj6mT5HWsWwitd+z3DFnuH7IABnUGTIEddBTy7gZ4lcqNhxTtCbWHFxxmzLLiIJLBdxy571532m41YxBDW7VxH5s13OCBoAFjT2PtW17WoWwmJyme6FgsN5712WT5jKPnWG7N8PW4mMd1zCzhHZZ5O7pbQ+oljXHhwY1J5vP3+36l5W16LCHEF8OsNBURIJBEacvKidncP3N+3fuK5VDmLaKNiBAbxMSTziq/hPEu5ae77wbxOgO07VZY3tB34yxlgzB3Jj5c69PFCO7ZlkndGh4v25N/wd2FtBlI/n8IO5mOc6dKFhsWjMmRwGzpl5ENmGUj0MGs1ypxEVU8CmOGdx0ezcMxKXLZuIZVwyxuRDNIrzzjLRdYkj38jt9akdiOKhXFqT/EzHXbMNRHqoPyq445glD5iFhuZiJ964/hVk4NnW8nKDkkY1MQGG36250MNNyOUj6kT91d41Y7q4AugYaDprqP11puBtEug9J9tfyqckODaZ0dN6oSl9DQvfC5V2kVZ8e4pOHS7u3di3H8zqcqj3BSoK2mNwZY0UgyuYHmNN/snUaj0mg422r38HaBMPfVjla2V8GreFdRsN96uHTt4+d6OWedKfGtm84ZwZLeEs4Nkgle8ZlJ/xJGZvOZP06Vmu1PeW7dxVZVRFlTlJczoRJMR6CvScNb1zECSAB5Desf8AtBtqcNdP2o36aj8Kw3d/MfCLbtHjF0EHNJOu4Aid9zrVlwviNsTnYAkmQ2bXoRGh003G1VDXfTrHnTDfzkgiPSf0a66M8GeWCfOPf6np/CkCKVUqS1wAn4oyDkw0E5xtuIionEeFW/4rhRJJhTmAkyQQhOwnlIq4wHZ4W8Jbt22LuiswZpyP8JyhYlRlhQTy5VFw/EUcM7EafYjxydwQTqAYnnpXO3ev79j0ZTWa3kW2Zfshw9rXGMGW0JuiQBpqCNP/AKqR+23DxxUmJz2LRgc4zL/407s5fuf8YwZaNboG3WZn9cq2H7TuHq2PtuQD/wAuo2EiHuEfeatSpWzyuFy4njgueBVIErM8jry+UUgkn7XyBHvIqRxZQLzACIY+W1Rcuv8A9frnWyeiJLdDDZ/QGlKivIMT+jrSpk0N4brv/TV4p+D1H3ilSpv2sw/9IkN96Kvw/wCY/cKVKoOxEW4IutGnh5UO5+H51ylR4F5Ag6+9dYaClSpDRHG7eteh/s/X+A3rSpVGb2mmD3Mn4/8A9HxP/pYT/wDpcrM9kh/yXEP7cMPbvtqVKscXtf3X7EZfeyJaQZjoNjy86z2IMOY60qVdxiyxsN4ff8qP+dKlXTHsQydwo/8AMWf+tb/7hXoXaQTh3n+U1ylXD1X9RHb03sf88GE4j/hWP7fwFd4V/iL/AJv/ABpUqXVe9nX0n4Z/f9zScPb+Mw5QNPQiPxrmWcZw9jqxN0luZPi1J50qVda/Cnly/Efmj1q38PtWI7c/4L+jV2lXly8HfDyeJ3Bp70eyonbmKVKut9jiR7fbP8NT/U33VjcMP4l3+9vvNKlXEz0RvCB/+Xwn/VH41q/2lf8Aq7f/AEP/ADeuUq0j7Tmf9Q8UxR8R/XWhvuPX8qVKupHM+5aYq2M50HLl5ClSpVmjZrZ//9k="/>
          <p:cNvSpPr>
            <a:spLocks noChangeAspect="1" noChangeArrowheads="1"/>
          </p:cNvSpPr>
          <p:nvPr/>
        </p:nvSpPr>
        <p:spPr bwMode="auto">
          <a:xfrm>
            <a:off x="4703763" y="79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108549" name="AutoShape 9" descr="data:image/jpeg;base64,/9j/4AAQSkZJRgABAQAAAQABAAD/2wCEAAkGBhQSERQUEBQUFRUVFRQUFRUUFBQUFRQVFBQVFBQUFBQXHCYeFxkkGRQUHy8gJCcpLCwsFR4xNTAqNSYrLCkBCQoKDgwOGg8PGiokHR8pKiwpLCwpLCkpKSwsLCwsLCwsKSwpLCksKSksLCkpLCksLCksKSkpLCwpLCwpLCwpKf/AABEIAOEA4AMBIgACEQEDEQH/xAAbAAACAwEBAQAAAAAAAAAAAAADBAECBQAGB//EAD0QAAEDAQQHBQcDAwQDAQAAAAEAAgMRBAUhMRJBUWFxgZETIqGxwQYjMlJy0fBCkuEUM2IkgrLxFXPCB//EABoBAAMBAQEBAAAAAAAAAAAAAAIDBAEABQb/xAAqEQACAgICAQMEAgIDAAAAAAAAAQIRAyESMUEEIjIFE1FhQnGBwSORof/aAAwDAQACEQMRAD8A2bwt72Po2lKA5V1lAZfEm7oq3zXtB9I8ylWsXoNqtke7NRl6v/x6Jhl5P3ftWZE1Mxu2Lzs1rcWUQ3qSHv61+oj9q4XhJu6KYml2QRAwjUpXnnXuQ1Y0nphbPeDznTonY53bR0SUDtoTzWBTvJJurDZf+od+BHbO7b4ILQEYLm2uwHIuy1ORRaHIICIwLoW2BJhBOVP9SUMmgxXzf2k9t5JJTFY9Jwbm5oPeIzLaY6OqtcfN9taMjFyPphtBUi0FfDXXhatNz6ztNammmKHXgcAvZ+wvte6UmKd5cdRdTSG4kAVCK78hPG0e+M7lBtBVSqJc010wE7Ci0OVXWghVqquKXtLsKyjrY5UNscue3YDxQ9ArPuPyxiIdb37UvJb37USViTcNi1S/ZpL7wftQHXpJtRX2YkfnkkXgDWm/dfmzOAz/AOUk2otktj3Oo5xpQnCo1jes3TTd21LjwPmFTCU33oS6sRvaI9oPpHmUs2A7k9eg94PpHmUFnBXTk/BOkr2cbC4Ztoo7OiejtrgFBtbXZ0rwop58pLodFqL0wljeKb9qa7QIUDm01JqOKu9eNPJJPi0V0nuy0bAUfsQNvVLdmRiAeScgNRj4oIz3sGV+CGDamAQqdkpbEQnKbXxQp0+y4CuAoaFYKmC0Lkef9t7Q5ljk0DSoo52wHCgG0kgcyvnfs5eTLPEXyA1eT8OiSWjuj4nDWHZL3v8A+iNcbG4NGbmg7hnXwXg7mtcQs4EpaNGoqXAZurqxINdSXl668lvpVf6NG3e0EQjBOl7xpLRo40yJNTQY4VqvNRW4xzMmj1knZiKVB4grUlveJ0rS4FrNBzKmgHxkjRpiBlnRZl5SM7QCICgeMsdKgxPOp6LMMVHVDstvd9H2267YJoY5Gmoc0H7pghJXDYhDA1jchU9Tj4p9ycviebLUmkDIVSESqqQp5w/ASYJzUNzd6OQFR7UrhKg00KyxE5pahGSakcEsY9lVycxgN4J104Jd9kTErabUq+0US7nerDpUV/o96au2y948D5hJ9qSm7vrpH6T5hX4+euTEtJdIUvKmmPpHmUJpCavJnfHD1KAISrss41sTFOxmKGv/AGodZMcl1meG51TMB03bl5ynJSpMpaVbQKKzrRgZornRUyUNchyc/LASXgZ00RrUCOiOGpa/YLLhqlUJV2uRqcboGmcArLl1VREBid73eJ4Xxn9TSK7DqPVfC2WaSNxeGV7J5a7CoBFQQ4bKVxX31z8CcTwxJ4BeHtdkpM9wiMbJHknSBxJABOO2laIMk+Gyr00OTo+ZWq2ucSSGmoIADR3QdlM+dVrex9xvntEbNHBtJHVH6dIHHcaUW5PcMILnBgbog1pXE+nJb/sJNG0vAae0cBjTDQYMOGJ8VscsZKkg8sZQds9tG2gAUuCG2Q61D7Y0ENcQCckfgh8hFVwRAqkKefJdDEALCquYdiYDlzpEKaatsLZnuiquMR1UTbiDmk5Ix+lLjkpjKsWmcdbeiUfBXILREJUmylNWR3dHV+zINndqFEzdcLg81+U+YRpISEe7/i5fZUQ9TFuqB+2+7Mi82nTFDq9Sl2xu2rVt7O8OA8yluzVk89eBCx2+wEcbtZT1mj4ILLOTqonLPBQ61Dlz2+tFCx8V2MsgRQwBQ20K2aQ3CtO2Zs5rscEwAqtNMlNStX7BYRrVaqHpAZkDiaIb3nPBwrq2JsMfkBkWg0I7xB44dEWCXSqNYz9CNyQvB+DXDLI+itY5O80jI93r/Kq+37bF8t0aDNiDarOHNIcKg0wV3voTy8Vzj6JaVhdbMe0+y8TgQNIVrk406FPWG7o4hSNobwGPM5lNSPohNkoC7pxKH7aXS7CeSUu2Dln941o2E9MEpdg05pXnEtIY3dtoosWMxcdTfUodwv7jnnIl7/smNcVRy/0aFrvNrXBgqXnJrRU89iZZKT8QI4rHsTyGudm55Jrs1AJ9kjYxWR1K7T6JMvxQXGhstQ3NV4rQHCrTUfmoqXNUskk9hKxchULNiIWqrgV324UMTF3uI1KjbUjE1QZWblPxaemHqtlJXEqLA86Rrs+yp2hbkr2OUOeajGh9F6OHCuxMpi142gaYodXqUOIVRbdCA8V+UeZRYCAnZ3FfH/tgY+XkhkTkXsfmOCsZicGjmjQ2auJUHb9u/wB+B912UjaNQ5o4CvobEKS0RRkdo8NJ4+JAw5rli3tgOf4GGLpnADGuOGH3RD8NW0cPCiA2UObVuIyI2EZgqqGFLYrlYmLvZiW0Nc9IVPI5qbrlxcytQBUcKq7dYGqpHJJXbP76u3SVaXKOzduw9rYeyO54/PFVsUubfld/KPaHVa4c/Fqy7O6loO8j/j/CZFaoVVm3LN36f4+q4SpO0zAPAridFo4k0CNLGQMdZopl8qGV7S081SANf4VNrdkAgRfGT8vdHLPxqr5k7gm8fd/QtukJwzU0zsa7yVozoWV30hvXDyKBE7GYa8hzoD5o95YWcD5ntHKqCS9yQyPR1hPwV2aXmqNjM05cTgO43cBi48a69yI3Bx3NH54K9xgVJ404nWsSrYyTs0XMZEKuNOtTuAGJK5l4sOFSK/MCPEoVs70or+keJz8ArRvFcA3DA4ZHZXWVO1yezKSWwxAVHiiO8gNq6gAHCiWdOxw7jgeGKRkx8VYUXYMsCgtVaogkQRSkELSs3Kljg7x4eoTEzgpsfxHh9lVilwdIGUeXYlbY++DroPMq0NnGsqbcCXimweZTEUFN25UZ4x/kIg3eg8UQAwosm2NtEQcWyNc0VLQ6ult0a414rRtVubG2pz1N2ryF73y4yaLiGggDHVUZHYKKKclVIpxxd2M2X2t0h3nEHZQHEpe32pz2uFdEnAADSe4bdjR1St23QWvBIBxwGddmG1ets12hp0iAXEDlT/tKxwU5UmUZJKC6Bexum2z6EgIILqA6gTUcsTyTN3Oo+ZoyqHdRimLGMSUtdzKSy76L14qk0eXJ2ySe/wBfIrKsmDmfU4ea0LWaS03+n8rPhHfb9RPgt6pFGPpmtO74vzYsou/1A4jyKfcTjvWdIPf13tTIC6CX1/cjOx7T0BKfs9trFpHHRNedKDxSN9foP+XoVS6hWjc/hJ5aR86KJr/mHJXiNayRUbj+HWVaz46RVpDQKLNkfzaqV5ZJPsyIHe8fvP55Ji8jURN/yB8UtY8Xk7ymLUfexjYQhl80UJaCWp1BIdg8gr+z+OjXYSl7wPu5N/8ACZuUULd7UMlo6PTGbS6j3u2A+RV7BGNFoI3nmg2w91++g60CZsxpRICfxPNe3lteDE1uloB2k+mWGVTq19EtZb30BUY0zJGI+ojNb1pg0n12k9NiyLZYBEXBrR2b8HDVjhy/lI9TjtcvwUYJJexku9pmNaCXtPLHwTTb7kfQRwPqci8FjANriQvJTXKW1eaADGpOHLaV6j2Uv0St7N5Je3InMjZVTY4pdMbNJLo2JGmn5RWsD6u309UcsqqQWajq7vUKnHji5b0ySUnQWYAEYY0+6gYb1aYYjgPVdwVGTtikJW2zOLSWgF9O7XV/K8i32Tke4l4IzPE5VJXvWs1lQWqaVeBkZNaMq6Lp7MADE5Fx8huWpI2jTuUl1MlRhrVFj4p6Mlcgdg1oVkFJH7wPBFsmHUjooBAJ20V6fZPJbEbVjO3l5USGT6byjzSf6gbMEOQe9Kbx6HQEmyuoTiSHPPxEYFxI14hLva8vBBzIw0nL0LWClNyzpP7jRvCXHArsZ913QnaatcdJzhs75GpFuwO0i/TdgMtJxB2CiLewqYwctL/5WzdzQY20HHjQfdTSxqM9BLK3C2ZD45xm/PHMnDlknrDI/SFSct+O9NOPePIKXYHDYqFhVE8szfgybtPePEotodWVvFAu3M8VZprOBzWte8bXtGbw/tuTd3N7zPpQ7XDpNptTFmbRw3BDNroCPkrbfh5hOtbiOCUtWOG9OMPe6qfya/ihQtxHEqbREKUcKggg8DmjNjxHNMOgDhvWzdROXZ4W9rg03Oa0kOAqypNHZmnHPHaN6D7O2LRqP1V16nDDHYDgOK9gIgHd4ZZHZXYjtsra10RXOtBVRNPpdFP3PJMJOiK50x460xZ86jYh6K6DBx4fhTsbtiWVmdjyHqqdqh2o94cPUqoVuWCq2TRlsP2hKKAqwMUT2kBQNWyhEOCq0Y4ZKrMUYBArvQRRrcUMt7xKZ7KuaE9mKrhOtCZKzNfD7yqWmb73l91pyRbVmyu97/tVMJ3KgloZbkOCzZPjHFacYwHBISs74T0zPJS8We8ZsALjyFB4rSuM+6/3H0SF6GlN/kB/IWjd7dGEcyppK8hydYzosSTtKu7MqsAo0IhGfBUE5j2MUrxPmVWy42jkiRijnDefzxVbvHvzwQPtss8f4NtrK0CvNHQ1Vo24pqVukKqH1D3oCGjOcalHY5D7OhTAiqKhKWS9jGi1aqWSYqjVxCF5rdMxQovPHVDjrkVeN+1S9q17NLDFEiZjyS7X9QiwTY8kUE7sxitpZiOHqVVo2olrcAcdiV7Sq9KUXJEd0w75q5ITY8cShdoScEdgSckFCI2Em2MMxTDSEo1yI0qTjQ5jDnoZFFXtEF8iFyoyisxWbNZ6y1Gxapj2oEgod6oxNo4jsgBRZ9ob3wnmuS1oj71VSns6Jn32/vRjaD5V9FrRf26cliXw738A+rwC2In4YfN5gH1Sl82zWvakEGoIwbUIICYiyTXLaEcdMxZBSVw2/wAKt3D3zke0s96VezWajtLascqK18TXjOSPEaYJdgwRtLBRZe7FRWik7V0D9S6TEIAKmWpDPAd7cVwK4PqFRxWZI3tGxZZ4VO32q4el5BQ7tadidd9Ay/R0klfQothlqeSTrQ7ijWSOjyRrHqrvtrTQjmytt+McPUoJTVsz5DzKXDqK1EzWy8bKZorSqRN1lFzUuSLk9joNJEA7FcOVHHUFZrUtxv8AoJOiXvVo49ZXMYrOckuKXQxNlXOSkxxTEz0DQxToRo0vCxAtYqU4AlrRiivZkezAvo0mhOujwOi0rt+Btdp+3osy/R7+zj/2f8Vs2NlGN4HzKVvnQz+IZiNEhNGKuxFJ7FeBO0s753pmBuBUWtuIRoG5pfKxt6Dw5KaqsRXSFKnt0CjtNUkaqkqa6ilyjSsJbJjepkKCcFdr0c4XUl0ZF+GDMm1T2oUyRpJ9Wn86KrDCLVCckmmNlqJZBR3L1QY3ghMWPFxB2fZPhBw0A3ydi9smAdjnQeZQGPrih253fHD1KB26s46EN7H2vRtJJwvTHapU4WGnQZoXGTUEr21cAVR1opxWfa8mczQ09SkyUCRhf127P5UvnHLzSXj2OjIK3E1KMGpRkyaY/WtcKRrmXcUu5WfIqaSXx2EnozrbYS+WJw/SXeLStHs6aI4j86qjpNEg7MfunJQHtBbxHqF3CnyMeS1xAMXVSzJaORNPFdPHbMjMLaMQrQuwQ3HBVjep4Q0xrkMaar2iG1ypKdiLhs6w5coLkEP/AIVmvRZMVrQCnTJe9Q2WipIUq5yLFhUo14BnOno0i5DkaCKJWz2jUeCIZEePC4OmDLJyQAuLStK75anl9lnSOqmbuf3uXqFU1aFRezPvN3fH0+pSjXo16yd8fT6lJxnFWpaEvs0YXrn2nUEm6fYo7RZwOscdPQYIbHFLhyntFnE1MbNpwXMedaXiFcSig1QcA+VKhyA4pySTUk4sFSSfNKlG2bFhJJ81azOqkO0Ttnw6IXDQxy8HTOqUxd1poS05HLila4qjTQ13ouFxoVy91mvabDpYjB3nxWfM0tdiFvRZIc1nDsCOa8qPqODqRW8d7Rl1wS7X4p+ayEZYhZjsCqsPGV0Lna7GnnJQ8qHnuhRVEka2UL6K+njhrVHtqg6RA4I1HZj6GtNJl2JCgzoUz8ahNjjpi27CEq7Za8QlhOu7TGqbwsXYwZE1d7u9yPmFnudUVTN2Pq47h9ljjo1PZn3s/vj6R5lJdojXw/3g+keZSYeq49CpLYw1yuHJcPVw9aZQeqsMUBjqo7VjRwdjuiNEgBGjS2ahqqWlRNLBCJxSkhiIY3Dj6Jpjs+FOqVaalGrQfmpY0aS13muAqaDWQFSCMkUAqanzK1rvsGgdJ2eobP5SM/qIYItyYUMcpvRph1FwegmTFQZKL46ebk2z1VAMXJa02Jrtx2hSJKrjIsh6yWN3FmvEn2KSWUtbtCVa7HwWoZNqBNYg7FuBXs+l+pwm6yaZNk9O10Z+lRUe6qJaIS3MH0S+kvbjUlaJetMUmdQqmmrWoJUSKuKtCmXc+ijt0N7qpeSRGkZQ82aieuuTvn6fULFbItC55O+fpPmFklo1LYnfEnvB9I8ylQ5MXrZ3mQFrSe6MgTrKWFmk+R37StUkls5xbZbTUmRWZd0h/Q7oUeO5pTm0jkUqXqcUPlIJYZPpFISnGYI8F0EZ16FNR2ADMO6KDL9VwR6t/wCBq9Hkl4E4ymOCaEDR+k86qdM6mn9qgn9Zj/GDY+PoJeWLhp2KwsbjqTHau+U9Fxe7Y7oo5/Wcz+MaKI+gXlgorvp8TgOGKZiszBtPHIpZ73fK7oVQyP8Ald0KhyfUfVZPLX9FEfR414NZkgAoKBSZlkttD/ld0Ku6d2pruhUMpZJbdjlhroe7ZVdOs9z30+F3QoZlf8ruhSuMn4YxYjSE65s6zmvf8ruhV3aRGTuhQuEvwb9tDz5kP+qIKR7/AMrjyKhwf8ruhWrHL8HcEagtlc8RvS8tma74TQ7NST7N4/S7oVHvPld0Ktweo9RgfsboRP0+OfYO1wuHxArLcaLcbLJkWkjeCl57AHfoc07gadF9J6X6zHrLFr/1EGT0MluOzJ7RClTs10yfpaTyIQJLBJrY79pXuY/UYsnxkmRSxSj2hQSUWlcsnfP0nzCzX2KQfod+0p65oHNeS5rgNE5gjWE2VNHKJ6VutGjXLl5uXoOIZq4Zrly8nIX4+gzMlYrlyQNAuVFy5cEXYqrlyWaVehFSuRBFguauXIQiH61ULly1HEqXKFy045qhcuWIFhGrnrly1AIgLly5awkVKl+ShcmYvkhOX4iU6A3Mrly+jh0eef/Z"/>
          <p:cNvSpPr>
            <a:spLocks noChangeAspect="1" noChangeArrowheads="1"/>
          </p:cNvSpPr>
          <p:nvPr/>
        </p:nvSpPr>
        <p:spPr bwMode="auto">
          <a:xfrm>
            <a:off x="4856163" y="160338"/>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pt-PT">
              <a:solidFill>
                <a:srgbClr val="F8F8F8"/>
              </a:solidFill>
              <a:cs typeface="Arial" charset="0"/>
            </a:endParaRPr>
          </a:p>
        </p:txBody>
      </p:sp>
      <p:sp>
        <p:nvSpPr>
          <p:cNvPr id="3" name="Rectângulo 2"/>
          <p:cNvSpPr/>
          <p:nvPr/>
        </p:nvSpPr>
        <p:spPr>
          <a:xfrm>
            <a:off x="684213" y="671513"/>
            <a:ext cx="8064500" cy="5570537"/>
          </a:xfrm>
          <a:prstGeom prst="rect">
            <a:avLst/>
          </a:prstGeom>
        </p:spPr>
        <p:txBody>
          <a:bodyPr>
            <a:spAutoFit/>
          </a:bodyPr>
          <a:lstStyle/>
          <a:p>
            <a:pPr algn="r">
              <a:spcAft>
                <a:spcPts val="600"/>
              </a:spcAft>
              <a:defRPr/>
            </a:pPr>
            <a:r>
              <a:rPr kumimoji="0" lang="pt-PT" sz="2200" b="0" i="1" kern="0" spc="100" baseline="0" dirty="0">
                <a:solidFill>
                  <a:srgbClr val="FFCC99"/>
                </a:solidFill>
                <a:latin typeface="Arial" charset="0"/>
                <a:cs typeface="Arial" charset="0"/>
              </a:rPr>
              <a:t>	                 </a:t>
            </a:r>
            <a:r>
              <a:rPr kumimoji="0" lang="pt-PT" sz="2000" b="0" kern="0" spc="100" baseline="0" dirty="0">
                <a:solidFill>
                  <a:srgbClr val="FFFF66"/>
                </a:solidFill>
                <a:latin typeface="Arial" charset="0"/>
                <a:cs typeface="Arial" charset="0"/>
              </a:rPr>
              <a:t>( … )</a:t>
            </a:r>
            <a:r>
              <a:rPr kumimoji="0" lang="pt-PT" sz="2000" b="0" kern="0" spc="100" baseline="0" dirty="0">
                <a:solidFill>
                  <a:srgbClr val="F8F8F8"/>
                </a:solidFill>
                <a:latin typeface="Arial" charset="0"/>
                <a:cs typeface="Arial" charset="0"/>
              </a:rPr>
              <a:t>                                    </a:t>
            </a:r>
            <a:r>
              <a:rPr kumimoji="0" lang="pt-PT" sz="2000" b="0" i="1" kern="0" cap="small" spc="100" baseline="0" dirty="0">
                <a:solidFill>
                  <a:srgbClr val="FFCC66"/>
                </a:solidFill>
                <a:latin typeface="Arial" charset="0"/>
                <a:cs typeface="Arial" charset="0"/>
              </a:rPr>
              <a:t>[ Saudação ]</a:t>
            </a:r>
            <a:r>
              <a:rPr kumimoji="0" lang="pt-PT" sz="2000" b="0" kern="0" cap="small" spc="100" baseline="0" dirty="0">
                <a:solidFill>
                  <a:srgbClr val="FF6600"/>
                </a:solidFill>
                <a:latin typeface="Arial" charset="0"/>
                <a:cs typeface="Arial" charset="0"/>
              </a:rPr>
              <a:t> </a:t>
            </a:r>
            <a:endParaRPr kumimoji="0" lang="pt-PT" sz="2000" b="0" i="1" kern="0" spc="100" baseline="0" dirty="0">
              <a:solidFill>
                <a:srgbClr val="FF6600"/>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 graça  …  estejam convosco.</a:t>
            </a:r>
          </a:p>
          <a:p>
            <a:pPr algn="l">
              <a:defRPr/>
            </a:pPr>
            <a:r>
              <a:rPr kumimoji="0" lang="pt-PT" sz="2400" b="0" i="1" kern="0" spc="100" baseline="0" dirty="0">
                <a:solidFill>
                  <a:srgbClr val="FFCC99"/>
                </a:solidFill>
                <a:latin typeface="Arial" charset="0"/>
                <a:cs typeface="Arial" charset="0"/>
              </a:rPr>
              <a:t>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Bendito seja Deus </a:t>
            </a:r>
          </a:p>
          <a:p>
            <a:pPr algn="l">
              <a:spcAft>
                <a:spcPts val="600"/>
              </a:spcAft>
              <a:defRPr/>
            </a:pPr>
            <a:r>
              <a:rPr kumimoji="0" lang="pt-PT" sz="2400" kern="0" spc="100" baseline="0" dirty="0">
                <a:solidFill>
                  <a:srgbClr val="FFFFFF"/>
                </a:solidFill>
                <a:latin typeface="Arial" charset="0"/>
                <a:cs typeface="Arial" charset="0"/>
              </a:rPr>
              <a:t>    que nos reuniu no amor de Cristo!</a:t>
            </a:r>
            <a:r>
              <a:rPr kumimoji="0" lang="pt-PT" sz="1000"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	</a:t>
            </a:r>
          </a:p>
          <a:p>
            <a:pPr algn="r">
              <a:defRPr/>
            </a:pPr>
            <a:r>
              <a:rPr kumimoji="0" lang="pt-PT" sz="2000" b="0" i="1" kern="0" cap="small" spc="100" baseline="0" dirty="0">
                <a:solidFill>
                  <a:srgbClr val="FF9933"/>
                </a:solidFill>
                <a:latin typeface="Arial" charset="0"/>
                <a:cs typeface="Arial" charset="0"/>
              </a:rPr>
              <a:t>  </a:t>
            </a:r>
            <a:r>
              <a:rPr kumimoji="0" lang="pt-PT" sz="2000" b="0" i="1" kern="0" cap="small" spc="100" baseline="0" dirty="0">
                <a:solidFill>
                  <a:srgbClr val="FFCC66"/>
                </a:solidFill>
                <a:latin typeface="Arial" charset="0"/>
                <a:cs typeface="Arial" charset="0"/>
              </a:rPr>
              <a:t>[ Ato Penitencial ]</a:t>
            </a:r>
            <a:r>
              <a:rPr kumimoji="0" lang="pt-PT" sz="2000" b="0" kern="0" cap="small" spc="100" baseline="0" dirty="0">
                <a:solidFill>
                  <a:srgbClr val="FFCC66"/>
                </a:solidFill>
                <a:latin typeface="Arial" charset="0"/>
                <a:cs typeface="Arial" charset="0"/>
              </a:rPr>
              <a:t> </a:t>
            </a:r>
            <a:endParaRPr kumimoji="0" lang="pt-PT" sz="2400" kern="0" spc="100" baseline="0" dirty="0">
              <a:solidFill>
                <a:srgbClr val="FFCC66"/>
              </a:solidFill>
              <a:latin typeface="Arial" charset="0"/>
              <a:cs typeface="Arial" charset="0"/>
            </a:endParaRPr>
          </a:p>
          <a:p>
            <a:pPr algn="l">
              <a:defRPr/>
            </a:pPr>
            <a:r>
              <a:rPr kumimoji="0" lang="pt-PT" sz="2200" b="0" i="1" kern="0" spc="100" baseline="0" dirty="0">
                <a:solidFill>
                  <a:srgbClr val="FFCC99"/>
                </a:solidFill>
                <a:latin typeface="Arial" charset="0"/>
                <a:cs typeface="Arial" charset="0"/>
              </a:rPr>
              <a:t>    S-</a:t>
            </a:r>
            <a:r>
              <a:rPr kumimoji="0" lang="pt-PT" sz="2200" b="0" i="1" kern="0" spc="100" baseline="0" dirty="0">
                <a:solidFill>
                  <a:srgbClr val="FFFFFF"/>
                </a:solidFill>
                <a:latin typeface="Arial" charset="0"/>
                <a:cs typeface="Arial" charset="0"/>
              </a:rPr>
              <a:t> </a:t>
            </a:r>
            <a:r>
              <a:rPr kumimoji="0" lang="pt-PT" sz="2200" b="0" i="1" kern="0" spc="100" baseline="0" dirty="0">
                <a:solidFill>
                  <a:srgbClr val="FFFF66"/>
                </a:solidFill>
                <a:latin typeface="Arial" charset="0"/>
                <a:cs typeface="Arial" charset="0"/>
              </a:rPr>
              <a:t>(</a:t>
            </a:r>
            <a:r>
              <a:rPr kumimoji="0" lang="pt-PT" sz="2200" b="0" i="1" kern="0" spc="100" baseline="0" dirty="0">
                <a:solidFill>
                  <a:srgbClr val="FFFFFF"/>
                </a:solidFill>
                <a:latin typeface="Arial" charset="0"/>
                <a:cs typeface="Arial" charset="0"/>
              </a:rPr>
              <a:t> </a:t>
            </a:r>
            <a:r>
              <a:rPr kumimoji="0" lang="pt-PT" sz="2200" i="1" kern="0" spc="100" baseline="0" dirty="0">
                <a:solidFill>
                  <a:srgbClr val="FFFF66"/>
                </a:solidFill>
                <a:latin typeface="Arial" charset="0"/>
                <a:cs typeface="Arial" charset="0"/>
              </a:rPr>
              <a:t>… </a:t>
            </a:r>
            <a:r>
              <a:rPr kumimoji="0" lang="pt-PT" sz="2200" b="0" i="1" kern="0" spc="100" baseline="0" dirty="0">
                <a:solidFill>
                  <a:srgbClr val="FFFF66"/>
                </a:solidFill>
                <a:latin typeface="Arial" charset="0"/>
                <a:cs typeface="Arial" charset="0"/>
              </a:rPr>
              <a:t>) Confessemos os nossos pecados:</a:t>
            </a:r>
          </a:p>
          <a:p>
            <a:pPr algn="l">
              <a:defRPr/>
            </a:pPr>
            <a:r>
              <a:rPr kumimoji="0" lang="pt-PT" sz="2400" b="0" i="1" kern="0" spc="100" baseline="0" dirty="0">
                <a:solidFill>
                  <a:srgbClr val="FFCC99"/>
                </a:solidFill>
                <a:latin typeface="Arial" charset="0"/>
                <a:cs typeface="Arial" charset="0"/>
              </a:rPr>
              <a:t>(</a:t>
            </a:r>
            <a:r>
              <a:rPr kumimoji="0" lang="pt-PT" sz="2200" b="0" i="1" kern="0" spc="100" baseline="0" dirty="0">
                <a:solidFill>
                  <a:srgbClr val="FFCC99"/>
                </a:solidFill>
                <a:latin typeface="Arial" charset="0"/>
                <a:cs typeface="Arial" charset="0"/>
              </a:rPr>
              <a:t>S</a:t>
            </a:r>
            <a:r>
              <a:rPr kumimoji="0" lang="pt-PT" sz="2400" b="0" i="1" kern="0" spc="100" baseline="0" dirty="0">
                <a:solidFill>
                  <a:srgbClr val="FFCC99"/>
                </a:solidFill>
                <a:latin typeface="Arial" charset="0"/>
                <a:cs typeface="Arial" charset="0"/>
              </a:rPr>
              <a:t> </a:t>
            </a:r>
            <a:r>
              <a:rPr kumimoji="0" lang="pt-PT" sz="2000" b="0" i="1" kern="0" spc="100" baseline="0" dirty="0">
                <a:solidFill>
                  <a:srgbClr val="FFCC99"/>
                </a:solidFill>
                <a:latin typeface="Arial" charset="0"/>
                <a:cs typeface="Arial" charset="0"/>
              </a:rPr>
              <a:t>e</a:t>
            </a:r>
            <a:r>
              <a:rPr kumimoji="0" lang="pt-PT" sz="2400" b="0" i="1" kern="0" spc="100" baseline="0" dirty="0">
                <a:solidFill>
                  <a:srgbClr val="FFCC99"/>
                </a:solidFill>
                <a:latin typeface="Arial" charset="0"/>
                <a:cs typeface="Arial" charset="0"/>
              </a:rPr>
              <a:t> P)-</a:t>
            </a:r>
            <a:r>
              <a:rPr kumimoji="0" lang="pt-PT" sz="2400" b="0" i="1" kern="0" spc="100" baseline="0" dirty="0">
                <a:solidFill>
                  <a:srgbClr val="FFFFFF"/>
                </a:solidFill>
                <a:latin typeface="Arial" charset="0"/>
                <a:cs typeface="Arial" charset="0"/>
              </a:rPr>
              <a:t> </a:t>
            </a:r>
            <a:r>
              <a:rPr kumimoji="0" lang="pt-PT" sz="2400" kern="0" spc="100" baseline="0" dirty="0">
                <a:solidFill>
                  <a:srgbClr val="FFFFFF"/>
                </a:solidFill>
                <a:latin typeface="Arial" charset="0"/>
                <a:cs typeface="Arial" charset="0"/>
              </a:rPr>
              <a:t>Confesso a Deus todo-poderoso</a:t>
            </a:r>
          </a:p>
          <a:p>
            <a:pPr algn="l">
              <a:defRPr/>
            </a:pPr>
            <a:r>
              <a:rPr kumimoji="0" lang="pt-PT" sz="2400" kern="0" spc="100" baseline="0" dirty="0">
                <a:solidFill>
                  <a:srgbClr val="FFFFFF"/>
                </a:solidFill>
                <a:latin typeface="Arial" charset="0"/>
                <a:cs typeface="Arial" charset="0"/>
              </a:rPr>
              <a:t>	e a vós, irmãos, que pequei muitas vezes</a:t>
            </a:r>
          </a:p>
          <a:p>
            <a:pPr algn="l">
              <a:defRPr/>
            </a:pPr>
            <a:r>
              <a:rPr kumimoji="0" lang="pt-PT" sz="2400" kern="0" spc="100" baseline="0" dirty="0">
                <a:solidFill>
                  <a:srgbClr val="FFFFFF"/>
                </a:solidFill>
                <a:latin typeface="Arial" charset="0"/>
                <a:cs typeface="Arial" charset="0"/>
              </a:rPr>
              <a:t>	por pensamentos e palavras,</a:t>
            </a:r>
            <a:r>
              <a:rPr kumimoji="0" lang="pt-PT" sz="2400" b="0" i="1" kern="0" spc="100" baseline="0" dirty="0">
                <a:solidFill>
                  <a:srgbClr val="FFFFFF"/>
                </a:solidFill>
                <a:latin typeface="Arial" charset="0"/>
                <a:cs typeface="Arial" charset="0"/>
              </a:rPr>
              <a:t> </a:t>
            </a:r>
          </a:p>
          <a:p>
            <a:pPr algn="l">
              <a:defRPr/>
            </a:pPr>
            <a:r>
              <a:rPr kumimoji="0" lang="pt-PT" sz="2400" kern="0" spc="100" baseline="0" dirty="0">
                <a:solidFill>
                  <a:srgbClr val="FFFFFF"/>
                </a:solidFill>
                <a:latin typeface="Arial" charset="0"/>
                <a:cs typeface="Arial" charset="0"/>
              </a:rPr>
              <a:t>	atos e omissões, </a:t>
            </a:r>
            <a:endParaRPr kumimoji="0" lang="pt-PT" sz="2000" kern="0" spc="100" baseline="0" dirty="0">
              <a:solidFill>
                <a:srgbClr val="FFFFFF"/>
              </a:solidFill>
              <a:latin typeface="Arial" charset="0"/>
              <a:cs typeface="Arial" charset="0"/>
            </a:endParaRPr>
          </a:p>
          <a:p>
            <a:pPr algn="l">
              <a:defRPr/>
            </a:pPr>
            <a:r>
              <a:rPr kumimoji="0" lang="pt-PT" sz="2400" kern="0" spc="100" baseline="0" dirty="0">
                <a:solidFill>
                  <a:srgbClr val="FFFFFF"/>
                </a:solidFill>
                <a:latin typeface="Arial" charset="0"/>
                <a:cs typeface="Arial" charset="0"/>
              </a:rPr>
              <a:t>	por minha culpa, minha tão grande culpa.</a:t>
            </a:r>
          </a:p>
          <a:p>
            <a:pPr algn="l">
              <a:defRPr/>
            </a:pPr>
            <a:r>
              <a:rPr kumimoji="0" lang="pt-PT" sz="2400" kern="0" spc="100" baseline="0" dirty="0">
                <a:solidFill>
                  <a:srgbClr val="FFFFFF"/>
                </a:solidFill>
                <a:latin typeface="Arial" charset="0"/>
                <a:cs typeface="Arial" charset="0"/>
              </a:rPr>
              <a:t>	E peço à Virgem Maria, aos Anjos e Santos,</a:t>
            </a:r>
          </a:p>
          <a:p>
            <a:pPr algn="l">
              <a:defRPr/>
            </a:pPr>
            <a:r>
              <a:rPr kumimoji="0" lang="pt-PT" sz="2400" kern="0" spc="100" baseline="0" dirty="0">
                <a:solidFill>
                  <a:srgbClr val="FFFFFF"/>
                </a:solidFill>
                <a:latin typeface="Arial" charset="0"/>
                <a:cs typeface="Arial" charset="0"/>
              </a:rPr>
              <a:t>	e a vós, irmãos, que rogueis por mim</a:t>
            </a:r>
          </a:p>
          <a:p>
            <a:pPr algn="l">
              <a:defRPr/>
            </a:pPr>
            <a:r>
              <a:rPr kumimoji="0" lang="pt-PT" sz="2400" kern="0" spc="100" baseline="0" dirty="0">
                <a:solidFill>
                  <a:srgbClr val="FFFFFF"/>
                </a:solidFill>
                <a:latin typeface="Arial" charset="0"/>
                <a:cs typeface="Arial" charset="0"/>
              </a:rPr>
              <a:t>	a Deus, nosso Senhor.</a:t>
            </a:r>
          </a:p>
          <a:p>
            <a:pPr algn="l">
              <a:defRPr/>
            </a:pPr>
            <a:r>
              <a:rPr kumimoji="0" lang="pt-PT" sz="2000" b="0" kern="0" spc="100" baseline="0" dirty="0">
                <a:solidFill>
                  <a:srgbClr val="F8F8F8"/>
                </a:solidFill>
                <a:latin typeface="Arial" charset="0"/>
                <a:cs typeface="Arial" charset="0"/>
              </a:rPr>
              <a:t>		          </a:t>
            </a:r>
            <a:r>
              <a:rPr kumimoji="0" lang="pt-PT" sz="2000" b="0" kern="0" spc="100" baseline="0" dirty="0">
                <a:solidFill>
                  <a:srgbClr val="FFFF66"/>
                </a:solidFill>
                <a:latin typeface="Arial" charset="0"/>
                <a:cs typeface="Arial" charset="0"/>
              </a:rPr>
              <a:t>( … )</a:t>
            </a:r>
            <a:endParaRPr kumimoji="0" lang="pt-PT" sz="2400" kern="0" spc="100" baseline="0" dirty="0">
              <a:solidFill>
                <a:srgbClr val="FFFF66"/>
              </a:solidFill>
              <a:latin typeface="Arial" charset="0"/>
              <a:cs typeface="Arial" charset="0"/>
            </a:endParaRPr>
          </a:p>
        </p:txBody>
      </p:sp>
      <p:sp>
        <p:nvSpPr>
          <p:cNvPr id="12" name="Line 4"/>
          <p:cNvSpPr>
            <a:spLocks noChangeShapeType="1"/>
          </p:cNvSpPr>
          <p:nvPr/>
        </p:nvSpPr>
        <p:spPr bwMode="auto">
          <a:xfrm flipV="1">
            <a:off x="2700338" y="6308725"/>
            <a:ext cx="3381375" cy="0"/>
          </a:xfrm>
          <a:prstGeom prst="line">
            <a:avLst/>
          </a:prstGeom>
          <a:noFill/>
          <a:ln w="28575">
            <a:solidFill>
              <a:srgbClr val="FFCC99"/>
            </a:solidFill>
            <a:round/>
            <a:headEnd/>
            <a:tailEnd/>
          </a:ln>
          <a:extLst>
            <a:ext uri="{909E8E84-426E-40DD-AFC4-6F175D3DCCD1}">
              <a14:hiddenFill xmlns:a14="http://schemas.microsoft.com/office/drawing/2010/main">
                <a:noFill/>
              </a14:hiddenFill>
            </a:ext>
          </a:extLst>
        </p:spPr>
        <p:txBody>
          <a:bodyPr/>
          <a:lstStyle/>
          <a:p>
            <a:pPr>
              <a:defRPr/>
            </a:pPr>
            <a:endParaRPr lang="pt-PT">
              <a:ln>
                <a:solidFill>
                  <a:srgbClr val="000000"/>
                </a:solidFill>
              </a:ln>
              <a:solidFill>
                <a:srgbClr val="F8F8F8"/>
              </a:solidFill>
              <a:cs typeface="Arial" charset="0"/>
            </a:endParaRPr>
          </a:p>
        </p:txBody>
      </p:sp>
    </p:spTree>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body" idx="1"/>
          </p:nvPr>
        </p:nvSpPr>
        <p:spPr>
          <a:xfrm>
            <a:off x="539750" y="1268413"/>
            <a:ext cx="8281988" cy="4895850"/>
          </a:xfrm>
        </p:spPr>
        <p:txBody>
          <a:bodyPr/>
          <a:lstStyle/>
          <a:p>
            <a:pPr eaLnBrk="1" hangingPunct="1">
              <a:lnSpc>
                <a:spcPct val="70000"/>
              </a:lnSpc>
              <a:buFontTx/>
              <a:buNone/>
            </a:pPr>
            <a:r>
              <a:rPr lang="pt-PT" sz="2200" b="1" smtClean="0">
                <a:latin typeface="Arial" charset="0"/>
              </a:rPr>
              <a:t>Glória a Deus nas alturas,</a:t>
            </a:r>
          </a:p>
          <a:p>
            <a:pPr eaLnBrk="1" hangingPunct="1">
              <a:lnSpc>
                <a:spcPct val="70000"/>
              </a:lnSpc>
              <a:buFontTx/>
              <a:buNone/>
            </a:pPr>
            <a:r>
              <a:rPr lang="pt-PT" sz="2200" b="1" smtClean="0">
                <a:latin typeface="Arial" charset="0"/>
              </a:rPr>
              <a:t>e paz na terra aos homens por Ele amados</a:t>
            </a:r>
            <a:r>
              <a:rPr lang="pt-PT" sz="2200" smtClean="0">
                <a:latin typeface="Arial" charset="0"/>
              </a:rPr>
              <a:t>.</a:t>
            </a:r>
          </a:p>
          <a:p>
            <a:pPr eaLnBrk="1" hangingPunct="1">
              <a:lnSpc>
                <a:spcPct val="70000"/>
              </a:lnSpc>
              <a:buFontTx/>
              <a:buNone/>
            </a:pPr>
            <a:r>
              <a:rPr lang="pt-PT" sz="2200" b="1" smtClean="0">
                <a:latin typeface="Arial" charset="0"/>
              </a:rPr>
              <a:t>Senhor Deus, Rei dos Céus, </a:t>
            </a:r>
          </a:p>
          <a:p>
            <a:pPr eaLnBrk="1" hangingPunct="1">
              <a:lnSpc>
                <a:spcPct val="70000"/>
              </a:lnSpc>
              <a:buFontTx/>
              <a:buNone/>
            </a:pPr>
            <a:r>
              <a:rPr lang="pt-PT" sz="2200" b="1" smtClean="0">
                <a:latin typeface="Arial" charset="0"/>
              </a:rPr>
              <a:t>Deus Pai todo-poderoso.</a:t>
            </a:r>
          </a:p>
          <a:p>
            <a:pPr eaLnBrk="1" hangingPunct="1">
              <a:lnSpc>
                <a:spcPct val="70000"/>
              </a:lnSpc>
              <a:buFontTx/>
              <a:buNone/>
            </a:pPr>
            <a:r>
              <a:rPr lang="pt-PT" sz="2200" b="1" smtClean="0">
                <a:latin typeface="Arial" charset="0"/>
              </a:rPr>
              <a:t>Nós Vos louvamos, nós Vos bendizemos, </a:t>
            </a:r>
          </a:p>
          <a:p>
            <a:pPr eaLnBrk="1" hangingPunct="1">
              <a:lnSpc>
                <a:spcPct val="70000"/>
              </a:lnSpc>
              <a:buFontTx/>
              <a:buNone/>
            </a:pPr>
            <a:r>
              <a:rPr lang="pt-PT" sz="2200" b="1" smtClean="0">
                <a:latin typeface="Arial" charset="0"/>
              </a:rPr>
              <a:t>nós Vos adoramos, nós Vos glorificamos, </a:t>
            </a:r>
          </a:p>
          <a:p>
            <a:pPr eaLnBrk="1" hangingPunct="1">
              <a:lnSpc>
                <a:spcPct val="70000"/>
              </a:lnSpc>
              <a:buFontTx/>
              <a:buNone/>
            </a:pPr>
            <a:r>
              <a:rPr lang="pt-PT" sz="2200" b="1" smtClean="0">
                <a:latin typeface="Arial" charset="0"/>
              </a:rPr>
              <a:t>nós Vos damos graças por vossa imensa glória.</a:t>
            </a:r>
            <a:r>
              <a:rPr lang="pt-PT" sz="2200" smtClean="0">
                <a:latin typeface="Arial" charset="0"/>
              </a:rPr>
              <a:t>           </a:t>
            </a:r>
          </a:p>
          <a:p>
            <a:pPr eaLnBrk="1" hangingPunct="1">
              <a:lnSpc>
                <a:spcPct val="80000"/>
              </a:lnSpc>
              <a:buFontTx/>
              <a:buNone/>
            </a:pPr>
            <a:r>
              <a:rPr lang="pt-PT" sz="2200" b="1" smtClean="0">
                <a:latin typeface="Arial" charset="0"/>
              </a:rPr>
              <a:t>Senhor Jesus Cristo, Filho Unigénito, </a:t>
            </a:r>
          </a:p>
          <a:p>
            <a:pPr eaLnBrk="1" hangingPunct="1">
              <a:lnSpc>
                <a:spcPct val="80000"/>
              </a:lnSpc>
              <a:buFontTx/>
              <a:buNone/>
            </a:pPr>
            <a:r>
              <a:rPr lang="pt-PT" sz="2200" b="1" smtClean="0">
                <a:latin typeface="Arial" charset="0"/>
              </a:rPr>
              <a:t>Senhor Deus, Cordeiro de Deus, Filho de Deus Pai:</a:t>
            </a:r>
          </a:p>
          <a:p>
            <a:pPr eaLnBrk="1" hangingPunct="1">
              <a:lnSpc>
                <a:spcPct val="80000"/>
              </a:lnSpc>
              <a:buFontTx/>
              <a:buNone/>
            </a:pPr>
            <a:r>
              <a:rPr lang="pt-PT" sz="2200" b="1" smtClean="0">
                <a:latin typeface="Arial" charset="0"/>
              </a:rPr>
              <a:t>Vós que tirais o pecado do mundo, tende piedade de nós. </a:t>
            </a:r>
          </a:p>
          <a:p>
            <a:pPr eaLnBrk="1" hangingPunct="1">
              <a:lnSpc>
                <a:spcPct val="80000"/>
              </a:lnSpc>
              <a:buFontTx/>
              <a:buNone/>
            </a:pPr>
            <a:r>
              <a:rPr lang="pt-PT" sz="2200" b="1" smtClean="0">
                <a:latin typeface="Arial" charset="0"/>
              </a:rPr>
              <a:t>Vós que tirais o pecado do mundo, acolhei a nossa súplica. </a:t>
            </a:r>
          </a:p>
          <a:p>
            <a:pPr eaLnBrk="1" hangingPunct="1">
              <a:lnSpc>
                <a:spcPct val="80000"/>
              </a:lnSpc>
              <a:buFontTx/>
              <a:buNone/>
            </a:pPr>
            <a:r>
              <a:rPr lang="pt-PT" sz="2200" b="1" smtClean="0">
                <a:latin typeface="Arial" charset="0"/>
              </a:rPr>
              <a:t>Vós que estais à direita do Pai, tende piedade de nós. </a:t>
            </a:r>
            <a:endParaRPr lang="pt-PT" sz="2200" smtClean="0">
              <a:latin typeface="Arial" charset="0"/>
            </a:endParaRPr>
          </a:p>
          <a:p>
            <a:pPr eaLnBrk="1" hangingPunct="1">
              <a:lnSpc>
                <a:spcPct val="80000"/>
              </a:lnSpc>
              <a:buFontTx/>
              <a:buNone/>
            </a:pPr>
            <a:r>
              <a:rPr lang="pt-PT" sz="2200" b="1" smtClean="0">
                <a:latin typeface="Arial" charset="0"/>
              </a:rPr>
              <a:t>Só Vós sois o Santo, só Vós, o Senhor, </a:t>
            </a:r>
          </a:p>
          <a:p>
            <a:pPr eaLnBrk="1" hangingPunct="1">
              <a:lnSpc>
                <a:spcPct val="80000"/>
              </a:lnSpc>
              <a:buFontTx/>
              <a:buNone/>
            </a:pPr>
            <a:r>
              <a:rPr lang="pt-PT" sz="2200" b="1" smtClean="0">
                <a:latin typeface="Arial" charset="0"/>
              </a:rPr>
              <a:t>só Vós, o Altíssimo, Jesus Cristo, </a:t>
            </a:r>
          </a:p>
          <a:p>
            <a:pPr eaLnBrk="1" hangingPunct="1">
              <a:lnSpc>
                <a:spcPct val="80000"/>
              </a:lnSpc>
              <a:buFontTx/>
              <a:buNone/>
            </a:pPr>
            <a:r>
              <a:rPr lang="pt-PT" sz="2200" b="1" smtClean="0">
                <a:latin typeface="Arial" charset="0"/>
              </a:rPr>
              <a:t>com o Espírito Santo, na glória de Deus Pai.</a:t>
            </a:r>
            <a:r>
              <a:rPr lang="pt-PT" sz="2200" b="1" i="1" smtClean="0">
                <a:latin typeface="Arial" charset="0"/>
              </a:rPr>
              <a:t>   Ámen.</a:t>
            </a:r>
            <a:r>
              <a:rPr lang="pt-PT" sz="1800" smtClean="0">
                <a:latin typeface="Arial" charset="0"/>
                <a:sym typeface="Wingdings" pitchFamily="2" charset="2"/>
              </a:rPr>
              <a:t> </a:t>
            </a:r>
          </a:p>
        </p:txBody>
      </p:sp>
      <p:sp>
        <p:nvSpPr>
          <p:cNvPr id="109571" name="Line 4"/>
          <p:cNvSpPr>
            <a:spLocks noChangeShapeType="1"/>
          </p:cNvSpPr>
          <p:nvPr/>
        </p:nvSpPr>
        <p:spPr bwMode="auto">
          <a:xfrm>
            <a:off x="1331913" y="1052513"/>
            <a:ext cx="3240087" cy="0"/>
          </a:xfrm>
          <a:prstGeom prst="line">
            <a:avLst/>
          </a:prstGeom>
          <a:noFill/>
          <a:ln w="31750">
            <a:solidFill>
              <a:srgbClr val="FF6600"/>
            </a:solidFill>
            <a:round/>
            <a:headEnd/>
            <a:tailEnd/>
          </a:ln>
          <a:extLst>
            <a:ext uri="{909E8E84-426E-40DD-AFC4-6F175D3DCCD1}">
              <a14:hiddenFill xmlns:a14="http://schemas.microsoft.com/office/drawing/2010/main">
                <a:noFill/>
              </a14:hiddenFill>
            </a:ext>
          </a:extLst>
        </p:spPr>
        <p:txBody>
          <a:bodyPr/>
          <a:lstStyle/>
          <a:p>
            <a:endParaRPr lang="pt-PT"/>
          </a:p>
        </p:txBody>
      </p:sp>
      <p:sp>
        <p:nvSpPr>
          <p:cNvPr id="5" name="WordArt 3"/>
          <p:cNvSpPr>
            <a:spLocks noChangeArrowheads="1" noChangeShapeType="1" noTextEdit="1"/>
          </p:cNvSpPr>
          <p:nvPr/>
        </p:nvSpPr>
        <p:spPr bwMode="auto">
          <a:xfrm>
            <a:off x="1331913" y="620713"/>
            <a:ext cx="3240087" cy="36036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dirty="0">
                <a:ln w="11430"/>
                <a:solidFill>
                  <a:srgbClr val="FF5050"/>
                </a:solidFill>
                <a:effectLst>
                  <a:outerShdw blurRad="50800" dist="39000" dir="5460000" algn="tl">
                    <a:srgbClr val="000000">
                      <a:alpha val="38000"/>
                    </a:srgbClr>
                  </a:outerShdw>
                </a:effectLst>
                <a:latin typeface="Arial"/>
                <a:cs typeface="Arial"/>
              </a:rPr>
              <a:t>Glória</a:t>
            </a:r>
          </a:p>
        </p:txBody>
      </p:sp>
    </p:spTree>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WordArt 21"/>
          <p:cNvSpPr>
            <a:spLocks noChangeArrowheads="1" noChangeShapeType="1" noTextEdit="1"/>
          </p:cNvSpPr>
          <p:nvPr/>
        </p:nvSpPr>
        <p:spPr bwMode="auto">
          <a:xfrm>
            <a:off x="571472" y="548680"/>
            <a:ext cx="8429684" cy="56886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Liturgia da </a:t>
            </a:r>
          </a:p>
          <a:p>
            <a:pPr>
              <a:defRPr/>
            </a:pPr>
            <a:r>
              <a:rPr lang="pt-PT" sz="3600" kern="10" baseline="0" dirty="0">
                <a:ln w="11430"/>
                <a:solidFill>
                  <a:srgbClr val="33CC33"/>
                </a:solidFill>
                <a:effectLst>
                  <a:glow rad="101600">
                    <a:srgbClr val="CCFF33">
                      <a:alpha val="40000"/>
                    </a:srgbClr>
                  </a:glow>
                  <a:outerShdw blurRad="50800" dist="38100" dir="2700000" algn="tl" rotWithShape="0">
                    <a:srgbClr val="FFFFFF">
                      <a:alpha val="80000"/>
                    </a:srgbClr>
                  </a:outerShdw>
                </a:effectLst>
                <a:latin typeface="Arial Black"/>
              </a:rPr>
              <a:t>PALAVRA</a:t>
            </a:r>
          </a:p>
        </p:txBody>
      </p:sp>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9475" y="980728"/>
            <a:ext cx="4749800" cy="4060825"/>
          </a:xfrm>
          <a:prstGeom prst="rect">
            <a:avLst/>
          </a:prstGeom>
          <a:noFill/>
          <a:ln>
            <a:noFill/>
          </a:ln>
          <a:effectLst>
            <a:glow rad="431800">
              <a:schemeClr val="tx2">
                <a:alpha val="55000"/>
              </a:schemeClr>
            </a:glow>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WordArt 5"/>
          <p:cNvSpPr>
            <a:spLocks noChangeArrowheads="1" noChangeShapeType="1" noTextEdit="1"/>
          </p:cNvSpPr>
          <p:nvPr/>
        </p:nvSpPr>
        <p:spPr bwMode="auto">
          <a:xfrm>
            <a:off x="395536" y="435486"/>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chemeClr val="tx1">
                      <a:alpha val="56000"/>
                    </a:schemeClr>
                  </a:outerShdw>
                </a:effectLst>
                <a:latin typeface="Arial"/>
                <a:cs typeface="Arial"/>
              </a:rPr>
              <a:t>L. da PALAVRA</a:t>
            </a:r>
          </a:p>
        </p:txBody>
      </p:sp>
      <p:sp>
        <p:nvSpPr>
          <p:cNvPr id="21510" name="Line 6"/>
          <p:cNvSpPr>
            <a:spLocks noChangeShapeType="1"/>
          </p:cNvSpPr>
          <p:nvPr/>
        </p:nvSpPr>
        <p:spPr bwMode="auto">
          <a:xfrm>
            <a:off x="395288" y="836613"/>
            <a:ext cx="83280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3" name="Rectângulo 2"/>
          <p:cNvSpPr/>
          <p:nvPr/>
        </p:nvSpPr>
        <p:spPr>
          <a:xfrm>
            <a:off x="525463" y="1344613"/>
            <a:ext cx="8367712" cy="4222750"/>
          </a:xfrm>
          <a:prstGeom prst="rect">
            <a:avLst/>
          </a:prstGeom>
        </p:spPr>
        <p:txBody>
          <a:bodyPr>
            <a:spAutoFit/>
          </a:bodyPr>
          <a:lstStyle/>
          <a:p>
            <a:pPr algn="l">
              <a:lnSpc>
                <a:spcPts val="2300"/>
              </a:lnSpc>
              <a:defRPr/>
            </a:pPr>
            <a:r>
              <a:rPr lang="pt-PT" sz="2200" spc="100" baseline="0" dirty="0">
                <a:solidFill>
                  <a:srgbClr val="F8F8F8"/>
                </a:solidFill>
                <a:latin typeface="Arial" charset="0"/>
                <a:cs typeface="Arial" charset="0"/>
              </a:rPr>
              <a:t>“Naqueles dias, os filhos de Israel partiram de Refidim e chegaram ao deserto do Sinai, onde acamparam, em frente da montanha. Moisés subiu à presença de Deus.</a:t>
            </a:r>
          </a:p>
          <a:p>
            <a:pPr algn="l">
              <a:lnSpc>
                <a:spcPts val="2300"/>
              </a:lnSpc>
              <a:defRPr/>
            </a:pPr>
            <a:r>
              <a:rPr lang="pt-PT" sz="2200" spc="100" baseline="0" dirty="0">
                <a:solidFill>
                  <a:srgbClr val="F8F8F8"/>
                </a:solidFill>
                <a:latin typeface="Arial" charset="0"/>
                <a:cs typeface="Arial" charset="0"/>
              </a:rPr>
              <a:t>O Senhor chamou-o da montanha e disse-lhe:</a:t>
            </a:r>
          </a:p>
          <a:p>
            <a:pPr algn="l">
              <a:lnSpc>
                <a:spcPts val="2300"/>
              </a:lnSpc>
              <a:defRPr/>
            </a:pPr>
            <a:r>
              <a:rPr lang="pt-PT" sz="2200" spc="100" baseline="0" dirty="0">
                <a:solidFill>
                  <a:srgbClr val="F8F8F8"/>
                </a:solidFill>
                <a:latin typeface="Arial" charset="0"/>
                <a:cs typeface="Arial" charset="0"/>
              </a:rPr>
              <a:t>«Assim falarás à casa de Jacob, isto dirás aos filhos </a:t>
            </a:r>
          </a:p>
          <a:p>
            <a:pPr algn="l">
              <a:lnSpc>
                <a:spcPts val="2300"/>
              </a:lnSpc>
              <a:defRPr/>
            </a:pPr>
            <a:r>
              <a:rPr lang="pt-PT" sz="2200" spc="100" baseline="0" dirty="0">
                <a:solidFill>
                  <a:srgbClr val="F8F8F8"/>
                </a:solidFill>
                <a:latin typeface="Arial" charset="0"/>
                <a:cs typeface="Arial" charset="0"/>
              </a:rPr>
              <a:t>de Israel: ‘Vistes o que Eu fiz ao </a:t>
            </a:r>
            <a:r>
              <a:rPr lang="pt-PT" sz="2200" spc="100" baseline="0" dirty="0" smtClean="0">
                <a:solidFill>
                  <a:srgbClr val="F8F8F8"/>
                </a:solidFill>
                <a:latin typeface="Arial" charset="0"/>
                <a:cs typeface="Arial" charset="0"/>
              </a:rPr>
              <a:t>Egito</a:t>
            </a:r>
            <a:r>
              <a:rPr lang="pt-PT" sz="2200" spc="100" baseline="0" dirty="0">
                <a:solidFill>
                  <a:srgbClr val="F8F8F8"/>
                </a:solidFill>
                <a:latin typeface="Arial" charset="0"/>
                <a:cs typeface="Arial" charset="0"/>
              </a:rPr>
              <a:t>,</a:t>
            </a:r>
          </a:p>
          <a:p>
            <a:pPr algn="l">
              <a:lnSpc>
                <a:spcPts val="2300"/>
              </a:lnSpc>
              <a:defRPr/>
            </a:pPr>
            <a:r>
              <a:rPr lang="pt-PT" sz="2200" spc="100" baseline="0" dirty="0">
                <a:solidFill>
                  <a:srgbClr val="F8F8F8"/>
                </a:solidFill>
                <a:latin typeface="Arial" charset="0"/>
                <a:cs typeface="Arial" charset="0"/>
              </a:rPr>
              <a:t>como vos transportei sobre asas de águia </a:t>
            </a:r>
          </a:p>
          <a:p>
            <a:pPr algn="l">
              <a:lnSpc>
                <a:spcPts val="2300"/>
              </a:lnSpc>
              <a:defRPr/>
            </a:pPr>
            <a:r>
              <a:rPr lang="pt-PT" sz="2200" spc="100" baseline="0" dirty="0">
                <a:solidFill>
                  <a:srgbClr val="F8F8F8"/>
                </a:solidFill>
                <a:latin typeface="Arial" charset="0"/>
                <a:cs typeface="Arial" charset="0"/>
              </a:rPr>
              <a:t>e vos trouxe até Mim.</a:t>
            </a:r>
          </a:p>
          <a:p>
            <a:pPr algn="l">
              <a:lnSpc>
                <a:spcPts val="2300"/>
              </a:lnSpc>
              <a:defRPr/>
            </a:pPr>
            <a:r>
              <a:rPr lang="pt-PT" sz="2200" spc="100" baseline="0" dirty="0">
                <a:solidFill>
                  <a:srgbClr val="F8F8F8"/>
                </a:solidFill>
                <a:latin typeface="Arial" charset="0"/>
                <a:cs typeface="Arial" charset="0"/>
              </a:rPr>
              <a:t>Agora, se ouvirdes a minha voz,  se guardardes </a:t>
            </a:r>
          </a:p>
          <a:p>
            <a:pPr algn="l">
              <a:lnSpc>
                <a:spcPts val="2300"/>
              </a:lnSpc>
              <a:defRPr/>
            </a:pPr>
            <a:r>
              <a:rPr lang="pt-PT" sz="2200" spc="100" baseline="0" dirty="0">
                <a:solidFill>
                  <a:srgbClr val="F8F8F8"/>
                </a:solidFill>
                <a:latin typeface="Arial" charset="0"/>
                <a:cs typeface="Arial" charset="0"/>
              </a:rPr>
              <a:t>a minha aliança, sereis minha propriedade especial entre todos os povos.</a:t>
            </a:r>
          </a:p>
          <a:p>
            <a:pPr algn="l">
              <a:lnSpc>
                <a:spcPts val="2300"/>
              </a:lnSpc>
              <a:defRPr/>
            </a:pPr>
            <a:r>
              <a:rPr lang="pt-PT" sz="2200" spc="100" baseline="0" dirty="0">
                <a:solidFill>
                  <a:srgbClr val="F8F8F8"/>
                </a:solidFill>
                <a:latin typeface="Arial" charset="0"/>
                <a:cs typeface="Arial" charset="0"/>
              </a:rPr>
              <a:t>Porque toda a terra Me pertence;</a:t>
            </a:r>
          </a:p>
          <a:p>
            <a:pPr algn="l">
              <a:lnSpc>
                <a:spcPts val="2300"/>
              </a:lnSpc>
              <a:defRPr/>
            </a:pPr>
            <a:r>
              <a:rPr lang="pt-PT" sz="2200" spc="100" baseline="0" dirty="0">
                <a:solidFill>
                  <a:srgbClr val="F8F8F8"/>
                </a:solidFill>
                <a:latin typeface="Arial" charset="0"/>
                <a:cs typeface="Arial" charset="0"/>
              </a:rPr>
              <a:t>mas vós sereis para Mim um reino de sacerdotes, </a:t>
            </a:r>
          </a:p>
          <a:p>
            <a:pPr algn="l">
              <a:lnSpc>
                <a:spcPts val="2300"/>
              </a:lnSpc>
              <a:defRPr/>
            </a:pPr>
            <a:r>
              <a:rPr lang="pt-PT" sz="2200" spc="100" baseline="0" dirty="0">
                <a:solidFill>
                  <a:srgbClr val="F8F8F8"/>
                </a:solidFill>
                <a:latin typeface="Arial" charset="0"/>
                <a:cs typeface="Arial" charset="0"/>
              </a:rPr>
              <a:t>uma nação santa’»”.                                           (Ex 19)</a:t>
            </a:r>
          </a:p>
        </p:txBody>
      </p:sp>
      <p:sp>
        <p:nvSpPr>
          <p:cNvPr id="10" name="WordArt 8"/>
          <p:cNvSpPr>
            <a:spLocks noChangeArrowheads="1" noChangeShapeType="1" noTextEdit="1"/>
          </p:cNvSpPr>
          <p:nvPr/>
        </p:nvSpPr>
        <p:spPr bwMode="auto">
          <a:xfrm>
            <a:off x="1619870" y="980728"/>
            <a:ext cx="4032250"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1ª LEITURA</a:t>
            </a:r>
          </a:p>
        </p:txBody>
      </p:sp>
      <p:sp>
        <p:nvSpPr>
          <p:cNvPr id="11" name="Rectângulo 10"/>
          <p:cNvSpPr/>
          <p:nvPr/>
        </p:nvSpPr>
        <p:spPr>
          <a:xfrm>
            <a:off x="1835150" y="5591562"/>
            <a:ext cx="7129338" cy="861774"/>
          </a:xfrm>
          <a:prstGeom prst="rect">
            <a:avLst/>
          </a:prstGeom>
        </p:spPr>
        <p:txBody>
          <a:bodyPr wrap="square">
            <a:spAutoFit/>
          </a:bodyPr>
          <a:lstStyle/>
          <a:p>
            <a:pPr algn="l">
              <a:lnSpc>
                <a:spcPts val="3000"/>
              </a:lnSpc>
              <a:spcAft>
                <a:spcPts val="0"/>
              </a:spcAft>
              <a:defRPr/>
            </a:pPr>
            <a:r>
              <a:rPr lang="pt-PT" sz="2400" cap="all" spc="50" baseline="0" dirty="0">
                <a:solidFill>
                  <a:srgbClr val="F8F8F8"/>
                </a:solidFill>
                <a:latin typeface="Arial Rounded MT Bold" pitchFamily="34" charset="0"/>
                <a:ea typeface="Times New Roman"/>
                <a:cs typeface="Arial" charset="0"/>
              </a:rPr>
              <a:t>Nós  somos  o povo  de  Deus,</a:t>
            </a:r>
          </a:p>
          <a:p>
            <a:pPr algn="l">
              <a:lnSpc>
                <a:spcPts val="3000"/>
              </a:lnSpc>
              <a:spcAft>
                <a:spcPts val="0"/>
              </a:spcAft>
              <a:defRPr/>
            </a:pPr>
            <a:r>
              <a:rPr lang="pt-PT" sz="2400" cap="all" spc="50" baseline="0" dirty="0" smtClean="0">
                <a:solidFill>
                  <a:srgbClr val="F8F8F8"/>
                </a:solidFill>
                <a:latin typeface="Arial Rounded MT Bold" pitchFamily="34" charset="0"/>
                <a:ea typeface="Times New Roman"/>
                <a:cs typeface="Arial" charset="0"/>
              </a:rPr>
              <a:t>Somos as  </a:t>
            </a:r>
            <a:r>
              <a:rPr lang="pt-PT" sz="2400" cap="all" spc="50" baseline="0" dirty="0">
                <a:solidFill>
                  <a:srgbClr val="F8F8F8"/>
                </a:solidFill>
                <a:latin typeface="Arial Rounded MT Bold" pitchFamily="34" charset="0"/>
                <a:ea typeface="Times New Roman"/>
                <a:cs typeface="Arial" charset="0"/>
              </a:rPr>
              <a:t>ovelhas  do  seu  rebanho !</a:t>
            </a:r>
          </a:p>
        </p:txBody>
      </p:sp>
      <p:sp>
        <p:nvSpPr>
          <p:cNvPr id="12" name="WordArt 8"/>
          <p:cNvSpPr>
            <a:spLocks noChangeArrowheads="1" noChangeShapeType="1" noTextEdit="1"/>
          </p:cNvSpPr>
          <p:nvPr/>
        </p:nvSpPr>
        <p:spPr bwMode="auto">
          <a:xfrm rot="20189448">
            <a:off x="419060" y="5844039"/>
            <a:ext cx="1340182" cy="301158"/>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FF3300"/>
                </a:solidFill>
                <a:effectLst>
                  <a:outerShdw blurRad="50800" dist="39000" dir="5460000" algn="tl">
                    <a:srgbClr val="000000">
                      <a:alpha val="38000"/>
                    </a:srgbClr>
                  </a:outerShdw>
                </a:effectLst>
                <a:latin typeface="Arial Black"/>
                <a:cs typeface="Arial" charset="0"/>
              </a:rPr>
              <a:t>Salmo R:</a:t>
            </a:r>
          </a:p>
        </p:txBody>
      </p:sp>
      <p:pic>
        <p:nvPicPr>
          <p:cNvPr id="111624"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WordArt 5"/>
          <p:cNvSpPr>
            <a:spLocks noChangeArrowheads="1" noChangeShapeType="1" noTextEdit="1"/>
          </p:cNvSpPr>
          <p:nvPr/>
        </p:nvSpPr>
        <p:spPr bwMode="auto">
          <a:xfrm>
            <a:off x="395536" y="404664"/>
            <a:ext cx="8328025" cy="285771"/>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i="1" kern="10" baseline="0" dirty="0">
                <a:ln w="11430"/>
                <a:solidFill>
                  <a:srgbClr val="00FF00"/>
                </a:solidFill>
                <a:effectLst>
                  <a:glow rad="63500">
                    <a:srgbClr val="FFFF00">
                      <a:alpha val="40000"/>
                    </a:srgbClr>
                  </a:glow>
                  <a:outerShdw blurRad="50800" dist="38100" dir="2700000" algn="tl" rotWithShape="0">
                    <a:schemeClr val="tx1">
                      <a:alpha val="56000"/>
                    </a:schemeClr>
                  </a:outerShdw>
                </a:effectLst>
                <a:latin typeface="Arial"/>
                <a:cs typeface="Arial"/>
              </a:rPr>
              <a:t>L. da PALAVRA</a:t>
            </a:r>
          </a:p>
        </p:txBody>
      </p:sp>
      <p:sp>
        <p:nvSpPr>
          <p:cNvPr id="21510" name="Line 6"/>
          <p:cNvSpPr>
            <a:spLocks noChangeShapeType="1"/>
          </p:cNvSpPr>
          <p:nvPr/>
        </p:nvSpPr>
        <p:spPr bwMode="auto">
          <a:xfrm>
            <a:off x="395288" y="765175"/>
            <a:ext cx="8353425" cy="0"/>
          </a:xfrm>
          <a:prstGeom prst="line">
            <a:avLst/>
          </a:prstGeom>
          <a:noFill/>
          <a:ln w="28575">
            <a:solidFill>
              <a:srgbClr val="66FFFF"/>
            </a:solidFill>
            <a:round/>
            <a:headEnd/>
            <a:tailEnd/>
          </a:ln>
          <a:effectLst/>
        </p:spPr>
        <p:txBody>
          <a:bodyPr/>
          <a:lstStyle/>
          <a:p>
            <a:pPr>
              <a:defRPr/>
            </a:pPr>
            <a:endParaRPr lang="pt-PT" baseline="0">
              <a:ln w="12700">
                <a:solidFill>
                  <a:srgbClr val="F8F8F8"/>
                </a:solidFill>
              </a:ln>
              <a:solidFill>
                <a:srgbClr val="F8F8F8"/>
              </a:solidFill>
              <a:cs typeface="Arial" charset="0"/>
            </a:endParaRPr>
          </a:p>
        </p:txBody>
      </p:sp>
      <p:sp>
        <p:nvSpPr>
          <p:cNvPr id="112644" name="Seta para baixo 10"/>
          <p:cNvSpPr>
            <a:spLocks noChangeArrowheads="1"/>
          </p:cNvSpPr>
          <p:nvPr/>
        </p:nvSpPr>
        <p:spPr bwMode="auto">
          <a:xfrm rot="-1879668">
            <a:off x="6721475" y="6157913"/>
            <a:ext cx="219075" cy="298450"/>
          </a:xfrm>
          <a:prstGeom prst="downArrow">
            <a:avLst>
              <a:gd name="adj1" fmla="val 50000"/>
              <a:gd name="adj2" fmla="val 49838"/>
            </a:avLst>
          </a:prstGeom>
          <a:solidFill>
            <a:schemeClr val="tx1"/>
          </a:solidFill>
          <a:ln w="9525" algn="ctr">
            <a:solidFill>
              <a:schemeClr val="tx1"/>
            </a:solidFill>
            <a:round/>
            <a:headEnd/>
            <a:tailEnd/>
          </a:ln>
        </p:spPr>
        <p:txBody>
          <a:bodyPr/>
          <a:lstStyle/>
          <a:p>
            <a:r>
              <a:rPr lang="es-ES" baseline="0">
                <a:solidFill>
                  <a:srgbClr val="F8F8F8"/>
                </a:solidFill>
                <a:cs typeface="Arial" charset="0"/>
              </a:rPr>
              <a:t>   </a:t>
            </a:r>
          </a:p>
        </p:txBody>
      </p:sp>
      <p:sp>
        <p:nvSpPr>
          <p:cNvPr id="2" name="Rectângulo 1"/>
          <p:cNvSpPr/>
          <p:nvPr/>
        </p:nvSpPr>
        <p:spPr>
          <a:xfrm>
            <a:off x="395288" y="1347812"/>
            <a:ext cx="8496300" cy="4889500"/>
          </a:xfrm>
          <a:prstGeom prst="rect">
            <a:avLst/>
          </a:prstGeom>
        </p:spPr>
        <p:txBody>
          <a:bodyPr>
            <a:spAutoFit/>
          </a:bodyPr>
          <a:lstStyle/>
          <a:p>
            <a:pPr algn="l">
              <a:lnSpc>
                <a:spcPts val="2200"/>
              </a:lnSpc>
              <a:defRPr/>
            </a:pPr>
            <a:r>
              <a:rPr lang="pt-PT" sz="2200" spc="200" baseline="0" dirty="0">
                <a:solidFill>
                  <a:srgbClr val="F8F8F8"/>
                </a:solidFill>
                <a:latin typeface="Arial" charset="0"/>
                <a:cs typeface="Arial" charset="0"/>
              </a:rPr>
              <a:t>“Irmãos: Quando ainda éramos fracos,</a:t>
            </a:r>
          </a:p>
          <a:p>
            <a:pPr algn="l">
              <a:lnSpc>
                <a:spcPts val="2200"/>
              </a:lnSpc>
              <a:defRPr/>
            </a:pPr>
            <a:r>
              <a:rPr lang="pt-PT" sz="2200" spc="200" baseline="0" dirty="0">
                <a:solidFill>
                  <a:srgbClr val="F8F8F8"/>
                </a:solidFill>
                <a:latin typeface="Arial" charset="0"/>
                <a:cs typeface="Arial" charset="0"/>
              </a:rPr>
              <a:t>Cristo morreu pelos ímpios no tempo determinado.</a:t>
            </a:r>
          </a:p>
          <a:p>
            <a:pPr algn="l">
              <a:lnSpc>
                <a:spcPts val="2200"/>
              </a:lnSpc>
              <a:defRPr/>
            </a:pPr>
            <a:r>
              <a:rPr lang="pt-PT" sz="2200" spc="200" baseline="0" dirty="0">
                <a:solidFill>
                  <a:srgbClr val="F8F8F8"/>
                </a:solidFill>
                <a:latin typeface="Arial" charset="0"/>
                <a:cs typeface="Arial" charset="0"/>
              </a:rPr>
              <a:t>Dificilmente alguém morre por um justo;</a:t>
            </a:r>
          </a:p>
          <a:p>
            <a:pPr algn="l">
              <a:lnSpc>
                <a:spcPts val="2200"/>
              </a:lnSpc>
              <a:defRPr/>
            </a:pPr>
            <a:r>
              <a:rPr lang="pt-PT" sz="2200" spc="200" baseline="0" dirty="0">
                <a:solidFill>
                  <a:srgbClr val="F8F8F8"/>
                </a:solidFill>
                <a:latin typeface="Arial" charset="0"/>
                <a:cs typeface="Arial" charset="0"/>
              </a:rPr>
              <a:t>por um homem bom, talvez alguém tivesse </a:t>
            </a:r>
          </a:p>
          <a:p>
            <a:pPr algn="l">
              <a:lnSpc>
                <a:spcPts val="2200"/>
              </a:lnSpc>
              <a:defRPr/>
            </a:pPr>
            <a:r>
              <a:rPr lang="pt-PT" sz="2200" spc="200" baseline="0" dirty="0">
                <a:solidFill>
                  <a:srgbClr val="F8F8F8"/>
                </a:solidFill>
                <a:latin typeface="Arial" charset="0"/>
                <a:cs typeface="Arial" charset="0"/>
              </a:rPr>
              <a:t>a coragem de morrer.</a:t>
            </a:r>
          </a:p>
          <a:p>
            <a:pPr algn="l">
              <a:lnSpc>
                <a:spcPts val="2200"/>
              </a:lnSpc>
              <a:defRPr/>
            </a:pPr>
            <a:r>
              <a:rPr lang="pt-PT" sz="2200" spc="200" baseline="0" dirty="0">
                <a:solidFill>
                  <a:srgbClr val="F8F8F8"/>
                </a:solidFill>
                <a:latin typeface="Arial" charset="0"/>
                <a:cs typeface="Arial" charset="0"/>
              </a:rPr>
              <a:t>Mas Deus prova assim o seu amor para connosco:</a:t>
            </a:r>
          </a:p>
          <a:p>
            <a:pPr algn="l">
              <a:lnSpc>
                <a:spcPts val="2200"/>
              </a:lnSpc>
              <a:defRPr/>
            </a:pPr>
            <a:r>
              <a:rPr lang="pt-PT" sz="2200" spc="200" baseline="0" dirty="0">
                <a:solidFill>
                  <a:srgbClr val="F8F8F8"/>
                </a:solidFill>
                <a:latin typeface="Arial" charset="0"/>
                <a:cs typeface="Arial" charset="0"/>
              </a:rPr>
              <a:t>Cristo morreu por nós, quando éramos ainda pecadores. E agora, que fomos justificados pelo </a:t>
            </a:r>
          </a:p>
          <a:p>
            <a:pPr algn="l">
              <a:lnSpc>
                <a:spcPts val="2200"/>
              </a:lnSpc>
              <a:defRPr/>
            </a:pPr>
            <a:r>
              <a:rPr lang="pt-PT" sz="2200" spc="200" baseline="0" dirty="0">
                <a:solidFill>
                  <a:srgbClr val="F8F8F8"/>
                </a:solidFill>
                <a:latin typeface="Arial" charset="0"/>
                <a:cs typeface="Arial" charset="0"/>
              </a:rPr>
              <a:t>seu sangue, com muito mais razão seremos por Ele salvos da ira divina. Se, na verdade, quando éramos inimigos, fomos reconciliados com Deus pela morte de seu Filho, com muito mais razão, depois de reconciliados, seremos salvos pela sua vida.</a:t>
            </a:r>
          </a:p>
          <a:p>
            <a:pPr algn="l">
              <a:lnSpc>
                <a:spcPts val="2200"/>
              </a:lnSpc>
              <a:defRPr/>
            </a:pPr>
            <a:r>
              <a:rPr lang="pt-PT" sz="2200" spc="200" baseline="0" dirty="0">
                <a:solidFill>
                  <a:srgbClr val="F8F8F8"/>
                </a:solidFill>
                <a:latin typeface="Arial" charset="0"/>
                <a:cs typeface="Arial" charset="0"/>
              </a:rPr>
              <a:t>Mais ainda: também nos gloriamos em Deus,</a:t>
            </a:r>
          </a:p>
          <a:p>
            <a:pPr algn="l">
              <a:lnSpc>
                <a:spcPts val="2200"/>
              </a:lnSpc>
              <a:defRPr/>
            </a:pPr>
            <a:r>
              <a:rPr lang="pt-PT" sz="2200" spc="200" baseline="0" dirty="0">
                <a:solidFill>
                  <a:srgbClr val="F8F8F8"/>
                </a:solidFill>
                <a:latin typeface="Arial" charset="0"/>
                <a:cs typeface="Arial" charset="0"/>
              </a:rPr>
              <a:t>por Nosso Senhor Jesus Cristo,</a:t>
            </a:r>
          </a:p>
          <a:p>
            <a:pPr algn="l">
              <a:lnSpc>
                <a:spcPts val="2200"/>
              </a:lnSpc>
              <a:defRPr/>
            </a:pPr>
            <a:r>
              <a:rPr lang="pt-PT" sz="2200" spc="200" baseline="0" dirty="0">
                <a:solidFill>
                  <a:srgbClr val="F8F8F8"/>
                </a:solidFill>
                <a:latin typeface="Arial" charset="0"/>
                <a:cs typeface="Arial" charset="0"/>
              </a:rPr>
              <a:t>por quem alcançámos agora a reconciliação”. </a:t>
            </a:r>
          </a:p>
          <a:p>
            <a:pPr algn="l">
              <a:lnSpc>
                <a:spcPts val="2200"/>
              </a:lnSpc>
              <a:defRPr/>
            </a:pPr>
            <a:r>
              <a:rPr lang="pt-PT" sz="2200" spc="200" baseline="0" dirty="0">
                <a:solidFill>
                  <a:srgbClr val="F8F8F8"/>
                </a:solidFill>
                <a:latin typeface="Arial" charset="0"/>
                <a:cs typeface="Arial" charset="0"/>
              </a:rPr>
              <a:t>                                                                  (Rm 5)</a:t>
            </a:r>
          </a:p>
        </p:txBody>
      </p:sp>
      <p:sp>
        <p:nvSpPr>
          <p:cNvPr id="9" name="WordArt 8"/>
          <p:cNvSpPr>
            <a:spLocks noChangeArrowheads="1" noChangeShapeType="1" noTextEdit="1"/>
          </p:cNvSpPr>
          <p:nvPr/>
        </p:nvSpPr>
        <p:spPr bwMode="auto">
          <a:xfrm>
            <a:off x="1475854" y="980728"/>
            <a:ext cx="4032250" cy="288032"/>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2ª LEITURA</a:t>
            </a:r>
          </a:p>
        </p:txBody>
      </p:sp>
      <p:sp>
        <p:nvSpPr>
          <p:cNvPr id="11" name="WordArt 8"/>
          <p:cNvSpPr>
            <a:spLocks noChangeArrowheads="1" noChangeShapeType="1" noTextEdit="1"/>
          </p:cNvSpPr>
          <p:nvPr/>
        </p:nvSpPr>
        <p:spPr bwMode="auto">
          <a:xfrm>
            <a:off x="3347864" y="6093296"/>
            <a:ext cx="3240360" cy="255869"/>
          </a:xfrm>
          <a:prstGeom prst="rect">
            <a:avLst/>
          </a:prstGeom>
        </p:spPr>
        <p:txBody>
          <a:bodyPr wrap="none" fromWordArt="1">
            <a:prstTxWarp prst="textPlain">
              <a:avLst>
                <a:gd name="adj" fmla="val 50000"/>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a:defRPr/>
            </a:pPr>
            <a:r>
              <a:rPr lang="pt-PT" sz="3600" kern="10" baseline="0" dirty="0">
                <a:ln w="11430"/>
                <a:solidFill>
                  <a:srgbClr val="FF3300"/>
                </a:solidFill>
                <a:effectLst>
                  <a:outerShdw blurRad="50800" dist="39000" dir="5460000" algn="tl">
                    <a:srgbClr val="000000">
                      <a:alpha val="38000"/>
                    </a:srgbClr>
                  </a:outerShdw>
                </a:effectLst>
                <a:latin typeface="Arial Black"/>
                <a:cs typeface="Arial" charset="0"/>
              </a:rPr>
              <a:t>ALELUIA!</a:t>
            </a:r>
          </a:p>
        </p:txBody>
      </p:sp>
      <p:pic>
        <p:nvPicPr>
          <p:cNvPr id="112648" name="Picture 9" descr="BIBLE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6948488" y="90488"/>
            <a:ext cx="1211262" cy="1035050"/>
          </a:xfrm>
          <a:noFill/>
        </p:spPr>
      </p:pic>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3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2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0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8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7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4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5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6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9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1_Modelo de apresentação predefinido">
  <a:themeElements>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fontScheme name="1_Modelo de apresentação predefinido">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pt-PT" sz="2800" b="1" i="0" u="none" strike="noStrike" cap="none" normalizeH="0" baseline="30000" smtClean="0">
            <a:ln>
              <a:noFill/>
            </a:ln>
            <a:solidFill>
              <a:schemeClr val="tx1"/>
            </a:solidFill>
            <a:effectLst/>
            <a:latin typeface="Times New Roman" pitchFamily="18" charset="0"/>
          </a:defRPr>
        </a:defPPr>
      </a:lstStyle>
    </a:lnDef>
  </a:objectDefaults>
  <a:extraClrSchemeLst>
    <a:extraClrScheme>
      <a:clrScheme name="1_Modelo de apresentação predefinido 1">
        <a:dk1>
          <a:srgbClr val="808080"/>
        </a:dk1>
        <a:lt1>
          <a:srgbClr val="F8F8F8"/>
        </a:lt1>
        <a:dk2>
          <a:srgbClr val="000000"/>
        </a:dk2>
        <a:lt2>
          <a:srgbClr val="FFFFFF"/>
        </a:lt2>
        <a:accent1>
          <a:srgbClr val="6699FF"/>
        </a:accent1>
        <a:accent2>
          <a:srgbClr val="9933FF"/>
        </a:accent2>
        <a:accent3>
          <a:srgbClr val="AAAAAA"/>
        </a:accent3>
        <a:accent4>
          <a:srgbClr val="D4D4D4"/>
        </a:accent4>
        <a:accent5>
          <a:srgbClr val="B8CAFF"/>
        </a:accent5>
        <a:accent6>
          <a:srgbClr val="8A2DE7"/>
        </a:accent6>
        <a:hlink>
          <a:srgbClr val="00FFFF"/>
        </a:hlink>
        <a:folHlink>
          <a:srgbClr val="0099CC"/>
        </a:folHlink>
      </a:clrScheme>
      <a:clrMap bg1="dk2" tx1="lt1" bg2="dk1" tx2="lt2" accent1="accent1" accent2="accent2" accent3="accent3" accent4="accent4" accent5="accent5" accent6="accent6" hlink="hlink" folHlink="folHlink"/>
    </a:extraClrScheme>
    <a:extraClrScheme>
      <a:clrScheme name="1_Modelo de apresentação predefinido 2">
        <a:dk1>
          <a:srgbClr val="000066"/>
        </a:dk1>
        <a:lt1>
          <a:srgbClr val="FFFFFF"/>
        </a:lt1>
        <a:dk2>
          <a:srgbClr val="3333FF"/>
        </a:dk2>
        <a:lt2>
          <a:srgbClr val="3399FF"/>
        </a:lt2>
        <a:accent1>
          <a:srgbClr val="66CCFF"/>
        </a:accent1>
        <a:accent2>
          <a:srgbClr val="FF66FF"/>
        </a:accent2>
        <a:accent3>
          <a:srgbClr val="FFFFFF"/>
        </a:accent3>
        <a:accent4>
          <a:srgbClr val="000056"/>
        </a:accent4>
        <a:accent5>
          <a:srgbClr val="B8E2FF"/>
        </a:accent5>
        <a:accent6>
          <a:srgbClr val="E75CE7"/>
        </a:accent6>
        <a:hlink>
          <a:srgbClr val="CC00CC"/>
        </a:hlink>
        <a:folHlink>
          <a:srgbClr val="CC99FF"/>
        </a:folHlink>
      </a:clrScheme>
      <a:clrMap bg1="lt1" tx1="dk1" bg2="lt2" tx2="dk2" accent1="accent1" accent2="accent2" accent3="accent3" accent4="accent4" accent5="accent5" accent6="accent6" hlink="hlink" folHlink="folHlink"/>
    </a:extraClrScheme>
    <a:extraClrScheme>
      <a:clrScheme name="1_Modelo de apresentação predefinido 3">
        <a:dk1>
          <a:srgbClr val="000000"/>
        </a:dk1>
        <a:lt1>
          <a:srgbClr val="FFFFFF"/>
        </a:lt1>
        <a:dk2>
          <a:srgbClr val="000000"/>
        </a:dk2>
        <a:lt2>
          <a:srgbClr val="808080"/>
        </a:lt2>
        <a:accent1>
          <a:srgbClr val="969696"/>
        </a:accent1>
        <a:accent2>
          <a:srgbClr val="DDDDDD"/>
        </a:accent2>
        <a:accent3>
          <a:srgbClr val="FFFFFF"/>
        </a:accent3>
        <a:accent4>
          <a:srgbClr val="000000"/>
        </a:accent4>
        <a:accent5>
          <a:srgbClr val="C9C9C9"/>
        </a:accent5>
        <a:accent6>
          <a:srgbClr val="C8C8C8"/>
        </a:accent6>
        <a:hlink>
          <a:srgbClr val="333333"/>
        </a:hlink>
        <a:folHlink>
          <a:srgbClr val="B2B2B2"/>
        </a:folHlink>
      </a:clrScheme>
      <a:clrMap bg1="lt1" tx1="dk1" bg2="lt2" tx2="dk2" accent1="accent1" accent2="accent2" accent3="accent3" accent4="accent4" accent5="accent5" accent6="accent6" hlink="hlink" folHlink="folHlink"/>
    </a:extraClrScheme>
    <a:extraClrScheme>
      <a:clrScheme name="1_Modelo de apresentação predefinido 4">
        <a:dk1>
          <a:srgbClr val="808080"/>
        </a:dk1>
        <a:lt1>
          <a:srgbClr val="F8F8F8"/>
        </a:lt1>
        <a:dk2>
          <a:srgbClr val="000000"/>
        </a:dk2>
        <a:lt2>
          <a:srgbClr val="FFFFFF"/>
        </a:lt2>
        <a:accent1>
          <a:srgbClr val="CC9900"/>
        </a:accent1>
        <a:accent2>
          <a:srgbClr val="996600"/>
        </a:accent2>
        <a:accent3>
          <a:srgbClr val="AAAAAA"/>
        </a:accent3>
        <a:accent4>
          <a:srgbClr val="D4D4D4"/>
        </a:accent4>
        <a:accent5>
          <a:srgbClr val="E2CAAA"/>
        </a:accent5>
        <a:accent6>
          <a:srgbClr val="8A5C00"/>
        </a:accent6>
        <a:hlink>
          <a:srgbClr val="CCCC00"/>
        </a:hlink>
        <a:folHlink>
          <a:srgbClr val="80800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Selling a Product or Service</Template>
  <TotalTime>7199</TotalTime>
  <Words>1419</Words>
  <Application>Microsoft Office PowerPoint</Application>
  <PresentationFormat>Apresentação no Ecrã (4:3)</PresentationFormat>
  <Paragraphs>312</Paragraphs>
  <Slides>29</Slides>
  <Notes>3</Notes>
  <HiddenSlides>0</HiddenSlides>
  <MMClips>0</MMClips>
  <ScaleCrop>false</ScaleCrop>
  <HeadingPairs>
    <vt:vector size="4" baseType="variant">
      <vt:variant>
        <vt:lpstr>Tema</vt:lpstr>
      </vt:variant>
      <vt:variant>
        <vt:i4>12</vt:i4>
      </vt:variant>
      <vt:variant>
        <vt:lpstr>Títulos dos diapositivos</vt:lpstr>
      </vt:variant>
      <vt:variant>
        <vt:i4>29</vt:i4>
      </vt:variant>
    </vt:vector>
  </HeadingPairs>
  <TitlesOfParts>
    <vt:vector size="41" baseType="lpstr">
      <vt:lpstr>1_Modelo de apresentação predefinido</vt:lpstr>
      <vt:lpstr>10_Modelo de apresentação predefinido</vt:lpstr>
      <vt:lpstr>8_Modelo de apresentação predefinido</vt:lpstr>
      <vt:lpstr>7_Modelo de apresentação predefinido</vt:lpstr>
      <vt:lpstr>4_Modelo de apresentação predefinido</vt:lpstr>
      <vt:lpstr>5_Modelo de apresentação predefinido</vt:lpstr>
      <vt:lpstr>6_Modelo de apresentação predefinido</vt:lpstr>
      <vt:lpstr>9_Modelo de apresentação predefinido</vt:lpstr>
      <vt:lpstr>11_Modelo de apresentação predefinido</vt:lpstr>
      <vt:lpstr>12_Modelo de apresentação predefinido</vt:lpstr>
      <vt:lpstr>13_Modelo de apresentação predefinido</vt:lpstr>
      <vt:lpstr>2_Modelo de apresentação predefinido</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                                                                       [ Após a Consagração / À escolha ]  (1ª) P- Mistério da fé!       A- Anunciamos, Senhor, a Vossa morte,           proclamamos a Vossa Ressurreição.          Vinde, Senhor Jesus!    (2ª) P- Mistério admirável da nossa fé!        A- Quando comemos deste pão            e bebemos deste cálice,             anunciamos, Senhor, a Vossa morte,            esperando a Vossa vinda gloriosa.     (3ª) P- Mistério da fé para a salvação do mundo!         A- Glória a Vós que morrestes na cruz              e agora viveis para sempre.             Salvador do mundo, salvai-nos!             Vinde, Senhor Jesus!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Company>La Salle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La Salle</dc:creator>
  <cp:lastModifiedBy>Win7</cp:lastModifiedBy>
  <cp:revision>457</cp:revision>
  <dcterms:created xsi:type="dcterms:W3CDTF">2006-05-02T09:35:59Z</dcterms:created>
  <dcterms:modified xsi:type="dcterms:W3CDTF">2013-11-13T13:06:43Z</dcterms:modified>
</cp:coreProperties>
</file>