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6670" r:id="rId12"/>
    <p:sldMasterId id="2147491110" r:id="rId13"/>
    <p:sldMasterId id="2147491894" r:id="rId14"/>
  </p:sldMasterIdLst>
  <p:notesMasterIdLst>
    <p:notesMasterId r:id="rId43"/>
  </p:notesMasterIdLst>
  <p:sldIdLst>
    <p:sldId id="303" r:id="rId15"/>
    <p:sldId id="281" r:id="rId16"/>
    <p:sldId id="350" r:id="rId17"/>
    <p:sldId id="337" r:id="rId18"/>
    <p:sldId id="313" r:id="rId19"/>
    <p:sldId id="305" r:id="rId20"/>
    <p:sldId id="334" r:id="rId21"/>
    <p:sldId id="332" r:id="rId22"/>
    <p:sldId id="331" r:id="rId23"/>
    <p:sldId id="330" r:id="rId24"/>
    <p:sldId id="329" r:id="rId25"/>
    <p:sldId id="341" r:id="rId26"/>
    <p:sldId id="306" r:id="rId27"/>
    <p:sldId id="311" r:id="rId28"/>
    <p:sldId id="335" r:id="rId29"/>
    <p:sldId id="283" r:id="rId30"/>
    <p:sldId id="314" r:id="rId31"/>
    <p:sldId id="315" r:id="rId32"/>
    <p:sldId id="299" r:id="rId33"/>
    <p:sldId id="301" r:id="rId34"/>
    <p:sldId id="317" r:id="rId35"/>
    <p:sldId id="318" r:id="rId36"/>
    <p:sldId id="316" r:id="rId37"/>
    <p:sldId id="266" r:id="rId38"/>
    <p:sldId id="312" r:id="rId39"/>
    <p:sldId id="343" r:id="rId40"/>
    <p:sldId id="352" r:id="rId41"/>
    <p:sldId id="353" r:id="rId42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FF33"/>
    <a:srgbClr val="FFCC00"/>
    <a:srgbClr val="FF9900"/>
    <a:srgbClr val="FFCC66"/>
    <a:srgbClr val="FF9933"/>
    <a:srgbClr val="CC66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22" autoAdjust="0"/>
    <p:restoredTop sz="94728" autoAdjust="0"/>
  </p:normalViewPr>
  <p:slideViewPr>
    <p:cSldViewPr>
      <p:cViewPr varScale="1">
        <p:scale>
          <a:sx n="98" d="100"/>
          <a:sy n="98" d="100"/>
        </p:scale>
        <p:origin x="102" y="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3E0018D-86F6-4410-91C2-EA61496F463C}" type="datetimeFigureOut">
              <a:rPr lang="pt-PT"/>
              <a:pPr>
                <a:defRPr/>
              </a:pPr>
              <a:t>10/08/2014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CDD0CF0-2A85-4ABD-938A-1F37D9D4BB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30483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745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4746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E9E8008-379D-434F-ACFF-60B560FB85BC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591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84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4848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5B5E1D0-34EF-4447-9D21-1BA7A68F99B6}" type="slidenum">
              <a:rPr lang="pt-PT" sz="1200" smtClean="0">
                <a:solidFill>
                  <a:srgbClr val="000000"/>
                </a:solidFill>
              </a:rPr>
              <a:pPr eaLnBrk="1" hangingPunct="1"/>
              <a:t>10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646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950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4950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CB1BB8A-6537-47C2-A3CC-808958DB795E}" type="slidenum">
              <a:rPr lang="pt-PT" sz="1200" smtClean="0"/>
              <a:pPr eaLnBrk="1" hangingPunct="1"/>
              <a:t>11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901553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053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05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B7F1831-255E-40DA-8C47-8022481D00A6}" type="slidenum">
              <a:rPr lang="pt-PT" sz="1200" smtClean="0"/>
              <a:pPr eaLnBrk="1" hangingPunct="1"/>
              <a:t>12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6254208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515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A2F84B2-B7BB-457A-AD13-7F1FFB6BAA0A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6452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5258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AAF2ECB-D916-4254-AF87-272B4411AF71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5406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745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4746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E9E8008-379D-434F-ACFF-60B560FB85BC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34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2CFD4-C098-4B64-926B-E68B587F43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85807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AF665-3D8A-41B2-AE50-7AC5B1299A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7291408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04E3D6-BB81-4D79-94CC-F71901EF21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0705679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3D13C9-C6A0-4EAA-A1FA-B9A942C629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1942687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1421A-EAE4-4617-B2D6-DA97FC730B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0867476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B36F47-F4E2-4229-AFCB-4A0F79E377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278732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A2151F-845F-44AB-9A97-43642298A8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489936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48389E-FA87-4C17-AAF8-975EC376FF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4808381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F27F03-0446-40E6-8A38-323B21BC34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3086845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13038A-0296-4692-90D9-C44EA9A94C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9582002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AD80A5-0A40-49F3-A0F2-09E8454A6B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3423913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8E7C79-C7D4-4AA4-8E90-D55B73E8870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954271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BF016-609F-4CDF-BD03-36E4878C3E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2264749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FEA519-D859-4960-A770-FF2D4E777D6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939977212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036FD2-3CB9-4F8C-B914-4BD00F0AEB9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64414277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9CC93B-CC0A-4586-B343-7C6EDB0E730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66660173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83F871-D0A9-4696-ADDD-0359DC9EA2F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74477423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2739E0-8F70-4A07-AC51-155445CE034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85185662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905912-1CB8-42DD-BFA7-F8EC6909CFB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03592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C3629B-4E0B-4C2B-BA87-02012070B4A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24905099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2486D5-FAFD-432C-B21E-AD98F1C0D3D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70367240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FC9693-9FBD-49BD-A70E-9D30FD87937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89409151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F456DE-D4F5-499F-85E8-DF6FA0DACA7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76862311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7DC36-0030-44A7-B79C-4B05B69FBE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4942365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B3F3F2-45F2-4AB6-9765-A520DAD890F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69210679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2CFBA8-C803-4763-B2A0-6FB38F738F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66341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CCA62C-F5F6-409C-82AC-0EAF8F7D8F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1622248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93442F-FCDE-459D-9397-7058A153B8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907001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E0AC4C-7FB5-45AA-AFB4-5EDDF2A334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2493240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1919EE1-9978-4AEA-84C4-D0AA2C35F2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8424005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62F8F0-42F0-4DF5-A11D-F4461C90B7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4281016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25CAB9-51C7-470C-873F-7C18BF17A6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3310873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E53FC7-7369-4BA7-8BAD-EB38EAC05E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0353691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0CB4AC-5E0B-4B2B-BB94-CB5AD5F517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976682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521A9E-9609-4E57-B373-0176CD6DE9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71645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F3E18B-EBA3-4656-8B16-0132E3F637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6330586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174014-2B24-4DE3-8D1C-6A3591D027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335517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853D36-DEC7-4956-BBBB-AB2A583B6E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0549625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6023F-D304-4D62-831D-87985756F0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66151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CCEBF-84F7-4C93-AD27-98601F4222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1903321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BBAE1-7CFE-4D58-B9C4-C745EAECBA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4631147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89506-196C-4D06-941F-E9DEF07CEE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2683726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7E1CE-3004-4431-958E-08E298807A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3273033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89962-B5B1-4402-980F-57A4096837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4188638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D1DB0-E334-4D98-970B-09B1C972F6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69266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F6A7680-FD29-4815-8803-3D41944900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2274161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047DE-F4B0-4DB6-B7DD-E316D42855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3401006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15A79-6C88-43E3-BC05-1A771CDA5E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716602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670DE-EEBE-4ECC-B8F2-D75648211B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9847626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81D4D-AD5E-4EA1-8E5F-9D9B8CA109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5689475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1AF5E-74B3-4216-BF47-53E4595794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1287836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A0274-8119-4B77-A9EB-F9E6708001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66597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F960A-EC63-40D2-8A34-3A31CB8661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4529885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3292D-ECE7-47F0-A5C3-86781D33DD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1826800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AA49F-B888-44B4-997F-5B172AF999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8207311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6AE00-454E-4E9C-A1D5-3DCEA2E4D0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459254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20F1E6-B274-44B3-BBD1-C6AE261DBE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0119760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E1BB1-19B5-4C52-B66B-0C5720F904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9583290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11656-C226-4F2F-AF83-732ED97DC8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531584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6ED63-906D-4BD0-B73A-3103AECDC0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0253633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E2BA2-1728-4AB9-B172-71BF1110CA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9992887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A24AB-C2B2-46AC-BCE7-D1DE54EF03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1037358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F7B11-E0ED-4C20-B727-EF8B63BCD7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6044627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DD82A-DC0F-4A4A-A1C5-64272CE8A8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4662879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2CFD4-C098-4B64-926B-E68B587F43F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0150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79B07-BA7B-4237-AC2A-B7ADFEF096D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951763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485F2-4291-4107-B7CB-54C0A9FA1E3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59374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3508B9-D0F4-41D4-BA9F-B5A8CDBC07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9243040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E89BA-38F7-46E1-AB82-2CEE5D4D8D7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737212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3CF29-0C86-4879-81E0-4D7340615FD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018509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8346A-3291-4F6D-95EA-37EBD44F520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384320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0F4D9-D8A5-48DE-92E3-C394B0877FC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874667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7E025-46A7-4FFC-B2D9-22B0A91315E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708041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02433-0266-4165-898D-838D1ADC181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433022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AF665-3D8A-41B2-AE50-7AC5B1299A2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604380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BF016-609F-4CDF-BD03-36E4878C3EB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443717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7DC36-0030-44A7-B79C-4B05B69FBEF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97179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D1932A-6675-43B1-A100-272ABAE418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092940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0548F1-5A7F-4B13-AD68-09732AD9CF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163112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B96ED8-C294-4521-979F-E037E4C07C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709896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79B07-BA7B-4237-AC2A-B7ADFEF096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8908491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CF9320-5F9D-43ED-BCEB-8669154FDB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9939881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C7430D7-649C-4016-92D5-99B5B929AA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656491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4B3FC3-F22D-4866-B9AA-32443801D1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420729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299DF8-AC3C-4C63-BC11-2EEA50B4E1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2362532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F9C605-149C-4E8D-B236-B389108ABA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2222909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30B4F1-742D-45B7-9744-69F73BA7C8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32031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D8B3FA-FFE0-4C77-8363-09C931B123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7384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C4AFC5-102A-4BBC-8EFF-9A21A089D3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646816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E33A6D-28F6-4036-A396-9DF0644278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933145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84DEE8-8C88-4408-92AD-06537DB333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26249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485F2-4291-4107-B7CB-54C0A9FA1E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40836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465D617-D24E-4580-8093-B906986DC4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342425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50741A-6164-4A5B-906A-0497450659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693363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12F8BA-3358-41E2-9C1B-A298295F78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3892797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0A622B-93FC-41C9-935D-A0DC4EF3AD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2372722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D65546E-0A13-4BE6-B73D-704FB81DB5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137613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F9CE0F-A36E-4DAA-8458-FB90BF1755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815355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C784C9-528B-40A1-9259-D8320C16C5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0715103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ED402-2800-4DD3-8276-7287370D76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15335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B525C-D6B2-4894-83DC-677D4D3C71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7225577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742C3-4989-4762-A8C5-4A1F3DA619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7775576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E89BA-38F7-46E1-AB82-2CEE5D4D8D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3343323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211371-7C79-4A63-91BD-E2769D772B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794054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789CC-26BE-48B1-A82C-65F7CA6433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0080987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B2BC4-AE64-4D26-BCD0-95C5C96FD0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0750825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D727F-4916-4F36-B0AE-0B35F2FA6D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812101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4710A-7928-4236-8B4B-C519F517F3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80559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9CA99-6F4E-4B72-B99E-023C1D5A3B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4642391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2689C-9BD0-49B8-BD4D-BC122EF396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533449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EDB1E-A4A6-4A70-B368-5F47076615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272851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7965B-9932-4A60-B85D-2888FC9B6C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464589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25FF0-B2F2-4925-B93D-71ABB8415B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30728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3CF29-0C86-4879-81E0-4D7340615F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6347028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E056D-0221-4C63-9F8E-AE7CBAFD1F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7519174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F681C-C372-4A11-8E92-174160E2DB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4612261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0CD4-3405-44DC-8833-DC68F9869F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934062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612705-1A80-4D24-9373-1D02829758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198891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BB35D-E988-4D75-AF42-3709EFAF56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6682234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2080C6-6587-4303-B7DD-A20043D761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2760597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2F34A-38D9-454C-975A-E09A8CA05D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9976739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122A8-1325-4FDF-A264-923C1D2A44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4235640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CE022-1CB8-4881-A207-44D2A5E1DF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945441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1848A3-87D3-46E5-9232-B5EFEB834E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645563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8346A-3291-4F6D-95EA-37EBD44F52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870753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58271-DD35-4090-8878-C91514F853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4725748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BD63C-A430-40CB-BCD5-29694E1C6F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91319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1EB85-F9FD-46B6-ACF1-602620F35D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9229626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22D6A-AA6F-49B3-9EAD-D3403B3F92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146031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71FD7-FAB7-4515-B02A-F3D44496AF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4297469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5EB73F-9C9A-487D-AA4B-C112CB754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5624383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01B0A-3EB2-42CE-927F-1B66EB57A0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6873016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F4E04C-E848-4CE0-A72C-8AF3B6E4E4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7398724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E47E1-1B35-47B7-8138-9367A763CA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314694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B8242-BE0C-4214-8F1B-F3AB9A94CB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577691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0F4D9-D8A5-48DE-92E3-C394B0877F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12165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D07BA-C05F-4354-896A-101560C106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8974879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2209A-55F2-4B17-A17F-CB87060757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1365396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86369-5589-4176-AA64-BE20F155A0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7657899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CAC0E-77BB-45F4-A1D6-FAC3256DB8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03931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B612EE-C265-45D7-BDE9-6516E05F29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3308028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3E6D2-75A6-47BA-AB7A-31F7E1E3DC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1034485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8048C-AB2F-40BC-AD35-74A3FAA93D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022568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A0F53-593B-4BB7-A7CD-7ADB9DB1E5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281962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F258A-5B52-4F9D-9216-29F039E5C5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0393415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8DDDF6-A73A-4A99-89DC-049F69E55B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8634024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7E025-46A7-4FFC-B2D9-22B0A91315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2339942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8BA25A-5422-4E16-AADD-41139D0E20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1582571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A6ECA-D767-4170-B0C7-EDB2137769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246172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38C5A-1975-48A3-B9C4-1CC260BC14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772075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6DDB3E-A989-43EE-9FD7-8442AFA423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449947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4C9AC-AAC0-4C90-8BBA-82DA2CEDC4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4126279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2DC0E-C7A9-49BD-AEB0-507839E66B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81660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2546B-8089-492D-B6C2-B71449A529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8559489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8A1CE6-0C80-46FC-B8CE-88DAD90C64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7201238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604908-B299-47C1-8A4E-371712F215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9684012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3DDD83-419E-460D-BF19-A67E0E3151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51230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02433-0266-4165-898D-838D1ADC18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7357619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D4B8C2-B58F-44BD-B79A-789F41B814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6559538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6F251-66D6-47E3-8F7C-6C625FAA88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9217069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7AA0F-34C0-4B13-A48F-C9ACF6B49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7175773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03B94-7AD3-446A-920D-204B761152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0173736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868CC-3A7F-4561-8F9F-A005C2DE1A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8660078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D8E76-9AC3-4DC0-80CA-DF152D15AB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2453378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ADF26-1C1C-40F2-B954-E3C929B961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204798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172C437-3439-4C5D-8B03-0B0D0470F1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69504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D7A52B-E7A1-417D-B05C-0F101F0725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0671399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A7D48F2-4030-4A1E-81CC-7729325424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639371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E3895D9F-0F16-49ED-9276-913166D806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793" r:id="rId1"/>
    <p:sldLayoutId id="2147491794" r:id="rId2"/>
    <p:sldLayoutId id="2147491795" r:id="rId3"/>
    <p:sldLayoutId id="2147491796" r:id="rId4"/>
    <p:sldLayoutId id="2147491797" r:id="rId5"/>
    <p:sldLayoutId id="2147491798" r:id="rId6"/>
    <p:sldLayoutId id="2147491799" r:id="rId7"/>
    <p:sldLayoutId id="2147491800" r:id="rId8"/>
    <p:sldLayoutId id="2147491801" r:id="rId9"/>
    <p:sldLayoutId id="2147491802" r:id="rId10"/>
    <p:sldLayoutId id="2147491803" r:id="rId11"/>
    <p:sldLayoutId id="214749180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D21888-495F-4B40-BD51-F66626E1034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46" r:id="rId1"/>
    <p:sldLayoutId id="2147491847" r:id="rId2"/>
    <p:sldLayoutId id="2147491848" r:id="rId3"/>
    <p:sldLayoutId id="2147491849" r:id="rId4"/>
    <p:sldLayoutId id="2147491850" r:id="rId5"/>
    <p:sldLayoutId id="2147491851" r:id="rId6"/>
    <p:sldLayoutId id="2147491852" r:id="rId7"/>
    <p:sldLayoutId id="2147491853" r:id="rId8"/>
    <p:sldLayoutId id="2147491854" r:id="rId9"/>
    <p:sldLayoutId id="2147491855" r:id="rId10"/>
    <p:sldLayoutId id="2147491856" r:id="rId11"/>
    <p:sldLayoutId id="214749185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3E7CE9A-1DB4-4DAD-9DEA-F21E8F017D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58" r:id="rId1"/>
    <p:sldLayoutId id="2147491859" r:id="rId2"/>
    <p:sldLayoutId id="2147491860" r:id="rId3"/>
    <p:sldLayoutId id="2147491861" r:id="rId4"/>
    <p:sldLayoutId id="2147491862" r:id="rId5"/>
    <p:sldLayoutId id="2147491863" r:id="rId6"/>
    <p:sldLayoutId id="2147491864" r:id="rId7"/>
    <p:sldLayoutId id="2147491865" r:id="rId8"/>
    <p:sldLayoutId id="2147491866" r:id="rId9"/>
    <p:sldLayoutId id="2147491867" r:id="rId10"/>
    <p:sldLayoutId id="2147491868" r:id="rId11"/>
    <p:sldLayoutId id="214749186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C6796D1B-64F3-4760-A3DB-F420144C83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70" r:id="rId1"/>
    <p:sldLayoutId id="2147491871" r:id="rId2"/>
    <p:sldLayoutId id="2147491872" r:id="rId3"/>
    <p:sldLayoutId id="2147491873" r:id="rId4"/>
    <p:sldLayoutId id="2147491874" r:id="rId5"/>
    <p:sldLayoutId id="2147491875" r:id="rId6"/>
    <p:sldLayoutId id="2147491876" r:id="rId7"/>
    <p:sldLayoutId id="2147491877" r:id="rId8"/>
    <p:sldLayoutId id="2147491878" r:id="rId9"/>
    <p:sldLayoutId id="2147491879" r:id="rId10"/>
    <p:sldLayoutId id="2147491880" r:id="rId11"/>
    <p:sldLayoutId id="214749188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31C0C647-40DB-41A1-979B-95CA8349CE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82" r:id="rId1"/>
    <p:sldLayoutId id="2147491883" r:id="rId2"/>
    <p:sldLayoutId id="2147491884" r:id="rId3"/>
    <p:sldLayoutId id="2147491885" r:id="rId4"/>
    <p:sldLayoutId id="2147491886" r:id="rId5"/>
    <p:sldLayoutId id="2147491887" r:id="rId6"/>
    <p:sldLayoutId id="2147491888" r:id="rId7"/>
    <p:sldLayoutId id="2147491889" r:id="rId8"/>
    <p:sldLayoutId id="2147491890" r:id="rId9"/>
    <p:sldLayoutId id="2147491891" r:id="rId10"/>
    <p:sldLayoutId id="2147491892" r:id="rId11"/>
    <p:sldLayoutId id="214749189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E3895D9F-0F16-49ED-9276-913166D806A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182451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1895" r:id="rId1"/>
    <p:sldLayoutId id="2147491896" r:id="rId2"/>
    <p:sldLayoutId id="2147491897" r:id="rId3"/>
    <p:sldLayoutId id="2147491898" r:id="rId4"/>
    <p:sldLayoutId id="2147491899" r:id="rId5"/>
    <p:sldLayoutId id="2147491900" r:id="rId6"/>
    <p:sldLayoutId id="2147491901" r:id="rId7"/>
    <p:sldLayoutId id="2147491902" r:id="rId8"/>
    <p:sldLayoutId id="2147491903" r:id="rId9"/>
    <p:sldLayoutId id="2147491904" r:id="rId10"/>
    <p:sldLayoutId id="2147491905" r:id="rId11"/>
    <p:sldLayoutId id="21474919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1D693D-9AD4-4EAF-9F7F-4D33983461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05" r:id="rId1"/>
    <p:sldLayoutId id="2147491806" r:id="rId2"/>
    <p:sldLayoutId id="2147491807" r:id="rId3"/>
    <p:sldLayoutId id="2147491808" r:id="rId4"/>
    <p:sldLayoutId id="2147491809" r:id="rId5"/>
    <p:sldLayoutId id="2147491810" r:id="rId6"/>
    <p:sldLayoutId id="2147491811" r:id="rId7"/>
    <p:sldLayoutId id="2147491812" r:id="rId8"/>
    <p:sldLayoutId id="2147491813" r:id="rId9"/>
    <p:sldLayoutId id="2147491814" r:id="rId10"/>
    <p:sldLayoutId id="2147491815" r:id="rId11"/>
    <p:sldLayoutId id="214749181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3579C1-3761-406D-B30C-0CFA1CCDEA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17" r:id="rId1"/>
    <p:sldLayoutId id="2147491818" r:id="rId2"/>
    <p:sldLayoutId id="2147491819" r:id="rId3"/>
    <p:sldLayoutId id="2147491820" r:id="rId4"/>
    <p:sldLayoutId id="2147491821" r:id="rId5"/>
    <p:sldLayoutId id="2147491822" r:id="rId6"/>
    <p:sldLayoutId id="2147491823" r:id="rId7"/>
    <p:sldLayoutId id="2147491824" r:id="rId8"/>
    <p:sldLayoutId id="2147491825" r:id="rId9"/>
    <p:sldLayoutId id="2147491826" r:id="rId10"/>
    <p:sldLayoutId id="2147491827" r:id="rId11"/>
    <p:sldLayoutId id="21474918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056CE6A-6716-4812-955A-40BF6A2D1D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29" r:id="rId1"/>
    <p:sldLayoutId id="2147491738" r:id="rId2"/>
    <p:sldLayoutId id="2147491739" r:id="rId3"/>
    <p:sldLayoutId id="2147491740" r:id="rId4"/>
    <p:sldLayoutId id="2147491741" r:id="rId5"/>
    <p:sldLayoutId id="2147491742" r:id="rId6"/>
    <p:sldLayoutId id="2147491743" r:id="rId7"/>
    <p:sldLayoutId id="2147491744" r:id="rId8"/>
    <p:sldLayoutId id="2147491745" r:id="rId9"/>
    <p:sldLayoutId id="2147491746" r:id="rId10"/>
    <p:sldLayoutId id="2147491747" r:id="rId11"/>
    <p:sldLayoutId id="214749174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3BC2D8-3E15-4A22-BF2B-CB19C43DA0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30" r:id="rId1"/>
    <p:sldLayoutId id="2147491749" r:id="rId2"/>
    <p:sldLayoutId id="2147491750" r:id="rId3"/>
    <p:sldLayoutId id="2147491751" r:id="rId4"/>
    <p:sldLayoutId id="2147491752" r:id="rId5"/>
    <p:sldLayoutId id="2147491753" r:id="rId6"/>
    <p:sldLayoutId id="2147491754" r:id="rId7"/>
    <p:sldLayoutId id="2147491755" r:id="rId8"/>
    <p:sldLayoutId id="2147491756" r:id="rId9"/>
    <p:sldLayoutId id="2147491757" r:id="rId10"/>
    <p:sldLayoutId id="2147491758" r:id="rId11"/>
    <p:sldLayoutId id="214749175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92A44B-4672-4968-B1B7-382CEE12AF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31" r:id="rId1"/>
    <p:sldLayoutId id="2147491760" r:id="rId2"/>
    <p:sldLayoutId id="2147491761" r:id="rId3"/>
    <p:sldLayoutId id="2147491762" r:id="rId4"/>
    <p:sldLayoutId id="2147491763" r:id="rId5"/>
    <p:sldLayoutId id="2147491764" r:id="rId6"/>
    <p:sldLayoutId id="2147491765" r:id="rId7"/>
    <p:sldLayoutId id="2147491766" r:id="rId8"/>
    <p:sldLayoutId id="2147491767" r:id="rId9"/>
    <p:sldLayoutId id="2147491768" r:id="rId10"/>
    <p:sldLayoutId id="2147491769" r:id="rId11"/>
    <p:sldLayoutId id="214749177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F1E022-932E-46E5-BA79-98188DDF40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32" r:id="rId1"/>
    <p:sldLayoutId id="2147491771" r:id="rId2"/>
    <p:sldLayoutId id="2147491772" r:id="rId3"/>
    <p:sldLayoutId id="2147491773" r:id="rId4"/>
    <p:sldLayoutId id="2147491774" r:id="rId5"/>
    <p:sldLayoutId id="2147491775" r:id="rId6"/>
    <p:sldLayoutId id="2147491776" r:id="rId7"/>
    <p:sldLayoutId id="2147491777" r:id="rId8"/>
    <p:sldLayoutId id="2147491778" r:id="rId9"/>
    <p:sldLayoutId id="2147491779" r:id="rId10"/>
    <p:sldLayoutId id="2147491780" r:id="rId11"/>
    <p:sldLayoutId id="214749178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EBE990-23ED-4340-9EDC-9DB14FBAAB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33" r:id="rId1"/>
    <p:sldLayoutId id="2147491782" r:id="rId2"/>
    <p:sldLayoutId id="2147491783" r:id="rId3"/>
    <p:sldLayoutId id="2147491784" r:id="rId4"/>
    <p:sldLayoutId id="2147491785" r:id="rId5"/>
    <p:sldLayoutId id="2147491786" r:id="rId6"/>
    <p:sldLayoutId id="2147491787" r:id="rId7"/>
    <p:sldLayoutId id="2147491788" r:id="rId8"/>
    <p:sldLayoutId id="2147491789" r:id="rId9"/>
    <p:sldLayoutId id="2147491790" r:id="rId10"/>
    <p:sldLayoutId id="2147491791" r:id="rId11"/>
    <p:sldLayoutId id="214749179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18B0323-3343-4015-99D4-7EF9EE943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834" r:id="rId1"/>
    <p:sldLayoutId id="2147491835" r:id="rId2"/>
    <p:sldLayoutId id="2147491836" r:id="rId3"/>
    <p:sldLayoutId id="2147491837" r:id="rId4"/>
    <p:sldLayoutId id="2147491838" r:id="rId5"/>
    <p:sldLayoutId id="2147491839" r:id="rId6"/>
    <p:sldLayoutId id="2147491840" r:id="rId7"/>
    <p:sldLayoutId id="2147491841" r:id="rId8"/>
    <p:sldLayoutId id="2147491842" r:id="rId9"/>
    <p:sldLayoutId id="2147491843" r:id="rId10"/>
    <p:sldLayoutId id="2147491844" r:id="rId11"/>
    <p:sldLayoutId id="214749184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1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3.jpeg"/><Relationship Id="rId11" Type="http://schemas.openxmlformats.org/officeDocument/2006/relationships/image" Target="../media/image9.png"/><Relationship Id="rId5" Type="http://schemas.openxmlformats.org/officeDocument/2006/relationships/image" Target="../media/image22.png"/><Relationship Id="rId10" Type="http://schemas.openxmlformats.org/officeDocument/2006/relationships/image" Target="../media/image25.png"/><Relationship Id="rId4" Type="http://schemas.openxmlformats.org/officeDocument/2006/relationships/image" Target="../media/image21.jpeg"/><Relationship Id="rId9" Type="http://schemas.openxmlformats.org/officeDocument/2006/relationships/image" Target="../media/image16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6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6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6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117764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765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17767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17768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6" descr="http://2.bp.blogspot.com/-QJCwQsfvoxg/Tgs0fYYabXI/AAAAAAAACg8/ilt7ohFp-MY/s1600/Jesus_16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68"/>
          <a:stretch/>
        </p:blipFill>
        <p:spPr bwMode="auto">
          <a:xfrm>
            <a:off x="4788024" y="2636912"/>
            <a:ext cx="3228951" cy="35337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1878" y="1786432"/>
            <a:ext cx="8234835" cy="3106894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Homem </a:t>
            </a: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 pouca Fé, </a:t>
            </a:r>
            <a:endParaRPr lang="pt-PT" sz="4000" b="1" i="1" spc="10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porque </a:t>
            </a: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duvidaste?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Coragem! Sou Eu, </a:t>
            </a:r>
            <a:endParaRPr lang="pt-PT" sz="4000" b="1" i="1" spc="10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não </a:t>
            </a: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temais.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126981" name="Line 5"/>
          <p:cNvSpPr>
            <a:spLocks noChangeShapeType="1"/>
          </p:cNvSpPr>
          <p:nvPr/>
        </p:nvSpPr>
        <p:spPr bwMode="auto">
          <a:xfrm>
            <a:off x="928688" y="1700213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26983" name="Picture 9" descr="BIBL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7"/>
            <a:ext cx="377983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827088" y="1800225"/>
            <a:ext cx="7993062" cy="42211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“Depois de ter saciado a fome à multidão,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obrigou os discípulos a subir para o barco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esperá-l’O na outra margem,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enquanto Ele despedia a multidão.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Logo que a despediu,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subiu a um monte, para orar a sós.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cair da tarde, estava ali sozinho.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barco ia já no meio do mar,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açoitado pelas ondas, pois o vento era contrário.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quarta vigília da noite,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foi ter com eles, caminhando sobre o mar.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discípulos, vendo-O a caminhar sobre o mar,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assustaram-se, pensando que fosse um fantasma.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gritaram cheios de medo.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92399" y="1124744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28006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  <p:pic>
        <p:nvPicPr>
          <p:cNvPr id="12800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357938" y="5969000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755650" y="1497013"/>
            <a:ext cx="8137525" cy="48117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logo Jesus lhes dirigiu a palavra, dizendo: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«Tende confiança. Sou Eu. Não temais».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Respondeu-Lhe Pedro: «Se és Tu, Senhor,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manda-me ir ter contigo sobre as águas».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«Vem!» – disse Jesus.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Então, Pedro desceu do barco e caminhou sobre as águas, para ir ter com Jesus.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Mas, sentindo a violência do vento e começando a afundar-se, gritou: «Salva-me, Senhor!».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estendeu-lhe logo a mão e segurou-o.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disse-lhe: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«Homem de pouca fé, porque duvidaste?».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Logo que subiram para o barco, o vento amainou.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Então, os que estavam no barco prostraram-se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diante de Jesus, e disseram-Lhe: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«Tu és verdadeiramente o Filho de Deus»”.   (Mt 14)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29030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  <p:pic>
        <p:nvPicPr>
          <p:cNvPr id="129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18188" y="1095375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30051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1075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23850" y="1916113"/>
            <a:ext cx="8640763" cy="34782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79500" lvl="2" algn="l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Jesus Cristo, confiantes na sua bondade e poder divino, porque Ele está sempre connosco, sobretudo quando mais precisamos. </a:t>
            </a:r>
          </a:p>
          <a:p>
            <a:pPr marL="1079500" lvl="2" algn="l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	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que:</a:t>
            </a:r>
          </a:p>
          <a:p>
            <a:pPr marL="1079500" lvl="2" algn="l">
              <a:spcAft>
                <a:spcPts val="0"/>
              </a:spcAft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165100" algn="l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a Igreja, provada pelas vagas do mal, esteja a salvo…</a:t>
            </a:r>
          </a:p>
          <a:p>
            <a:pPr marL="165100" algn="l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os que não conhecem Jesus, descubram o seu Amor… </a:t>
            </a:r>
          </a:p>
          <a:p>
            <a:pPr marL="165100" algn="l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todos os que ajudam os irmãos, sejam fiéis até ao fim…</a:t>
            </a:r>
          </a:p>
          <a:p>
            <a:pPr marL="165100" algn="l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nós e as nossas comunidades, renovemos a nossa fé e 	vivamos plenamente o Evangelho…</a:t>
            </a:r>
          </a:p>
          <a:p>
            <a:pPr algn="l">
              <a:spcAft>
                <a:spcPts val="600"/>
              </a:spcAft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979613" y="5229225"/>
            <a:ext cx="5545137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Salva-nos,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Filho de deus vivo 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32099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12" descr="http://paraumavidamelhor.com.br/galeria/espiritualidade/eucarist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788" y="2636838"/>
            <a:ext cx="4692650" cy="3114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3124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3125" name="Line 6"/>
          <p:cNvSpPr>
            <a:spLocks noChangeShapeType="1"/>
          </p:cNvSpPr>
          <p:nvPr/>
        </p:nvSpPr>
        <p:spPr bwMode="auto">
          <a:xfrm flipV="1">
            <a:off x="1116013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3312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61391" y="6059830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619250" y="1282700"/>
            <a:ext cx="6337300" cy="44021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No altar do Senhor </a:t>
            </a:r>
          </a:p>
          <a:p>
            <a:pPr algn="l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apresentamos pão e vinho </a:t>
            </a:r>
          </a:p>
          <a:p>
            <a:pPr algn="l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 o Sacrifício.</a:t>
            </a:r>
          </a:p>
          <a:p>
            <a:pPr algn="l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 algn="l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ACEITAI, SENHOR, </a:t>
            </a:r>
          </a:p>
          <a:p>
            <a:pPr algn="l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OS DONS DO NOSSO AMOR!</a:t>
            </a:r>
          </a:p>
          <a:p>
            <a:pPr algn="l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 algn="l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Pão e vinho depois </a:t>
            </a:r>
          </a:p>
          <a:p>
            <a:pPr algn="l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 tornarão Corpo e Sangue </a:t>
            </a:r>
          </a:p>
          <a:p>
            <a:pPr algn="l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 Nosso Senhor.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414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414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414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15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517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517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517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517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3517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6195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6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6197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6198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Hossana nas alturas.</a:t>
            </a:r>
          </a:p>
        </p:txBody>
      </p:sp>
      <p:pic>
        <p:nvPicPr>
          <p:cNvPr id="13620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20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50063" y="4397375"/>
            <a:ext cx="2376487" cy="1617663"/>
          </a:xfrm>
          <a:noFill/>
        </p:spPr>
      </p:pic>
      <p:sp>
        <p:nvSpPr>
          <p:cNvPr id="118787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18788" name="WordArt 10"/>
          <p:cNvSpPr>
            <a:spLocks noChangeArrowheads="1" noChangeShapeType="1" noTextEdit="1"/>
          </p:cNvSpPr>
          <p:nvPr/>
        </p:nvSpPr>
        <p:spPr bwMode="auto">
          <a:xfrm>
            <a:off x="8029575" y="5589588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836524" y="4244401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520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Domingo 19</a:t>
            </a: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 </a:t>
            </a:r>
          </a:p>
          <a:p>
            <a:pPr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 Tempo Comum</a:t>
            </a:r>
          </a:p>
        </p:txBody>
      </p:sp>
      <p:sp>
        <p:nvSpPr>
          <p:cNvPr id="118792" name="Text Box 16"/>
          <p:cNvSpPr txBox="1">
            <a:spLocks noChangeArrowheads="1"/>
          </p:cNvSpPr>
          <p:nvPr/>
        </p:nvSpPr>
        <p:spPr bwMode="auto">
          <a:xfrm>
            <a:off x="428625" y="3357563"/>
            <a:ext cx="6286500" cy="225901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>
                <a:latin typeface="Arial" charset="0"/>
              </a:rPr>
              <a:t>- Em todo o perigo, JESUS pode Salvar-nos... depende da nossa fé… </a:t>
            </a:r>
            <a:r>
              <a:rPr lang="pt-PT" sz="2200" b="0" i="1" baseline="0">
                <a:latin typeface="Arial" charset="0"/>
              </a:rPr>
              <a:t>[ 3ª L./ Evang.</a:t>
            </a:r>
            <a:r>
              <a:rPr lang="pt-PT" sz="2200" b="0" baseline="0">
                <a:latin typeface="Arial" charset="0"/>
              </a:rPr>
              <a:t>- </a:t>
            </a:r>
            <a:r>
              <a:rPr lang="pt-PT" sz="2200" baseline="0">
                <a:latin typeface="Arial" charset="0"/>
              </a:rPr>
              <a:t>Mt 14 </a:t>
            </a:r>
            <a:r>
              <a:rPr lang="pt-PT" sz="2200" b="0" i="1" baseline="0">
                <a:latin typeface="Arial" charset="0"/>
              </a:rPr>
              <a:t>]</a:t>
            </a:r>
            <a:r>
              <a:rPr lang="pt-PT" sz="2200" baseline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>
                <a:latin typeface="Arial" charset="0"/>
              </a:rPr>
              <a:t>- Deus criou os fenómenos </a:t>
            </a:r>
            <a:r>
              <a:rPr lang="pt-PT" sz="2200" i="1" baseline="0">
                <a:latin typeface="Arial" charset="0"/>
              </a:rPr>
              <a:t>espetaculares… </a:t>
            </a:r>
            <a:r>
              <a:rPr lang="pt-PT" sz="2200" baseline="0">
                <a:latin typeface="Arial" charset="0"/>
              </a:rPr>
              <a:t>Mas ELE está no </a:t>
            </a:r>
            <a:r>
              <a:rPr lang="pt-PT" sz="2200" i="1" baseline="0">
                <a:latin typeface="Arial" charset="0"/>
              </a:rPr>
              <a:t>simples</a:t>
            </a:r>
            <a:r>
              <a:rPr lang="pt-PT" sz="2200" baseline="0">
                <a:latin typeface="Arial" charset="0"/>
              </a:rPr>
              <a:t>… </a:t>
            </a:r>
            <a:r>
              <a:rPr lang="pt-PT" sz="2200" b="0" i="1" baseline="0">
                <a:latin typeface="Arial" charset="0"/>
              </a:rPr>
              <a:t>[ 1ª Leit.</a:t>
            </a:r>
            <a:r>
              <a:rPr lang="pt-PT" sz="2200" b="0" baseline="0">
                <a:latin typeface="Arial" charset="0"/>
              </a:rPr>
              <a:t>/ </a:t>
            </a:r>
            <a:r>
              <a:rPr lang="pt-PT" sz="2200" baseline="0">
                <a:latin typeface="Arial" charset="0"/>
              </a:rPr>
              <a:t>1 Rs 19 </a:t>
            </a:r>
            <a:r>
              <a:rPr lang="pt-PT" sz="2200" b="0" i="1" baseline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>
                <a:latin typeface="Arial" charset="0"/>
              </a:rPr>
              <a:t>- Paulo seria capaz de qualquer coisa… por salvar os </a:t>
            </a:r>
            <a:r>
              <a:rPr lang="pt-PT" sz="2200" i="1" baseline="0">
                <a:latin typeface="Arial" charset="0"/>
              </a:rPr>
              <a:t>irmãos judeus</a:t>
            </a:r>
            <a:r>
              <a:rPr lang="pt-PT" sz="2200" baseline="0">
                <a:latin typeface="Arial" charset="0"/>
              </a:rPr>
              <a:t>… </a:t>
            </a:r>
            <a:r>
              <a:rPr lang="pt-PT" sz="2200" b="0" i="1" baseline="0">
                <a:latin typeface="Arial" charset="0"/>
              </a:rPr>
              <a:t>[ 2ª Leit. </a:t>
            </a:r>
            <a:r>
              <a:rPr lang="pt-PT" sz="2200" b="0" baseline="0">
                <a:latin typeface="Arial" charset="0"/>
              </a:rPr>
              <a:t>/ </a:t>
            </a:r>
            <a:r>
              <a:rPr lang="pt-PT" sz="2200" baseline="0">
                <a:latin typeface="Arial" charset="0"/>
              </a:rPr>
              <a:t>Rm 9 </a:t>
            </a:r>
            <a:r>
              <a:rPr lang="pt-PT" sz="2200" b="0" i="1" baseline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7219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      A- </a:t>
            </a:r>
            <a:r>
              <a:rPr lang="pt-PT" sz="2200" b="1" smtClean="0">
                <a:latin typeface="Arial" charset="0"/>
              </a:rPr>
              <a:t>Anunciamos, Senhor, a Vossa morte,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proclamamos a Vossa Ressurreição.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Vinde, Senhor Jesus!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      A- </a:t>
            </a:r>
            <a:r>
              <a:rPr lang="pt-PT" sz="2200" b="1" smtClean="0">
                <a:latin typeface="Arial" charset="0"/>
              </a:rPr>
              <a:t>Quando comemos deste pão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 bebemos deste cálice,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anunciamos, Senhor, a Vossa morte,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A- </a:t>
            </a:r>
            <a:r>
              <a:rPr lang="pt-PT" sz="2200" b="1" smtClean="0">
                <a:latin typeface="Arial" charset="0"/>
              </a:rPr>
              <a:t>Glória a Vós que morrestes na cruz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e agora viveis para sempre.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Salvador do mundo, salvai-nos!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37220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7221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7222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7223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7224" name="Raio 9"/>
          <p:cNvSpPr>
            <a:spLocks noChangeArrowheads="1"/>
          </p:cNvSpPr>
          <p:nvPr/>
        </p:nvSpPr>
        <p:spPr bwMode="auto">
          <a:xfrm rot="-5697487">
            <a:off x="857251" y="2076450"/>
            <a:ext cx="1317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pic>
        <p:nvPicPr>
          <p:cNvPr id="137225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7226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8244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5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6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7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8248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9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3825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825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825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8254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8255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8256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8257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38258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59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926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926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926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927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7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40293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0294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4029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11" descr="http://t1.gstatic.com/images?q=tbn:ANd9GcQ4y7VXeLZ8rHLS9JXAmxR3BsCuHUPBbZAeCizhm0cDKLO18PQAm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4541" y="1118691"/>
            <a:ext cx="3401459" cy="23689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15" name="Picture 10" descr="http://2.bp.blogspot.com/_iOx-KwJJTHA/Srjo_UfO7nI/AAAAAAAAAb4/SFYf-XRQoXU/s320/79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1497" y="3813478"/>
            <a:ext cx="3164503" cy="23733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1317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131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41319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20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00063" y="857250"/>
            <a:ext cx="7416626" cy="561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2300" indent="4763" algn="l"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O SENHOR ALIMENTOU-NOS </a:t>
            </a:r>
            <a:endParaRPr kumimoji="0" lang="pt-PT" sz="2200" kern="0" baseline="0" dirty="0" smtClean="0">
              <a:solidFill>
                <a:srgbClr val="FFFFFF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622300" indent="4763" algn="l">
              <a:spcAft>
                <a:spcPts val="600"/>
              </a:spcAft>
              <a:defRPr/>
            </a:pPr>
            <a:r>
              <a:rPr kumimoji="0" lang="pt-PT" sz="2200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COM </a:t>
            </a: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 FLOR DA </a:t>
            </a:r>
            <a:r>
              <a:rPr kumimoji="0" lang="pt-PT" sz="2200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FARINHA</a:t>
            </a:r>
          </a:p>
          <a:p>
            <a:pPr marL="622300" indent="4763" algn="l">
              <a:spcAft>
                <a:spcPts val="600"/>
              </a:spcAft>
              <a:defRPr/>
            </a:pPr>
            <a:r>
              <a:rPr kumimoji="0" lang="pt-PT" sz="2200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 </a:t>
            </a: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SACIOU-NOS COM O MEL DOS ROCHEDOS,</a:t>
            </a:r>
          </a:p>
          <a:p>
            <a:pPr marL="622300" indent="4763" algn="l">
              <a:spcAft>
                <a:spcPts val="600"/>
              </a:spcAft>
              <a:defRPr/>
            </a:pPr>
            <a:r>
              <a:rPr kumimoji="0" lang="pt-PT" sz="2200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SACIOU-NOS COM O MEL DOS ROCHEDOS.</a:t>
            </a:r>
          </a:p>
          <a:p>
            <a:pPr marL="622300" indent="4763" algn="l">
              <a:spcAft>
                <a:spcPts val="600"/>
              </a:spcAft>
              <a:defRPr/>
            </a:pPr>
            <a:r>
              <a:rPr kumimoji="0" lang="pt-PT" sz="500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</a:t>
            </a:r>
            <a:endParaRPr kumimoji="0" lang="pt-PT" sz="500" kern="0" baseline="0" dirty="0">
              <a:solidFill>
                <a:srgbClr val="FFFFFF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622300" indent="4763" algn="l">
              <a:spcAft>
                <a:spcPts val="600"/>
              </a:spcAft>
              <a:defRPr/>
            </a:pP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1.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Aclamai a Deus nossa força,</a:t>
            </a:r>
          </a:p>
          <a:p>
            <a:pPr marL="622300" indent="4763" algn="l"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aplaudi ao Deus de Jacob.</a:t>
            </a:r>
          </a:p>
          <a:p>
            <a:pPr marL="622300" indent="4763" algn="l">
              <a:spcAft>
                <a:spcPts val="600"/>
              </a:spcAft>
              <a:defRPr/>
            </a:pPr>
            <a:r>
              <a:rPr kumimoji="0" lang="pt-PT" sz="500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</a:t>
            </a:r>
            <a:endParaRPr kumimoji="0" lang="pt-PT" sz="500" kern="0" baseline="0" dirty="0">
              <a:solidFill>
                <a:srgbClr val="FFFFFF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1536700" lvl="2" indent="4763" algn="l">
              <a:spcAft>
                <a:spcPts val="600"/>
              </a:spcAft>
              <a:defRPr/>
            </a:pPr>
            <a:r>
              <a:rPr kumimoji="0" lang="pt-PT" sz="2200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2. </a:t>
            </a: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Entoai cânticos ao som do tamboril,</a:t>
            </a:r>
          </a:p>
          <a:p>
            <a:pPr marL="1536700" lvl="2" indent="4763" algn="l"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da cítara harmoniosa e da lira.</a:t>
            </a:r>
          </a:p>
          <a:p>
            <a:pPr marL="622300" indent="4763" algn="l">
              <a:spcAft>
                <a:spcPts val="600"/>
              </a:spcAft>
              <a:defRPr/>
            </a:pPr>
            <a:r>
              <a:rPr kumimoji="0" lang="pt-PT" sz="500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</a:t>
            </a:r>
            <a:endParaRPr kumimoji="0" lang="pt-PT" sz="500" kern="0" baseline="0" dirty="0">
              <a:solidFill>
                <a:srgbClr val="FFFFFF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622300" indent="4763" algn="l">
              <a:spcAft>
                <a:spcPts val="600"/>
              </a:spcAft>
              <a:defRPr/>
            </a:pP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3.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Fazei ressoar a trombeta na lua nova</a:t>
            </a:r>
          </a:p>
          <a:p>
            <a:pPr marL="622300" indent="4763" algn="l">
              <a:spcAft>
                <a:spcPts val="600"/>
              </a:spcAft>
              <a:defRPr/>
            </a:pP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e na lua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cheia,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dia da nossa festa.</a:t>
            </a:r>
          </a:p>
          <a:p>
            <a:pPr marL="622300" indent="4763" algn="l">
              <a:spcAft>
                <a:spcPts val="600"/>
              </a:spcAft>
              <a:defRPr/>
            </a:pPr>
            <a:r>
              <a:rPr kumimoji="0" lang="pt-PT" sz="500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</a:t>
            </a:r>
            <a:endParaRPr kumimoji="0" lang="pt-PT" sz="500" kern="0" baseline="0" dirty="0">
              <a:solidFill>
                <a:srgbClr val="FFFFFF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1536700" lvl="2" indent="4763" algn="l">
              <a:spcAft>
                <a:spcPts val="600"/>
              </a:spcAft>
              <a:defRPr/>
            </a:pPr>
            <a:r>
              <a:rPr kumimoji="0" lang="pt-PT" sz="2200" kern="0" baseline="0" dirty="0" smtClean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4. </a:t>
            </a: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É uma obrigação para Israel,</a:t>
            </a:r>
          </a:p>
          <a:p>
            <a:pPr marL="1536700" lvl="2" indent="4763" algn="l"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é um preceito do Deus de Jacob.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2339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Reflexão (1)</a:t>
            </a:r>
          </a:p>
        </p:txBody>
      </p:sp>
      <p:pic>
        <p:nvPicPr>
          <p:cNvPr id="14234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438150" y="1989138"/>
            <a:ext cx="8526463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Nesta Eucaristia, fomos hoje alertados para os enganos deste mundo, pelas suas aparências luxuosas e a sua publicidade de consumismo. Nós, à luz da Palavra de hoje, apostaremos sempre nos Valores Eternos.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Porque: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na violência e confusão não está o Deus Omnipotente. 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na agitação que desorienta não está o Deus da Paz.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 Deus Santo não está no fogo das paixões sombrias.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 Senhor não pode estar nas coisas que escravizam…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782763" y="5083175"/>
            <a:ext cx="5668962" cy="9906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2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Porque deus está</a:t>
            </a:r>
          </a:p>
          <a:p>
            <a:pPr algn="l"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2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No simples e bom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11" descr="http://1.bp.blogspot.com/_EQXeNjJbhow/SqwVnihM5DI/AAAAAAAAAQg/0s_fdFZHS6M/s400/jesus_goy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432827"/>
            <a:ext cx="2592785" cy="37838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3364" name="Line 9"/>
          <p:cNvSpPr>
            <a:spLocks noChangeShapeType="1"/>
          </p:cNvSpPr>
          <p:nvPr/>
        </p:nvSpPr>
        <p:spPr bwMode="auto">
          <a:xfrm>
            <a:off x="395288" y="857250"/>
            <a:ext cx="8243887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3414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827584" y="908720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Reflexão (2)</a:t>
            </a:r>
          </a:p>
        </p:txBody>
      </p:sp>
      <p:pic>
        <p:nvPicPr>
          <p:cNvPr id="143367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68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68313" y="1334790"/>
            <a:ext cx="8424862" cy="5262562"/>
          </a:xfrm>
          <a:prstGeom prst="rect">
            <a:avLst/>
          </a:prstGeom>
        </p:spPr>
        <p:txBody>
          <a:bodyPr>
            <a:spAutoFit/>
          </a:bodyPr>
          <a:lstStyle/>
          <a:p>
            <a:pPr lvl="3"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TU, SENHOR, CHAMASTE.</a:t>
            </a:r>
          </a:p>
          <a:p>
            <a:pPr lvl="3"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TU, SENHOR, CONVIDAS:</a:t>
            </a:r>
          </a:p>
          <a:p>
            <a:pPr lvl="3"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VEM E SEGUE-ME!  VEM E SEGUE-ME!</a:t>
            </a:r>
          </a:p>
          <a:p>
            <a:pPr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</a:t>
            </a:r>
            <a:r>
              <a:rPr lang="pt-PT" sz="21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SENHOR, IREI CONTIGO!  SENHOR, IREI CONTIGO!</a:t>
            </a:r>
            <a:endParaRPr lang="pt-PT" sz="2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Deixarei na praia as minhas redes:</a:t>
            </a:r>
          </a:p>
          <a:p>
            <a:pPr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Pegarei no arado contigo, Senhor!</a:t>
            </a:r>
          </a:p>
          <a:p>
            <a:pPr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Guardarei o meu lugar nos teus caminhos!</a:t>
            </a:r>
          </a:p>
          <a:p>
            <a:pPr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Semearei a tua Palavra em meu redor:</a:t>
            </a:r>
          </a:p>
          <a:p>
            <a:pPr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nascerá, e crescerá!</a:t>
            </a:r>
          </a:p>
          <a:p>
            <a:pPr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  </a:t>
            </a:r>
            <a:r>
              <a:rPr lang="pt-PT" sz="21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Senhor, irei contigo! Senhor, irei contigo!</a:t>
            </a:r>
            <a:endParaRPr lang="pt-PT" sz="2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Deixarei os meus bens e minha terra:</a:t>
            </a:r>
          </a:p>
          <a:p>
            <a:pPr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darei, aos meus irmãos, o meu tempo e cuidados!</a:t>
            </a:r>
          </a:p>
          <a:p>
            <a:pPr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 assim saberão que Tu vives.</a:t>
            </a:r>
          </a:p>
          <a:p>
            <a:pPr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Com o meu esforço abrirei mais caminhos:</a:t>
            </a:r>
          </a:p>
          <a:p>
            <a:pPr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	de unidade e fraternidade. 	</a:t>
            </a:r>
          </a:p>
          <a:p>
            <a:pPr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  </a:t>
            </a:r>
            <a:r>
              <a:rPr lang="pt-PT" sz="21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Senhor, irei contigo! Senhor, irei contigo!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2" descr="http://t2.gstatic.com/images?q=tbn:ANd9GcSf8dJgkBRa5l_TFsrNGi3FItpztMVXfMYLUikOXezIWX1KofV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9" y="548680"/>
            <a:ext cx="5933978" cy="47471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1988840"/>
            <a:ext cx="7488832" cy="3527425"/>
          </a:xfrm>
        </p:spPr>
        <p:txBody>
          <a:bodyPr/>
          <a:lstStyle/>
          <a:p>
            <a:pPr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lang="pt-PT" sz="2400" b="1" dirty="0" smtClean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2400" b="1" dirty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CANTAR COM UNIVERSO, </a:t>
            </a:r>
            <a:r>
              <a:rPr lang="pt-PT" sz="2400" b="1" dirty="0" smtClean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 smtClean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BENDIGAMOS </a:t>
            </a:r>
            <a:r>
              <a:rPr lang="pt-PT" sz="2400" b="1" dirty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AO </a:t>
            </a:r>
            <a:r>
              <a:rPr lang="pt-PT" sz="2400" b="1" dirty="0" smtClean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SENHOR!</a:t>
            </a:r>
            <a:r>
              <a:rPr lang="pt-PT" sz="2400" b="1" dirty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ALELUIA</a:t>
            </a:r>
            <a:r>
              <a:rPr lang="pt-PT" sz="2400" b="1" dirty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 PROCLAMEMOS: </a:t>
            </a:r>
            <a:r>
              <a:rPr lang="pt-PT" sz="2400" b="1" dirty="0" smtClean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 smtClean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PAZ</a:t>
            </a:r>
            <a:r>
              <a:rPr lang="pt-PT" sz="2400" b="1" dirty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, JUSTIÇA E </a:t>
            </a:r>
            <a:r>
              <a:rPr lang="pt-PT" sz="2400" b="1" dirty="0" smtClean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AMOR!</a:t>
            </a:r>
            <a:r>
              <a:rPr lang="pt-PT" sz="2400" b="1" dirty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b="1" dirty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Tua vinda é de amor e de </a:t>
            </a:r>
            <a:r>
              <a:rPr lang="pt-PT" sz="2400" b="1" dirty="0" smtClean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paz;</a:t>
            </a:r>
            <a:r>
              <a:rPr lang="pt-PT" sz="2400" b="1" dirty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dirty="0" smtClean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traz </a:t>
            </a:r>
            <a:r>
              <a:rPr lang="pt-PT" sz="2400" b="1" dirty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alento a quem vive em dor.</a:t>
            </a:r>
            <a:br>
              <a:rPr lang="pt-PT" sz="2400" b="1" dirty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1" dirty="0" smtClean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Alegria, </a:t>
            </a:r>
            <a:r>
              <a:rPr lang="pt-PT" sz="2400" b="1" dirty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quem tanto anseia por luz:</a:t>
            </a:r>
            <a:br>
              <a:rPr lang="pt-PT" sz="2400" b="1" dirty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Vem dar-nos </a:t>
            </a:r>
            <a:r>
              <a:rPr lang="pt-PT" sz="2400" b="1" dirty="0" smtClean="0"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Tua Salvação!</a:t>
            </a:r>
            <a:endParaRPr lang="pt-PT" sz="2400" b="1" dirty="0">
              <a:effectLst>
                <a:glow rad="114300">
                  <a:schemeClr val="bg1">
                    <a:alpha val="59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44391">
            <a:off x="344941" y="849367"/>
            <a:ext cx="288254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144390" name="Line 3"/>
          <p:cNvSpPr>
            <a:spLocks noChangeShapeType="1"/>
          </p:cNvSpPr>
          <p:nvPr/>
        </p:nvSpPr>
        <p:spPr bwMode="auto">
          <a:xfrm flipV="1">
            <a:off x="539750" y="836613"/>
            <a:ext cx="2735263" cy="104457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2" descr="http://t2.gstatic.com/images?q=tbn:ANd9GcSf8dJgkBRa5l_TFsrNGi3FItpztMVXfMYLUikOXezIWX1KofV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813382"/>
            <a:ext cx="4841048" cy="38728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1" name="Picture 16" descr="http://2.bp.blogspot.com/-QJCwQsfvoxg/Tgs0fYYabXI/AAAAAAAACg8/ilt7ohFp-MY/s1600/Jesus_16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09588"/>
            <a:ext cx="2713038" cy="38147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2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3716338"/>
            <a:ext cx="1871662" cy="27003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3" name="Picture 8" descr="http://t2.gstatic.com/images?q=tbn:ANd9GcQmRjoBPPgXjTL5pkEsHNTpVaMS_0KDQY98002jA_KaJh1JSpWqG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437063"/>
            <a:ext cx="2747963" cy="1827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4" name="Picture 13" descr="http://t1.gstatic.com/images?q=tbn:ANd9GcQCMAsMgE_95_5Du3ydqE52_c4N32Kljtum5GgH2fs-Qsx9477Qt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6570" y="4197616"/>
            <a:ext cx="1563688" cy="2232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5" name="Picture 13" descr="http://t3.gstatic.com/images?q=tbn:ANd9GcRx1KlEUpBXzSc5bbLG9Mp0FRzKBSjY72bKhR8FLg4V3SLef9l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3" y="496888"/>
            <a:ext cx="3186112" cy="22844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6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19817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19818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19819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19820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19821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19822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19823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19824" name="AutoShape 12" descr="data:image/jpg;base64,/9j/4AAQSkZJRgABAQAAAQABAAD/2wCEAAkGBhQSERUUExQWFRQWGBQXFRgXFBcYFhQZHBcYFRcYHBgXHSYeGhklHBQUHy8gIycpLCwsFx4xNTAqNSYrLCkBCQoKDgwOGg8PGikgHx8tKSwpKiwpKSwpKSkpKSkpLCkpKSkpKSkpKSkpKSkpKSkpKSksKSwpKSkpLCkpKSkpKf/AABEIAJUAdwMBIgACEQEDEQH/xAAbAAACAgMBAAAAAAAAAAAAAAAEBQAGAgMHAf/EADUQAAECBQIEBAYBBAMBAQAAAAECEQADBCExEkEFUWFxBiKBkRMyobHR8MEUUuHxI0JyUxX/xAAZAQADAQEBAAAAAAAAAAAAAAABAgMEAAX/xAAjEQACAgICAQUBAQAAAAAAAAAAAQIRAyESMRMEIkFRYTJx/9oADAMBAAIRAxEAPwDmpcehMbJazmzxonyi53vZu8ZoIAvmE0anbM5oKy5VsBZzGqdNLaQcYZ3gkTm2gNFOSbPqJOI5JjtpIwQgvc/k+8RUsl2dn+kGf/kzN0Kv0xGCZOghKgzv2Bh+NEuaeka0pxtGz+tb5Q21j/MEBNrb9MQsnSVgi29iIDHT0HJmhVnJPUuYWz6IuSPb/cGpQwG9+f5jCoDp8ueveCI5CsyrsqN8qQGyzZ94xm0xN4FcgwPkPwGrmoHOPFVQCbdoAJfrGyRLfMNYDOZUE8o8iT5IBYF8bRIAOJYGZyX/ADe0aCjzn1/3G+ao3D2JMFUlMCzi5t+ImUekZ8J4OqesJTvjoNz0i90nhhEkNpdW5IuYWcD4pSUfkWs/FLP/AMZI5s4Ppf8A1Z6Hi0ufL+JLXqS7EXBB5B2KS12OXBFo24VFL9MeSU2/wXTqDnja2eUJq3w8mZcC93taLStgvSLuH7e8a6ajUqYWDhr9Lgf5ik0mIm/g51WcMMss9wQ474PUQrmq0m5f9+8X6upTN1KsVS/cpLgp7uftFM4nw0BbJuFDUkvnt+Ixyil0a8cr0xRNmnq0DKndekGTaYgtyz259IDqZJuCGbY7QtlHE9VUHQQ/puIDcRuQgxDLYO14JwKoNG+UW9owEp/aMihgfzHAqjbqGkWGoxIHSsxI4PIsPxfMRa3Le8WXw6lKQqomXlyw7f3rN0IBO5+0U5M3Ssnm/wC94e0qjMp5jj5GmIA2wlQ9QzciISPYMnRJxVMWVqAeYSpSuTkqIAGLviLPwmhm06PiBymwwrSpJaxAGeW426jeHVITVJlzkuhZUHIwpwE+lkh+sdOncPlpGsky0t5tKiEgDLh2gNtMZRvsr1OgCbZwFpdAOCFAEexswg8oKFvgEMeQU1i4geZUSpq0mWWMu6SAwmJwQDuoZaGyZGpJ5F3HsT9wY0RlcdmWcaZTqIhKlFRZJKgTfBO8LKjh4ImSiPNLUoo/85/mHnGKQy5c02JwG5GK7TVTzArmi/uE/wARB3dDxEHEaRtSt1D9+rQJO4OtQJNnNudnGOrCLRKoxMmeb5ElQ/8AT33htPpE4F8O/tb2MPGFjSyUcsm0ZBxfF7CBpizyaOm13h2VsND7hs2Jd7bCEHGfC7JfTdrNgm/tmOaphWSylGbGC1vBkygKSQYE+G1zAGdsxExokZaXiQRNh02ayi/M/eH/AAavIIS7JUFIdv7kkD2LH0irVHznufvDTh60sHcsR2hbp2NVqi51Ut9CiCCGzm4y/dJh7wvjxr5n9NUDLkKCiAVJBICk4U7GAV1CF06ZiWISWI3HMe8Lpk/4E5MxDWIUncPCyd7BjdaZ0impJEspKU+dALOSQLNYYDGCKWuCQrzML2e6SXx9D6xzeV4qM2cozF6ApwNJZCb3HMdhGfEOIsU/CmrXqBfVyGLDGd3gRbLZIJoI8X+MES9UtHnUXGbDvHN53GpoOfQfa0PazhwUSXc5V++sVuup9JbPMxS/sjw1oZUfidYbUBz9cdYv/CuLImISX5OdnzvyjkhYO377Q24XVHQQ5a2oXt1g8qF4cjp02ql4S6+ew63NjCybxBnZIa7ZYhsf6Ea+G1GtNr8oGrgWWQLBr8y7W6dYzeRuQ/jSQq4lOlrUdSdFhfY3it10kEnTjaG9RK1AsHLl+zQgqnSW+nKLJ2N0aDa0SMSp7xIcSwlSRqU/Mt7wXLwGPcPjlHk+Ub2Due7R7Kp9zj/EIVS0WfgPEAy5B+VV8/zz/EZ8TWcdweu6TFVpqooU4GMf7ixiqE1GpNiBcE56iB+CONbEpUorYDJ3xzf7w+lq0gF8C/V4RTpwCxgZfvDanHxEAYPTckX+gg9BYZTF0P79f20L6qhC8fMzsB92hxRS9KWPUAZMdD8K+EJMmSZlVLRqUQRrNkJ2GWD5hHLYy6OGK4KoqNmCd+8ZJpzLCmyoNjPWOrV3BJZEyawTLSpioFk5YC7vfYRW6WgTOqAEJOkHy2urnbvb0iXm3so8erMvCnCVplB8lzt5U5JuYM4tKZOfKzhsHcH6xZaXhYlmb5tWlC74DfKCB6/blFckUSplNrXqEtIGpTXAANhzOPpEnbdncdFSUjyFXNTAfeE9bSFTncFm3Iy/aHZrgo6QmySWbcdti0L+MJKFBQGbG0aYsSX0VxQiRsn5MSLEWOZyhcddo1qTvdiLdI1Km+YjN9mgkIww2P3iZU8k07kE/L1xBCJKkl056RnLkag2A+YYSZR2BIsNvUwEzqS7FdXSFTKAdT9u5icOrVJUxLOdxjYRYpFGb7O1zkWxAlXwsbHr3jR4XVszvOk6MOCVWuak3UAom18kiO3Tq8TZIDEBmINtsdo4PSVXw7pBSRzGC7vaOh8G8aa5QC06lXAKWz1fBv6xlnjo145xHHjmqliiTIAaYdBSkJs/6DCHwXSEVKQx8hljF3KiT6MFe4gKfLKlFa31KICR/YCc/wDq57RZvDEo/wBQlsupR9iPs0ZXK2O6LBW8LQlKk/8A0USs7hLksPcxVfEktJCUTJiZNOgOmWE/OA1ujt1OYf8AiHiwQoPhw/Zw0V2vWuaAsSgZcs6tRSS+xMVa1aFTrspUqkQueoy0/wDGA24fYG93xAHiSl8ptcEHMP8AhyQZqlKtZKQkWbdyOe0AeIpA1Mf+z6D/AAY6DlyoEqKAoRI2T03w0SNhEMSn/kUTzP3jeiadhGucHUruY3UdOHvj+YmUGXDJRUoAXJYADmSwH1i7SeCIQVS21TEB5pBbSf8AqlLg9zzxiFXgThoXVILOmWCo9wCE/U/SLTTcPUJlStdipQKdn+vX6Qq+wpJ9lXK/KScuR32H5gQyr3jNKwbcj9NvqTG8I5x7EY3HZ4U21JiDilERqy2Y3+GK/StI2JHpkfzDOfI1IJDE/wAbiEchPw1nykuccuRHrGTNjp/6b8GS0XumQZqgEXNzszAEklRsAG3MM+AcblU85ZWrU6dIUAdIU4JzfTtqxaKzIrVplfCFkm6nyosPmbt8uIV8RnKJ0iw5/wCYlH0lRthee5Uiy8dr/jLTLFzMWBbk/wDmLvxZaJdPoSzMNW2rp/iOU0s9UubLWq+kpa/WLB4n8QOkMSHBHb05mEjDj2XlPn0KfE9e+rRZSzkWsB9BgekV+tUtaWUolrgkkl7N2ger4gVr1bC2Yym14uQPNnp36tCvuyiVKhBVPqIOXvEiTQVKJUb7+5j2GAGTCyldzGyRM82bQLPV5j3MEUky7wrQbLP4b4qJUwHY2V1vF3/qnBfB3/e8cupiXFielrxcfDvFQRoXm8TdoZdC2cv4cxTpYOSD0ex7Rv8AjJUHexZoufGvCUuqpwpBaclKW2CgA5SU7ZDRzJKVSl6FJ0LBwSf0x6OPK46Z5uTDGTbQ5M8I3c/2gH7wurwdKjpAcC1iUgEEF+ZaGFPPsCyR3GP28YKmJWD1t1PWNDjz2ZlPx6NyPlSeYSfoIDqFgrsRYR7NqijQkAO1+3IfeMFSg4UMG4MBSvQzVe4ICQtOk2ffkdjCDjFQoeRRum34PaLHTmz9IE4zKQpBUW1B2LfTrHeow+3kd6bNUqKqE6iOezRurjoSBvGVOtnNuYtGqpJWrOfpHmnrvsACLR7BE6waJAOMVh1luZgmnQw9TAwWylDqYLk3Tu7mOZw04dLsDvf0h2mgCUvcEh9TF/pCGnWwAALnHKLpQTnQFB8M+zjLwtWNjDuHccUiWh3wGc5sxNxCTi8oTmKmKhghtQ/MM66eyHJ8rXOgWgk8I1I1FIQTjmOh62+sWUZS6M80ob+ykT5akliSQOsZS54a4Yw84lwUoLfNhyMDnCebQOWh4ZZY+yUsMcgNNmA7uQ++I30VWG0bsSDm/KB1cLKbkgC9zv6QOmeEnyP3+kDz7sPh9tBqq+zDpAa5xUQOb9mjfQSdQKSA+3XvBM2l04Tfa1t8+8Tn6mUtWUh6eMPgUTZbE9A+2YG+EAXMMqiWzuMm7b9ICqk2f+BCJ2VoXrWD7x7GM5PKPYYajWfmX3P3hpLxEiQGD4Djke3vaLDwtemZovpNu2LxIkNh6ZGTakjzic8kkXYMGd9nPp0iz8MqypI1XLP++wjyJHpQS4mRtvNJHtRUEhtr+sVnjFaJROlAy14kSPNzf0bsXRT+IV61rLkwbQJDO360SJGef8lood0yAEhoInSx9IkSMiewz7Fs+WFKx8v4hdU07qbYAxIkbMQgrrQyi0SJEig6P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9825" name="AutoShape 14" descr="data:image/jpg;base64,/9j/4AAQSkZJRgABAQAAAQABAAD/2wCEAAkGBhQSERUUExQWFRUVFRQYFxcYGBoaFhgYGBgXFxwXFxUZHCYfFxwjHBcXHy8gJCcpLCwsFx4xNTAqNSYrLCkBCQoKDgwOGg8PGiwkHyQsKSwsKSksLCkpKSwsLCkpLCwpKSkpLCwpKSwsKSwpLCkpKSwpLCwsLCwpLCwsLCwuNf/AABEIAQQAwgMBIgACEQEDEQH/xAAbAAACAgMBAAAAAAAAAAAAAAADBAUGAAECB//EAD8QAAEDAgQDBgMHAQgCAwEAAAEAAhEDIQQFEjFBUWEGEyJxgZEyobEUQlLB0eHwFRYjM2JygpLxB6JzsuJj/8QAGQEAAwEBAQAAAAAAAAAAAAAAAQIDAAQF/8QAJBEAAgICAgICAgMAAAAAAAAAAAECERIhAzFBURNhIjIEcbH/2gAMAwEAAhEDEQA/AIkvXMrktKwNulo7lIKxdnZCBKI0p6Acd4uBWvuimhKXdhiCmVE52hkVJtujuaGjrySDHx5rDXJKFE1Kh9teVmuyTa5GNRJRWM7CtCcoibJGmYIT9Ku0bykkUVHNSkWoDmSpzD46kWEOIjrwUHmNZgd4DZTTfRmkth8NhdWxCYFHuzc7qHbinDYrupXe4yStTYml0T1HGidwICfw+NaRYqojqi4WvoJ5IvjsPy+ywV3NcbgdCOKgs1xAaY5LuritXkOqQxLwU0YtEeSUWtA215Q6tQ8oQhidMxzQ34gndPRzvoE910Jy7e9DlNSIuIOFiLIWI0gUS4esJWm0R1RPs5ndCz1lF2CPmsD0xUw5CWdTKawNNGzibpqlUbxSUHkuHPPJDQjbH8V3REtN1HytlkrbqSKJPZoPhHFWQlzT6ob5COjXQ+Ki6NYpJjitPqlChshs1hzXLXgpVlMyiMpXQcQ5WO6mrQegEwFrv42KXEbKhl1I7ob2FK1Xk8VlKo7miSckxgs6rhw9VkFNU8M4ieCVyoyhZFU6clw6/UBGpZW5yYpDTWg/eaD5RwUm6uAOACjmWjxLyRbcnDfid6BK18vcTYQJi5+qfo19cumx28ufqh1KiGTGcINCgyf/AD/JYjSsRyYuEBmnxXYMoJcBxWmPuqNl0NsngjjDE8JXGGqAbqUo1BAUnJookhFuFIB8PyldHKi4bgeicxOYMDxTkWGp5JgNBsB5kphkgWS5ti0iJqZHpF3CfJc/0xsXcfZExucNkDW2Z5hDOYGP59U6bFcYibcuJMbDmm6eXMaDquf5wQKmYlCq4slPsk8UGGFpjmg18MzgY/nND+1HigVsSmSYrmkFZhwdjKHVdoMIdLHlqFUqSZhOkScvR3UqysY0lbpxxUjSrNGwjzQbGjG+xVuEJEhM0aOkdV0/GekrgVeqnKTKqMV0FaAiOqk2m3JL96IXQfblKn2OtAajTrYeJLvpI/8Aqk84fLmU2mzrnyPBEzjFQ0EWLXNI9Co7KJqPc9388v5xSNboWTrRMNphjQ0cAgVHLbzB8VuqUrYhokXPVWUCMphNaxJd/wBFifElmOd8UWk9abhl27DGbJtMolJDLKtk1SxRASVHDu2hN/ZHckjii6nITGOBxFYvdpju+WzRHEHi4FB7TdpH08O1sw6rJJG4by87hLYjDd5iy0GNLW6j1i49oUZ25qy9o4gGR59FJLY3JKoWV/7RN5Purl2Oxzqjyz8TYGokhxggCFSaFElwFrq3dkqL2uIECoJI1dL26puSkc/Bk2P7brqo8nZdYxsPMmZvPPVfb1XVMcpVPFofzQNtI8lo4QcZHzTjGHgifZuaWzYERWogHwkkdV1SaOKmBgGE7n2uh/0eZ4BN8gPipirqgAgAeaG1pUqzANYOa1UoylciuDEW4aUWlh2jd3oun4bz9EJ9HzC3YrhRn2hs8YC6dihMwIAQPs/mo3M6xA0Dd3H5QAg2kjbF8yxjq74AsJiN/PopfBFjaLDN4BI6FAwOBDW2IJO5Bt5IGXtGnSTdhIPlJhTi1ZnFofrVmu5+aVLByXcgIFWuF0RISXszQFiXNXqsT0RJtpPNF1myXbUXbXSbKNHdFjgfCHUzFx8LAXOngLDzQMVjNDZ4kwPNRFPEaLtc7XO4MQePmg0NLlostPIRTYavi1uI1zxkzLSvPc8eTUcSZ8RueKmxWqu3e7cmNRgfuoqrl2p13X9/dDohKamqQlleG1PvcclNZZW0VdLzBnfjExKzKmtpP8UEGAYmbdCArDiMnFU62hrgTA21WHEbpazkX444wtARSGojkSPayZYyEvSbBgo3ehdLhomnXY4ysG8Fw6tdLtrrsvUnApmhlleAtd8ZSmtYKp5LLjBmh0PWu9QG1lsPWwHUlQc1oC4NSdxt9VHYzFaazZMNLTvtM8U0ysIsZQoOaDV6wgw26gsZW7t3evbY+GPw8j6p0ZmHVu7F4BJM7HkgDHNqVXMIBaziefFSexZSTIDDZs8FwpgHUbA/qm6RFLWXEky09SXAfnKgsfiB3lTRGnU6OW6LiMaXNBJ2DNuhIv7o1RzfJrZaDRkTP/SG7DQlcuzQmg4yHPaJvyTuCxQeySPMckVJplKiwHchYnPAsT5MGK+hQZ0yPECCsp9oaYIsUhVoW2UfWpxeITUcq5JIsFXM21Yc0GGkn14IGnYjaB+qWyZ392bfePqICIHFtj0j3+t0juyl5bZICpEDmgVyGn3JWB8uHRLZk67vID3MothUb6ETiXPfa0/IT/LqcyjNSXRTtG79jfg38I67lV0TpMcbfz1TLH6KekbnfnH7qbOzik12Xmk9mIY805dVad4s7e08T1VbqZ4b+GOCk+zWFcQWMdpJFupN9+FgR/uKr2a03Nq1ARcPfPDieC6OJ5Il/L/Gmhxueu2AHBFGfQfE39f0UE6TyTbMJLC92zY3G5JiAefHyCaTrs4VKT6JH+0bB90xwugVe0JIMAzPSISTsC4tLg3w/iMAehO56BKkEckyX2Bzl5DuzCoHatRB6Jil2le0QQH8r6XDz3BShuFx9kvMIONGU2NY/Pm1WQ9pDhwncHeDz4+iSoFzRNNxdxs6HDzbv9Quq1JhuWn0SdRrJ2d5wpuIzm2d4fEvaXDU5s7xv6rZquAI6c90N0i4M+e65c5+52P83SYgyAOneCuiTpjpHuuzh53cStPoBvDy/wCwm0BtgBUItPnHFN4XNjS2kzvySrmRw3WDCzxAPIzP0WxRlJkj/aN3JYo37C/8JWLUg5MujMIQOPugPwuoqUZWn7zfWykMDRpusCCeMD6c1m6BGLfRWaNItGkGLysrYciCSTJ4q0vy5pOyRz3LiykDFg78ijkmuiihIhXPhyVzF/EbmEbGsJ08Nv3Sdc6ngcPyF1GXdHTxReLZt4gDoIXNO59R+y3UeuMLUhwPASfZL4LN1JItuR4nTWH+r6W/Nb/8i5bpxAqDaq0O6atne+/qoLKMWe9b0+pK9Qr5fSxVFtJ5u24d94GAS0ADaD148k/G8dMTnfy3R5ZgssfVtSY5zhew4KXp+FjWnhwOwPE+a9HweCpUKbRSaBAngTMfEHR4v3XnPbfE6cS8NMDwk+ZAJQkpcrpE+PHhi5SFc4x/gbsXute5DRYwIhv1UPPkfNab4uvnyR3Uncl18cPjjRx8vJ8krAuB6ei1LvxQutDjw97BFGHplsd4A/8A9fKVmwKLAVD5lciORRK+BezcIbRK1JmaZqqWx+10JtflKY7padhxN/lsg0jAXYgGxC4tHEeRTLmco9lwQeI+UJUlZmLP2gE+qEGwm3SeA9gudHkn0hOxaTzPusTYb0CxC0GiVLHcimcMx4IIkclNUazYgj3hN06DHcPZTlL6Cl6ZvDZpXMSxhjmLn1CWz/HOdTIc0C42nmpin3YHEHpb81Ue1OYy7u2kkTfzPBTs6YZN7IrEYq0Dhb/pLUmfE70H5objs0b7ep/QIrhcNHBTZ2R/wHVbY9UB4gAc/wDtNVbkBKYs3jkPmU0SfJ1Y7k/+Iw83BelZPXd3oH4Q4+4/6Xm+Tmwt4mkEr0HIMS0vLhMukwt5Jp0h7BYsucW8qgI6BxII+aovat+vFVTydp/4gN/JXLAnRWeeAM+11S8UNb3OIJ1OcbDYkkq3CvJHnekiJZSi+y6NbqZ6KTOBbFwVlPDtH3T5q5ykQWki66bQUp9lYeYXVPLhsbfNK6HVilHEkW3HI3THeCPhA+qL/TTNgfNGZRosMVXeZbePNI6RRJsjnn1XLo3/AJ9FN4rA0oBpODp2PP8AQ9FD4ineIv5IpoDixWo7qUAloF3cfVErUiNxHn+67p4CkQCagH84lawUwTSwnwtc4njsAt16tNgu3W/iBsP1KLiWsBgPaRwjZJ1S3h9FlsR2gP2//wDmPZYskcli2IMmXqlkwB8RHkTKkKGBY27XgdLquV+1oBIptA6lKYLOajTqDjMzzHsUuMmHSLXi8A+LOB91QMZioLp+KSD5qzP7W1XGTp24CFA5rpq1e8dAndo2nmUjVdnTxb1ETw40jWdyIb5c0djoEncobX6jJ2Gy5Z4nnpCm9nWnXQUGBKWpNvJ5glFrO4LvL6cvIPL6orolP0T2SZL3jwQYuB5yY9VY6WXuw9UOmRcGOW0wl+yuGh7AeEvPSLD5qbGJpONngGYh1veUY7BPSQtWHgeR94ET1P7SoGlhiN56qz1sq1N1MeHCfukET5BRvdj4ST6giVWOlRy8v5SEahtAI9SEjVxen7od5FS4w1Hj9CV39gouIDXC/MQiJiyv/b4NmN9TK5fm1T8LbcYU+7JmCbgnobA+aSrdnnxsPeURtogMRXe83dPTh7ILaTipSpltVpNhHkgtYQfF4epKBrE6Zcy7bc+R9EapmNQjce1/ff5p2mxhPxN2m5hd1mtA4eg/NHFM2VEI8uJ233t+aF9mMfD7qXc3rAQKgYBLnIdA7EBh45LXdDp6LutiWA+ED/dP0QXZmQfDp/4j80cvQEjr7L1WLP6s7kf+Tv1WLWxqXsNWyN7TBsUNlDQYLp6K/wBXJadUSKhI4Fpn+eyhX5Uxj/FUGkbhw0lIuRoX42V2tUM22HySFSXu6BSGaV295DW24DiephKtqxuAEkpuR18fGoqmc6SbbAIrAGi3Hitax6IFZ82GySmy2Sjs066n8mwQkTud+gSOW4KW6zsNp4kcVPYKlA6ngmZz3bLFkrIBdzMD/SFWsRSJcfMq3ZbQju2nmJ/NBxGUAEktmTeLpouhuaFpFVAe24c5vkVI0M3q6dLvHGxIv680/XyqPum3HcLdPJnEbADqnON5dCbMWTxY08JN039posP94+f9BuPRIYnKzPA+SjX5Y6fhKNBTa7LTWyEvGqm4PaRIOxvwg8VGnCvZYEtUVRxlaiIDiB+GfD6hM/2hJI1ADyn8yltop+LGH4Z7t3+n/aVqYC9+HFNVc5bENc31Zf6JVmYOc6NDXnhAj6IpgpAThOi5OD6H0UjSpFwhzmtM7SOEcR5phmFcN4jnv7RusHCyAqYVv4fcfuk6tNv4fl+iuWKy1zWSL9YBUNWrO4j5Ipiy46KzXws8I8v3SjMB1IVlqgRMJc9GyEbJNUQv9PP4vksUxJ5BYhkABgs0q0nBzapBFxH72KPjO09Wu8CqQ+TYwAduIFlB1K19jZch0uaRaFnC0PGdPY1isS1hO5dxiLchKBhq76khrBA3k80TMKEv8PGI6qTwOE7lgB3Fz1cf5Cgkkju5Jyb10JOwbuMbgW5nz6KSwmVBpncjiUenTiJ3+I+Z/ay1WxBNmhMmc8m2zbAJDG/CzfzU5luH1PaPc9FG4HCwLf8AZU9llOBbc2CBSCJSg6Hhx2Bn0Cp2H7e1gZkRO0cPNWjMauijVd+Gk+PMiPqV5CXeKQnhGzc82qPUmf8AkQBh00wHnzgjymyPge3TKlqzQ3kR5cl5k3EwjtxAO5TuBBcjPS/6xh3kQYJP3gI25z9FxXrTs23uF55SrDmnMPn9alZtQweB2QcBXNMsWNaCNo9Aow5eCbbpN/aAu+IgHmZPyJhMUc4BuawZ5N/RAKD0MjcTuWgbn90fHYtlIBocJAiw8RP+Z36JIY1ryGjETM7zC7/ohc0upva4jfz6O2QY6+iKrY5xkxZaoZzVYC1r3NB3HBBxeHePiMJSvVEQP3RoTJomcB2kqU3TqLgdwTv5yp6jj2VgCHQ7i2xXnhrW4+i0zGkEWM8Fq9DKfs9DqsgbAjyUfiMVuLDyCiMH2lEaaskcxuPQ7o7nNqAupVNYG4NnDzH6If2LJ+UG74fiHy/RaSBaeS0mJZE2Mno1BPeubPSQobHZG4Ohj2vAO4/ROZaym90PDo4wYVlbgKL4DREQACb2WtxAleivZbhHNb4wNQn2R6dHU6T8I+ZTVfD6XluxmDeY9eO67bDbDZR7Z1x0tiGgvdew6cUw3DAOtaLBMVWt3st0gIlYyNUzDm8iVPYBttXoAoTDM1PAHBWBtmwOAA9U9Uh1LZEds8VGDeBu9zW+gv8AovNQwxMq/wDbR04dsfjjzgXVHgxCtx9EOZ/kLsKMxpJjiiNwxkWPyTFHDPB2hPojZyaMb/JCqTO/6qUp4R+52+SZo5dJkiPIICt0QbqR4C/BcVJAvCsNfAE/C0/RJ1soM3bHUpQpshmvg2t5/wAspLAZq6kZaL8fEYPmOKaZkL4kfUJmh2cqi4bqNuR/NB0PvsynmFKqPHSLXTuwwPVu3slK2VUnE6S4J5+X1uDS3/aFy7LaoBmT5n9EmkG2yGrYMcylTgFMNwJFyWgdT+iBUDuh8v3WTJtMh3UQtBpBkbqR+zEnb6Jc0t7hG7N0bGY1fxn5LFqHdFpCjWegYTJmA/CQeakW4QUwXNuQLgwZ4+nFGynFsxLXGmYc2NTTvB2M7EIeYYfSHahFjf8Anog/s6nFdxIGtVmTxmbeaXY4uJnhxQ3gl0tF9nA29R0Rpt4iB5JKN2c6dRjgIlPiiYC1gMIbk/zzRqkgxKy3sZ6R3lFHxvaNw0fMxPspivT0U1D4eWVtbdog9Ry+akc0rSyecI2NFISz/Ca8AHQDoqgk9HCPrCpop3/w7cwF6bhXMbhXd9HduBaZ3vtHWYI8lTqGUPd8DxPAaoJVeN9keaOxHB5OXSdEf5iCY6wnTklv8Vk8r/XZMDs/XvqseRO6awvZ1xAJfAPISY6BO5CR42/AtTy5rG6qjrbWM/IqPr5kZinAA57lT2JyKmGidZPF3A+iWbllGLA++/odkua8jvhaIyjXc6Zq02Azbj6E7J6ngaZHx356ifkgYzK2EeAwb2JUeGvpE7j+dCjp9CNNEo/CUh94n0/OURmJiNBPr+qjmZoTuAfS6dpZmTIY1kkRdgJ9CdkjMpNDXfPO5ELjEUWumXltuEG6HRp1HbtM+R/RMHDHyjeVIpSYiKB4Frvf6QErWw5G+keTZP1Uo3GUQdLzuSNQnw8iRFwt1sIQNTHFzdwRBb78E6Elx+isOon/ADH0CBoP4ArJWDmiXtBnn/8Am4UeaPH+fNaiMlRF6DyHyWlJ6TzKxGhLI6jjnMNiRIgwTdWPLM/qVGd1U8UCQ4/ENrdUqzJZa0xJj0RMwxgpBoYBrgyeEGOA8kZukdUItukZXpAm0i9yu6GHY0zueZMlI4bGufYUy4gSYO14G6LXzGLOY9h5Fo+pU1KJRwkiXbiRtK3WbN/4VCUswE7+4/SVK4PGaxH7/NHJeA4scwzg5dY+pdrSYEyZ29VmGoXtYjgoftPWGtjC4N0+I+KDOzfQXPnCHbD+qtkpjMPVxBa1rXd02zRtPNxB4qRwOSFlMkW6agLj/Mqfhc2c0nu8SNTbQZg+RmHIWYZ3X7ru31SW/hBmfWE61pE1JXbLPh8nBL3VKrabgeLxdvn/AD9esJ2mw2HJmo54FgGt+I8TJN15+MWSRPLiZQ8RjDs3fiYsOgTUwrkSPcMLWp1Gd7SOpjmzAEkA3iP5sVCZlXAkimzq4jh5RuvOezXaqphawnV3ZnXpk7ggOj/KY87q4ux7cQL1GOYfwggzOxbxSqOymaaFRmmHJ0vYWi/94y/uJ29FG4nGYc3ZUc7ppghLZlgma/DVG+zhp9psQozFYZ7RMAnof5KamSbRKUc0oNu5riZ2kBM4jtGw/wCHSDSbBxJdHUCPiVTAdN2n2VhyfKtZBAhZoWxvK8LUDtVN1QciXG3kOCuTOy1aoAcRU0iRAqOIu7URDACb6HRYTECVJ5Plgw4DW6DVDQ97nQ5lIb6XNAJBcNI1c3gNBh0PCtTfiCWU2gVHanvcA7YEue1jyWMHxOvJEm91Pvoaytu7MYdzQftDLhxHgeLNa5xsBOzTwuYASmN7L1qLSab2vaQP8N2oXBIJaLgENcQSIMFXxuZA3NaiKUUiKorMILi+uDBNHS51toHwC+6jmYzSX0nf3Di5gdUpANM0y4AOa0wAJ3ZBsPiFlotv7AzyXH1q7AQHG+8mR6BQlTMqg+K/Ln7L2HtJkffMfU0AVWQ6oGNOhwqXa9pkifiNraYNjIXlec4MMOydbWicl7IQ5nU5lYtaFiNMTXo9iw+FmARFtuoVGzqm6liXseNzqB5g7fp6K1v7QM062PDzx5+1lVe1eaCu6m8RIYWnmIJN/cqUlejs45JMbyF7qZeWiR4dRFzFyPn9FOZZnzX1hTNNmg28V9vPmqtkeZOAcAbubp9Rz5brdSnUYQ+CQTYjol446NyyqVl6x+RUTfQ0DmBB9glsv7MDUSKhaZtFxHIg7qFpdr6r2Bjafj2JM2HM8lYMozcNY0VSBUGx4G0gE87pmkZSsg80zV1Gu6iWsfpdGu4iwOwPWN1Xc2y92Iqd43kBoFoA5DiOPO5Uzi6bzUe5zZL3kzaL9TZTFHI2aQHuDHeYIINxHVRUppl5R43EpVPKKmn4Ad/FB/ghAq0KsXExwN16dQyRrGkFxGobi3qFG4nKmFpHjqXP3gLdF0xl7OOUF4POokTcH0haNMlWqv2Wpg2okHfeTPKZKVfkb+AI4QBt5yRKcnor1Kq5mzSDtOq3sLpqjmD2fCG+I3ifzKYfgxMEz6pmllGi+qmPN1wD0/JMgdiv2xlQjvJb82+vEfNMswQiWVmxwGrfyEqTy3J6FbU0Oc/SJkDS29uNyfTgonEdmnBz4Bhp24xzRbGB0Ww6C4O9QfovQOxWGaHGo4N002OqEb3aPCCOPiLbLz7L8DTDodINl6d2Yw+ijWLWme6sBAJAqUyYLgQLAmSOHDcTlLTMlskswrObTawucXODajy4kuJcPC1xIkw2DsLvMAAADeUMIe2oZgOsACXOcBOhjRdzug2FzAumsZgi+oCATLKUTef7tguePmpXBYVhBBFnlzG3gimx7maWngXOaap/FIB2CVaSSHKi3sy9tNrmUqhIdgzoDqRDH09JrFobVJLnQYAE3dzR83ouD3PF2ve8hw/1XBBu1wm7TBHEK4PrukaXC2zdUN1fFBIHwCwhsl19gVEPrsrF+n4SdHG/ge6m4zfUDTLJ301IPwhJxpQ2jNEdgMe/uR4iO4qNqAF5bT0nwnXAJIa7TYfjdzVC7fZUKdZ4b8My3/S4B7fkQr7hKbYraZjuXTDdVtTNm8Sqt/5AEOaADajRGzQf8Nu7W+EWizbclRfuwPo8rdSMrE04GdisVBAtIPaDBseX6JOvUvMqbdhwDYKPxWD5ERyR0IjvLagB1ar/AIeas1DOtQ0ht7XVToVQ3gCVIYfNqgM0y1vCSJ+qFBbZZnYV3dO0lrTYlzjAPrzUFhMc9rKjgNTeJmdJ53281vE0X1WgPxDABFhvugf04tBAf4SNv1lK0g5HbMzb3cF2onnvKFludd2XB7tJ5RLXcvJJuptBgwZi+30sjU8DTF3OB8yFlBGyY6e0pfIuYEAXRaNSo67A+Oc6QOspf7GCZY4Acdvqu34YNEvqtHQm/sjgjZskSwOaNVUNcORJ25uC7w5eTDXazf7s9N+JUC3tAGSG+KNuA/Vdf2lqPbGrTzi08YkXE9FsTPZOYvCuAhzrC8Wgf7VD1Mwa0ghjXwbzExyAaIHndKtxdJxLq0jaIAIHQgRI4813op6vC9paeN4jqNwtQvQ/Qz2nSOqi17SRcEgD2G/yXH9p6heXENPy+hS2MwTRpLXNeJ4cPdEp5cx/EMJ5wG/shryGxpvaDUZNGmTzvfzvCtPZjtUQ4NqQKThpcANgdiACCIIDrEGyqFHICNi0/wC4bJijhS37w6wQtSY2R6sO0jWhrWua4tBu3VpFyWiXBpcRxJF54m5seR4trrAzd9SmPxNc8vOn/MxznMI3HhOzr+GNzfSd/mD9FZMq7Ud22DDmyDpMxqGzmkEFjuGppB6pcK6GUz0sYdlINOuHaz4nubJBdOkSIPh8Np2EpXOMUxjbBrSyXPIAHjLHNp07AXHeF5HBrGz8QmrO7csiQHz/APLH/s1gqH/mqtnXaw1IAIDROlrRDWyZMDmTck3J3JQUAuSLhgM2otY5jqraZc4ai4OILGjZrmEFrpJMjiG9QaL2o7T66r3x4S46RxDRZonjAAVfxecuUZWxmrdUx3ZNysfOYMPEexWKHJWJqFon8xrEC1rKGDi7clYsSx6CjRCaw1AHeVixFhCluk2+abrDw7lYsWF8iT6IIg3R8tpiJ0tPmAfqtrFkM+hypmlVsAPIEiw29uKDQwDapLnzPSwWLERSJx2Ba0mJsUsGbXK2sWCc06puCiMeQbclixZmHcCLatyeKkKN4lbWKYRXHVi0w21vdapYorFizMxurgGxrEg2sDbadkriKxBAlYsTCoyhjHHcqPxlYyVixYIu910Em6xYizIEXnmsWLECl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9826" name="AutoShape 18" descr="data:image/jpg;base64,/9j/4AAQSkZJRgABAQAAAQABAAD/2wBDAAkGBwgHBgkIBwgKCgkLDRYPDQwMDRsUFRAWIB0iIiAdHx8kKDQsJCYxJx8fLT0tMTU3Ojo6Iys/RD84QzQ5Ojf/2wBDAQoKCg0MDRoPDxo3JR8lNzc3Nzc3Nzc3Nzc3Nzc3Nzc3Nzc3Nzc3Nzc3Nzc3Nzc3Nzc3Nzc3Nzc3Nzc3Nzc3Nzf/wAARCAChAKEDASIAAhEBAxEB/8QAGwAAAQUBAQAAAAAAAAAAAAAABQACAwQGAQf/xABSEAABAwIDBAYFBAwMBAcAAAABAgMRAAQFEiETMUFRBiJhcYGRBxQyobEjQsHRFRckUmJykpOy4fDxJTNEVGNzdIKiwtLTFkWDozQ1Q1NVs+L/xAAaAQACAwEBAAAAAAAAAAAAAAACAwABBAUG/8QALhEAAgEDAgUDAwQDAQAAAAAAAAECAwQREiETFDFBUQUyMxUiIyRCUmFxgaHx/9oADAMBAAIRAxEAPwCl0Z6OKx71gIuEslnLMpJmZ7eyjR9HT3DEWvFo/XUnouPymIjsR9Nb6uNUm1LY6lWtOM2kzzs+jm4O7EWvzZ+umH0cXXDEmPzavrr0em0vjSAVzV8nnB9G95wxFj8hX11GfRve8MRt/wA2qvS6UUPFkFzdXyeZH0b33/yFt+QqkPRxfRHr9t+SqvTCKbVcWRfN1fJ5sPRvfH+XW35Kqb9ry8lSRiFqVJjMAlUpndPKvS1uJbQXFmEpEnSay/RtZd6RY++6hIKn0sp70DUf4h5GjU5NN+Cc5W8md+1xe/z+2H9xVNV6Ob0fy+2P9xVemATTVDWg4ki1d1fJ5p9ru8/n9v8Am1Uvtc3p/wCYW4/6aq9JgZqW+YIFTiyC5ur5PNftc3fHEbf80r66b9ru53fZFn80r669Avby2smFP3lw2y1HtuLAHhzoQ3jV1iSgMCw9brZMC8u5aZ7wPaV4AVanN7k5ur5Mt9ru5Ak4iz+aV9dcHo8uCdMSZ/Mn6617eEvqcZexS/duXkKBSholloGCR1QZO75xM0USmBHvq5TlH+yRu6r7nn49HFwf+ZNR/Un/AFUA6UdHXOj6rYOXKXtsFEZUFOWI7Tzr2HNl0rAelaC9hsf+258U1dOo28MfQr1JVEmzz/N30qZNKnnQPU/RaflsQH4CPia9ANee+i4/dWID+jR8TXoJjnSavuOFc/IzhrnGumlxpDEoVKlXCYqEOE1w9mtJRqrfruksfcSWi6VBILiimJ0nQHdy/dURY8fdD++Wm1QB98ufonz7qznRIh3DL++MSrE33weYBg/4Zohd399hdptHbK2yoGUJRdqKlHX2QW9Tp7iTQnodcus4Ki3s7UXaAVLDi3Q2XAokk5SN3Dfwpyi1BsF9TYAg6gyOdcJoSzibdrYOOYqhFi2wdmVOPJVPlxiNOM0IvcbxTEml/YVj1W3yyLq4T8osc0N8B+EryoFTk2FlB3FcWw/Cm9piFyhnNohMypf4qRqaGm7xvFBNhbJwy2I0fvEZnVD8FoGB/ePhTGOjLNk0X3jtr50DaPvKLrpPIqMRuOgHDea0AVnQlfFQBPiKKpHhETyBLPo7aM3PrV4XcQvBr6xdqzFP4qfZHgKL8a6TBpg3k0pyb6hpYE6nOkiJ8aRNIqpuaarO2C8EFyspSSATFYX0omV4WYiW3Pimt4+nqGsL6U9F4Z/VufFNHS9xotvlX+zz7SlXaVazqnp3ovP3biA/okfE1ubhx1NywlCZQZKjrpuH01gvRiYvr/8AqU/pGvQgZE1nqv7jiXO1Vg929vUurSGFFAUqCE+0kFe7jMAfsau2S7gskXIGcKIkCAR+6DULtptHM4dWPwZMcO3dIpl5YrecW4y+poqEZU6CdddD20GRTw9i+ozTJnXgd1DnMNeWoq9cUkEHqpBgTyE8NY76ms7VdspRcdLmYCVEnQjsJqsEwvJZJFQXK0ocZzZt5IA3k7gAO9VTOrSy2pxw5Up5j9u7xoFieIsYepd1iTwZURkaSNVISdVQBvWeru7OAJNxi29iskWLvKXY4ncvpyli3cDas2YHqSY5dYpHaRPKM/aYl6vh+H2eE267nELa0Sl06pbtlHWVnnPDsjiQYcdxjFVWjuIMM+pWISlTbChK1pnKkq4BM6xxy9lbLAWGPsSnaMJ9aCiXVEkkqPHXjKgJ7DW6nRencU5bgzC+jqrq3OLYw+m9vnAQjOnqtHcAlOgT36nThWqWhos7FptCECZCEgSYgTHh5ioWdEtpA0QAY58fqqVJytLVM6pT5mfoFMWF0LaG3Swq4aSnUnMs/AfFVQWqvudud4TlPhp9FcTC7h9zgkJaT4CT71KprBHyo5OK98K+mufWlqmxsVhEpImhZuL8qchsBCJ+YZVCiBHhFEVEGecVF6vlBhagCjKRz0iaSNjgpqdvE7QQVEBUHJAkEj4Cadt39g0tKVZiqHIbOmhkgeA76czalpwKLylAa6zoeEa9vuFI2K3FLWLhQlUgctd366sZsRsPXriim5ZKElJI6sa6frrI+lbRzDREQh34orbW1ophwEvFfViIjl9XvrE+lX+Mw38V34oo6XvG0PmWDz6aVKKVbDp4PSvRl/4++H9Cn9KvQgYEV536Mj/CN8P6AfpV6DOlZq3uOJcr8jHA613NUU10UoTglBmmurQ0hS3SEoSCVE7gK4paUJKlEJAEkkwAKxl5jV30ivfUMAzot0GV3gQT+QOJ5eentA4U3N7At4L+K9IC3eJtLC3N5ie9u3GiWPwnDwMcJ0B1ImocHwIu7TGcauA/elRyLySlCRxQNwEA6xI4QdamsMOtujjZ+52lBYGZx1eZS1amI+cRvgab4rhxRblu1ZtpStUJzQsysApkGR84wJ5E1thCENinGTWQT0maz9HFGFA3Fyy0hJ3pBUDHkB45udatBDF8+wmMrifeNB8VnwoB0oAL/RuwnMHMQbWsjiUxJ8SqjeJr2TlvdGIB63hKv0c3nT3J4AUdwk5mbBmNJ3eMe5IrhGVtHJRnyMfCmqPyeY6ifOAP10y/cKLWEEZ20EJ/GgAe+kt43GJEVufuZKuKyVeZJ+mmtnK86nnlPuj6KlQlKUJbT7KQEjw0qBZCbzX5zRP5J/8A3XOe7Y1DkklZFSOK0qFtXXVNdWaEJI5PW31Kg/GoUCTrUm5NQIfmlXjWA9Kft4aex34orbbSFb6w/pQM/Y09jvxRTKXvHW3yowU9lKux2Uq1nWPQ/RmYxK8/s4/SFehjdXnPo0P8J3n9nH6Qr0QGs9b3HEufkZ2NaRKUJUpaglKRJUTAA5k1wqCQVKIAAkkmAKyrtw90tu12lsVt4Kyr5d1Mg3J3hI5J3Hu14gUMI5/wZm8EWI4gvpObli1WtvBrYS+4nRdyfvU8k9v7qmw9DdvnZtUOW1uyytxbbDylZwNyddx1OogmieJMt2LC0MJDVu7bG3UhAjZgBUKA5DMZ47t9ZzAn7rDbpxh1pASG9iE5yFLmSFJ1iABJ3aGd8S5KUo/b0CTjEupcKXLhSEBpa4IWl1RKECMyQomRMzIgmCOVR7R9TIU2shtpaS0pYlaXIJ6pO4EbxqPOaiuEPs2lw5ZrLjoZKltTopJgiFHQaxERp41FfXyk27jlsmbNKW3lqQYKVEnf2gH39lM5eWM9weOlLBJcpurjEsIv7hxTgsH8rjaUAKlSTBEQDJSBru50Su8Y26cvqxyggpIXn4nhAnQEaE8YmqGFJu7ZDLV7bFFpcr9bU5mkNApAShXEQSD3DvizakNPNKcQCw2rRWpkpGgEDUkiAJoHxVs+w1OHXyGGbxKMJQs5nCk5AE71mYTHeCnzqhiOJN2zoZxHFWbZ5UL2KGgoJ1BGY74nj1ajt9o3aBJSSbdaHlNjX2CQoDnCSPyaB3jdreX19dreQWnng204ZykQADIIjSPCrabe72L2itkbG3uyVLbuCgLQArMg9VaDMKE7tx7qTq0l5mCCZUj3T9FC2bdDg2JdzM2tsGVOJ6uZUiQO4J17+yrENtkqQvNDySQDokmR9NZWknsE0i4iAongacaiziadnhOu+hKJEmnKUMp7qgSsGnjWqIQT16xfpOMpw3/q/wCStsoQaxPpM1Rhx/rf8lNpe4fbfKjERSrk0q1HWN56Nf8AzS7j+b/5hXooOlecejQxid5/Z/8AOK3d9eps7dTqinOdEBRgE6n6JpFVZkcW62qMlvrZm9tXba5zFl0ZFhJg/t+xmnWVuxZ2yGLVAQ0gaAGfEnnzNBbHE3MSNw04kAsdUltUpc1PCNIIE79Tvqy+ZtG2nFK2a320upO5KCd27cTAPfS2mtmJUc7opdIsVbBaWw+SwkHOtsGDJAgLiN07jxoLiqmrdvDXMMZVtUvLU31gVBIggT4798RQ1FneOY+i+N6+tteIbIslwwW9qUxE6pjSIiPCirWHuPOJcYebbtbe5dQxnBO0kwMoGpjL7u+t0HwVjIuUFVjssNEF7eWDl0yGGVo9pKkPDVGskbzMEmFcu6TeSLW3fYWI2JMOgLBJRoDPZqdOyq7WFOsKW3eXiUtFMsttNhYcTMkpzbiCdRzjnVbEUjCFtlQ9abuCS08Dk1HtBSY3iqdXLTRopwTho7ltu7Fpigw1Nyt0bVZecAjMvKUgCdco0EcO6iK7l+xUm6dYSlt1BLoJEoUgwUgxvKoPduNZq4s7q5vFLt2itOXMmSAltMyZPfPfFGCHbm2as7lt5Qda2iw2R1iDOcKJKT83XQ8KbOrBsTC3lGKywZjGMpXaPJsHEtrW2NokT84HOBr2j3cqzyLx4MbLMsJUZjLx8dKI4pgN21d2vqjTj22UUghSFAq14pMbudQ3/RrEbO1XdOBpxpJ65aXmKO8cqGMoLZM0qKWfBcwvpG7a2LeHvJSWZITAJVlme7ST8K2zzaGrdwtgQOvI4kQforzezwnEb0qct7bTUSpQTqOAmvR7dW1sUIP8YGw2tJ3pUEiQe2s1wop/aC49yRbqELEkyowI41RxK8DaX1F7YW9uIcdiVFUbhv7KkRDyWlKkFIBGvYKH3qUNm5U+7kKV7drQQoaE6nTQzOm7WkRSySOMZ7jsMxRDzTr9tdLdDXWWw+AF5I9pJjv5+GlHGrhtxQyLCpE99Yq0cDmKruWy6EPNrbttE/LLBTuIEb5Og4TzrXW1s2w2jrKKkoCSonkAPgKurFJl7NZZDiGJer3LbWzWUFQS44PmExH7dorLekk/JYcJ3KdG+eDdXMdVdNLQ4XF7J10vNW8iNNxPHeQf3UO9IBcVZ4WXQA4dqVgHQGG599MhDDTCtHmsjG0qbm7KVOwdjBu/Rqf4TvP7P/nFHulV80XkYe9buPtlCXFJRETJ3yRERp3zyrNdAX0Wt1iL7k5G7QqVA1gKFGHcVsVIcuGnPWnlDrLZbKhm5SoAAbhx0G7WgccyycS7f5DvRS7btGrhLgWhaXZFu3KiZ5D4+HPUn0sxUWmALXblDjl0nIzm9mCPajkAZ74rGPK9WskfdDi37jMMgJABMypR0mRm8FU/pfizV89b29sNk0xboyhYO9UKIHZASPOjhS1VEZ3JqOwJ+ymIfYkYcggLSsK2+c7SM2Ya853nurQWuJtLwzDG0OrF/YZytpA0UmJKp3bhuoe10Wu7lll6yu0LauEAqU4ktgBM9pJiqGEWinVXeS7aDqFlKELkFR16wrVOMJLIlSlDKW5r2sTRfWqAwpQ2C1BbiykAlagUzu7fKhWL4gh66sLN1XyDDiiVGSSo7wTx/X2VnbG8eS48ESr1hGzcBMBJJ6s9xA8Jq3iqXLZRRcEShaFpIESDIJHlQQoY2YfMYmnFbdDV4t6sLW+sri4CQm6bW4nORtUZYygidyp8uE0OwRlhy2v7Rm4hi4cGyTnErSgytAndMiJGsbuNQ41cW+MX67hIX6qQC2HOqQFTqQOMjnxqLBdmpblqtMNNupU2FAylUbzJ5hPvoZUWoNoZGquKoNbhXCU21piStm4lq3WzlKiolLalSASSB96dRzEVfXebBCnbrIlpTakBAVOZRjQaAa/DlQfEHrZq0uyxKTl2jgUfaJ0junSO2qYxZV7bsoW3oykJkmc55xGlDClqWouvNQmo9zR2bjSsItUMpacGy2JKlCG1jfukyd408qu4ZctXFy5kdbWtttKXAlU9YFWnhu8awyL1m0xFd1YK6hkFB3E8dJ0+ad9V2cUe9cN22dms3ClbUJ1JJ3GOG6ido3F4F8yteF3PRGSAkgfNWpPkox7ooT0svii0TaICC48ZUSB1Ujjrx4edVrzF1sWjFzbqUjbLkNqSCCMuu/WNDHPXsoBid89i15tG2z7AjTKIHeeZoKFvhqpJ7IqpUk3w4J6i0jFXfV22mDkbajZiNQofOB4HU+8VurS4D1k1crIQFthZkxGleZFXqyNmuNpIJIM/Cr2KYg4/0etm/WlKB6mw2aUpASBvOpUZOh09k6UqdPXLJ1bmMIwiohS+sbJm6YbZuWGHbtRJKFTsUTMCJ1MwB30L6UqU5h9o6oe3cPgSZJgNjXt5nnNXWEutYmsoWpLjNuUhYMKSezuzRQvHmy1gmHpzEgPOxP4rf1Uf9GW0f5ogCKVc8aVWdw1PQ+7Fo5frylSl24bQB98pYA99WbllVoSkKJAyoTJ3GZA9wqj0TaDztyCsoKG0rBAnULHOr1+do4AH31qzAjNBGbgY406FCU1lHm7+4jTuHF/0OftRsbJOkrdUfAD9Yof0tt0pLRAKVsy05O4j2k6b9yv8PbVtu/Fw9at3Cko2JWAtA4mNCDoPZ3+6oMcaUpSlvOrcUYOZR3xx0EUynbTTyzFO7isJDMJ6Uv2ds1b3DKXLdoZUlEAhJ3idefHdWecWfWC+lEoJMiZAE/rrhGVyW90/NMEVwNHMfmzwUI94q19jNcoRqRyiRNspx9CWEw3dKDaBm0CiY8taNdJ3nlPKbKISmCBGqUDdMbpgHxodhmJuWIeTbjMXUBCgsZwIMiNdDMV2/wATu75xS7lw5VhIKS2QkwIFW5tyykBChsk2XrNhz1UPetMoCeolRIKnNJMDkBOvZ21NYuNWT906hL7zCFIU4nMEqJ1iCOGg7N1Z1ZkoyrQkpETmI5fVV1jELq0WtbL6MzgAJKgrdMbx2mqlJaMIZCnPiqcmEsfdQ3dWt0yElsoSqFyROsSOO4V1l6zvALhpkWpT7aGz1VKA0McJ5dhoM5cOvoLTziFJAgAk854CokLUyVNNABM705jVR2il4JUpuVRzzswrb4atdm6v1lhCULCSlaoUrhKee8VUeLSXGmGFrLSFZipUAn9vpqsoLVBWpYjjAG+nIQ1uGUk8gVGj4jwArVKaZo/+ILNzAG8Nftl3DiRCSFZckHqkEGRA5RyodiOMXF+8ly4CUlKAhI1Gg7BrQ5xKwQkHKjkoxPgKeq3fQjMWHAk8Q2QB40hUzW5qnLOcMYrWB1iVmJOnu30XecbfvcOtEAhpottKnSTmlZ858qE28ZyvqwkEnX6fOrWGqSrFbUPOFKSolapjeDPxpnD1YFTrY1Sfg0lgsuNXt64CCpMbt5UST5AChfSJefCLGPmvu6d6UGit8xaoZ2lu1b7MDek/SKA4usOYUwEmUJulgA8OoihnbOEdWci7G6VS5jHGP/ALApVzypVnPTYNJ0SaLzl6gOlv5JPWAn54q/d2bQJKbx7MOOkDyFDuiylp9fLSSpWyRoDGmcTU93cCCSohXzgobq6NqvsPHerv9U8eEDnbLNdIC7qGSqFORJSOZrQ3WHMIQkEuPwIC3Fk8Kz7jN5cJC2GDkO5Z6oI8d4orY3DzVmlm7QolEhKk9aE8vCtGDmyba36gy9sLdUwC2o7jvSTRPBsIsV2O1Kluu7lJ3BJ5RPvP7qxsry/Spy3TlZJjaLMJMcudPw1t/Cn1rcUHWXBCgmZTG4gedU4pvOBkas1DTkZf4fZpOlshJ1g5YPmDQy2tml3TSFvraZWZWveRPEcPPdRPES7ePNt2QKlrkpg6RxnkKaMDyIh26M7xl9nzO+hlBS7BU60oL3BK8wG0soQpC1/hKczH3GPKgt5ZNA/IOrbVyJ3+evlV9y4dtLcMPEPNoHVcjrJHaOI7RULGFXV8kvKOxtz1kwNVDmBw76vRHGGio16iepSZJgWC2t2yt24f2jwMKbzFITy3amu3mG2TZUlLakHmFEE+809m3TYOFy3fWhYEEmCD36Uxto4riCWX3siYKob0zHkBwNRQil0BlXqSlnUR4KxhzF8PWEB3NojOR1T3bj3+6iWKJZCSS00USQAEzH7c67cYZZtfJ7JHeAfjQ28QrZlDby1JB6wXqoDsP10Sil0BdRyeWyCwu7fD7wPIaSc2hneB+CeFHbu6Yet0vsKSUncQCTPnU1ta4e3YJcYbQcw9pW8ntJ391DrpthSVAgInUlB+P66ix2KnKT6g1+3dvUqU3bOEE/xiB9P76OYezh6rRKWbdtq4CeuhQ6w8Tqe+prO4N0wptZG1b0I3iOEDgKHXi8pzZh1TIWn5p+j4VMLJTm2tJXvHUtKUlOVCuaNPOqmOOW7uEWy7ZhLI9YUFITOisiee+imG2lpd27zz6S9cg9Yq4g7oG4UKxxptnDEhpBT91nqnh8mKTcfGzo+lv9XABeNKmyOVKudg9mH8AWENX5UQBkRv/GpXF4MyV7IuBBBEiR486r4PfWlmXxesuPNuJTCUEDUKnWeFX38bsHCcrV4gHcBkge+tdCtCEMM8z6jY161xrhHKDD96Lu0RcWsJbUNd0jnQpT7qlZkNuK/CAJH7d1QWuLYfbu5lM3jqZnZqUgJnnFWXukNi4ZFtcp7AtGnupqr013ML9Mun+w5ZYqq3uNm6lSEO6LBEa8xP7RXLhdy8+oWyFugaEpGgPKf11UexSweQUrZvCk8M6Pqq7bdJLNizRbeqXCwgQF7VA+CYq3cU/Jf0q7/gcwe4ew69cVeM5W3RClRITymOH6qJ4i6gNqeQvMg650mZ8aBvYzZO/wDoXie51H+im2uLWNs9tE290siYSt5EJJ3kdTQ1OYp+SfSrt/sJnm710dW3UkbwXIB8qIYXco+x3qF6S0tK5bncRy5acu7lVN3pJZOJgWVwntFwn/RVR3FcPdBDltdmedwj/RUdxTfctel3ifsCNwm42mxtesvUkTAQDz5d1U/Vr9i4S+A0VpMwlW+p7bpJY29sGEWD8Deo3CZUeZ6m+onekFm5/Jrsd1wj/bquYplv0q8bzpC+JXSUsIdWFJUtMgKVBnuH00Nt8PvL0bZStk0fZKt5HZ2d9UF4jh6wQq3vIO8esIj/AOuig6W2+yS2qyuFADf6wkfBFTmYFfSbr+P/AFE9o2vDgpMpfbPspV1VJ7ju86rLL+IXRZt0AkCVTpkHafo8qrv49ZPTNpdCd8XCf9umWePWtm/tmmLsqiCDcoM/9upzFMn0q8fWIQZs7nD3QtL6FGIylJAI75qrc+sXV23bpZ+UcCpOeE5f1b6ZddIrO4Bz2dwJ3w+n/bqs3i1khxKwxe5kqzCbhGn/AG6nMUyR9Ku1+0KMWt1hwUoLadzJgpy6eFDMXc2uEhUR92aifwKuP9JrN8dexuJiJTcI/wBFCcRxC2uLMMWzD6DttqpTrqVT1YA0SKCtWhKGEa7D0+5pXEZzjsgZNKl+26lWHJ6bcev2/OkONKlRMBDj7IrlKlQloXCuH26VKqBfU4qkN1KlVkEKR30qVUyxcaVKlVsuPUXCkKVKoEhUjupUqsF9ThpcaVKqJMRpfe99KlVoAVKlSqxh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0" name="Rectângulo 19"/>
          <p:cNvSpPr/>
          <p:nvPr/>
        </p:nvSpPr>
        <p:spPr>
          <a:xfrm rot="21313048">
            <a:off x="432784" y="2023020"/>
            <a:ext cx="8545373" cy="263149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 está sempre </a:t>
            </a:r>
            <a:r>
              <a:rPr lang="pt-PT" sz="33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“Presente”</a:t>
            </a: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à nossa</a:t>
            </a:r>
          </a:p>
          <a:p>
            <a:pPr algn="l">
              <a:defRPr/>
            </a:pP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beira… e mais ainda nos perigos!… </a:t>
            </a:r>
          </a:p>
          <a:p>
            <a:pPr algn="l">
              <a:defRPr/>
            </a:pP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Mas nunca de modo espetacular… </a:t>
            </a:r>
          </a:p>
          <a:p>
            <a:pPr algn="l">
              <a:defRPr/>
            </a:pP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 é: </a:t>
            </a:r>
            <a:r>
              <a:rPr lang="pt-PT" sz="33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“O </a:t>
            </a:r>
            <a:r>
              <a:rPr lang="pt-PT" sz="33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Omnipotente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</a:t>
            </a:r>
            <a:r>
              <a:rPr lang="pt-PT" sz="33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tudo pode”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</a:t>
            </a: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Mas é: </a:t>
            </a:r>
            <a:r>
              <a:rPr lang="pt-PT" sz="33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“O simples, frágil, terno, suave”</a:t>
            </a: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</a:t>
            </a:r>
          </a:p>
        </p:txBody>
      </p:sp>
      <p:sp>
        <p:nvSpPr>
          <p:cNvPr id="21" name="WordArt 4"/>
          <p:cNvSpPr>
            <a:spLocks noChangeArrowheads="1" noChangeShapeType="1"/>
          </p:cNvSpPr>
          <p:nvPr/>
        </p:nvSpPr>
        <p:spPr bwMode="auto">
          <a:xfrm>
            <a:off x="5867401" y="5506805"/>
            <a:ext cx="2737048" cy="730507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1622723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2" descr="http://t2.gstatic.com/images?q=tbn:ANd9GcSf8dJgkBRa5l_TFsrNGi3FItpztMVXfMYLUikOXezIWX1KofV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640973"/>
            <a:ext cx="5285233" cy="4228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1" name="Picture 16" descr="http://2.bp.blogspot.com/-QJCwQsfvoxg/Tgs0fYYabXI/AAAAAAAACg8/ilt7ohFp-MY/s1600/Jesus_16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09588"/>
            <a:ext cx="2713038" cy="38147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2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612450"/>
            <a:ext cx="1944266" cy="28050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3" name="Picture 8" descr="http://t2.gstatic.com/images?q=tbn:ANd9GcQmRjoBPPgXjTL5pkEsHNTpVaMS_0KDQY98002jA_KaJh1JSpWqG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49" y="4437062"/>
            <a:ext cx="3059237" cy="20341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4" name="Picture 13" descr="http://t1.gstatic.com/images?q=tbn:ANd9GcQCMAsMgE_95_5Du3ydqE52_c4N32Kljtum5GgH2fs-Qsx9477Qt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975" y="4172317"/>
            <a:ext cx="1649809" cy="23549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5" name="Picture 13" descr="http://t3.gstatic.com/images?q=tbn:ANd9GcRx1KlEUpBXzSc5bbLG9Mp0FRzKBSjY72bKhR8FLg4V3SLef9l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" y="344070"/>
            <a:ext cx="3186112" cy="22844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6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19817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19818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19819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19820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19821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19822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19823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19824" name="AutoShape 12" descr="data:image/jpg;base64,/9j/4AAQSkZJRgABAQAAAQABAAD/2wCEAAkGBhQSERUUExQWFRQWGBQXFRgXFBcYFhQZHBcYFRcYHBgXHSYeGhklHBQUHy8gIycpLCwsFx4xNTAqNSYrLCkBCQoKDgwOGg8PGikgHx8tKSwpKiwpKSwpKSkpKSkpLCkpKSkpKSkpKSkpKSkpKSkpKSksKSwpKSkpLCkpKSkpKf/AABEIAJUAdwMBIgACEQEDEQH/xAAbAAACAgMBAAAAAAAAAAAAAAAEBQAGAgMHAf/EADUQAAECBQIEBAYBBAMBAQAAAAECEQADBCExEkEFUWFxBiKBkRMyobHR8MEUUuHxI0JyUxX/xAAZAQADAQEBAAAAAAAAAAAAAAABAgMEAAX/xAAjEQACAgICAQUBAQAAAAAAAAAAAQIRAyESMRMEIkFRYTJx/9oADAMBAAIRAxEAPwDmpcehMbJazmzxonyi53vZu8ZoIAvmE0anbM5oKy5VsBZzGqdNLaQcYZ3gkTm2gNFOSbPqJOI5JjtpIwQgvc/k+8RUsl2dn+kGf/kzN0Kv0xGCZOghKgzv2Bh+NEuaeka0pxtGz+tb5Q21j/MEBNrb9MQsnSVgi29iIDHT0HJmhVnJPUuYWz6IuSPb/cGpQwG9+f5jCoDp8ueveCI5CsyrsqN8qQGyzZ94xm0xN4FcgwPkPwGrmoHOPFVQCbdoAJfrGyRLfMNYDOZUE8o8iT5IBYF8bRIAOJYGZyX/ADe0aCjzn1/3G+ao3D2JMFUlMCzi5t+ImUekZ8J4OqesJTvjoNz0i90nhhEkNpdW5IuYWcD4pSUfkWs/FLP/AMZI5s4Ppf8A1Z6Hi0ufL+JLXqS7EXBB5B2KS12OXBFo24VFL9MeSU2/wXTqDnja2eUJq3w8mZcC93taLStgvSLuH7e8a6ajUqYWDhr9Lgf5ik0mIm/g51WcMMss9wQ474PUQrmq0m5f9+8X6upTN1KsVS/cpLgp7uftFM4nw0BbJuFDUkvnt+Ixyil0a8cr0xRNmnq0DKndekGTaYgtyz259IDqZJuCGbY7QtlHE9VUHQQ/puIDcRuQgxDLYO14JwKoNG+UW9owEp/aMihgfzHAqjbqGkWGoxIHSsxI4PIsPxfMRa3Le8WXw6lKQqomXlyw7f3rN0IBO5+0U5M3Ssnm/wC94e0qjMp5jj5GmIA2wlQ9QzciISPYMnRJxVMWVqAeYSpSuTkqIAGLviLPwmhm06PiBymwwrSpJaxAGeW426jeHVITVJlzkuhZUHIwpwE+lkh+sdOncPlpGsky0t5tKiEgDLh2gNtMZRvsr1OgCbZwFpdAOCFAEexswg8oKFvgEMeQU1i4geZUSpq0mWWMu6SAwmJwQDuoZaGyZGpJ5F3HsT9wY0RlcdmWcaZTqIhKlFRZJKgTfBO8LKjh4ImSiPNLUoo/85/mHnGKQy5c02JwG5GK7TVTzArmi/uE/wARB3dDxEHEaRtSt1D9+rQJO4OtQJNnNudnGOrCLRKoxMmeb5ElQ/8AT33htPpE4F8O/tb2MPGFjSyUcsm0ZBxfF7CBpizyaOm13h2VsND7hs2Jd7bCEHGfC7JfTdrNgm/tmOaphWSylGbGC1vBkygKSQYE+G1zAGdsxExokZaXiQRNh02ayi/M/eH/AAavIIS7JUFIdv7kkD2LH0irVHznufvDTh60sHcsR2hbp2NVqi51Ut9CiCCGzm4y/dJh7wvjxr5n9NUDLkKCiAVJBICk4U7GAV1CF06ZiWISWI3HMe8Lpk/4E5MxDWIUncPCyd7BjdaZ0impJEspKU+dALOSQLNYYDGCKWuCQrzML2e6SXx9D6xzeV4qM2cozF6ApwNJZCb3HMdhGfEOIsU/CmrXqBfVyGLDGd3gRbLZIJoI8X+MES9UtHnUXGbDvHN53GpoOfQfa0PazhwUSXc5V++sVuup9JbPMxS/sjw1oZUfidYbUBz9cdYv/CuLImISX5OdnzvyjkhYO377Q24XVHQQ5a2oXt1g8qF4cjp02ql4S6+ew63NjCybxBnZIa7ZYhsf6Ea+G1GtNr8oGrgWWQLBr8y7W6dYzeRuQ/jSQq4lOlrUdSdFhfY3it10kEnTjaG9RK1AsHLl+zQgqnSW+nKLJ2N0aDa0SMSp7xIcSwlSRqU/Mt7wXLwGPcPjlHk+Ub2Due7R7Kp9zj/EIVS0WfgPEAy5B+VV8/zz/EZ8TWcdweu6TFVpqooU4GMf7ixiqE1GpNiBcE56iB+CONbEpUorYDJ3xzf7w+lq0gF8C/V4RTpwCxgZfvDanHxEAYPTckX+gg9BYZTF0P79f20L6qhC8fMzsB92hxRS9KWPUAZMdD8K+EJMmSZlVLRqUQRrNkJ2GWD5hHLYy6OGK4KoqNmCd+8ZJpzLCmyoNjPWOrV3BJZEyawTLSpioFk5YC7vfYRW6WgTOqAEJOkHy2urnbvb0iXm3so8erMvCnCVplB8lzt5U5JuYM4tKZOfKzhsHcH6xZaXhYlmb5tWlC74DfKCB6/blFckUSplNrXqEtIGpTXAANhzOPpEnbdncdFSUjyFXNTAfeE9bSFTncFm3Iy/aHZrgo6QmySWbcdti0L+MJKFBQGbG0aYsSX0VxQiRsn5MSLEWOZyhcddo1qTvdiLdI1Km+YjN9mgkIww2P3iZU8k07kE/L1xBCJKkl056RnLkag2A+YYSZR2BIsNvUwEzqS7FdXSFTKAdT9u5icOrVJUxLOdxjYRYpFGb7O1zkWxAlXwsbHr3jR4XVszvOk6MOCVWuak3UAom18kiO3Tq8TZIDEBmINtsdo4PSVXw7pBSRzGC7vaOh8G8aa5QC06lXAKWz1fBv6xlnjo145xHHjmqliiTIAaYdBSkJs/6DCHwXSEVKQx8hljF3KiT6MFe4gKfLKlFa31KICR/YCc/wDq57RZvDEo/wBQlsupR9iPs0ZXK2O6LBW8LQlKk/8A0USs7hLksPcxVfEktJCUTJiZNOgOmWE/OA1ujt1OYf8AiHiwQoPhw/Zw0V2vWuaAsSgZcs6tRSS+xMVa1aFTrspUqkQueoy0/wDGA24fYG93xAHiSl8ptcEHMP8AhyQZqlKtZKQkWbdyOe0AeIpA1Mf+z6D/AAY6DlyoEqKAoRI2T03w0SNhEMSn/kUTzP3jeiadhGucHUruY3UdOHvj+YmUGXDJRUoAXJYADmSwH1i7SeCIQVS21TEB5pBbSf8AqlLg9zzxiFXgThoXVILOmWCo9wCE/U/SLTTcPUJlStdipQKdn+vX6Qq+wpJ9lXK/KScuR32H5gQyr3jNKwbcj9NvqTG8I5x7EY3HZ4U21JiDilERqy2Y3+GK/StI2JHpkfzDOfI1IJDE/wAbiEchPw1nykuccuRHrGTNjp/6b8GS0XumQZqgEXNzszAEklRsAG3MM+AcblU85ZWrU6dIUAdIU4JzfTtqxaKzIrVplfCFkm6nyosPmbt8uIV8RnKJ0iw5/wCYlH0lRthee5Uiy8dr/jLTLFzMWBbk/wDmLvxZaJdPoSzMNW2rp/iOU0s9UubLWq+kpa/WLB4n8QOkMSHBHb05mEjDj2XlPn0KfE9e+rRZSzkWsB9BgekV+tUtaWUolrgkkl7N2ger4gVr1bC2Yym14uQPNnp36tCvuyiVKhBVPqIOXvEiTQVKJUb7+5j2GAGTCyldzGyRM82bQLPV5j3MEUky7wrQbLP4b4qJUwHY2V1vF3/qnBfB3/e8cupiXFielrxcfDvFQRoXm8TdoZdC2cv4cxTpYOSD0ex7Rv8AjJUHexZoufGvCUuqpwpBaclKW2CgA5SU7ZDRzJKVSl6FJ0LBwSf0x6OPK46Z5uTDGTbQ5M8I3c/2gH7wurwdKjpAcC1iUgEEF+ZaGFPPsCyR3GP28YKmJWD1t1PWNDjz2ZlPx6NyPlSeYSfoIDqFgrsRYR7NqijQkAO1+3IfeMFSg4UMG4MBSvQzVe4ICQtOk2ffkdjCDjFQoeRRum34PaLHTmz9IE4zKQpBUW1B2LfTrHeow+3kd6bNUqKqE6iOezRurjoSBvGVOtnNuYtGqpJWrOfpHmnrvsACLR7BE6waJAOMVh1luZgmnQw9TAwWylDqYLk3Tu7mOZw04dLsDvf0h2mgCUvcEh9TF/pCGnWwAALnHKLpQTnQFB8M+zjLwtWNjDuHccUiWh3wGc5sxNxCTi8oTmKmKhghtQ/MM66eyHJ8rXOgWgk8I1I1FIQTjmOh62+sWUZS6M80ob+ykT5akliSQOsZS54a4Yw84lwUoLfNhyMDnCebQOWh4ZZY+yUsMcgNNmA7uQ++I30VWG0bsSDm/KB1cLKbkgC9zv6QOmeEnyP3+kDz7sPh9tBqq+zDpAa5xUQOb9mjfQSdQKSA+3XvBM2l04Tfa1t8+8Tn6mUtWUh6eMPgUTZbE9A+2YG+EAXMMqiWzuMm7b9ICqk2f+BCJ2VoXrWD7x7GM5PKPYYajWfmX3P3hpLxEiQGD4Djke3vaLDwtemZovpNu2LxIkNh6ZGTakjzic8kkXYMGd9nPp0iz8MqypI1XLP++wjyJHpQS4mRtvNJHtRUEhtr+sVnjFaJROlAy14kSPNzf0bsXRT+IV61rLkwbQJDO360SJGef8lood0yAEhoInSx9IkSMiewz7Fs+WFKx8v4hdU07qbYAxIkbMQgrrQyi0SJEig6P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9825" name="AutoShape 14" descr="data:image/jpg;base64,/9j/4AAQSkZJRgABAQAAAQABAAD/2wCEAAkGBhQSERUUExQWFRUVFRQYFxcYGBoaFhgYGBgXFxwXFxUZHCYfFxwjHBcXHy8gJCcpLCwsFx4xNTAqNSYrLCkBCQoKDgwOGg8PGiwkHyQsKSwsKSksLCkpKSwsLCkpLCwpKSkpLCwpKSwsKSwpLCkpKSwpLCwsLCwpLCwsLCwuNf/AABEIAQQAwgMBIgACEQEDEQH/xAAbAAACAgMBAAAAAAAAAAAAAAADBAUGAAECB//EAD8QAAEDAgQDBgMHAQgCAwEAAAEAAhEDIQQFEjFBUWEGEyJxgZEyobEUQlLB0eHwFRYjM2JygpLxB6JzsuJj/8QAGQEAAwEBAQAAAAAAAAAAAAAAAQIDAAQF/8QAJBEAAgICAgICAgMAAAAAAAAAAAECERIhAzFBURNhIjIEcbH/2gAMAwEAAhEDEQA/AIkvXMrktKwNulo7lIKxdnZCBKI0p6Acd4uBWvuimhKXdhiCmVE52hkVJtujuaGjrySDHx5rDXJKFE1Kh9teVmuyTa5GNRJRWM7CtCcoibJGmYIT9Ku0bykkUVHNSkWoDmSpzD46kWEOIjrwUHmNZgd4DZTTfRmkth8NhdWxCYFHuzc7qHbinDYrupXe4yStTYml0T1HGidwICfw+NaRYqojqi4WvoJ5IvjsPy+ywV3NcbgdCOKgs1xAaY5LuritXkOqQxLwU0YtEeSUWtA215Q6tQ8oQhidMxzQ34gndPRzvoE910Jy7e9DlNSIuIOFiLIWI0gUS4esJWm0R1RPs5ndCz1lF2CPmsD0xUw5CWdTKawNNGzibpqlUbxSUHkuHPPJDQjbH8V3REtN1HytlkrbqSKJPZoPhHFWQlzT6ob5COjXQ+Ki6NYpJjitPqlChshs1hzXLXgpVlMyiMpXQcQ5WO6mrQegEwFrv42KXEbKhl1I7ob2FK1Xk8VlKo7miSckxgs6rhw9VkFNU8M4ieCVyoyhZFU6clw6/UBGpZW5yYpDTWg/eaD5RwUm6uAOACjmWjxLyRbcnDfid6BK18vcTYQJi5+qfo19cumx28ufqh1KiGTGcINCgyf/AD/JYjSsRyYuEBmnxXYMoJcBxWmPuqNl0NsngjjDE8JXGGqAbqUo1BAUnJookhFuFIB8PyldHKi4bgeicxOYMDxTkWGp5JgNBsB5kphkgWS5ti0iJqZHpF3CfJc/0xsXcfZExucNkDW2Z5hDOYGP59U6bFcYibcuJMbDmm6eXMaDquf5wQKmYlCq4slPsk8UGGFpjmg18MzgY/nND+1HigVsSmSYrmkFZhwdjKHVdoMIdLHlqFUqSZhOkScvR3UqysY0lbpxxUjSrNGwjzQbGjG+xVuEJEhM0aOkdV0/GekrgVeqnKTKqMV0FaAiOqk2m3JL96IXQfblKn2OtAajTrYeJLvpI/8Aqk84fLmU2mzrnyPBEzjFQ0EWLXNI9Co7KJqPc9388v5xSNboWTrRMNphjQ0cAgVHLbzB8VuqUrYhokXPVWUCMphNaxJd/wBFifElmOd8UWk9abhl27DGbJtMolJDLKtk1SxRASVHDu2hN/ZHckjii6nITGOBxFYvdpju+WzRHEHi4FB7TdpH08O1sw6rJJG4by87hLYjDd5iy0GNLW6j1i49oUZ25qy9o4gGR59FJLY3JKoWV/7RN5Purl2Oxzqjyz8TYGokhxggCFSaFElwFrq3dkqL2uIECoJI1dL26puSkc/Bk2P7brqo8nZdYxsPMmZvPPVfb1XVMcpVPFofzQNtI8lo4QcZHzTjGHgifZuaWzYERWogHwkkdV1SaOKmBgGE7n2uh/0eZ4BN8gPipirqgAgAeaG1pUqzANYOa1UoylciuDEW4aUWlh2jd3oun4bz9EJ9HzC3YrhRn2hs8YC6dihMwIAQPs/mo3M6xA0Dd3H5QAg2kjbF8yxjq74AsJiN/PopfBFjaLDN4BI6FAwOBDW2IJO5Bt5IGXtGnSTdhIPlJhTi1ZnFofrVmu5+aVLByXcgIFWuF0RISXszQFiXNXqsT0RJtpPNF1myXbUXbXSbKNHdFjgfCHUzFx8LAXOngLDzQMVjNDZ4kwPNRFPEaLtc7XO4MQePmg0NLlostPIRTYavi1uI1zxkzLSvPc8eTUcSZ8RueKmxWqu3e7cmNRgfuoqrl2p13X9/dDohKamqQlleG1PvcclNZZW0VdLzBnfjExKzKmtpP8UEGAYmbdCArDiMnFU62hrgTA21WHEbpazkX444wtARSGojkSPayZYyEvSbBgo3ehdLhomnXY4ysG8Fw6tdLtrrsvUnApmhlleAtd8ZSmtYKp5LLjBmh0PWu9QG1lsPWwHUlQc1oC4NSdxt9VHYzFaazZMNLTvtM8U0ysIsZQoOaDV6wgw26gsZW7t3evbY+GPw8j6p0ZmHVu7F4BJM7HkgDHNqVXMIBaziefFSexZSTIDDZs8FwpgHUbA/qm6RFLWXEky09SXAfnKgsfiB3lTRGnU6OW6LiMaXNBJ2DNuhIv7o1RzfJrZaDRkTP/SG7DQlcuzQmg4yHPaJvyTuCxQeySPMckVJplKiwHchYnPAsT5MGK+hQZ0yPECCsp9oaYIsUhVoW2UfWpxeITUcq5JIsFXM21Yc0GGkn14IGnYjaB+qWyZ392bfePqICIHFtj0j3+t0juyl5bZICpEDmgVyGn3JWB8uHRLZk67vID3MothUb6ETiXPfa0/IT/LqcyjNSXRTtG79jfg38I67lV0TpMcbfz1TLH6KekbnfnH7qbOzik12Xmk9mIY805dVad4s7e08T1VbqZ4b+GOCk+zWFcQWMdpJFupN9+FgR/uKr2a03Nq1ARcPfPDieC6OJ5Il/L/Gmhxueu2AHBFGfQfE39f0UE6TyTbMJLC92zY3G5JiAefHyCaTrs4VKT6JH+0bB90xwugVe0JIMAzPSISTsC4tLg3w/iMAehO56BKkEckyX2Bzl5DuzCoHatRB6Jil2le0QQH8r6XDz3BShuFx9kvMIONGU2NY/Pm1WQ9pDhwncHeDz4+iSoFzRNNxdxs6HDzbv9Quq1JhuWn0SdRrJ2d5wpuIzm2d4fEvaXDU5s7xv6rZquAI6c90N0i4M+e65c5+52P83SYgyAOneCuiTpjpHuuzh53cStPoBvDy/wCwm0BtgBUItPnHFN4XNjS2kzvySrmRw3WDCzxAPIzP0WxRlJkj/aN3JYo37C/8JWLUg5MujMIQOPugPwuoqUZWn7zfWykMDRpusCCeMD6c1m6BGLfRWaNItGkGLysrYciCSTJ4q0vy5pOyRz3LiykDFg78ijkmuiihIhXPhyVzF/EbmEbGsJ08Nv3Sdc6ngcPyF1GXdHTxReLZt4gDoIXNO59R+y3UeuMLUhwPASfZL4LN1JItuR4nTWH+r6W/Nb/8i5bpxAqDaq0O6atne+/qoLKMWe9b0+pK9Qr5fSxVFtJ5u24d94GAS0ADaD148k/G8dMTnfy3R5ZgssfVtSY5zhew4KXp+FjWnhwOwPE+a9HweCpUKbRSaBAngTMfEHR4v3XnPbfE6cS8NMDwk+ZAJQkpcrpE+PHhi5SFc4x/gbsXute5DRYwIhv1UPPkfNab4uvnyR3Uncl18cPjjRx8vJ8krAuB6ei1LvxQutDjw97BFGHplsd4A/8A9fKVmwKLAVD5lciORRK+BezcIbRK1JmaZqqWx+10JtflKY7padhxN/lsg0jAXYgGxC4tHEeRTLmco9lwQeI+UJUlZmLP2gE+qEGwm3SeA9gudHkn0hOxaTzPusTYb0CxC0GiVLHcimcMx4IIkclNUazYgj3hN06DHcPZTlL6Cl6ZvDZpXMSxhjmLn1CWz/HOdTIc0C42nmpin3YHEHpb81Ue1OYy7u2kkTfzPBTs6YZN7IrEYq0Dhb/pLUmfE70H5objs0b7ep/QIrhcNHBTZ2R/wHVbY9UB4gAc/wDtNVbkBKYs3jkPmU0SfJ1Y7k/+Iw83BelZPXd3oH4Q4+4/6Xm+Tmwt4mkEr0HIMS0vLhMukwt5Jp0h7BYsucW8qgI6BxII+aovat+vFVTydp/4gN/JXLAnRWeeAM+11S8UNb3OIJ1OcbDYkkq3CvJHnekiJZSi+y6NbqZ6KTOBbFwVlPDtH3T5q5ykQWki66bQUp9lYeYXVPLhsbfNK6HVilHEkW3HI3THeCPhA+qL/TTNgfNGZRosMVXeZbePNI6RRJsjnn1XLo3/AJ9FN4rA0oBpODp2PP8AQ9FD4ineIv5IpoDixWo7qUAloF3cfVErUiNxHn+67p4CkQCagH84lawUwTSwnwtc4njsAt16tNgu3W/iBsP1KLiWsBgPaRwjZJ1S3h9FlsR2gP2//wDmPZYskcli2IMmXqlkwB8RHkTKkKGBY27XgdLquV+1oBIptA6lKYLOajTqDjMzzHsUuMmHSLXi8A+LOB91QMZioLp+KSD5qzP7W1XGTp24CFA5rpq1e8dAndo2nmUjVdnTxb1ETw40jWdyIb5c0djoEncobX6jJ2Gy5Z4nnpCm9nWnXQUGBKWpNvJ5glFrO4LvL6cvIPL6orolP0T2SZL3jwQYuB5yY9VY6WXuw9UOmRcGOW0wl+yuGh7AeEvPSLD5qbGJpONngGYh1veUY7BPSQtWHgeR94ET1P7SoGlhiN56qz1sq1N1MeHCfukET5BRvdj4ST6giVWOlRy8v5SEahtAI9SEjVxen7od5FS4w1Hj9CV39gouIDXC/MQiJiyv/b4NmN9TK5fm1T8LbcYU+7JmCbgnobA+aSrdnnxsPeURtogMRXe83dPTh7ILaTipSpltVpNhHkgtYQfF4epKBrE6Zcy7bc+R9EapmNQjce1/ff5p2mxhPxN2m5hd1mtA4eg/NHFM2VEI8uJ233t+aF9mMfD7qXc3rAQKgYBLnIdA7EBh45LXdDp6LutiWA+ED/dP0QXZmQfDp/4j80cvQEjr7L1WLP6s7kf+Tv1WLWxqXsNWyN7TBsUNlDQYLp6K/wBXJadUSKhI4Fpn+eyhX5Uxj/FUGkbhw0lIuRoX42V2tUM22HySFSXu6BSGaV295DW24DiephKtqxuAEkpuR18fGoqmc6SbbAIrAGi3Hitax6IFZ82GySmy2Sjs066n8mwQkTud+gSOW4KW6zsNp4kcVPYKlA6ngmZz3bLFkrIBdzMD/SFWsRSJcfMq3ZbQju2nmJ/NBxGUAEktmTeLpouhuaFpFVAe24c5vkVI0M3q6dLvHGxIv680/XyqPum3HcLdPJnEbADqnON5dCbMWTxY08JN039posP94+f9BuPRIYnKzPA+SjX5Y6fhKNBTa7LTWyEvGqm4PaRIOxvwg8VGnCvZYEtUVRxlaiIDiB+GfD6hM/2hJI1ADyn8yltop+LGH4Z7t3+n/aVqYC9+HFNVc5bENc31Zf6JVmYOc6NDXnhAj6IpgpAThOi5OD6H0UjSpFwhzmtM7SOEcR5phmFcN4jnv7RusHCyAqYVv4fcfuk6tNv4fl+iuWKy1zWSL9YBUNWrO4j5Ipiy46KzXws8I8v3SjMB1IVlqgRMJc9GyEbJNUQv9PP4vksUxJ5BYhkABgs0q0nBzapBFxH72KPjO09Wu8CqQ+TYwAduIFlB1K19jZch0uaRaFnC0PGdPY1isS1hO5dxiLchKBhq76khrBA3k80TMKEv8PGI6qTwOE7lgB3Fz1cf5Cgkkju5Jyb10JOwbuMbgW5nz6KSwmVBpncjiUenTiJ3+I+Z/ay1WxBNmhMmc8m2zbAJDG/CzfzU5luH1PaPc9FG4HCwLf8AZU9llOBbc2CBSCJSg6Hhx2Bn0Cp2H7e1gZkRO0cPNWjMauijVd+Gk+PMiPqV5CXeKQnhGzc82qPUmf8AkQBh00wHnzgjymyPge3TKlqzQ3kR5cl5k3EwjtxAO5TuBBcjPS/6xh3kQYJP3gI25z9FxXrTs23uF55SrDmnMPn9alZtQweB2QcBXNMsWNaCNo9Aow5eCbbpN/aAu+IgHmZPyJhMUc4BuawZ5N/RAKD0MjcTuWgbn90fHYtlIBocJAiw8RP+Z36JIY1ryGjETM7zC7/ohc0upva4jfz6O2QY6+iKrY5xkxZaoZzVYC1r3NB3HBBxeHePiMJSvVEQP3RoTJomcB2kqU3TqLgdwTv5yp6jj2VgCHQ7i2xXnhrW4+i0zGkEWM8Fq9DKfs9DqsgbAjyUfiMVuLDyCiMH2lEaaskcxuPQ7o7nNqAupVNYG4NnDzH6If2LJ+UG74fiHy/RaSBaeS0mJZE2Mno1BPeubPSQobHZG4Ohj2vAO4/ROZaym90PDo4wYVlbgKL4DREQACb2WtxAleivZbhHNb4wNQn2R6dHU6T8I+ZTVfD6XluxmDeY9eO67bDbDZR7Z1x0tiGgvdew6cUw3DAOtaLBMVWt3st0gIlYyNUzDm8iVPYBttXoAoTDM1PAHBWBtmwOAA9U9Uh1LZEds8VGDeBu9zW+gv8AovNQwxMq/wDbR04dsfjjzgXVHgxCtx9EOZ/kLsKMxpJjiiNwxkWPyTFHDPB2hPojZyaMb/JCqTO/6qUp4R+52+SZo5dJkiPIICt0QbqR4C/BcVJAvCsNfAE/C0/RJ1soM3bHUpQpshmvg2t5/wAspLAZq6kZaL8fEYPmOKaZkL4kfUJmh2cqi4bqNuR/NB0PvsynmFKqPHSLXTuwwPVu3slK2VUnE6S4J5+X1uDS3/aFy7LaoBmT5n9EmkG2yGrYMcylTgFMNwJFyWgdT+iBUDuh8v3WTJtMh3UQtBpBkbqR+zEnb6Jc0t7hG7N0bGY1fxn5LFqHdFpCjWegYTJmA/CQeakW4QUwXNuQLgwZ4+nFGynFsxLXGmYc2NTTvB2M7EIeYYfSHahFjf8Anog/s6nFdxIGtVmTxmbeaXY4uJnhxQ3gl0tF9nA29R0Rpt4iB5JKN2c6dRjgIlPiiYC1gMIbk/zzRqkgxKy3sZ6R3lFHxvaNw0fMxPspivT0U1D4eWVtbdog9Ry+akc0rSyecI2NFISz/Ca8AHQDoqgk9HCPrCpop3/w7cwF6bhXMbhXd9HduBaZ3vtHWYI8lTqGUPd8DxPAaoJVeN9keaOxHB5OXSdEf5iCY6wnTklv8Vk8r/XZMDs/XvqseRO6awvZ1xAJfAPISY6BO5CR42/AtTy5rG6qjrbWM/IqPr5kZinAA57lT2JyKmGidZPF3A+iWbllGLA++/odkua8jvhaIyjXc6Zq02Azbj6E7J6ngaZHx356ifkgYzK2EeAwb2JUeGvpE7j+dCjp9CNNEo/CUh94n0/OURmJiNBPr+qjmZoTuAfS6dpZmTIY1kkRdgJ9CdkjMpNDXfPO5ELjEUWumXltuEG6HRp1HbtM+R/RMHDHyjeVIpSYiKB4Frvf6QErWw5G+keTZP1Uo3GUQdLzuSNQnw8iRFwt1sIQNTHFzdwRBb78E6Elx+isOon/ADH0CBoP4ArJWDmiXtBnn/8Am4UeaPH+fNaiMlRF6DyHyWlJ6TzKxGhLI6jjnMNiRIgwTdWPLM/qVGd1U8UCQ4/ENrdUqzJZa0xJj0RMwxgpBoYBrgyeEGOA8kZukdUItukZXpAm0i9yu6GHY0zueZMlI4bGufYUy4gSYO14G6LXzGLOY9h5Fo+pU1KJRwkiXbiRtK3WbN/4VCUswE7+4/SVK4PGaxH7/NHJeA4scwzg5dY+pdrSYEyZ29VmGoXtYjgoftPWGtjC4N0+I+KDOzfQXPnCHbD+qtkpjMPVxBa1rXd02zRtPNxB4qRwOSFlMkW6agLj/Mqfhc2c0nu8SNTbQZg+RmHIWYZ3X7ru31SW/hBmfWE61pE1JXbLPh8nBL3VKrabgeLxdvn/AD9esJ2mw2HJmo54FgGt+I8TJN15+MWSRPLiZQ8RjDs3fiYsOgTUwrkSPcMLWp1Gd7SOpjmzAEkA3iP5sVCZlXAkimzq4jh5RuvOezXaqphawnV3ZnXpk7ggOj/KY87q4ux7cQL1GOYfwggzOxbxSqOymaaFRmmHJ0vYWi/94y/uJ29FG4nGYc3ZUc7ppghLZlgma/DVG+zhp9psQozFYZ7RMAnof5KamSbRKUc0oNu5riZ2kBM4jtGw/wCHSDSbBxJdHUCPiVTAdN2n2VhyfKtZBAhZoWxvK8LUDtVN1QciXG3kOCuTOy1aoAcRU0iRAqOIu7URDACb6HRYTECVJ5Plgw4DW6DVDQ97nQ5lIb6XNAJBcNI1c3gNBh0PCtTfiCWU2gVHanvcA7YEue1jyWMHxOvJEm91Pvoaytu7MYdzQftDLhxHgeLNa5xsBOzTwuYASmN7L1qLSab2vaQP8N2oXBIJaLgENcQSIMFXxuZA3NaiKUUiKorMILi+uDBNHS51toHwC+6jmYzSX0nf3Di5gdUpANM0y4AOa0wAJ3ZBsPiFlotv7AzyXH1q7AQHG+8mR6BQlTMqg+K/Ln7L2HtJkffMfU0AVWQ6oGNOhwqXa9pkifiNraYNjIXlec4MMOydbWicl7IQ5nU5lYtaFiNMTXo9iw+FmARFtuoVGzqm6liXseNzqB5g7fp6K1v7QM062PDzx5+1lVe1eaCu6m8RIYWnmIJN/cqUlejs45JMbyF7qZeWiR4dRFzFyPn9FOZZnzX1hTNNmg28V9vPmqtkeZOAcAbubp9Rz5brdSnUYQ+CQTYjol446NyyqVl6x+RUTfQ0DmBB9glsv7MDUSKhaZtFxHIg7qFpdr6r2Bjafj2JM2HM8lYMozcNY0VSBUGx4G0gE87pmkZSsg80zV1Gu6iWsfpdGu4iwOwPWN1Xc2y92Iqd43kBoFoA5DiOPO5Uzi6bzUe5zZL3kzaL9TZTFHI2aQHuDHeYIINxHVRUppl5R43EpVPKKmn4Ad/FB/ghAq0KsXExwN16dQyRrGkFxGobi3qFG4nKmFpHjqXP3gLdF0xl7OOUF4POokTcH0haNMlWqv2Wpg2okHfeTPKZKVfkb+AI4QBt5yRKcnor1Kq5mzSDtOq3sLpqjmD2fCG+I3ifzKYfgxMEz6pmllGi+qmPN1wD0/JMgdiv2xlQjvJb82+vEfNMswQiWVmxwGrfyEqTy3J6FbU0Oc/SJkDS29uNyfTgonEdmnBz4Bhp24xzRbGB0Ww6C4O9QfovQOxWGaHGo4N002OqEb3aPCCOPiLbLz7L8DTDodINl6d2Yw+ijWLWme6sBAJAqUyYLgQLAmSOHDcTlLTMlskswrObTawucXODajy4kuJcPC1xIkw2DsLvMAAADeUMIe2oZgOsACXOcBOhjRdzug2FzAumsZgi+oCATLKUTef7tguePmpXBYVhBBFnlzG3gimx7maWngXOaap/FIB2CVaSSHKi3sy9tNrmUqhIdgzoDqRDH09JrFobVJLnQYAE3dzR83ouD3PF2ve8hw/1XBBu1wm7TBHEK4PrukaXC2zdUN1fFBIHwCwhsl19gVEPrsrF+n4SdHG/ge6m4zfUDTLJ301IPwhJxpQ2jNEdgMe/uR4iO4qNqAF5bT0nwnXAJIa7TYfjdzVC7fZUKdZ4b8My3/S4B7fkQr7hKbYraZjuXTDdVtTNm8Sqt/5AEOaADajRGzQf8Nu7W+EWizbclRfuwPo8rdSMrE04GdisVBAtIPaDBseX6JOvUvMqbdhwDYKPxWD5ERyR0IjvLagB1ar/AIeas1DOtQ0ht7XVToVQ3gCVIYfNqgM0y1vCSJ+qFBbZZnYV3dO0lrTYlzjAPrzUFhMc9rKjgNTeJmdJ53281vE0X1WgPxDABFhvugf04tBAf4SNv1lK0g5HbMzb3cF2onnvKFludd2XB7tJ5RLXcvJJuptBgwZi+30sjU8DTF3OB8yFlBGyY6e0pfIuYEAXRaNSo67A+Oc6QOspf7GCZY4Acdvqu34YNEvqtHQm/sjgjZskSwOaNVUNcORJ25uC7w5eTDXazf7s9N+JUC3tAGSG+KNuA/Vdf2lqPbGrTzi08YkXE9FsTPZOYvCuAhzrC8Wgf7VD1Mwa0ghjXwbzExyAaIHndKtxdJxLq0jaIAIHQgRI4813op6vC9paeN4jqNwtQvQ/Qz2nSOqi17SRcEgD2G/yXH9p6heXENPy+hS2MwTRpLXNeJ4cPdEp5cx/EMJ5wG/shryGxpvaDUZNGmTzvfzvCtPZjtUQ4NqQKThpcANgdiACCIIDrEGyqFHICNi0/wC4bJijhS37w6wQtSY2R6sO0jWhrWua4tBu3VpFyWiXBpcRxJF54m5seR4trrAzd9SmPxNc8vOn/MxznMI3HhOzr+GNzfSd/mD9FZMq7Ud22DDmyDpMxqGzmkEFjuGppB6pcK6GUz0sYdlINOuHaz4nubJBdOkSIPh8Np2EpXOMUxjbBrSyXPIAHjLHNp07AXHeF5HBrGz8QmrO7csiQHz/APLH/s1gqH/mqtnXaw1IAIDROlrRDWyZMDmTck3J3JQUAuSLhgM2otY5jqraZc4ai4OILGjZrmEFrpJMjiG9QaL2o7T66r3x4S46RxDRZonjAAVfxecuUZWxmrdUx3ZNysfOYMPEexWKHJWJqFon8xrEC1rKGDi7clYsSx6CjRCaw1AHeVixFhCluk2+abrDw7lYsWF8iT6IIg3R8tpiJ0tPmAfqtrFkM+hypmlVsAPIEiw29uKDQwDapLnzPSwWLERSJx2Ba0mJsUsGbXK2sWCc06puCiMeQbclixZmHcCLatyeKkKN4lbWKYRXHVi0w21vdapYorFizMxurgGxrEg2sDbadkriKxBAlYsTCoyhjHHcqPxlYyVixYIu910Em6xYizIEXnmsWLECl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9826" name="AutoShape 18" descr="data:image/jpg;base64,/9j/4AAQSkZJRgABAQAAAQABAAD/2wBDAAkGBwgHBgkIBwgKCgkLDRYPDQwMDRsUFRAWIB0iIiAdHx8kKDQsJCYxJx8fLT0tMTU3Ojo6Iys/RD84QzQ5Ojf/2wBDAQoKCg0MDRoPDxo3JR8lNzc3Nzc3Nzc3Nzc3Nzc3Nzc3Nzc3Nzc3Nzc3Nzc3Nzc3Nzc3Nzc3Nzc3Nzc3Nzc3Nzf/wAARCAChAKEDASIAAhEBAxEB/8QAGwAAAQUBAQAAAAAAAAAAAAAABQACAwQGAQf/xABSEAABAwIDBAYFBAwMBAcAAAABAgMRAAQFEiETMUFRBiJhcYGRBxQyobEjQsHRFRckUmJykpOy4fDxJTNEVGNzdIKiwtLTFkWDozQ1Q1NVs+L/xAAaAQACAwEBAAAAAAAAAAAAAAACAwABBAUG/8QALhEAAgEDAgUDAwQDAQAAAAAAAAECAwQREiETFDFBUQUyMxUiIyRCUmFxgaHx/9oADAMBAAIRAxEAPwCl0Z6OKx71gIuEslnLMpJmZ7eyjR9HT3DEWvFo/XUnouPymIjsR9Nb6uNUm1LY6lWtOM2kzzs+jm4O7EWvzZ+umH0cXXDEmPzavrr0em0vjSAVzV8nnB9G95wxFj8hX11GfRve8MRt/wA2qvS6UUPFkFzdXyeZH0b33/yFt+QqkPRxfRHr9t+SqvTCKbVcWRfN1fJ5sPRvfH+XW35Kqb9ry8lSRiFqVJjMAlUpndPKvS1uJbQXFmEpEnSay/RtZd6RY++6hIKn0sp70DUf4h5GjU5NN+Cc5W8md+1xe/z+2H9xVNV6Ob0fy+2P9xVemATTVDWg4ki1d1fJ5p9ru8/n9v8Am1Uvtc3p/wCYW4/6aq9JgZqW+YIFTiyC5ur5PNftc3fHEbf80r66b9ru53fZFn80r669Avby2smFP3lw2y1HtuLAHhzoQ3jV1iSgMCw9brZMC8u5aZ7wPaV4AVanN7k5ur5Mt9ru5Ak4iz+aV9dcHo8uCdMSZ/Mn6617eEvqcZexS/duXkKBSholloGCR1QZO75xM0USmBHvq5TlH+yRu6r7nn49HFwf+ZNR/Un/AFUA6UdHXOj6rYOXKXtsFEZUFOWI7Tzr2HNl0rAelaC9hsf+258U1dOo28MfQr1JVEmzz/N30qZNKnnQPU/RaflsQH4CPia9ANee+i4/dWID+jR8TXoJjnSavuOFc/IzhrnGumlxpDEoVKlXCYqEOE1w9mtJRqrfruksfcSWi6VBILiimJ0nQHdy/dURY8fdD++Wm1QB98ufonz7qznRIh3DL++MSrE33weYBg/4Zohd399hdptHbK2yoGUJRdqKlHX2QW9Tp7iTQnodcus4Ki3s7UXaAVLDi3Q2XAokk5SN3Dfwpyi1BsF9TYAg6gyOdcJoSzibdrYOOYqhFi2wdmVOPJVPlxiNOM0IvcbxTEml/YVj1W3yyLq4T8osc0N8B+EryoFTk2FlB3FcWw/Cm9piFyhnNohMypf4qRqaGm7xvFBNhbJwy2I0fvEZnVD8FoGB/ePhTGOjLNk0X3jtr50DaPvKLrpPIqMRuOgHDea0AVnQlfFQBPiKKpHhETyBLPo7aM3PrV4XcQvBr6xdqzFP4qfZHgKL8a6TBpg3k0pyb6hpYE6nOkiJ8aRNIqpuaarO2C8EFyspSSATFYX0omV4WYiW3Pimt4+nqGsL6U9F4Z/VufFNHS9xotvlX+zz7SlXaVazqnp3ovP3biA/okfE1ubhx1NywlCZQZKjrpuH01gvRiYvr/8AqU/pGvQgZE1nqv7jiXO1Vg929vUurSGFFAUqCE+0kFe7jMAfsau2S7gskXIGcKIkCAR+6DULtptHM4dWPwZMcO3dIpl5YrecW4y+poqEZU6CdddD20GRTw9i+ozTJnXgd1DnMNeWoq9cUkEHqpBgTyE8NY76ms7VdspRcdLmYCVEnQjsJqsEwvJZJFQXK0ocZzZt5IA3k7gAO9VTOrSy2pxw5Up5j9u7xoFieIsYepd1iTwZURkaSNVISdVQBvWeru7OAJNxi29iskWLvKXY4ncvpyli3cDas2YHqSY5dYpHaRPKM/aYl6vh+H2eE267nELa0Sl06pbtlHWVnnPDsjiQYcdxjFVWjuIMM+pWISlTbChK1pnKkq4BM6xxy9lbLAWGPsSnaMJ9aCiXVEkkqPHXjKgJ7DW6nRencU5bgzC+jqrq3OLYw+m9vnAQjOnqtHcAlOgT36nThWqWhos7FptCECZCEgSYgTHh5ioWdEtpA0QAY58fqqVJytLVM6pT5mfoFMWF0LaG3Swq4aSnUnMs/AfFVQWqvudud4TlPhp9FcTC7h9zgkJaT4CT71KprBHyo5OK98K+mufWlqmxsVhEpImhZuL8qchsBCJ+YZVCiBHhFEVEGecVF6vlBhagCjKRz0iaSNjgpqdvE7QQVEBUHJAkEj4Cadt39g0tKVZiqHIbOmhkgeA76czalpwKLylAa6zoeEa9vuFI2K3FLWLhQlUgctd366sZsRsPXriim5ZKElJI6sa6frrI+lbRzDREQh34orbW1ophwEvFfViIjl9XvrE+lX+Mw38V34oo6XvG0PmWDz6aVKKVbDp4PSvRl/4++H9Cn9KvQgYEV536Mj/CN8P6AfpV6DOlZq3uOJcr8jHA613NUU10UoTglBmmurQ0hS3SEoSCVE7gK4paUJKlEJAEkkwAKxl5jV30ivfUMAzot0GV3gQT+QOJ5eentA4U3N7At4L+K9IC3eJtLC3N5ie9u3GiWPwnDwMcJ0B1ImocHwIu7TGcauA/elRyLySlCRxQNwEA6xI4QdamsMOtujjZ+52lBYGZx1eZS1amI+cRvgab4rhxRblu1ZtpStUJzQsysApkGR84wJ5E1thCENinGTWQT0maz9HFGFA3Fyy0hJ3pBUDHkB45udatBDF8+wmMrifeNB8VnwoB0oAL/RuwnMHMQbWsjiUxJ8SqjeJr2TlvdGIB63hKv0c3nT3J4AUdwk5mbBmNJ3eMe5IrhGVtHJRnyMfCmqPyeY6ifOAP10y/cKLWEEZ20EJ/GgAe+kt43GJEVufuZKuKyVeZJ+mmtnK86nnlPuj6KlQlKUJbT7KQEjw0qBZCbzX5zRP5J/8A3XOe7Y1DkklZFSOK0qFtXXVNdWaEJI5PW31Kg/GoUCTrUm5NQIfmlXjWA9Kft4aex34orbbSFb6w/pQM/Y09jvxRTKXvHW3yowU9lKux2Uq1nWPQ/RmYxK8/s4/SFehjdXnPo0P8J3n9nH6Qr0QGs9b3HEufkZ2NaRKUJUpaglKRJUTAA5k1wqCQVKIAAkkmAKyrtw90tu12lsVt4Kyr5d1Mg3J3hI5J3Hu14gUMI5/wZm8EWI4gvpObli1WtvBrYS+4nRdyfvU8k9v7qmw9DdvnZtUOW1uyytxbbDylZwNyddx1OogmieJMt2LC0MJDVu7bG3UhAjZgBUKA5DMZ47t9ZzAn7rDbpxh1pASG9iE5yFLmSFJ1iABJ3aGd8S5KUo/b0CTjEupcKXLhSEBpa4IWl1RKECMyQomRMzIgmCOVR7R9TIU2shtpaS0pYlaXIJ6pO4EbxqPOaiuEPs2lw5ZrLjoZKltTopJgiFHQaxERp41FfXyk27jlsmbNKW3lqQYKVEnf2gH39lM5eWM9weOlLBJcpurjEsIv7hxTgsH8rjaUAKlSTBEQDJSBru50Su8Y26cvqxyggpIXn4nhAnQEaE8YmqGFJu7ZDLV7bFFpcr9bU5mkNApAShXEQSD3DvizakNPNKcQCw2rRWpkpGgEDUkiAJoHxVs+w1OHXyGGbxKMJQs5nCk5AE71mYTHeCnzqhiOJN2zoZxHFWbZ5UL2KGgoJ1BGY74nj1ajt9o3aBJSSbdaHlNjX2CQoDnCSPyaB3jdreX19dreQWnng204ZykQADIIjSPCrabe72L2itkbG3uyVLbuCgLQArMg9VaDMKE7tx7qTq0l5mCCZUj3T9FC2bdDg2JdzM2tsGVOJ6uZUiQO4J17+yrENtkqQvNDySQDokmR9NZWknsE0i4iAongacaiziadnhOu+hKJEmnKUMp7qgSsGnjWqIQT16xfpOMpw3/q/wCStsoQaxPpM1Rhx/rf8lNpe4fbfKjERSrk0q1HWN56Nf8AzS7j+b/5hXooOlecejQxid5/Z/8AOK3d9eps7dTqinOdEBRgE6n6JpFVZkcW62qMlvrZm9tXba5zFl0ZFhJg/t+xmnWVuxZ2yGLVAQ0gaAGfEnnzNBbHE3MSNw04kAsdUltUpc1PCNIIE79Tvqy+ZtG2nFK2a320upO5KCd27cTAPfS2mtmJUc7opdIsVbBaWw+SwkHOtsGDJAgLiN07jxoLiqmrdvDXMMZVtUvLU31gVBIggT4798RQ1FneOY+i+N6+tteIbIslwwW9qUxE6pjSIiPCirWHuPOJcYebbtbe5dQxnBO0kwMoGpjL7u+t0HwVjIuUFVjssNEF7eWDl0yGGVo9pKkPDVGskbzMEmFcu6TeSLW3fYWI2JMOgLBJRoDPZqdOyq7WFOsKW3eXiUtFMsttNhYcTMkpzbiCdRzjnVbEUjCFtlQ9abuCS08Dk1HtBSY3iqdXLTRopwTho7ltu7Fpigw1Nyt0bVZecAjMvKUgCdco0EcO6iK7l+xUm6dYSlt1BLoJEoUgwUgxvKoPduNZq4s7q5vFLt2itOXMmSAltMyZPfPfFGCHbm2as7lt5Qda2iw2R1iDOcKJKT83XQ8KbOrBsTC3lGKywZjGMpXaPJsHEtrW2NokT84HOBr2j3cqzyLx4MbLMsJUZjLx8dKI4pgN21d2vqjTj22UUghSFAq14pMbudQ3/RrEbO1XdOBpxpJ65aXmKO8cqGMoLZM0qKWfBcwvpG7a2LeHvJSWZITAJVlme7ST8K2zzaGrdwtgQOvI4kQforzezwnEb0qct7bTUSpQTqOAmvR7dW1sUIP8YGw2tJ3pUEiQe2s1wop/aC49yRbqELEkyowI41RxK8DaX1F7YW9uIcdiVFUbhv7KkRDyWlKkFIBGvYKH3qUNm5U+7kKV7drQQoaE6nTQzOm7WkRSySOMZ7jsMxRDzTr9tdLdDXWWw+AF5I9pJjv5+GlHGrhtxQyLCpE99Yq0cDmKruWy6EPNrbttE/LLBTuIEb5Og4TzrXW1s2w2jrKKkoCSonkAPgKurFJl7NZZDiGJer3LbWzWUFQS44PmExH7dorLekk/JYcJ3KdG+eDdXMdVdNLQ4XF7J10vNW8iNNxPHeQf3UO9IBcVZ4WXQA4dqVgHQGG599MhDDTCtHmsjG0qbm7KVOwdjBu/Rqf4TvP7P/nFHulV80XkYe9buPtlCXFJRETJ3yRERp3zyrNdAX0Wt1iL7k5G7QqVA1gKFGHcVsVIcuGnPWnlDrLZbKhm5SoAAbhx0G7WgccyycS7f5DvRS7btGrhLgWhaXZFu3KiZ5D4+HPUn0sxUWmALXblDjl0nIzm9mCPajkAZ74rGPK9WskfdDi37jMMgJABMypR0mRm8FU/pfizV89b29sNk0xboyhYO9UKIHZASPOjhS1VEZ3JqOwJ+ymIfYkYcggLSsK2+c7SM2Ya853nurQWuJtLwzDG0OrF/YZytpA0UmJKp3bhuoe10Wu7lll6yu0LauEAqU4ktgBM9pJiqGEWinVXeS7aDqFlKELkFR16wrVOMJLIlSlDKW5r2sTRfWqAwpQ2C1BbiykAlagUzu7fKhWL4gh66sLN1XyDDiiVGSSo7wTx/X2VnbG8eS48ESr1hGzcBMBJJ6s9xA8Jq3iqXLZRRcEShaFpIESDIJHlQQoY2YfMYmnFbdDV4t6sLW+sri4CQm6bW4nORtUZYygidyp8uE0OwRlhy2v7Rm4hi4cGyTnErSgytAndMiJGsbuNQ41cW+MX67hIX6qQC2HOqQFTqQOMjnxqLBdmpblqtMNNupU2FAylUbzJ5hPvoZUWoNoZGquKoNbhXCU21piStm4lq3WzlKiolLalSASSB96dRzEVfXebBCnbrIlpTakBAVOZRjQaAa/DlQfEHrZq0uyxKTl2jgUfaJ0junSO2qYxZV7bsoW3oykJkmc55xGlDClqWouvNQmo9zR2bjSsItUMpacGy2JKlCG1jfukyd408qu4ZctXFy5kdbWtttKXAlU9YFWnhu8awyL1m0xFd1YK6hkFB3E8dJ0+ad9V2cUe9cN22dms3ClbUJ1JJ3GOG6ido3F4F8yteF3PRGSAkgfNWpPkox7ooT0svii0TaICC48ZUSB1Ujjrx4edVrzF1sWjFzbqUjbLkNqSCCMuu/WNDHPXsoBid89i15tG2z7AjTKIHeeZoKFvhqpJ7IqpUk3w4J6i0jFXfV22mDkbajZiNQofOB4HU+8VurS4D1k1crIQFthZkxGleZFXqyNmuNpIJIM/Cr2KYg4/0etm/WlKB6mw2aUpASBvOpUZOh09k6UqdPXLJ1bmMIwiohS+sbJm6YbZuWGHbtRJKFTsUTMCJ1MwB30L6UqU5h9o6oe3cPgSZJgNjXt5nnNXWEutYmsoWpLjNuUhYMKSezuzRQvHmy1gmHpzEgPOxP4rf1Uf9GW0f5ogCKVc8aVWdw1PQ+7Fo5frylSl24bQB98pYA99WbllVoSkKJAyoTJ3GZA9wqj0TaDztyCsoKG0rBAnULHOr1+do4AH31qzAjNBGbgY406FCU1lHm7+4jTuHF/0OftRsbJOkrdUfAD9Yof0tt0pLRAKVsy05O4j2k6b9yv8PbVtu/Fw9at3Cko2JWAtA4mNCDoPZ3+6oMcaUpSlvOrcUYOZR3xx0EUynbTTyzFO7isJDMJ6Uv2ds1b3DKXLdoZUlEAhJ3idefHdWecWfWC+lEoJMiZAE/rrhGVyW90/NMEVwNHMfmzwUI94q19jNcoRqRyiRNspx9CWEw3dKDaBm0CiY8taNdJ3nlPKbKISmCBGqUDdMbpgHxodhmJuWIeTbjMXUBCgsZwIMiNdDMV2/wATu75xS7lw5VhIKS2QkwIFW5tyykBChsk2XrNhz1UPetMoCeolRIKnNJMDkBOvZ21NYuNWT906hL7zCFIU4nMEqJ1iCOGg7N1Z1ZkoyrQkpETmI5fVV1jELq0WtbL6MzgAJKgrdMbx2mqlJaMIZCnPiqcmEsfdQ3dWt0yElsoSqFyROsSOO4V1l6zvALhpkWpT7aGz1VKA0McJ5dhoM5cOvoLTziFJAgAk854CokLUyVNNABM705jVR2il4JUpuVRzzswrb4atdm6v1lhCULCSlaoUrhKee8VUeLSXGmGFrLSFZipUAn9vpqsoLVBWpYjjAG+nIQ1uGUk8gVGj4jwArVKaZo/+ILNzAG8Nftl3DiRCSFZckHqkEGRA5RyodiOMXF+8ly4CUlKAhI1Gg7BrQ5xKwQkHKjkoxPgKeq3fQjMWHAk8Q2QB40hUzW5qnLOcMYrWB1iVmJOnu30XecbfvcOtEAhpottKnSTmlZ858qE28ZyvqwkEnX6fOrWGqSrFbUPOFKSolapjeDPxpnD1YFTrY1Sfg0lgsuNXt64CCpMbt5UST5AChfSJefCLGPmvu6d6UGit8xaoZ2lu1b7MDek/SKA4usOYUwEmUJulgA8OoihnbOEdWci7G6VS5jHGP/ALApVzypVnPTYNJ0SaLzl6gOlv5JPWAn54q/d2bQJKbx7MOOkDyFDuiylp9fLSSpWyRoDGmcTU93cCCSohXzgobq6NqvsPHerv9U8eEDnbLNdIC7qGSqFORJSOZrQ3WHMIQkEuPwIC3Fk8Kz7jN5cJC2GDkO5Z6oI8d4orY3DzVmlm7QolEhKk9aE8vCtGDmyba36gy9sLdUwC2o7jvSTRPBsIsV2O1Kluu7lJ3BJ5RPvP7qxsry/Spy3TlZJjaLMJMcudPw1t/Cn1rcUHWXBCgmZTG4gedU4pvOBkas1DTkZf4fZpOlshJ1g5YPmDQy2tml3TSFvraZWZWveRPEcPPdRPES7ePNt2QKlrkpg6RxnkKaMDyIh26M7xl9nzO+hlBS7BU60oL3BK8wG0soQpC1/hKczH3GPKgt5ZNA/IOrbVyJ3+evlV9y4dtLcMPEPNoHVcjrJHaOI7RULGFXV8kvKOxtz1kwNVDmBw76vRHGGio16iepSZJgWC2t2yt24f2jwMKbzFITy3amu3mG2TZUlLakHmFEE+809m3TYOFy3fWhYEEmCD36Uxto4riCWX3siYKob0zHkBwNRQil0BlXqSlnUR4KxhzF8PWEB3NojOR1T3bj3+6iWKJZCSS00USQAEzH7c67cYZZtfJ7JHeAfjQ28QrZlDby1JB6wXqoDsP10Sil0BdRyeWyCwu7fD7wPIaSc2hneB+CeFHbu6Yet0vsKSUncQCTPnU1ta4e3YJcYbQcw9pW8ntJ391DrpthSVAgInUlB+P66ix2KnKT6g1+3dvUqU3bOEE/xiB9P76OYezh6rRKWbdtq4CeuhQ6w8Tqe+prO4N0wptZG1b0I3iOEDgKHXi8pzZh1TIWn5p+j4VMLJTm2tJXvHUtKUlOVCuaNPOqmOOW7uEWy7ZhLI9YUFITOisiee+imG2lpd27zz6S9cg9Yq4g7oG4UKxxptnDEhpBT91nqnh8mKTcfGzo+lv9XABeNKmyOVKudg9mH8AWENX5UQBkRv/GpXF4MyV7IuBBBEiR486r4PfWlmXxesuPNuJTCUEDUKnWeFX38bsHCcrV4gHcBkge+tdCtCEMM8z6jY161xrhHKDD96Lu0RcWsJbUNd0jnQpT7qlZkNuK/CAJH7d1QWuLYfbu5lM3jqZnZqUgJnnFWXukNi4ZFtcp7AtGnupqr013ML9Mun+w5ZYqq3uNm6lSEO6LBEa8xP7RXLhdy8+oWyFugaEpGgPKf11UexSweQUrZvCk8M6Pqq7bdJLNizRbeqXCwgQF7VA+CYq3cU/Jf0q7/gcwe4ew69cVeM5W3RClRITymOH6qJ4i6gNqeQvMg650mZ8aBvYzZO/wDoXie51H+im2uLWNs9tE290siYSt5EJJ3kdTQ1OYp+SfSrt/sJnm710dW3UkbwXIB8qIYXco+x3qF6S0tK5bncRy5acu7lVN3pJZOJgWVwntFwn/RVR3FcPdBDltdmedwj/RUdxTfctel3ifsCNwm42mxtesvUkTAQDz5d1U/Vr9i4S+A0VpMwlW+p7bpJY29sGEWD8Deo3CZUeZ6m+onekFm5/Jrsd1wj/bquYplv0q8bzpC+JXSUsIdWFJUtMgKVBnuH00Nt8PvL0bZStk0fZKt5HZ2d9UF4jh6wQq3vIO8esIj/AOuig6W2+yS2qyuFADf6wkfBFTmYFfSbr+P/AFE9o2vDgpMpfbPspV1VJ7ju86rLL+IXRZt0AkCVTpkHafo8qrv49ZPTNpdCd8XCf9umWePWtm/tmmLsqiCDcoM/9upzFMn0q8fWIQZs7nD3QtL6FGIylJAI75qrc+sXV23bpZ+UcCpOeE5f1b6ZddIrO4Bz2dwJ3w+n/bqs3i1khxKwxe5kqzCbhGn/AG6nMUyR9Ku1+0KMWt1hwUoLadzJgpy6eFDMXc2uEhUR92aifwKuP9JrN8dexuJiJTcI/wBFCcRxC2uLMMWzD6DttqpTrqVT1YA0SKCtWhKGEa7D0+5pXEZzjsgZNKl+26lWHJ6bcev2/OkONKlRMBDj7IrlKlQloXCuH26VKqBfU4qkN1KlVkEKR30qVUyxcaVKlVsuPUXCkKVKoEhUjupUqsF9ThpcaVKqJMRpfe99KlVoAVKlSqxh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0" name="Rectângulo 19"/>
          <p:cNvSpPr/>
          <p:nvPr/>
        </p:nvSpPr>
        <p:spPr>
          <a:xfrm rot="21313048">
            <a:off x="432784" y="2023020"/>
            <a:ext cx="8545373" cy="263149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 está sempre </a:t>
            </a:r>
            <a:r>
              <a:rPr lang="pt-PT" sz="33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“Presente”</a:t>
            </a: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à nossa</a:t>
            </a:r>
          </a:p>
          <a:p>
            <a:pPr algn="l">
              <a:defRPr/>
            </a:pP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beira… e mais ainda nos perigos!… </a:t>
            </a:r>
          </a:p>
          <a:p>
            <a:pPr algn="l">
              <a:defRPr/>
            </a:pP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Mas nunca de modo espetacular… </a:t>
            </a:r>
          </a:p>
          <a:p>
            <a:pPr algn="l">
              <a:defRPr/>
            </a:pP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 é: </a:t>
            </a:r>
            <a:r>
              <a:rPr lang="pt-PT" sz="33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“O </a:t>
            </a:r>
            <a:r>
              <a:rPr lang="pt-PT" sz="33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Omnipotente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</a:t>
            </a:r>
            <a:r>
              <a:rPr lang="pt-PT" sz="33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tudo pode”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</a:t>
            </a: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Mas é: </a:t>
            </a:r>
            <a:r>
              <a:rPr lang="pt-PT" sz="33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“O simples, frágil, terno, suave”</a:t>
            </a: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10" descr="Imag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521" y="617303"/>
            <a:ext cx="4610328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835" name="Line 4"/>
          <p:cNvSpPr>
            <a:spLocks noChangeShapeType="1"/>
          </p:cNvSpPr>
          <p:nvPr/>
        </p:nvSpPr>
        <p:spPr bwMode="auto">
          <a:xfrm flipV="1">
            <a:off x="1143000" y="928688"/>
            <a:ext cx="0" cy="28797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 rot="16200000">
            <a:off x="-663731" y="2122579"/>
            <a:ext cx="2887089" cy="445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7" name="Rectângulo 6"/>
          <p:cNvSpPr/>
          <p:nvPr/>
        </p:nvSpPr>
        <p:spPr>
          <a:xfrm>
            <a:off x="1403647" y="1176923"/>
            <a:ext cx="712711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2438" lvl="1" indent="-452438" algn="l">
              <a:defRPr/>
            </a:pPr>
            <a:r>
              <a:rPr lang="pt-PT" sz="2400" i="1" baseline="0" dirty="0" smtClean="0"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i="1" baseline="0" dirty="0"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Povo de Deus no deserto andava,</a:t>
            </a:r>
          </a:p>
          <a:p>
            <a:pPr marL="452438" lvl="1" indent="-452438" algn="l">
              <a:defRPr/>
            </a:pPr>
            <a:r>
              <a:rPr lang="pt-PT" sz="2400" i="1" baseline="0" dirty="0"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baseline="0" dirty="0" smtClean="0"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mas </a:t>
            </a:r>
            <a:r>
              <a:rPr lang="pt-PT" sz="2400" i="1" baseline="0" dirty="0"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à sua frente alguém caminhava.</a:t>
            </a:r>
          </a:p>
          <a:p>
            <a:pPr marL="452438" lvl="1" indent="-452438" algn="l">
              <a:defRPr/>
            </a:pPr>
            <a:r>
              <a:rPr lang="pt-PT" sz="2400" i="1" baseline="0" dirty="0"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O Povo de Deus era rico de </a:t>
            </a:r>
            <a:r>
              <a:rPr lang="pt-PT" sz="2400" i="1" baseline="0" dirty="0" smtClean="0"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nada,</a:t>
            </a:r>
            <a:endParaRPr lang="pt-PT" sz="2400" i="1" baseline="0" dirty="0">
              <a:effectLst>
                <a:glow rad="63500">
                  <a:schemeClr val="accent5">
                    <a:lumMod val="2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2438" lvl="1" indent="-452438" algn="l">
              <a:defRPr/>
            </a:pPr>
            <a:r>
              <a:rPr lang="pt-PT" sz="2400" i="1" baseline="0" dirty="0"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baseline="0" dirty="0" smtClean="0"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só </a:t>
            </a:r>
            <a:r>
              <a:rPr lang="pt-PT" sz="2400" i="1" baseline="0" dirty="0"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tinha a esperança e o pó da estrada.</a:t>
            </a:r>
          </a:p>
          <a:p>
            <a:pPr marL="452438" lvl="1" indent="-452438" algn="l">
              <a:defRPr/>
            </a:pPr>
            <a:endParaRPr lang="pt-PT" sz="2400" baseline="0" dirty="0">
              <a:effectLst>
                <a:glow rad="63500">
                  <a:schemeClr val="accent5">
                    <a:lumMod val="2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2438" lvl="1" indent="-452438" algn="l">
              <a:defRPr/>
            </a:pPr>
            <a:r>
              <a:rPr lang="pt-PT" sz="2400" baseline="0" dirty="0"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TAMBÉM SOU TEU POVO, </a:t>
            </a:r>
            <a:r>
              <a:rPr lang="pt-PT" sz="2400" baseline="0" dirty="0" smtClean="0"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SENHOR,</a:t>
            </a:r>
            <a:endParaRPr lang="pt-PT" sz="2400" baseline="0" dirty="0">
              <a:effectLst>
                <a:glow rad="63500">
                  <a:schemeClr val="accent5">
                    <a:lumMod val="2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2438" lvl="1" indent="-452438" algn="l">
              <a:defRPr/>
            </a:pPr>
            <a:r>
              <a:rPr lang="pt-PT" sz="2400" baseline="0" dirty="0" smtClean="0"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ESTOU </a:t>
            </a:r>
            <a:r>
              <a:rPr lang="pt-PT" sz="2400" baseline="0" dirty="0"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NESTA </a:t>
            </a:r>
            <a:r>
              <a:rPr lang="pt-PT" sz="2400" baseline="0" dirty="0" smtClean="0"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ESTRADA:</a:t>
            </a:r>
            <a:endParaRPr lang="pt-PT" sz="2400" baseline="0" dirty="0">
              <a:effectLst>
                <a:glow rad="63500">
                  <a:schemeClr val="accent5">
                    <a:lumMod val="2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2438" lvl="1" indent="-452438" algn="l">
              <a:defRPr/>
            </a:pPr>
            <a:r>
              <a:rPr lang="pt-PT" sz="2400" baseline="0" dirty="0"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TU ÉS ALIMENTO, NA LONGA JORNADA!</a:t>
            </a:r>
          </a:p>
          <a:p>
            <a:pPr marL="452438" lvl="1" indent="-452438" algn="l">
              <a:defRPr/>
            </a:pPr>
            <a:endParaRPr lang="pt-PT" sz="2400" baseline="0" dirty="0">
              <a:effectLst>
                <a:glow rad="63500">
                  <a:schemeClr val="accent5">
                    <a:lumMod val="2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2438" lvl="1" indent="-452438" algn="l">
              <a:defRPr/>
            </a:pPr>
            <a:r>
              <a:rPr lang="pt-PT" sz="2400" i="1" baseline="0" dirty="0" smtClean="0"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400" i="1" baseline="0" dirty="0"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povo de Deus ao longe </a:t>
            </a:r>
            <a:r>
              <a:rPr lang="pt-PT" sz="2400" i="1" baseline="0" dirty="0" smtClean="0"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avistou</a:t>
            </a:r>
          </a:p>
          <a:p>
            <a:pPr marL="452438" lvl="1" indent="-452438" algn="l">
              <a:defRPr/>
            </a:pPr>
            <a:r>
              <a:rPr lang="pt-PT" sz="2400" i="1" baseline="0" dirty="0" smtClean="0"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a terra querida que o Amor preparou.</a:t>
            </a:r>
          </a:p>
          <a:p>
            <a:pPr marL="452438" lvl="1" indent="-452438" algn="l">
              <a:defRPr/>
            </a:pPr>
            <a:r>
              <a:rPr lang="pt-PT" sz="2400" i="1" baseline="0" dirty="0" smtClean="0"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baseline="0" dirty="0"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Povo de Deus corria e </a:t>
            </a:r>
            <a:r>
              <a:rPr lang="pt-PT" sz="2400" i="1" baseline="0" dirty="0" smtClean="0"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cantava,</a:t>
            </a:r>
            <a:endParaRPr lang="pt-PT" sz="2400" i="1" baseline="0" dirty="0">
              <a:effectLst>
                <a:glow rad="63500">
                  <a:schemeClr val="accent5">
                    <a:lumMod val="2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2438" lvl="1" indent="-452438" algn="l">
              <a:defRPr/>
            </a:pPr>
            <a:r>
              <a:rPr lang="pt-PT" sz="2400" i="1" baseline="0" dirty="0"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baseline="0" dirty="0" smtClean="0"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2400" i="1" baseline="0" dirty="0"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nos seus louvores, Teu poder proclamava.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6633" y="6008190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22883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692150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073150"/>
            <a:ext cx="7775575" cy="45164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 o profeta Elias chegou ao monte de Deus, o Horeb, e passou a noite numa gruta.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dirigiu-lhe a palavra, dizendo: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«Sai e permanece no monte à espera do Senhor».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Então, o Senhor passou.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Diante d’Ele, uma forte rajada de vento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fendia as montanhas e quebrava os rochedos;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 Senhor não estava no vento.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do vento, sentiu-se um terramoto;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 Senhor não estava no terramoto.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do terramoto, acendeu-se um fogo;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 Senhor não estava no fogo.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do fogo, ouviu-se uma ligeira brisa.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a ouviu, Elias cobriu o rosto com o manto,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saiu e ficou à entrada da gruta”.                     (1 Rs 19)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763886" y="764704"/>
            <a:ext cx="4032250" cy="28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195761" y="5516563"/>
            <a:ext cx="5976639" cy="862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5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Mostrai-nos </a:t>
            </a:r>
            <a:r>
              <a:rPr lang="pt-PT" sz="25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o vosso amor! </a:t>
            </a:r>
            <a:endParaRPr lang="pt-PT" sz="2500" cap="all" spc="2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5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dai-nos </a:t>
            </a:r>
            <a:r>
              <a:rPr lang="pt-PT" sz="25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a vossa salvação!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315737">
            <a:off x="702802" y="5844045"/>
            <a:ext cx="1340182" cy="3011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24936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-26988"/>
            <a:ext cx="1211262" cy="1035051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56" name="Seta para baixo 10"/>
          <p:cNvSpPr>
            <a:spLocks noChangeArrowheads="1"/>
          </p:cNvSpPr>
          <p:nvPr/>
        </p:nvSpPr>
        <p:spPr bwMode="auto">
          <a:xfrm rot="-1879668">
            <a:off x="6937375" y="6127750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>
                <a:solidFill>
                  <a:srgbClr val="F8F8F8"/>
                </a:solidFill>
                <a:cs typeface="Arial" charset="0"/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360488"/>
            <a:ext cx="8497887" cy="45164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Cristo digo a verdade, não minto,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disso me dá testemunho a consciência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Espírito Santo: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Sinto uma grande tristeza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uma dor contínua no meu coração.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Quisera eu próprio ser anátema, separado de Cristo,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bem dos meus irmãos, que são do mesmo sangue que eu, que são israelitas,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quem pertencem a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adoção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filial, a glória,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alianças, a legislação, o culto e as promessas,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quem pertencem os Patriarcas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de quem procede Cristo segundo a carne,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que está acima de todas as coisas,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bendito por todos os séculos. Amen”. (Rm 9)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763886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563888" y="6125459"/>
            <a:ext cx="3240360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25960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7050</TotalTime>
  <Words>1734</Words>
  <Application>Microsoft Office PowerPoint</Application>
  <PresentationFormat>Apresentação no Ecrã (4:3)</PresentationFormat>
  <Paragraphs>321</Paragraphs>
  <Slides>28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14</vt:i4>
      </vt:variant>
      <vt:variant>
        <vt:lpstr>Títulos dos diapositivos</vt:lpstr>
      </vt:variant>
      <vt:variant>
        <vt:i4>28</vt:i4>
      </vt:variant>
    </vt:vector>
  </HeadingPairs>
  <TitlesOfParts>
    <vt:vector size="49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3_Modelo de apresentação predefinido</vt:lpstr>
      <vt:lpstr>14_Modelo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A CANTAR COM UNIVERSO,    BENDIGAMOS AO SENHOR!   ALELUIA! PROCLAMEMOS:    PAZ, JUSTIÇA E AMOR!  1. Tua vinda é de amor e de paz;    traz alento a quem vive em dor.    Alegria, a quem tanto anseia por luz:    Vem dar-nos a Tua Salvação!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415</cp:revision>
  <dcterms:created xsi:type="dcterms:W3CDTF">2006-05-02T09:35:59Z</dcterms:created>
  <dcterms:modified xsi:type="dcterms:W3CDTF">2014-08-10T10:15:22Z</dcterms:modified>
</cp:coreProperties>
</file>