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91110" r:id="rId13"/>
    <p:sldMasterId id="2147493620" r:id="rId14"/>
    <p:sldMasterId id="2147494203" r:id="rId15"/>
    <p:sldMasterId id="2147494216" r:id="rId16"/>
  </p:sldMasterIdLst>
  <p:notesMasterIdLst>
    <p:notesMasterId r:id="rId45"/>
  </p:notesMasterIdLst>
  <p:sldIdLst>
    <p:sldId id="303" r:id="rId17"/>
    <p:sldId id="281" r:id="rId18"/>
    <p:sldId id="378" r:id="rId19"/>
    <p:sldId id="364" r:id="rId20"/>
    <p:sldId id="313" r:id="rId21"/>
    <p:sldId id="305" r:id="rId22"/>
    <p:sldId id="334" r:id="rId23"/>
    <p:sldId id="332" r:id="rId24"/>
    <p:sldId id="331" r:id="rId25"/>
    <p:sldId id="374" r:id="rId26"/>
    <p:sldId id="372" r:id="rId27"/>
    <p:sldId id="375" r:id="rId28"/>
    <p:sldId id="369" r:id="rId29"/>
    <p:sldId id="306" r:id="rId30"/>
    <p:sldId id="311" r:id="rId31"/>
    <p:sldId id="335" r:id="rId32"/>
    <p:sldId id="283" r:id="rId33"/>
    <p:sldId id="314" r:id="rId34"/>
    <p:sldId id="315" r:id="rId35"/>
    <p:sldId id="299" r:id="rId36"/>
    <p:sldId id="301" r:id="rId37"/>
    <p:sldId id="317" r:id="rId38"/>
    <p:sldId id="318" r:id="rId39"/>
    <p:sldId id="316" r:id="rId40"/>
    <p:sldId id="266" r:id="rId41"/>
    <p:sldId id="312" r:id="rId42"/>
    <p:sldId id="352" r:id="rId43"/>
    <p:sldId id="377" r:id="rId4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8" d="100"/>
          <a:sy n="98" d="100"/>
        </p:scale>
        <p:origin x="10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324AD6-6A8D-435B-9625-5B257303418F}" type="datetimeFigureOut">
              <a:rPr lang="pt-PT"/>
              <a:pPr>
                <a:defRPr/>
              </a:pPr>
              <a:t>28/09/2014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96950A0-F0FE-4543-A621-50F01DAD50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4323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025CC0-EE9B-497B-84EF-71906E75CC46}" type="slidenum">
              <a:rPr lang="pt-PT" sz="1200">
                <a:solidFill>
                  <a:prstClr val="black"/>
                </a:solidFill>
              </a:rPr>
              <a:pPr eaLnBrk="1" hangingPunct="1"/>
              <a:t>3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89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72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46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3C60D4B-6248-4FF0-AB33-82425EA0A002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12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771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157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64FBE5B-85A9-4703-BD23-B69B9A8F2E40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13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92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67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575BCF6-5D3A-4E2B-942E-0DCA99BC00F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726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D025CC0-EE9B-497B-84EF-71906E75CC46}" type="slidenum">
              <a:rPr lang="pt-PT" sz="1200">
                <a:solidFill>
                  <a:prstClr val="black"/>
                </a:solidFill>
              </a:rPr>
              <a:pPr eaLnBrk="1" hangingPunct="1"/>
              <a:t>28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906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1E279-A44B-490C-9E82-E910CC94C5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313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8D0F1-3625-4525-A89F-CC943CF262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86387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3B787-B3D4-49BA-9573-502FCB318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156254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C7310-B1F6-4533-AB89-77DDCA107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23522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B3477E-420D-4CA8-B179-EE54389524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189167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299348-9D33-4E98-ADA7-D74F11AEEC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060492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1A238A-2BC7-48A3-887B-7F29279D5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54506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BEF214-1BBE-494D-A35C-16C5BF1928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17011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B35E9-A04D-417E-8C27-020615E60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31531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B19DA2-5965-42CB-A935-54230A18E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08413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320DD-74FA-4B3B-BFAC-6A2005B255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27108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EB3581-5F43-488C-8034-90156E6F2ED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3033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D9919-3593-40ED-8518-9BA1E1B03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565753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EAA372-FE43-4C92-94E9-D75D7297C36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2430035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4B709B-662B-4CAF-92D4-98C00AEE62B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55696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E628FA-10FD-4ACA-8B89-EE743B0F97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9342598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E23DCE-B345-45F2-ABF3-FFCCB405281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2189848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123D1-82C5-4FF4-807E-A622659DD8E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762548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814E-9B94-4343-AD53-60D7A4176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3919122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BA19F-F531-4B8A-9784-63692AF0222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2093083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9B01C-C236-46AD-926D-CA432B355B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079084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69C02F-A47A-494D-8F27-7800D5079B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0182461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7D7574-9D84-49A7-BF81-46BE1EF8E0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222531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0A07D-9849-4323-A9A6-1DB32B2F0C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90863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EBA440-AA1C-40F6-A3F4-A6B304573E4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599860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CEEB24-E103-4AC4-91AD-E57A3C1E34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099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8A2ED1-A350-41C4-AF5B-DB93C7F94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842746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D52F6E-B930-48AA-B8E0-76FB7A0F17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7677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828073-848C-42C8-8157-5A8B9E2443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787187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88BC-775B-4BAA-B5DE-E6244953F5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80031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4E5794E-C109-49CD-824B-AD73F131BF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3149878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73D55E-5796-4CB6-9A6B-08E5D70891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73783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C0850B-E984-4E8B-A008-F0EA44375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468571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76EC2-7B7A-4E90-A0ED-D57F9DFF3E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94261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29A6DA-6FB6-4C41-A486-0473AD1EC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86126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F5ABF2-8D44-4950-8394-95332C394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9554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82712-8A23-4FE5-8EFE-54B26ACA8C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48351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947ACEC-3216-4AC7-8903-2E723E2AF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1777344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74E8-3AEE-41D6-9348-F7E2688C6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03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E945-D466-43E8-A2A9-78116DA45D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654955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9A266-0516-4740-A7B3-93BA6ADE1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6710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8A9F3-39A1-446A-9DD7-F89DEE814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204948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44932-DFC1-4702-881B-8DF2C6DF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604702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EF181-8264-43E8-9744-A635CEE84A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13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190FE-02B5-4AA5-BDDA-F3E673F33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4123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0ACEF7-1780-4DD3-B01F-C711293AD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681086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8F281-94C0-445E-8DDF-0D110E93A1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8381821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68689-AA5F-420D-B5CB-BF40E8A6B9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64033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F395-B52D-43E8-8F0A-D29CB8E946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47068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71C9-C319-450B-8998-A7C3B3F924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5465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560C2-262E-424A-91FA-0372B623A2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577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6A8B-569B-4A98-8222-2336679683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57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C116F-BA90-41D2-83D7-C7EC2D6217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620005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5CC-335A-4886-B18E-BE29BB4F4E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628542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DD267-6FF4-4295-AD7F-14E8CF872F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5041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B1E19-A85C-4D9A-AED9-50104D200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04324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543CD-FAA5-4A94-9130-009060529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593331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F7D61-36E6-4590-B680-86A41A7BD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4518356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C0B5C-A91A-4041-9216-AC1FBC1D50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48432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28155-81B0-495F-87AA-31A5FD44D3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1285466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BB217-8BE1-4899-B16B-63110FCFF6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0820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280C0-2DEB-4D71-9206-D41003597A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67773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B4C2D-7216-4DD1-9844-111A65F02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59168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9E118-9C0A-4D55-B0D8-59EDFB471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1011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F53C36-ADBC-427F-A99B-8C5D6545F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371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E5558C-EC71-4F30-91E7-99DDB07F33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1266639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A1A21-7C55-4B3E-87E8-7DCF6D1F2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6872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7DC7F1-C2B3-4CC4-8155-2ACD295B11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696124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9DB15-D9AA-44E7-97EA-C8287EC263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19714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CF63EE-9F7F-4D92-928D-10FE9DB42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7859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980B24-943A-4A7E-A600-936D1BE3F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039268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1C102A-1191-4310-92D2-9B5B64A80B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848383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87324-8996-49A7-A6BD-2D6D819786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641753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E18837-2575-42F3-B52B-07043BE7AF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24225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3F5747-1696-499F-92A7-19336D55B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540066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830C51-6917-416E-AE37-2DB79AE436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5697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59997-3256-4DD0-BE02-524671D22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312143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156CF-FE0C-44B1-A5C3-48CA746BDB3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4657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9F7DA-FC62-47ED-93E5-360F38B49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3481158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27E37-14FC-4CE8-BE6D-A979F0AD29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563057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9C4FD-7354-49CF-B724-5AFD2C50E48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63556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D1F48-0A1A-4043-8465-851EB39A57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146295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0FE80-8C85-427F-B23B-3BE2EF2861F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414261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DA65E-7798-40FA-B90C-2B8E72C8CD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546434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A33A2-1C87-42D3-B67A-93AF592720E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310453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8EB38-0320-4AD8-939A-1EB97329A96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766176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C63B8-C94B-44EF-9206-C5DBFBD6E20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735018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350DD-C4AF-4C31-B765-599B1807E5B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137578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EEEE0-81CC-4DF1-9322-CB074740A2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81871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90723D-941F-4B06-9B99-EFF6110C3B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22286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B4466-203E-446A-B918-63716332883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279553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156CF-FE0C-44B1-A5C3-48CA746BDB3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212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27E37-14FC-4CE8-BE6D-A979F0AD29E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125904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9C4FD-7354-49CF-B724-5AFD2C50E48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690137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D1F48-0A1A-4043-8465-851EB39A579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07238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0FE80-8C85-427F-B23B-3BE2EF2861F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23478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DA65E-7798-40FA-B90C-2B8E72C8CD1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5267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A33A2-1C87-42D3-B67A-93AF592720E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110197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8EB38-0320-4AD8-939A-1EB97329A96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14147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C63B8-C94B-44EF-9206-C5DBFBD6E20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3939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7B22F-1B59-4D1E-AD91-0904645092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5264915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350DD-C4AF-4C31-B765-599B1807E5B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355230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EEEE0-81CC-4DF1-9322-CB074740A2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602395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B4466-203E-446A-B918-63716332883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30702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337C-41C1-4659-AD90-FFB1778FF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290208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DB84D1-A511-4FA4-9D23-F8D49E289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6881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A0501-4638-4073-9AA3-515DA39F87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4226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C14060-B8C6-448F-A02D-4C3EAD9BE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2231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2CE2B9-5DBE-4A0C-A2AE-550CF911B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17448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792CE-3A91-4736-B4AF-02A45A72CD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429494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DD2FAA-99FD-4E32-AE02-0CB43C9D26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6326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731E5-846D-4DA3-8A9F-7CF259806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777595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7C2D09-1C44-4452-9401-6C775D7B5B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538478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C70EF9-D121-4684-8FB3-69AEBB20C2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83047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5E8853-FF9E-4FEC-8FB1-8BC662829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95271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2E760-B921-441D-8754-27942E2BB0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97750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4D9393-CA25-434F-8AEC-DB6352AED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92958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7CA6A0-5FBB-4D04-90FF-A753154D0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852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754282-5D48-4828-93AE-E9B2854A03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0740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181EAC-1184-4AC4-92B8-93DAC7F8B0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3896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01887D5-FAA8-4785-A6BB-E8133781AB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131057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3E2185-0C8A-421B-9FA6-D2E851506A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37878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88BE4-A1D3-4CAB-BC89-F10D971FBA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624336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F8ECE-4F69-4EA3-8439-CAE1A4AB89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752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02C7-68A0-479C-9AA3-38B1C9F7A6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84114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0C3C-328F-4312-A89D-A0C7E37C01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7058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726D-AD92-4F17-A8CC-27C69C1A5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262222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AACB6-7052-44E9-9972-0C99F0F77F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546978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4F8D6-1B19-4DAC-BCAE-5CB4732698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156479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C8064-C0F9-478B-BE8C-8D119ECA81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60950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DBA-36FB-4027-8E0D-15C929F311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8581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0F004-B46B-4F72-9F72-1525A1117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50124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A055B-D270-425D-94FB-B8B5CB277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3450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1306D-429F-4B99-A2AB-E9A093CB62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973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9C98D-6B29-4201-91A3-7ADED07546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280697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722F7-58DC-40E1-B4EB-64E3759901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7062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DF90-CD53-40EF-B525-24A1EE69E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923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DC2B-8456-474A-831C-12A7BAAAD3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7835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C04F8-E3FC-424F-A2BC-2CA47EE49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341803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8ACEB-8D43-4137-A4DA-777106788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85151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302B-8C6C-4066-B0AF-EB07B5682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842547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B78B-F987-418E-88D2-B15E62925E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12801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31E10-146D-444C-842F-F850DF2EF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41909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6BFAA-90E1-4B45-A585-53A2044740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1972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B34B4-B03E-4D83-9EDF-ED946E5BD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10711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FBC9-E564-4EEB-AE11-290869A260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9026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44EAC-81F9-4863-9186-1B71AE82C9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65727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6BC31-F735-4361-848B-6F5C5DC606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85413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D75B-8AA6-4F05-827F-0A1E33C94D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0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13116-CCB8-42BA-A367-142332E6D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56083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48FD-366B-4854-BA3B-637AEF6467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82806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DCF70-979E-4E4E-A3E2-C22737634E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47867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E3105-6176-487E-8774-2527D47EB5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39431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EC7-FA1E-4F7D-9FA3-0EB9E904E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96533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5544-45A5-41B9-8E36-D2AF34D88F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81465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29B7-AA9E-433A-BC82-DBEF238D0A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842774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F2C17-89C4-4251-8192-381D7931BD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32577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2E52-D202-42F8-B3EE-4B43F3088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321968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D13D2-3183-4EEC-948F-B804975151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60237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765F3-D065-487E-A48F-41EBA496FE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22896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D04-E45F-458E-844A-64F808A8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9585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278C-6823-4E2F-9213-B504F14F29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51282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BC8B4-DA25-415B-A1AA-7ECA5723C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740681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B7AC-C751-46BA-B2CD-B139C9708A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83198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D64EA-18E7-4CCA-A1B4-BF94F1EE6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433478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B82D9-2FD7-49FD-AB08-0B156A2F60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176568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3A7AC-459B-4E01-8EFE-868E6C5F0A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9484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ED0C0-E230-4130-8523-251AFD613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4268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B7FC-53B7-46EC-8E20-0047DDC311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975547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7DE8F-8001-4F64-8828-AB810EDD0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256650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11AF-68A7-4407-B887-972BD3B12D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127495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50680-81AE-4014-83A2-894E6FC7D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91906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3383-8D2B-4CF1-9400-0725292D2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94601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CAC9-E29B-4AF2-B970-9AF49AB4D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846022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B635F-F84C-4C26-9C54-2427D38EA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267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1176-F7A8-42D7-A1A4-508A30E7B1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38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75B89-2222-4C71-B954-2DD423AB37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7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7703B-FA09-43FF-818C-AF819020FB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94909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69B5-CF4F-4B02-88C8-24ED6DDDB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208411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B8E7A-F86E-46B5-BA07-F1018BBC6A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74851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4A7B9-8E68-47DB-BEC4-31231BC81B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382407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05F3A-04AA-4303-A4F9-6F39C9A2FC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743792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AA18-25C1-4D22-B291-DA3D447DF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925184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A53C0-2A0D-4154-B08A-7FB94A0170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39548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332B4-19A5-4780-9D88-EE18CA983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09580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BBCB-E612-4FD8-BF73-7FDB16DCA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47756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4749-4D90-44B2-8121-270042731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3233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4B824-3176-4B20-B2F6-4EBDB1C04D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923890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E2EB8-CD22-40CB-84F5-CBE43BED3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475365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0AE07-E303-4DCF-83E0-79CAF9A31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9657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5C28D5-B828-45D8-94DC-342E1B16E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3451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45E875-DBF5-418E-8664-F98CD1FC16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1594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A4C9B-2675-4B41-8A7C-CB5F97A9BD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5" r:id="rId1"/>
    <p:sldLayoutId id="2147493997" r:id="rId2"/>
    <p:sldLayoutId id="2147493998" r:id="rId3"/>
    <p:sldLayoutId id="2147493999" r:id="rId4"/>
    <p:sldLayoutId id="2147494000" r:id="rId5"/>
    <p:sldLayoutId id="2147494001" r:id="rId6"/>
    <p:sldLayoutId id="2147494002" r:id="rId7"/>
    <p:sldLayoutId id="2147494003" r:id="rId8"/>
    <p:sldLayoutId id="2147494004" r:id="rId9"/>
    <p:sldLayoutId id="2147494005" r:id="rId10"/>
    <p:sldLayoutId id="2147494006" r:id="rId11"/>
    <p:sldLayoutId id="214749400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5F8D3-F321-4711-BCB9-EAC411FC24F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27" r:id="rId1"/>
    <p:sldLayoutId id="2147494128" r:id="rId2"/>
    <p:sldLayoutId id="2147494129" r:id="rId3"/>
    <p:sldLayoutId id="2147494130" r:id="rId4"/>
    <p:sldLayoutId id="2147494131" r:id="rId5"/>
    <p:sldLayoutId id="2147494132" r:id="rId6"/>
    <p:sldLayoutId id="2147494133" r:id="rId7"/>
    <p:sldLayoutId id="2147494134" r:id="rId8"/>
    <p:sldLayoutId id="2147494135" r:id="rId9"/>
    <p:sldLayoutId id="2147494136" r:id="rId10"/>
    <p:sldLayoutId id="2147494137" r:id="rId11"/>
    <p:sldLayoutId id="2147494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4F00D-3B2F-427D-B3D7-380F2CE6E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39" r:id="rId1"/>
    <p:sldLayoutId id="2147494140" r:id="rId2"/>
    <p:sldLayoutId id="2147494141" r:id="rId3"/>
    <p:sldLayoutId id="2147494142" r:id="rId4"/>
    <p:sldLayoutId id="2147494143" r:id="rId5"/>
    <p:sldLayoutId id="2147494144" r:id="rId6"/>
    <p:sldLayoutId id="2147494145" r:id="rId7"/>
    <p:sldLayoutId id="2147494146" r:id="rId8"/>
    <p:sldLayoutId id="2147494147" r:id="rId9"/>
    <p:sldLayoutId id="2147494148" r:id="rId10"/>
    <p:sldLayoutId id="2147494149" r:id="rId11"/>
    <p:sldLayoutId id="21474941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D2B90C-1403-4CE4-B9CF-D5E45E77D4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1" r:id="rId1"/>
    <p:sldLayoutId id="2147494063" r:id="rId2"/>
    <p:sldLayoutId id="2147494064" r:id="rId3"/>
    <p:sldLayoutId id="2147494065" r:id="rId4"/>
    <p:sldLayoutId id="2147494066" r:id="rId5"/>
    <p:sldLayoutId id="2147494067" r:id="rId6"/>
    <p:sldLayoutId id="2147494068" r:id="rId7"/>
    <p:sldLayoutId id="2147494069" r:id="rId8"/>
    <p:sldLayoutId id="2147494070" r:id="rId9"/>
    <p:sldLayoutId id="2147494071" r:id="rId10"/>
    <p:sldLayoutId id="2147494072" r:id="rId11"/>
    <p:sldLayoutId id="2147494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F33B7A-D8DB-4E65-9EFD-7C498BCFA9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52" r:id="rId1"/>
    <p:sldLayoutId id="2147494074" r:id="rId2"/>
    <p:sldLayoutId id="2147494075" r:id="rId3"/>
    <p:sldLayoutId id="2147494076" r:id="rId4"/>
    <p:sldLayoutId id="2147494077" r:id="rId5"/>
    <p:sldLayoutId id="2147494078" r:id="rId6"/>
    <p:sldLayoutId id="2147494079" r:id="rId7"/>
    <p:sldLayoutId id="2147494080" r:id="rId8"/>
    <p:sldLayoutId id="2147494081" r:id="rId9"/>
    <p:sldLayoutId id="2147494082" r:id="rId10"/>
    <p:sldLayoutId id="2147494083" r:id="rId11"/>
    <p:sldLayoutId id="2147494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00275D-2775-4CD0-8AB5-CFB9F21F22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538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8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536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537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6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537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537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37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537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37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65" r:id="rId1"/>
    <p:sldLayoutId id="2147494166" r:id="rId2"/>
    <p:sldLayoutId id="2147494167" r:id="rId3"/>
    <p:sldLayoutId id="2147494168" r:id="rId4"/>
    <p:sldLayoutId id="2147494169" r:id="rId5"/>
    <p:sldLayoutId id="2147494170" r:id="rId6"/>
    <p:sldLayoutId id="2147494171" r:id="rId7"/>
    <p:sldLayoutId id="2147494172" r:id="rId8"/>
    <p:sldLayoutId id="2147494173" r:id="rId9"/>
    <p:sldLayoutId id="2147494174" r:id="rId10"/>
    <p:sldLayoutId id="2147494175" r:id="rId11"/>
    <p:sldLayoutId id="21474941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72FBC7EB-847B-46EB-A10B-B8CEA63455F7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23205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04" r:id="rId1"/>
    <p:sldLayoutId id="2147494205" r:id="rId2"/>
    <p:sldLayoutId id="2147494206" r:id="rId3"/>
    <p:sldLayoutId id="2147494207" r:id="rId4"/>
    <p:sldLayoutId id="2147494208" r:id="rId5"/>
    <p:sldLayoutId id="2147494209" r:id="rId6"/>
    <p:sldLayoutId id="2147494210" r:id="rId7"/>
    <p:sldLayoutId id="2147494211" r:id="rId8"/>
    <p:sldLayoutId id="2147494212" r:id="rId9"/>
    <p:sldLayoutId id="2147494213" r:id="rId10"/>
    <p:sldLayoutId id="2147494214" r:id="rId11"/>
    <p:sldLayoutId id="21474942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72FBC7EB-847B-46EB-A10B-B8CEA63455F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060719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217" r:id="rId1"/>
    <p:sldLayoutId id="2147494218" r:id="rId2"/>
    <p:sldLayoutId id="2147494219" r:id="rId3"/>
    <p:sldLayoutId id="2147494220" r:id="rId4"/>
    <p:sldLayoutId id="2147494221" r:id="rId5"/>
    <p:sldLayoutId id="2147494222" r:id="rId6"/>
    <p:sldLayoutId id="2147494223" r:id="rId7"/>
    <p:sldLayoutId id="2147494224" r:id="rId8"/>
    <p:sldLayoutId id="2147494225" r:id="rId9"/>
    <p:sldLayoutId id="2147494226" r:id="rId10"/>
    <p:sldLayoutId id="2147494227" r:id="rId11"/>
    <p:sldLayoutId id="21474942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927656-E732-493A-A412-F236D1750A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86" r:id="rId1"/>
    <p:sldLayoutId id="2147494087" r:id="rId2"/>
    <p:sldLayoutId id="2147494088" r:id="rId3"/>
    <p:sldLayoutId id="2147494089" r:id="rId4"/>
    <p:sldLayoutId id="2147494090" r:id="rId5"/>
    <p:sldLayoutId id="2147494091" r:id="rId6"/>
    <p:sldLayoutId id="2147494092" r:id="rId7"/>
    <p:sldLayoutId id="2147494093" r:id="rId8"/>
    <p:sldLayoutId id="2147494094" r:id="rId9"/>
    <p:sldLayoutId id="2147494095" r:id="rId10"/>
    <p:sldLayoutId id="2147494096" r:id="rId11"/>
    <p:sldLayoutId id="2147494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AEB97B-9DF3-424C-B418-CE652A6C96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098" r:id="rId1"/>
    <p:sldLayoutId id="2147494099" r:id="rId2"/>
    <p:sldLayoutId id="2147494100" r:id="rId3"/>
    <p:sldLayoutId id="2147494101" r:id="rId4"/>
    <p:sldLayoutId id="2147494102" r:id="rId5"/>
    <p:sldLayoutId id="2147494103" r:id="rId6"/>
    <p:sldLayoutId id="2147494104" r:id="rId7"/>
    <p:sldLayoutId id="2147494105" r:id="rId8"/>
    <p:sldLayoutId id="2147494106" r:id="rId9"/>
    <p:sldLayoutId id="2147494107" r:id="rId10"/>
    <p:sldLayoutId id="2147494108" r:id="rId11"/>
    <p:sldLayoutId id="21474941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BF6C1E-024F-4204-A1CB-C6F0A01172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0" r:id="rId1"/>
    <p:sldLayoutId id="2147494008" r:id="rId2"/>
    <p:sldLayoutId id="2147494009" r:id="rId3"/>
    <p:sldLayoutId id="2147494010" r:id="rId4"/>
    <p:sldLayoutId id="2147494011" r:id="rId5"/>
    <p:sldLayoutId id="2147494012" r:id="rId6"/>
    <p:sldLayoutId id="2147494013" r:id="rId7"/>
    <p:sldLayoutId id="2147494014" r:id="rId8"/>
    <p:sldLayoutId id="2147494015" r:id="rId9"/>
    <p:sldLayoutId id="2147494016" r:id="rId10"/>
    <p:sldLayoutId id="2147494017" r:id="rId11"/>
    <p:sldLayoutId id="21474940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73818F-9BCF-4175-B07B-F5B2ECE3B6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1" r:id="rId1"/>
    <p:sldLayoutId id="2147494019" r:id="rId2"/>
    <p:sldLayoutId id="2147494020" r:id="rId3"/>
    <p:sldLayoutId id="2147494021" r:id="rId4"/>
    <p:sldLayoutId id="2147494022" r:id="rId5"/>
    <p:sldLayoutId id="2147494023" r:id="rId6"/>
    <p:sldLayoutId id="2147494024" r:id="rId7"/>
    <p:sldLayoutId id="2147494025" r:id="rId8"/>
    <p:sldLayoutId id="2147494026" r:id="rId9"/>
    <p:sldLayoutId id="2147494027" r:id="rId10"/>
    <p:sldLayoutId id="2147494028" r:id="rId11"/>
    <p:sldLayoutId id="21474940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0C009-E4DC-4E4A-9B2C-328B89852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2" r:id="rId1"/>
    <p:sldLayoutId id="2147494030" r:id="rId2"/>
    <p:sldLayoutId id="2147494031" r:id="rId3"/>
    <p:sldLayoutId id="2147494032" r:id="rId4"/>
    <p:sldLayoutId id="2147494033" r:id="rId5"/>
    <p:sldLayoutId id="2147494034" r:id="rId6"/>
    <p:sldLayoutId id="2147494035" r:id="rId7"/>
    <p:sldLayoutId id="2147494036" r:id="rId8"/>
    <p:sldLayoutId id="2147494037" r:id="rId9"/>
    <p:sldLayoutId id="2147494038" r:id="rId10"/>
    <p:sldLayoutId id="2147494039" r:id="rId11"/>
    <p:sldLayoutId id="2147494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9886E-FD21-45CF-BD59-4351AF5B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3" r:id="rId1"/>
    <p:sldLayoutId id="2147494041" r:id="rId2"/>
    <p:sldLayoutId id="2147494042" r:id="rId3"/>
    <p:sldLayoutId id="2147494043" r:id="rId4"/>
    <p:sldLayoutId id="2147494044" r:id="rId5"/>
    <p:sldLayoutId id="2147494045" r:id="rId6"/>
    <p:sldLayoutId id="2147494046" r:id="rId7"/>
    <p:sldLayoutId id="2147494047" r:id="rId8"/>
    <p:sldLayoutId id="2147494048" r:id="rId9"/>
    <p:sldLayoutId id="2147494049" r:id="rId10"/>
    <p:sldLayoutId id="2147494050" r:id="rId11"/>
    <p:sldLayoutId id="2147494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6D5299-D97B-4F58-86C2-35D74EB45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4" r:id="rId1"/>
    <p:sldLayoutId id="2147494052" r:id="rId2"/>
    <p:sldLayoutId id="2147494053" r:id="rId3"/>
    <p:sldLayoutId id="2147494054" r:id="rId4"/>
    <p:sldLayoutId id="2147494055" r:id="rId5"/>
    <p:sldLayoutId id="2147494056" r:id="rId6"/>
    <p:sldLayoutId id="2147494057" r:id="rId7"/>
    <p:sldLayoutId id="2147494058" r:id="rId8"/>
    <p:sldLayoutId id="2147494059" r:id="rId9"/>
    <p:sldLayoutId id="2147494060" r:id="rId10"/>
    <p:sldLayoutId id="2147494061" r:id="rId11"/>
    <p:sldLayoutId id="21474940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079DB-7551-4618-974F-E3601302C2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115" r:id="rId1"/>
    <p:sldLayoutId id="2147494116" r:id="rId2"/>
    <p:sldLayoutId id="2147494117" r:id="rId3"/>
    <p:sldLayoutId id="2147494118" r:id="rId4"/>
    <p:sldLayoutId id="2147494119" r:id="rId5"/>
    <p:sldLayoutId id="2147494120" r:id="rId6"/>
    <p:sldLayoutId id="2147494121" r:id="rId7"/>
    <p:sldLayoutId id="2147494122" r:id="rId8"/>
    <p:sldLayoutId id="2147494123" r:id="rId9"/>
    <p:sldLayoutId id="2147494124" r:id="rId10"/>
    <p:sldLayoutId id="2147494125" r:id="rId11"/>
    <p:sldLayoutId id="214749412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6.jpeg"/><Relationship Id="rId11" Type="http://schemas.openxmlformats.org/officeDocument/2006/relationships/image" Target="../media/image10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9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9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059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059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060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8788" name="Seta para baixo 10"/>
          <p:cNvSpPr>
            <a:spLocks noChangeArrowheads="1"/>
          </p:cNvSpPr>
          <p:nvPr/>
        </p:nvSpPr>
        <p:spPr bwMode="auto">
          <a:xfrm rot="-1879668">
            <a:off x="6937375" y="6119689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S" baseline="0">
                <a:solidFill>
                  <a:srgbClr val="F8F8F8"/>
                </a:solidFill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99794" y="1387170"/>
            <a:ext cx="8192686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Ele, que era de condição divina,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não Se valeu da sua igualdade com Deus,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mas aniquilou-Se a Si próprio.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Assumindo a condição de servo,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tornou-Se semelhante aos homens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Aparecendo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como homem,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humilhou-Se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ainda mais,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obedecendo até à morte, e morte de cruz.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Por isso, Deus O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exaltou 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Lhe deu um nome </a:t>
            </a:r>
            <a:endParaRPr lang="pt-PT" sz="2300" spc="2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está acima de todos os nomes,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para que ao nome de Jesus todos se ajoelhem,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no céu, na terra e nos abismos,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 toda a língua proclame que Jesus Cristo é o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Senhor, para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glória de Deus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Pai”.               (Fl 2)</a:t>
            </a:r>
            <a:endParaRPr lang="pt-PT" sz="2300" spc="2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907902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563888" y="6053451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29962" y="102313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256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Z5pVodqckm0/UaEiEcaZhiI/AAAAAAAAJns/Gc7OYajJMTI/s1600/_santissimatrinda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572" y="1844824"/>
            <a:ext cx="2475831" cy="4239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5182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21014" y="1903472"/>
            <a:ext cx="80274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Se alguém Me tem amor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guardará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minha Palavra;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Meu Pai o amará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e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Nós viremos a ele. </a:t>
            </a:r>
          </a:p>
        </p:txBody>
      </p:sp>
    </p:spTree>
    <p:extLst>
      <p:ext uri="{BB962C8B-B14F-4D97-AF65-F5344CB8AC3E}">
        <p14:creationId xmlns:p14="http://schemas.microsoft.com/office/powerpoint/2010/main" val="356934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zWcSLvb0WMA/T4rzzuX9t2I/AAAAAAAAG9w/Azjc0bLSjxo/s1600/07_2204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001" y="2525613"/>
            <a:ext cx="3883631" cy="37116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9812" name="Line 5"/>
          <p:cNvSpPr>
            <a:spLocks noChangeShapeType="1"/>
          </p:cNvSpPr>
          <p:nvPr/>
        </p:nvSpPr>
        <p:spPr bwMode="auto">
          <a:xfrm>
            <a:off x="928688" y="1700808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981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6"/>
            <a:ext cx="3779838" cy="51886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844824"/>
            <a:ext cx="82089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As minhas ovelhas ouvem a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minha voz; </a:t>
            </a: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	– diz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Senhor – </a:t>
            </a:r>
            <a:endParaRPr lang="pt-PT" sz="42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Eu conheço as minhas ovelhas </a:t>
            </a:r>
            <a:r>
              <a:rPr lang="pt-PT" sz="42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	e </a:t>
            </a:r>
            <a:r>
              <a:rPr lang="pt-PT" sz="42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elas seguem-Me.</a:t>
            </a:r>
          </a:p>
        </p:txBody>
      </p:sp>
    </p:spTree>
    <p:extLst>
      <p:ext uri="{BB962C8B-B14F-4D97-AF65-F5344CB8AC3E}">
        <p14:creationId xmlns:p14="http://schemas.microsoft.com/office/powerpoint/2010/main" val="3490646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40071" y="1196752"/>
            <a:ext cx="8352409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“Disse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 aos príncipes dos sacerdotes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 aos anciãos do povo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Que vos parece?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Um homem tinha dois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filhos. Foi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ter com o primeiro e disse-lhe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Filho, vai hoje trabalhar na vinha’.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ele respondeu-lhe: ‘Não quero’.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Depois, porém, arrependeu-se e foi.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 homem dirigiu-se ao segundo filho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falou-lhe do mesmo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modo. Ele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respondeu: ‘Eu vou, Senhor’.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Mas de facto não foi.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Qual dos dois fez a vontade ao pai?».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Eles responderam-Lhe: «O primeiro».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Jesus disse-lhes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Em verdade vos digo: 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Os publicanos e as mulheres de má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vida irão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diante de vós para o reino de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Deus. João Batista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veio até vós,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ensinando-vos o caminho da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justiça,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não acreditastes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nele; mas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os publicanos e as mulheres de má vida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acreditaram. 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vós, que bem o vistes,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não vos arrependestes, acreditando nele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»”.    (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</a:rPr>
              <a:t>Mt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</a:rPr>
              <a:t>21)</a:t>
            </a:r>
            <a:endParaRPr lang="pt-PT" sz="2100" spc="15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</p:spTree>
    <p:extLst>
      <p:ext uri="{BB962C8B-B14F-4D97-AF65-F5344CB8AC3E}">
        <p14:creationId xmlns:p14="http://schemas.microsoft.com/office/powerpoint/2010/main" val="68796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0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82041" y="1700808"/>
            <a:ext cx="85689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3763" lvl="4" defTabSz="893763">
              <a:spcAft>
                <a:spcPts val="12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Oramos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... a Deus, nosso Pai, que está sempre disposto a compreender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nos perdoar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quando vê que sentimos pesar por termos feito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 mal e queremos mudar. </a:t>
            </a:r>
          </a:p>
          <a:p>
            <a:pPr marL="914400" lvl="4" indent="-122237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Vamos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pedir hoje pelos que:</a:t>
            </a:r>
          </a:p>
          <a:p>
            <a:pPr marL="0" lvl="1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querem permanecer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mal 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saem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para a Conversão…</a:t>
            </a:r>
          </a:p>
          <a:p>
            <a:pPr marL="0" lvl="1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preferem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antes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falsidade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do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viver em Verdade… </a:t>
            </a:r>
          </a:p>
          <a:p>
            <a:pPr marL="0" lvl="1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através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trabalho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na Tua vinha, transformam o mundo…</a:t>
            </a:r>
          </a:p>
          <a:p>
            <a:pPr marL="0" lvl="1" defTabSz="893763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procuram viver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 comunhão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dentro da sua Comunidade...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18686" y="5157192"/>
            <a:ext cx="69697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PAI JUSTO, PERDOA</a:t>
            </a:r>
          </a:p>
          <a:p>
            <a:pPr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AS NOSSAS INJUSTIÇAS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493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0" descr="http://t2.gstatic.com/images?q=tbn:ANd9GcTH1ApQnLnZMKYuCRLeSEloHquecX-8FJ9w7d6bZy1zOSHwpSUv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475"/>
            <a:ext cx="3438178" cy="46087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5957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 flipV="1">
            <a:off x="1116013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595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6" y="6079376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763688" y="1051397"/>
            <a:ext cx="77048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Na Hóstia sobre a patena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vai o nosso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coração: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oferta da nossa vida,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nosso ser em doação.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ACEITAI-NOS,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SENHOR,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COM JESUS NOSSO IRMÃO,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IMOLADO NA CRUZ,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NO ALTAR DA REDENÇÃO.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2.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Nós somos a gota de água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que se vai, sobre o altar,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no Sangue de Jesus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Cristo,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   com o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vinho,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</a:rPr>
              <a:t>transformar.</a:t>
            </a:r>
          </a:p>
          <a:p>
            <a:pPr>
              <a:spcAft>
                <a:spcPts val="0"/>
              </a:spcAft>
              <a:defRPr/>
            </a:pPr>
            <a:endParaRPr lang="pt-PT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800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800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</p:spPr>
      </p:pic>
      <p:sp>
        <p:nvSpPr>
          <p:cNvPr id="111619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11620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808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26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 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CCFF33">
                    <a:alpha val="40000"/>
                  </a:srgbClr>
                </a:glow>
                <a:outerShdw blurRad="139700" dist="38100" dir="2400000" algn="t" rotWithShape="0">
                  <a:schemeClr val="tx1">
                    <a:alpha val="57000"/>
                  </a:schemeClr>
                </a:outerShdw>
              </a:effectLst>
              <a:latin typeface="Arial Black"/>
              <a:cs typeface="+mn-cs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  <a:cs typeface="+mn-cs"/>
              </a:rPr>
              <a:t>do Tempo Comum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28526" y="3509963"/>
            <a:ext cx="6303714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Todo o pecado é perdoado por Deus se houver </a:t>
            </a:r>
            <a:r>
              <a:rPr lang="pt-PT" sz="2000" i="1" baseline="0" dirty="0" smtClean="0">
                <a:latin typeface="Arial" charset="0"/>
              </a:rPr>
              <a:t>pesar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aseline="0" dirty="0">
                <a:latin typeface="Arial" charset="0"/>
              </a:rPr>
              <a:t>e </a:t>
            </a:r>
            <a:r>
              <a:rPr lang="pt-PT" sz="2000" i="1" baseline="0" dirty="0">
                <a:latin typeface="Arial" charset="0"/>
              </a:rPr>
              <a:t>conversão</a:t>
            </a:r>
            <a:r>
              <a:rPr lang="pt-PT" sz="2000" baseline="0" dirty="0">
                <a:latin typeface="Arial" charset="0"/>
              </a:rPr>
              <a:t>… 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Mt </a:t>
            </a:r>
            <a:r>
              <a:rPr lang="pt-PT" sz="2000" baseline="0" dirty="0">
                <a:latin typeface="Arial" charset="0"/>
              </a:rPr>
              <a:t>21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homem que se volta para o bem </a:t>
            </a:r>
            <a:r>
              <a:rPr lang="pt-PT" sz="2000" baseline="0" dirty="0" smtClean="0">
                <a:latin typeface="Arial" charset="0"/>
              </a:rPr>
              <a:t>salva-se…  </a:t>
            </a:r>
            <a:r>
              <a:rPr lang="pt-PT" sz="2000" baseline="0" dirty="0">
                <a:latin typeface="Arial" charset="0"/>
              </a:rPr>
              <a:t>quem vira para o mal, perde-se...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Ez 18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Devemos considerar os outros acima de nós… como Cristo, que se humilhou …  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Fl 2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2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3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Hossana nas alturas.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		Hossana nas alturas.</a:t>
            </a:r>
          </a:p>
        </p:txBody>
      </p:sp>
      <p:pic>
        <p:nvPicPr>
          <p:cNvPr id="12903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005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pic>
        <p:nvPicPr>
          <p:cNvPr id="1300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08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08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108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109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9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09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31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31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31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9" descr="http://t2.gstatic.com/images?q=tbn:ANd9GcR1ngsEWfS1pWZztS8NKWc4JGWYNkXBDdgATm1O7rBZ38ytoQoq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97055"/>
            <a:ext cx="3836750" cy="3094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495" y="2755150"/>
            <a:ext cx="3943537" cy="37701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4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415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04941" y="1398156"/>
            <a:ext cx="7959547" cy="411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Ó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SENHOR, </a:t>
            </a:r>
            <a:r>
              <a:rPr kumimoji="0" lang="pt-PT" sz="2200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EU CREIO: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ÉS CAMINHO CERTO DE INFINITO </a:t>
            </a: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AMOR!</a:t>
            </a:r>
            <a:endParaRPr kumimoji="0" lang="pt-PT" sz="2200" kern="0" baseline="0" dirty="0">
              <a:solidFill>
                <a:srgbClr val="FFFFFF"/>
              </a:solidFill>
              <a:effectLst>
                <a:glow rad="88900">
                  <a:schemeClr val="bg1">
                    <a:alpha val="58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VOU SEGUIR-TE SEMPRE: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ÉS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 MINHA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ESP’RANÇA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,</a:t>
            </a: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ÉS </a:t>
            </a:r>
            <a:r>
              <a:rPr kumimoji="0" lang="pt-PT" sz="22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 MEU </a:t>
            </a:r>
            <a:r>
              <a:rPr kumimoji="0" lang="pt-PT" sz="22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PASTOR!</a:t>
            </a:r>
            <a:endParaRPr kumimoji="0" lang="pt-PT" sz="22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8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lnSpc>
                <a:spcPts val="2600"/>
              </a:lnSpc>
              <a:spcAft>
                <a:spcPts val="600"/>
              </a:spcAft>
              <a:defRPr/>
            </a:pPr>
            <a:endParaRPr kumimoji="0" lang="pt-PT" sz="22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8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spcAft>
                <a:spcPts val="600"/>
              </a:spcAft>
              <a:defRPr/>
            </a:pP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Fico absorto, enternecido,</a:t>
            </a:r>
          </a:p>
          <a:p>
            <a:pPr marL="4763" indent="4763">
              <a:spcAft>
                <a:spcPts val="600"/>
              </a:spcAft>
              <a:defRPr/>
            </a:pP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ao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pensar no Bom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Pastor;</a:t>
            </a:r>
            <a:endParaRPr kumimoji="0" lang="pt-PT" sz="21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8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 marL="4763" indent="4763">
              <a:spcAft>
                <a:spcPts val="600"/>
              </a:spcAft>
              <a:defRPr/>
            </a:pP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que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me leva, combalido,</a:t>
            </a:r>
          </a:p>
          <a:p>
            <a:pPr marL="4763" indent="4763">
              <a:spcAft>
                <a:spcPts val="600"/>
              </a:spcAft>
              <a:defRPr/>
            </a:pP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aos </a:t>
            </a:r>
            <a:r>
              <a:rPr kumimoji="0" lang="pt-PT" sz="2100" i="1" kern="0" baseline="0" dirty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ombros do seu amor</a:t>
            </a:r>
            <a:r>
              <a:rPr kumimoji="0" lang="pt-PT" sz="2100" i="1" kern="0" baseline="0" dirty="0" smtClean="0">
                <a:solidFill>
                  <a:srgbClr val="FFFFFF"/>
                </a:solidFill>
                <a:effectLst>
                  <a:glow rad="88900">
                    <a:schemeClr val="bg1">
                      <a:alpha val="58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kumimoji="0" lang="pt-PT" sz="2100" i="1" kern="0" baseline="0" dirty="0">
              <a:solidFill>
                <a:srgbClr val="FFFFFF"/>
              </a:solidFill>
              <a:effectLst>
                <a:glow rad="88900">
                  <a:schemeClr val="bg1">
                    <a:alpha val="58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4155" name="AutoShape 4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4156" name="AutoShape 6" descr="data:image/jpeg;base64,/9j/4AAQSkZJRgABAQAAAQABAAD/2wCEAAkGBxQTEhUTExQVFhUXGRcYGBgYGBoYHRgYGhoaGhgYGB0YHCggHBslGxoXITEhJSkrLi4uFx8zODMsNygtLysBCgoKDg0OGxAQGywkHyQsLDQ0LCwsLCwsLCwsLCwsLCwsLCwsLCwsLCwsLCwsLCwsLCwsLCwsLCwsLCwsLCwsLP/AABEIAOEA4QMBIgACEQEDEQH/xAAcAAACAgMBAQAAAAAAAAAAAAAEBQMGAAIHAQj/xAA+EAABAgMFBQcDAgQHAQEBAQABAhEAAyEEBRIxQVFhcYHwBhMikaGxwTLR4ULxFCNSYgcVM3KCkrKiNEMk/8QAGQEAAwEBAQAAAAAAAAAAAAAAAgMEAQAF/8QAKBEAAgICAgEEAQUBAQAAAAAAAAECEQMhEjFBBCIyURNCYXGB8PEj/9oADAMBAAIRAxEAPwA21zky5YOEPnl1rC5FsClhOprvHlrwhleoSJQANWpx0itXXOEskqWAo5kpflXSI5No0vNmUjCkKDcaQxlyEkMGioSL1xnAnxvqzYd53cIb2SepAc82dt/KE85JnDG0SE5FLcvXrbAKkIBOXs0HT7ViSFfqFCM6FmPtAE44to47cxz3avGub+zjaXMQMwOLc28tNxhhZVy8mEJA4NR6Z8GO2GtkutTY1/y0AOXDHcyc/NtG1jVkZyV9DKdYUkOn4iCShJoUh/Q/DxCq+EI8MuWSNqySTygCfeK1OCTwDAbsjlBflvob+L7Gq7EkVwnCrcXHJo8GAA4g2F6tpCOSrafKgEFTJIUkpGoIjue9MGUeKD/4mSRQO1aDSB7Je9nBOWW6K/YbotSFDxSwh8nUXrmzZ0iS13CpMwBCwhBycOx1DuKawPOXnRtQfTHU+/JAFEExpItcpQM3AkCrlRYJbjuaK8q49s9f/GWn5eFV+2FScEoTFLlgglwE4nzyauQgJZJXtmxhEu1jtksJFM3VloS8eCegqdqDdqYr9zWETJONSphOOYlsRAwpWpIy3AQ1l2OShJUssBUuolzuc9PDJT/c5Rt0HTLRLSkrUwAoMqnd1rC9NslqBUG/tfM74XzZonMMICRkk6DTnEkmzhK/pAG5LU3dbYxOT7Z0o/SG8tCCMRAYZ7X0b7/eMUhJBLMBtDcM84ks8nH4iQEjT968Tq+6IrZMBSyQwqPuI3kxQqs6UTZpBHhTnvOg4Z+UPZlnllNUgjVxFcuSkxYOrde8OZ0+hjJZHZwJdtmQhS9QSw3DYfP0EOrPJQdBFesE/MHzhyFshJ278xWvtAqb8nBFts8tsWGqW8j0IXWxScBKQAWzhhMm95KUUsZgQabSKtzYjnCCXacctTOCM0nMcNo+8Hbv9jip41f1K/7H7xke4zsjIdo4spshnEAkhKWKmzNaAcYOttySVp+hIJH1JDEc/vEl3p8Kn3ddbYltE/wmE5Hs4QdmrsMpUzEXdWFJydIDv1si0WeRoYTWCaCCDm79c4doWyQeuMLu3bONbfZUgpmB3HhLHMsWf87ohWtJbEknKooakD3gy2zHlKWkOyXIG4pJbezwV2elCaxUkYQHxEV3BvPzgqON7JYkyEd4qqiMSUnRIYPlnUAU2Quve04jiBIQsO6iXJS9CBv5Z1oYk7T3mO/KFE4WDgbGLZVz9zFetFuxqOQyAAyAGQHW2J8s6ej0cGDRtMnDPM8Kcoh7948jXA8TyySl5KljhEIsszbDNC0jXOEZU0eyJtalxDsSfYjNx+i1WW04jhA5wJ2wn9zKKiDQOWzNQw84msiwkeHPrWNr0mYpZBGKjEM8U7lHZB+JQnyizmd8TJypaZomEVqZZcBhka1NW2F9c4XyO0MzD3c4KUTkpmy5V2Q7RYLRMP8ADAnBU7SllOfMmLRcHZxH1TWOHa1G6d4W3XtaK0o1ZrdE0WazoE4HvJhWtKP1EKUVB97GIZt3zVqM6bQkMlGiBw1O+DLvkd5a1zlVShOBG6vXpD9SQzxqi2uTFSaTpCC7ruwKBXl1WN7VeCElgnE1AS/mwjy87zZ05QkM7EYDI3J2MxpIc/5mhSQBLSk6qq9NQ5py2xoH0LjYc/MU5QrVuiSy2oihgI5qdSG5PTqUbRrOmBEzFV9QaMNr5EQ1RJK8vaBZ8kTIaXVOKGdiBTLTb5RTSkkzzpw4sIuy50qQVNt/MQWezMopNdnAUA8vaHN02gBSkfpPXtAd6IZQrt96wTiuNoAVFRRNUUtXR9NDHt42RBBmAVIL794HnENoQ5BOxi46prEM5GFCm3/nrdAxezit90nb6/mMgT+J3DrlGRVaOLkuYUMdCGjdSCrKJbXYiuUOG+CbqTgIC+D/AHhGRWzjS77jdBVVqx7ZpRJwrLkMBwDD7ecPbomfXLO9vn7wBbJZSsEZtu1jnGopo4EsEpQmqSPpL55Ab927fBNuvxElPdyGUrU6Dbz3R7aLumrlfy2S/wBRJZxVsuqxWLTYEAMbQj/glSjwGQ84RKT6L8GKKVvsCtlvZRJdRLlRzrz5+UQ2a3omlhQ13EecbzZOIsHYBqgA82JjWXYQDpAOLosUk6GKVODHrU6ziASlIc/UknLWur9ZwTZwFhxnsz6/eJ+NaCddkK0voYMsV3k6QaZYCW1OvXODbIthz663w2KeifJK7oPuy7iBVjU0cGC5t3NXQ5xNdgDBnzO8VJMMZodMerHaPLfZU/4YSi4FSakCpeBJq3BSzDWrvxh3aZJJ5iIVWRJxNmTThRzE2WHu0UY5VEHuixeE0+onLXSDZtjIGfKJ7tlYQU0OzhDCbLDVaHqPtEyfus51e0ghZBFeuuXkAhDRarzuZZUpYLpzc5jdnXjuhFPsRBzePLm2pUenj4yiCrELp5Uaig2nbu2wwtcwJFW5wnmTAT4SYyKV20Oi9aDLLaJid8Hyr0CT4kqHr7tFdJWC4WfL8QTJnq/UzamHqSjqhWTFy32XWx2oMlSS4UKHYQWq+/76x7aZxV7Hz4uNYQ3fa8BYuUnMb9CN7tx8oboONOJJDVauR2F8uHoYYnejzsuJwf7GhGo3+22IrUB3ahl1viZUva3I9a+sQ2qV4DXpq6nXz9Y2PYko/KMjV1bB5xkUHHRETCJYrlXrzgYztH/dyOXTRMB/L5ff7nziPu1H3YjPIcuNRRqQifZwVZLXgLvtI0yzHW2MXPVMmAPmQKaOW64xCiyLJGnEjdq1KwbdVkPeyyVBwoFq1Dh9efnGK3o4sHaxeGyqCKUHk7H0jnsuyzSgzBLPdj9R8IPB8+UdLvGT3ikp0FYr/a21ulNnlgqWSGSBoOvSAm9s9HE6ioopU9Ew0Sop4YftEH+VKJdSlk71H2EOLddk2Vh7wtiegLs2YO+u+BFWVStVN/uMCOTB2WgAu6ciNm/hBlhWDMJT4XCX3s77smiB1S05FSQWIzLFmI2xEM3lukMSoEEDTaKUJ0hUtMfVxHq5oUrdn+OJ9mguzS1Ehh1p+0I7FPKSCXoK5a6xbLrtKHADFtNsdCVumTZY8FY6u9JCQKZDXnoOqwyIcZwts2j/ALwema2vzHqw0jym7di69JwSBLFCS5LaDr3gWz4lCoSw2Ox3mnoTEd+oEwgVBFfLI+8BWO3LRJUVrdRJCaDJ6PStICU0pUMUG1oc2ZdYLtCH1HP9oTXNNdIJJMN7QphoRvr59awzwA1RFYU/zGoQoEHLYS58hA173Snu8QFQTp5adcojn29MlQmF6EjCMjQ7cmEKr57WKKDhAAfWjPR3Y0rxiD1EoXXkq9NDJ2uirXrYEjArEVzFBRUM8JfJIAybjlC9TJzSr/qfmHE6dI7vEqYtc0qPgDy0gMzkpqcsgoO9YVWu8ZZP1B9EpDjkBALmeh7UtpgqrZKdi6SdoIHmaRMuzgjaOvKI5Spa3AI4H5BjeVZMB8NNwJbyyhtCk10eWaXgo5bfXk8MrHNLjCcyHG2v59YFSdoPHZ5QdYJIxBjv4MCfKBYMvixgonnUVDcOjtiO0/6avx9+MbvtHvQ8s9I0tK3lnnBR7PLKV1r9oyM5+8ZFFHHRpaz3Y4cffSIQFZF3G0jz990GSD4Azu3xGgBIFRpqzVH2Ihc1s4iFnOppTWuzYdg25GGfZ+x/zknY53UH56yAaVAZkg7MsoedncJxrA+lh59esCkrNirY3WDpxivImIlGZMUXUalR0AyA2CHqwaklgB+8c77RTwVYUnVz8PCpO2X41o0vG9Fz14j9IolO77xGpGIAAkbWLHh1tiKxS3YCpOXGCJSS50UDUHX85ekBONqh6mkDLlEAgKLEMxr65xAiUoAA1O4/cDow2XKdqMW1gVctqRPJSWmOjNS6IcIZtvXvDG6JpCgTmGdsjlAKYYXWkFYCstc8tw+IyLbaMmva7LvZqhxXao+w3RsZ+Z0HX2jWZNDBKNcuG3y9IGmK8FMievk849qzw/IGZrrL5kEQhvKf4pUsEZV4nP3g6es6Ft+8lorEiUplLUfElbcB0Ynk9leNaLtcrD/sR6w5mLwl+uuuFbuSbiSCdSQeJMPZs465iivVldfMUWSyKx2tV4wQPCcvnr94q89RL0J4huUW/tYjwytgBA25/t5RV1jrl6mPMzK8jPV9NOoISTbMhzjAD5AUBGlWz2iCZS5QHhwDQkM/pBKzoI9s9nc5Ryy+BjgmRmypUK4VDeAfePZclsqcILtEkJw5OSfICvq0aqDEF4cp2hLjbN5MtjWDLDL+sjNgAACcyCWA3A+cCYnhhYEAoOT4j5MG9X6MYrbBz+3GzENSvoeOb/tGtpUTLOZpv2faJlSm27YitSf5as+cHHs80pHX1Rka4YyKLOOlSlnAAA9OMad2T9SiH889nFvON5IUUADZT59AYNuuy4FhRoRvdy2j/ELkrZwAEgZIJ/3MGLsaE+8W+5bPhlJoAVeIsGzy9GjQeNBAZzqzsdwygqbaQlJUKsHA9oF6G44vsVdq72EpGAMVnTZvMc/7nEp83OmphhfSVd8orLk1PPr0j275BJ66eFXydlrrHAJsUsS3yxZO/oGzy/eCv4XvB4vCNDRxsA28I2lSRr4iGq5wjnnoKRpOtblk136DSmysNpJbPPc23YLNlFNFHENCKHy089Y1TLfYrjQ+kFypTVNVHTZ55t1sg+zWFJ+oDRyWDcPSAePkOhncexH/AAadh942TZSFAjTr2hpbLyscvwlYpQ4cSi9dj1ofKIJd4WYqAExJTrhLk7g0A/TLwPXqX9MY3XPJSUN4iGBdqPUDfB1rAACdBnyz63QildprHKV4ipOg8KmD5g5mGUm1ImoxoUFg5FNduZHBVN8U47UdslyfK0gC1y2Q5GZeEaVAlYGqfFuIb3Bi13nZWSA2Q+IpL91NW4PjACdlGJMBL5IdBFj7OIdLbajnX3eHlrU4TNFf0rG8Zwmuc4UpIzBPviT8xYLSA5/pWARuOYMOW7J59lL7QzWmli4ZLcGp6vCRcwqMXC0WRC/CscDrvD66+b6wvNzB/DVqVDEcQ/tEOXFNu0XYPUQUUmJJFkJhtZrIE5wZLsRBy9RHiTio7KemgObB3oX19NIyOMzN6hLrsVXtIfCsPokg7KkEdbNkDYqQ7lSApQQrw4mBNAwOrZDluhfeN3KkrwLY7CNRDHGujsGRzWxeSQIOsdqQQlGLxMfCKHM5eR01gS0Dwk7AYr9yXbOtVqUiUknxJUpWgADAk/p1jYRthepScC64iNctvDdxEeWk/wAtXXWcWa4LjqpU1P0EownL6UkKFGLBUbX9ZkdwsBCBRRyA9sqQ+GJ9nmvTo4+/GPY1bph9oyCt/R1HUJM0BKDsB9tsaSPGtKcsROTkkCrgDdu1O+Bgo92GDnTjv3RZ7su5EhpiSVLUllLJ21IbQAgUjPlOjiS0MlgElLAZmuyrEj94mlTQRh0zp89aRLNWZktfhxMHTTMioHMxzC+78mTFmUpIQEEhgS5cDMn2aMze12VYUpqvoKvW0d5OUd9OAjax29CZvcKdygLDanxeHdQPAFlOsI12t7StQfFiSlJGmACueT4oniUzVxpl4UpUwgJDAaDJt+3rbBCJYTQVVlip5NrxoYisFpC5SVJDYh4uOvIF4LkShmfhmqeUOo81qnRLZpD1NBt4fA2mKv2ivkrxBLhCXAqWz+ogcjz0Y4mlovDvMQH+khv+StAd2Zb+2u5RY7J/EzMHcpW5/wBTIJ/qLlJcswdtjQuWTfFFmHBS5SKw+MKCQTw1NGTsr8F3MbIuhQIKsQOZdw+0DYI6RYrpFkSR3aVf3jDi8lMBy5wn7QT0pLsqrhlIVRxqRQjnT2BzadFcYplOtN3LILLUaZKr1l6QFZLZNs03EhRQoVDa/BEWWUZZFXcGrEfS1eY9X0hfbJSFAhRBzbaN4MFGRk8aass1n7VqtMkqcJUkMsD/ANDVjFTtFvWqYQS4B9wPs0BDFJViSdviyB3H7RtZ7SJilqGhS43s3vDIbd0SSi4nSLnmuhL1JAPMUPNotKA8pjmg+mh9TFN7PK/lJLZEvzi3WGYHGxQY8R0YetMlkLLWkuRkSxH+4fcU5QMZn6xpRQ2wdeMksdqT16exgArqFNQuFDe/R5wqXYJOovUbuhEE+Vjr+rbtpTLh6VjzHgLHI5bB5aRIAXpr5udnpGdnC+8LYlHdylKJmqWgZZBawAh25+XGGfbeU0xKuMVH/EcBNol2hGeZoWxILJUHpQj1G+LZfl4JtNmlz0kVIcf0qyKT1vhbVKz0MSriVO2Hwnn6xav8MruEmzLnhWIzmJSw8IQVJZ3cnN/xFPty/DBH+H96TUz1ycau5wKXgcNicZOKP5UjvTyUZ7Gepi5Y9HVrum4pa9rvtoQG9KcoqPae0kFUsqDYRk4dw9c3MAyu1uG0Jly0qHeqDlZThKT4WSQ+RarbNsN74uZPdKVjUpRLqxN6D8xW5OWonmTg4pNnLO7H9Q8zGQx/ypH9SoyN/HL6F+7/AH/DoVxWGYpaFIT4AXc5NXLUnflDy2KUlwXfIc9nL3hTc8ta0ACYzDUE03ViyWKxhBZRKzTxK9gMhWCiop2hjVGtgsq04irLSr84o3bq5ASbQgMoEY0gZpL+Lz9zHSLRNAG06Dad0UntVa1pWZeIgqTVhRjoCc8s+MDmVjMUnF2UWfP7tBehG2lYqVjmrwlSQXViOIVarngd8P8AtYSlIf8AUDXaXr7+2jQkupLJBDjXyJyiaMasqnLkkXPsXOIKpcwZ+NJVV9F5jIHCa7Ye37aD/oy3dQdbaJ0TxUadNFIu62kKCgS6TiYaigWK/wBpLD7RcJk5KRMmipIQXzaqfEOArxEZkvjoCEVztkUyyFKAgCm4tiJy82pxVscX6w3cmTIAAFANG4DrfFEu6cZ0+SkfSZySrchAJSDtqkb2I59FvJ8IAgcMVxcw87dqJzntnbAggKmEqOiSzbQkCtDR/mKvLtXioVFVAAS5cnLmY6FfF0SynCElO0ihO9RNTz0AEA3BYbNKnBSqrAURiLhLAklsqAH4hVR5UVxlWO0hX2j7Ops4lsSrQnUKbRt+ldIqXeJx/Ri3s/7Rfb9vpFpkd6JawhK1MVAPMw4nKAC5DhubZu1QUxAWh2UAoDLPQjQxskkzYXKG+wW3LlmUpJQcJFf7dmesKrrsCkTg6nCmB+PItXjDa1SVLNUtmOI+9AeUVy8JS0TM1bRwP5pDsWkSZIUdT7PS2lqSDUMRxFIsl3zXSRqGUOI/aKt2Emd5LxDUEHcejFgsi8Ezc5HL5yh19Mhlph1sILK0UGz10925mERGFWE5K1caZFuYGWu4w/mJdKkVLFxt20rscU2iFF4oxJCqaEl97bd/rrGT+wTSWnECjUfTV+Ic12eY5k3Ak4lKP6AkbaqUw8vFC5M0sFh8QZyAcwGB+OYh4VhNlnTh4XCjwKEKUD5t5QKVmrsq9pl/xFhklKQpCUkTDiLgkeMVGeIn0irXZPUjFLJypsxAZE+8WPsrZFSbOpS14AtKGauJ3GIvTFubQaRWrzWnvypLscwakaMd4+YXLdnoQdOgq0rpAXZ2391a0EgKSXSoFqg7H1Bryj2dOcQnmWkypiZgzQoEcRWFw+Q/JbgX697JJlT5cwyz3KJgcFNA4L0P1B6sHdotUy8ETJRwKQafpKS2z6aAZ02Rz23XsbUjGVBL7RRyatrijy57YuSFJSWBZxQvqGpvNYqxz46ZBkx81+6C8Z2x5CP+Nmf1+g+8ZFX5ES8WdeukuqWTkaODXJ2MPluyUs6h7ZO+kVOTNwpQQcmPPr3i42G1JmJCgePGFRq6GyurNpZxJxa5Qr7VXaJskqbxIqOGohuUtQZO5j1bF0nI065QTX2AjgXbtbCWnUBT82+xhHZl/wAocCPb8xYf8S7HgmpDZY08gQQfJUV6xsoBOrfk8xnyiZla6DLvnhKxvzy2kvwy8uEW2757ow/0eHikh055jNO9ooySxqKivJuvKLNZpzYJgqmiVsf0qYJ4sQTtzjUCy4dlbOEzSofS4Kd3hKWO/wDBi+KnJUHjmd1WkpJSDXQ+3IiLddt5haCzOHfl+IBf+bcfsKS5rl5RNfZBQcIqxjmk2apCytRZQJwh8zlXdo2zdHQp85wa1y37D8xz632NS5xQlQTkHzA4gcGfdCMjuRZ6fScWK7XNmzCrvJtToS4YbNzAQv72bIWCfFLfTI0q2yLLel1IswA79SlZkhKAkHIMAHbiTxgJF3BiQvEDmCka7Nh3x2l5sdqStaD5C0LSFJIKTrFX7WS/ECNA/qfgmCLNO7rEl6PT18utsKr4tWNajo3oYPGmmIyvWy5/4R2t1zEGoZKuYp8jyi4XrKCZhOW+nLT3jlHYS+RZrUhSiAlQwKJ0BIOLcxA5Pz7FfKXZWjO+7bFPg8zItm8ub9Ktobj18wJOlgKUnMZj8cvaMsMx0FOoL9ekb2mqQoaU+R8x12hYkUMKikihBFaafmHl7pKbqUAKlCt1VKYb3rCu8Jbhx0M/PduiXtnegF3ScLOVIDOw8BAUODtAQ1YUPkiv3ETaJC0YTilgCjD+qtS+R315GENqQXUk4S3hSxc+Gjvt9KQxu+3GVjJBTLmhOKniRo43M/m41iC87EEKOBlJW5QaeJ2LpmZvkWLjk0DXgqT8iQzaQqtpzg61KZRzrX7nzeFtqVAJUymUriWK60//AOZBwBsRdRBNaMwTXfQGC5KMjt1GStih6uGd9Ii7JW1HcmVOVhlu4LEkLIAowNHBzZvSCEMMRo7kqzrsV5U5atDfJLIWYd3XnHkad4Oj+Y9h1Imo6aD4Azs0NOzdtwLwksFEDnp8DnGsu63kApJKqUbPa3WkLZssgkKBBGmyFydOx0fcqOiHbEFrBwuMxUcq/iAOz15d7LY/WlgrfSiufxDGarCDsh7pqxNNM5p/i3YQqUmcMwUk/wDn5/8AmOXWYsQQ7uXoffrOOtX7KquXM8SFOGOw0J8tehzC0WdUtSkGmBRBO2vh4OK/8oRIpx09EM5dQrkQ+mVdkM7rtIMtaScklgBU6hthyhMrNs3FePXxyMsE494NCM2ypt4wJrRarDaCQlRocj/uGz18hDqRbe78QyVnxGbcaH21isWSY2IPVwoPvzfr9UOZSQtBSTQvXNiNfXyfbBzjyiDGXFk6bxLuNUjLTUfLcOEKZt4YSDWoCidGptp+E7oHsDArlmikFiHOYDmmwCmdTzhZeMz6SdG2A7iNNpHKJFDZWp0WK1WiSZbfUsgO70JALDYGLg7PKE1pvLAkjl6aQltNtPdpT+pNNjpy2bt+RzgGZNJSAc39NOcFHDs553VInVaTqd/z8wFaJtDt0jDM63xBML9cofFE8pWeyK9esdb7C3z39lMlf1yKAn9SC+HPUFw25O2ORycxszi6f4eLP8ajCaFKwRuwkt5hP/WCsXJJxOh2NWFZHWX7+UHAfUnaPeo9YWTk4VAvs03tt4abIZGqUqGeT01/MZEmAcNCk9B4QdocSZUvcs4eVTwYRaTZlLmAJH1Hy2xB2/sYlSZGEsEFYJ4peulWMbGPkKLpnP7UvGCWKXABP9W78nSmse2i0TO7ErEClNUpYJKa0yzLnMwtmzVzV4ZbgEbaNtJ064AefZFy0hWMf0kJLsB5UqBzEAUml5lwlXI0YHePWFM8w1ti8SSdM1cT5agecKJsYlsanoPui3mWFDQjlz5PDqVNCkKUkNtGVWo2m7nxhRcFCVYcRA2PxNc9IOk0CwGOdM+TwfkVISd4P6x5iMgz+FGwR7DP6FHe7rnfywH0oOhCm+JjzNH+3DWMRNUmViBYKHHqmyAy7wEuzoulYXdFs7mYF/pNFcNvI189sXhbKQdQR7xQO51Pk3vsi4dnJ+OSBqklPlUejeUbhf6Tsq/UUS/pxMwghsNK7NIpfayUxRNZ38JpqMj/ANT/APMdg7V3VjTjSPEmvEdfMc17TWfFZ10bCyhyLH0Jjpx0FjlspiJT/itNBz+IPsgQWCUqxbGAIyckvlv/ABA0vI8WO4DUbaJ84nTNJBwthOz3UdfzCV2U5FpDSwyAVGr5g1PHj5/gs0Wpv2ipS7X3S6Ef3bAN52jdth7LL1JV5n0hsbfRPJfYdaZAmTO/GwJWCD4izIUNKAs2tNkAT+z1pmpSRLUznxBgkja7uabvmG01GGzKyBJTlxeDrqvkiUEODU0IbPNiN4MKzPjLQ7CrjZR5vZ1TspWFWZp100CquEp+qY/AZ8zl+N8Xa3D+Y7NTL4pCW81gddboSskin8MWVK9LKmXhAckuS/24wEgddawTeM3GsmrCn7RAAG8oqjdbJciXLR4g+0Wbsfesuz2gTpgUUpCyyWdyCkUJFGKnisoT1xhpd8oVfYPPTrdHNgpWjo0ntMianGZapb5Bwp/MiGdnvlOApwKJLNUbaVqd0U66kOEuNwG5ID+tPOH9jkGhIOTjfw8wY2NdiJY96L32UBWFTCGH0pHud+zkdsRdvLN3tkmpH1BininP0eHV1yBKkoQP0hjx/UfN4AvM+Dir4g8j4x0DBXI4ksoly6uFZvhIqOOY+++AbVakYaLdR02VzbgB9nh3f9y9zPqWQp1JLttOH0PluhXPssldMJSrYkMTyFHPCFDxUtXhajgV0YuD55+sLpmcP13OlIIKi+jJcVp4lCh5DXOFV5WfApiXLCrN7tvHKOoOMgu6JM0oUZRSMwQdcsqNpq0GWALB8YIJNSeLltPWFt32koo7Pq/W7yi43dLxSyXelTv2JfSCQuboSPx84yNX/wBvkY9g7J9HYCgJSg4SQ2yj7n5QPIZQVRmr11rDCyrxSgnPy4CNZsoJH0nrhAz7Gx6FU1fXtFi7J/SePx+Yrc1TnrnFj7KfSob369YzH8gp/EfzkOI5v24uogTAgP3iVsne2Q2Z+8dKeE3aOw99KYfUCCN9CG9YdkSYmDpnz5Z3AU7uHBB289aGIp5CQ4ASvaKatwi437dBcrYhdcQyxaPxfzbzqK2SSVHETRjocm63CJuNMtc+S0DzwcLkhjltOhJHF+qxYbsmOEPsBbOuSgOYfmIFsPZ+ZNUFzHSnRLeIhqD+3mHi3WO7gkMhITu6q8PjFrbJpSTdEd4H+QNAVJbbqW+YUVgi97YFTMAPhRTif1H45GI0gNEWWVyPRwQ4wpmwtKiACaAUfQbn6rCK/Z5yHCGi10PXCEF5l3PW/r7wEVbHTdRFAGu9vz1tj1SsSWYU2DPUvt18myjD9LcY8lpZlPoT8RYmQNbCLLKch23/ADDtVkwsqtQSeDVHFmhbdSAVhJ6yf39os94Bkjd7EH5aEt7D6Q2uOw41yZeWMJHBw6vR/TdHT/8AKU4hlhcUbZ8UEcysk3AZSx+nArkGMdMu290TXALnC/IUf1EOhxfZLO/AXOUyU8X9zAF80lpfUxtabxlApCpiQRnWoy9wYF7QW5BlpwqSrgRTp43JtMyHaFd9XcJtmC2coKsW9BqXGrODweKBabvRKdSRhDAEu5AJIcPk7s7nIaR0Kx38JScJSVAklwRSgGRzirXvZpc3GlIIQp2GqX2c6iOxtOKNmmpMps5ZUSMRIGo0zzOVK0pCS1HGsiXUBnOympNAM+LRc5twFRSBgCQGIYsTtYZkmpcwxu65Zcof1F3cgNyAplHcUjef0U+dcyypLJoSlgzvlkwqPPjFwkWDupKgcy5arAaCr86wxYZxpa0kyy1W3e35jGBN62UfCrp/tGRJ3K/6VRkEJOo2aWoSwpOzKNkWtWEkE0zcZcTEtiWUIGLIgZiNe7aaAPpW4I5EwMnY+PQKlRUXPW2H13TDKTQVbXkXMR2WUgIwMGZjSuRz1gyYkFL5ZtvbVmjodnTeg6w2xKmqMRDtBExMJrIkJXiVRnOjAD4iG2doyaSUYh/Wqg5DM+kUNISeX9YETB4mBGRih2i6ZZmYikYxrt47TvZxF5EidMS8xYS+SQlhzNSP2hNNuZYT3jpq5Ka0EK2hqoWITsEDXtbu5QP6lnCN20+XvBzRWu0YUUqUrNJBG4ae/qYCcgoLYvttkKfGgOg6D9NKv/bvjaTOcdcoYWSYxfSp8g59DGsvs3aQUtJUErUyQohxRxi/poNWyiWUfo9LBkvUhZOmQutssmg1cD59n84bXtd8yQrBMSUnPcRtB1jex2Nw6tQw3DbxOzSMxpjM0oqNlUt9jKMstu/8tEEofjz66MWa9rIyDsZ+B+z9ba2sND1LRHXkmuiY09D1cs/251i4Xqnwr3AEcq/BirSrqtCJkkqkTRjWnA6FeLU4Q1S1Wi43hLIWAoFLpYghj5Hj6R0+0wVsnsCsUmWf7U+w+YJu+2LlrGBWEh6uwwgOX3MH5Qm7Ozz3JSc0KUn1cehg3N0u2JK0g6AqSUgncCRGoS+xrap/eHEWKlJcAkpBwIDhkqGZpU5mgoREOJi9QnAVEOVYSkgUKiSxcMDkQrSghQgkJdJSoDCTjQU0UogjC6lfURTdDO03BaFSiQkOTKwpJAOFJVQvk5V/9GG02qAvyL6KAI+rEcXiUfCzjwvhzpQRqhb0AU/hphL+JsNGerjp4NVck1DhYwqUAkeJLVIKgleWPCMiBmd8bWiyTEkKSE5lSq5EAJQGIcgB/pDOcqUyKpbMc1egazJMwpCTMc+OiHTgBZWIkOGL76DTNgq5nBWFUV+l15Ev4a5iWCaM5WBmIOuOU6JiUBJySn6gMIAGAuAymxf9hsq9kyVlQ8KGCdpcElzmK0CWy1h8YoVKbKLJQUUUCDnhU5IBLhJJLlhSpq2cM5l5gSiMATSrVFdeEWu02GStWJaQosEsdGJiu9obuYKVLISlgCkHzIHMQmUZXaMlOyhfxh2ehjIH/hh032jILmDf+s7DYpaVygFAs3vrCK1WhJDOCUnPaxaJLTeCESCkkKdLEUo9CfxCWxTJSlDxU18ROnHXbE7TuxidFilWgpFUucs6ZNWkH3XeSSfG4Apk49IX2a8pYbx5ZV6eIps6W4KFhJLguaFsnaGRWxnJNDe+7VKU0tKgMVVHxZD9OT1OzZsj2RJSlIUlJWdKBLb2UR990CWO2lBDzJeH9SXKgeAOR4Rr/nUp6KYPk9IpaTFJjbvSAxzIqHccNhaF00pIUC7EFyCQ1Nxblyjf/OJKmBIp0/XyYCt9rQE+CYGb6TtfMEVHryhbXhBpiCZMq3RjS33WqZLILJxDU125RNd85C1F1hDaguS+yJbUQnEQcQH6qccneFuAzn9Cy5bseciUV4TU4htAcZ6sNdsX60zdcjtGtGdo5tMnJCkqSqZjCnBCgC51yiy2K9EqkMtRC2W7mruQHIHA0EK2rVFMEmrsV9vrOVmSoKcOoYSBuJL6g0HlAl3XPOmpKkqQ4LVo5YGjDYRG9jtaDPQq0Y6ZBRxbW8ISHGLPbvi3WW8JWIeIZjnxfOMjBmTmrr6Ob31c1pSlSlylBKc3ILVZ2By3tz1hN2Ps6l2yVhCHQSs43ZgkuSwd9jZR2a/bxs8xISpjtGhGw7Q4FNY5vf6bPInS5shQlzPEVCWEkbAVJcAOCQRr5w/8XF2JWa1xZf0T8Sg5cJLgsXFCHruJrX3iHt5d3eyUTUlIEp3d8RCikULaHSK/cV8JWkzFKAZTMzAhg+alHmTEt/36FyzL7xkYg/hqQKgEvtAPIQ3K04k+O4y/gQ3BZFLmzggOHGo+oAhTe8HWyxLR9SSPaALtmyxPUAsnvAFBgXcUoHizSFqWkvNYCjTBmc9axMoyfQx5N2mAXVIxLlpxYfGA+yrg+sX4K0cni1TyEc+nWqUlSgQXBqxDV1EMbH2kSk+MqUGDOsEhtch8w7HKtMXJ8nott7WXvpWBylnUAAC5AOepz0iuXbPn4SFSlrQminSQUtmK5tDmxX3LKcaillMQHJI5+WkbKvuX/WOucMlDkwLaE9nvZKDjkqSQfqQfQj2pugizX9OCiSgKSVAkMaUbwl2FBvrxhVOtckTlGYsGrsmgL1+YYS73kkpQgpSDs0ETPmnSZlPyMV35LdWPEmgzqXq7gEtpWFdvtomBWHEEtUGgPk/DlB1nnyUA1SpRL4iA/DWkKLzRLKFmWsAlzhDAMdBshjjkrZiSKl3g2x7C3u174yN5sKia8P8A+n+4/wDqF13ZjlGRkCEODmeI+Y0H1jhGRkMXRqDhC9f1c4yMhngwlla8T8xk/wChXD4EZGQthA1lyH/KCZ309bIyMjn0cxVY8/8AiYYSuvSMjIAZjA7V/qyuHyYYozHGPIyMNZ5eH1DnFUvP/XRxT/6j2MiifS/knh3/AEP7ZmrgPcwNa/8A8/Mf+oyMjJ/BHLsFub/9CP8AauLHN160EZGRmEOfYgtv+oriPYxDpGRkBLs7wv4HVk+hH+2PZkZGQ9dC5C60f6h4xLYv9RPE/MexkIfy/s0aTMhy9xGg1jIyGGPoFjIyMgDD/9k=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2" name="CaixaDeTexto 1"/>
          <p:cNvSpPr txBox="1"/>
          <p:nvPr/>
        </p:nvSpPr>
        <p:spPr>
          <a:xfrm>
            <a:off x="4769732" y="3308499"/>
            <a:ext cx="422814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 verdes prados floridos,</a:t>
            </a:r>
          </a:p>
          <a:p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sombra dos arvoredos,</a:t>
            </a:r>
          </a:p>
          <a:p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aquieta </a:t>
            </a:r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 meus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sentidos,</a:t>
            </a:r>
            <a:endParaRPr lang="pt-PT" sz="2100" i="1" baseline="0" dirty="0"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revela-me </a:t>
            </a:r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 seus segredos.</a:t>
            </a:r>
          </a:p>
          <a:p>
            <a:endParaRPr lang="pt-PT" sz="2100" i="1" baseline="0" dirty="0"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Tu me conduzes,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Senhor,</a:t>
            </a:r>
            <a:endParaRPr lang="pt-PT" sz="2100" i="1" baseline="0" dirty="0"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nada </a:t>
            </a:r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 pode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faltar;</a:t>
            </a:r>
            <a:endParaRPr lang="pt-PT" sz="2100" i="1" baseline="0" dirty="0"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nos </a:t>
            </a:r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rios do teu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amor,</a:t>
            </a:r>
            <a:endParaRPr lang="pt-PT" sz="2100" i="1" baseline="0" dirty="0"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como </a:t>
            </a:r>
            <a:r>
              <a:rPr lang="pt-PT" sz="2100" i="1" baseline="0" dirty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é fácil </a:t>
            </a:r>
            <a:r>
              <a:rPr lang="pt-PT" sz="2100" i="1" baseline="0" dirty="0" smtClean="0"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navegar!</a:t>
            </a:r>
            <a:endParaRPr lang="pt-PT" sz="2100" i="1" baseline="0" dirty="0"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51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55733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052736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51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67544" y="1940733"/>
            <a:ext cx="8424614" cy="3144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9500" lvl="4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Sabemos que o Senhor, que é nosso Pai,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não quer a morte do pecador mas que se converta e viva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Prometemos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viver, a partir de agora, em atitude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	de conversão, porque:</a:t>
            </a:r>
          </a:p>
          <a:p>
            <a:pPr marL="0" lvl="1" indent="-292100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~  nem o maior pecador é abandonado por Deus... </a:t>
            </a:r>
          </a:p>
          <a:p>
            <a:pPr marL="0" lvl="1" indent="-292100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a nossa vida foi salva pelo Redentor, Jesus Cristo...</a:t>
            </a:r>
          </a:p>
          <a:p>
            <a:pPr marL="0" lvl="1" indent="-292100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o Senhor é Pai de todos, sempre cheio de misericórdia...</a:t>
            </a:r>
          </a:p>
          <a:p>
            <a:pPr marL="0" lvl="1" indent="-292100">
              <a:lnSpc>
                <a:spcPts val="2200"/>
              </a:lnSpc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 os primeiros no Reino de Deus são os últimos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mundo...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331639" y="5301208"/>
            <a:ext cx="720080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DEUS DE BONDADE </a:t>
            </a:r>
            <a:endParaRPr lang="pt-PT" sz="3600" cap="all" spc="5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</a:t>
            </a:r>
            <a:r>
              <a:rPr lang="pt-PT" sz="36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E </a:t>
            </a:r>
            <a:r>
              <a:rPr lang="pt-PT" sz="36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MISERICÓRIDA!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1.bp.blogspot.com/_QeXDtWSgrQo/SU5i2QV_keI/AAAAAAAAABQ/KDzd-i_b_Lo/s320/JESUS+%C3%89+O+CAMINH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32" y="2596334"/>
            <a:ext cx="4604616" cy="3126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267744" y="1556792"/>
            <a:ext cx="6696744" cy="4060762"/>
          </a:xfrm>
        </p:spPr>
        <p:txBody>
          <a:bodyPr/>
          <a:lstStyle/>
          <a:p>
            <a:pPr>
              <a:defRPr/>
            </a:pP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Quando cantamos, 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vem, 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Quando rezamos, 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vem, 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ando 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mãos na mesma 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fé: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Glória 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Ti, 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Quando 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cantamos, 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 terra 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canta;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quando adoramos, 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 terra 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adora;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quando louvamos, 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 terra 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louva: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Glória a Ti, </a:t>
            </a:r>
            <a:r>
              <a:rPr lang="pt-PT" sz="2800" b="1" dirty="0" smtClean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>
                <a:effectLst>
                  <a:glow rad="88900">
                    <a:schemeClr val="bg1">
                      <a:alpha val="52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PT" sz="2800" b="1" i="1" dirty="0">
              <a:effectLst>
                <a:glow rad="88900">
                  <a:schemeClr val="bg1">
                    <a:alpha val="52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4941" y="849367"/>
            <a:ext cx="288254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Final</a:t>
            </a:r>
          </a:p>
        </p:txBody>
      </p:sp>
      <p:sp>
        <p:nvSpPr>
          <p:cNvPr id="136197" name="Line 3"/>
          <p:cNvSpPr>
            <a:spLocks noChangeShapeType="1"/>
          </p:cNvSpPr>
          <p:nvPr/>
        </p:nvSpPr>
        <p:spPr bwMode="auto">
          <a:xfrm flipV="1">
            <a:off x="539750" y="836613"/>
            <a:ext cx="2735263" cy="10445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 descr="http://t2.gstatic.com/images?q=tbn:ANd9GcSZMtPW-LukQtJe9FSSifJXE3Kx7Um0UoFO0qtNTO_PuzdfBQ_oy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239541"/>
            <a:ext cx="3332163" cy="2925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 descr="http://t3.gstatic.com/images?q=tbn:ANd9GcQGdAHrrb52Rl_eLdnehpcpFCs7rxajtfRqVmbfzSwASFCzkFY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48" y="4362114"/>
            <a:ext cx="3051696" cy="1813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9" descr="http://t2.gstatic.com/images?q=tbn:ANd9GcRHUHSwZEDOA6mYQV_QX4zXo1M5MtZz8jU4AwVV4LSz6TCZES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13" y="4133721"/>
            <a:ext cx="2806700" cy="2087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http://t1.gstatic.com/images?q=tbn:ANd9GcS904eruIORWsuX8b6dMR20PQ_KEzfpqbTGnuMOXscfAy4aP2J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68300"/>
            <a:ext cx="3238500" cy="2373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3" descr="http://t3.gstatic.com/images?q=tbn:ANd9GcSbPmtDdU7ws8mjdXgqAGosyqWVUz1FCSx0xFA_zgu7414NLRhEe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075" y="463550"/>
            <a:ext cx="1993900" cy="1951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1" descr="http://t3.gstatic.com/images?q=tbn:ANd9GcSuZqCTYwoyVWK9qOBXN5AHRv1ZYyphaEtD3b0VzKyPUMXEKzx7D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3388"/>
            <a:ext cx="2754312" cy="2058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510564" y="5445224"/>
            <a:ext cx="2802556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Fim</a:t>
            </a:r>
          </a:p>
        </p:txBody>
      </p:sp>
      <p:sp>
        <p:nvSpPr>
          <p:cNvPr id="13" name="Rectângulo 12"/>
          <p:cNvSpPr/>
          <p:nvPr/>
        </p:nvSpPr>
        <p:spPr>
          <a:xfrm rot="21271599">
            <a:off x="223637" y="1933894"/>
            <a:ext cx="8938378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não tem em conta os nossos pecados quando nos arrependemos e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queremos mudar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vida… Não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podemos, isso não, abusar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Bondade de Deus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 Nós seguiremos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exemplo de Jesus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!…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4380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 descr="http://t2.gstatic.com/images?q=tbn:ANd9GcSZMtPW-LukQtJe9FSSifJXE3Kx7Um0UoFO0qtNTO_PuzdfBQ_oy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239541"/>
            <a:ext cx="3332163" cy="2925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 descr="http://t3.gstatic.com/images?q=tbn:ANd9GcQGdAHrrb52Rl_eLdnehpcpFCs7rxajtfRqVmbfzSwASFCzkFY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48" y="4362114"/>
            <a:ext cx="3051696" cy="1813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9" descr="http://t2.gstatic.com/images?q=tbn:ANd9GcRHUHSwZEDOA6mYQV_QX4zXo1M5MtZz8jU4AwVV4LSz6TCZES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13" y="4133721"/>
            <a:ext cx="2806700" cy="2087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http://t1.gstatic.com/images?q=tbn:ANd9GcS904eruIORWsuX8b6dMR20PQ_KEzfpqbTGnuMOXscfAy4aP2J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68300"/>
            <a:ext cx="3238500" cy="2373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3" descr="http://t3.gstatic.com/images?q=tbn:ANd9GcSbPmtDdU7ws8mjdXgqAGosyqWVUz1FCSx0xFA_zgu7414NLRhEe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075" y="463550"/>
            <a:ext cx="1993900" cy="1951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1" descr="http://t3.gstatic.com/images?q=tbn:ANd9GcSuZqCTYwoyVWK9qOBXN5AHRv1ZYyphaEtD3b0VzKyPUMXEKzx7D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33388"/>
            <a:ext cx="2754312" cy="2058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 rot="21271599">
            <a:off x="223637" y="1933894"/>
            <a:ext cx="8938378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não tem em conta os nossos pecados quando nos arrependemos e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queremos mudar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vida… Não 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podemos, isso não, abusar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Bondade de Deus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 Nós seguiremos </a:t>
            </a:r>
            <a:r>
              <a:rPr lang="pt-PT" sz="34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exemplo de Jesus</a:t>
            </a:r>
            <a:r>
              <a:rPr lang="pt-PT" sz="34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!…</a:t>
            </a:r>
            <a:endParaRPr lang="pt-PT" sz="34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4146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t2.gstatic.com/images?q=tbn:ANd9GcST7F8BE5hHYYxqxCJhWPjxa9PpAAYuL8LrQpcxRRWdK-3GDBWrt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764704"/>
            <a:ext cx="6176139" cy="3993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/>
          <a:srcRect l="6835" t="1738" r="7240" b="2682"/>
          <a:stretch/>
        </p:blipFill>
        <p:spPr>
          <a:xfrm>
            <a:off x="467544" y="1908832"/>
            <a:ext cx="4464496" cy="45471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755576" y="692696"/>
            <a:ext cx="1728787" cy="17287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407013" y="1666160"/>
            <a:ext cx="7704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TODA A TERRA VOS ADORE, SENHOR,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 ENTOE HINOS AO VOSSO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NOME, </a:t>
            </a:r>
            <a:r>
              <a:rPr lang="pt-PT" sz="24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Ó ALTÍSSIMO!</a:t>
            </a:r>
          </a:p>
          <a:p>
            <a:pPr>
              <a:spcAft>
                <a:spcPts val="0"/>
              </a:spcAft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TODA A TERRA VOS ADORE,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SENHOR!</a:t>
            </a:r>
            <a:endParaRPr lang="pt-PT" sz="2400" baseline="0" dirty="0">
              <a:solidFill>
                <a:srgbClr val="F8F8F8"/>
              </a:solidFill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1.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Aclamai a Deus, terra inteira,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cantai a glória do seu nome.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Celebrai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os seus louvores,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dizei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 Deus: </a:t>
            </a:r>
            <a:r>
              <a:rPr lang="pt-PT" sz="2400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«Maravilhosas são as Vossas obras».</a:t>
            </a:r>
          </a:p>
          <a:p>
            <a:pPr>
              <a:spcAft>
                <a:spcPts val="0"/>
              </a:spcAft>
              <a:defRPr/>
            </a:pPr>
            <a:endParaRPr lang="pt-PT" sz="2400" baseline="0" dirty="0">
              <a:solidFill>
                <a:srgbClr val="F8F8F8"/>
              </a:solidFill>
              <a:effectLst>
                <a:glow rad="88900">
                  <a:schemeClr val="bg1">
                    <a:alpha val="5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Times New Roman"/>
              <a:cs typeface="+mn-cs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2.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Ante a grandeza do Vosso poder,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   curvam-se os Vossos inimigos.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A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terra inteira Vos adore e celebre,</a:t>
            </a:r>
          </a:p>
          <a:p>
            <a:pPr lvl="2">
              <a:spcAft>
                <a:spcPts val="0"/>
              </a:spcAft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entoe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88900">
                    <a:schemeClr val="bg1">
                      <a:alpha val="5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Times New Roman"/>
                <a:cs typeface="+mn-cs"/>
              </a:rPr>
              <a:t>hinos ao Vosso nome.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43620">
            <a:off x="150315" y="1111339"/>
            <a:ext cx="2560135" cy="454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391" y="6059830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46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46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712580" y="586525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536" y="1597437"/>
            <a:ext cx="855311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“Eis o que diz o Senhor: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«Vós dizeis: ‘A maneira de proceder do Senhor não é justa’.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Escutai, casa de Israel: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Será a minha maneira de proceder que não é justa?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será antes o vosso modo de proceder que é injusto?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o justo se afastar da justiça,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praticar o mal e vier a morrer,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morrerá por causa do mal cometido.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Quando o pecador se afastar do mal que tiver realizado,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praticar o direito e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justiça, salvará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sua vida.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abrir os seus olhos e renunciar às faltas que tiver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cometido, 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viver e não morrerá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            (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Ez 18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902" y="1051942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999727" y="5278726"/>
            <a:ext cx="617267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LEMBRAI-VOS, SENHOR,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DA </a:t>
            </a: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VOSSA MISERICÓRDIA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      E </a:t>
            </a: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DO VOSSO AMOR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315737">
            <a:off x="546953" y="5688785"/>
            <a:ext cx="1401745" cy="3543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1776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45220" y="1340768"/>
            <a:ext cx="8419268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“Irmãos: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Se há em Cristo alguma consolação, 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algum conforto na caridade,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se existe alguma comunhão no Espírito,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alguns sentimentos de ternura e misericórdia,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então completai a minha alegria,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tendo entre vós os mesmos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sentimentos e a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mesma </a:t>
            </a:r>
            <a:r>
              <a:rPr lang="pt-PT" sz="2300" spc="200" baseline="0" dirty="0" smtClean="0">
                <a:solidFill>
                  <a:srgbClr val="F8F8F8"/>
                </a:solidFill>
                <a:latin typeface="Arial" charset="0"/>
              </a:rPr>
              <a:t>caridade, numa </a:t>
            </a: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só alma e num só coração.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Não façais nada por rivalidade nem por vanglória;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mas, com humildade, 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considerai os outros superiores a vós mesmos,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sem olhar cada um aos seus próprios interesses,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mas aos interesses dos outros.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Tende em vós os mesmos sentimentos </a:t>
            </a:r>
          </a:p>
          <a:p>
            <a:pPr>
              <a:lnSpc>
                <a:spcPts val="2500"/>
              </a:lnSpc>
              <a:defRPr/>
            </a:pPr>
            <a:r>
              <a:rPr lang="pt-PT" sz="2300" spc="200" baseline="0" dirty="0">
                <a:solidFill>
                  <a:srgbClr val="F8F8F8"/>
                </a:solidFill>
                <a:latin typeface="Arial" charset="0"/>
              </a:rPr>
              <a:t>que havia em Cristo Jesus.                   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907902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pic>
        <p:nvPicPr>
          <p:cNvPr id="11879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0163" y="604837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9295</TotalTime>
  <Words>1662</Words>
  <Application>Microsoft Office PowerPoint</Application>
  <PresentationFormat>Apresentação no Ecrã (4:3)</PresentationFormat>
  <Paragraphs>302</Paragraphs>
  <Slides>28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16</vt:i4>
      </vt:variant>
      <vt:variant>
        <vt:lpstr>Títulos dos diapositivos</vt:lpstr>
      </vt:variant>
      <vt:variant>
        <vt:i4>28</vt:i4>
      </vt:variant>
    </vt:vector>
  </HeadingPairs>
  <TitlesOfParts>
    <vt:vector size="51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17_Modelo de apresentação predefinido</vt:lpstr>
      <vt:lpstr>14_Modelo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Quando cantamos, vem, Senhor!  Quando rezamos, vem, Senhor!  Dando as mãos na mesma fé:  Glória a Ti, Aleluia!  Quando cantamos, toda terra canta; quando adoramos, toda terra adora; quando louvamos, toda terra louva: Glória a Ti, Aleluia! 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523</cp:revision>
  <dcterms:created xsi:type="dcterms:W3CDTF">2006-05-02T09:35:59Z</dcterms:created>
  <dcterms:modified xsi:type="dcterms:W3CDTF">2014-09-28T11:23:43Z</dcterms:modified>
</cp:coreProperties>
</file>