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</p:sldMasterIdLst>
  <p:notesMasterIdLst>
    <p:notesMasterId r:id="rId41"/>
  </p:notesMasterIdLst>
  <p:sldIdLst>
    <p:sldId id="303" r:id="rId13"/>
    <p:sldId id="281" r:id="rId14"/>
    <p:sldId id="347" r:id="rId15"/>
    <p:sldId id="337" r:id="rId16"/>
    <p:sldId id="313" r:id="rId17"/>
    <p:sldId id="305" r:id="rId18"/>
    <p:sldId id="334" r:id="rId19"/>
    <p:sldId id="332" r:id="rId20"/>
    <p:sldId id="331" r:id="rId21"/>
    <p:sldId id="330" r:id="rId22"/>
    <p:sldId id="329" r:id="rId23"/>
    <p:sldId id="341" r:id="rId24"/>
    <p:sldId id="306" r:id="rId25"/>
    <p:sldId id="311" r:id="rId26"/>
    <p:sldId id="335" r:id="rId27"/>
    <p:sldId id="283" r:id="rId28"/>
    <p:sldId id="314" r:id="rId29"/>
    <p:sldId id="315" r:id="rId30"/>
    <p:sldId id="299" r:id="rId31"/>
    <p:sldId id="301" r:id="rId32"/>
    <p:sldId id="317" r:id="rId33"/>
    <p:sldId id="318" r:id="rId34"/>
    <p:sldId id="316" r:id="rId35"/>
    <p:sldId id="266" r:id="rId36"/>
    <p:sldId id="312" r:id="rId37"/>
    <p:sldId id="343" r:id="rId38"/>
    <p:sldId id="296" r:id="rId39"/>
    <p:sldId id="350" r:id="rId40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10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C00A409-3F00-42E4-A053-BA08708C86E0}" type="datetimeFigureOut">
              <a:rPr lang="pt-PT"/>
              <a:pPr>
                <a:defRPr/>
              </a:pPr>
              <a:t>30/07/2014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AD3E75B-7ACE-4FEC-84D6-DDB30EA3F9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70543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5A006F-7BE2-4C94-8ED1-4C5F79E113BE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283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8DA2C31-1359-48AE-97E7-86BB82A16D97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799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B88C56-BD38-433E-ADC8-F60C94518AA0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894936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27442F5-AB84-4D0B-872E-CDB84BA6FD0D}" type="slidenum">
              <a:rPr lang="pt-PT" sz="1200" smtClean="0"/>
              <a:pPr eaLnBrk="1" hangingPunct="1"/>
              <a:t>12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888019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82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56970CC-92BA-484A-A0DB-68AAAE8C1C91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31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92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BB328-BF3D-4A8B-A3C1-1624EE859037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95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5A006F-7BE2-4C94-8ED1-4C5F79E113BE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6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F750D-5371-490D-A129-F8307BE197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4136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B2D96-0FD4-48EA-AC4B-A36048C475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408376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32F991-F10C-4C1C-8CC8-E4EA6A1D7A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731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F132E5-9BB1-4048-ADE2-0A0AF48F7C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52928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57F0C2-881D-46CF-B6E0-63AD33E2C2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655680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7B1D1E-242B-4923-8AFE-23AD582625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121489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545138-8763-4141-9AD3-E3B0E3E089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252673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3B6C9E-ED30-4754-87CD-76A1B7500A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576441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DFF7CE-1D90-4F1E-AD2D-AFACF8E313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38723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010C65-4103-4C9F-9140-C82113F127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0847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845BCF-13B9-4A57-9AE7-00080307D8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49492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77F7D5-9A9A-4A0F-99FA-10656CB462D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87206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37772-041D-4E63-B4E3-76C933C36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3994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998236-BA5D-4C1F-A106-5BB93A8FE28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5318411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1013AB-4F5F-4D1F-8AF3-1A3082F26F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9847287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B0AA17-B577-4F4D-99DE-4B96094D2A9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8389508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448EEE-3D94-4059-BEB6-C01BA92A03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5543933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E3CE8E-660C-4EF0-92BF-A7391E27813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55863404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33EEDF-57FA-4972-9037-84B213BF78C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8184520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8165D2-5807-4B41-9575-BB491799D01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19753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51B726-0634-4B53-9999-093E2FD0B05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7229931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0BB9CB-56E0-4AD5-AA08-B8FB15C67F9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9294242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26EB65-DF80-489F-BFBC-2C55F761493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0996334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525D-509A-40C2-B786-E1A3140C8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811032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EAC29B-A1FF-42E6-8C80-B0CECD3B32B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53606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422B3-E717-459B-83B4-0346E6296A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7865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3FE778-3B50-49B4-8F3B-A7229FC428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145881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C11A74-D6BF-44B1-9726-41F3CCB0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55369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77158B-ADFF-467E-8342-303C011ADC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859823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DB0F16-3C61-410A-A696-7BA0BD397E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3754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BE3DD7-7ED3-4C9C-B585-B9455BB92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24255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963921-1008-4827-8856-9FFC166EC7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83103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D033FE-5616-42B2-AFDA-D45CDCF9BB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977867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4A7394-4D78-45E0-B64A-7A8E06EFAE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723491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3AE4A7-0355-4D7B-95B9-FE5B6D4F7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8005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9C0FD7-88A1-4CBB-97E5-1FB83AE4CF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5995321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79D551-7DB4-41D6-AE41-58B18FDCD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229387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191796-0B50-4041-BE56-3AAF809B0E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655481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7FB87-5FE3-410A-A76D-5F8C4FF83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17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EEA41-DED6-421B-917E-ED12D8FEA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3610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7141-8D28-477B-AB9A-D66E4B45A8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85166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6C43-C761-4EDB-87F9-F051A961F8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6483500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9CCC7-00A0-4AA8-A472-D5F5598F30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223533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73CF4-1D5D-402F-BC9A-AAA9B16E7B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73316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486A-2F17-494A-A54C-F12CBAA12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60659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11292A-4337-4058-B1BE-41988414D2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487040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5CC95-4844-40AA-B49C-659D5B9A66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734880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32842-01DE-4AC7-879C-8D2ECD3005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53821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4AE91-9E02-47D0-9AD9-7A099EBE04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75397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93D7-77B6-4444-93EB-E293F45887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412601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23BC-7F48-4526-8822-05A22D56B7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28870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1809F0-5207-4C7B-89E2-50B5BDED81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145451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3C1B76-57BD-4D0F-B3B0-5D71A6265D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07667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6B125-966D-427D-9B34-A427C44504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784920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7D2B5F-DEFE-4D04-817A-43682B234C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483467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16481D-12A8-4B38-A0F2-6F55348C0D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05236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824C-A121-43A5-A51D-6E26D9CEAE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716002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4AE034-79EC-4145-96AB-4CB6761E0B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06680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AE922-3C35-4611-BAA4-EE591DE02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461846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24F813-9D46-429C-8CF2-7C6585B72F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550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C6132F-DAC3-4DC1-8828-BEBCFCCBDE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61149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70F02C-80B6-4A97-870B-E9E69EFED1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924154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DF25E6-326C-4FEC-9ED3-A538AF6F8D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52985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0C9E81-8174-4354-AB5C-C60E097CE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9291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A089C-353D-4016-BAE6-542053BBA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583132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F2645-32BB-40C3-89A5-17F3372CC6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71197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3AEBC7-8852-41A6-ACE3-C6908A3D68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94417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F7742-5F29-49F8-87A6-C75FD853AE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05855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4C0046-C4BF-4FF2-96F8-CCD6B5C0DD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23583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6D9D41-8C90-48B0-8A8F-C796EEB25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572214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0A68F8-45B8-4E94-A609-952C616950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303382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C3C5F3-0627-45C9-9750-F15008E314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180286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6E9956-9721-4B40-A1BC-6793DEFCF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561343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CB464D-FCB1-4C38-BADF-E34A1C1E7A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41515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A9268E-B2D3-4425-A145-C7F0371589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230713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862CF-9A94-4CF9-92B6-128E27B1C3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8059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F5ED9-D5C4-4865-B4B8-E72A4E202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292038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2B592-51C0-4B46-81E6-F1C7548F2B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4730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D499D-853D-4DFE-ABA9-20A427279B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76363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EB470-AD52-4642-9C48-D96CE3FB33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977504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49EE4-8BB4-48BC-A066-AD7055C03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917121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6621B-5B73-4AF5-BA8A-766D9B3EEA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92790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E6A96-EBED-4D8B-B824-06DB0B1A74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352483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327EF-76BA-4ACC-B5CE-89001BB9AF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2229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61A4F-1E0D-4E11-8B75-DAD3C8FBEF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1263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116AB-861D-4365-A8E7-96EE2D792B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719834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97D46-F0D5-4FE5-83B0-2986DECC57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578222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C0073-AF65-4F18-9B62-E604BAFC69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01147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21281-67A5-482B-90D1-93918D3B0D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74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27D16-32D8-490C-B822-652CFD519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19154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02B59-8C62-4060-BCBA-24AED6AEF2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500342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71183-9AF4-4A91-9BBE-3AA9F7B8CD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13563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762D4-B2D2-48D2-8872-12460B919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861144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B5852-0666-4183-8972-FD3B46D1D0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414481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44EAC-5D74-49D4-B7A8-20286C512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18958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E387-D831-4D85-8367-CDC5E1A5D9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368057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BE9DD-4733-42FB-A8A9-5C0A2E4230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15332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446B3-BD1E-4384-94DA-BB5109E82A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158410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BF0B0-89F9-4D4F-8635-8063EDE9E2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76213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071CC-CDA5-447F-B2E4-6E8C7F8EBD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1817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CDFC2-4A52-4215-9FD4-56A291D33A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069101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8B1C7-E29D-4189-8130-76D668520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186657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4A96D-F089-4AFA-B7A6-6B7317BA7C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4025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75428-C74F-43E3-A6AE-9B1D152D28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58354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8B60D-37CE-4F0C-934B-32720854A1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2170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397A0-E029-4147-A29A-11FE77742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49591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9DC04-3C17-4848-919B-22312112EE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913745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20082-0D3E-4416-867C-23775824EB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61138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7171-D979-4011-96E1-4FAF2D3BD2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6917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10141-7711-47BA-86B5-903B7B1812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4869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AD7D2-3280-40C3-AA70-6E548B464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59631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7C536-994D-4B8E-A245-22EB34BD9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278011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06411-BBA4-45DC-80EC-75A4D3D18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906220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4E8DE-A7BA-4C7B-AB8D-DC08FE4314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2360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17F32-41EC-4860-AFD5-FE30841CC6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10064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3AF95-4B97-417C-A168-B4D46329AE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9298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68BBA-4320-4563-A566-8D03A9B048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55355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6B99E-9380-43A8-9CBB-AE64C7DA0F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720720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98335-C1DC-4554-A2EC-64EC3453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25586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6FF2D-D0AB-48D8-BCCC-01BD632940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782819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69963-985C-4003-B710-4E6C27F1C3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96779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C8679-E759-4B59-96E8-7769D34B99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116146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6D49-3D78-4523-BB1D-D68213CBF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030949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89583-30D6-42D9-BF27-D5CFDC642E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80129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CFC2D-DD68-4D1E-8D55-A10435421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453260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ECCC2-6CB2-442A-A355-2113CFAD7D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875424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905D2-6EF1-4573-BC2D-12A612EC20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61977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4B933-603E-40A7-9674-6D5F8D7EE8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49986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4F35C-1A7B-4EB0-94A8-A8CA3DC7F3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581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38EF9-DF4C-4B66-BFC6-6DE3EB1EC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49642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DC313-55BE-4557-A4D3-1DE649AA3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57790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18842-F6EF-4782-8A96-6E2F3D05C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990640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318DF-CAA6-40D9-9225-5FC06ED4D5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559754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BABF-EA6B-4181-B3C8-1BACBF1B3E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12675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5A57D-919D-4F54-A80D-F472CE248E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85476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3A9AE-8923-4700-AB9C-DCFC17B4E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90105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FE4AA-258A-4E09-ACEE-9B00699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480183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DBDA9-A315-4263-B088-5A0E25817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10172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84FF5-D0C5-4AE1-B178-1ADD11BB98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943147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3C00C-79AB-48D8-ADA4-A9C624EC72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47047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4A9A8-9B7C-4CE1-9109-F00F2298BE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201302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82501-DC4A-4BF1-A675-06DA22E31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125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CA7E27-51E1-424F-81CE-EB19F4B4C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330178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05D050-C983-4FC9-B1B8-379DAEDCC6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7188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4A063A-B4F0-4FAF-818D-8446041E04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21" r:id="rId1"/>
    <p:sldLayoutId id="2147491022" r:id="rId2"/>
    <p:sldLayoutId id="2147491023" r:id="rId3"/>
    <p:sldLayoutId id="2147491024" r:id="rId4"/>
    <p:sldLayoutId id="2147491025" r:id="rId5"/>
    <p:sldLayoutId id="2147491026" r:id="rId6"/>
    <p:sldLayoutId id="2147491027" r:id="rId7"/>
    <p:sldLayoutId id="2147491028" r:id="rId8"/>
    <p:sldLayoutId id="2147491029" r:id="rId9"/>
    <p:sldLayoutId id="2147491030" r:id="rId10"/>
    <p:sldLayoutId id="2147491031" r:id="rId11"/>
    <p:sldLayoutId id="21474910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EF192F-4E97-4A2D-B734-F2A21F21E7F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74" r:id="rId1"/>
    <p:sldLayoutId id="2147491075" r:id="rId2"/>
    <p:sldLayoutId id="2147491076" r:id="rId3"/>
    <p:sldLayoutId id="2147491077" r:id="rId4"/>
    <p:sldLayoutId id="2147491078" r:id="rId5"/>
    <p:sldLayoutId id="2147491079" r:id="rId6"/>
    <p:sldLayoutId id="2147491080" r:id="rId7"/>
    <p:sldLayoutId id="2147491081" r:id="rId8"/>
    <p:sldLayoutId id="2147491082" r:id="rId9"/>
    <p:sldLayoutId id="2147491083" r:id="rId10"/>
    <p:sldLayoutId id="2147491084" r:id="rId11"/>
    <p:sldLayoutId id="21474910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9B5EF-FC08-4D07-A9FE-790AE94469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86" r:id="rId1"/>
    <p:sldLayoutId id="2147491087" r:id="rId2"/>
    <p:sldLayoutId id="2147491088" r:id="rId3"/>
    <p:sldLayoutId id="2147491089" r:id="rId4"/>
    <p:sldLayoutId id="2147491090" r:id="rId5"/>
    <p:sldLayoutId id="2147491091" r:id="rId6"/>
    <p:sldLayoutId id="2147491092" r:id="rId7"/>
    <p:sldLayoutId id="2147491093" r:id="rId8"/>
    <p:sldLayoutId id="2147491094" r:id="rId9"/>
    <p:sldLayoutId id="2147491095" r:id="rId10"/>
    <p:sldLayoutId id="2147491096" r:id="rId11"/>
    <p:sldLayoutId id="2147491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5294608-247C-4564-9F49-88E4D77E50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98" r:id="rId1"/>
    <p:sldLayoutId id="2147491099" r:id="rId2"/>
    <p:sldLayoutId id="2147491100" r:id="rId3"/>
    <p:sldLayoutId id="2147491101" r:id="rId4"/>
    <p:sldLayoutId id="2147491102" r:id="rId5"/>
    <p:sldLayoutId id="2147491103" r:id="rId6"/>
    <p:sldLayoutId id="2147491104" r:id="rId7"/>
    <p:sldLayoutId id="2147491105" r:id="rId8"/>
    <p:sldLayoutId id="2147491106" r:id="rId9"/>
    <p:sldLayoutId id="2147491107" r:id="rId10"/>
    <p:sldLayoutId id="2147491108" r:id="rId11"/>
    <p:sldLayoutId id="2147491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B4D26D-5AC0-4D1F-B07F-518A1E427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33" r:id="rId1"/>
    <p:sldLayoutId id="2147491034" r:id="rId2"/>
    <p:sldLayoutId id="2147491035" r:id="rId3"/>
    <p:sldLayoutId id="2147491036" r:id="rId4"/>
    <p:sldLayoutId id="2147491037" r:id="rId5"/>
    <p:sldLayoutId id="2147491038" r:id="rId6"/>
    <p:sldLayoutId id="2147491039" r:id="rId7"/>
    <p:sldLayoutId id="2147491040" r:id="rId8"/>
    <p:sldLayoutId id="2147491041" r:id="rId9"/>
    <p:sldLayoutId id="2147491042" r:id="rId10"/>
    <p:sldLayoutId id="2147491043" r:id="rId11"/>
    <p:sldLayoutId id="21474910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0FA129-EABE-42AB-AC6F-0EBE8BFB24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5" r:id="rId1"/>
    <p:sldLayoutId id="2147491046" r:id="rId2"/>
    <p:sldLayoutId id="2147491047" r:id="rId3"/>
    <p:sldLayoutId id="2147491048" r:id="rId4"/>
    <p:sldLayoutId id="2147491049" r:id="rId5"/>
    <p:sldLayoutId id="2147491050" r:id="rId6"/>
    <p:sldLayoutId id="2147491051" r:id="rId7"/>
    <p:sldLayoutId id="2147491052" r:id="rId8"/>
    <p:sldLayoutId id="2147491053" r:id="rId9"/>
    <p:sldLayoutId id="2147491054" r:id="rId10"/>
    <p:sldLayoutId id="2147491055" r:id="rId11"/>
    <p:sldLayoutId id="21474910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80A058-9594-4BC0-9CE0-55A62385EC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57" r:id="rId1"/>
    <p:sldLayoutId id="2147490966" r:id="rId2"/>
    <p:sldLayoutId id="2147490967" r:id="rId3"/>
    <p:sldLayoutId id="2147490968" r:id="rId4"/>
    <p:sldLayoutId id="2147490969" r:id="rId5"/>
    <p:sldLayoutId id="2147490970" r:id="rId6"/>
    <p:sldLayoutId id="2147490971" r:id="rId7"/>
    <p:sldLayoutId id="2147490972" r:id="rId8"/>
    <p:sldLayoutId id="2147490973" r:id="rId9"/>
    <p:sldLayoutId id="2147490974" r:id="rId10"/>
    <p:sldLayoutId id="2147490975" r:id="rId11"/>
    <p:sldLayoutId id="21474909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309CD5-BBE6-4AF9-B61B-C8E23F5936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58" r:id="rId1"/>
    <p:sldLayoutId id="2147490977" r:id="rId2"/>
    <p:sldLayoutId id="2147490978" r:id="rId3"/>
    <p:sldLayoutId id="2147490979" r:id="rId4"/>
    <p:sldLayoutId id="2147490980" r:id="rId5"/>
    <p:sldLayoutId id="2147490981" r:id="rId6"/>
    <p:sldLayoutId id="2147490982" r:id="rId7"/>
    <p:sldLayoutId id="2147490983" r:id="rId8"/>
    <p:sldLayoutId id="2147490984" r:id="rId9"/>
    <p:sldLayoutId id="2147490985" r:id="rId10"/>
    <p:sldLayoutId id="2147490986" r:id="rId11"/>
    <p:sldLayoutId id="21474909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63EE95-A051-492B-AA0B-7329FBF886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59" r:id="rId1"/>
    <p:sldLayoutId id="2147490988" r:id="rId2"/>
    <p:sldLayoutId id="2147490989" r:id="rId3"/>
    <p:sldLayoutId id="2147490990" r:id="rId4"/>
    <p:sldLayoutId id="2147490991" r:id="rId5"/>
    <p:sldLayoutId id="2147490992" r:id="rId6"/>
    <p:sldLayoutId id="2147490993" r:id="rId7"/>
    <p:sldLayoutId id="2147490994" r:id="rId8"/>
    <p:sldLayoutId id="2147490995" r:id="rId9"/>
    <p:sldLayoutId id="2147490996" r:id="rId10"/>
    <p:sldLayoutId id="2147490997" r:id="rId11"/>
    <p:sldLayoutId id="21474909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11B860-9463-4FE1-919C-9D59F86E7A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60" r:id="rId1"/>
    <p:sldLayoutId id="2147490999" r:id="rId2"/>
    <p:sldLayoutId id="2147491000" r:id="rId3"/>
    <p:sldLayoutId id="2147491001" r:id="rId4"/>
    <p:sldLayoutId id="2147491002" r:id="rId5"/>
    <p:sldLayoutId id="2147491003" r:id="rId6"/>
    <p:sldLayoutId id="2147491004" r:id="rId7"/>
    <p:sldLayoutId id="2147491005" r:id="rId8"/>
    <p:sldLayoutId id="2147491006" r:id="rId9"/>
    <p:sldLayoutId id="2147491007" r:id="rId10"/>
    <p:sldLayoutId id="2147491008" r:id="rId11"/>
    <p:sldLayoutId id="21474910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AAA11-CD07-457F-9B1F-818BD0D4B1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61" r:id="rId1"/>
    <p:sldLayoutId id="2147491010" r:id="rId2"/>
    <p:sldLayoutId id="2147491011" r:id="rId3"/>
    <p:sldLayoutId id="2147491012" r:id="rId4"/>
    <p:sldLayoutId id="2147491013" r:id="rId5"/>
    <p:sldLayoutId id="2147491014" r:id="rId6"/>
    <p:sldLayoutId id="2147491015" r:id="rId7"/>
    <p:sldLayoutId id="2147491016" r:id="rId8"/>
    <p:sldLayoutId id="2147491017" r:id="rId9"/>
    <p:sldLayoutId id="2147491018" r:id="rId10"/>
    <p:sldLayoutId id="2147491019" r:id="rId11"/>
    <p:sldLayoutId id="21474910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127851-ED48-455F-B582-94F2C56AA5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62" r:id="rId1"/>
    <p:sldLayoutId id="2147491063" r:id="rId2"/>
    <p:sldLayoutId id="2147491064" r:id="rId3"/>
    <p:sldLayoutId id="2147491065" r:id="rId4"/>
    <p:sldLayoutId id="2147491066" r:id="rId5"/>
    <p:sldLayoutId id="2147491067" r:id="rId6"/>
    <p:sldLayoutId id="2147491068" r:id="rId7"/>
    <p:sldLayoutId id="2147491069" r:id="rId8"/>
    <p:sldLayoutId id="2147491070" r:id="rId9"/>
    <p:sldLayoutId id="2147491071" r:id="rId10"/>
    <p:sldLayoutId id="2147491072" r:id="rId11"/>
    <p:sldLayoutId id="2147491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1.jpeg"/><Relationship Id="rId11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31" descr="[comentario_escritura_25_figura_1.jpg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89138"/>
            <a:ext cx="5399088" cy="353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2788" y="2927350"/>
            <a:ext cx="7531100" cy="302260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Nem só de pão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vive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homem,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de toda a palavra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sai da boca de Deus.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71550" y="1557338"/>
            <a:ext cx="7704138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Jesus ouviu dizer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João Batista tinha sido morto,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retirou-Se num barco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um local deserto e afastado.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logo que as multidões o souberam,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deixando as suas cidades,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seguiram-n’O por terra.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desembarcar, Jesus viu uma grande multidão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cheio de compaixão, curou os seus doentes.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cair da tarde, os discípulos aproximaram-se de Jesus e disseram-Lhe: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local é deserto e a hora avançada.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Manda embora toda esta gente,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vá às aldeias comprar alimento».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53338" y="596900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497013"/>
            <a:ext cx="8424863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 respondeu-lhes: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precisam de se ir embora;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dai-lhes vós de comer».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eles: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temos aqui senão cinco pães e dois peixes».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Jesus: «Trazei-mos cá».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Ordenou então à multidão que se sentasse na relva.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Tomou os cinco pães e os dois peixes,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ergueu os olhos ao Céu e recitou a bênção.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partiu os pães e deu-os aos discípulos,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discípulos deram-nos à multidão.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comeram e ficaram saciados.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dos pedaços que sobraram, encheram doze cestos.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Ora, os que comeram eram cerca de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cinco mil homens, sem contar mulheres e crianças”.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                 (Mt 14)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18188" y="109537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3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755775"/>
            <a:ext cx="8640763" cy="34020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79500"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Pai, Senhor do céu e da terra,</a:t>
            </a:r>
          </a:p>
          <a:p>
            <a:pPr marL="1079500"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alimenta generosamente todas as suas criaturas, </a:t>
            </a:r>
          </a:p>
          <a:p>
            <a:pPr marL="1079500" lvl="2" algn="l">
              <a:spcAft>
                <a:spcPts val="24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ao homem dá-lhe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Alimento Divino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da Palavra e do Pão Eucarístico.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peçamos ao Senhor: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que saibamos distribuir o pão do Evangelho de Jesus…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que, pela partilha de bens, todos tenham o suficiente…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que levemos o nosso Amor aos sedentos de dignidade…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que as nossas famílias, comunidades cristãs, sejam 	 		espaço de acolhimento, partilha e oração…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19250" y="5229225"/>
            <a:ext cx="68405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luz da palavra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a força da eucaristia!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87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1" descr="http://t1.gstatic.com/images?q=tbn:ANd9GcQ4y7VXeLZ8rHLS9JXAmxR3BsCuHUPBbZAeCizhm0cDKLO18PQA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484438"/>
            <a:ext cx="4776788" cy="3176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2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9813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98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30325" y="1268413"/>
            <a:ext cx="63373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No altar do Senhor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apresentamos pão e vinho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o Sacrifício.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ACEITAI, SENHOR,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OS DONS DO NOSSO AMOR!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Pão e vinho depois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tornarão Corpo e Sangue </a:t>
            </a:r>
          </a:p>
          <a:p>
            <a:pPr algn="l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Nosso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186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5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288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18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68313" y="3357563"/>
            <a:ext cx="6230937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Jesus, cheio de </a:t>
            </a:r>
            <a:r>
              <a:rPr lang="pt-PT" sz="2200" i="1" baseline="0">
                <a:latin typeface="Arial" charset="0"/>
              </a:rPr>
              <a:t>compaixão</a:t>
            </a:r>
            <a:r>
              <a:rPr lang="pt-PT" sz="2200" baseline="0">
                <a:latin typeface="Arial" charset="0"/>
              </a:rPr>
              <a:t>… </a:t>
            </a:r>
            <a:r>
              <a:rPr lang="pt-PT" sz="2200" i="1" baseline="0">
                <a:latin typeface="Arial" charset="0"/>
              </a:rPr>
              <a:t>curava</a:t>
            </a:r>
            <a:r>
              <a:rPr lang="pt-PT" sz="2200" baseline="0">
                <a:latin typeface="Arial" charset="0"/>
              </a:rPr>
              <a:t>… e </a:t>
            </a:r>
            <a:r>
              <a:rPr lang="pt-PT" sz="2200" i="1" baseline="0">
                <a:latin typeface="Arial" charset="0"/>
              </a:rPr>
              <a:t>alimentava </a:t>
            </a:r>
            <a:r>
              <a:rPr lang="pt-PT" sz="2200" baseline="0">
                <a:latin typeface="Arial" charset="0"/>
              </a:rPr>
              <a:t>a gente... </a:t>
            </a:r>
            <a:r>
              <a:rPr lang="pt-PT" sz="2200" b="0" i="1" baseline="0">
                <a:latin typeface="Arial" charset="0"/>
              </a:rPr>
              <a:t>[ 3ª L. / Evang. </a:t>
            </a:r>
            <a:r>
              <a:rPr lang="pt-PT" sz="2200" b="0" baseline="0">
                <a:latin typeface="Arial" charset="0"/>
              </a:rPr>
              <a:t>-</a:t>
            </a:r>
            <a:r>
              <a:rPr lang="pt-PT" sz="2200" baseline="0">
                <a:latin typeface="Arial" charset="0"/>
              </a:rPr>
              <a:t>Mt 14 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Há sempre um outro </a:t>
            </a:r>
            <a:r>
              <a:rPr lang="pt-PT" sz="2200" i="1" baseline="0">
                <a:latin typeface="Arial" charset="0"/>
              </a:rPr>
              <a:t>alimento melhor</a:t>
            </a:r>
            <a:r>
              <a:rPr lang="pt-PT" sz="2200" baseline="0">
                <a:latin typeface="Arial" charset="0"/>
              </a:rPr>
              <a:t>… que Deus pode dar </a:t>
            </a:r>
            <a:r>
              <a:rPr lang="pt-PT" sz="2200" i="1" baseline="0">
                <a:latin typeface="Arial" charset="0"/>
              </a:rPr>
              <a:t>de graça… </a:t>
            </a:r>
            <a:r>
              <a:rPr lang="pt-PT" sz="2200" b="0" i="1" baseline="0">
                <a:latin typeface="Arial" charset="0"/>
              </a:rPr>
              <a:t>[ 1ª Leit.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Is 55 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Nada nos poderá separar do Amor de Deus, se nós não quisermos…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8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3908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2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39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493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493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2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3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4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45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4946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47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69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2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698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11" descr="http://1.bp.blogspot.com/_c_4tjjZCjoM/SNm1HS74oVI/AAAAAAAACTA/4JMfW9XV8d8/s1600/santa+cei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775" y="2060575"/>
            <a:ext cx="4816475" cy="3611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4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80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235075" y="836613"/>
            <a:ext cx="6865938" cy="5832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2300" indent="4763" algn="l"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PARA QUEM HAVEMOS DE IR?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NÓS TEMOS FOME DE AMOR!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   	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PALAVRAS DE VIDA ETERNA,</a:t>
            </a:r>
            <a:b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   	SÓ TU NOS DIZES, SENHOR!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5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br>
              <a:rPr kumimoji="0" lang="pt-PT" sz="5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Nem só de pão vive o homem,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mas também vive de amor!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Tu és Pão que nos dá vida,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nós cremos em Ti, Senhor!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5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     </a:t>
            </a:r>
            <a:r>
              <a:rPr kumimoji="0" lang="pt-PT" sz="8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                   </a:t>
            </a:r>
            <a:br>
              <a:rPr kumimoji="0" lang="pt-PT" sz="8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	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Tua Palavra ilumina</a:t>
            </a:r>
            <a:b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		nossa vida com fulgor.</a:t>
            </a:r>
            <a:b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		Seguiremos os teus passos</a:t>
            </a:r>
            <a:b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		a onde fores, Senhor!</a:t>
            </a:r>
            <a:br>
              <a:rPr kumimoji="0" lang="pt-PT" sz="2200" i="1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5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  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		3. Tu és Caminho e Verdade,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		Tu és Vida e Comunhão!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		Só Tu fazes os amigos</a:t>
            </a:r>
            <a:b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			felizes de coração! </a:t>
            </a: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38151" y="1749425"/>
            <a:ext cx="8454330" cy="304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 aparecer, ao longo da nossa vida, todo o tipo de inimigos, perigos, ameaças… mas nem todos os poderes do mundo são capazes de nos afastar de Deus em Cristo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(é o alerta que nos lança hoje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Palavra, em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S. Paulo)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certeza do Amor de Deus em nós: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marL="914400" lvl="4" algn="l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pesar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tudo, seremos mais fiéis, como Ele nos pede...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Seremos mais fortes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forças do mal…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Mesmo que apareça o desânimo, teremos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uma Fé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firme...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inimigos da nossa salvação não poderão connosco!...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19250" y="5083175"/>
            <a:ext cx="5983288" cy="938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Nada nos separará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Do amor de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9" descr="http://4.bp.blogspot.com/_xs7CA5efdV4/S8XO781pX4I/AAAAAAAAAEE/RdgedcYMhvw/s1600/Mar%C3%A7o.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557338"/>
            <a:ext cx="4845050" cy="3455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2" name="Line 9"/>
          <p:cNvSpPr>
            <a:spLocks noChangeShapeType="1"/>
          </p:cNvSpPr>
          <p:nvPr/>
        </p:nvSpPr>
        <p:spPr bwMode="auto">
          <a:xfrm>
            <a:off x="395288" y="857250"/>
            <a:ext cx="8243887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6418" y="1387021"/>
            <a:ext cx="622800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908720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3005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539750" y="1406797"/>
            <a:ext cx="8424863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TU, SENHOR, CHAMASTE.</a:t>
            </a:r>
          </a:p>
          <a:p>
            <a:pPr lvl="3"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TU, SENHOR, CONVIDAS:</a:t>
            </a:r>
          </a:p>
          <a:p>
            <a:pPr lvl="3"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 E SEGUE-ME!  VEM E SEGUE-ME!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IREI CONTIGO!  SENHOR, IREI CONTIGO!</a:t>
            </a:r>
            <a:endParaRPr lang="pt-PT" sz="2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Deixarei na praia as minhas redes: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Pegarei no arado contigo, Senhor!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Guardarei o meu lugar nos teus caminhos!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Semearei a tua Palavra em meu redor: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nascerá, e crescerá!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irei contigo! Senhor, irei contigo!</a:t>
            </a:r>
            <a:endParaRPr lang="pt-PT" sz="2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Deixarei os meus bens e minha terra: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darei, aos meus irmãos, o meu tempo e cuidados!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assim saberão que Tu vives.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o meu esforço abrirei mais caminhos: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	de unidade e fraternidade. 	</a:t>
            </a:r>
          </a:p>
          <a:p>
            <a:pPr algn="l">
              <a:defRPr/>
            </a:pPr>
            <a:r>
              <a:rPr lang="pt-PT" sz="2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</a:t>
            </a:r>
            <a:r>
              <a:rPr lang="pt-PT" sz="21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Senhor, irei contigo! Senhor, irei contigo!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6" descr="http://1.bp.blogspot.com/_JHXFfeNKFsQ/TSc_TYYmN1I/AAAAAAAAAJI/70Qucff5i-E/s400/nyr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958" y="2060848"/>
            <a:ext cx="5837793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5" name="Line 3"/>
          <p:cNvSpPr>
            <a:spLocks noChangeShapeType="1"/>
          </p:cNvSpPr>
          <p:nvPr/>
        </p:nvSpPr>
        <p:spPr bwMode="auto">
          <a:xfrm flipV="1">
            <a:off x="539750" y="801688"/>
            <a:ext cx="2735263" cy="1042987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3838" y="845692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628800"/>
            <a:ext cx="6480175" cy="3449637"/>
          </a:xfrm>
        </p:spPr>
        <p:txBody>
          <a:bodyPr/>
          <a:lstStyle/>
          <a:p>
            <a:pPr>
              <a:defRPr/>
            </a:pP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TE DAMOS GRAÇAS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PELA VIDA, A TERRA E O SOL.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Ó SENHOR, QUEREMOS CANTAR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AS GRANDEZAS DO TEU AMOR.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Tua Vida, ó Pai, é a minha;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Teus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dedos moldaram meu barro.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Teu sopro dá vida à minha alma,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Teu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sorriso em meus olhos está.</a:t>
            </a:r>
            <a:endParaRPr lang="pt-PT" sz="2400" b="1" i="1" cap="all" dirty="0" smtClean="0">
              <a:solidFill>
                <a:schemeClr val="tx1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1" descr="http://t3.gstatic.com/images?q=tbn:ANd9GcSuvTesZ8EyKJIHf0irvvVM5Sq4zToRUIStlPiGr_NYjZ9BDH9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7283"/>
            <a:ext cx="2592785" cy="3699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9" descr="http://t2.gstatic.com/images?q=tbn:ANd9GcTENhIzogt6O7veqhDKkKxIIAW7SrWgTMQyXeQBKbuGMf5emiTtk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4061"/>
            <a:ext cx="2970486" cy="2468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31" descr="[comentario_escritura_25_figura_1.jpg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4"/>
            <a:ext cx="4824338" cy="3154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3" descr="http://t0.gstatic.com/images?q=tbn:ANd9GcTDwAZbvJmqhycdF4GyHzvjOC7Nh0xxwkYTDxonYBJEsdWlWz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60008"/>
            <a:ext cx="3024336" cy="26835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0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 rot="21313048">
            <a:off x="288133" y="1995087"/>
            <a:ext cx="8910939" cy="297773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Todas as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criaturas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 são 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alimentadas - “saciadas” – gratuitamente.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 humano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criado à sua imagem,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Alimento Divino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que dá JESUS…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nada nos separará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Amor!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652121" y="5506805"/>
            <a:ext cx="2952328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234683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1" descr="http://t3.gstatic.com/images?q=tbn:ANd9GcSuvTesZ8EyKJIHf0irvvVM5Sq4zToRUIStlPiGr_NYjZ9BDH9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7283"/>
            <a:ext cx="2592785" cy="3699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9" descr="http://t2.gstatic.com/images?q=tbn:ANd9GcTENhIzogt6O7veqhDKkKxIIAW7SrWgTMQyXeQBKbuGMf5emiTtk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4061"/>
            <a:ext cx="2970486" cy="2468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31" descr="[comentario_escritura_25_figura_1.jpg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4"/>
            <a:ext cx="4824338" cy="3154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3" descr="http://t0.gstatic.com/images?q=tbn:ANd9GcTDwAZbvJmqhycdF4GyHzvjOC7Nh0xxwkYTDxonYBJEsdWlWz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60008"/>
            <a:ext cx="3024336" cy="26835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0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 rot="21313048">
            <a:off x="288133" y="1995087"/>
            <a:ext cx="8910939" cy="297773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Todas as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criaturas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 são 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alimentadas - “saciadas” – gratuitamente.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 humano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criado à sua imagem,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Alimento Divino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que dá JESUS…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nada nos separará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Amor!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6" descr="http://reporterdecristo.com/wp-content/uploads/2011/01/vatican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8" y="1628775"/>
            <a:ext cx="6807200" cy="345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7" name="Rectângulo 6"/>
          <p:cNvSpPr/>
          <p:nvPr/>
        </p:nvSpPr>
        <p:spPr>
          <a:xfrm>
            <a:off x="1619250" y="901700"/>
            <a:ext cx="6121400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Caminhamos para Ti, 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Cidade do Senhor,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construindo neste mundo 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Verdade e o Amor.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 ELEITO, POVO SANTO,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REUNIDO NO AMOR.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PEREGRINO, AO ENCONTRO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CIDADE DO SENHOR.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Quem tem fome de justiça, 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tem sede de verdade: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vinde à mesa da Palavra, </a:t>
            </a:r>
          </a:p>
          <a:p>
            <a:pPr lvl="3" algn="l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vinde à fonte da Água viva.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16013" y="1073150"/>
            <a:ext cx="6911975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«Todos vós que tendes sede,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à nascente das águas.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que não tendes dinheiro,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vinde, comprai e comei. Vinde e comprai,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dinheiro e sem despesa, vinho e leite.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gastais o vosso dinheiro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naquilo que não alimenta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vosso trabalho naquilo que não sacia?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Ouvi-Me com atenção e comereis o que é bom;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saboreareis manjares suculentos.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Prestai-Me ouvidos e vinde a Mim;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escutai-Me e vivereis.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Firmarei convosco uma aliança eterna,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as graças prometidas a David”.  (Is 55)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886" y="76470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897063" y="5548313"/>
            <a:ext cx="6635750" cy="860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Abris, Senhor, as vossas mãos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5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saciais a nossa fome.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486778" y="5844045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6937375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4213" y="1268413"/>
            <a:ext cx="8208962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poderá separar-nos do amor de Cristo?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tribulação, a angústia, a perseguição,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fome, a nudez, o perigo ou a espada?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em tudo isto somos vencedores,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graças Àquele que nos amou.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eu estou certo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nem a morte nem a vida,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os Anjos nem os Principados,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 presente nem o futuro,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as Potestades nem a altura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a profundidade,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qualquer outra criatura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poderá separar-nos do amor de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manifestou em Cristo Jesus,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Nosso Senhor”.                                       (Rm 8)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6703</TotalTime>
  <Words>1507</Words>
  <Application>Microsoft Office PowerPoint</Application>
  <PresentationFormat>Apresentação no Ecrã (4:3)</PresentationFormat>
  <Paragraphs>315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28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Ó SENHOR, TE DAMOS GRAÇAS  PELA VIDA, A TERRA E O SOL.  Ó SENHOR, QUEREMOS CANTAR  AS GRANDEZAS DO TEU AMOR.   1. Tua Vida, ó Pai, é a minha; Teus dedos moldaram meu barro.  Teu sopro dá vida à minha alma, Teu sorriso em meus olhos está.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391</cp:revision>
  <dcterms:created xsi:type="dcterms:W3CDTF">2006-05-02T09:35:59Z</dcterms:created>
  <dcterms:modified xsi:type="dcterms:W3CDTF">2014-07-30T15:02:04Z</dcterms:modified>
</cp:coreProperties>
</file>