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2421" r:id="rId14"/>
    <p:sldMasterId id="2147492719" r:id="rId15"/>
  </p:sldMasterIdLst>
  <p:notesMasterIdLst>
    <p:notesMasterId r:id="rId43"/>
  </p:notesMasterIdLst>
  <p:sldIdLst>
    <p:sldId id="303" r:id="rId16"/>
    <p:sldId id="281" r:id="rId17"/>
    <p:sldId id="359" r:id="rId18"/>
    <p:sldId id="361" r:id="rId19"/>
    <p:sldId id="313" r:id="rId20"/>
    <p:sldId id="305" r:id="rId21"/>
    <p:sldId id="334" r:id="rId22"/>
    <p:sldId id="332" r:id="rId23"/>
    <p:sldId id="331" r:id="rId24"/>
    <p:sldId id="330" r:id="rId25"/>
    <p:sldId id="341" r:id="rId26"/>
    <p:sldId id="306" r:id="rId27"/>
    <p:sldId id="311" r:id="rId28"/>
    <p:sldId id="335" r:id="rId29"/>
    <p:sldId id="283" r:id="rId30"/>
    <p:sldId id="314" r:id="rId31"/>
    <p:sldId id="315" r:id="rId32"/>
    <p:sldId id="299" r:id="rId33"/>
    <p:sldId id="301" r:id="rId34"/>
    <p:sldId id="317" r:id="rId35"/>
    <p:sldId id="318" r:id="rId36"/>
    <p:sldId id="316" r:id="rId37"/>
    <p:sldId id="266" r:id="rId38"/>
    <p:sldId id="312" r:id="rId39"/>
    <p:sldId id="363" r:id="rId40"/>
    <p:sldId id="352" r:id="rId41"/>
    <p:sldId id="364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5B6488A-5676-4FAE-84BA-A32C42C856B3}" type="datetimeFigureOut">
              <a:rPr lang="pt-PT"/>
              <a:pPr>
                <a:defRPr/>
              </a:pPr>
              <a:t>25/01/2015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0BEFB2B-C15F-4E6A-AAB2-2AF18020BB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12789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09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5F3598E-3D08-4451-A25A-1AD923FB74F9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3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44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3287864-1C1D-4165-BC5B-D58F2F96452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69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81A2715-4EA4-41B0-AD19-A4E1C8063F90}" type="slidenum">
              <a:rPr lang="pt-PT" sz="1200" smtClean="0"/>
              <a:pPr algn="r" eaLnBrk="1" hangingPunct="1">
                <a:defRPr/>
              </a:pPr>
              <a:t>11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716486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B976DDF-2405-4CE8-A1A5-26C6C419107A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52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D39F6F70-3937-4F69-A1CC-5DAB8C96FA75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40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09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5F3598E-3D08-4451-A25A-1AD923FB74F9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27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751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E00FB-AAA1-40C2-A667-8C6B8C2809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2786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758DA-6220-4B09-AB55-AC03538BC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994093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B79D48-7C4D-4C8F-A187-F2FD54616F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91964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9348B5-A600-4F73-B61B-29225A46C6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028315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F8CE54-65B8-499E-85A3-3DBC7241B9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765792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2ADCB3-FBFA-4582-89D2-785DE270EA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203230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268122-6F3A-43E1-A6C0-4C463C3992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191561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1C0E51-CD2C-4B65-9C12-D0D85F4D9A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5582408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FA8E58-62FC-404C-8045-61C03ED9E7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140075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81BE86-1421-4EDF-A6C8-7797F5A912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988127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E364B8-F3D2-43B4-B5FA-573F274C94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115425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9B2B2B-D064-4DBB-B582-58918F5C694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212451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F830F-526F-4513-8F2B-975668201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058126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986200-11B7-4E25-BEE6-3868AF745BB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96245689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75F808-E204-4B47-8E3E-D43B3357228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82825802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448FB7-669F-496B-8291-544E09D76F7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010829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CC509A-65E5-48CE-9754-AEA4403B27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1090647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698DDE-7ACD-4796-9BE6-15659746426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2231919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0042F9-388B-4BF4-8682-66B3D9DD8A3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39747321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BCE4E9-8EAA-4EE4-9822-F4F149BC199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9454752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C5BB2C-2549-40DB-800F-02E84447951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50262229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2502CE-A6B3-462D-A9C5-2A1AB85F0F2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4588444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10A3EE-94A1-4B92-B974-EDA093C558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4745998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BE5E8-3BE7-4679-8802-A95D4588D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731011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94EC2C-0C05-4512-B144-8DF120C48E9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03328040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A4E52C-73D5-40EF-941F-EA03AC064C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4437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A250F5-A9BA-4218-8BB1-995443CC25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04484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7CAE0A-6338-4291-AE96-D781994263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329751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6DD76F-E010-4898-911C-03AD0200A9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385341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94C8B7-82B2-4D03-85CA-FCB1B3C113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0368371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ABDAAB-2C6D-41F0-BB07-05A5EDBAA3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4154889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415F1A-4AAA-4101-BA5D-CFDA0B2E80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86907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B905D6-DA42-4584-BE69-823D226E7F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72542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69FDD-5389-4F18-95FD-85734B1917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927791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ECCDE8-108E-412A-B89D-E1FACE5C45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7036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7302A4-00B7-4E6E-91FE-B8D2E41A0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924286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D6A66C-2086-4C24-9318-17F33D2DD8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3573990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AB0AD7-88C4-41BA-892D-6386CD967E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830210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6F3CB-4179-44F3-A77D-939BD53E86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75548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EAF1E-B612-42DE-A9F5-17F9A7A7E4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85446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F6266-E54B-4B58-9F8F-E9B3C36353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4605909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8BABA-23E2-4BCC-992F-20CFA2326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29626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6D3F3-B17E-4CB8-8439-1C90AF3030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867370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318B4-D22B-44BB-B09B-6D06CB6335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433905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46D31-4FA1-4B3A-ABF9-559D6E7BCE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5590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1E438-383F-460C-BCD1-7A754899D4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0010034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E0B01-1241-41CF-AF30-EB81EF7BA1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075042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BE0E8-B2F3-47AB-8ACA-0328BB6B7E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27095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148B4-6F02-4D3D-9F48-B03F4243EF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858616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1A0D5-2D40-40D6-B146-819F5C82AE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353018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183A1-7DF3-4376-A1A7-81BB9C8B9B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5832272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D0DCD-D26F-4FF8-9849-0F74648865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39572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4C36A-ADB3-49F3-B1ED-1356F914DF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1069544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E6B97-D459-45AA-A7B2-7C02538A31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4227664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FFFAA-31AA-43BB-830F-DFC6C8175B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8425937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EBE57-5E5E-4D15-880A-E88C84EAE1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430035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946633-26F4-4762-A48C-678CDD1DBE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68251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8646C-2AEB-4B99-9F38-BAC0CE4C33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3770294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0C843-FED3-4E5E-AD02-42E4D2ACEB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42520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09327-0CAC-487D-B819-FA5ACF990A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4407825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B57A-F820-4AFC-9790-0FFAB2DCD8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7715532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4D453-2855-4749-86CF-7A5EE3B658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302742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37CEC-842B-44E0-BE9F-99834F27CF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2497313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08069-4F73-4468-8A88-9132C74BD9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572615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F1F601-E05F-4853-BA16-6C74081817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22721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A31609-CEB1-4E77-9C2A-8F0AAD18A5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0973031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FC8748-6E6E-406A-9FDD-51865BA66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903474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3729C5-86D1-422D-A7A1-9FE284F83E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0916410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5110C9-6D5E-48FA-BD65-DC9BCD710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561927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59EFB1-7DDA-466F-B2D6-6E57E1150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4889242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7643B2-1598-4B63-84E6-216F397F3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21509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91280-5E85-44E2-ABDD-26A800B18B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7536006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BF806B-E108-46E1-BCF4-99108C27D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7846743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0AEF03-5E13-45FB-91DE-3C0F851E67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618154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1DCCF-0E64-40E4-BF2A-5BE96AF9B6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3077242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03C8C7-5EC0-4638-B2C0-62D3D037DF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4358159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A085C-B84B-42FB-B3EA-195408DD5C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202188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91F4C3-4D98-4A73-A333-750708E1C4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87345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6C45D3-6624-405A-BD37-9EAACC355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8955993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E87677-BDC7-4D3F-B503-08D5F51BD8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1611825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889E27-6C80-42A0-A6EF-EF163EDD57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780331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56CE1B-69A7-40DE-9CF5-4E7A5914E0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1785096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51B01E-9EE6-4F4E-9065-7EF6DF2A68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862208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BD9E8E-A32C-4CC7-9DDC-B6D5715114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170374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77CA5-C737-414F-9CDE-1478903CA9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740533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727DAE-0A94-4F1C-A61C-820B40A0FA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4000423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392D4-4BF6-4965-A496-82C647F3BA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7257065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43F6A5-18F5-4FD5-907D-B2F5F9ED67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84427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26C939-52A1-4EA4-83F0-6E43348ED8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48384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9AE242-5CBA-476D-9612-5A7310C947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7346015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C596C0-6697-4074-9F3E-9302FDE93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0678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478943-324B-40E8-8246-95966027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149950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C2BAD-2F6C-4767-A1E0-A066103D73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02163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8B45A2-A8D8-407C-A741-9465D524A6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239901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1648F9-CB3D-44B1-8A1C-30AE3C6B91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677756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6D2523-CD78-4BCC-87B2-6DC2747D81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122840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124B-C5CF-44BB-8E84-A507ED7DA7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917071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FA4882-B63C-4BEF-9360-73222DB206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9295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B5CA0D-7730-45F0-B655-8C188D999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9937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4C2731-BC5F-4127-A616-FB16D69D6C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253158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8AB07-9BEA-40F8-A5B9-9E644B3F1F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9141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F6DF1C-8F45-4F29-A254-227959F6FB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183228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BD15DD-A899-4EE4-9CFC-5134565365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665860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E6D1E-B170-4BB1-B6F5-C58983E305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6300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4DFA5-5066-4F13-8CC0-BD13FB0184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85302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B0B32-B2DD-4EAA-AC9C-E240826A30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91097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C7D920-C5F9-4475-BAEC-2439659AA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885842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35101-1BC6-464C-AE1C-24A09C122D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423351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B6766C-5A1C-4E36-89A5-3F33A1D6A0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429997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56784B-4E26-4DBF-AEF3-C19E3D4350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9052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7C4C70-9DFD-4B83-B0B3-5BCE60E15F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404200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D7D41-3255-4644-B105-6BF4ED2251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8416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F9083-C65B-49F0-A65C-A6E9649C1C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019215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A8CED-20C3-4F3A-9A0C-AC04DEA395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229500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387D2-AE72-4D15-BC37-DA860E3D47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14068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7F87A-AEB7-40E0-A01A-0BE819E4E4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072790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05E88-C85E-4D22-B3C6-C45EE374D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96646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6C4A8-78D6-4D7F-8691-3DC26532A6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929490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85FD4-3ECD-4D93-84DD-8F327C61A6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697241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C7B82-9890-43FE-8B7D-AFD2A49CA0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933375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76EE8-2189-46A8-8B36-B95C87C56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295696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EF7F4-85A3-41A6-9053-627668654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694469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0E1DB-1A43-4AB6-9606-1FFC1D5DB9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39579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BD92B-8AE2-4ADB-BD72-FA6DEF47E6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720197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6BB96-FC79-43BC-B87A-F64D49C1A3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971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425FC-D75C-49F8-9771-6F0A3741B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206270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C8005-3B48-4F4E-AA65-98F2E0FE31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538953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FC214-F797-4EE4-BE0E-7B011DFAE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162240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EE631-AF5F-449D-A821-59B92AB21B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325754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652A9-C041-4E33-87B1-52C6DE59DE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278268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C19CC-C0EE-431E-97DD-9B14BD9097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583785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8DEF5-8166-4AAA-9E91-CE884ABDB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02390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3E756-A530-438A-956F-2F80F79A28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312371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77B39-FC05-4113-BFA5-8DCA836D7B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927775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B8B2-AED5-4F42-9EA2-9AD6268C7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674340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06A20-6C40-44BF-A11B-6C17EC2DF6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240923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F7B81-F9F7-4F85-A650-EF6A49A5E2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7748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8C1D0-DA82-487C-B1E2-C8129572ED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376773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2581A-2B26-4FD6-A611-E8235D1225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9230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0ABA9-F8CA-4A32-985D-82CDEA77FB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772311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DFCF1-DEA4-430E-806D-EA0F71CE4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515795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2250A-2F50-48B9-BE88-87CCF44773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07516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4BED7-0262-490F-BD69-22AF2A4E9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630078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31288-DCEF-4EC1-8D1A-5D5390890C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8107834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7F38D-43D1-4F47-83CA-2CCFDF9188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886829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E9E9A-FF71-4EAD-B8A8-A9243A0C3D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934608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F1CAE-86E2-40F6-B3F8-C306A41026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386213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54B78-B5D6-4B53-9CEF-DCDEFF8CD7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155524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522BE-5EB7-48ED-9C2A-69FD736F1A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72938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468C0-B062-410B-BC7F-829C7C3293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24954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88C8F-792B-433A-8324-80BA99C34D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524817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9BC24-F5AD-4BC8-B6BC-451F3639F9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64172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DA926-897D-4C90-AEAB-7F683AF1FC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652549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522A0-97AF-4C5D-9BBB-27B9F3C08F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489593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9C714-6E63-4B9E-A338-949B06FC08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101460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4EB69-1292-466A-871D-924BD3DF1B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40677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D1CC0-F6A5-42FA-BCBE-22F5A2ACE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651662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7BF85-AE71-4C14-B8CE-F5D861402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42163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7051D-919E-446B-9EA4-5CA79C9CAF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986256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5C036-7DEC-4403-8DAB-EB4F37AD7E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556823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B0942-9FA0-41AD-9CE2-D14CBA398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476257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233CD-EE9A-4D19-89D3-11D1662BD9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734421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07B57-0A7F-4723-89B0-06AB5E7372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216656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89D69-5BE0-41FE-987C-99FBA6311E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883884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FEFAA-72AE-4C75-8940-2A2E862455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64243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48495-6221-445E-AAFE-D3329B64A4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016408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370FA-563E-4E7D-88BC-E61742E13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753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B3AE5-88AB-4002-BE3C-D88AF0CD32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7521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B9FDB-21C6-4386-85E1-A510129CDC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565295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A7978-D031-45FD-B567-D626FD5025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115557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34E05-F4D5-49ED-B3F1-F1C89269ED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767771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8507B-F456-4EB8-941E-D480D18178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31571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CA2E3-46DC-47E4-93E7-92B4195BDB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207704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3899F-DCBA-43C2-8758-B3F15D6B9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6597453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D713C-B2EE-4E03-8A4B-7C24FA050F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423772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1233F-A240-41AB-87DF-74B13B1C0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96870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FD3CD-3D2B-4648-82BA-FC26E3C3DB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5011786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8F9BA-F7D7-499C-B581-BAC20DF19F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0365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D98BD7-91D6-48AB-AAAA-5911C08D23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907219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3A5BF3-E735-4015-B73C-40E000770C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994988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5103C9-6939-4D1B-93E3-6E42EE463A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20" r:id="rId1"/>
    <p:sldLayoutId id="2147493132" r:id="rId2"/>
    <p:sldLayoutId id="2147493133" r:id="rId3"/>
    <p:sldLayoutId id="2147493134" r:id="rId4"/>
    <p:sldLayoutId id="2147493135" r:id="rId5"/>
    <p:sldLayoutId id="2147493136" r:id="rId6"/>
    <p:sldLayoutId id="2147493137" r:id="rId7"/>
    <p:sldLayoutId id="2147493138" r:id="rId8"/>
    <p:sldLayoutId id="2147493139" r:id="rId9"/>
    <p:sldLayoutId id="2147493140" r:id="rId10"/>
    <p:sldLayoutId id="2147493141" r:id="rId11"/>
    <p:sldLayoutId id="21474931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1D8BA4-5C85-4AAD-98D8-B2F20092BF0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62" r:id="rId1"/>
    <p:sldLayoutId id="2147493263" r:id="rId2"/>
    <p:sldLayoutId id="2147493264" r:id="rId3"/>
    <p:sldLayoutId id="2147493265" r:id="rId4"/>
    <p:sldLayoutId id="2147493266" r:id="rId5"/>
    <p:sldLayoutId id="2147493267" r:id="rId6"/>
    <p:sldLayoutId id="2147493268" r:id="rId7"/>
    <p:sldLayoutId id="2147493269" r:id="rId8"/>
    <p:sldLayoutId id="2147493270" r:id="rId9"/>
    <p:sldLayoutId id="2147493271" r:id="rId10"/>
    <p:sldLayoutId id="2147493272" r:id="rId11"/>
    <p:sldLayoutId id="21474932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26671D-6E19-4F9B-B2C6-26668A087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74" r:id="rId1"/>
    <p:sldLayoutId id="2147493275" r:id="rId2"/>
    <p:sldLayoutId id="2147493276" r:id="rId3"/>
    <p:sldLayoutId id="2147493277" r:id="rId4"/>
    <p:sldLayoutId id="2147493278" r:id="rId5"/>
    <p:sldLayoutId id="2147493279" r:id="rId6"/>
    <p:sldLayoutId id="2147493280" r:id="rId7"/>
    <p:sldLayoutId id="2147493281" r:id="rId8"/>
    <p:sldLayoutId id="2147493282" r:id="rId9"/>
    <p:sldLayoutId id="2147493283" r:id="rId10"/>
    <p:sldLayoutId id="2147493284" r:id="rId11"/>
    <p:sldLayoutId id="21474932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4B06E2-425D-4D45-82E8-F611832561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86" r:id="rId1"/>
    <p:sldLayoutId id="2147493198" r:id="rId2"/>
    <p:sldLayoutId id="2147493199" r:id="rId3"/>
    <p:sldLayoutId id="2147493200" r:id="rId4"/>
    <p:sldLayoutId id="2147493201" r:id="rId5"/>
    <p:sldLayoutId id="2147493202" r:id="rId6"/>
    <p:sldLayoutId id="2147493203" r:id="rId7"/>
    <p:sldLayoutId id="2147493204" r:id="rId8"/>
    <p:sldLayoutId id="2147493205" r:id="rId9"/>
    <p:sldLayoutId id="2147493206" r:id="rId10"/>
    <p:sldLayoutId id="2147493207" r:id="rId11"/>
    <p:sldLayoutId id="21474932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2A84C6-B6A8-4E06-80A7-6BD2A4CDED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87" r:id="rId1"/>
    <p:sldLayoutId id="2147493209" r:id="rId2"/>
    <p:sldLayoutId id="2147493210" r:id="rId3"/>
    <p:sldLayoutId id="2147493211" r:id="rId4"/>
    <p:sldLayoutId id="2147493212" r:id="rId5"/>
    <p:sldLayoutId id="2147493213" r:id="rId6"/>
    <p:sldLayoutId id="2147493214" r:id="rId7"/>
    <p:sldLayoutId id="2147493215" r:id="rId8"/>
    <p:sldLayoutId id="2147493216" r:id="rId9"/>
    <p:sldLayoutId id="2147493217" r:id="rId10"/>
    <p:sldLayoutId id="2147493218" r:id="rId11"/>
    <p:sldLayoutId id="214749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69A48E-6977-4D3B-A048-D75E3563EC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88" r:id="rId1"/>
    <p:sldLayoutId id="2147493289" r:id="rId2"/>
    <p:sldLayoutId id="2147493290" r:id="rId3"/>
    <p:sldLayoutId id="2147493291" r:id="rId4"/>
    <p:sldLayoutId id="2147493292" r:id="rId5"/>
    <p:sldLayoutId id="2147493293" r:id="rId6"/>
    <p:sldLayoutId id="2147493294" r:id="rId7"/>
    <p:sldLayoutId id="2147493295" r:id="rId8"/>
    <p:sldLayoutId id="2147493296" r:id="rId9"/>
    <p:sldLayoutId id="2147493297" r:id="rId10"/>
    <p:sldLayoutId id="2147493298" r:id="rId11"/>
    <p:sldLayoutId id="21474932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9B5F95-10DC-445B-AF8A-E5CB2D3D55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64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64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639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640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640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639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640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640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639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639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639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639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639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312" r:id="rId1"/>
    <p:sldLayoutId id="2147493313" r:id="rId2"/>
    <p:sldLayoutId id="2147493314" r:id="rId3"/>
    <p:sldLayoutId id="2147493315" r:id="rId4"/>
    <p:sldLayoutId id="2147493316" r:id="rId5"/>
    <p:sldLayoutId id="2147493317" r:id="rId6"/>
    <p:sldLayoutId id="2147493318" r:id="rId7"/>
    <p:sldLayoutId id="2147493319" r:id="rId8"/>
    <p:sldLayoutId id="2147493320" r:id="rId9"/>
    <p:sldLayoutId id="2147493321" r:id="rId10"/>
    <p:sldLayoutId id="2147493322" r:id="rId11"/>
    <p:sldLayoutId id="21474933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AB1762-77B1-400D-8A38-94750FADF3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21" r:id="rId1"/>
    <p:sldLayoutId id="2147493222" r:id="rId2"/>
    <p:sldLayoutId id="2147493223" r:id="rId3"/>
    <p:sldLayoutId id="2147493224" r:id="rId4"/>
    <p:sldLayoutId id="2147493225" r:id="rId5"/>
    <p:sldLayoutId id="2147493226" r:id="rId6"/>
    <p:sldLayoutId id="2147493227" r:id="rId7"/>
    <p:sldLayoutId id="2147493228" r:id="rId8"/>
    <p:sldLayoutId id="2147493229" r:id="rId9"/>
    <p:sldLayoutId id="2147493230" r:id="rId10"/>
    <p:sldLayoutId id="2147493231" r:id="rId11"/>
    <p:sldLayoutId id="21474932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BF5CA2-F0EF-4F77-AB64-7F1E7F629C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33" r:id="rId1"/>
    <p:sldLayoutId id="2147493234" r:id="rId2"/>
    <p:sldLayoutId id="2147493235" r:id="rId3"/>
    <p:sldLayoutId id="2147493236" r:id="rId4"/>
    <p:sldLayoutId id="2147493237" r:id="rId5"/>
    <p:sldLayoutId id="2147493238" r:id="rId6"/>
    <p:sldLayoutId id="2147493239" r:id="rId7"/>
    <p:sldLayoutId id="2147493240" r:id="rId8"/>
    <p:sldLayoutId id="2147493241" r:id="rId9"/>
    <p:sldLayoutId id="2147493242" r:id="rId10"/>
    <p:sldLayoutId id="2147493243" r:id="rId11"/>
    <p:sldLayoutId id="21474932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D372F2-4DD9-4F8E-AE03-B688744FE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45" r:id="rId1"/>
    <p:sldLayoutId id="2147493143" r:id="rId2"/>
    <p:sldLayoutId id="2147493144" r:id="rId3"/>
    <p:sldLayoutId id="2147493145" r:id="rId4"/>
    <p:sldLayoutId id="2147493146" r:id="rId5"/>
    <p:sldLayoutId id="2147493147" r:id="rId6"/>
    <p:sldLayoutId id="2147493148" r:id="rId7"/>
    <p:sldLayoutId id="2147493149" r:id="rId8"/>
    <p:sldLayoutId id="2147493150" r:id="rId9"/>
    <p:sldLayoutId id="2147493151" r:id="rId10"/>
    <p:sldLayoutId id="2147493152" r:id="rId11"/>
    <p:sldLayoutId id="21474931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2CD963-C891-435D-9ACD-96CD13F635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46" r:id="rId1"/>
    <p:sldLayoutId id="2147493154" r:id="rId2"/>
    <p:sldLayoutId id="2147493155" r:id="rId3"/>
    <p:sldLayoutId id="2147493156" r:id="rId4"/>
    <p:sldLayoutId id="2147493157" r:id="rId5"/>
    <p:sldLayoutId id="2147493158" r:id="rId6"/>
    <p:sldLayoutId id="2147493159" r:id="rId7"/>
    <p:sldLayoutId id="2147493160" r:id="rId8"/>
    <p:sldLayoutId id="2147493161" r:id="rId9"/>
    <p:sldLayoutId id="2147493162" r:id="rId10"/>
    <p:sldLayoutId id="2147493163" r:id="rId11"/>
    <p:sldLayoutId id="21474931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658791-629E-4165-921E-5609A6FC9D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47" r:id="rId1"/>
    <p:sldLayoutId id="2147493165" r:id="rId2"/>
    <p:sldLayoutId id="2147493166" r:id="rId3"/>
    <p:sldLayoutId id="2147493167" r:id="rId4"/>
    <p:sldLayoutId id="2147493168" r:id="rId5"/>
    <p:sldLayoutId id="2147493169" r:id="rId6"/>
    <p:sldLayoutId id="2147493170" r:id="rId7"/>
    <p:sldLayoutId id="2147493171" r:id="rId8"/>
    <p:sldLayoutId id="2147493172" r:id="rId9"/>
    <p:sldLayoutId id="2147493173" r:id="rId10"/>
    <p:sldLayoutId id="2147493174" r:id="rId11"/>
    <p:sldLayoutId id="21474931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3C33E6-C99B-45AD-8844-9BD7F9E99A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48" r:id="rId1"/>
    <p:sldLayoutId id="2147493176" r:id="rId2"/>
    <p:sldLayoutId id="2147493177" r:id="rId3"/>
    <p:sldLayoutId id="2147493178" r:id="rId4"/>
    <p:sldLayoutId id="2147493179" r:id="rId5"/>
    <p:sldLayoutId id="2147493180" r:id="rId6"/>
    <p:sldLayoutId id="2147493181" r:id="rId7"/>
    <p:sldLayoutId id="2147493182" r:id="rId8"/>
    <p:sldLayoutId id="2147493183" r:id="rId9"/>
    <p:sldLayoutId id="2147493184" r:id="rId10"/>
    <p:sldLayoutId id="2147493185" r:id="rId11"/>
    <p:sldLayoutId id="21474931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5FFC00-C9CB-4D34-BDD9-A5849C7F3D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49" r:id="rId1"/>
    <p:sldLayoutId id="2147493187" r:id="rId2"/>
    <p:sldLayoutId id="2147493188" r:id="rId3"/>
    <p:sldLayoutId id="2147493189" r:id="rId4"/>
    <p:sldLayoutId id="2147493190" r:id="rId5"/>
    <p:sldLayoutId id="2147493191" r:id="rId6"/>
    <p:sldLayoutId id="2147493192" r:id="rId7"/>
    <p:sldLayoutId id="2147493193" r:id="rId8"/>
    <p:sldLayoutId id="2147493194" r:id="rId9"/>
    <p:sldLayoutId id="2147493195" r:id="rId10"/>
    <p:sldLayoutId id="2147493196" r:id="rId11"/>
    <p:sldLayoutId id="21474931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B54A88-414D-4987-87E3-E9622717E8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250" r:id="rId1"/>
    <p:sldLayoutId id="2147493251" r:id="rId2"/>
    <p:sldLayoutId id="2147493252" r:id="rId3"/>
    <p:sldLayoutId id="2147493253" r:id="rId4"/>
    <p:sldLayoutId id="2147493254" r:id="rId5"/>
    <p:sldLayoutId id="2147493255" r:id="rId6"/>
    <p:sldLayoutId id="2147493256" r:id="rId7"/>
    <p:sldLayoutId id="2147493257" r:id="rId8"/>
    <p:sldLayoutId id="2147493258" r:id="rId9"/>
    <p:sldLayoutId id="2147493259" r:id="rId10"/>
    <p:sldLayoutId id="2147493260" r:id="rId11"/>
    <p:sldLayoutId id="214749326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2.jpeg"/><Relationship Id="rId11" Type="http://schemas.openxmlformats.org/officeDocument/2006/relationships/image" Target="../media/image7.png"/><Relationship Id="rId5" Type="http://schemas.openxmlformats.org/officeDocument/2006/relationships/image" Target="../media/image21.png"/><Relationship Id="rId10" Type="http://schemas.openxmlformats.org/officeDocument/2006/relationships/image" Target="../media/image24.png"/><Relationship Id="rId4" Type="http://schemas.openxmlformats.org/officeDocument/2006/relationships/image" Target="../media/image20.jpeg"/><Relationship Id="rId9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2390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23911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2391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4" descr="http://1.bp.blogspot.com/-SUpKvG9rgAQ/TaxBvmkofwI/AAAAAAAAAS4/OofdF0JnV_s/s320/O+caminho+da+Cru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77594"/>
            <a:ext cx="4392488" cy="39146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844675"/>
            <a:ext cx="8207375" cy="302577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alguém quiser seguir-Me,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renegue-se </a:t>
            </a:r>
            <a:r>
              <a:rPr lang="pt-PT" sz="44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si mesmo,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pegue na sua cruz e siga-Me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- </a:t>
            </a:r>
            <a:r>
              <a:rPr lang="pt-PT" sz="44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 o Senhor - 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33125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3127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!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125538"/>
            <a:ext cx="8640762" cy="540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“Jesus começou a explicar aos seus discípulos que tinha de ir a Jerusalém e sofrer muito da parte dos anciãos,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dos príncipes dos sacerdotes e dos escribas; que tinha de ser morto e ressuscitar ao terceiro dia. Pedro, tomando-O à parte, começou a contestá-l’O, dizendo: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«Deus Te livre de tal, Senhor! Isso não há de acontecer!».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 voltou-Se para Pedro e disse-lhe: «Vai-te daqui, Satanás. Tu és para mim uma ocasião de escândalo, pois não tens em vista as coisas de Deus, mas dos homens». Jesus disse então aos seus discípulos: «Se alguém quiser seguir-Me, renuncie a si mesmo, tome a sua cruz e siga-Me. Pois quem quiser salvar a sua vida há de perdê-la; mas quem perder a sua vida por minha causa, há de encontrá-la. Na verdade, que aproveita ao homem ganhar o mundo inteiro, se perder a sua vida? Que poderá dar o homem em troca da sua vida? O Filho do homem há de vir na glória de seu Pai, com os seus Anjos, e então dará a cada um segundo as suas obras»”.           (Mt 16)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3517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36195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19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2263" y="1844675"/>
            <a:ext cx="864235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763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Nosso Pai, que cativa e seduz aos que tentam responder com sinceridade, para que envie o seu Espírito sobre cada um de nós, a Igreja e o mundo.  </a:t>
            </a:r>
          </a:p>
          <a:p>
            <a:pPr marL="261938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queremos agora proclamar:</a:t>
            </a:r>
          </a:p>
          <a:p>
            <a:pPr marL="261938" lvl="1" defTabSz="893763">
              <a:spcAft>
                <a:spcPts val="0"/>
              </a:spcAft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Vamos ser exemplo de partilha perante a gente egoísta…</a:t>
            </a:r>
          </a:p>
          <a:p>
            <a:pPr marL="0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Nem a vida nem a eternidade podem ser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compradas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… </a:t>
            </a:r>
          </a:p>
          <a:p>
            <a:pPr marL="0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 homem só será julgado pelo seu agir e pelo seu coração…</a:t>
            </a:r>
          </a:p>
          <a:p>
            <a:pPr marL="0" lvl="1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Devemos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fazer a Vontade de Deus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e não pedirmos que se 		faça a nossa vontade…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95450" y="5138738"/>
            <a:ext cx="6332538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Seduziste-me, senhor,</a:t>
            </a:r>
          </a:p>
          <a:p>
            <a:pPr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eu deixei-me seduzir!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09725"/>
            <a:ext cx="2609850" cy="3979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9268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9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927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258888" y="992188"/>
            <a:ext cx="7315200" cy="5510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O Senhor Jesus tomou o pão,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logo depois de o abençoar,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deu-o aos seus discípulos dizendo: 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«Este é o meu Corpo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 por vós será entregue».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2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O Senhor Jesus tomou o cálice,</a:t>
            </a:r>
          </a:p>
          <a:p>
            <a:pPr lvl="2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logo depois de o abençoar,</a:t>
            </a:r>
          </a:p>
          <a:p>
            <a:pPr lvl="2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deu-o aos seus discípulos dizendo:</a:t>
            </a:r>
          </a:p>
          <a:p>
            <a:pPr lvl="2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«Este é o meu Sangue</a:t>
            </a:r>
          </a:p>
          <a:p>
            <a:pPr lvl="2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 por vós será entregue».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Sempre que estas coisas vós fizerdes,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em minha memória o fareis.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Anunciareis a minha morte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até ao dia em que Eu hei-de vir.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02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1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131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132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9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0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1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2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4234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3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43364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8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4336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7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124931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24932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22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24936" name="Text Box 16"/>
          <p:cNvSpPr txBox="1">
            <a:spLocks noChangeArrowheads="1"/>
          </p:cNvSpPr>
          <p:nvPr/>
        </p:nvSpPr>
        <p:spPr bwMode="auto">
          <a:xfrm>
            <a:off x="428625" y="3357563"/>
            <a:ext cx="6286500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</a:t>
            </a:r>
            <a:r>
              <a:rPr lang="pt-PT" sz="2200" i="1" baseline="0">
                <a:latin typeface="Arial" charset="0"/>
              </a:rPr>
              <a:t>O discípulo de Jesus deve seguir também o caminho da sua cruz</a:t>
            </a:r>
            <a:r>
              <a:rPr lang="pt-PT" sz="2200" baseline="0">
                <a:latin typeface="Arial" charset="0"/>
              </a:rPr>
              <a:t>... </a:t>
            </a:r>
            <a:r>
              <a:rPr lang="pt-PT" sz="2200" b="0" i="1" baseline="0">
                <a:latin typeface="Arial" charset="0"/>
              </a:rPr>
              <a:t>[ 3ª L./ Evang.</a:t>
            </a:r>
            <a:r>
              <a:rPr lang="pt-PT" sz="2200" b="0" baseline="0">
                <a:latin typeface="Arial" charset="0"/>
              </a:rPr>
              <a:t>- </a:t>
            </a:r>
            <a:r>
              <a:rPr lang="pt-PT" sz="2200" baseline="0">
                <a:latin typeface="Arial" charset="0"/>
              </a:rPr>
              <a:t>Mt 16 </a:t>
            </a:r>
            <a:r>
              <a:rPr lang="pt-PT" sz="2200" b="0" i="1" baseline="0">
                <a:latin typeface="Arial" charset="0"/>
              </a:rPr>
              <a:t>]</a:t>
            </a:r>
            <a:r>
              <a:rPr lang="pt-PT" sz="22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O profeta Jeremias não pode evitar, na vida, o caminho do sofrimento… </a:t>
            </a:r>
            <a:r>
              <a:rPr lang="pt-PT" sz="2200" b="0" i="1" baseline="0">
                <a:latin typeface="Arial" charset="0"/>
              </a:rPr>
              <a:t>[ 1ª Leit.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Jr 20 </a:t>
            </a:r>
            <a:r>
              <a:rPr lang="pt-PT" sz="22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Paulo pede-nos para nos oferecermos em sacrifício, nesta vida… </a:t>
            </a:r>
            <a:r>
              <a:rPr lang="pt-PT" sz="2200" b="0" i="1" baseline="0">
                <a:latin typeface="Arial" charset="0"/>
              </a:rPr>
              <a:t>[ 2ª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Rm 12 </a:t>
            </a:r>
            <a:r>
              <a:rPr lang="pt-PT" sz="22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8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02864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92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25106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3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523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39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397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398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399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400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401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44402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403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54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54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54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541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8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4644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4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t="18222"/>
          <a:stretch/>
        </p:blipFill>
        <p:spPr>
          <a:xfrm>
            <a:off x="5796136" y="1091045"/>
            <a:ext cx="2933447" cy="3686330"/>
          </a:xfrm>
          <a:prstGeom prst="rect">
            <a:avLst/>
          </a:prstGeom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7460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746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07975" y="1180744"/>
            <a:ext cx="8405643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1238" lvl="2" indent="4763">
              <a:spcAft>
                <a:spcPts val="600"/>
              </a:spcAft>
              <a:defRPr/>
            </a:pPr>
            <a:r>
              <a:rPr kumimoji="0" lang="pt-PT" sz="2100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SE ALGUÉM QUISER SEGUIR-ME,</a:t>
            </a:r>
          </a:p>
          <a:p>
            <a:pPr marL="1011238" lvl="2" indent="4763">
              <a:spcAft>
                <a:spcPts val="600"/>
              </a:spcAft>
              <a:defRPr/>
            </a:pP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SE ALGUÉM QUISER SEGUIR-ME,</a:t>
            </a:r>
          </a:p>
          <a:p>
            <a:pPr marL="1011238" lvl="2" indent="4763">
              <a:spcAft>
                <a:spcPts val="600"/>
              </a:spcAft>
              <a:defRPr/>
            </a:pPr>
            <a:r>
              <a:rPr kumimoji="0" lang="pt-PT" sz="2100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TOME A SUA CRUZ E SIGA-ME,</a:t>
            </a:r>
          </a:p>
          <a:p>
            <a:pPr marL="1011238" lvl="2" indent="4763">
              <a:spcAft>
                <a:spcPts val="600"/>
              </a:spcAft>
              <a:defRPr/>
            </a:pP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TOME A SUA CRUZ E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SIGA-ME!</a:t>
            </a:r>
            <a:endParaRPr kumimoji="0" lang="pt-PT" sz="2100" i="1" kern="0" baseline="0" dirty="0">
              <a:solidFill>
                <a:srgbClr val="FFFFFF"/>
              </a:solidFill>
              <a:effectLst>
                <a:glow rad="762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96838" indent="4763">
              <a:spcAft>
                <a:spcPts val="600"/>
              </a:spcAft>
              <a:defRPr/>
            </a:pPr>
            <a:endParaRPr kumimoji="0" lang="pt-PT" sz="2100" kern="0" baseline="0" dirty="0">
              <a:solidFill>
                <a:srgbClr val="FFFFFF"/>
              </a:solidFill>
              <a:effectLst>
                <a:glow rad="762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554038" lvl="1" indent="4763">
              <a:spcAft>
                <a:spcPts val="600"/>
              </a:spcAft>
              <a:defRPr/>
            </a:pP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filho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do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Homem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não veio para ser servido;</a:t>
            </a:r>
          </a:p>
          <a:p>
            <a:pPr marL="554038" lvl="1" indent="4763">
              <a:spcAft>
                <a:spcPts val="600"/>
              </a:spcAft>
              <a:defRPr/>
            </a:pP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veio para servir e dar a vida.</a:t>
            </a:r>
          </a:p>
          <a:p>
            <a:pPr marL="96838" indent="4763">
              <a:spcAft>
                <a:spcPts val="600"/>
              </a:spcAft>
              <a:defRPr/>
            </a:pPr>
            <a:endParaRPr kumimoji="0" lang="pt-PT" sz="2100" kern="0" baseline="0" dirty="0">
              <a:solidFill>
                <a:srgbClr val="FFFFFF"/>
              </a:solidFill>
              <a:effectLst>
                <a:glow rad="762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011238" lvl="2" indent="4763">
              <a:spcAft>
                <a:spcPts val="600"/>
              </a:spcAft>
              <a:defRPr/>
            </a:pPr>
            <a:r>
              <a:rPr kumimoji="0" lang="pt-PT" sz="2100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100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Se alguém quiser seguir-Me,</a:t>
            </a:r>
          </a:p>
          <a:p>
            <a:pPr marL="1011238" lvl="2" indent="4763">
              <a:spcAft>
                <a:spcPts val="600"/>
              </a:spcAft>
              <a:defRPr/>
            </a:pPr>
            <a:r>
              <a:rPr kumimoji="0" lang="pt-PT" sz="2100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100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enuncie </a:t>
            </a:r>
            <a:r>
              <a:rPr kumimoji="0" lang="pt-PT" sz="2100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si mesmo, / tome a sua cruz e siga-Me.</a:t>
            </a:r>
          </a:p>
          <a:p>
            <a:pPr marL="96838" indent="4763">
              <a:spcAft>
                <a:spcPts val="600"/>
              </a:spcAft>
              <a:defRPr/>
            </a:pPr>
            <a:endParaRPr kumimoji="0" lang="pt-PT" sz="2100" kern="0" baseline="0" dirty="0">
              <a:solidFill>
                <a:srgbClr val="FFFFFF"/>
              </a:solidFill>
              <a:effectLst>
                <a:glow rad="762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96838" indent="4763">
              <a:spcAft>
                <a:spcPts val="600"/>
              </a:spcAft>
              <a:defRPr/>
            </a:pP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Quem quiser salvar a sua vida,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há de perdê-la; / mas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quem 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	quiser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perder a vida por causa de Mim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há de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762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encontrá-la.</a:t>
            </a:r>
          </a:p>
          <a:p>
            <a:pPr marL="96838" indent="4763">
              <a:spcAft>
                <a:spcPts val="600"/>
              </a:spcAft>
              <a:defRPr/>
            </a:pPr>
            <a:endParaRPr kumimoji="0" lang="pt-PT" sz="2100" kern="0" baseline="0" dirty="0">
              <a:solidFill>
                <a:srgbClr val="FFFFFF"/>
              </a:solidFill>
              <a:effectLst>
                <a:glow rad="762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7466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7467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7468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848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484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95288" y="1916113"/>
            <a:ext cx="8497887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Paulo pedia-nos, na segunda leitura, que nos ofereçamos 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Deus, em todo o momento, como sacrifício vivo e santo, como culto espiritual agradável ao Senhor. 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fazemo-lo agora, em ação de graças, porque: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</a:p>
          <a:p>
            <a:pPr marL="26670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Deus Pai cativa-nos com a sua Bondade e Amor... </a:t>
            </a:r>
          </a:p>
          <a:p>
            <a:pPr marL="26670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no meio do perigo, abriga-nos à sombra das suas asas...</a:t>
            </a:r>
          </a:p>
          <a:p>
            <a:pPr marL="26670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Ele aceita a nossa pobre oração e a oferta da vida...</a:t>
            </a:r>
          </a:p>
          <a:p>
            <a:pPr marL="26670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estamos certos que Ele abençoa a nossa Comunidade…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900113" y="4913313"/>
            <a:ext cx="6911975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0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senhor, </a:t>
            </a:r>
          </a:p>
          <a:p>
            <a:pPr algn="ctr">
              <a:spcAft>
                <a:spcPts val="0"/>
              </a:spcAft>
              <a:defRPr/>
            </a:pPr>
            <a:r>
              <a:rPr lang="pt-PT" sz="40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NOSSO PAI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8101" r="19413"/>
          <a:stretch/>
        </p:blipFill>
        <p:spPr bwMode="auto">
          <a:xfrm>
            <a:off x="5560965" y="1690110"/>
            <a:ext cx="2971475" cy="28186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9508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495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2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822476" y="1556643"/>
            <a:ext cx="79259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TU, SENHOR,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CHAMASTE,</a:t>
            </a:r>
            <a:endParaRPr lang="pt-PT" sz="2000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TU, SENHOR, CONVIDAS: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VEM E SEGUE-ME, VEM E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SEGUE-ME!</a:t>
            </a:r>
            <a:endParaRPr lang="pt-PT" sz="2000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SENHOR, IREI CONTIGO. SENHOR, IREI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CONTIGO!</a:t>
            </a:r>
            <a:endParaRPr lang="pt-PT" sz="2000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457200" lvl="3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Deixarei na praia as minhas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redes,</a:t>
            </a:r>
            <a:endParaRPr lang="pt-PT" sz="2000" i="1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457200"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pegarei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 arado contigo, Senhor:</a:t>
            </a:r>
          </a:p>
          <a:p>
            <a:pPr marL="457200"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Guardarei o meu lugar nos teus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caminhos;</a:t>
            </a:r>
            <a:endParaRPr lang="pt-PT" sz="2000" i="1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457200"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semearei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 tua palavra em meu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redor;</a:t>
            </a:r>
            <a:endParaRPr lang="pt-PT" sz="2000" i="1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457200"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nascerá, e crescerá.</a:t>
            </a:r>
          </a:p>
          <a:p>
            <a:pPr marL="457200"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Senhor, irei contigo. Senhor, irei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contigo!</a:t>
            </a:r>
            <a:endParaRPr lang="pt-PT" sz="2000" i="1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0" lvl="2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Deixarei os meus bens e minha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terra;</a:t>
            </a:r>
            <a:endParaRPr lang="pt-PT" sz="2000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darei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, aos meus as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mãos, 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 meu tempo e cuidados,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assim saberão que Tu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vives;</a:t>
            </a:r>
            <a:endParaRPr lang="pt-PT" sz="2000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 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meu esforço abrirei mais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caminhos  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 </a:t>
            </a: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unidade e fraternidade.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Senhor, irei contigo. Senhor, irei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contigo!</a:t>
            </a:r>
            <a:endParaRPr lang="pt-PT" sz="2000" spc="100" baseline="0" dirty="0">
              <a:solidFill>
                <a:srgbClr val="F8F8F8"/>
              </a:solidFill>
              <a:effectLst>
                <a:glow rad="889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4640" r="19944"/>
          <a:stretch/>
        </p:blipFill>
        <p:spPr>
          <a:xfrm flipH="1">
            <a:off x="4067944" y="2036346"/>
            <a:ext cx="3957258" cy="2065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636592"/>
            <a:ext cx="6696744" cy="4929964"/>
          </a:xfrm>
        </p:spPr>
        <p:txBody>
          <a:bodyPr/>
          <a:lstStyle/>
          <a:p>
            <a:pPr>
              <a:defRPr/>
            </a:pPr>
            <a:r>
              <a:rPr lang="pt-PT" sz="22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Uma certeza nos guia</a:t>
            </a:r>
            <a:b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ao longo do caminhar;</a:t>
            </a:r>
            <a:b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por </a:t>
            </a: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isso vamos a Ti</a:t>
            </a:r>
            <a:b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alegremente </a:t>
            </a: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2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cantar:</a:t>
            </a: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pt-PT" sz="2200" b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NÃO </a:t>
            </a:r>
            <a: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VOU </a:t>
            </a:r>
            <a:r>
              <a:rPr lang="pt-PT" sz="2200" b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SÓ!</a:t>
            </a:r>
            <a: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TENHO </a:t>
            </a:r>
            <a: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AMIGO A MEU LADO.</a:t>
            </a:r>
            <a:b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NÃO </a:t>
            </a:r>
            <a: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VOU </a:t>
            </a:r>
            <a:r>
              <a:rPr lang="pt-PT" sz="2200" b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SÓ!</a:t>
            </a:r>
            <a: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EU </a:t>
            </a:r>
            <a: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SEI QUE DEUS ESTÁ COMIGO.</a:t>
            </a:r>
            <a:b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Quando a jornada for dura</a:t>
            </a:r>
            <a:b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a força já te faltar,</a:t>
            </a:r>
            <a:b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levanta </a:t>
            </a: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olhos ao Céu:</a:t>
            </a:r>
            <a:b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Só </a:t>
            </a:r>
            <a:r>
              <a:rPr lang="pt-PT" sz="2200" b="1" i="1" dirty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 te pode </a:t>
            </a:r>
            <a:r>
              <a:rPr lang="pt-PT" sz="2200" b="1" i="1" dirty="0" smtClean="0">
                <a:effectLst>
                  <a:glow rad="114300">
                    <a:schemeClr val="bg1">
                      <a:alpha val="4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ajudar!</a:t>
            </a:r>
            <a:endParaRPr lang="pt-PT" sz="2200" b="1" i="1" dirty="0">
              <a:effectLst>
                <a:glow rad="114300">
                  <a:schemeClr val="bg1">
                    <a:alpha val="4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50533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417" y="4293096"/>
            <a:ext cx="2996239" cy="2247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55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7621"/>
            <a:ext cx="6201416" cy="23530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56" name="Picture 44" descr="http://t1.gstatic.com/images?q=tbn:ANd9GcS8IUjwh8FbCfzGX-Le6lpUMjx3ngUr2xKnz-MDTLOpkIgESTF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3789041"/>
            <a:ext cx="2204755" cy="2751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23" descr="http://t1.gstatic.com/images?q=tbn:ANd9GcRuX4mCdzG9UOk7ogEI0Tl5AiwwlTgjD4SLwAKaApk1Jqx9Uraf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630" y="908050"/>
            <a:ext cx="1823345" cy="28089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1640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1640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16402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14925" y="330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8" descr="data:image/jpg;base64,/9j/4AAQSkZJRgABAQAAAQABAAD/2wBDAAkGBwgHBgkIBwgKCgkLDRYPDQwMDRsUFRAWIB0iIiAdHx8kKDQsJCYxJx8fLT0tMTU3Ojo6Iys/RD84QzQ5Ojf/2wBDAQoKCg0MDRoPDxo3JR8lNzc3Nzc3Nzc3Nzc3Nzc3Nzc3Nzc3Nzc3Nzc3Nzc3Nzc3Nzc3Nzc3Nzc3Nzc3Nzc3Nzf/wAARCABfAREDASIAAhEBAxEB/8QAHAAAAgIDAQEAAAAAAAAAAAAAAwQCBQABBgcI/8QAPRAAAQMCBAIHBQYFBAMAAAAAAQACAwQRBRIhMUFRBhMiYXGBkRQyQqGxBxUjM1JiJDSCwdEWF0RyJWOS/8QAGQEAAwEBAQAAAAAAAAAAAAAAAQIDAAQF/8QAJREAAgICAQUAAgMBAAAAAAAAAAECEQMSIQQTMUFRFGEyQnGB/9oADAMBAAIRAxEAPwDw1YsWwLlYwSFuY6Kxjpuzcg3QKGK7hfmvW6Xohhb+ghxUwyGrdROlDutNg8NNjbyUpzUfI8IOb4PKzGGnRGiuUCoJEjRfdwTAIGyaSomxpg0UwLFAjcSQAmQ0pAGWCyyyxUmtJKeMbMSjYmY2gIbG2CPG2668cOTNhGBMxNJKHG3VMxiy60hGxmEZbFMtddLs2RWqiSBYw0X2TsTBYJKDdWEY00QY6YeOMJymhDnWdtuoQR2YMyZp2lrrqTZSI3FHwR2Qi+pQ4AXHknoY76fVQkyhOnYxhvYeasWvzC4bpzS0cAOttBuUwyWKJxDAZT8guScr8Kw19DR3dsL+CKWOsD2QONyl+smeOy4MB4BEjpw7SQl3ml1k/PAL+BRlFyZmjwWZ2g/zAHkjxU0eRw6tvu8lo0rLE5BvrohqvrBYGTK4262NwPAhDMAAt1YI/YfojvpY7nsDRBdTEfluc23etT9MP/AL6eNxsLsP7gl5KZzNRchN3mZe9pBxBWopY3OygmN37tkynJeTceivItusTtRG2/aba/xDYpQxkFUjJSVoz48kFi3Z3JYnNZ8mo0MZc5C2RoD2gO9SJFxQ0smcANNzsOPovdhEab7LLvIbkwsucNrXbc/VR6C0GG4h0Xw41lHS1BEIBL2BxBuePNdPX4bT1OFyYYLR00kfV5QAQG2tb0Xm5s8W0n6Z2Qx6HyxUg9Yxx93MLBM5V61XfZVT9Y51NPE/XstfD/cLmsV6Bz0LJJXZGMjBc57ZrAAdxXQupjLwK+lk1wzkIm5TdPMN26quZUfxwhaS5hvqRZWDdk7OVrV0yQAPJTaNdFBo1RGJ8duRgzRcJiJlkBm6O11rL0otIDQw1qMxuiAx+iK2Sx1VlyTaGGmyK0k7IcdimImJrMothIQ++1lYQOIc0HmlogLBNRDVBsNNFlnLrAJyBh0ubpCnuSFbUbLuF9lz5JJFojNNESRpqVYxMawAuF38GgJdjspyxjXi7kE1C0taSBcjclcE5OT58FPXBJ2eUjrneDQdkRo0FtBwW4aaaW5YwnkVYtw8CNgc8BwBvbW+qbZJCsXYwhgPem4Y8zmHm26M+lBjDL8tduJKIyINjaBuABdLK34BZJjLXHMKRZo7RbA1JUiglwLYk055JBa1kEm5cOScDQHPdbcpQNtbNu95U7KIC9twl5o2v0cLiydjYSZAfhB180Ai+Y22Q3a8DKmInPE2zDmb+koYeH3dFqRuwjZMyAHTja6VnjuMzdHjiqqpcryDlG+sb+l6xL9bP+xYn1yA4+Hy2aZ3d6qccJaU1NCYyLA67IkNK54aMqnsidMsME6RYxgDy7Dap0Qfq5haHNd4gr6CgxdsXRiHF60mzaJtRLlaNewHGwXgNNQXLc3Neu9IHsh+yuUPJH/jI2ix1vkaB87LzerUZTikvZ14oyjF2Fwz7QcCxQhsdaYZS3N1dQzqz67HyKH0yqQ/oti1VBI2Ropn2e1wcBcW3814NSMElXDG7Ym1vIq8jZE8ZSNDuLbrofSxxyTiwx6mWrVFNRMM1d1guWtDu0BpdXLI3DQ8EyyAAjwRslxYLo2tnLo2J2KmwWRzCeS2yAvNmgkqsZJC0QDVsEhMMo5b+6ULEY5aakc9oDHlzWtc4Xtc224qqyDKLZON5RcxTL6Nplc1hzMB0dz70eGjZsQrQzpIDxNsHSuJAurCMaIkGHZiLOKtKfC322KR9QVhjK1l28LpqBxVrHg8juATkHR+V+osiupQ0sKFKGN8liRormCBwGieocBfHYkjRXdNhUbWdp5BO9iuDJ1E5TpIWlEp6OnLjlHDU+qsoqQvlewAhofY+ATsFDHC4kOTBiZqb7nVTe7YNl6JRsbHGGsFgDr3rJS4Mblabnu2U8oygDmoyBzhYOy94VWnVE75N527OI81LMMtxr4KLQWN1u7xW2u/aQipcUwGBxc02Fj3qY213QnXLtL6rZuBZup70VKvJqIybP7goTMaOqAHxaIlztbRbfHnLCfhN1PzdDXQLJlZKObks+I2I/UD5bKw2BI5qFzxAASzj4MmUc8T2l7rXynKD5oEoIa4ltrGyv3QNcSSLkm5Q5qRr2yZviIPotDZMe0c72eQWK09hZ3rF0b/AKNwfN/s7fiAKM1sQtZo0WnNIOi2wC+q4rdHp9nV8IPG4XsF6PjFpfsylzgOJw9u/kF5xE0BwNtLr0ivcP8AblwcNPu8fQFceeXMf9GljdHidDABiNOXblxHyKuBSuJa7W/goUUcbsUphbQOJ+RXSZRtYei7ZZrojHpabTK+CDMAC3VNCjcG5gAmQ1gF2jtIoJcLEpe4P2BeKmBFyBdMMgYwbDyCkG2+H5KTRc67LKUikOnh8CRxMO65fpTXsjxWnp4yQyn7ch4F1gbeQ1811bC0ahpNuA4rjelMD46nCWSMDpXufJISdC5zgT6beAVsbtuyHVwUIcHeU1LR1MXX0z45WOFwWPDvpsjw0Ubn2LG+i3RildC2opY4mtma14fG0DM0i4OncU5FYFc0ssk6KaLVE4qOJp7LbeCaYMg0F1tttEQEA62XO80xaSJte4gWFk7A57balLMII/wmYiDa2qaOabEkkWEU8gGjijCpkO7rAcVWmupoPz5o2dznaoUnSKgjFmPL/wCmwWlgyZHask6LhuIQjQ1MVxuM4RmV0J/5EX/2FyT8XppnHqMNjlcdyI739EJtBV1Rzx0sUQ/dp/lPHppf3lQrr4dw2qY4dmZh/rC1JiUEQuZ4797guYosFyn8ec34hjf8p12B07x+a+/eFeOkHTkI4/osvv6NxtF+IeTGkpiOtqpvdp8ve7RUrMGfGP4etfGe4WW20OLRu7OIAtHO6u8kP6sTQ6ATTfFv3KbanL7zCq+kE8bR19RnPgnOsBCj3peguC+BPatfcUXzkjskt8ChPmYAk5Zm3Nlt5UGONfBvrpL/AJhW+vk4uCrHVQbxQnVhvxCjJy+lVjXwtzVPG5CG6scODfVU8lcRxSz8RIPD1UlDLtakN2kX3tbuQWKg+8u75rFasn03aR4qQttbqt2U2DVM3weykgkZ0tZehV7gfs9kDdzh+l/+i8+GhXZT1Df9IOp93ewFvnkXB1HMoV9NlimuDzWicTitKRsHkeOhXT5guOpJbYjTNG+f+xXUBxXbOD4OXBLuJscaQiNOqUbJbdHjNxdIoMq0MtN90QNQXSwwNz1E8UQ/e8D6pCr6T4RTXAqTK4cIml1/PZXjCRNzjHyy6jaONlVGkhxnpO+KUAw0VMY3m3xyXt5gEnyVNN02i16ijffgZHAfRVVP0ir4n1XshEbp5jI5waHF3LXuH1XRjxyXJyZ8sMlRT4O/6DvL+jzIHH8SnkfEQdxZxP8AdWtRXU1ER7VURRa/G8BeVU8eJTvldGagdabusSxvfyT0HRypls6WZjOe7ijLpIN7SkbHOSio0ehTdLMHgAtWNlNtotVWv6bw9aRS0txzlda/oqSl6P0MVjKZJ9dbuyj5f5VxSNo6T+WpIY+8NufU6pFi6aD8OQ2k3+htnSDFatn8PTZQdnMjJ+q0Y8XqD+LLK0cnP09Ajx4i3YNCMK6+oNvBN3FH+EEgdle2Rp8Jk3llef8Arp81bU1DTRWtG0kcX6k+qQZXWG49Vv71DDoQklkyS4bGUYr0dBCGtHZ0HIDRPxSMDRdy5VmMH9QRRit/iKl2rM6Z1JqQ33XDzWhWW+IFcw/FWtFyb9yC3FmEkEgJ1BC6o601uu4UxXNHxN9Vxb8XA2cFBuKkn3tFtEbWJ2b64DYj1Wm4kRxue4rkTith749QguxkDd2qKijaxOxdidzuAlp8RsfeafFcm/GGcCfVAkxVrr9o3TamdI6WXEzc2GnO6VkxO25HqubkxAcyUpLiPctogbHTyYw0blAOMt+LKfBcnJXOJ0vZB9pJ4rams7H74j5LFx/tB5lYhqCyYivwUJIw0XJA81T+1zhukh9UF88795Heql2pfTrWdlw3U3FjpzVzLUuGDStd7hpSL/02XGtlmbcB5171aDG3fdMtLU05c50Do45Y7ausQMwJ+YSS6Ztob8hNOzkIqgQ1EMrjYNeCVczdKYGfy8L397jYFINwSpnYC5zGN4m9yjU/R2Mm8k7nDjlFl2yUPZ5mN54qo+wcnSitdfq44WDmW3SrsUxaufkZUTuJ+CMkD5Lo6fCaGnGlOx55ydpPRhkQtFHGwcmtsk2ivCKdrLP+czko8BxKYhz2Bt9SXvF0/TdGj/yakAcWsbdX5cTuoly28mN+PjX1icOC4bD8DpD/AOx1/pZPRRwxC0UbGgfpFkM2PBQJRV/R6S8IfbMBuGrH1IB7Lte5IrRkIHBZmGzUHiSUSKpAIuXKsMp5BaE7tuCFGUi/ZUNIGqIJ281QCZ3AlTFQ7mhRty968c0N0pvuqjryNyVo1duJRA8hbiqy8dlI19xYaKiNazkbrRqi7YWRE2Lh9U4n3goe1NG7gqczO5lQ60om2Ls1rBs6/khSVxO2yqOtK06pDdwsBsszWvUfb32VQ+rHBDFUTwQJuZburShmvIPJVhmcRsEB85adVhe5RdfeBPDVRfWXF3Fqp2yly2XpisZXyWTqwfqC02a+yrC88LKJc48SEaG2RbdYsVRmd+o+qxagbH//2Q=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271599">
            <a:off x="368406" y="1914407"/>
            <a:ext cx="8558431" cy="270843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é possível chegar  à Felicidade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outro caminho que não for o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Cruz: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Caminho que seguiu Jesus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Foi assim desde sempre, como vemos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já no profeta Jeremias… e em Paulo…</a:t>
            </a: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724128" y="5578813"/>
            <a:ext cx="2880321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8136123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417" y="4293096"/>
            <a:ext cx="2996239" cy="2247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55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7621"/>
            <a:ext cx="6201416" cy="23530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56" name="Picture 44" descr="http://t1.gstatic.com/images?q=tbn:ANd9GcS8IUjwh8FbCfzGX-Le6lpUMjx3ngUr2xKnz-MDTLOpkIgESTF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3789041"/>
            <a:ext cx="2204755" cy="2751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23" descr="http://t1.gstatic.com/images?q=tbn:ANd9GcRuX4mCdzG9UOk7ogEI0Tl5AiwwlTgjD4SLwAKaApk1Jqx9Uraf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630" y="908050"/>
            <a:ext cx="1823345" cy="28089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1639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1640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1640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16402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403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404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405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14925" y="330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406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407" name="AutoShape 28" descr="data:image/jpg;base64,/9j/4AAQSkZJRgABAQAAAQABAAD/2wBDAAkGBwgHBgkIBwgKCgkLDRYPDQwMDRsUFRAWIB0iIiAdHx8kKDQsJCYxJx8fLT0tMTU3Ojo6Iys/RD84QzQ5Ojf/2wBDAQoKCg0MDRoPDxo3JR8lNzc3Nzc3Nzc3Nzc3Nzc3Nzc3Nzc3Nzc3Nzc3Nzc3Nzc3Nzc3Nzc3Nzc3Nzc3Nzc3Nzf/wAARCABfAREDASIAAhEBAxEB/8QAHAAAAgIDAQEAAAAAAAAAAAAAAwQCBQABBgcI/8QAPRAAAQMCBAIHBQYFBAMAAAAAAQACAwQRBRIhMUFRBhMiYXGBkRQyQqGxBxUjM1JiJDSCwdEWF0RyJWOS/8QAGQEAAwEBAQAAAAAAAAAAAAAAAQIDAAQF/8QAJREAAgICAQUAAgMBAAAAAAAAAAECEQMSIQQTMUFRFGEyQnGB/9oADAMBAAIRAxEAPwDw1YsWwLlYwSFuY6Kxjpuzcg3QKGK7hfmvW6Xohhb+ghxUwyGrdROlDutNg8NNjbyUpzUfI8IOb4PKzGGnRGiuUCoJEjRfdwTAIGyaSomxpg0UwLFAjcSQAmQ0pAGWCyyyxUmtJKeMbMSjYmY2gIbG2CPG2668cOTNhGBMxNJKHG3VMxiy60hGxmEZbFMtddLs2RWqiSBYw0X2TsTBYJKDdWEY00QY6YeOMJymhDnWdtuoQR2YMyZp2lrrqTZSI3FHwR2Qi+pQ4AXHknoY76fVQkyhOnYxhvYeasWvzC4bpzS0cAOttBuUwyWKJxDAZT8guScr8Kw19DR3dsL+CKWOsD2QONyl+smeOy4MB4BEjpw7SQl3ml1k/PAL+BRlFyZmjwWZ2g/zAHkjxU0eRw6tvu8lo0rLE5BvrohqvrBYGTK4262NwPAhDMAAt1YI/YfojvpY7nsDRBdTEfluc23etT9MP/AL6eNxsLsP7gl5KZzNRchN3mZe9pBxBWopY3OygmN37tkynJeTceivItusTtRG2/aba/xDYpQxkFUjJSVoz48kFi3Z3JYnNZ8mo0MZc5C2RoD2gO9SJFxQ0smcANNzsOPovdhEab7LLvIbkwsucNrXbc/VR6C0GG4h0Xw41lHS1BEIBL2BxBuePNdPX4bT1OFyYYLR00kfV5QAQG2tb0Xm5s8W0n6Z2Qx6HyxUg9Yxx93MLBM5V61XfZVT9Y51NPE/XstfD/cLmsV6Bz0LJJXZGMjBc57ZrAAdxXQupjLwK+lk1wzkIm5TdPMN26quZUfxwhaS5hvqRZWDdk7OVrV0yQAPJTaNdFBo1RGJ8duRgzRcJiJlkBm6O11rL0otIDQw1qMxuiAx+iK2Sx1VlyTaGGmyK0k7IcdimImJrMothIQ++1lYQOIc0HmlogLBNRDVBsNNFlnLrAJyBh0ubpCnuSFbUbLuF9lz5JJFojNNESRpqVYxMawAuF38GgJdjspyxjXi7kE1C0taSBcjclcE5OT58FPXBJ2eUjrneDQdkRo0FtBwW4aaaW5YwnkVYtw8CNgc8BwBvbW+qbZJCsXYwhgPem4Y8zmHm26M+lBjDL8tduJKIyINjaBuABdLK34BZJjLXHMKRZo7RbA1JUiglwLYk055JBa1kEm5cOScDQHPdbcpQNtbNu95U7KIC9twl5o2v0cLiydjYSZAfhB180Ai+Y22Q3a8DKmInPE2zDmb+koYeH3dFqRuwjZMyAHTja6VnjuMzdHjiqqpcryDlG+sb+l6xL9bP+xYn1yA4+Hy2aZ3d6qccJaU1NCYyLA67IkNK54aMqnsidMsME6RYxgDy7Dap0Qfq5haHNd4gr6CgxdsXRiHF60mzaJtRLlaNewHGwXgNNQXLc3Neu9IHsh+yuUPJH/jI2ix1vkaB87LzerUZTikvZ14oyjF2Fwz7QcCxQhsdaYZS3N1dQzqz67HyKH0yqQ/oti1VBI2Ropn2e1wcBcW3814NSMElXDG7Ym1vIq8jZE8ZSNDuLbrofSxxyTiwx6mWrVFNRMM1d1guWtDu0BpdXLI3DQ8EyyAAjwRslxYLo2tnLo2J2KmwWRzCeS2yAvNmgkqsZJC0QDVsEhMMo5b+6ULEY5aakc9oDHlzWtc4Xtc224qqyDKLZON5RcxTL6Nplc1hzMB0dz70eGjZsQrQzpIDxNsHSuJAurCMaIkGHZiLOKtKfC322KR9QVhjK1l28LpqBxVrHg8juATkHR+V+osiupQ0sKFKGN8liRormCBwGieocBfHYkjRXdNhUbWdp5BO9iuDJ1E5TpIWlEp6OnLjlHDU+qsoqQvlewAhofY+ATsFDHC4kOTBiZqb7nVTe7YNl6JRsbHGGsFgDr3rJS4Mblabnu2U8oygDmoyBzhYOy94VWnVE75N527OI81LMMtxr4KLQWN1u7xW2u/aQipcUwGBxc02Fj3qY213QnXLtL6rZuBZup70VKvJqIybP7goTMaOqAHxaIlztbRbfHnLCfhN1PzdDXQLJlZKObks+I2I/UD5bKw2BI5qFzxAASzj4MmUc8T2l7rXynKD5oEoIa4ltrGyv3QNcSSLkm5Q5qRr2yZviIPotDZMe0c72eQWK09hZ3rF0b/AKNwfN/s7fiAKM1sQtZo0WnNIOi2wC+q4rdHp9nV8IPG4XsF6PjFpfsylzgOJw9u/kF5xE0BwNtLr0ivcP8AblwcNPu8fQFceeXMf9GljdHidDABiNOXblxHyKuBSuJa7W/goUUcbsUphbQOJ+RXSZRtYei7ZZrojHpabTK+CDMAC3VNCjcG5gAmQ1gF2jtIoJcLEpe4P2BeKmBFyBdMMgYwbDyCkG2+H5KTRc67LKUikOnh8CRxMO65fpTXsjxWnp4yQyn7ch4F1gbeQ1811bC0ahpNuA4rjelMD46nCWSMDpXufJISdC5zgT6beAVsbtuyHVwUIcHeU1LR1MXX0z45WOFwWPDvpsjw0Ubn2LG+i3RildC2opY4mtma14fG0DM0i4OncU5FYFc0ssk6KaLVE4qOJp7LbeCaYMg0F1tttEQEA62XO80xaSJte4gWFk7A57balLMII/wmYiDa2qaOabEkkWEU8gGjijCpkO7rAcVWmupoPz5o2dznaoUnSKgjFmPL/wCmwWlgyZHask6LhuIQjQ1MVxuM4RmV0J/5EX/2FyT8XppnHqMNjlcdyI739EJtBV1Rzx0sUQ/dp/lPHppf3lQrr4dw2qY4dmZh/rC1JiUEQuZ4797guYosFyn8ec34hjf8p12B07x+a+/eFeOkHTkI4/osvv6NxtF+IeTGkpiOtqpvdp8ve7RUrMGfGP4etfGe4WW20OLRu7OIAtHO6u8kP6sTQ6ATTfFv3KbanL7zCq+kE8bR19RnPgnOsBCj3peguC+BPatfcUXzkjskt8ChPmYAk5Zm3Nlt5UGONfBvrpL/AJhW+vk4uCrHVQbxQnVhvxCjJy+lVjXwtzVPG5CG6scODfVU8lcRxSz8RIPD1UlDLtakN2kX3tbuQWKg+8u75rFasn03aR4qQttbqt2U2DVM3weykgkZ0tZehV7gfs9kDdzh+l/+i8+GhXZT1Df9IOp93ewFvnkXB1HMoV9NlimuDzWicTitKRsHkeOhXT5guOpJbYjTNG+f+xXUBxXbOD4OXBLuJscaQiNOqUbJbdHjNxdIoMq0MtN90QNQXSwwNz1E8UQ/e8D6pCr6T4RTXAqTK4cIml1/PZXjCRNzjHyy6jaONlVGkhxnpO+KUAw0VMY3m3xyXt5gEnyVNN02i16ijffgZHAfRVVP0ir4n1XshEbp5jI5waHF3LXuH1XRjxyXJyZ8sMlRT4O/6DvL+jzIHH8SnkfEQdxZxP8AdWtRXU1ER7VURRa/G8BeVU8eJTvldGagdabusSxvfyT0HRypls6WZjOe7ijLpIN7SkbHOSio0ehTdLMHgAtWNlNtotVWv6bw9aRS0txzlda/oqSl6P0MVjKZJ9dbuyj5f5VxSNo6T+WpIY+8NufU6pFi6aD8OQ2k3+htnSDFatn8PTZQdnMjJ+q0Y8XqD+LLK0cnP09Ajx4i3YNCMK6+oNvBN3FH+EEgdle2Rp8Jk3llef8Arp81bU1DTRWtG0kcX6k+qQZXWG49Vv71DDoQklkyS4bGUYr0dBCGtHZ0HIDRPxSMDRdy5VmMH9QRRit/iKl2rM6Z1JqQ33XDzWhWW+IFcw/FWtFyb9yC3FmEkEgJ1BC6o601uu4UxXNHxN9Vxb8XA2cFBuKkn3tFtEbWJ2b64DYj1Wm4kRxue4rkTith749QguxkDd2qKijaxOxdidzuAlp8RsfeafFcm/GGcCfVAkxVrr9o3TamdI6WXEzc2GnO6VkxO25HqubkxAcyUpLiPctogbHTyYw0blAOMt+LKfBcnJXOJ0vZB9pJ4rams7H74j5LFx/tB5lYhqCyYivwUJIw0XJA81T+1zhukh9UF88795Heql2pfTrWdlw3U3FjpzVzLUuGDStd7hpSL/02XGtlmbcB5171aDG3fdMtLU05c50Do45Y7ausQMwJ+YSS6Ztob8hNOzkIqgQ1EMrjYNeCVczdKYGfy8L397jYFINwSpnYC5zGN4m9yjU/R2Mm8k7nDjlFl2yUPZ5mN54qo+wcnSitdfq44WDmW3SrsUxaufkZUTuJ+CMkD5Lo6fCaGnGlOx55ydpPRhkQtFHGwcmtsk2ivCKdrLP+czko8BxKYhz2Bt9SXvF0/TdGj/yakAcWsbdX5cTuoly28mN+PjX1icOC4bD8DpD/AOx1/pZPRRwxC0UbGgfpFkM2PBQJRV/R6S8IfbMBuGrH1IB7Lte5IrRkIHBZmGzUHiSUSKpAIuXKsMp5BaE7tuCFGUi/ZUNIGqIJ281QCZ3AlTFQ7mhRty968c0N0pvuqjryNyVo1duJRA8hbiqy8dlI19xYaKiNazkbrRqi7YWRE2Lh9U4n3goe1NG7gqczO5lQ60om2Ls1rBs6/khSVxO2yqOtK06pDdwsBsszWvUfb32VQ+rHBDFUTwQJuZburShmvIPJVhmcRsEB85adVhe5RdfeBPDVRfWXF3Fqp2yly2XpisZXyWTqwfqC02a+yrC88LKJc48SEaG2RbdYsVRmd+o+qxagbH//2Q=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21" name="Rectângulo 20"/>
          <p:cNvSpPr/>
          <p:nvPr/>
        </p:nvSpPr>
        <p:spPr>
          <a:xfrm rot="21271599">
            <a:off x="368406" y="1914407"/>
            <a:ext cx="8558431" cy="270843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é possível chegar  à Felicidade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outro caminho que não for o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Cruz: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Caminho que seguiu Jesus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Foi assim desde sempre, como vemos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já no profeta Jeremias… e em Paulo…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2060848"/>
            <a:ext cx="4274505" cy="3188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00113" y="758825"/>
            <a:ext cx="1663700" cy="17494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7414" name="AutoShape 17" descr="data:image/jpg;base64,/9j/4AAQSkZJRgABAQAAAQABAAD/2wCEAAkGBhMSERMTEhMWFRUVFxcXGBcVFxoXGhoXFxQWFhYYFxQaHCYeFxkjGhcYHy8gIycpLCwsFx4xNTAqNSYrLCkBCQoKDgwOFQ8PFCkcFBwpKSkpKSkpKSkpKSkpKSkpKSkpKSkpKSkpKSkpKSkpKSkpKSkpKSkpKSkpKSkpKSkpKf/AABEIAMEBAAMBIgACEQEDEQH/xAAcAAACAgMBAQAAAAAAAAAAAAADBAIFAAEGBwj/xABCEAABAwIEAwUFBQcDAgcAAAABAAIRAyEEEjFBBVFhBiJxgZETMrHB8AdCUqHRFSMzYnKy4RSCopKzFkNTY3PC8f/EABgBAQEBAQEAAAAAAAAAAAAAAAABAgME/8QAHhEBAQEAAwEBAQEBAAAAAAAAAAERAhIhQTFhUQP/2gAMAwEAAhEDEQA/APOoUgxE9kjtp2C7Mq8tUSm6lK6E6kpgXUmhE9mthqgxjFKFJoRA1UDaFhU3hDKKkFJqHKyUBHOW2ulDAUGYkZsotrrv4JqHGOAUv9TZLlSa1UM0aydY6R/lVjmo9J1jdA410zKVqsC0yvYiVqq4nQFUQ+tlv/SuN23/ANzf1QCSotaeSypynw+puwx5EecHRWfEuH1TUIDHlrMrGkNJBDWxI6EyVSU6jGEOqCWXAgxJymDPIGDPROYWiANZsL84gTO+qKYHD3DVrv8ApP6IQKL7SNDG1iQoNp2WmWqL+9qmcQ+bD1SzWwStkOOmn1uqIQFotBCm9oA1QGXKCBYiYJv72l/8lP8A7jUanSlGw9P97TH89P8AvapYKloTdGhaShCyapVbQkgTxQgwEEhGxLe9JQg5QCewqAam2KDmXsgG1Ea1aDZWzIQaeEF4RmobtVFQAWwtA3U1BCUlXbD82xN/A/OyfIUKlKQRzH/4gYp1abmwBUD5cTMZcsgNIOsxPOdltkJPh9I5XQScmouYbO3S8o+dIDuIRWVAkgVsOVFgHAori0hVjaiKysrom8LMwW3RqhECY+tVBYYXBMdRrVHiYDabZ2e50yP9rT6pWi4Nje2pPr8vRWGLAZh6bAR3i6qY3nuM/IE+apy48ki1ZYQ5qjG8yPSZP5BDdWlxOxJPqZCJwmBnf+Fjo8SMo/uSoYSTHNWVMOgiBCkTtJjxSrWxum8O3daRlTB2/wAIbcIrOjBRKtO52VwKUcOYtdM4XBxUpk652fk9qJh2wrHB4cuqUzEd5p/5BXPBw4MpugyxS4dCZpFZAcZhz70JPKrl77JE4eSlgEwdFL2EoooQptpKBVohY+EbEU90q0FQTIEJesxMFhKl7KdUUjCmSiPw5BhBcw7qDZKi5y0QtQoINxbqZJHuuGVwgXGxvp0KM6x/wl8TTJbA6BEw9UuHeuQYMmT9fogmQpBq0FioM1qYw9emJz0y7lDy31lpSTTdTQPNrUN21h4PY74sapB9AGc1RsA6sa7Yj7rrlI5REpjhbSHZ25SWB1Q52lzQGNkSB5dOaB6sMPVIyVixrWtAD6Tthe7SbkyVGphqZP8AGonXVlUeVmqupvJExlJExrz/AFU2tJKSLas3UmtY4A0YdHuufJAOaQDtIHqoGm2fd32fOt9whexIaxxkufm3sGtMNgeRU86vGJWqrRNp9Z+QT+Ew5LRCWbhibq84RhcwjQrpIgDKJathknn9clcv4ZLROosl2cNhdJECpNaN1a8OqNzNixzN+IUKHCx4nqncJggHskBveb8Qs8swjyxjrplgSbOqMyvC5KNUddDFW6x1UHVDLeSBptZQq15QS+yGEEy+dVgYh5Uejh3IAnVEm11M4WSguJFkAqlUyoOdKLXCAxt1lWnMWsqJ7MrWRAMtT/AcO72z3hocwUnl+f3eTfOfmlg0bqxrYxlLC+zgkueA8XEjVzQeWUi43JTEtVz2T0PIc+QUBTVlw3jRDf8ATsbTDntyF5aXPcIkZQLNLrd4XJgW1SoptH3x5hwvz0U1S5W0yMFJ7r6Z8KjR/cQifserqKZPVpD/AO0lXVxT4jFGcoHXXbx28VaUuOMpsrU2gl72tpzlnu+8/cakAdYKUx3Dqg95j2wN2uGlxskjSeIuQQXEbEWm89Vi2mLI42kQcpM7B2vmdCnmCQIB0CrH8PpVAHtqPD3XI9m0NBOsEP0npsuh4fTpMMurAANIJc14FxE2BW+N/wBRHFUrsH4GNHqMx/MqdDDp2lTa7R7bmRJiRtqBeE/h+FOsQA4bw5p+a68cKlgOFBzA6L8uis+FYaHZQFE1ouIjSBeDyKZ4Q8B+a0ldGV0zhhNoEFTo9nDMwrfAYxhiR57K6ZUbFiFx5c7DHIYjhQpDO85WyLnqrfh2HbVyuGUtG/OND5IOO4dWrnI8D2VzIIk8raqx4dTAAZkc0NgXi8KXl4snr5sLloFHLJUH0VBoPlSpzuh5IRA4IMeYCCXo5cDZL1EBKDrpsHqq9gRSDuqp+nWErVcINF6lUqyd00QfSCi6kEZxRcHhC8kCBF5OnmgSqMjRALSrx2A53GxTeC4CajoAPUi9o3TBzPsj9f5TXFKGcloMhujjqXHvE+pA8AnsVwxzHm3umx8DZRq8PLpJ1N5O83vzUxPrn6lIBrXx3mS1w6XifzCsHBpu2SDB7wg3E3/XdAJfRdmqMBnVp90mDYje4BPNbdUc+H3dmuYESTrP6LM/VSYQbC8fJRNIawPRGbhpIJ1GnIfqt1yGt1v8Ov6LWBIVKjnENc8Rcw51zsLG/wCqYbjsW0kVKlQEWLagBgxJkOBT3CKbWPYXMc6DmcGiTA6cgt8Tr+1qOeNHGRbbZYz1v5pTD8SffMKRgx/Cb/8AWOas8JiTDn+xpdxrnmM40EaEuH3h5qhxVB0kNN3ZdeYMfXgi0cW5pyGpAdAdbPYOkukESJGieM7V63FtIb+7e2BPdqDa+7Qn6HFRLQM8F1zDTHL71/DdUODe41A2owiMxDoIBA8dDur6hRYW2EEfnzsuvCJaveHNpud3pDTrAgT4bH1TWLoim7uzaLkHToRKoqWMLRAKI/E5veN/rddmXR0+JRoRbUgzHjyXZ8AxbajJlpheWYPEta8DIL7gmRva8WibyuiwFRz3tLakUy0kA3Ia3VzhoLXk35bLHPjsI9JaAh1KwHJchju0gLYYXZWwAbS68F0cuqU/aBe5r2k+80OEzFxfwK5T/nfrWvHgET2ROyssTw8NvBA6oLKAMwVrEKuwqA6kQrzDcMDge8pYrgxDQReUwc8GFadQMTC6ChwsT3vyUsTwjaEwc2wI4YSrCpw7L+qlT4c4jMBbmpiqrKQpzKfqcOdayI7hkapgrLldT2U7P1XOa/K7Ife1gi8hXvYTsC2sBiKplgd3WROaNZnS/wAF6NT4XRpAMYMsTABJAnpKm4OWrdmcK5jnFpJNp5HnA00QRw5lG7LTAI6RGnNdLiuGhzSGA7akjTmqevweo0SbkmJi8fqtShHF4BjqkuE7CY0gz4arleIYdwvFtBF11WPoVGsMiTeI1g81zeKxWURuZieZW4ir7R8HIw7GGo1xMvIY0nLmym7iNRYeZ5LlsCzK5zb21bt1I6my6XtJi61IUmZy6jADoaBLi3OQXauyzAvsqDE0yHNey8NJJ2yy1s9R3h6ri0NASoYXPnlH5aD5+SLiHQAZ2mQCR4mNL80SlSIAG5I05lX9Q9wziAptqZnGSyGC8S43vt6pE4p03a0+LB8WwVZ4ig1tCm2CHvcXOkGwFhvobaqva0D6lSRvlbMgOMqiGksAv90unqe9OkI+GxOGHcNJ4cBlzEB0yIkGRN52Q3Uw7Mb6EC3KDbxU8S51RtMH90aQy6tdJAPONSTbVS/qQXCNYbiqCYg5g5vu2Goidd1YUqDh7sO/pcHfAqkwQrBzpDTz8yQC0t8CnHGb/X5rfG1PP8WZxBHvAjxEfJCFad0j7QxEn15dE5haPd9o9wAkwJkkj+TUgc7DqtypVlh2gAl0ktEiDBE2EmCBrbdXfAHmpiGuDg1jKZzU4PuBhD2i0HNEyfkuTFfQCYkmTqTzP6K54VxA0nUy0wYB0m7iRcbiLeZV/UO0cQ3NMWjKAT90CAD9aqzwtRoc0slpzAayCJCpuOUW0sRUY3QHY6Tt5IWFxZzsj8Tf7gtZ4hPilQVWtAgEAQAqV1IsImy2cb1K2/Ek63WPFOYPGBrYAvOp/NEwmPzGDoquk+8orKolTRbVsUGvBaLdVHiHFczWgCIn89vrmqw4idVZdnOGjE4llODkcbxsBM32mNVbQizD1HjMGuLZgmDE8p2XV9nOD1GBwqiGOFt7nf0XoPD+H0KNP2bWAN63nnKdpNpgWAAFh4Bc+y48xxvZpzTMzvbXVCwfZ+pWqBjYBJ+9sBcmNwvS34enVeJYLQdPNNUsGxjy4NAJ3hXuYjhMJToUxTaAB0tfcxtdJV68eXNM4m+6r67lmRUnYwxbmhU8ds4+v6IFQwk6tcFakQarVlxI06KvqcJpVH5ntFptz8UN2Jy6FK1McRJm2+y3IjmvtFqhjaVOlIayHm2rhaXbQATHiVyTwA5rKdRzmOYGkEbnK5wjXLmaD5Ky7V4wveSTaZt+FwylI8CkVpee81pLQdzENjnzXC311k8wMvLGFr7tDtWx3hAOt9YFuqZw+KDhAJBue8Nge8ekCURuAq5nH+Jc5spymTeQDqfhJSeLxQEgB0kFpBEdCMwNxzBU7L0z9XPEMa1xGU2AtNvHblA8kk4W6qoq40i2TKA0CCP0tChSxdR5MGGtkkhugG5VnLE5Ta6XB4Qy0C59dLm0jkkadcmtkMFz3gCJgE2cYOlr36o3A+0TQ0Mewh5BDTmABm0ydDfRGx2BAf7WLsa4kQLw2xvylXd9T5FPhyGPLWmAM4JjXLcGys21iWiDYgEcohUzqM06rty4N/4kmVbcEwrn0huQSLfXVa4s1jWSYRJvbZWrOFZR3lKngWAzut4yqg0qxwBdY/eZds/1DLPQOk3TbcO1xvoATbWBy6pzg+NZSr03hlmubc3AbMEhvQTurgztNTjFVALElpcBs9zQXj1JVdhZ9oz+tn94VhxfDFtas0S7K9wO51ME8wear8NWmoz+tn97Vr4jncghQKDSxN4lSfi4070coXLWhqTrpmRyCrWcQcTZrR4lSHEXSZygDlefQ2U7C94dhmvc1thmIFzGpg3Oi9P4BicBhWGkyvRLmudncXNDi6bz4C1rLwzEV3we/wCENnxAHzUaOGcb3E7mL+AJUt1XvGP47QGlanH9bdPVVVXtRexa9o0gyPyK8iFEW7p8baeimwiPvAzt08E7D6G4HxAVRnG4E+misMR0XmP2YcZc4vpOJMAFs2OpnqfNekuqkDSLJ9C2JJjVJmkSJUq/FIK3S4iKgj6jdaRXV3wqutUgnVWuLwQF4dF9DEcrkKlrUS067b2W4A3cSGSTyVF2lY+m3vSAZGu+pt4LqOzzDn90Q603kDxGiuuNdjBiGEGpl3ECb9SdVOV+EeM8Mwza9RtNrRmINzvA5/WqDiC1j3U6gkUy4AyWkHSxF/Ir2LgPY2jgnPc3vF8CXASOcHYSq7jX2c0K1Z7pyBwIME+8Q6HdY7pjQwuV4tTlZdebMa8sIpvFRpv+F3M66/kjYXEUYyload/aDXz0VXxHhlbDPqZScrSQDpMdNygDj9QgtqMDhfYW3kTvr6rleL08f+0+rnEcCa4TTdl6CS30KpTgn031AegOQ+d27j9VvA59adU84Pj/AJVxw+iX1iXXzMgmLTuPVPY1ePHn+Rzb8MCSZAHh3Z6jVquOE4kmKZM5WuAD3Egj8LSLgZZv0V43gLKznCIc2IcDBIgQSdyqYYU0nloY6QJlt7cywifQhbnrz8+PVutw9pY72cgZsxDoMd0NjM3Uz00XQdlsO4Ui0jqOaqGuJnIYEQ4cwNAWneeY3sr7sbhSKrzezQNLTO87rcuViyHmcLe+94+ua1V4NlEz5K+qOAF7BLvx9Px+uq3rOOfGCeRABuevLmiM4HUt19f8K4GLM7RyCcZjGQOvNXaB9psK32lN4kVPZNc5zTAcSIkjnba9+ipWUASzujN7RsmIPvjcWXY9raDDSpBvvMbmA3ymB+RXDNxZNRgn77f7mpx2xHnNHF2kMAmOo/PdbcdSSNfD1UG4UQBYGJJyyfUlLHDs1c53muLR2nGxBidBI+PVSdQkjffYXgTulv8AUNEQCem3jzU2Yh3STzP6hQWRLYsCTbNmAFwdjqBqgBhGkxBjvSJ0ued9OqG3GjSNtfldDdifwu8osqCew3JPXvRA+vgj0qckAOkWHOZ5Skzi3WEAdQrvglEue0mZkHutzadEkHo/2edkcrm1S+ct4gtIJBi837p+K7TjGJIkASN7rOzjIogNpubc2Jvrr4LeO4K6pMu1Gg5+Ks/RyVeXu5dJRKJLbi+2sX5Dmuip8DFNhyQ6paZNpUqfAXWL3A9G2H11W+0ZxRV+OOZLXCCNiZU+HMZWibCeUT8iug/YlMG+UTqdyfFSp8PYCNJBOW8lO0XEcLhmMaA2LdIUq1SGwovwZn3/AMpURhH7OCgVq1idfTbxQ6+KtMxEhNYjDCOvT5JCphKh2kdQFqYig4jwhlcQ+N4PKdPTVcwfs1bmOarbpsddDbp59F2NbgznuEnKBrH5JPH8PqMIyuLrcvq0Ldkqa5PhnYR/tAHPY1oMC8wOrfveC6XC9hi0fx2REw1pEnabmBHJHw7Xg2aTe4Np6D62Vnh/bn/y3DqP0WLxjU5WFW8LbRBLDd2s7x1PiUPFwHZwBO8axGxVs3Cn8BB6kT6OupGRct15wUkwttcU7CU3Awy5nQXOvzTvCGmlT90guN5Dj0Gq6GpQbMmPynyELeZpdJyxycfkqmufxVRxmWH65KrqAg2aYnkV3VPBUYkNE9J/LmlzTpbtM8mn4gH4pKOKdij1RMPiSSNdbkePRdVUwTH2bN+on0JWM4O46ZmjnLf0V01W8axr69UOpNfDWBgOXYRPqqilwt/tWEg++0mW/wA4K6UYcAZfaGZ94ugDyy3Q34UlzQ6qZDmx3Q0e8DsfJT3B4hVoOa4CCDuP8aoVWg7UgDxifReuVnMr0y1tSm8Fp0OV5/3ODibciNd1yXGvs+c0Z21KYBnul5cbTE92y5Xi05/AdlcTWaKjKUtOhzNAMWMSU1X7E4wXNCo7llAePVpKnwrFYnAkVKboFzsWuiAbGx5TqvQuB9unVGfuqTHASS0GHX1lup8QrOOjzfC9k8S4fwH2OkAfEhRxPAa1K9Si9u1wQN7zpC9swtJ+MbZr6R2ccrhImNYMT8Nwi1OAVmCHV2vc6O65rRMC4ki+6vUeQ8L7M13lpFJxGUOPcMBgJEyV7X2O7INwzczw0vM3AixAtGype0/H62DwrS3I17jlpiWkWElwbOgHPmF5+/7TeJPk/wCoyTAhrWj0MGD8Vi/wfQD6zW6kDxMekpWtj6BiazBB/wDUaL8tV808T4jUe7NUqPqON5eSTfoTZVVXFEnkpg+tGNbyF7+P6qFam/7pAXzt2V+0nF4Lutd7Snb93UlwH9J1Z5W6L2PhP2n4KrSY59UUnuF2PkQdxmiInQqDpm4X8UH8lrKxps2/QTCyhjmPaHtcC06OBBafA7rDiWtgXM+aAjqfIx1WChuigrMyaE8ZTAGwOukmVWNAeTNM880RbrGiu6kakWG6ynUadNPBWVFK7CNG35n4KBwocfcsNwYVqWBz4bqImOXJSqUJm/kt9jFQzB30t4yp+wG4Ijr9SrE0AOiWI9NVdCIFzflzJ9Sla0nR/kriOWn1spNf0B8QmihfhnOjv/lKj+zehd4CPyXSNoEXAH1dbFQtFgCT1TsY5ocLJEhlSPALR4a4j3SAN3NNvNdBTxp1Jjy+EJqni2xEj66KdqY40YOoHCGgnYi3zUa4rxlLDHK9/HmuyeaZNwDtcBCfQYDII8IgFXv/ABMcM+m9pgtcI2jRZSpVC5tnES3YxqORXetoNOjRzmOnVQFBgImBEf4V7/wx8sOc6ZAjfu/psrOh2qxAY1jnio1mjagmB+GfejzXrbezuALS52GYBydTykdReXBAp9jMGDmp0mvm0OEC45RYdSplac32ewuF4gHDI9jmATTdUJEOs4sIaSRI3uJHirml9lWED/aU69WnlOjTdv8AuiWlPO7OgH91Ro03Ni4qAOgdGzbomaXCy5omsDlvlaSCec2GZaxFlhcO6+XFOqQIghjT6kAI76Na8VMxG0UyZ2hVWExFFryKlYNaLFppyfN3+ExXxuDizg6JuO64TtZoKmCl7S9lMVjKralTK1rGZWj3oJuSYG56Kgq9gMXTaAGioRdrmgxpaZA0ldzR4zh2jMHOI5G49SR81mJ46AzuljQ4yTzHUpg8nf8AZzji4g0iD1nfwFrqGJ+zbGsN6Ycdg10n4L1anxuk4EOc8no/l0sAUhVxTw4kVSW30c8EA2GhglOhrx/2YpjvC+46/psoHF9APkPrmu9xPZOhVeXF7gLd2xE9HEzfqEvieyGFbAa/WSTJMSebbWHis9KrfYLtj7MOw7nEB72mnm91hdYj+WbX5r1LDEMOcuc5wMnvOJEaiN15EzsbRyl2d4Mbhsf3TH5rqOEcWxNKnldVYSwRmIyvywIEgXI05rU41HfftZxd3g6m0CczhHoNT4KdTj4BEWE6u3A+C4mpxZzhPtWu8HHXlBuiUKxIuQBYSRm1/mv6J0NdPT44ajyTlDbgB1xr00MKOHqHNLasN0guk6+Gioq9XvG5NrRSMW2BKHh+JBrjmtF7uyxOxj4K9E16DQIDe74oVevlXMs7UgiA5t9TBBHg39StYjipPuuaRtmdfzERz0Wei6scdxUgGLnTrfroq/8AadRhl4lkjSJA6DdVruIEg6dcpvboSDdQo8TAknM4CYbeSTF+QHmtzimrir2jAJOWQJvppA909VlDtE2ocrWuE7gZttYHVUNfGyJawNJ3dBI8BEBa4djhnIcyzhHdcQRzPXVOqa7SnxEta41M1rDqSLJhrCS06C207DX1XKf66oAPZluRpiDeRtAOqaxXaKs5sMytjUm/zWOrWrzHUmAHvQDEnQCD+JLUWh0ZSHH4Dw1XHe0OYl7y8+J+SsMFBdmFhoSwxE2uCdfNXriauatFzbsFxfXrylQo8WcSWvBGtyIufHdLgVAHCm8k/wAzSDfbOTqm8CXvBbVZMiPCdy79EDWHxhHdJi3yU3w4gzmuNJiZGpQm8Pptbc3Ogmb6kA8gLoFF9MO7snvCcjokza3L/KyriWdu60fcMfiyl1vrZZW7UMcCTRpgkm7SwuJ/pM2XKUsX+B7G/wC8fRWFjYJ9sw9AZ85MLp4jp28aY4tLzmN4Ey0DYZbeicwvEGHfNBnvCB6kxA2+a5LD4ZrgSXsAHN7Rr0N/SVs4YDR9I+NRvwKujpaXF2TlqVKpYLDJliBYCYkAIWN7TNuKbYA0Li55MdJAHoudpYYvmHssCYLm36A5vioZSbS0xyLT800XtPEsqXccvkANbjW3isrV6YaSx+bvEQTcjwbqqJztyYdy7vxJspMqtG4J6vHyV7C2biGmbkaWDbfGyZo1ANKh826fnCpm4sN3Z6i/5qTcSCbFpnq39VdHSVaDHt/dvc86xlnQXJIHPkh1cO1zYNItdABLTaRvlcVXYLGAS17ssxo5uxtvJ9QrmhhWPDnOrUSDFzZ3/UZupQu/CscA1xaAIDYqZXjqZsZO0WQMXwqk2m14rzNshEuaOvXVRxvCxm/dvY5p3c9o9bqdLhL7XpQRMNeNLfevCbBHC4RjbhxO5BIjpLdT6Kba7hBOWGm0nNadGgwB5gouLJbHcOkAio06bmEo2oZBcHEa3dII8naeaCWJxT3utUIBmBmNhOkzdRpU+b7nqT6xaSh1cTlJIeBP8zB5ASYWjxJp1qN86g+EK6HqhY2GuyuI1JkHygwR1Q314BDQNZkZtOkpb9s0mCxYT1cP1U29puQZYadz4ypoJhajpFnEfy9Op0KdbXc8gBgjkZJvM8yqqp2iIguLYI17hnoS0yCFr/xVSzSGtFtS5uu9uSdoYeFa5zEC+pPXRMjHNE6XiCCY6id1zzu2+zWU3CdwzTx1VZju0+IqnKw+zb+GnDW85Jm/qs3nDHVca7RGi1rQ1mZ+YzBtlGpXJ4jtRXeQMxA/lDRBi1mpXEh72tc+qXHeXZiJ1AGaI03SQ4YzN3nf82bdJXO8quH3cTqVAf3j+Rlxgab+KJS7T4hsD277W1BBJ8VXBjWubIJaNe80E6zbRKPYbnM3nAIMXsOhhZ2q63A/aFXpOAqFtVo0zDQRe4IhXGG+1YkxVpB39By22sdx4rzurUGW0TF+8EY1gIz1GnkGOGnUzqm0epVftHoWIY4P0/eCbdIlFodpHVMgDqV3MgNGUxmEXB6ryV+MpCxcPN0p3h+Mp+2pwBGeno7/ANxu0rXYXhWO0WLFkaUnLFioGscsWIjbFIfJYsVVj1unqFixEEeo/dPisWJRErQ1WLFAR+3mtbFYsVEXanxWlpYg0VOn81ixRUam3iVjlpYgmpu90rFig0z3UPYLFiok1RpanyWLFARn3kI/MLFilGno+D/jU/62f9xqxYoP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7415" name="AutoShape 19" descr="data:image/jpg;base64,/9j/4AAQSkZJRgABAQAAAQABAAD/2wCEAAkGBhMSERMTEhMWFRUVFxcXGBcVFxoXGhoXFxQWFhYYFxQaHCYeFxkjGhcYHy8gIycpLCwsFx4xNTAqNSYrLCkBCQoKDgwOFQ8PFCkcFBwpKSkpKSkpKSkpKSkpKSkpKSkpKSkpKSkpKSkpKSkpKSkpKSkpKSkpKSkpKSkpKSkpKf/AABEIAMEBAAMBIgACEQEDEQH/xAAcAAACAgMBAQAAAAAAAAAAAAADBAIFAAEGBwj/xABCEAABAwIEAwUFBQcDAgcAAAABAAIRAyEEEjFBBVFhBiJxgZETMrHB8AdCUqHRFSMzYnKy4RSCopKzFkNTY3PC8f/EABgBAQEBAQEAAAAAAAAAAAAAAAABAgME/8QAHhEBAQEAAwEBAQEBAAAAAAAAAAERAhIhQTFhUQP/2gAMAwEAAhEDEQA/APOoUgxE9kjtp2C7Mq8tUSm6lK6E6kpgXUmhE9mthqgxjFKFJoRA1UDaFhU3hDKKkFJqHKyUBHOW2ulDAUGYkZsotrrv4JqHGOAUv9TZLlSa1UM0aydY6R/lVjmo9J1jdA410zKVqsC0yvYiVqq4nQFUQ+tlv/SuN23/ANzf1QCSotaeSypynw+puwx5EecHRWfEuH1TUIDHlrMrGkNJBDWxI6EyVSU6jGEOqCWXAgxJymDPIGDPROYWiANZsL84gTO+qKYHD3DVrv8ApP6IQKL7SNDG1iQoNp2WmWqL+9qmcQ+bD1SzWwStkOOmn1uqIQFotBCm9oA1QGXKCBYiYJv72l/8lP8A7jUanSlGw9P97TH89P8AvapYKloTdGhaShCyapVbQkgTxQgwEEhGxLe9JQg5QCewqAam2KDmXsgG1Ea1aDZWzIQaeEF4RmobtVFQAWwtA3U1BCUlXbD82xN/A/OyfIUKlKQRzH/4gYp1abmwBUD5cTMZcsgNIOsxPOdltkJPh9I5XQScmouYbO3S8o+dIDuIRWVAkgVsOVFgHAori0hVjaiKysrom8LMwW3RqhECY+tVBYYXBMdRrVHiYDabZ2e50yP9rT6pWi4Nje2pPr8vRWGLAZh6bAR3i6qY3nuM/IE+apy48ki1ZYQ5qjG8yPSZP5BDdWlxOxJPqZCJwmBnf+Fjo8SMo/uSoYSTHNWVMOgiBCkTtJjxSrWxum8O3daRlTB2/wAIbcIrOjBRKtO52VwKUcOYtdM4XBxUpk652fk9qJh2wrHB4cuqUzEd5p/5BXPBw4MpugyxS4dCZpFZAcZhz70JPKrl77JE4eSlgEwdFL2EoooQptpKBVohY+EbEU90q0FQTIEJesxMFhKl7KdUUjCmSiPw5BhBcw7qDZKi5y0QtQoINxbqZJHuuGVwgXGxvp0KM6x/wl8TTJbA6BEw9UuHeuQYMmT9fogmQpBq0FioM1qYw9emJz0y7lDy31lpSTTdTQPNrUN21h4PY74sapB9AGc1RsA6sa7Yj7rrlI5REpjhbSHZ25SWB1Q52lzQGNkSB5dOaB6sMPVIyVixrWtAD6Tthe7SbkyVGphqZP8AGonXVlUeVmqupvJExlJExrz/AFU2tJKSLas3UmtY4A0YdHuufJAOaQDtIHqoGm2fd32fOt9whexIaxxkufm3sGtMNgeRU86vGJWqrRNp9Z+QT+Ew5LRCWbhibq84RhcwjQrpIgDKJathknn9clcv4ZLROosl2cNhdJECpNaN1a8OqNzNixzN+IUKHCx4nqncJggHskBveb8Qs8swjyxjrplgSbOqMyvC5KNUddDFW6x1UHVDLeSBptZQq15QS+yGEEy+dVgYh5Uejh3IAnVEm11M4WSguJFkAqlUyoOdKLXCAxt1lWnMWsqJ7MrWRAMtT/AcO72z3hocwUnl+f3eTfOfmlg0bqxrYxlLC+zgkueA8XEjVzQeWUi43JTEtVz2T0PIc+QUBTVlw3jRDf8ATsbTDntyF5aXPcIkZQLNLrd4XJgW1SoptH3x5hwvz0U1S5W0yMFJ7r6Z8KjR/cQifserqKZPVpD/AO0lXVxT4jFGcoHXXbx28VaUuOMpsrU2gl72tpzlnu+8/cakAdYKUx3Dqg95j2wN2uGlxskjSeIuQQXEbEWm89Vi2mLI42kQcpM7B2vmdCnmCQIB0CrH8PpVAHtqPD3XI9m0NBOsEP0npsuh4fTpMMurAANIJc14FxE2BW+N/wBRHFUrsH4GNHqMx/MqdDDp2lTa7R7bmRJiRtqBeE/h+FOsQA4bw5p+a68cKlgOFBzA6L8uis+FYaHZQFE1ouIjSBeDyKZ4Q8B+a0ldGV0zhhNoEFTo9nDMwrfAYxhiR57K6ZUbFiFx5c7DHIYjhQpDO85WyLnqrfh2HbVyuGUtG/OND5IOO4dWrnI8D2VzIIk8raqx4dTAAZkc0NgXi8KXl4snr5sLloFHLJUH0VBoPlSpzuh5IRA4IMeYCCXo5cDZL1EBKDrpsHqq9gRSDuqp+nWErVcINF6lUqyd00QfSCi6kEZxRcHhC8kCBF5OnmgSqMjRALSrx2A53GxTeC4CajoAPUi9o3TBzPsj9f5TXFKGcloMhujjqXHvE+pA8AnsVwxzHm3umx8DZRq8PLpJ1N5O83vzUxPrn6lIBrXx3mS1w6XifzCsHBpu2SDB7wg3E3/XdAJfRdmqMBnVp90mDYje4BPNbdUc+H3dmuYESTrP6LM/VSYQbC8fJRNIawPRGbhpIJ1GnIfqt1yGt1v8Ov6LWBIVKjnENc8Rcw51zsLG/wCqYbjsW0kVKlQEWLagBgxJkOBT3CKbWPYXMc6DmcGiTA6cgt8Tr+1qOeNHGRbbZYz1v5pTD8SffMKRgx/Cb/8AWOas8JiTDn+xpdxrnmM40EaEuH3h5qhxVB0kNN3ZdeYMfXgi0cW5pyGpAdAdbPYOkukESJGieM7V63FtIb+7e2BPdqDa+7Qn6HFRLQM8F1zDTHL71/DdUODe41A2owiMxDoIBA8dDur6hRYW2EEfnzsuvCJaveHNpud3pDTrAgT4bH1TWLoim7uzaLkHToRKoqWMLRAKI/E5veN/rddmXR0+JRoRbUgzHjyXZ8AxbajJlpheWYPEta8DIL7gmRva8WibyuiwFRz3tLakUy0kA3Ia3VzhoLXk35bLHPjsI9JaAh1KwHJchju0gLYYXZWwAbS68F0cuqU/aBe5r2k+80OEzFxfwK5T/nfrWvHgET2ROyssTw8NvBA6oLKAMwVrEKuwqA6kQrzDcMDge8pYrgxDQReUwc8GFadQMTC6ChwsT3vyUsTwjaEwc2wI4YSrCpw7L+qlT4c4jMBbmpiqrKQpzKfqcOdayI7hkapgrLldT2U7P1XOa/K7Ife1gi8hXvYTsC2sBiKplgd3WROaNZnS/wAF6NT4XRpAMYMsTABJAnpKm4OWrdmcK5jnFpJNp5HnA00QRw5lG7LTAI6RGnNdLiuGhzSGA7akjTmqevweo0SbkmJi8fqtShHF4BjqkuE7CY0gz4arleIYdwvFtBF11WPoVGsMiTeI1g81zeKxWURuZieZW4ir7R8HIw7GGo1xMvIY0nLmym7iNRYeZ5LlsCzK5zb21bt1I6my6XtJi61IUmZy6jADoaBLi3OQXauyzAvsqDE0yHNey8NJJ2yy1s9R3h6ri0NASoYXPnlH5aD5+SLiHQAZ2mQCR4mNL80SlSIAG5I05lX9Q9wziAptqZnGSyGC8S43vt6pE4p03a0+LB8WwVZ4ig1tCm2CHvcXOkGwFhvobaqva0D6lSRvlbMgOMqiGksAv90unqe9OkI+GxOGHcNJ4cBlzEB0yIkGRN52Q3Uw7Mb6EC3KDbxU8S51RtMH90aQy6tdJAPONSTbVS/qQXCNYbiqCYg5g5vu2Goidd1YUqDh7sO/pcHfAqkwQrBzpDTz8yQC0t8CnHGb/X5rfG1PP8WZxBHvAjxEfJCFad0j7QxEn15dE5haPd9o9wAkwJkkj+TUgc7DqtypVlh2gAl0ktEiDBE2EmCBrbdXfAHmpiGuDg1jKZzU4PuBhD2i0HNEyfkuTFfQCYkmTqTzP6K54VxA0nUy0wYB0m7iRcbiLeZV/UO0cQ3NMWjKAT90CAD9aqzwtRoc0slpzAayCJCpuOUW0sRUY3QHY6Tt5IWFxZzsj8Tf7gtZ4hPilQVWtAgEAQAqV1IsImy2cb1K2/Ek63WPFOYPGBrYAvOp/NEwmPzGDoquk+8orKolTRbVsUGvBaLdVHiHFczWgCIn89vrmqw4idVZdnOGjE4llODkcbxsBM32mNVbQizD1HjMGuLZgmDE8p2XV9nOD1GBwqiGOFt7nf0XoPD+H0KNP2bWAN63nnKdpNpgWAAFh4Bc+y48xxvZpzTMzvbXVCwfZ+pWqBjYBJ+9sBcmNwvS34enVeJYLQdPNNUsGxjy4NAJ3hXuYjhMJToUxTaAB0tfcxtdJV68eXNM4m+6r67lmRUnYwxbmhU8ds4+v6IFQwk6tcFakQarVlxI06KvqcJpVH5ntFptz8UN2Jy6FK1McRJm2+y3IjmvtFqhjaVOlIayHm2rhaXbQATHiVyTwA5rKdRzmOYGkEbnK5wjXLmaD5Ky7V4wveSTaZt+FwylI8CkVpee81pLQdzENjnzXC311k8wMvLGFr7tDtWx3hAOt9YFuqZw+KDhAJBue8Nge8ekCURuAq5nH+Jc5spymTeQDqfhJSeLxQEgB0kFpBEdCMwNxzBU7L0z9XPEMa1xGU2AtNvHblA8kk4W6qoq40i2TKA0CCP0tChSxdR5MGGtkkhugG5VnLE5Ta6XB4Qy0C59dLm0jkkadcmtkMFz3gCJgE2cYOlr36o3A+0TQ0Mewh5BDTmABm0ydDfRGx2BAf7WLsa4kQLw2xvylXd9T5FPhyGPLWmAM4JjXLcGys21iWiDYgEcohUzqM06rty4N/4kmVbcEwrn0huQSLfXVa4s1jWSYRJvbZWrOFZR3lKngWAzut4yqg0qxwBdY/eZds/1DLPQOk3TbcO1xvoATbWBy6pzg+NZSr03hlmubc3AbMEhvQTurgztNTjFVALElpcBs9zQXj1JVdhZ9oz+tn94VhxfDFtas0S7K9wO51ME8wear8NWmoz+tn97Vr4jncghQKDSxN4lSfi4070coXLWhqTrpmRyCrWcQcTZrR4lSHEXSZygDlefQ2U7C94dhmvc1thmIFzGpg3Oi9P4BicBhWGkyvRLmudncXNDi6bz4C1rLwzEV3we/wCENnxAHzUaOGcb3E7mL+AJUt1XvGP47QGlanH9bdPVVVXtRexa9o0gyPyK8iFEW7p8baeimwiPvAzt08E7D6G4HxAVRnG4E+misMR0XmP2YcZc4vpOJMAFs2OpnqfNekuqkDSLJ9C2JJjVJmkSJUq/FIK3S4iKgj6jdaRXV3wqutUgnVWuLwQF4dF9DEcrkKlrUS067b2W4A3cSGSTyVF2lY+m3vSAZGu+pt4LqOzzDn90Q603kDxGiuuNdjBiGEGpl3ECb9SdVOV+EeM8Mwza9RtNrRmINzvA5/WqDiC1j3U6gkUy4AyWkHSxF/Ir2LgPY2jgnPc3vF8CXASOcHYSq7jX2c0K1Z7pyBwIME+8Q6HdY7pjQwuV4tTlZdebMa8sIpvFRpv+F3M66/kjYXEUYyload/aDXz0VXxHhlbDPqZScrSQDpMdNygDj9QgtqMDhfYW3kTvr6rleL08f+0+rnEcCa4TTdl6CS30KpTgn031AegOQ+d27j9VvA59adU84Pj/AJVxw+iX1iXXzMgmLTuPVPY1ePHn+Rzb8MCSZAHh3Z6jVquOE4kmKZM5WuAD3Egj8LSLgZZv0V43gLKznCIc2IcDBIgQSdyqYYU0nloY6QJlt7cywifQhbnrz8+PVutw9pY72cgZsxDoMd0NjM3Uz00XQdlsO4Ui0jqOaqGuJnIYEQ4cwNAWneeY3sr7sbhSKrzezQNLTO87rcuViyHmcLe+94+ua1V4NlEz5K+qOAF7BLvx9Px+uq3rOOfGCeRABuevLmiM4HUt19f8K4GLM7RyCcZjGQOvNXaB9psK32lN4kVPZNc5zTAcSIkjnba9+ipWUASzujN7RsmIPvjcWXY9raDDSpBvvMbmA3ymB+RXDNxZNRgn77f7mpx2xHnNHF2kMAmOo/PdbcdSSNfD1UG4UQBYGJJyyfUlLHDs1c53muLR2nGxBidBI+PVSdQkjffYXgTulv8AUNEQCem3jzU2Yh3STzP6hQWRLYsCTbNmAFwdjqBqgBhGkxBjvSJ0ued9OqG3GjSNtfldDdifwu8osqCew3JPXvRA+vgj0qckAOkWHOZ5Skzi3WEAdQrvglEue0mZkHutzadEkHo/2edkcrm1S+ct4gtIJBi837p+K7TjGJIkASN7rOzjIogNpubc2Jvrr4LeO4K6pMu1Gg5+Ks/RyVeXu5dJRKJLbi+2sX5Dmuip8DFNhyQ6paZNpUqfAXWL3A9G2H11W+0ZxRV+OOZLXCCNiZU+HMZWibCeUT8iug/YlMG+UTqdyfFSp8PYCNJBOW8lO0XEcLhmMaA2LdIUq1SGwovwZn3/AMpURhH7OCgVq1idfTbxQ6+KtMxEhNYjDCOvT5JCphKh2kdQFqYig4jwhlcQ+N4PKdPTVcwfs1bmOarbpsddDbp59F2NbgznuEnKBrH5JPH8PqMIyuLrcvq0Ldkqa5PhnYR/tAHPY1oMC8wOrfveC6XC9hi0fx2REw1pEnabmBHJHw7Xg2aTe4Np6D62Vnh/bn/y3DqP0WLxjU5WFW8LbRBLDd2s7x1PiUPFwHZwBO8axGxVs3Cn8BB6kT6OupGRct15wUkwttcU7CU3Awy5nQXOvzTvCGmlT90guN5Dj0Gq6GpQbMmPynyELeZpdJyxycfkqmufxVRxmWH65KrqAg2aYnkV3VPBUYkNE9J/LmlzTpbtM8mn4gH4pKOKdij1RMPiSSNdbkePRdVUwTH2bN+on0JWM4O46ZmjnLf0V01W8axr69UOpNfDWBgOXYRPqqilwt/tWEg++0mW/wA4K6UYcAZfaGZ94ugDyy3Q34UlzQ6qZDmx3Q0e8DsfJT3B4hVoOa4CCDuP8aoVWg7UgDxifReuVnMr0y1tSm8Fp0OV5/3ODibciNd1yXGvs+c0Z21KYBnul5cbTE92y5Xi05/AdlcTWaKjKUtOhzNAMWMSU1X7E4wXNCo7llAePVpKnwrFYnAkVKboFzsWuiAbGx5TqvQuB9unVGfuqTHASS0GHX1lup8QrOOjzfC9k8S4fwH2OkAfEhRxPAa1K9Si9u1wQN7zpC9swtJ+MbZr6R2ccrhImNYMT8Nwi1OAVmCHV2vc6O65rRMC4ki+6vUeQ8L7M13lpFJxGUOPcMBgJEyV7X2O7INwzczw0vM3AixAtGype0/H62DwrS3I17jlpiWkWElwbOgHPmF5+/7TeJPk/wCoyTAhrWj0MGD8Vi/wfQD6zW6kDxMekpWtj6BiazBB/wDUaL8tV808T4jUe7NUqPqON5eSTfoTZVVXFEnkpg+tGNbyF7+P6qFam/7pAXzt2V+0nF4Lutd7Snb93UlwH9J1Z5W6L2PhP2n4KrSY59UUnuF2PkQdxmiInQqDpm4X8UH8lrKxps2/QTCyhjmPaHtcC06OBBafA7rDiWtgXM+aAjqfIx1WChuigrMyaE8ZTAGwOukmVWNAeTNM880RbrGiu6kakWG6ynUadNPBWVFK7CNG35n4KBwocfcsNwYVqWBz4bqImOXJSqUJm/kt9jFQzB30t4yp+wG4Ijr9SrE0AOiWI9NVdCIFzflzJ9Sla0nR/kriOWn1spNf0B8QmihfhnOjv/lKj+zehd4CPyXSNoEXAH1dbFQtFgCT1TsY5ocLJEhlSPALR4a4j3SAN3NNvNdBTxp1Jjy+EJqni2xEj66KdqY40YOoHCGgnYi3zUa4rxlLDHK9/HmuyeaZNwDtcBCfQYDII8IgFXv/ABMcM+m9pgtcI2jRZSpVC5tnES3YxqORXetoNOjRzmOnVQFBgImBEf4V7/wx8sOc6ZAjfu/psrOh2qxAY1jnio1mjagmB+GfejzXrbezuALS52GYBydTykdReXBAp9jMGDmp0mvm0OEC45RYdSplac32ewuF4gHDI9jmATTdUJEOs4sIaSRI3uJHirml9lWED/aU69WnlOjTdv8AuiWlPO7OgH91Ro03Ni4qAOgdGzbomaXCy5omsDlvlaSCec2GZaxFlhcO6+XFOqQIghjT6kAI76Na8VMxG0UyZ2hVWExFFryKlYNaLFppyfN3+ExXxuDizg6JuO64TtZoKmCl7S9lMVjKralTK1rGZWj3oJuSYG56Kgq9gMXTaAGioRdrmgxpaZA0ldzR4zh2jMHOI5G49SR81mJ46AzuljQ4yTzHUpg8nf8AZzji4g0iD1nfwFrqGJ+zbGsN6Ycdg10n4L1anxuk4EOc8no/l0sAUhVxTw4kVSW30c8EA2GhglOhrx/2YpjvC+46/psoHF9APkPrmu9xPZOhVeXF7gLd2xE9HEzfqEvieyGFbAa/WSTJMSebbWHis9KrfYLtj7MOw7nEB72mnm91hdYj+WbX5r1LDEMOcuc5wMnvOJEaiN15EzsbRyl2d4Mbhsf3TH5rqOEcWxNKnldVYSwRmIyvywIEgXI05rU41HfftZxd3g6m0CczhHoNT4KdTj4BEWE6u3A+C4mpxZzhPtWu8HHXlBuiUKxIuQBYSRm1/mv6J0NdPT44ajyTlDbgB1xr00MKOHqHNLasN0guk6+Gioq9XvG5NrRSMW2BKHh+JBrjmtF7uyxOxj4K9E16DQIDe74oVevlXMs7UgiA5t9TBBHg39StYjipPuuaRtmdfzERz0Wei6scdxUgGLnTrfroq/8AadRhl4lkjSJA6DdVruIEg6dcpvboSDdQo8TAknM4CYbeSTF+QHmtzimrir2jAJOWQJvppA909VlDtE2ocrWuE7gZttYHVUNfGyJawNJ3dBI8BEBa4djhnIcyzhHdcQRzPXVOqa7SnxEta41M1rDqSLJhrCS06C207DX1XKf66oAPZluRpiDeRtAOqaxXaKs5sMytjUm/zWOrWrzHUmAHvQDEnQCD+JLUWh0ZSHH4Dw1XHe0OYl7y8+J+SsMFBdmFhoSwxE2uCdfNXriauatFzbsFxfXrylQo8WcSWvBGtyIufHdLgVAHCm8k/wAzSDfbOTqm8CXvBbVZMiPCdy79EDWHxhHdJi3yU3w4gzmuNJiZGpQm8Pptbc3Ogmb6kA8gLoFF9MO7snvCcjokza3L/KyriWdu60fcMfiyl1vrZZW7UMcCTRpgkm7SwuJ/pM2XKUsX+B7G/wC8fRWFjYJ9sw9AZ85MLp4jp28aY4tLzmN4Ey0DYZbeicwvEGHfNBnvCB6kxA2+a5LD4ZrgSXsAHN7Rr0N/SVs4YDR9I+NRvwKujpaXF2TlqVKpYLDJliBYCYkAIWN7TNuKbYA0Li55MdJAHoudpYYvmHssCYLm36A5vioZSbS0xyLT800XtPEsqXccvkANbjW3isrV6YaSx+bvEQTcjwbqqJztyYdy7vxJspMqtG4J6vHyV7C2biGmbkaWDbfGyZo1ANKh826fnCpm4sN3Z6i/5qTcSCbFpnq39VdHSVaDHt/dvc86xlnQXJIHPkh1cO1zYNItdABLTaRvlcVXYLGAS17ssxo5uxtvJ9QrmhhWPDnOrUSDFzZ3/UZupQu/CscA1xaAIDYqZXjqZsZO0WQMXwqk2m14rzNshEuaOvXVRxvCxm/dvY5p3c9o9bqdLhL7XpQRMNeNLfevCbBHC4RjbhxO5BIjpLdT6Kba7hBOWGm0nNadGgwB5gouLJbHcOkAio06bmEo2oZBcHEa3dII8naeaCWJxT3utUIBmBmNhOkzdRpU+b7nqT6xaSh1cTlJIeBP8zB5ASYWjxJp1qN86g+EK6HqhY2GuyuI1JkHygwR1Q314BDQNZkZtOkpb9s0mCxYT1cP1U29puQZYadz4ypoJhajpFnEfy9Op0KdbXc8gBgjkZJvM8yqqp2iIguLYI17hnoS0yCFr/xVSzSGtFtS5uu9uSdoYeFa5zEC+pPXRMjHNE6XiCCY6id1zzu2+zWU3CdwzTx1VZju0+IqnKw+zb+GnDW85Jm/qs3nDHVca7RGi1rQ1mZ+YzBtlGpXJ4jtRXeQMxA/lDRBi1mpXEh72tc+qXHeXZiJ1AGaI03SQ4YzN3nf82bdJXO8quH3cTqVAf3j+Rlxgab+KJS7T4hsD277W1BBJ8VXBjWubIJaNe80E6zbRKPYbnM3nAIMXsOhhZ2q63A/aFXpOAqFtVo0zDQRe4IhXGG+1YkxVpB39By22sdx4rzurUGW0TF+8EY1gIz1GnkGOGnUzqm0epVftHoWIY4P0/eCbdIlFodpHVMgDqV3MgNGUxmEXB6ryV+MpCxcPN0p3h+Mp+2pwBGeno7/ANxu0rXYXhWO0WLFkaUnLFioGscsWIjbFIfJYsVVj1unqFixEEeo/dPisWJRErQ1WLFAR+3mtbFYsVEXanxWlpYg0VOn81ixRUam3iVjlpYgmpu90rFig0z3UPYLFiok1RpanyWLFARn3kI/MLFilGno+D/jU/62f9xqxYoP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060327" y="758825"/>
            <a:ext cx="5472113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Caminhamos para Ti, 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Cidade do Senhor,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construindo neste mundo 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Verdade e o Amor.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POVO ELEITO, POVO SANTO,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REUNIDO NO AMOR;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PEREGRINO, AO ENCONTRO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DA CIDADE DO SENHOR.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Quem tem fome de justiça, 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tem sede de verdade: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à mesa da palavra, 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à fonte de água viva.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18843620">
            <a:off x="230518" y="116342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9027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16013" y="1439863"/>
            <a:ext cx="7632700" cy="3925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“Vós me seduzistes, Senhor, e eu deixei-me seduzir;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Vós me dominastes e vencestes.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Em todo o tempo sou objecto de escárnio,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toda a gente se ri de mim;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sempre que falo é para gritar e proclamar: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«Violência e ruína!».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 palavra do Senhor tornou-se para mim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ocasião permanente de insultos e zombarias.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Então eu disse: «Não voltarei a falar n’Ele,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falarei mais em seu nome».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havia no meu coração um fogo ardente,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comprimido dentro dos meus ossos.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Procurava contê-lo, mas não podia”.             (Jr 20)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979934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979613" y="5445125"/>
            <a:ext cx="6480175" cy="8620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minha alma 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tem sede de Vós, meu Deus!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558786" y="5751395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3108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100" name="Seta para baixo 10"/>
          <p:cNvSpPr>
            <a:spLocks noChangeArrowheads="1"/>
          </p:cNvSpPr>
          <p:nvPr/>
        </p:nvSpPr>
        <p:spPr bwMode="auto">
          <a:xfrm rot="-1879668">
            <a:off x="6937375" y="60563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25538" y="1885950"/>
            <a:ext cx="7623175" cy="36306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“Peço-vos, irmãos, pela misericórdia de Deus,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que vos ofereçais a vós mesmos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como sacrifício vivo, santo, agradável a Deus,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como culto espiritual.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Não vos conformeis com este mundo,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mas transformai-vos,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pela renovação espiritual da vossa mente,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para saberdes discernir,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segundo a vontade de Deus,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o que é bom,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o que Lhe é agradável,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</a:rPr>
              <a:t>o que é perfeito”.             (Rm 12)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886" y="119675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5949280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3210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7995</TotalTime>
  <Words>1462</Words>
  <Application>Microsoft Office PowerPoint</Application>
  <PresentationFormat>Apresentação no Ecrã (4:3)</PresentationFormat>
  <Paragraphs>298</Paragraphs>
  <Slides>27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27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14_Modelo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1. Uma certeza nos guia    ao longo do caminhar;     por isso vamos a Ti     alegremente a cantar:    NÃO VOU SÓ!   TENHO UM AMIGO A MEU LADO.   NÃO VOU SÓ!   EU SEI QUE DEUS ESTÁ COMIGO.  2. Quando a jornada for dura    e a força já te faltar,     levanta os olhos ao Céu:     Só Deus te pode ajudar!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464</cp:revision>
  <dcterms:created xsi:type="dcterms:W3CDTF">2006-05-02T09:35:59Z</dcterms:created>
  <dcterms:modified xsi:type="dcterms:W3CDTF">2015-01-25T12:05:41Z</dcterms:modified>
</cp:coreProperties>
</file>