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670" r:id="rId12"/>
    <p:sldMasterId id="2147491110" r:id="rId13"/>
    <p:sldMasterId id="2147492421" r:id="rId14"/>
    <p:sldMasterId id="2147493620" r:id="rId15"/>
  </p:sldMasterIdLst>
  <p:notesMasterIdLst>
    <p:notesMasterId r:id="rId44"/>
  </p:notesMasterIdLst>
  <p:sldIdLst>
    <p:sldId id="303" r:id="rId16"/>
    <p:sldId id="281" r:id="rId17"/>
    <p:sldId id="368" r:id="rId18"/>
    <p:sldId id="364" r:id="rId19"/>
    <p:sldId id="313" r:id="rId20"/>
    <p:sldId id="305" r:id="rId21"/>
    <p:sldId id="334" r:id="rId22"/>
    <p:sldId id="332" r:id="rId23"/>
    <p:sldId id="331" r:id="rId24"/>
    <p:sldId id="330" r:id="rId25"/>
    <p:sldId id="341" r:id="rId26"/>
    <p:sldId id="369" r:id="rId27"/>
    <p:sldId id="306" r:id="rId28"/>
    <p:sldId id="311" r:id="rId29"/>
    <p:sldId id="335" r:id="rId30"/>
    <p:sldId id="283" r:id="rId31"/>
    <p:sldId id="314" r:id="rId32"/>
    <p:sldId id="315" r:id="rId33"/>
    <p:sldId id="299" r:id="rId34"/>
    <p:sldId id="301" r:id="rId35"/>
    <p:sldId id="317" r:id="rId36"/>
    <p:sldId id="318" r:id="rId37"/>
    <p:sldId id="316" r:id="rId38"/>
    <p:sldId id="266" r:id="rId39"/>
    <p:sldId id="312" r:id="rId40"/>
    <p:sldId id="370" r:id="rId41"/>
    <p:sldId id="352" r:id="rId42"/>
    <p:sldId id="367" r:id="rId43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22" autoAdjust="0"/>
    <p:restoredTop sz="94728" autoAdjust="0"/>
  </p:normalViewPr>
  <p:slideViewPr>
    <p:cSldViewPr>
      <p:cViewPr varScale="1">
        <p:scale>
          <a:sx n="96" d="100"/>
          <a:sy n="96" d="100"/>
        </p:scale>
        <p:origin x="84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0324AD6-6A8D-435B-9625-5B257303418F}" type="datetimeFigureOut">
              <a:rPr lang="pt-PT"/>
              <a:pPr>
                <a:defRPr/>
              </a:pPr>
              <a:t>25/01/2015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96950A0-F0FE-4543-A621-50F01DAD50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4323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096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E6A23B4-EF1A-4938-A27E-6E8F02D35ADE}" type="slidenum">
              <a:rPr lang="pt-PT" sz="1200" smtClean="0">
                <a:solidFill>
                  <a:prstClr val="black"/>
                </a:solidFill>
              </a:rPr>
              <a:pPr eaLnBrk="1" hangingPunct="1"/>
              <a:t>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610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3C60D4B-6248-4FF0-AB33-82425EA0A002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10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873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/>
              <a:pPr algn="r" eaLnBrk="1" hangingPunct="1">
                <a:defRPr/>
              </a:pPr>
              <a:t>11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195728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12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456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169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026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92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096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D813719A-3144-4C7D-BC53-3CBBB667D0EB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28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189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1E279-A44B-490C-9E82-E910CC94C5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7313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8D0F1-3625-4525-A89F-CC943CF262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86387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C3B787-B3D4-49BA-9573-502FCB318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156254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FC7310-B1F6-4533-AB89-77DDCA1072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23522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B3477E-420D-4CA8-B179-EE54389524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189167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299348-9D33-4E98-ADA7-D74F11AEEC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060492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1A238A-2BC7-48A3-887B-7F29279D54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454506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BEF214-1BBE-494D-A35C-16C5BF1928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381701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6B35E9-A04D-417E-8C27-020615E606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31531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B19DA2-5965-42CB-A935-54230A18E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084139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8320DD-74FA-4B3B-BFAC-6A2005B255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527108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EB3581-5F43-488C-8034-90156E6F2ED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030336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D9919-3593-40ED-8518-9BA1E1B03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565753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EAA372-FE43-4C92-94E9-D75D7297C36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24300357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4B709B-662B-4CAF-92D4-98C00AEE62B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0255696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E628FA-10FD-4ACA-8B89-EE743B0F97C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69342598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E23DCE-B345-45F2-ABF3-FFCCB405281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21898480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6123D1-82C5-4FF4-807E-A622659DD8E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0762548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A6814E-9B94-4343-AD53-60D7A41769E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3919122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EBA19F-F531-4B8A-9784-63692AF0222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20930836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19B01C-C236-46AD-926D-CA432B355BE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40790847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69C02F-A47A-494D-8F27-7800D5079B3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0182461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7D7574-9D84-49A7-BF81-46BE1EF8E02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9222531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0A07D-9849-4323-A9A6-1DB32B2F0C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90863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EBA440-AA1C-40F6-A3F4-A6B304573E4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15998609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CEEB24-E103-4AC4-91AD-E57A3C1E34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0992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8A2ED1-A350-41C4-AF5B-DB93C7F94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6842746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D52F6E-B930-48AA-B8E0-76FB7A0F17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876778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828073-848C-42C8-8157-5A8B9E2443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787187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9288BC-775B-4BAA-B5DE-E6244953F5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3800313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E5794E-C109-49CD-824B-AD73F131BF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3149878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3D55E-5796-4CB6-9A6B-08E5D70891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173783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0850B-E984-4E8B-A008-F0EA44375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4685713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876EC2-7B7A-4E90-A0ED-D57F9DFF3E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942610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29A6DA-6FB6-4C41-A486-0473AD1EC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8612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F5ABF2-8D44-4950-8394-95332C394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554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B82712-8A23-4FE5-8EFE-54B26ACA8C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48351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47ACEC-3216-4AC7-8903-2E723E2AF3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1777344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D74E8-3AEE-41D6-9348-F7E2688C6B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038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7E945-D466-43E8-A2A9-78116DA45D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6549551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9A266-0516-4740-A7B3-93BA6ADE1B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767100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8A9F3-39A1-446A-9DD7-F89DEE8145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2049486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44932-DFC1-4702-881B-8DF2C6DF4F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604702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EF181-8264-43E8-9744-A635CEE84A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81321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190FE-02B5-4AA5-BDDA-F3E673F33B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094123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0ACEF7-1780-4DD3-B01F-C711293ADB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6810865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8F281-94C0-445E-8DDF-0D110E93A1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838182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68689-AA5F-420D-B5CB-BF40E8A6B9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2640336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CF395-B52D-43E8-8F0A-D29CB8E946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7470686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571C9-C319-450B-8998-A7C3B3F924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1754657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560C2-262E-424A-91FA-0372B623A2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5771323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46A8B-569B-4A98-8222-2336679683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571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C116F-BA90-41D2-83D7-C7EC2D6217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6200051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405CC-335A-4886-B18E-BE29BB4F4E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6285425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DD267-6FF4-4295-AD7F-14E8CF872F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3750410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B1E19-A85C-4D9A-AED9-50104D2003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04324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B543CD-FAA5-4A94-9130-009060529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593331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F7D61-36E6-4590-B680-86A41A7BDC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4518356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C0B5C-A91A-4041-9216-AC1FBC1D50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148432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28155-81B0-495F-87AA-31A5FD44D3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1285466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BB217-8BE1-4899-B16B-63110FCFF6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3082080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280C0-2DEB-4D71-9206-D41003597A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367773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B4C2D-7216-4DD1-9844-111A65F02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591689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9E118-9C0A-4D55-B0D8-59EDFB471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810112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D2C0DA-6B88-4DCA-9D12-2FD63E86E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68631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D56DE2-F656-4C3E-B33D-65901E6A76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9865817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1C211B-E4A1-4C49-B997-79ADC80FC1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444360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7DC7F1-C2B3-4CC4-8155-2ACD295B11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696124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5EB027-8153-4D2C-BBF3-31416AE7C7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4214508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418757-FC39-4A95-8DC5-22149D5BA0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1588667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8B6302-9C9E-4315-8216-AE60324C49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9853511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E1F846-8722-4E86-9AE2-228D26EDA9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780238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CD3DEC-682A-4CFD-89A0-A510ED6B95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045297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672B91-F595-4F86-AEBD-B7595545EF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3606682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AA51B9-29C6-4E2E-A866-2CC8D27B50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0989299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AA9A09-9BB9-46D7-8C26-7429DF7938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775217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EEE0E8-226C-4EB3-A030-F4A2CB5CFB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462823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F53C36-ADBC-427F-A99B-8C5D6545FE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3712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E9F7DA-FC62-47ED-93E5-360F38B49C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3481158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E5558C-EC71-4F30-91E7-99DDB07F3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1266639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A1A21-7C55-4B3E-87E8-7DCF6D1F2F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6872845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9DB15-D9AA-44E7-97EA-C8287EC263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6197143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CF63EE-9F7F-4D92-928D-10FE9DB42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8785929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980B24-943A-4A7E-A600-936D1BE3F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0392687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1C102A-1191-4310-92D2-9B5B64A80B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8483834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87324-8996-49A7-A6BD-2D6D819786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6417538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E18837-2575-42F3-B52B-07043BE7AF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2242256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3F5747-1696-499F-92A7-19336D55B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6540066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830C51-6917-416E-AE37-2DB79AE436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4569766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90723D-941F-4B06-9B99-EFF6110C3B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2222860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359997-3256-4DD0-BE02-524671D223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8312143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37B22F-1B59-4D1E-AD91-0904645092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526491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0337C-41C1-4659-AD90-FFB1778FF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290208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DB84D1-A511-4FA4-9D23-F8D49E289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68819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DA0501-4638-4073-9AA3-515DA39F87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942267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C14060-B8C6-448F-A02D-4C3EAD9BED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622316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2CE2B9-5DBE-4A0C-A2AE-550CF911B6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174482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792CE-3A91-4736-B4AF-02A45A72CD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429494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DD2FAA-99FD-4E32-AE02-0CB43C9D26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46326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731E5-846D-4DA3-8A9F-7CF259806C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777595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7C2D09-1C44-4452-9401-6C775D7B5B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538478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C70EF9-D121-4684-8FB3-69AEBB20C2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783047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5E8853-FF9E-4FEC-8FB1-8BC662829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952718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2E760-B921-441D-8754-27942E2BB0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97750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4D9393-CA25-434F-8AEC-DB6352AED3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292958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7CA6A0-5FBB-4D04-90FF-A753154D03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852549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754282-5D48-4828-93AE-E9B2854A03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07400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181EAC-1184-4AC4-92B8-93DAC7F8B0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3896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1887D5-FAA8-4785-A6BB-E8133781AB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131057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3E2185-0C8A-421B-9FA6-D2E851506A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378782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88BE4-A1D3-4CAB-BC89-F10D971FBA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24336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F8ECE-4F69-4EA3-8439-CAE1A4AB8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875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602C7-68A0-479C-9AA3-38B1C9F7A6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184114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80C3C-328F-4312-A89D-A0C7E37C01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370583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0726D-AD92-4F17-A8CC-27C69C1A5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262222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AACB6-7052-44E9-9972-0C99F0F77F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546978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4F8D6-1B19-4DAC-BCAE-5CB4732698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156479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C8064-C0F9-478B-BE8C-8D119ECA81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60950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83DBA-36FB-4027-8E0D-15C929F311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58581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0F004-B46B-4F72-9F72-1525A11179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50124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A055B-D270-425D-94FB-B8B5CB277F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953450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1306D-429F-4B99-A2AB-E9A093CB62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697333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9C98D-6B29-4201-91A3-7ADED07546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280697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722F7-58DC-40E1-B4EB-64E3759901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670623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DF90-CD53-40EF-B525-24A1EE69EB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923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3DC2B-8456-474A-831C-12A7BAAAD3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878356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C04F8-E3FC-424F-A2BC-2CA47EE49A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341803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8ACEB-8D43-4137-A4DA-777106788B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785151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0302B-8C6C-4066-B0AF-EB07B56828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842547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BB78B-F987-418E-88D2-B15E62925E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128015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31E10-146D-444C-842F-F850DF2EF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41909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6BFAA-90E1-4B45-A585-53A2044740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619720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B34B4-B03E-4D83-9EDF-ED946E5BD3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107116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FBC9-E564-4EEB-AE11-290869A260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559026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44EAC-81F9-4863-9186-1B71AE82C9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657272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6BC31-F735-4361-848B-6F5C5DC606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854134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5D75B-8AA6-4F05-827F-0A1E33C94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05331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13116-CCB8-42BA-A367-142332E6D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56083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448FD-366B-4854-BA3B-637AEF646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82806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DCF70-979E-4E4E-A3E2-C22737634E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047867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E3105-6176-487E-8774-2527D47EB5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39431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82EC7-FA1E-4F7D-9FA3-0EB9E904E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96533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D5544-45A5-41B9-8E36-D2AF34D88F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814659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229B7-AA9E-433A-BC82-DBEF238D0A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842774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F2C17-89C4-4251-8192-381D7931BD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632577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B2E52-D202-42F8-B3EE-4B43F30889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321968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D13D2-3183-4EEC-948F-B804975151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602375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765F3-D065-487E-A48F-41EBA496FE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228967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35D04-E45F-458E-844A-64F808A87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095850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0278C-6823-4E2F-9213-B504F14F29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551282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BC8B4-DA25-415B-A1AA-7ECA5723CD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740681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B7AC-C751-46BA-B2CD-B139C9708A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3198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D64EA-18E7-4CCA-A1B4-BF94F1EE6F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433478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B82D9-2FD7-49FD-AB08-0B156A2F60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1765681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3A7AC-459B-4E01-8EFE-868E6C5F0A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19484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ED0C0-E230-4130-8523-251AFD613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426828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8B7FC-53B7-46EC-8E20-0047DDC311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975547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7DE8F-8001-4F64-8828-AB810EDD0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256650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11AF-68A7-4407-B887-972BD3B12D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127495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50680-81AE-4014-83A2-894E6FC7D2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991906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03383-8D2B-4CF1-9400-0725292D2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946012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7CAC9-E29B-4AF2-B970-9AF49AB4D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846022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B635F-F84C-4C26-9C54-2427D38EA4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712677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E1176-F7A8-42D7-A1A4-508A30E7B1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33852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75B89-2222-4C71-B954-2DD423AB37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9170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7703B-FA09-43FF-818C-AF819020F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194909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C69B5-CF4F-4B02-88C8-24ED6DDDBF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208411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B8E7A-F86E-46B5-BA07-F1018BBC6A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74851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4A7B9-8E68-47DB-BEC4-31231BC81B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38240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05F3A-04AA-4303-A4F9-6F39C9A2FC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7437921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AAA18-25C1-4D22-B291-DA3D447DF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925184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A53C0-2A0D-4154-B08A-7FB94A0170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39548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332B4-19A5-4780-9D88-EE18CA9832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809580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DBBCB-E612-4FD8-BF73-7FDB16DCA7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47756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44749-4D90-44B2-8121-270042731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3233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4B824-3176-4B20-B2F6-4EBDB1C04D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923890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E2EB8-CD22-40CB-84F5-CBE43BED31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5475365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A0AE07-E303-4DCF-83E0-79CAF9A311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96574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5C28D5-B828-45D8-94DC-342E1B16ED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34513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45E875-DBF5-418E-8664-F98CD1FC16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159421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A4C9B-2675-4B41-8A7C-CB5F97A9BD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5" r:id="rId1"/>
    <p:sldLayoutId id="2147493997" r:id="rId2"/>
    <p:sldLayoutId id="2147493998" r:id="rId3"/>
    <p:sldLayoutId id="2147493999" r:id="rId4"/>
    <p:sldLayoutId id="2147494000" r:id="rId5"/>
    <p:sldLayoutId id="2147494001" r:id="rId6"/>
    <p:sldLayoutId id="2147494002" r:id="rId7"/>
    <p:sldLayoutId id="2147494003" r:id="rId8"/>
    <p:sldLayoutId id="2147494004" r:id="rId9"/>
    <p:sldLayoutId id="2147494005" r:id="rId10"/>
    <p:sldLayoutId id="2147494006" r:id="rId11"/>
    <p:sldLayoutId id="21474940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85F8D3-F321-4711-BCB9-EAC411FC24F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27" r:id="rId1"/>
    <p:sldLayoutId id="2147494128" r:id="rId2"/>
    <p:sldLayoutId id="2147494129" r:id="rId3"/>
    <p:sldLayoutId id="2147494130" r:id="rId4"/>
    <p:sldLayoutId id="2147494131" r:id="rId5"/>
    <p:sldLayoutId id="2147494132" r:id="rId6"/>
    <p:sldLayoutId id="2147494133" r:id="rId7"/>
    <p:sldLayoutId id="2147494134" r:id="rId8"/>
    <p:sldLayoutId id="2147494135" r:id="rId9"/>
    <p:sldLayoutId id="2147494136" r:id="rId10"/>
    <p:sldLayoutId id="2147494137" r:id="rId11"/>
    <p:sldLayoutId id="214749413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B4F00D-3B2F-427D-B3D7-380F2CE6E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39" r:id="rId1"/>
    <p:sldLayoutId id="2147494140" r:id="rId2"/>
    <p:sldLayoutId id="2147494141" r:id="rId3"/>
    <p:sldLayoutId id="2147494142" r:id="rId4"/>
    <p:sldLayoutId id="2147494143" r:id="rId5"/>
    <p:sldLayoutId id="2147494144" r:id="rId6"/>
    <p:sldLayoutId id="2147494145" r:id="rId7"/>
    <p:sldLayoutId id="2147494146" r:id="rId8"/>
    <p:sldLayoutId id="2147494147" r:id="rId9"/>
    <p:sldLayoutId id="2147494148" r:id="rId10"/>
    <p:sldLayoutId id="2147494149" r:id="rId11"/>
    <p:sldLayoutId id="21474941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D2B90C-1403-4CE4-B9CF-D5E45E77D4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1" r:id="rId1"/>
    <p:sldLayoutId id="2147494063" r:id="rId2"/>
    <p:sldLayoutId id="2147494064" r:id="rId3"/>
    <p:sldLayoutId id="2147494065" r:id="rId4"/>
    <p:sldLayoutId id="2147494066" r:id="rId5"/>
    <p:sldLayoutId id="2147494067" r:id="rId6"/>
    <p:sldLayoutId id="2147494068" r:id="rId7"/>
    <p:sldLayoutId id="2147494069" r:id="rId8"/>
    <p:sldLayoutId id="2147494070" r:id="rId9"/>
    <p:sldLayoutId id="2147494071" r:id="rId10"/>
    <p:sldLayoutId id="2147494072" r:id="rId11"/>
    <p:sldLayoutId id="21474940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F33B7A-D8DB-4E65-9EFD-7C498BCFA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2" r:id="rId1"/>
    <p:sldLayoutId id="2147494074" r:id="rId2"/>
    <p:sldLayoutId id="2147494075" r:id="rId3"/>
    <p:sldLayoutId id="2147494076" r:id="rId4"/>
    <p:sldLayoutId id="2147494077" r:id="rId5"/>
    <p:sldLayoutId id="2147494078" r:id="rId6"/>
    <p:sldLayoutId id="2147494079" r:id="rId7"/>
    <p:sldLayoutId id="2147494080" r:id="rId8"/>
    <p:sldLayoutId id="2147494081" r:id="rId9"/>
    <p:sldLayoutId id="2147494082" r:id="rId10"/>
    <p:sldLayoutId id="2147494083" r:id="rId11"/>
    <p:sldLayoutId id="21474940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20E47E-80CE-434C-975B-BFCF732DB6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3" r:id="rId1"/>
    <p:sldLayoutId id="2147494154" r:id="rId2"/>
    <p:sldLayoutId id="2147494155" r:id="rId3"/>
    <p:sldLayoutId id="2147494156" r:id="rId4"/>
    <p:sldLayoutId id="2147494157" r:id="rId5"/>
    <p:sldLayoutId id="2147494158" r:id="rId6"/>
    <p:sldLayoutId id="2147494159" r:id="rId7"/>
    <p:sldLayoutId id="2147494160" r:id="rId8"/>
    <p:sldLayoutId id="2147494161" r:id="rId9"/>
    <p:sldLayoutId id="2147494162" r:id="rId10"/>
    <p:sldLayoutId id="2147494163" r:id="rId11"/>
    <p:sldLayoutId id="214749416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00275D-2775-4CD0-8AB5-CFB9F21F2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65" r:id="rId1"/>
    <p:sldLayoutId id="2147494166" r:id="rId2"/>
    <p:sldLayoutId id="2147494167" r:id="rId3"/>
    <p:sldLayoutId id="2147494168" r:id="rId4"/>
    <p:sldLayoutId id="2147494169" r:id="rId5"/>
    <p:sldLayoutId id="2147494170" r:id="rId6"/>
    <p:sldLayoutId id="2147494171" r:id="rId7"/>
    <p:sldLayoutId id="2147494172" r:id="rId8"/>
    <p:sldLayoutId id="2147494173" r:id="rId9"/>
    <p:sldLayoutId id="2147494174" r:id="rId10"/>
    <p:sldLayoutId id="2147494175" r:id="rId11"/>
    <p:sldLayoutId id="21474941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927656-E732-493A-A412-F236D1750A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6" r:id="rId1"/>
    <p:sldLayoutId id="2147494087" r:id="rId2"/>
    <p:sldLayoutId id="2147494088" r:id="rId3"/>
    <p:sldLayoutId id="2147494089" r:id="rId4"/>
    <p:sldLayoutId id="2147494090" r:id="rId5"/>
    <p:sldLayoutId id="2147494091" r:id="rId6"/>
    <p:sldLayoutId id="2147494092" r:id="rId7"/>
    <p:sldLayoutId id="2147494093" r:id="rId8"/>
    <p:sldLayoutId id="2147494094" r:id="rId9"/>
    <p:sldLayoutId id="2147494095" r:id="rId10"/>
    <p:sldLayoutId id="2147494096" r:id="rId11"/>
    <p:sldLayoutId id="21474940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AEB97B-9DF3-424C-B418-CE652A6C96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98" r:id="rId1"/>
    <p:sldLayoutId id="2147494099" r:id="rId2"/>
    <p:sldLayoutId id="2147494100" r:id="rId3"/>
    <p:sldLayoutId id="2147494101" r:id="rId4"/>
    <p:sldLayoutId id="2147494102" r:id="rId5"/>
    <p:sldLayoutId id="2147494103" r:id="rId6"/>
    <p:sldLayoutId id="2147494104" r:id="rId7"/>
    <p:sldLayoutId id="2147494105" r:id="rId8"/>
    <p:sldLayoutId id="2147494106" r:id="rId9"/>
    <p:sldLayoutId id="2147494107" r:id="rId10"/>
    <p:sldLayoutId id="2147494108" r:id="rId11"/>
    <p:sldLayoutId id="21474941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BF6C1E-024F-4204-A1CB-C6F0A01172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0" r:id="rId1"/>
    <p:sldLayoutId id="2147494008" r:id="rId2"/>
    <p:sldLayoutId id="2147494009" r:id="rId3"/>
    <p:sldLayoutId id="2147494010" r:id="rId4"/>
    <p:sldLayoutId id="2147494011" r:id="rId5"/>
    <p:sldLayoutId id="2147494012" r:id="rId6"/>
    <p:sldLayoutId id="2147494013" r:id="rId7"/>
    <p:sldLayoutId id="2147494014" r:id="rId8"/>
    <p:sldLayoutId id="2147494015" r:id="rId9"/>
    <p:sldLayoutId id="2147494016" r:id="rId10"/>
    <p:sldLayoutId id="2147494017" r:id="rId11"/>
    <p:sldLayoutId id="21474940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73818F-9BCF-4175-B07B-F5B2ECE3B6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1" r:id="rId1"/>
    <p:sldLayoutId id="2147494019" r:id="rId2"/>
    <p:sldLayoutId id="2147494020" r:id="rId3"/>
    <p:sldLayoutId id="2147494021" r:id="rId4"/>
    <p:sldLayoutId id="2147494022" r:id="rId5"/>
    <p:sldLayoutId id="2147494023" r:id="rId6"/>
    <p:sldLayoutId id="2147494024" r:id="rId7"/>
    <p:sldLayoutId id="2147494025" r:id="rId8"/>
    <p:sldLayoutId id="2147494026" r:id="rId9"/>
    <p:sldLayoutId id="2147494027" r:id="rId10"/>
    <p:sldLayoutId id="2147494028" r:id="rId11"/>
    <p:sldLayoutId id="21474940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60C009-E4DC-4E4A-9B2C-328B89852B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2" r:id="rId1"/>
    <p:sldLayoutId id="2147494030" r:id="rId2"/>
    <p:sldLayoutId id="2147494031" r:id="rId3"/>
    <p:sldLayoutId id="2147494032" r:id="rId4"/>
    <p:sldLayoutId id="2147494033" r:id="rId5"/>
    <p:sldLayoutId id="2147494034" r:id="rId6"/>
    <p:sldLayoutId id="2147494035" r:id="rId7"/>
    <p:sldLayoutId id="2147494036" r:id="rId8"/>
    <p:sldLayoutId id="2147494037" r:id="rId9"/>
    <p:sldLayoutId id="2147494038" r:id="rId10"/>
    <p:sldLayoutId id="2147494039" r:id="rId11"/>
    <p:sldLayoutId id="21474940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D9886E-FD21-45CF-BD59-4351AF5B53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3" r:id="rId1"/>
    <p:sldLayoutId id="2147494041" r:id="rId2"/>
    <p:sldLayoutId id="2147494042" r:id="rId3"/>
    <p:sldLayoutId id="2147494043" r:id="rId4"/>
    <p:sldLayoutId id="2147494044" r:id="rId5"/>
    <p:sldLayoutId id="2147494045" r:id="rId6"/>
    <p:sldLayoutId id="2147494046" r:id="rId7"/>
    <p:sldLayoutId id="2147494047" r:id="rId8"/>
    <p:sldLayoutId id="2147494048" r:id="rId9"/>
    <p:sldLayoutId id="2147494049" r:id="rId10"/>
    <p:sldLayoutId id="2147494050" r:id="rId11"/>
    <p:sldLayoutId id="21474940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6D5299-D97B-4F58-86C2-35D74EB458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4" r:id="rId1"/>
    <p:sldLayoutId id="2147494052" r:id="rId2"/>
    <p:sldLayoutId id="2147494053" r:id="rId3"/>
    <p:sldLayoutId id="2147494054" r:id="rId4"/>
    <p:sldLayoutId id="2147494055" r:id="rId5"/>
    <p:sldLayoutId id="2147494056" r:id="rId6"/>
    <p:sldLayoutId id="2147494057" r:id="rId7"/>
    <p:sldLayoutId id="2147494058" r:id="rId8"/>
    <p:sldLayoutId id="2147494059" r:id="rId9"/>
    <p:sldLayoutId id="2147494060" r:id="rId10"/>
    <p:sldLayoutId id="2147494061" r:id="rId11"/>
    <p:sldLayoutId id="214749406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6079DB-7551-4618-974F-E3601302C2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5" r:id="rId1"/>
    <p:sldLayoutId id="2147494116" r:id="rId2"/>
    <p:sldLayoutId id="2147494117" r:id="rId3"/>
    <p:sldLayoutId id="2147494118" r:id="rId4"/>
    <p:sldLayoutId id="2147494119" r:id="rId5"/>
    <p:sldLayoutId id="2147494120" r:id="rId6"/>
    <p:sldLayoutId id="2147494121" r:id="rId7"/>
    <p:sldLayoutId id="2147494122" r:id="rId8"/>
    <p:sldLayoutId id="2147494123" r:id="rId9"/>
    <p:sldLayoutId id="2147494124" r:id="rId10"/>
    <p:sldLayoutId id="2147494125" r:id="rId11"/>
    <p:sldLayoutId id="21474941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1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5.jpeg"/><Relationship Id="rId11" Type="http://schemas.openxmlformats.org/officeDocument/2006/relationships/image" Target="../media/image9.png"/><Relationship Id="rId5" Type="http://schemas.openxmlformats.org/officeDocument/2006/relationships/image" Target="../media/image24.png"/><Relationship Id="rId10" Type="http://schemas.openxmlformats.org/officeDocument/2006/relationships/image" Target="../media/image27.png"/><Relationship Id="rId4" Type="http://schemas.openxmlformats.org/officeDocument/2006/relationships/image" Target="../media/image23.jpeg"/><Relationship Id="rId9" Type="http://schemas.openxmlformats.org/officeDocument/2006/relationships/image" Target="../media/image1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8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8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11059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10599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1060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15391"/>
            <a:ext cx="3744416" cy="33197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19812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9814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77983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!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78760" y="2144112"/>
            <a:ext cx="687356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Dou-vos </a:t>
            </a:r>
          </a:p>
          <a:p>
            <a:pPr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um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mandamento 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novo </a:t>
            </a:r>
          </a:p>
          <a:p>
            <a:pPr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- diz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o Senhor 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- : </a:t>
            </a:r>
          </a:p>
          <a:p>
            <a:pPr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Amai-vos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uns aos outros </a:t>
            </a:r>
            <a:endParaRPr lang="pt-PT" sz="4200" i="1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como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Eu vos amei.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7617" y="1274763"/>
            <a:ext cx="8424863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“Naquele tempo,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Pedro aproximou-se de Jesus e perguntou-Lhe: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«Se meu irmão me ofender,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quantas vezes deverei perdoar-lhe?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Até sete vezes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?». Jesus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respondeu: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«Não te digo até sete vezes, mas até setenta vezes sete.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Na verdade, o reino de Deus pode comparar-se a um rei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que quis ajustar contas com os seus servos.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Logo de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começo, apresentaram-lhe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um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homem que devia dez mil talentos.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Não tendo com que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pagar, 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senhor mandou que fosse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vendido, com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a mulher, os filhos e tudo quanto possuía,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para assim pagar a dívida.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Então o servo prostrou-se a seus pés, dizendo: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‘Senhor, concede-me um prazo e tudo te pagarei’.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Cheio de compaixão, o senhor daquele servo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deu-lhe a liberdade e perdoou-lhe a dívida.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627623" y="6085879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6304" y="1274802"/>
            <a:ext cx="8712200" cy="51065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Ao sair, o servo encontrou um dos seus companheiros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que lhe devia cem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denários. Segurando-o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, começou a apertar-lhe o pescoço, dizendo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Paga o que me deves’.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Então o companheiro caiu a seus pés e suplicou-lhe, dizendo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Concede-me um prazo e pagar-te-ei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’.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Ele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, porém, não consentiu e mandou-o prender,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até que pagasse tudo quanto devia.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Testemunhas desta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cena, os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seus companheiros ficaram muito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tristes 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foram contar ao senhor tudo o que havia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sucedido. Então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, o senhor mandou-o chamar e disse: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‘Servo mau, perdoei-te tudo o que me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devias, porque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mo pediste. Não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devias, também tu, compadecer-te do </a:t>
            </a:r>
            <a:endParaRPr lang="pt-PT" sz="2100" spc="15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teu companheiro, como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eu tive compaixão de ti?’.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 o senhor, indignado, entregou-o aos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verdugos, até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que pagasse tudo o que lhe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devia. Assim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procederá convosco meu Pai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celeste, se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cada um de vós não perdoar a seu irmão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de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todo o coração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»”.                                  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(Mt 18)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954021" y="935840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7969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22883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251520" y="1700808"/>
            <a:ext cx="8712968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49363" lvl="5" defTabSz="89376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Ao Pai, bondoso e misericordioso, que nos anima e encoraja a perdoar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todos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sermos nós perdoados. 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 marL="530225" lvl="3" defTabSz="893763">
              <a:spcAft>
                <a:spcPts val="18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Agora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, para imitarmos este Pai de Bondade, pedimos-Lhe:</a:t>
            </a:r>
          </a:p>
          <a:p>
            <a:pPr marL="4763" lvl="1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para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cristãos,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força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amor para perdoarem sempre…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4763" lvl="1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que vivem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em discórdia,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sentido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perdão… 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4763" lvl="1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para todos, a certeza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que perdoar é sinal de fortaleza…</a:t>
            </a:r>
          </a:p>
          <a:p>
            <a:pPr marL="4763" lvl="1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para as nossas comunidades cristãs, que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deem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todos 	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	exemplo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perdão e reconciliação…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258763" y="5376118"/>
            <a:ext cx="72736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PERDOAI, 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E </a:t>
            </a: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SEREIS PERDOADOS</a:t>
            </a:r>
            <a:r>
              <a:rPr lang="pt-PT" sz="32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</a:t>
            </a:r>
            <a:endParaRPr lang="pt-PT" sz="3200" cap="all" spc="5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065" y="2477501"/>
            <a:ext cx="3219049" cy="35633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556" y="1353333"/>
            <a:ext cx="3009916" cy="22545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5957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5958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5959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0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88106" y="6079376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Ofertório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191740" y="1056213"/>
            <a:ext cx="777274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1. A Ti, meu Deus, elevo o meu coração,</a:t>
            </a:r>
          </a:p>
          <a:p>
            <a:pPr lvl="2"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elevo as minhas mãos, meu olhar, minha voz.</a:t>
            </a:r>
          </a:p>
          <a:p>
            <a:pPr lvl="2"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A Ti, meu Deus, eu quero oferecer</a:t>
            </a:r>
          </a:p>
          <a:p>
            <a:pPr lvl="2"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meus passos e meu viver,</a:t>
            </a:r>
          </a:p>
          <a:p>
            <a:pPr lvl="2"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meus caminhos, meu sofrer.</a:t>
            </a:r>
          </a:p>
          <a:p>
            <a:pPr>
              <a:spcAft>
                <a:spcPts val="0"/>
              </a:spcAft>
              <a:defRPr/>
            </a:pPr>
            <a:endParaRPr lang="pt-PT" sz="22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 TUA TERNURA, SENHOR, VEM ABRAÇAR-ME</a:t>
            </a:r>
          </a:p>
          <a:p>
            <a:pPr>
              <a:spcAft>
                <a:spcPts val="0"/>
              </a:spcAft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 A TUA BONDADE INFINITA VEM PERDOAR-ME.</a:t>
            </a:r>
          </a:p>
          <a:p>
            <a:pPr>
              <a:spcAft>
                <a:spcPts val="0"/>
              </a:spcAft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VOU SER O TEU SEGUIDOR E DAR-TE O MEU CORAÇÃO;</a:t>
            </a:r>
          </a:p>
          <a:p>
            <a:pPr>
              <a:spcAft>
                <a:spcPts val="0"/>
              </a:spcAft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EU QUERO SENTIR O CALOR DAS TUAS MÃOS.</a:t>
            </a:r>
          </a:p>
          <a:p>
            <a:pPr>
              <a:spcAft>
                <a:spcPts val="0"/>
              </a:spcAft>
              <a:defRPr/>
            </a:pPr>
            <a:endParaRPr lang="pt-PT" sz="22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marL="360363"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2. A Ti, meu Deus - que és bom e que tens amor</a:t>
            </a:r>
          </a:p>
          <a:p>
            <a:pPr marL="360363"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ao pobre e ao sofredor - vou servir e esperar.</a:t>
            </a:r>
          </a:p>
          <a:p>
            <a:pPr marL="360363"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Em Ti, Senhor, humildes se alegrarão</a:t>
            </a:r>
          </a:p>
          <a:p>
            <a:pPr marL="360363">
              <a:spcAft>
                <a:spcPts val="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cantando a nova canção de esperança e de paz.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98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800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2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9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9030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Hossana nas alturas.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Hossana nas alturas.</a:t>
            </a:r>
          </a:p>
        </p:txBody>
      </p:sp>
      <p:pic>
        <p:nvPicPr>
          <p:cNvPr id="12903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397375"/>
            <a:ext cx="2376487" cy="1617663"/>
          </a:xfrm>
        </p:spPr>
      </p:pic>
      <p:sp>
        <p:nvSpPr>
          <p:cNvPr id="111619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11620" name="WordArt 10"/>
          <p:cNvSpPr>
            <a:spLocks noChangeArrowheads="1" noChangeShapeType="1" noTextEdit="1"/>
          </p:cNvSpPr>
          <p:nvPr/>
        </p:nvSpPr>
        <p:spPr bwMode="auto">
          <a:xfrm>
            <a:off x="8029575" y="5589588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836524" y="4244401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24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 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CCFF33">
                    <a:alpha val="40000"/>
                  </a:srgbClr>
                </a:glow>
                <a:outerShdw blurRad="139700" dist="38100" dir="2400000" algn="t" rotWithShape="0">
                  <a:schemeClr val="tx1">
                    <a:alpha val="57000"/>
                  </a:schemeClr>
                </a:outerShdw>
              </a:effectLst>
              <a:latin typeface="Arial Black"/>
              <a:cs typeface="+mn-cs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 Tempo Comum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395537" y="3356992"/>
            <a:ext cx="6408712" cy="2160591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100" baseline="0" dirty="0">
                <a:latin typeface="Arial" charset="0"/>
              </a:rPr>
              <a:t>- Deus nunca se arrepende de nos ter </a:t>
            </a:r>
            <a:r>
              <a:rPr lang="pt-PT" sz="2100" baseline="0" dirty="0" smtClean="0">
                <a:latin typeface="Arial" charset="0"/>
              </a:rPr>
              <a:t>perdoado! </a:t>
            </a:r>
            <a:r>
              <a:rPr lang="pt-PT" sz="2100" baseline="0" dirty="0">
                <a:latin typeface="Arial" charset="0"/>
              </a:rPr>
              <a:t>Nós é que </a:t>
            </a:r>
            <a:r>
              <a:rPr lang="pt-PT" sz="2100" baseline="0" dirty="0" smtClean="0">
                <a:latin typeface="Arial" charset="0"/>
              </a:rPr>
              <a:t>“falhamos”!…  </a:t>
            </a:r>
            <a:r>
              <a:rPr lang="pt-PT" sz="2100" b="0" i="1" baseline="0" dirty="0" smtClean="0">
                <a:latin typeface="Arial" charset="0"/>
              </a:rPr>
              <a:t>[ 3ª </a:t>
            </a:r>
            <a:r>
              <a:rPr lang="pt-PT" sz="2100" b="0" i="1" baseline="0" dirty="0">
                <a:latin typeface="Arial" charset="0"/>
              </a:rPr>
              <a:t>L</a:t>
            </a:r>
            <a:r>
              <a:rPr lang="pt-PT" sz="2100" b="0" i="1" baseline="0" dirty="0" smtClean="0">
                <a:latin typeface="Arial" charset="0"/>
              </a:rPr>
              <a:t>. / Evang. </a:t>
            </a:r>
            <a:r>
              <a:rPr lang="pt-PT" sz="2100" b="0" baseline="0" dirty="0" smtClean="0">
                <a:latin typeface="Arial" charset="0"/>
              </a:rPr>
              <a:t>- </a:t>
            </a:r>
            <a:r>
              <a:rPr lang="pt-PT" sz="2100" baseline="0" dirty="0" smtClean="0">
                <a:latin typeface="Arial" charset="0"/>
              </a:rPr>
              <a:t>Mt 18 </a:t>
            </a:r>
            <a:r>
              <a:rPr lang="pt-PT" sz="2100" b="0" i="1" baseline="0" dirty="0" smtClean="0">
                <a:latin typeface="Arial" charset="0"/>
              </a:rPr>
              <a:t>]</a:t>
            </a:r>
            <a:r>
              <a:rPr lang="pt-PT" sz="2100" baseline="0" dirty="0" smtClean="0">
                <a:latin typeface="Arial" charset="0"/>
              </a:rPr>
              <a:t> </a:t>
            </a:r>
            <a:endParaRPr lang="pt-PT" sz="2100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100" baseline="0" dirty="0">
                <a:latin typeface="Arial" charset="0"/>
              </a:rPr>
              <a:t>- Fica clara a </a:t>
            </a:r>
            <a:r>
              <a:rPr lang="pt-PT" sz="2100" i="1" baseline="0" dirty="0">
                <a:latin typeface="Arial" charset="0"/>
              </a:rPr>
              <a:t>incoerência</a:t>
            </a:r>
            <a:r>
              <a:rPr lang="pt-PT" sz="2100" baseline="0" dirty="0">
                <a:latin typeface="Arial" charset="0"/>
              </a:rPr>
              <a:t> do homem… </a:t>
            </a:r>
            <a:r>
              <a:rPr lang="pt-PT" sz="2100" baseline="0" dirty="0" smtClean="0">
                <a:latin typeface="Arial" charset="0"/>
              </a:rPr>
              <a:t>quando, </a:t>
            </a:r>
            <a:r>
              <a:rPr lang="pt-PT" sz="2100" i="1" baseline="0" dirty="0" smtClean="0">
                <a:latin typeface="Arial" charset="0"/>
              </a:rPr>
              <a:t>perdoado</a:t>
            </a:r>
            <a:r>
              <a:rPr lang="pt-PT" sz="2100" baseline="0" dirty="0" smtClean="0">
                <a:latin typeface="Arial" charset="0"/>
              </a:rPr>
              <a:t>, </a:t>
            </a:r>
            <a:r>
              <a:rPr lang="pt-PT" sz="2100" baseline="0" dirty="0">
                <a:latin typeface="Arial" charset="0"/>
              </a:rPr>
              <a:t>não quer </a:t>
            </a:r>
            <a:r>
              <a:rPr lang="pt-PT" sz="2100" i="1" baseline="0" dirty="0">
                <a:latin typeface="Arial" charset="0"/>
              </a:rPr>
              <a:t>perdoar</a:t>
            </a:r>
            <a:r>
              <a:rPr lang="pt-PT" sz="2100" baseline="0" dirty="0">
                <a:latin typeface="Arial" charset="0"/>
              </a:rPr>
              <a:t>…  </a:t>
            </a:r>
            <a:r>
              <a:rPr lang="pt-PT" sz="2100" b="0" i="1" baseline="0" dirty="0">
                <a:latin typeface="Arial" charset="0"/>
              </a:rPr>
              <a:t>[1ª Leit.</a:t>
            </a:r>
            <a:r>
              <a:rPr lang="pt-PT" sz="2100" b="0" baseline="0" dirty="0">
                <a:latin typeface="Arial" charset="0"/>
              </a:rPr>
              <a:t>/ </a:t>
            </a:r>
            <a:r>
              <a:rPr lang="pt-PT" sz="2100" baseline="0" dirty="0" err="1" smtClean="0">
                <a:latin typeface="Arial" charset="0"/>
              </a:rPr>
              <a:t>Sr</a:t>
            </a:r>
            <a:r>
              <a:rPr lang="pt-PT" sz="2100" baseline="0" dirty="0" smtClean="0">
                <a:latin typeface="Arial" charset="0"/>
              </a:rPr>
              <a:t> 28</a:t>
            </a:r>
            <a:r>
              <a:rPr lang="pt-PT" sz="2100" b="0" i="1" baseline="0" dirty="0" smtClean="0">
                <a:latin typeface="Arial" charset="0"/>
              </a:rPr>
              <a:t>]</a:t>
            </a:r>
            <a:endParaRPr lang="pt-PT" sz="2100" b="0" i="1" baseline="0" dirty="0">
              <a:latin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100" baseline="0" dirty="0">
                <a:latin typeface="Arial" charset="0"/>
              </a:rPr>
              <a:t>- </a:t>
            </a:r>
            <a:r>
              <a:rPr lang="pt-PT" sz="2100" baseline="0" dirty="0" smtClean="0">
                <a:latin typeface="Arial" charset="0"/>
              </a:rPr>
              <a:t>Nós </a:t>
            </a:r>
            <a:r>
              <a:rPr lang="pt-PT" sz="2100" baseline="0" dirty="0">
                <a:latin typeface="Arial" charset="0"/>
              </a:rPr>
              <a:t>devemos viver só </a:t>
            </a:r>
            <a:r>
              <a:rPr lang="pt-PT" sz="2100" i="1" baseline="0" dirty="0" smtClean="0">
                <a:latin typeface="Arial" charset="0"/>
              </a:rPr>
              <a:t>“para JESUS”</a:t>
            </a:r>
            <a:r>
              <a:rPr lang="pt-PT" sz="2100" baseline="0" dirty="0" smtClean="0">
                <a:latin typeface="Arial" charset="0"/>
              </a:rPr>
              <a:t>… </a:t>
            </a:r>
            <a:r>
              <a:rPr lang="pt-PT" sz="2100" baseline="0" dirty="0">
                <a:latin typeface="Arial" charset="0"/>
              </a:rPr>
              <a:t>porque Ele nos </a:t>
            </a:r>
            <a:r>
              <a:rPr lang="pt-PT" sz="2100" baseline="0" dirty="0" smtClean="0">
                <a:latin typeface="Arial" charset="0"/>
              </a:rPr>
              <a:t>salvou e nos perdoa… </a:t>
            </a:r>
            <a:r>
              <a:rPr lang="pt-PT" sz="2100" b="0" i="1" baseline="0" dirty="0">
                <a:latin typeface="Arial" charset="0"/>
              </a:rPr>
              <a:t>[ 2ª Leit. </a:t>
            </a:r>
            <a:r>
              <a:rPr lang="pt-PT" sz="2100" b="0" baseline="0" dirty="0">
                <a:latin typeface="Arial" charset="0"/>
              </a:rPr>
              <a:t>/ </a:t>
            </a:r>
            <a:r>
              <a:rPr lang="pt-PT" sz="2100" baseline="0" dirty="0">
                <a:latin typeface="Arial" charset="0"/>
              </a:rPr>
              <a:t>Rm 14 </a:t>
            </a:r>
            <a:r>
              <a:rPr lang="pt-PT" sz="2100" b="0" i="1" baseline="0" dirty="0" smtClean="0">
                <a:latin typeface="Arial" charset="0"/>
              </a:rPr>
              <a:t>]</a:t>
            </a:r>
            <a:endParaRPr lang="pt-PT" sz="2100" b="0" i="1" baseline="0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30052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3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4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5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6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3005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1076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7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8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9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080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1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083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4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5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6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7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8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9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pic>
        <p:nvPicPr>
          <p:cNvPr id="131090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91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209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10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3312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3126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3312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808" y="1628800"/>
            <a:ext cx="3771192" cy="41498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4148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414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3415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Comunhão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115566" y="1046163"/>
            <a:ext cx="6624786" cy="5504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6838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0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FELIZES OS QUE AMAM O SENHOR,</a:t>
            </a:r>
            <a:br>
              <a:rPr kumimoji="0" lang="pt-PT" sz="20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0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FELIZES OS QUE SEGUEM SEUS CAMINHOS,</a:t>
            </a:r>
            <a:br>
              <a:rPr kumimoji="0" lang="pt-PT" sz="20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0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FELIZES SÃO OS PÉS DAQUELES</a:t>
            </a:r>
            <a:br>
              <a:rPr kumimoji="0" lang="pt-PT" sz="20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0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QUE VIVEM ANUNCIANDO A </a:t>
            </a:r>
            <a:r>
              <a:rPr kumimoji="0" lang="pt-PT" sz="20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VERDADE.</a:t>
            </a:r>
          </a:p>
          <a:p>
            <a:pPr marL="96838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0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kumimoji="0" lang="pt-PT" sz="20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1</a:t>
            </a: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. Felizes aqueles cuja vida é pura</a:t>
            </a:r>
            <a:br>
              <a:rPr kumimoji="0" lang="pt-PT" sz="20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0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e </a:t>
            </a: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caminham na vontade do Senhor.</a:t>
            </a:r>
            <a:br>
              <a:rPr kumimoji="0" lang="pt-PT" sz="20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0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Felizes </a:t>
            </a: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os que observam Seus preceitos</a:t>
            </a:r>
            <a:br>
              <a:rPr kumimoji="0" lang="pt-PT" sz="20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0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e </a:t>
            </a: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O procuram de todo o coração.</a:t>
            </a:r>
            <a:br>
              <a:rPr kumimoji="0" lang="pt-PT" sz="20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0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2. Promulgastes, Senhor, os Vossos mandamentos</a:t>
            </a:r>
            <a:br>
              <a:rPr kumimoji="0" lang="pt-PT" sz="20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0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para serem observados fielmente:</a:t>
            </a:r>
            <a:br>
              <a:rPr kumimoji="0" lang="pt-PT" sz="20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0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oxalá se firmem os meus passos</a:t>
            </a:r>
            <a:br>
              <a:rPr kumimoji="0" lang="pt-PT" sz="20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0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na observância da Vossa Lei.</a:t>
            </a:r>
            <a:br>
              <a:rPr kumimoji="0" lang="pt-PT" sz="20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0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kumimoji="0" lang="pt-PT" sz="20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3</a:t>
            </a: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. Mostra-me, Senhor, o Vosso caminho</a:t>
            </a:r>
            <a:br>
              <a:rPr kumimoji="0" lang="pt-PT" sz="20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0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para </a:t>
            </a: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que o siga na fidelidade.</a:t>
            </a:r>
            <a:br>
              <a:rPr kumimoji="0" lang="pt-PT" sz="20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0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Ajudai-me </a:t>
            </a: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 obedecer a Vossa Lei</a:t>
            </a:r>
            <a:br>
              <a:rPr kumimoji="0" lang="pt-PT" sz="20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0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e </a:t>
            </a:r>
            <a:r>
              <a:rPr kumimoji="0" lang="pt-PT" sz="20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 guardá-la de todo o coração.</a:t>
            </a:r>
          </a:p>
        </p:txBody>
      </p:sp>
      <p:sp>
        <p:nvSpPr>
          <p:cNvPr id="134154" name="AutoShape 2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5" name="AutoShape 4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6" name="AutoShape 6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467866" y="1924958"/>
            <a:ext cx="8496622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4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louvor e a ação de graças manifestam a nossa gratidão a Deus, nosso Pai por tudo o que faz por nós.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Agora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o fazemos, principalmente,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                       	pelo Seu Perdão, Bondade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e Misericórdia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2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na aliança que selou com Israel e com a Igreja... </a:t>
            </a:r>
          </a:p>
          <a:p>
            <a:pPr marL="0" lvl="2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no perdão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na reconciliação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cria entre os homens...</a:t>
            </a:r>
          </a:p>
          <a:p>
            <a:pPr marL="0" lvl="2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no amor e na ternura com que somos envolvidos...</a:t>
            </a:r>
          </a:p>
          <a:p>
            <a:pPr marL="0" lvl="2"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na fé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na confiança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infunde nos nossos corações…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370939" y="5037138"/>
            <a:ext cx="6945477" cy="1200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LOUVADO SEJAS,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Ó </a:t>
            </a:r>
            <a:r>
              <a:rPr lang="pt-PT" sz="36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PAI DE BONDADE!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1180" y="2251906"/>
            <a:ext cx="4111220" cy="39422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679091" y="1700808"/>
            <a:ext cx="689566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DAI GRAÇAS AO SENHOR</a:t>
            </a:r>
          </a:p>
          <a:p>
            <a:pPr marL="360363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PORQUE É ETERNA A SUA BONDADE.</a:t>
            </a:r>
          </a:p>
          <a:p>
            <a:pPr marL="360363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DAI GRAÇAS AO SENHOR, DAI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GRAÇAS!</a:t>
            </a: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 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1. Dai graças ao Senhor,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porque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Ele é bom: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É eterna a sua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bondade!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 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2. Dai graças ao Deus dos deuses: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É eterna a sua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bondade!</a:t>
            </a: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 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3. Dai graças ao Senhor dos senhores: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É eterna a sua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bondade!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74187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72000" y="2852936"/>
            <a:ext cx="4083663" cy="32620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363351" y="1628800"/>
            <a:ext cx="7121838" cy="4176712"/>
          </a:xfrm>
        </p:spPr>
        <p:txBody>
          <a:bodyPr/>
          <a:lstStyle/>
          <a:p>
            <a:pPr>
              <a:defRPr/>
            </a:pP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EXULTA DE ALEGRIA NO SENHOR,</a:t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EXULTA DE ALEGRIA:</a:t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SENHOR É BOM!</a:t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1. Aos pobres sem abrigo,</a:t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aos órfãos sem amparo</a:t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acolhe em sua casa:</a:t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O Senhor é bom! </a:t>
            </a:r>
            <a:endParaRPr lang="pt-PT" sz="28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344941" y="849367"/>
            <a:ext cx="288254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Final</a:t>
            </a:r>
          </a:p>
        </p:txBody>
      </p:sp>
      <p:sp>
        <p:nvSpPr>
          <p:cNvPr id="136197" name="Line 3"/>
          <p:cNvSpPr>
            <a:spLocks noChangeShapeType="1"/>
          </p:cNvSpPr>
          <p:nvPr/>
        </p:nvSpPr>
        <p:spPr bwMode="auto">
          <a:xfrm flipV="1">
            <a:off x="539750" y="836613"/>
            <a:ext cx="2735263" cy="10445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76250"/>
            <a:ext cx="3816350" cy="3192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46088"/>
            <a:ext cx="3886200" cy="2911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836988"/>
            <a:ext cx="2725737" cy="2386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292600"/>
            <a:ext cx="3024188" cy="20018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6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463" y="4052888"/>
            <a:ext cx="2994025" cy="2241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47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48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49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50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51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52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53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54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55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2656" name="AutoShape 13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2657" name="AutoShape 15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2658" name="AutoShape 19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114925" y="330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2659" name="AutoShape 21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2660" name="AutoShape 28" descr="data:image/jpg;base64,/9j/4AAQSkZJRgABAQAAAQABAAD/2wBDAAkGBwgHBgkIBwgKCgkLDRYPDQwMDRsUFRAWIB0iIiAdHx8kKDQsJCYxJx8fLT0tMTU3Ojo6Iys/RD84QzQ5Ojf/2wBDAQoKCg0MDRoPDxo3JR8lNzc3Nzc3Nzc3Nzc3Nzc3Nzc3Nzc3Nzc3Nzc3Nzc3Nzc3Nzc3Nzc3Nzc3Nzc3Nzc3Nzf/wAARCABfAREDASIAAhEBAxEB/8QAHAAAAgIDAQEAAAAAAAAAAAAAAwQCBQABBgcI/8QAPRAAAQMCBAIHBQYFBAMAAAAAAQACAwQRBRIhMUFRBhMiYXGBkRQyQqGxBxUjM1JiJDSCwdEWF0RyJWOS/8QAGQEAAwEBAQAAAAAAAAAAAAAAAQIDAAQF/8QAJREAAgICAQUAAgMBAAAAAAAAAAECEQMSIQQTMUFRFGEyQnGB/9oADAMBAAIRAxEAPwDw1YsWwLlYwSFuY6Kxjpuzcg3QKGK7hfmvW6Xohhb+ghxUwyGrdROlDutNg8NNjbyUpzUfI8IOb4PKzGGnRGiuUCoJEjRfdwTAIGyaSomxpg0UwLFAjcSQAmQ0pAGWCyyyxUmtJKeMbMSjYmY2gIbG2CPG2668cOTNhGBMxNJKHG3VMxiy60hGxmEZbFMtddLs2RWqiSBYw0X2TsTBYJKDdWEY00QY6YeOMJymhDnWdtuoQR2YMyZp2lrrqTZSI3FHwR2Qi+pQ4AXHknoY76fVQkyhOnYxhvYeasWvzC4bpzS0cAOttBuUwyWKJxDAZT8guScr8Kw19DR3dsL+CKWOsD2QONyl+smeOy4MB4BEjpw7SQl3ml1k/PAL+BRlFyZmjwWZ2g/zAHkjxU0eRw6tvu8lo0rLE5BvrohqvrBYGTK4262NwPAhDMAAt1YI/YfojvpY7nsDRBdTEfluc23etT9MP/AL6eNxsLsP7gl5KZzNRchN3mZe9pBxBWopY3OygmN37tkynJeTceivItusTtRG2/aba/xDYpQxkFUjJSVoz48kFi3Z3JYnNZ8mo0MZc5C2RoD2gO9SJFxQ0smcANNzsOPovdhEab7LLvIbkwsucNrXbc/VR6C0GG4h0Xw41lHS1BEIBL2BxBuePNdPX4bT1OFyYYLR00kfV5QAQG2tb0Xm5s8W0n6Z2Qx6HyxUg9Yxx93MLBM5V61XfZVT9Y51NPE/XstfD/cLmsV6Bz0LJJXZGMjBc57ZrAAdxXQupjLwK+lk1wzkIm5TdPMN26quZUfxwhaS5hvqRZWDdk7OVrV0yQAPJTaNdFBo1RGJ8duRgzRcJiJlkBm6O11rL0otIDQw1qMxuiAx+iK2Sx1VlyTaGGmyK0k7IcdimImJrMothIQ++1lYQOIc0HmlogLBNRDVBsNNFlnLrAJyBh0ubpCnuSFbUbLuF9lz5JJFojNNESRpqVYxMawAuF38GgJdjspyxjXi7kE1C0taSBcjclcE5OT58FPXBJ2eUjrneDQdkRo0FtBwW4aaaW5YwnkVYtw8CNgc8BwBvbW+qbZJCsXYwhgPem4Y8zmHm26M+lBjDL8tduJKIyINjaBuABdLK34BZJjLXHMKRZo7RbA1JUiglwLYk055JBa1kEm5cOScDQHPdbcpQNtbNu95U7KIC9twl5o2v0cLiydjYSZAfhB180Ai+Y22Q3a8DKmInPE2zDmb+koYeH3dFqRuwjZMyAHTja6VnjuMzdHjiqqpcryDlG+sb+l6xL9bP+xYn1yA4+Hy2aZ3d6qccJaU1NCYyLA67IkNK54aMqnsidMsME6RYxgDy7Dap0Qfq5haHNd4gr6CgxdsXRiHF60mzaJtRLlaNewHGwXgNNQXLc3Neu9IHsh+yuUPJH/jI2ix1vkaB87LzerUZTikvZ14oyjF2Fwz7QcCxQhsdaYZS3N1dQzqz67HyKH0yqQ/oti1VBI2Ropn2e1wcBcW3814NSMElXDG7Ym1vIq8jZE8ZSNDuLbrofSxxyTiwx6mWrVFNRMM1d1guWtDu0BpdXLI3DQ8EyyAAjwRslxYLo2tnLo2J2KmwWRzCeS2yAvNmgkqsZJC0QDVsEhMMo5b+6ULEY5aakc9oDHlzWtc4Xtc224qqyDKLZON5RcxTL6Nplc1hzMB0dz70eGjZsQrQzpIDxNsHSuJAurCMaIkGHZiLOKtKfC322KR9QVhjK1l28LpqBxVrHg8juATkHR+V+osiupQ0sKFKGN8liRormCBwGieocBfHYkjRXdNhUbWdp5BO9iuDJ1E5TpIWlEp6OnLjlHDU+qsoqQvlewAhofY+ATsFDHC4kOTBiZqb7nVTe7YNl6JRsbHGGsFgDr3rJS4Mblabnu2U8oygDmoyBzhYOy94VWnVE75N527OI81LMMtxr4KLQWN1u7xW2u/aQipcUwGBxc02Fj3qY213QnXLtL6rZuBZup70VKvJqIybP7goTMaOqAHxaIlztbRbfHnLCfhN1PzdDXQLJlZKObks+I2I/UD5bKw2BI5qFzxAASzj4MmUc8T2l7rXynKD5oEoIa4ltrGyv3QNcSSLkm5Q5qRr2yZviIPotDZMe0c72eQWK09hZ3rF0b/AKNwfN/s7fiAKM1sQtZo0WnNIOi2wC+q4rdHp9nV8IPG4XsF6PjFpfsylzgOJw9u/kF5xE0BwNtLr0ivcP8AblwcNPu8fQFceeXMf9GljdHidDABiNOXblxHyKuBSuJa7W/goUUcbsUphbQOJ+RXSZRtYei7ZZrojHpabTK+CDMAC3VNCjcG5gAmQ1gF2jtIoJcLEpe4P2BeKmBFyBdMMgYwbDyCkG2+H5KTRc67LKUikOnh8CRxMO65fpTXsjxWnp4yQyn7ch4F1gbeQ1811bC0ahpNuA4rjelMD46nCWSMDpXufJISdC5zgT6beAVsbtuyHVwUIcHeU1LR1MXX0z45WOFwWPDvpsjw0Ubn2LG+i3RildC2opY4mtma14fG0DM0i4OncU5FYFc0ssk6KaLVE4qOJp7LbeCaYMg0F1tttEQEA62XO80xaSJte4gWFk7A57balLMII/wmYiDa2qaOabEkkWEU8gGjijCpkO7rAcVWmupoPz5o2dznaoUnSKgjFmPL/wCmwWlgyZHask6LhuIQjQ1MVxuM4RmV0J/5EX/2FyT8XppnHqMNjlcdyI739EJtBV1Rzx0sUQ/dp/lPHppf3lQrr4dw2qY4dmZh/rC1JiUEQuZ4797guYosFyn8ec34hjf8p12B07x+a+/eFeOkHTkI4/osvv6NxtF+IeTGkpiOtqpvdp8ve7RUrMGfGP4etfGe4WW20OLRu7OIAtHO6u8kP6sTQ6ATTfFv3KbanL7zCq+kE8bR19RnPgnOsBCj3peguC+BPatfcUXzkjskt8ChPmYAk5Zm3Nlt5UGONfBvrpL/AJhW+vk4uCrHVQbxQnVhvxCjJy+lVjXwtzVPG5CG6scODfVU8lcRxSz8RIPD1UlDLtakN2kX3tbuQWKg+8u75rFasn03aR4qQttbqt2U2DVM3weykgkZ0tZehV7gfs9kDdzh+l/+i8+GhXZT1Df9IOp93ewFvnkXB1HMoV9NlimuDzWicTitKRsHkeOhXT5guOpJbYjTNG+f+xXUBxXbOD4OXBLuJscaQiNOqUbJbdHjNxdIoMq0MtN90QNQXSwwNz1E8UQ/e8D6pCr6T4RTXAqTK4cIml1/PZXjCRNzjHyy6jaONlVGkhxnpO+KUAw0VMY3m3xyXt5gEnyVNN02i16ijffgZHAfRVVP0ir4n1XshEbp5jI5waHF3LXuH1XRjxyXJyZ8sMlRT4O/6DvL+jzIHH8SnkfEQdxZxP8AdWtRXU1ER7VURRa/G8BeVU8eJTvldGagdabusSxvfyT0HRypls6WZjOe7ijLpIN7SkbHOSio0ehTdLMHgAtWNlNtotVWv6bw9aRS0txzlda/oqSl6P0MVjKZJ9dbuyj5f5VxSNo6T+WpIY+8NufU6pFi6aD8OQ2k3+htnSDFatn8PTZQdnMjJ+q0Y8XqD+LLK0cnP09Ajx4i3YNCMK6+oNvBN3FH+EEgdle2Rp8Jk3llef8Arp81bU1DTRWtG0kcX6k+qQZXWG49Vv71DDoQklkyS4bGUYr0dBCGtHZ0HIDRPxSMDRdy5VmMH9QRRit/iKl2rM6Z1JqQ33XDzWhWW+IFcw/FWtFyb9yC3FmEkEgJ1BC6o601uu4UxXNHxN9Vxb8XA2cFBuKkn3tFtEbWJ2b64DYj1Wm4kRxue4rkTith749QguxkDd2qKijaxOxdidzuAlp8RsfeafFcm/GGcCfVAkxVrr9o3TamdI6WXEzc2GnO6VkxO25HqubkxAcyUpLiPctogbHTyYw0blAOMt+LKfBcnJXOJ0vZB9pJ4rams7H74j5LFx/tB5lYhqCyYivwUJIw0XJA81T+1zhukh9UF88795Heql2pfTrWdlw3U3FjpzVzLUuGDStd7hpSL/02XGtlmbcB5171aDG3fdMtLU05c50Do45Y7ausQMwJ+YSS6Ztob8hNOzkIqgQ1EMrjYNeCVczdKYGfy8L397jYFINwSpnYC5zGN4m9yjU/R2Mm8k7nDjlFl2yUPZ5mN54qo+wcnSitdfq44WDmW3SrsUxaufkZUTuJ+CMkD5Lo6fCaGnGlOx55ydpPRhkQtFHGwcmtsk2ivCKdrLP+czko8BxKYhz2Bt9SXvF0/TdGj/yakAcWsbdX5cTuoly28mN+PjX1icOC4bD8DpD/AOx1/pZPRRwxC0UbGgfpFkM2PBQJRV/R6S8IfbMBuGrH1IB7Lte5IrRkIHBZmGzUHiSUSKpAIuXKsMp5BaE7tuCFGUi/ZUNIGqIJ281QCZ3AlTFQ7mhRty968c0N0pvuqjryNyVo1duJRA8hbiqy8dlI19xYaKiNazkbrRqi7YWRE2Lh9U4n3goe1NG7gqczO5lQ60om2Ls1rBs6/khSVxO2yqOtK06pDdwsBsszWvUfb32VQ+rHBDFUTwQJuZburShmvIPJVhmcRsEB85adVhe5RdfeBPDVRfWXF3Fqp2yly2XpisZXyWTqwfqC02a+yrC88LKJc48SEaG2RbdYsVRmd+o+qxagbH//2Q=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1" name="Rectângulo 20"/>
          <p:cNvSpPr/>
          <p:nvPr/>
        </p:nvSpPr>
        <p:spPr>
          <a:xfrm rot="21271599">
            <a:off x="191594" y="1895629"/>
            <a:ext cx="8952164" cy="270843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Como pessoas e como cristãos, somos obrigados a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corrigir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com amor, e 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perdoar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quem erra ou anda pelo mau caminho… </a:t>
            </a:r>
          </a:p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Pois se não corrigirmos o irmão desviado, pedir-nos-ão contas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 ele se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perder”…</a:t>
            </a:r>
            <a:endParaRPr lang="pt-PT" sz="34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WordArt 4"/>
          <p:cNvSpPr>
            <a:spLocks noChangeArrowheads="1" noChangeShapeType="1"/>
          </p:cNvSpPr>
          <p:nvPr/>
        </p:nvSpPr>
        <p:spPr bwMode="auto">
          <a:xfrm>
            <a:off x="5618164" y="5578813"/>
            <a:ext cx="2802556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2310548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3645025"/>
            <a:ext cx="3960441" cy="29682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321" y="3645025"/>
            <a:ext cx="3705568" cy="28018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941763"/>
            <a:ext cx="3265487" cy="2463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333375"/>
            <a:ext cx="3225800" cy="3224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54025"/>
            <a:ext cx="2205037" cy="25415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1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542925"/>
            <a:ext cx="3135312" cy="26368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ângulo 8"/>
          <p:cNvSpPr/>
          <p:nvPr/>
        </p:nvSpPr>
        <p:spPr>
          <a:xfrm rot="21271599">
            <a:off x="584803" y="1898683"/>
            <a:ext cx="8444126" cy="286232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Olhemos para Deus, nosso Pai, que nunca se arrepende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nem se cansa de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nos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perdoar!... E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olhemos para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nós…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não sabemos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perdoar,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mas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sim queremos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ser perdoados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!...</a:t>
            </a:r>
            <a:endParaRPr lang="pt-PT" sz="36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8269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75" b="12798"/>
          <a:stretch/>
        </p:blipFill>
        <p:spPr bwMode="auto">
          <a:xfrm flipH="1">
            <a:off x="3711657" y="718894"/>
            <a:ext cx="4460742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95246" y="718894"/>
            <a:ext cx="1736883" cy="1789356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906588" y="1268760"/>
            <a:ext cx="60497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1. Caminhamos para Ti, 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ó Cidade do Senhor,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Construindo neste mundo 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a Verdade e o Amor.</a:t>
            </a:r>
          </a:p>
          <a:p>
            <a:pPr>
              <a:spcAft>
                <a:spcPts val="0"/>
              </a:spcAft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lvl="2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POVO ELEITO, POVO SANTO,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REUNIDO NO AMOR;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PEREGRINO, AO ENCONTRO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DA CIDADE DO SENHOR.</a:t>
            </a:r>
          </a:p>
          <a:p>
            <a:pPr>
              <a:spcAft>
                <a:spcPts val="0"/>
              </a:spcAft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2. Os caminhos deste mundo, 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são caminhos de perdão: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todo o homem, peregrino, 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te convida a ser irmão.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43620">
            <a:off x="230518" y="1163429"/>
            <a:ext cx="2560135" cy="454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391" y="6059830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46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712580" y="5865253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5715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3820" y="1161569"/>
            <a:ext cx="8550668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“O rancor e a ira são coisas detestáveis,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o pecador é mestre nelas.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Quem se vinga sofrerá a vingança do Senhor,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pedirá minuciosa conta de seus pecados.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Perdoa a ofensa do teu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próximo e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, quando o pedires,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tuas ofensas serão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perdoadas. Um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homem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guarda rancor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contra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outro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pede a Deus que o cure?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tem compaixão do seu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semelhante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pede perdão para os seus próprios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pecados? 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ele, que é um ser de carne, guarda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rancor, quem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lhe alcançará o perdão das suas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faltas? Lembra-te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do teu fim e deixa de ter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ódio; pensa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na corrupção e na morte,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guarda os mandamentos.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Recorda os mandamentos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tenhas rancor ao próximo;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pensa na aliança 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Altíssimo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repares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nas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ofensas que te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fazem”.                      (</a:t>
            </a:r>
            <a:r>
              <a:rPr lang="pt-PT" sz="2100" spc="100" baseline="0" dirty="0" err="1" smtClean="0">
                <a:solidFill>
                  <a:srgbClr val="F8F8F8"/>
                </a:solidFill>
                <a:latin typeface="Arial" charset="0"/>
              </a:rPr>
              <a:t>Sr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 28)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902" y="836712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619672" y="5613098"/>
            <a:ext cx="734481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é clemente </a:t>
            </a:r>
            <a:r>
              <a:rPr lang="pt-PT" sz="2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compassivo</a:t>
            </a: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,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paciente e cheio de </a:t>
            </a:r>
            <a:r>
              <a:rPr lang="pt-PT" sz="2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bondade! </a:t>
            </a:r>
            <a:endParaRPr lang="pt-PT" sz="24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315737">
            <a:off x="332264" y="5846007"/>
            <a:ext cx="1340182" cy="301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1776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8788" name="Seta para baixo 10"/>
          <p:cNvSpPr>
            <a:spLocks noChangeArrowheads="1"/>
          </p:cNvSpPr>
          <p:nvPr/>
        </p:nvSpPr>
        <p:spPr bwMode="auto">
          <a:xfrm rot="-1879668">
            <a:off x="6937375" y="60563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1550" y="2074877"/>
            <a:ext cx="7921625" cy="32983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“Irmãos: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Nenhum de nós vive para si mesmo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e nenhum de nós morre para si mesmo.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Se vivemos, vivemos para o Senhor,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e se morremos, morremos para o Senhor.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Portanto, quer vivamos quer morramos,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pertencemos ao Senhor.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Na verdade, Cristo morreu e ressuscitou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para ser o Senhor dos vivos e dos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mortos”.</a:t>
            </a:r>
            <a:endParaRPr lang="pt-PT" sz="2300" spc="200" baseline="0" dirty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				                        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(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Rm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14)</a:t>
            </a:r>
            <a:endParaRPr lang="pt-PT" sz="2300" spc="2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763886" y="134076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563888" y="5949280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879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8928</TotalTime>
  <Words>1690</Words>
  <Application>Microsoft Office PowerPoint</Application>
  <PresentationFormat>Apresentação no Ecrã (4:3)</PresentationFormat>
  <Paragraphs>293</Paragraphs>
  <Slides>28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15</vt:i4>
      </vt:variant>
      <vt:variant>
        <vt:lpstr>Títulos dos diapositivos</vt:lpstr>
      </vt:variant>
      <vt:variant>
        <vt:i4>28</vt:i4>
      </vt:variant>
    </vt:vector>
  </HeadingPairs>
  <TitlesOfParts>
    <vt:vector size="50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3_Modelo de apresentação predefinido</vt:lpstr>
      <vt:lpstr>14_Modelo de apresentação predefinido</vt:lpstr>
      <vt:lpstr>17_Modelo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EXULTA DE ALEGRIA NO SENHOR, EXULTA DE ALEGRIA: O SENHOR É BOM!    1. Aos pobres sem abrigo,  aos órfãos sem amparo  acolhe em sua casa:  O Senhor é bom! 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503</cp:revision>
  <dcterms:created xsi:type="dcterms:W3CDTF">2006-05-02T09:35:59Z</dcterms:created>
  <dcterms:modified xsi:type="dcterms:W3CDTF">2015-01-25T12:24:48Z</dcterms:modified>
</cp:coreProperties>
</file>