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1887" r:id="rId14"/>
  </p:sldMasterIdLst>
  <p:notesMasterIdLst>
    <p:notesMasterId r:id="rId41"/>
  </p:notesMasterIdLst>
  <p:sldIdLst>
    <p:sldId id="303" r:id="rId15"/>
    <p:sldId id="281" r:id="rId16"/>
    <p:sldId id="357" r:id="rId17"/>
    <p:sldId id="337" r:id="rId18"/>
    <p:sldId id="313" r:id="rId19"/>
    <p:sldId id="305" r:id="rId20"/>
    <p:sldId id="334" r:id="rId21"/>
    <p:sldId id="332" r:id="rId22"/>
    <p:sldId id="331" r:id="rId23"/>
    <p:sldId id="330" r:id="rId24"/>
    <p:sldId id="341" r:id="rId25"/>
    <p:sldId id="306" r:id="rId26"/>
    <p:sldId id="311" r:id="rId27"/>
    <p:sldId id="335" r:id="rId28"/>
    <p:sldId id="283" r:id="rId29"/>
    <p:sldId id="314" r:id="rId30"/>
    <p:sldId id="315" r:id="rId31"/>
    <p:sldId id="299" r:id="rId32"/>
    <p:sldId id="301" r:id="rId33"/>
    <p:sldId id="317" r:id="rId34"/>
    <p:sldId id="318" r:id="rId35"/>
    <p:sldId id="316" r:id="rId36"/>
    <p:sldId id="266" r:id="rId37"/>
    <p:sldId id="312" r:id="rId38"/>
    <p:sldId id="352" r:id="rId39"/>
    <p:sldId id="359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8547A28-176F-4480-98A9-70B09323EBBF}" type="datetimeFigureOut">
              <a:rPr lang="pt-PT"/>
              <a:pPr>
                <a:defRPr/>
              </a:pPr>
              <a:t>13-11-2013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F9C7BF0-3CF4-4B9D-BCEE-A9516B0F5F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18850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67D7AE0D-EAF4-4173-99F1-EDEB4D41CBCD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0328CB9-C8E3-47F2-872C-3F7B4C8C321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10AA609-E527-4575-91E5-A6FABACA5695}" type="slidenum">
              <a:rPr lang="pt-PT" sz="1200" smtClean="0"/>
              <a:pPr algn="r" eaLnBrk="1" hangingPunct="1">
                <a:defRPr/>
              </a:pPr>
              <a:t>11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D9C680-8EB8-4F8D-87F6-A6F628A603AB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67D7AE0D-EAF4-4173-99F1-EDEB4D41CBCD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26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9BF4-B797-4589-9F68-EBBC6591D9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92079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90D86-B7E8-49E8-B49D-3FC3594198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40447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A43A33-CE40-40C8-ABC6-C839A56A52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41000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1F20B3-4CD3-4A42-BE94-A612C2A8AD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1208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1C868B-7BE6-4126-8382-3619E6B8F8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151135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FDBFA-4083-488E-A4B5-2EE68B6FA8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89837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D3ABBD-3202-4658-99B8-F82ED9090C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124518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CC8CCF-0144-44E8-8B71-854045F8EE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50372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D31433-DF22-49C4-AA60-860206710E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85990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DF2EF6-941F-44DE-83A5-072E35E213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76079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3D7970-7209-4B18-9A17-0640082ABE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935369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A3FD5B-D513-4613-9EE7-D5067C2D632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37341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2902E-7D95-4BB9-96B0-10208B08A5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10662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A3306C-E8A1-4D5C-A8C6-375DA27AF84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1394975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86D93F-1492-4930-A483-24FE69FA0A9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5291232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F4E8DD-04FE-4B86-8263-817ADA9960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5873124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B3E786-E36E-43B5-B5BB-A226613F9B5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8028908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80A761-BDBE-449B-9852-EFC9C68A50D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45538284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5B9854-CC4C-4C44-B825-D641C35BAE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0223291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0668AB-59C5-48D3-9B21-910F42D5A44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7436920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7928F7-A8F8-4453-AAA3-9CBC89D83D5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857706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B2EB33-5456-4978-9566-5E1E1DCE1D9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72866602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9D78A5-A8D6-44D1-A2A6-5F612F5A8F5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413379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615E6-D803-4A7D-82D9-70D49DFC3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4167609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A61F3-F4FF-442D-8F81-18492897D1B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7886962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C7A7B3-9C37-42A2-84BD-3FA241FA65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20417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6DAF33-2CD1-4DBF-BFB2-11348B90E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29088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E1E443-F768-44F8-B069-9465B7470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435321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0996D6-3154-4FE2-BE32-FB98B57171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036362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261F25-4C67-42BF-A907-D0402B5B0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02050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84E051-DA28-4505-BE7B-FA00DB7C6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5483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EB73E9-CF7B-4FDB-8E0E-DC35DF5519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62275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4E4CE9-1FC5-425D-B24B-CD5910A67F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157258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97C5D5-0398-4648-A13B-30EFCFE54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294606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AB881C-6A56-4670-AECE-75D1587159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236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0BA70A-9301-4375-BF86-3226BCAB7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37284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D333A2-E51D-4B60-B230-8EF763A02E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671373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CBC4D-5A9D-4DC1-8CDE-9E297F8451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37140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40606-F754-493B-BB44-D89CB71960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71234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900B0-0A21-4C52-9D2E-7357DA607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964507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A1EE9-8769-4809-876D-E43A83F4B1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594304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65108-52F7-4BC1-8F5F-AD75144C4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424178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F4DB6-C4A3-4F14-82FD-7C8CB8C50E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2959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1E9CB-49CE-4496-BFF0-88A62054A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574955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13E51-4507-4246-82D1-9880219853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41201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782AC5-6285-464B-A619-8EC0AA127F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550744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BA8A9-5E50-4763-9FF1-3B24B96D2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361737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85169-961C-4CED-B7D0-BBBEC27B56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41357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77B06-EEEE-40DC-9138-6FEBD17CD7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503698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4DB4B-9C6E-4591-A1D0-66A19906A0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68337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53FF0-677F-4C2D-8357-CA9AF34DE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682908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075EA-74C6-4A88-81C8-C7ED1E1030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109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EB3E3-665A-4AB5-B0BF-664F24263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894790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B95BB-A45F-4BB8-8FB2-201F86DFE0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660542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BF63-1955-4A52-BA12-E8E8B22DF3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69810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6C844-C572-4870-9796-A93708220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78015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960164-D865-48FE-A876-95B23253D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37617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9C5A6-79DA-4A53-A91D-402ECE9A8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896246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3671C-D706-46C8-BC20-BD942F7529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434155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E65FD-C335-4825-B17F-CFD50EF1CE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740697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9148E-D3C5-44D6-AE2C-2DF74DEB51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316896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FB91D-3A46-4700-8A78-E07CD871D0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1702840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D15EC-428A-4712-9A2A-65FCE4A79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44661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ABD54-2ABB-43C3-AC15-2B195A6CF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166534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A1EA88-2EB8-45DD-88FC-5B02C15354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3793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4F1195-7887-46A9-816F-D7AC4D9B03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09945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1EC28C-D27E-411D-A7FA-D73DA4287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489664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5E6317-184C-435E-AE3F-9AB9323D8E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2515039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70B0F7-D29D-475F-AA72-EB8459E03E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5523586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19130A-42A5-460A-BE71-72CB9721C9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159730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4FC196-ACB2-4E23-B3FF-DE30B93F76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5969260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DC90B6-D948-483A-BBD9-897DBAB6AE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3705900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5EBC79-66F1-4602-8DB5-35CA645704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83521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B99365-623B-4157-B240-83DBABBC6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214250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76F493-381E-4182-90F1-5549B14572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5117231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41DA-7896-4EC7-A54E-B0F3BE09E4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4087330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E43870-C7A3-437E-8CEC-D4600C822B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24712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59EA70-74F0-4D26-AF3D-A40F369560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21589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D5805F-8A36-4697-9CA8-07DC27F768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98533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F025C-67D2-4B08-931C-954743FFB1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57252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55B8E-B901-4417-BC13-78C4E619AF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22832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B37C7B-1A34-43D1-B3BD-701B3A4C2F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435033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53D8DC-C945-4BDC-9F38-CD9BE74DE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354734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134B76-E3F4-468F-9E70-6B66D0CA07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85275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A77E14-3E9A-4FA4-82E3-7D6A4A9D43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43097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1AB426-C054-4878-A58A-501A3E9BF2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35375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F6201-8C2F-4BBB-9993-5519E1BFB7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0044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911CF-257D-4CE0-A47B-67B7110B8F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471759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4C1D96-B08F-4DBC-B4C7-FF5B9914EE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304556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FA12C2-CC10-4354-8163-CED7CE60E8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24343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D0DAB8-ACAC-4250-AE3C-51A6474EE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408695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81BE8-A716-41E2-9927-10CF77D8B3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71105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E603FA-8206-439A-8141-4B6FCE78D1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081908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68886-2C0A-4408-8FD0-FA187032E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265017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9C5B1-E2BA-4CF6-94AA-F6A6C65A61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77059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64B3F1-0D88-46F4-8CB1-BA0BC5D051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249376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676269-772D-4479-A80D-4148A3AFF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798985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1E2E82-9F1E-4E3D-A6AE-34CF3771E4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21075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7289F6-203C-471C-ABA2-C8212FC247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28376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CBB6-3CDC-4507-9ABC-D74328157E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80113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E68E8-C469-476E-8603-966DA2297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0100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C2A85-232C-458C-8184-18884A769E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891811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06F38-8E73-47B7-ADEB-E1DBDD2EBD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68916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65C27-91AB-4233-813F-9609A65235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70569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807BA-34BF-49B8-8902-DE46ED1C60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29274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1984C-169B-4692-918A-E549FAEB5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00754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E39B4-EB3E-40B3-BF1B-014AFF2499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00808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2D139-2108-4264-97A2-52366153DA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85146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79A3A-DE58-425E-96D2-349D8A1B8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701743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8B377-478D-4218-B90A-377C053A02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629457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5BFC-065F-410C-95BA-E77B07A630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12854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DC049-36C1-49C2-B5A4-7C2AD001EC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983382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D12A9-82BB-4176-A320-DD8A0065A1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16518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FC018-B36D-4FF3-AD06-00C8B77667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66151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13372-681F-43FD-AFD3-3363C8AE18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12921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AA9ED-DA66-4F89-BB9B-60C26816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490584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35EF3-53BF-48F9-994F-5DAAF8C19F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91896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DA92F-E65D-4573-AE07-DA4B8E855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91357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68EE6-7DB6-445C-84FF-59E8CC0F5B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64451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DAD35-26B3-43B5-A899-A48A2CA939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96062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9E302-719D-432C-8F29-108B310A9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044861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FE416-AF55-4795-A5C9-E0CAD701EB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023493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3E71D-C51E-422B-A7C4-6DA0F5A796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139029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AECA9-BAB6-453C-BEB6-6F89FA436C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91065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BD757-9C6B-46DD-A691-42D7911682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7331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1722D-9199-448A-98E4-261C0D5B7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20011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4F33-A5DF-41D9-BE4A-46CFD81246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5859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8C6FD-2488-4826-AC1B-63DA36101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22927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65243-FDAE-4DB5-B8C8-FE5D16EB20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449885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582AC-DB5F-41E7-B29E-F3B06B73E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797646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C0C30-E79C-4BDF-9885-1270E8AF9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44668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56071-0359-4A2E-BDAA-2A49BA6291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157740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6B8F-8566-4610-9593-2393BD1F69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17659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67CB1-86A9-479D-9E7C-C10771C13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711290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1FCB8-5E8B-4D39-B4A2-A45673056A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9028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FA60-918A-4994-9F0E-82D63A916B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31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658D4-5974-42C5-B3CA-847EFD1AE4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705268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5F740-9D47-4CF9-A124-99267EAB59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19628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25342-DB59-4B56-8C5E-21D16C195F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241035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EB471-42AC-4439-B492-47F89A80F6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954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6E9F3-038B-4E81-BBB6-8E9632A7C8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663443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8E0E-5031-49F5-9E82-6ED38A048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50049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39968-5753-4A80-8BD0-634B646FD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365659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27967-4EBF-487A-B190-D685DBC0D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54483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21793-E9E6-4243-A4B0-766FF1907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000850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86C88-F638-4EBA-BADD-B0BC14E1EF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33874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96FDA-98A3-4478-9636-58A115DFE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2414358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EAE5F-A15B-4ACC-9E88-2405019C20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686809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E0113-C359-41AE-868D-A47E4BACF4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36186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FBD62-1BBF-4A68-8589-77D795CF81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107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8B73F-A2E4-4D9C-9B7A-CC177254E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80048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B5EE5-2912-420C-B394-39B87A155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292439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D8F64-105B-470D-A19A-D3EA574E30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676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694DB-0D84-4011-A218-B583400262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1201576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395CC-3879-41F1-9C6B-51F6CDFC2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120742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59B6B-2A92-4AF9-A875-85869AE3D5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05984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3D620-523C-4BEE-B9C3-8B29BB188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00351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76D35-4A7C-4EFA-A408-D427E63C8D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16199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4F392-7C32-4A71-A15D-99AC15BA6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50434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57B1F-A4D4-4486-ABB4-424396A64E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770056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B5505-A068-4512-9F93-A5DB91B7C4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450279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BCB9-4FF2-4047-B0EF-76461EBB9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546401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0F61C-2862-41AC-AFB6-4B3D8D326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01944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6DBB3-3816-4EEB-AF4A-D975BF3D9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910703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8947D-5031-4EB5-B1D0-F4D373F76F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62209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EF2701-3C0E-42AB-86FC-226FF364E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98487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8722B2-004A-43D4-BCF4-BDA8895FD8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606034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E48C24-AF21-4D43-8B20-ABA4E0848E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220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F8497D-5406-4415-90FA-ED603B9228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41" r:id="rId1"/>
    <p:sldLayoutId id="2147492253" r:id="rId2"/>
    <p:sldLayoutId id="2147492254" r:id="rId3"/>
    <p:sldLayoutId id="2147492255" r:id="rId4"/>
    <p:sldLayoutId id="2147492256" r:id="rId5"/>
    <p:sldLayoutId id="2147492257" r:id="rId6"/>
    <p:sldLayoutId id="2147492258" r:id="rId7"/>
    <p:sldLayoutId id="2147492259" r:id="rId8"/>
    <p:sldLayoutId id="2147492260" r:id="rId9"/>
    <p:sldLayoutId id="2147492261" r:id="rId10"/>
    <p:sldLayoutId id="2147492262" r:id="rId11"/>
    <p:sldLayoutId id="21474922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AB430D-B1BE-43C0-95EB-F945C84491C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83" r:id="rId1"/>
    <p:sldLayoutId id="2147492384" r:id="rId2"/>
    <p:sldLayoutId id="2147492385" r:id="rId3"/>
    <p:sldLayoutId id="2147492386" r:id="rId4"/>
    <p:sldLayoutId id="2147492387" r:id="rId5"/>
    <p:sldLayoutId id="2147492388" r:id="rId6"/>
    <p:sldLayoutId id="2147492389" r:id="rId7"/>
    <p:sldLayoutId id="2147492390" r:id="rId8"/>
    <p:sldLayoutId id="2147492391" r:id="rId9"/>
    <p:sldLayoutId id="2147492392" r:id="rId10"/>
    <p:sldLayoutId id="2147492393" r:id="rId11"/>
    <p:sldLayoutId id="21474923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B04630-8ED7-4B0A-BAC8-1510055F7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95" r:id="rId1"/>
    <p:sldLayoutId id="2147492396" r:id="rId2"/>
    <p:sldLayoutId id="2147492397" r:id="rId3"/>
    <p:sldLayoutId id="2147492398" r:id="rId4"/>
    <p:sldLayoutId id="2147492399" r:id="rId5"/>
    <p:sldLayoutId id="2147492400" r:id="rId6"/>
    <p:sldLayoutId id="2147492401" r:id="rId7"/>
    <p:sldLayoutId id="2147492402" r:id="rId8"/>
    <p:sldLayoutId id="2147492403" r:id="rId9"/>
    <p:sldLayoutId id="2147492404" r:id="rId10"/>
    <p:sldLayoutId id="2147492405" r:id="rId11"/>
    <p:sldLayoutId id="21474924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ED43CA-4694-4A8C-94D4-002910DAAB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07" r:id="rId1"/>
    <p:sldLayoutId id="2147492319" r:id="rId2"/>
    <p:sldLayoutId id="2147492320" r:id="rId3"/>
    <p:sldLayoutId id="2147492321" r:id="rId4"/>
    <p:sldLayoutId id="2147492322" r:id="rId5"/>
    <p:sldLayoutId id="2147492323" r:id="rId6"/>
    <p:sldLayoutId id="2147492324" r:id="rId7"/>
    <p:sldLayoutId id="2147492325" r:id="rId8"/>
    <p:sldLayoutId id="2147492326" r:id="rId9"/>
    <p:sldLayoutId id="2147492327" r:id="rId10"/>
    <p:sldLayoutId id="2147492328" r:id="rId11"/>
    <p:sldLayoutId id="21474923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337BC2-EC37-423E-8360-0714CCC93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08" r:id="rId1"/>
    <p:sldLayoutId id="2147492330" r:id="rId2"/>
    <p:sldLayoutId id="2147492331" r:id="rId3"/>
    <p:sldLayoutId id="2147492332" r:id="rId4"/>
    <p:sldLayoutId id="2147492333" r:id="rId5"/>
    <p:sldLayoutId id="2147492334" r:id="rId6"/>
    <p:sldLayoutId id="2147492335" r:id="rId7"/>
    <p:sldLayoutId id="2147492336" r:id="rId8"/>
    <p:sldLayoutId id="2147492337" r:id="rId9"/>
    <p:sldLayoutId id="2147492338" r:id="rId10"/>
    <p:sldLayoutId id="2147492339" r:id="rId11"/>
    <p:sldLayoutId id="2147492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8F34E9-ACD3-47FD-BACB-8F0FD95775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09" r:id="rId1"/>
    <p:sldLayoutId id="2147492410" r:id="rId2"/>
    <p:sldLayoutId id="2147492411" r:id="rId3"/>
    <p:sldLayoutId id="2147492412" r:id="rId4"/>
    <p:sldLayoutId id="2147492413" r:id="rId5"/>
    <p:sldLayoutId id="2147492414" r:id="rId6"/>
    <p:sldLayoutId id="2147492415" r:id="rId7"/>
    <p:sldLayoutId id="2147492416" r:id="rId8"/>
    <p:sldLayoutId id="2147492417" r:id="rId9"/>
    <p:sldLayoutId id="2147492418" r:id="rId10"/>
    <p:sldLayoutId id="2147492419" r:id="rId11"/>
    <p:sldLayoutId id="21474924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6C5B58-27F6-47E0-B6A2-030F304E99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42" r:id="rId1"/>
    <p:sldLayoutId id="2147492343" r:id="rId2"/>
    <p:sldLayoutId id="2147492344" r:id="rId3"/>
    <p:sldLayoutId id="2147492345" r:id="rId4"/>
    <p:sldLayoutId id="2147492346" r:id="rId5"/>
    <p:sldLayoutId id="2147492347" r:id="rId6"/>
    <p:sldLayoutId id="2147492348" r:id="rId7"/>
    <p:sldLayoutId id="2147492349" r:id="rId8"/>
    <p:sldLayoutId id="2147492350" r:id="rId9"/>
    <p:sldLayoutId id="2147492351" r:id="rId10"/>
    <p:sldLayoutId id="2147492352" r:id="rId11"/>
    <p:sldLayoutId id="21474923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674417-2665-4E03-BA1A-AB0D065FAB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54" r:id="rId1"/>
    <p:sldLayoutId id="2147492355" r:id="rId2"/>
    <p:sldLayoutId id="2147492356" r:id="rId3"/>
    <p:sldLayoutId id="2147492357" r:id="rId4"/>
    <p:sldLayoutId id="2147492358" r:id="rId5"/>
    <p:sldLayoutId id="2147492359" r:id="rId6"/>
    <p:sldLayoutId id="2147492360" r:id="rId7"/>
    <p:sldLayoutId id="2147492361" r:id="rId8"/>
    <p:sldLayoutId id="2147492362" r:id="rId9"/>
    <p:sldLayoutId id="2147492363" r:id="rId10"/>
    <p:sldLayoutId id="2147492364" r:id="rId11"/>
    <p:sldLayoutId id="21474923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635629-EBF5-471D-8B1B-9304B56AA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66" r:id="rId1"/>
    <p:sldLayoutId id="2147492264" r:id="rId2"/>
    <p:sldLayoutId id="2147492265" r:id="rId3"/>
    <p:sldLayoutId id="2147492266" r:id="rId4"/>
    <p:sldLayoutId id="2147492267" r:id="rId5"/>
    <p:sldLayoutId id="2147492268" r:id="rId6"/>
    <p:sldLayoutId id="2147492269" r:id="rId7"/>
    <p:sldLayoutId id="2147492270" r:id="rId8"/>
    <p:sldLayoutId id="2147492271" r:id="rId9"/>
    <p:sldLayoutId id="2147492272" r:id="rId10"/>
    <p:sldLayoutId id="2147492273" r:id="rId11"/>
    <p:sldLayoutId id="21474922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D3C9B7-F7C2-468E-956B-3465B66D0A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67" r:id="rId1"/>
    <p:sldLayoutId id="2147492275" r:id="rId2"/>
    <p:sldLayoutId id="2147492276" r:id="rId3"/>
    <p:sldLayoutId id="2147492277" r:id="rId4"/>
    <p:sldLayoutId id="2147492278" r:id="rId5"/>
    <p:sldLayoutId id="2147492279" r:id="rId6"/>
    <p:sldLayoutId id="2147492280" r:id="rId7"/>
    <p:sldLayoutId id="2147492281" r:id="rId8"/>
    <p:sldLayoutId id="2147492282" r:id="rId9"/>
    <p:sldLayoutId id="2147492283" r:id="rId10"/>
    <p:sldLayoutId id="2147492284" r:id="rId11"/>
    <p:sldLayoutId id="21474922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50B94E-329D-462E-8604-BA4A93112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68" r:id="rId1"/>
    <p:sldLayoutId id="2147492286" r:id="rId2"/>
    <p:sldLayoutId id="2147492287" r:id="rId3"/>
    <p:sldLayoutId id="2147492288" r:id="rId4"/>
    <p:sldLayoutId id="2147492289" r:id="rId5"/>
    <p:sldLayoutId id="2147492290" r:id="rId6"/>
    <p:sldLayoutId id="2147492291" r:id="rId7"/>
    <p:sldLayoutId id="2147492292" r:id="rId8"/>
    <p:sldLayoutId id="2147492293" r:id="rId9"/>
    <p:sldLayoutId id="2147492294" r:id="rId10"/>
    <p:sldLayoutId id="2147492295" r:id="rId11"/>
    <p:sldLayoutId id="21474922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FAC6A2-4B62-4274-B6E6-5497B3AF66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69" r:id="rId1"/>
    <p:sldLayoutId id="2147492297" r:id="rId2"/>
    <p:sldLayoutId id="2147492298" r:id="rId3"/>
    <p:sldLayoutId id="2147492299" r:id="rId4"/>
    <p:sldLayoutId id="2147492300" r:id="rId5"/>
    <p:sldLayoutId id="2147492301" r:id="rId6"/>
    <p:sldLayoutId id="2147492302" r:id="rId7"/>
    <p:sldLayoutId id="2147492303" r:id="rId8"/>
    <p:sldLayoutId id="2147492304" r:id="rId9"/>
    <p:sldLayoutId id="2147492305" r:id="rId10"/>
    <p:sldLayoutId id="2147492306" r:id="rId11"/>
    <p:sldLayoutId id="21474923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5AC756-05D7-4833-BEB1-E00798E5F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70" r:id="rId1"/>
    <p:sldLayoutId id="2147492308" r:id="rId2"/>
    <p:sldLayoutId id="2147492309" r:id="rId3"/>
    <p:sldLayoutId id="2147492310" r:id="rId4"/>
    <p:sldLayoutId id="2147492311" r:id="rId5"/>
    <p:sldLayoutId id="2147492312" r:id="rId6"/>
    <p:sldLayoutId id="2147492313" r:id="rId7"/>
    <p:sldLayoutId id="2147492314" r:id="rId8"/>
    <p:sldLayoutId id="2147492315" r:id="rId9"/>
    <p:sldLayoutId id="2147492316" r:id="rId10"/>
    <p:sldLayoutId id="2147492317" r:id="rId11"/>
    <p:sldLayoutId id="21474923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6A7E50-94C9-4C7B-9DDD-37CD128B9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371" r:id="rId1"/>
    <p:sldLayoutId id="2147492372" r:id="rId2"/>
    <p:sldLayoutId id="2147492373" r:id="rId3"/>
    <p:sldLayoutId id="2147492374" r:id="rId4"/>
    <p:sldLayoutId id="2147492375" r:id="rId5"/>
    <p:sldLayoutId id="2147492376" r:id="rId6"/>
    <p:sldLayoutId id="2147492377" r:id="rId7"/>
    <p:sldLayoutId id="2147492378" r:id="rId8"/>
    <p:sldLayoutId id="2147492379" r:id="rId9"/>
    <p:sldLayoutId id="2147492380" r:id="rId10"/>
    <p:sldLayoutId id="2147492381" r:id="rId11"/>
    <p:sldLayoutId id="21474923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0.wmf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11" Type="http://schemas.openxmlformats.org/officeDocument/2006/relationships/image" Target="../media/image8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9728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7287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7288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3" descr="http://t2.gstatic.com/images?q=tbn:ANd9GcTKombtOe5gcPQfyjW4xwYpNoUF4WKX1RU9CPJ5giThlcuj9Eq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88" y="1714500"/>
            <a:ext cx="2087562" cy="2506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0" descr="http://blog.opovo.com.br/blogdoeliomar/files/2013/05/papa-francisco-1305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763" y="3714750"/>
            <a:ext cx="3265487" cy="2162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276475"/>
            <a:ext cx="8464550" cy="3097213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Pedro, e sobre esta pedra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edificarei a minha Igreja,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portas do inferno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prevalecerão contra ela.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0650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06504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640762" cy="540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tempo, Jesus foi para os lados de Cesareia de Filipe e perguntou aos seus discípulos: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«Quem dizem os homens que é o Filho do homem?».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responderam: «Uns dizem que é João Batista,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outros que é Elias, outros que é Jeremias ou algum dos profetas». Jesus perguntou: «E vós, quem dizeis que Eu sou?». Então, Simão Pedro tomou a palavra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«Tu és o Messias, o Filho de Deus vivo».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respondeu-lhe: «Feliz de ti, Simão, filho de Jonas,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porque não foram a carne e o sangue que to revelaram,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sim meu Pai que está nos Céus. Também Eu te digo: Tu és Pedro; sobre esta pedra edificarei a minha Igreja,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as portas do Inferno não prevalecerão contra ela.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Dar-te-ei as chaves do reino dos Céus: tudo o que ligares na terra será ligado nos Céus, e tudo o que desligares na terra será desligado nos Céus». Então, Jesus ordenou aos discípulos que não dissessem a ninguém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Ele era o Messias”.                                      (Mt 16)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0752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8547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9571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50825" y="1935163"/>
            <a:ext cx="8713788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9138" lvl="2" defTabSz="893763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Pai, por meio do Seu Filho Jesus Cristo, que é, para nós, o Messias Salvador, o primeiro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Pastor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entre todos os “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pastores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da Igreja”.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queremos pedir:</a:t>
            </a:r>
          </a:p>
          <a:p>
            <a:pPr marL="1079500" lvl="2">
              <a:spcAft>
                <a:spcPts val="0"/>
              </a:spcAft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fidelidade ao Evangelho, para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pastores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da Igreja…</a:t>
            </a: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para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catequistas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a perseverança para não desistir… </a:t>
            </a: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um coração de pai, para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chefes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que guiam os povos…</a:t>
            </a: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para os que formamos 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comunidades cristãs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que 			sejamos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pedras vivas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Igreja de Jesus…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5450" y="5084763"/>
            <a:ext cx="59007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ELE QUE É CRISTO,</a:t>
            </a:r>
          </a:p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FILHO DE DEUS VIVO!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10595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19" descr="http://t0.gstatic.com/images?q=tbn:ANd9GcSQ5K5VpTmBBIOEFERIgFt_zxtBh0gP0rLcmkuc2cdGVengkzQ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63" y="4400550"/>
            <a:ext cx="2592387" cy="176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341438"/>
            <a:ext cx="4435475" cy="2889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1621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1622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1623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4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31913" y="2276475"/>
            <a:ext cx="73152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TEU ALTAR, SENHOR,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COLOCO A MINHA VIDA EM ORAÇÃO.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2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A alegria de amar e ser amado,</a:t>
            </a:r>
          </a:p>
          <a:p>
            <a:pPr lvl="2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quero em Tuas mãos depositar.</a:t>
            </a:r>
          </a:p>
          <a:p>
            <a:pPr lvl="2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2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O desejo de ser bom e generoso,</a:t>
            </a:r>
          </a:p>
          <a:p>
            <a:pPr lvl="2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faz-me viver com mais amor.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26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366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366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1367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4691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2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3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4694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1469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57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15716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5717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5720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1572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983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98308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21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98312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</a:t>
            </a:r>
            <a:r>
              <a:rPr lang="pt-PT" sz="2200" i="1" baseline="0">
                <a:latin typeface="Arial" charset="0"/>
              </a:rPr>
              <a:t>Quem é Jesus para cada um de nós?...</a:t>
            </a:r>
            <a:r>
              <a:rPr lang="pt-PT" sz="2200" baseline="0">
                <a:latin typeface="Arial" charset="0"/>
              </a:rPr>
              <a:t> É só isso que interessa!... </a:t>
            </a:r>
            <a:r>
              <a:rPr lang="pt-PT" sz="2200" b="0" i="1" baseline="0">
                <a:latin typeface="Arial" charset="0"/>
              </a:rPr>
              <a:t>[ 3ª L./ Evang.</a:t>
            </a:r>
            <a:r>
              <a:rPr lang="pt-PT" sz="2200" b="0" baseline="0">
                <a:latin typeface="Arial" charset="0"/>
              </a:rPr>
              <a:t>- </a:t>
            </a:r>
            <a:r>
              <a:rPr lang="pt-PT" sz="2200" baseline="0">
                <a:latin typeface="Arial" charset="0"/>
              </a:rPr>
              <a:t>Mt 16 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Ele é o </a:t>
            </a:r>
            <a:r>
              <a:rPr lang="pt-PT" sz="2200" i="1" baseline="0">
                <a:latin typeface="Arial" charset="0"/>
              </a:rPr>
              <a:t>filho de David</a:t>
            </a:r>
            <a:r>
              <a:rPr lang="pt-PT" sz="2200" baseline="0">
                <a:latin typeface="Arial" charset="0"/>
              </a:rPr>
              <a:t>, que  tem </a:t>
            </a:r>
            <a:r>
              <a:rPr lang="pt-PT" sz="2200" i="1" baseline="0">
                <a:latin typeface="Arial" charset="0"/>
              </a:rPr>
              <a:t>a chave</a:t>
            </a:r>
            <a:r>
              <a:rPr lang="pt-PT" sz="2200" baseline="0">
                <a:latin typeface="Arial" charset="0"/>
              </a:rPr>
              <a:t>… de </a:t>
            </a:r>
            <a:r>
              <a:rPr lang="pt-PT" sz="2200" i="1" baseline="0">
                <a:latin typeface="Arial" charset="0"/>
              </a:rPr>
              <a:t>abrir</a:t>
            </a:r>
            <a:r>
              <a:rPr lang="pt-PT" sz="2200" baseline="0">
                <a:latin typeface="Arial" charset="0"/>
              </a:rPr>
              <a:t> e </a:t>
            </a:r>
            <a:r>
              <a:rPr lang="pt-PT" sz="2200" i="1" baseline="0">
                <a:latin typeface="Arial" charset="0"/>
              </a:rPr>
              <a:t>fechar</a:t>
            </a:r>
            <a:r>
              <a:rPr lang="pt-PT" sz="2200" baseline="0">
                <a:latin typeface="Arial" charset="0"/>
              </a:rPr>
              <a:t> </a:t>
            </a:r>
            <a:r>
              <a:rPr lang="pt-PT" sz="2200" i="1" baseline="0">
                <a:latin typeface="Arial" charset="0"/>
              </a:rPr>
              <a:t>a</a:t>
            </a:r>
            <a:r>
              <a:rPr lang="pt-PT" sz="2200" baseline="0">
                <a:latin typeface="Arial" charset="0"/>
              </a:rPr>
              <a:t> </a:t>
            </a:r>
            <a:r>
              <a:rPr lang="pt-PT" sz="2200" i="1" baseline="0">
                <a:latin typeface="Arial" charset="0"/>
              </a:rPr>
              <a:t>Casa</a:t>
            </a:r>
            <a:r>
              <a:rPr lang="pt-PT" sz="2200" baseline="0">
                <a:latin typeface="Arial" charset="0"/>
              </a:rPr>
              <a:t> de Deus. </a:t>
            </a:r>
            <a:r>
              <a:rPr lang="pt-PT" sz="2200" b="0" i="1" baseline="0">
                <a:latin typeface="Arial" charset="0"/>
              </a:rPr>
              <a:t>[ 1ª Leit.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Is 22 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</a:t>
            </a:r>
            <a:r>
              <a:rPr lang="pt-PT" sz="2200" i="1" baseline="0">
                <a:latin typeface="Arial" charset="0"/>
              </a:rPr>
              <a:t>Sabedoria </a:t>
            </a:r>
            <a:r>
              <a:rPr lang="pt-PT" sz="2200" baseline="0">
                <a:latin typeface="Arial" charset="0"/>
              </a:rPr>
              <a:t>e</a:t>
            </a:r>
            <a:r>
              <a:rPr lang="pt-PT" sz="2200" i="1" baseline="0">
                <a:latin typeface="Arial" charset="0"/>
              </a:rPr>
              <a:t> Ciência</a:t>
            </a:r>
            <a:r>
              <a:rPr lang="pt-PT" sz="2200" baseline="0">
                <a:latin typeface="Arial" charset="0"/>
              </a:rPr>
              <a:t> de Deus… são sempre profundas e insondáveis…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11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6740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1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2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3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744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5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747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6748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6749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675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675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675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675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16754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55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77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77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77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77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7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878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9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1879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0" descr="&quot; O Grande Pastor 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3217863" cy="3827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2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981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98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692275" y="908050"/>
            <a:ext cx="5688013" cy="5586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96838" indent="4763">
              <a:spcAft>
                <a:spcPts val="600"/>
              </a:spcAft>
              <a:defRPr/>
            </a:pP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Ó SENHOR, EU CREIO: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ÉS CAMINHO CERTO DE INFINITO AMOR!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VOU SEGUIR-TE SEMPRE: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ÉS A MINHA ESP’RANÇA,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ÉS O MEU PASTOR!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Fico absorto, enternecido,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ao pensar no Bom Pastor,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que me leva, combalido,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aos ombros do seu amor.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Em verdes prados floridos,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à sombra dos arvoredos,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aquieta os meus sentidos,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revela-me os seus segredos.</a:t>
            </a:r>
            <a:b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Tu me conduzes, Senhor,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nada me pode faltar;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nos rios do teu Amor</a:t>
            </a:r>
            <a:b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como é fácil navegar! </a:t>
            </a:r>
            <a:endParaRPr lang="pt-PT" sz="21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9818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19819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19820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083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2083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38150" y="1916113"/>
            <a:ext cx="8526463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Terminamos a nossa Eucaristia, louvando e glorificando a Deus nosso Pai, porque estamos certos que a Igreja Católica (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Universal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 a que pertencemos, foi fundada por Cristo, desde Pedro e através de todos os Papas.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Então, louvemos a Deus: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pela Sua presença na Igreja e nos Sacramentos... 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pelo envio do Messias, humilde, para salvar a todos...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por ter fundado uma Igreja Católica, na fé de Pedro...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pela sucessão de todos os Papas até ao presente…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547813" y="4868863"/>
            <a:ext cx="608488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0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GLÓRIA A TI, </a:t>
            </a:r>
          </a:p>
          <a:p>
            <a:pPr>
              <a:spcAft>
                <a:spcPts val="0"/>
              </a:spcAft>
              <a:defRPr/>
            </a:pPr>
            <a:r>
              <a:rPr lang="pt-PT" sz="40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NOSSO PAI!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8" descr="http://www.radiomonsanto.pt/ficheiros/noticias/1363547700Papa_Francisco_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60525"/>
            <a:ext cx="3594100" cy="335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59" name="Picture 7" descr="http://t0.gstatic.com/images?q=tbn:ANd9GcQzPNCOu8m6kRGsWG5bk-Dj-HHfo4GbxyZuPTXe15neeJOYtqy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3192463"/>
            <a:ext cx="2592387" cy="3116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781162"/>
            <a:ext cx="6626225" cy="2448297"/>
          </a:xfrm>
        </p:spPr>
        <p:txBody>
          <a:bodyPr/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ANUNCIAREMOS TEU REINO, SENHOR,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TEU REINO, SENHOR, TEU REINO!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Reino de Paz e Justiça,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Reino de Vida e Verdade.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TEU REINO, SENHOR, TEU REINO!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21862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http://www.blogdajoice.com/wp-content/uploads/2013/03/papa-francisco-papa-bento-xvi-20130323-18-size-5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763" y="3716337"/>
            <a:ext cx="473392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1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546600"/>
            <a:ext cx="2609850" cy="183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332" name="Picture 24" descr="http://t3.gstatic.com/images?q=tbn:ANd9GcSJZDtRD7ecdvZa4wh62i5XBYJiocmhOK9FTIXZFdrGBWD2KX-d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49275"/>
            <a:ext cx="2468563" cy="2395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3" name="Picture 18" descr="http://t3.gstatic.com/images?q=tbn:ANd9GcTVCT4LJVULc6TUg9_m6Q5Vh-65R8du-lV60PFS0Htgh2zKoJT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404813"/>
            <a:ext cx="3538537" cy="368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4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4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42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3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4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5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6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84889" y="1893089"/>
            <a:ext cx="8830301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Cada um de nós – pessoalmente! – deve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dar uma resposta sincera à pergunta: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 vós, quem dizeis que Eu sou?» …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não basta dizer que já somos batizados e que pertencemos à Igreja de Cristo!...</a:t>
            </a: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868145" y="5506805"/>
            <a:ext cx="2736304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19166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http://www.blogdajoice.com/wp-content/uploads/2013/03/papa-francisco-papa-bento-xvi-20130323-18-size-5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763" y="3716337"/>
            <a:ext cx="473392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1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546600"/>
            <a:ext cx="2609850" cy="183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332" name="Picture 24" descr="http://t3.gstatic.com/images?q=tbn:ANd9GcSJZDtRD7ecdvZa4wh62i5XBYJiocmhOK9FTIXZFdrGBWD2KX-du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49275"/>
            <a:ext cx="2468563" cy="2395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3" name="Picture 18" descr="http://t3.gstatic.com/images?q=tbn:ANd9GcTVCT4LJVULc6TUg9_m6Q5Vh-65R8du-lV60PFS0Htgh2zKoJT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404813"/>
            <a:ext cx="3538537" cy="368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3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4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4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99342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3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4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5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9346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84889" y="1893089"/>
            <a:ext cx="8830301" cy="270843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Cada um de nós – pessoalmente! – deve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dar uma resposta sincera à pergunta: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 vós, quem dizeis que Eu sou?» … </a:t>
            </a:r>
          </a:p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não basta dizer que já somos batizados e que pertencemos à Igreja de Cristo!...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11" descr="http://jovensdehonianos.files.wordpress.com/2013/05/papa-38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819525"/>
            <a:ext cx="3244850" cy="201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5" name="Picture 19" descr="http://t2.gstatic.com/images?q=tbn:ANd9GcTzN8C4q2AMO_vGNB8YQuA3N6RY9J3F31GbqR9yB__kpkGygPKYb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74725"/>
            <a:ext cx="3500438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692275" y="1476375"/>
            <a:ext cx="7272338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NÓS SOMOS AS PEDRAS VIVAS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DO TEMPLO DO SENHOR.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POVO SACERDOTAL, 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IGREJA SANTA DE DEUS.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NÓS SOMOS AS PEDRAS VIVAS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DO TEMPLO DO SENHOR.</a:t>
            </a:r>
          </a:p>
          <a:p>
            <a:pPr lvl="2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 </a:t>
            </a:r>
          </a:p>
          <a:p>
            <a:pPr marL="1520825" lvl="4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Do Senhor é a terra </a:t>
            </a:r>
          </a:p>
          <a:p>
            <a:pPr marL="1520825" lvl="4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e o que nela existe,</a:t>
            </a:r>
          </a:p>
          <a:p>
            <a:pPr marL="1520825" lvl="4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	o mundo e quantos nele habitam.</a:t>
            </a:r>
          </a:p>
          <a:p>
            <a:pPr marL="1520825" lvl="4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	Ele a fundou sobre os mares</a:t>
            </a:r>
          </a:p>
          <a:p>
            <a:pPr marL="1520825" lvl="4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	e a consolidou sobre as ondas.</a:t>
            </a:r>
            <a:r>
              <a:rPr lang="es-ES_tradnl" sz="24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13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13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13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2403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1073150"/>
            <a:ext cx="8208962" cy="4811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 a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Chebna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administrador do palácio: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«Vou expulsar-te do teu cargo, remover-te do teu posto.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nesse mesmo dia chamarei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meu servo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Eliacim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filho de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Elcias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Hei de revesti-lo com a tua túnica,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hei de pôr-lhe à cintura a tua faixa,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entregar-lhe nas mãos os teus poderes.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ele será um pai para os habitantes de Jerusalém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para a casa de Judá.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Porei aos seus ombros a chave da casa de David: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há de abrir, sem que ninguém possa fechar;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há de fechar, sem que ninguém possa abrir.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Fixá-lo-ei como uma estaca em lugar firme,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ele será um trono de glória para a casa de seu pai»”.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                                                                               (Is 22)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886" y="76470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835150" y="5591175"/>
            <a:ext cx="6408738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por vossa misericórdia,  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nos abandoneis, Senhor!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476280" y="5844045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0445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5476" name="Seta para baixo 10"/>
          <p:cNvSpPr>
            <a:spLocks noChangeArrowheads="1"/>
          </p:cNvSpPr>
          <p:nvPr/>
        </p:nvSpPr>
        <p:spPr bwMode="auto">
          <a:xfrm rot="-1879668">
            <a:off x="6937375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63613" y="2114550"/>
            <a:ext cx="7921625" cy="3043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“Como é profunda a riqueza,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a sabedoria e a ciência de Deus!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Como são insondáveis os seus desígnios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e incompreensíveis os seus caminhos!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Quem conheceu o pensamento do Senhor?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Quem foi o seu conselheiro?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Quem Lhe deu primeiro,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para que tenha de receber retribuição?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D’Ele, por Ele e para Ele são todas as coisas.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Glória a Deus para sempre. Amen”.          (Rm 11)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119675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5949280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0548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7335</TotalTime>
  <Words>1497</Words>
  <Application>Microsoft Office PowerPoint</Application>
  <PresentationFormat>Apresentação no Ecrã (4:3)</PresentationFormat>
  <Paragraphs>261</Paragraphs>
  <Slides>26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14</vt:i4>
      </vt:variant>
      <vt:variant>
        <vt:lpstr>Títulos dos diapositivos</vt:lpstr>
      </vt:variant>
      <vt:variant>
        <vt:i4>26</vt:i4>
      </vt:variant>
    </vt:vector>
  </HeadingPairs>
  <TitlesOfParts>
    <vt:vector size="40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ANUNCIAREMOS TEU REINO, SENHOR, TEU REINO, SENHOR, TEU REINO!   1. Reino de Paz e Justiça,    Reino de Vida e Verdade.  TEU REINO, SENHOR, TEU REINO!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430</cp:revision>
  <dcterms:created xsi:type="dcterms:W3CDTF">2006-05-02T09:35:59Z</dcterms:created>
  <dcterms:modified xsi:type="dcterms:W3CDTF">2013-11-13T17:11:04Z</dcterms:modified>
</cp:coreProperties>
</file>