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3620" r:id="rId14"/>
    <p:sldMasterId id="2147494177" r:id="rId15"/>
    <p:sldMasterId id="2147494190" r:id="rId16"/>
  </p:sldMasterIdLst>
  <p:notesMasterIdLst>
    <p:notesMasterId r:id="rId46"/>
  </p:notesMasterIdLst>
  <p:sldIdLst>
    <p:sldId id="303" r:id="rId17"/>
    <p:sldId id="281" r:id="rId18"/>
    <p:sldId id="371" r:id="rId19"/>
    <p:sldId id="364" r:id="rId20"/>
    <p:sldId id="313" r:id="rId21"/>
    <p:sldId id="305" r:id="rId22"/>
    <p:sldId id="334" r:id="rId23"/>
    <p:sldId id="332" r:id="rId24"/>
    <p:sldId id="331" r:id="rId25"/>
    <p:sldId id="330" r:id="rId26"/>
    <p:sldId id="372" r:id="rId27"/>
    <p:sldId id="341" r:id="rId28"/>
    <p:sldId id="369" r:id="rId29"/>
    <p:sldId id="306" r:id="rId30"/>
    <p:sldId id="311" r:id="rId31"/>
    <p:sldId id="335" r:id="rId32"/>
    <p:sldId id="283" r:id="rId33"/>
    <p:sldId id="314" r:id="rId34"/>
    <p:sldId id="315" r:id="rId35"/>
    <p:sldId id="299" r:id="rId36"/>
    <p:sldId id="301" r:id="rId37"/>
    <p:sldId id="317" r:id="rId38"/>
    <p:sldId id="318" r:id="rId39"/>
    <p:sldId id="316" r:id="rId40"/>
    <p:sldId id="266" r:id="rId41"/>
    <p:sldId id="312" r:id="rId42"/>
    <p:sldId id="370" r:id="rId43"/>
    <p:sldId id="352" r:id="rId44"/>
    <p:sldId id="373" r:id="rId4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22" autoAdjust="0"/>
    <p:restoredTop sz="94728" autoAdjust="0"/>
  </p:normalViewPr>
  <p:slideViewPr>
    <p:cSldViewPr>
      <p:cViewPr varScale="1">
        <p:scale>
          <a:sx n="98" d="100"/>
          <a:sy n="98" d="100"/>
        </p:scale>
        <p:origin x="102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0324AD6-6A8D-435B-9625-5B257303418F}" type="datetimeFigureOut">
              <a:rPr lang="pt-PT"/>
              <a:pPr>
                <a:defRPr/>
              </a:pPr>
              <a:t>20/09/2014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96950A0-F0FE-4543-A621-50F01DAD50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4323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99783C5-6B24-4EA3-B73F-7D427DA4D4F4}" type="slidenum">
              <a:rPr lang="pt-PT" sz="1200">
                <a:solidFill>
                  <a:prstClr val="black"/>
                </a:solidFill>
              </a:rPr>
              <a:pPr eaLnBrk="1" hangingPunct="1"/>
              <a:t>3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288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294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719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/>
              <a:pPr algn="r" eaLnBrk="1" hangingPunct="1">
                <a:defRPr/>
              </a:pPr>
              <a:t>12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346078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425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700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798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99783C5-6B24-4EA3-B73F-7D427DA4D4F4}" type="slidenum">
              <a:rPr lang="pt-PT" sz="1200">
                <a:solidFill>
                  <a:prstClr val="black"/>
                </a:solidFill>
              </a:rPr>
              <a:pPr eaLnBrk="1" hangingPunct="1"/>
              <a:t>29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088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31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863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C3B787-B3D4-49BA-9573-502FCB318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156254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FC7310-B1F6-4533-AB89-77DDCA107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23522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B3477E-420D-4CA8-B179-EE54389524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18916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299348-9D33-4E98-ADA7-D74F11AEE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60492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1A238A-2BC7-48A3-887B-7F29279D54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54506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BEF214-1BBE-494D-A35C-16C5BF1928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1701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B35E9-A04D-417E-8C27-020615E606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31531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B19DA2-5965-42CB-A935-54230A18E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084139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320DD-74FA-4B3B-BFAC-6A2005B255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27108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EB3581-5F43-488C-8034-90156E6F2ED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3033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6575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EAA372-FE43-4C92-94E9-D75D7297C36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4300357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4B709B-662B-4CAF-92D4-98C00AEE62B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255696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E628FA-10FD-4ACA-8B89-EE743B0F97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934259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23DCE-B345-45F2-ABF3-FFCCB405281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2189848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123D1-82C5-4FF4-807E-A622659DD8E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0762548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6814E-9B94-4343-AD53-60D7A41769E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919122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EBA19F-F531-4B8A-9784-63692AF0222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2093083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19B01C-C236-46AD-926D-CA432B355BE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4079084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69C02F-A47A-494D-8F27-7800D5079B3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0182461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7D7574-9D84-49A7-BF81-46BE1EF8E02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922253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90863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EBA440-AA1C-40F6-A3F4-A6B304573E4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599860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CEEB24-E103-4AC4-91AD-E57A3C1E34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0992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8A2ED1-A350-41C4-AF5B-DB93C7F94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84274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D52F6E-B930-48AA-B8E0-76FB7A0F1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876778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828073-848C-42C8-8157-5A8B9E244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787187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288BC-775B-4BAA-B5DE-E6244953F5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80031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E5794E-C109-49CD-824B-AD73F131BF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14987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3D55E-5796-4CB6-9A6B-08E5D70891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73783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0850B-E984-4E8B-A008-F0EA4437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68571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876EC2-7B7A-4E90-A0ED-D57F9DFF3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42610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9A6DA-6FB6-4C41-A486-0473AD1EC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8612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F5ABF2-8D44-4950-8394-95332C394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554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B82712-8A23-4FE5-8EFE-54B26ACA8C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8351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47ACEC-3216-4AC7-8903-2E723E2AF3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1777344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74E8-3AEE-41D6-9348-F7E2688C6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03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7E945-D466-43E8-A2A9-78116DA45D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654955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9A266-0516-4740-A7B3-93BA6ADE1B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6710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8A9F3-39A1-446A-9DD7-F89DEE8145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204948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44932-DFC1-4702-881B-8DF2C6DF4F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604702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EF181-8264-43E8-9744-A635CEE84A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132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190FE-02B5-4AA5-BDDA-F3E673F33B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94123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0ACEF7-1780-4DD3-B01F-C711293ADB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81086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8F281-94C0-445E-8DDF-0D110E93A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38182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68689-AA5F-420D-B5CB-BF40E8A6B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64033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CF395-B52D-43E8-8F0A-D29CB8E946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47068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571C9-C319-450B-8998-A7C3B3F924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75465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560C2-262E-424A-91FA-0372B623A2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577132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6A8B-569B-4A98-8222-233667968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57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C116F-BA90-41D2-83D7-C7EC2D621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6200051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05CC-335A-4886-B18E-BE29BB4F4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28542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DD267-6FF4-4295-AD7F-14E8CF872F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750410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1E19-A85C-4D9A-AED9-50104D200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4324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543CD-FAA5-4A94-9130-009060529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9333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F7D61-36E6-4590-B680-86A41A7BD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4518356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C0B5C-A91A-4041-9216-AC1FBC1D50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48432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28155-81B0-495F-87AA-31A5FD44D3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285466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BB217-8BE1-4899-B16B-63110FCFF6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082080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280C0-2DEB-4D71-9206-D41003597A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67773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B4C2D-7216-4DD1-9844-111A65F02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591689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9E118-9C0A-4D55-B0D8-59EDFB471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10112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53C36-ADBC-427F-A99B-8C5D6545F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712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E5558C-EC71-4F30-91E7-99DDB07F3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1266639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1A21-7C55-4B3E-87E8-7DCF6D1F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872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7DC7F1-C2B3-4CC4-8155-2ACD295B11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69612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9DB15-D9AA-44E7-97EA-C8287EC26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19714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F63EE-9F7F-4D92-928D-10FE9DB42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78592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980B24-943A-4A7E-A600-936D1BE3F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392687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C102A-1191-4310-92D2-9B5B64A80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483834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87324-8996-49A7-A6BD-2D6D81978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41753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E18837-2575-42F3-B52B-07043BE7A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24225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3F5747-1696-499F-92A7-19336D55B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6540066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30C51-6917-416E-AE37-2DB79AE43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569766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59997-3256-4DD0-BE02-524671D22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312143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44CA3-C7DB-42E8-B564-62E65FBC8B4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9925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E9F7DA-FC62-47ED-93E5-360F38B49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3481158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9C8B3-CCEB-4815-A017-F075C7CC7B3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755988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B8C1D-8AF6-4642-A185-5CAA992F0EC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51673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90E5D-A047-4659-9CAB-2BDE602F83B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301352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4C248-A552-4958-9013-7DBA1A72EED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837411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9FEF3-6B62-4B94-A17F-FCD047C12DD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34181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D8928-EFFA-4595-B8F4-7E33AC41C33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742021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3B1C5-BE5E-4CB5-A56D-14115E962F8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388207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E7D50-72CE-4B54-AD6C-FE0E76974E8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811959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A40C6-1F0B-4D7D-ABE9-AD04FC160F5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936580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D3314-024C-4CF7-90AD-06CA84F1A12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23217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90723D-941F-4B06-9B99-EFF6110C3B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2222860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E3633-10CE-4E34-9D33-A31B0449AA8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256504"/>
      </p:ext>
    </p:extLst>
  </p:cSld>
  <p:clrMapOvr>
    <a:masterClrMapping/>
  </p:clrMapOvr>
  <p:transition spd="med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44CA3-C7DB-42E8-B564-62E65FBC8B4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9029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9C8B3-CCEB-4815-A017-F075C7CC7B3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57286"/>
      </p:ext>
    </p:extLst>
  </p:cSld>
  <p:clrMapOvr>
    <a:masterClrMapping/>
  </p:clrMapOvr>
  <p:transition spd="med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B8C1D-8AF6-4642-A185-5CAA992F0EC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789412"/>
      </p:ext>
    </p:extLst>
  </p:cSld>
  <p:clrMapOvr>
    <a:masterClrMapping/>
  </p:clrMapOvr>
  <p:transition spd="med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90E5D-A047-4659-9CAB-2BDE602F83B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561293"/>
      </p:ext>
    </p:extLst>
  </p:cSld>
  <p:clrMapOvr>
    <a:masterClrMapping/>
  </p:clrMapOvr>
  <p:transition spd="med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4C248-A552-4958-9013-7DBA1A72EED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487224"/>
      </p:ext>
    </p:extLst>
  </p:cSld>
  <p:clrMapOvr>
    <a:masterClrMapping/>
  </p:clrMapOvr>
  <p:transition spd="med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9FEF3-6B62-4B94-A17F-FCD047C12DD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287652"/>
      </p:ext>
    </p:extLst>
  </p:cSld>
  <p:clrMapOvr>
    <a:masterClrMapping/>
  </p:clrMapOvr>
  <p:transition spd="med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D8928-EFFA-4595-B8F4-7E33AC41C33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638494"/>
      </p:ext>
    </p:extLst>
  </p:cSld>
  <p:clrMapOvr>
    <a:masterClrMapping/>
  </p:clrMapOvr>
  <p:transition spd="med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3B1C5-BE5E-4CB5-A56D-14115E962F8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020073"/>
      </p:ext>
    </p:extLst>
  </p:cSld>
  <p:clrMapOvr>
    <a:masterClrMapping/>
  </p:clrMapOvr>
  <p:transition spd="med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E7D50-72CE-4B54-AD6C-FE0E76974E8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46109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7B22F-1B59-4D1E-AD91-0904645092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264915"/>
      </p:ext>
    </p:extLst>
  </p:cSld>
  <p:clrMapOvr>
    <a:masterClrMapping/>
  </p:clrMapOvr>
  <p:transition spd="med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A40C6-1F0B-4D7D-ABE9-AD04FC160F5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634091"/>
      </p:ext>
    </p:extLst>
  </p:cSld>
  <p:clrMapOvr>
    <a:masterClrMapping/>
  </p:clrMapOvr>
  <p:transition spd="med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D3314-024C-4CF7-90AD-06CA84F1A12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497241"/>
      </p:ext>
    </p:extLst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E3633-10CE-4E34-9D33-A31B0449AA8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95299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290208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DB84D1-A511-4FA4-9D23-F8D49E289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6881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A0501-4638-4073-9AA3-515DA39F8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42267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C14060-B8C6-448F-A02D-4C3EAD9BE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22316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2CE2B9-5DBE-4A0C-A2AE-550CF911B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17448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792CE-3A91-4736-B4AF-02A45A72CD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29494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DD2FAA-99FD-4E32-AE02-0CB43C9D26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4632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731E5-846D-4DA3-8A9F-7CF259806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777595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7C2D09-1C44-4452-9401-6C775D7B5B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38478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C70EF9-D121-4684-8FB3-69AEBB20C2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83047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5E8853-FF9E-4FEC-8FB1-8BC662829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95271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97750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4D9393-CA25-434F-8AEC-DB6352AED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2958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7CA6A0-5FBB-4D04-90FF-A753154D0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52549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754282-5D48-4828-93AE-E9B2854A03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07400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181EAC-1184-4AC4-92B8-93DAC7F8B0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3896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1887D5-FAA8-4785-A6BB-E8133781A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131057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3E2185-0C8A-421B-9FA6-D2E851506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78782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88BE4-A1D3-4CAB-BC89-F10D971FBA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4336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F8ECE-4F69-4EA3-8439-CAE1A4AB8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75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02C7-68A0-479C-9AA3-38B1C9F7A6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84114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0C3C-328F-4312-A89D-A0C7E37C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70583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62222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AACB6-7052-44E9-9972-0C99F0F77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46978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F8D6-1B19-4DAC-BCAE-5CB4732698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56479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C8064-C0F9-478B-BE8C-8D119ECA81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60950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3DBA-36FB-4027-8E0D-15C929F311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858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0F004-B46B-4F72-9F72-1525A11179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50124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A055B-D270-425D-94FB-B8B5CB277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53450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1306D-429F-4B99-A2AB-E9A093CB6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697333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9C98D-6B29-4201-91A3-7ADED0754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80697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722F7-58DC-40E1-B4EB-64E3759901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70623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DF90-CD53-40EF-B525-24A1EE69E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923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78356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C04F8-E3FC-424F-A2BC-2CA47EE49A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341803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ACEB-8D43-4137-A4DA-777106788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85151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0302B-8C6C-4066-B0AF-EB07B5682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842547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BB78B-F987-418E-88D2-B15E62925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128015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31E10-146D-444C-842F-F850DF2EF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1909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6BFAA-90E1-4B45-A585-53A204474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19720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34B4-B03E-4D83-9EDF-ED946E5BD3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0711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FBC9-E564-4EEB-AE11-290869A26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559026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44EAC-81F9-4863-9186-1B71AE82C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5727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BC31-F735-4361-848B-6F5C5DC60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5413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05331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13116-CCB8-42BA-A367-142332E6D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56083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48FD-366B-4854-BA3B-637AEF646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280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DCF70-979E-4E4E-A3E2-C22737634E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47867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E3105-6176-487E-8774-2527D47EB5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39431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82EC7-FA1E-4F7D-9FA3-0EB9E904E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96533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5544-45A5-41B9-8E36-D2AF34D88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14659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229B7-AA9E-433A-BC82-DBEF238D0A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842774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F2C17-89C4-4251-8192-381D7931BD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32577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2E52-D202-42F8-B3EE-4B43F3088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321968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13D2-3183-4EEC-948F-B80497515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0237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22896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5D04-E45F-458E-844A-64F808A87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95850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0278C-6823-4E2F-9213-B504F14F29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51282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BC8B4-DA25-415B-A1AA-7ECA5723C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4068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B7AC-C751-46BA-B2CD-B139C9708A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3198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D64EA-18E7-4CCA-A1B4-BF94F1EE6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433478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B82D9-2FD7-49FD-AB08-0B156A2F60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76568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3A7AC-459B-4E01-8EFE-868E6C5F0A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9484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ED0C0-E230-4130-8523-251AFD613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426828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B7FC-53B7-46EC-8E20-0047DDC31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75547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7DE8F-8001-4F64-8828-AB810EDD0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256650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127495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50680-81AE-4014-83A2-894E6FC7D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991906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3383-8D2B-4CF1-9400-0725292D2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946012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7CAC9-E29B-4AF2-B970-9AF49AB4D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46022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B635F-F84C-4C26-9C54-2427D38EA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2677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E1176-F7A8-42D7-A1A4-508A30E7B1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3852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75B89-2222-4C71-B954-2DD423AB37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9170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7703B-FA09-43FF-818C-AF819020F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94909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C69B5-CF4F-4B02-88C8-24ED6DDDB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20841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B8E7A-F86E-46B5-BA07-F1018BBC6A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74851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4A7B9-8E68-47DB-BEC4-31231BC81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38240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743792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AAA18-25C1-4D22-B291-DA3D447DF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25184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53C0-2A0D-4154-B08A-7FB94A0170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39548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332B4-19A5-4780-9D88-EE18CA983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0958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BBCB-E612-4FD8-BF73-7FDB16DCA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47756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44749-4D90-44B2-8121-270042731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3233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4B824-3176-4B20-B2F6-4EBDB1C04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23890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E2EB8-CD22-40CB-84F5-CBE43BED3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47536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A0AE07-E303-4DCF-83E0-79CAF9A31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9657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5C28D5-B828-45D8-94DC-342E1B16E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3451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45E875-DBF5-418E-8664-F98CD1FC16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1594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5" r:id="rId1"/>
    <p:sldLayoutId id="2147493997" r:id="rId2"/>
    <p:sldLayoutId id="2147493998" r:id="rId3"/>
    <p:sldLayoutId id="2147493999" r:id="rId4"/>
    <p:sldLayoutId id="2147494000" r:id="rId5"/>
    <p:sldLayoutId id="2147494001" r:id="rId6"/>
    <p:sldLayoutId id="2147494002" r:id="rId7"/>
    <p:sldLayoutId id="2147494003" r:id="rId8"/>
    <p:sldLayoutId id="2147494004" r:id="rId9"/>
    <p:sldLayoutId id="2147494005" r:id="rId10"/>
    <p:sldLayoutId id="2147494006" r:id="rId11"/>
    <p:sldLayoutId id="21474940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5F8D3-F321-4711-BCB9-EAC411FC24F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27" r:id="rId1"/>
    <p:sldLayoutId id="2147494128" r:id="rId2"/>
    <p:sldLayoutId id="2147494129" r:id="rId3"/>
    <p:sldLayoutId id="2147494130" r:id="rId4"/>
    <p:sldLayoutId id="2147494131" r:id="rId5"/>
    <p:sldLayoutId id="2147494132" r:id="rId6"/>
    <p:sldLayoutId id="2147494133" r:id="rId7"/>
    <p:sldLayoutId id="2147494134" r:id="rId8"/>
    <p:sldLayoutId id="2147494135" r:id="rId9"/>
    <p:sldLayoutId id="2147494136" r:id="rId10"/>
    <p:sldLayoutId id="2147494137" r:id="rId11"/>
    <p:sldLayoutId id="21474941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4F00D-3B2F-427D-B3D7-380F2CE6E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39" r:id="rId1"/>
    <p:sldLayoutId id="2147494140" r:id="rId2"/>
    <p:sldLayoutId id="2147494141" r:id="rId3"/>
    <p:sldLayoutId id="2147494142" r:id="rId4"/>
    <p:sldLayoutId id="2147494143" r:id="rId5"/>
    <p:sldLayoutId id="2147494144" r:id="rId6"/>
    <p:sldLayoutId id="2147494145" r:id="rId7"/>
    <p:sldLayoutId id="2147494146" r:id="rId8"/>
    <p:sldLayoutId id="2147494147" r:id="rId9"/>
    <p:sldLayoutId id="2147494148" r:id="rId10"/>
    <p:sldLayoutId id="2147494149" r:id="rId11"/>
    <p:sldLayoutId id="21474941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D2B90C-1403-4CE4-B9CF-D5E45E77D4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1" r:id="rId1"/>
    <p:sldLayoutId id="2147494063" r:id="rId2"/>
    <p:sldLayoutId id="2147494064" r:id="rId3"/>
    <p:sldLayoutId id="2147494065" r:id="rId4"/>
    <p:sldLayoutId id="2147494066" r:id="rId5"/>
    <p:sldLayoutId id="2147494067" r:id="rId6"/>
    <p:sldLayoutId id="2147494068" r:id="rId7"/>
    <p:sldLayoutId id="2147494069" r:id="rId8"/>
    <p:sldLayoutId id="2147494070" r:id="rId9"/>
    <p:sldLayoutId id="2147494071" r:id="rId10"/>
    <p:sldLayoutId id="2147494072" r:id="rId11"/>
    <p:sldLayoutId id="2147494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F33B7A-D8DB-4E65-9EFD-7C498BCFA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2" r:id="rId1"/>
    <p:sldLayoutId id="2147494074" r:id="rId2"/>
    <p:sldLayoutId id="2147494075" r:id="rId3"/>
    <p:sldLayoutId id="2147494076" r:id="rId4"/>
    <p:sldLayoutId id="2147494077" r:id="rId5"/>
    <p:sldLayoutId id="2147494078" r:id="rId6"/>
    <p:sldLayoutId id="2147494079" r:id="rId7"/>
    <p:sldLayoutId id="2147494080" r:id="rId8"/>
    <p:sldLayoutId id="2147494081" r:id="rId9"/>
    <p:sldLayoutId id="2147494082" r:id="rId10"/>
    <p:sldLayoutId id="2147494083" r:id="rId11"/>
    <p:sldLayoutId id="2147494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0275D-2775-4CD0-8AB5-CFB9F21F2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65" r:id="rId1"/>
    <p:sldLayoutId id="2147494166" r:id="rId2"/>
    <p:sldLayoutId id="2147494167" r:id="rId3"/>
    <p:sldLayoutId id="2147494168" r:id="rId4"/>
    <p:sldLayoutId id="2147494169" r:id="rId5"/>
    <p:sldLayoutId id="2147494170" r:id="rId6"/>
    <p:sldLayoutId id="2147494171" r:id="rId7"/>
    <p:sldLayoutId id="2147494172" r:id="rId8"/>
    <p:sldLayoutId id="2147494173" r:id="rId9"/>
    <p:sldLayoutId id="2147494174" r:id="rId10"/>
    <p:sldLayoutId id="2147494175" r:id="rId11"/>
    <p:sldLayoutId id="21474941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DB9A8876-C660-4445-A709-8818A40577DE}" type="slidenum">
              <a:rPr lang="pt-PT">
                <a:solidFill>
                  <a:srgbClr val="808080"/>
                </a:solidFill>
                <a:cs typeface="+mn-cs"/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683792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178" r:id="rId1"/>
    <p:sldLayoutId id="2147494179" r:id="rId2"/>
    <p:sldLayoutId id="2147494180" r:id="rId3"/>
    <p:sldLayoutId id="2147494181" r:id="rId4"/>
    <p:sldLayoutId id="2147494182" r:id="rId5"/>
    <p:sldLayoutId id="2147494183" r:id="rId6"/>
    <p:sldLayoutId id="2147494184" r:id="rId7"/>
    <p:sldLayoutId id="2147494185" r:id="rId8"/>
    <p:sldLayoutId id="2147494186" r:id="rId9"/>
    <p:sldLayoutId id="2147494187" r:id="rId10"/>
    <p:sldLayoutId id="2147494188" r:id="rId11"/>
    <p:sldLayoutId id="214749418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DB9A8876-C660-4445-A709-8818A40577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24395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191" r:id="rId1"/>
    <p:sldLayoutId id="2147494192" r:id="rId2"/>
    <p:sldLayoutId id="2147494193" r:id="rId3"/>
    <p:sldLayoutId id="2147494194" r:id="rId4"/>
    <p:sldLayoutId id="2147494195" r:id="rId5"/>
    <p:sldLayoutId id="2147494196" r:id="rId6"/>
    <p:sldLayoutId id="2147494197" r:id="rId7"/>
    <p:sldLayoutId id="2147494198" r:id="rId8"/>
    <p:sldLayoutId id="2147494199" r:id="rId9"/>
    <p:sldLayoutId id="2147494200" r:id="rId10"/>
    <p:sldLayoutId id="2147494201" r:id="rId11"/>
    <p:sldLayoutId id="214749420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927656-E732-493A-A412-F236D1750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6" r:id="rId1"/>
    <p:sldLayoutId id="2147494087" r:id="rId2"/>
    <p:sldLayoutId id="2147494088" r:id="rId3"/>
    <p:sldLayoutId id="2147494089" r:id="rId4"/>
    <p:sldLayoutId id="2147494090" r:id="rId5"/>
    <p:sldLayoutId id="2147494091" r:id="rId6"/>
    <p:sldLayoutId id="2147494092" r:id="rId7"/>
    <p:sldLayoutId id="2147494093" r:id="rId8"/>
    <p:sldLayoutId id="2147494094" r:id="rId9"/>
    <p:sldLayoutId id="2147494095" r:id="rId10"/>
    <p:sldLayoutId id="2147494096" r:id="rId11"/>
    <p:sldLayoutId id="21474940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AEB97B-9DF3-424C-B418-CE652A6C96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98" r:id="rId1"/>
    <p:sldLayoutId id="2147494099" r:id="rId2"/>
    <p:sldLayoutId id="2147494100" r:id="rId3"/>
    <p:sldLayoutId id="2147494101" r:id="rId4"/>
    <p:sldLayoutId id="2147494102" r:id="rId5"/>
    <p:sldLayoutId id="2147494103" r:id="rId6"/>
    <p:sldLayoutId id="2147494104" r:id="rId7"/>
    <p:sldLayoutId id="2147494105" r:id="rId8"/>
    <p:sldLayoutId id="2147494106" r:id="rId9"/>
    <p:sldLayoutId id="2147494107" r:id="rId10"/>
    <p:sldLayoutId id="2147494108" r:id="rId11"/>
    <p:sldLayoutId id="21474941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BF6C1E-024F-4204-A1CB-C6F0A0117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0" r:id="rId1"/>
    <p:sldLayoutId id="2147494008" r:id="rId2"/>
    <p:sldLayoutId id="2147494009" r:id="rId3"/>
    <p:sldLayoutId id="2147494010" r:id="rId4"/>
    <p:sldLayoutId id="2147494011" r:id="rId5"/>
    <p:sldLayoutId id="2147494012" r:id="rId6"/>
    <p:sldLayoutId id="2147494013" r:id="rId7"/>
    <p:sldLayoutId id="2147494014" r:id="rId8"/>
    <p:sldLayoutId id="2147494015" r:id="rId9"/>
    <p:sldLayoutId id="2147494016" r:id="rId10"/>
    <p:sldLayoutId id="2147494017" r:id="rId11"/>
    <p:sldLayoutId id="2147494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73818F-9BCF-4175-B07B-F5B2ECE3B6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1" r:id="rId1"/>
    <p:sldLayoutId id="2147494019" r:id="rId2"/>
    <p:sldLayoutId id="2147494020" r:id="rId3"/>
    <p:sldLayoutId id="2147494021" r:id="rId4"/>
    <p:sldLayoutId id="2147494022" r:id="rId5"/>
    <p:sldLayoutId id="2147494023" r:id="rId6"/>
    <p:sldLayoutId id="2147494024" r:id="rId7"/>
    <p:sldLayoutId id="2147494025" r:id="rId8"/>
    <p:sldLayoutId id="2147494026" r:id="rId9"/>
    <p:sldLayoutId id="2147494027" r:id="rId10"/>
    <p:sldLayoutId id="2147494028" r:id="rId11"/>
    <p:sldLayoutId id="21474940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0C009-E4DC-4E4A-9B2C-328B89852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2" r:id="rId1"/>
    <p:sldLayoutId id="2147494030" r:id="rId2"/>
    <p:sldLayoutId id="2147494031" r:id="rId3"/>
    <p:sldLayoutId id="2147494032" r:id="rId4"/>
    <p:sldLayoutId id="2147494033" r:id="rId5"/>
    <p:sldLayoutId id="2147494034" r:id="rId6"/>
    <p:sldLayoutId id="2147494035" r:id="rId7"/>
    <p:sldLayoutId id="2147494036" r:id="rId8"/>
    <p:sldLayoutId id="2147494037" r:id="rId9"/>
    <p:sldLayoutId id="2147494038" r:id="rId10"/>
    <p:sldLayoutId id="2147494039" r:id="rId11"/>
    <p:sldLayoutId id="21474940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D9886E-FD21-45CF-BD59-4351AF5B5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3" r:id="rId1"/>
    <p:sldLayoutId id="2147494041" r:id="rId2"/>
    <p:sldLayoutId id="2147494042" r:id="rId3"/>
    <p:sldLayoutId id="2147494043" r:id="rId4"/>
    <p:sldLayoutId id="2147494044" r:id="rId5"/>
    <p:sldLayoutId id="2147494045" r:id="rId6"/>
    <p:sldLayoutId id="2147494046" r:id="rId7"/>
    <p:sldLayoutId id="2147494047" r:id="rId8"/>
    <p:sldLayoutId id="2147494048" r:id="rId9"/>
    <p:sldLayoutId id="2147494049" r:id="rId10"/>
    <p:sldLayoutId id="2147494050" r:id="rId11"/>
    <p:sldLayoutId id="21474940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6D5299-D97B-4F58-86C2-35D74EB45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4" r:id="rId1"/>
    <p:sldLayoutId id="2147494052" r:id="rId2"/>
    <p:sldLayoutId id="2147494053" r:id="rId3"/>
    <p:sldLayoutId id="2147494054" r:id="rId4"/>
    <p:sldLayoutId id="2147494055" r:id="rId5"/>
    <p:sldLayoutId id="2147494056" r:id="rId6"/>
    <p:sldLayoutId id="2147494057" r:id="rId7"/>
    <p:sldLayoutId id="2147494058" r:id="rId8"/>
    <p:sldLayoutId id="2147494059" r:id="rId9"/>
    <p:sldLayoutId id="2147494060" r:id="rId10"/>
    <p:sldLayoutId id="2147494061" r:id="rId11"/>
    <p:sldLayoutId id="21474940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6079DB-7551-4618-974F-E3601302C2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5" r:id="rId1"/>
    <p:sldLayoutId id="2147494116" r:id="rId2"/>
    <p:sldLayoutId id="2147494117" r:id="rId3"/>
    <p:sldLayoutId id="2147494118" r:id="rId4"/>
    <p:sldLayoutId id="2147494119" r:id="rId5"/>
    <p:sldLayoutId id="2147494120" r:id="rId6"/>
    <p:sldLayoutId id="2147494121" r:id="rId7"/>
    <p:sldLayoutId id="2147494122" r:id="rId8"/>
    <p:sldLayoutId id="2147494123" r:id="rId9"/>
    <p:sldLayoutId id="2147494124" r:id="rId10"/>
    <p:sldLayoutId id="2147494125" r:id="rId11"/>
    <p:sldLayoutId id="21474941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4.jpeg"/><Relationship Id="rId11" Type="http://schemas.openxmlformats.org/officeDocument/2006/relationships/image" Target="../media/image8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jpeg"/><Relationship Id="rId9" Type="http://schemas.openxmlformats.org/officeDocument/2006/relationships/image" Target="../media/image1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6.xml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5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1059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10599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1060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19871" y="2132856"/>
            <a:ext cx="4739878" cy="35396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700808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6"/>
            <a:ext cx="3779838" cy="51886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!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80559" y="2767568"/>
            <a:ext cx="68735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Ide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vós também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para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minha vinha,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 dar-vos-ei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o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que for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7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justo! </a:t>
            </a:r>
            <a:endParaRPr lang="pt-PT" sz="4200" i="1" baseline="0" dirty="0">
              <a:solidFill>
                <a:srgbClr val="F8F8F8"/>
              </a:solidFill>
              <a:effectLst>
                <a:glow rad="88900">
                  <a:schemeClr val="bg1">
                    <a:alpha val="57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adesigner.com/pbjan/wp-content/uploads/2010/10/jesus-e-a-bibl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1700213"/>
            <a:ext cx="5593216" cy="434672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5182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08550" y="2708920"/>
            <a:ext cx="77078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88900">
                    <a:srgbClr val="000000">
                      <a:alpha val="52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Abri, Senhor, </a:t>
            </a:r>
            <a:endParaRPr lang="pt-PT" sz="4200" i="1" baseline="0" dirty="0" smtClean="0">
              <a:solidFill>
                <a:srgbClr val="F8F8F8"/>
              </a:solidFill>
              <a:effectLst>
                <a:glow rad="88900">
                  <a:srgbClr val="000000">
                    <a:alpha val="52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88900">
                    <a:srgbClr val="000000">
                      <a:alpha val="52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88900">
                    <a:srgbClr val="000000">
                      <a:alpha val="52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os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88900">
                    <a:srgbClr val="000000">
                      <a:alpha val="52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nossos corações,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88900">
                    <a:srgbClr val="000000">
                      <a:alpha val="52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para aceitarmos </a:t>
            </a:r>
            <a:endParaRPr lang="pt-PT" sz="4200" i="1" baseline="0" dirty="0" smtClean="0">
              <a:solidFill>
                <a:srgbClr val="F8F8F8"/>
              </a:solidFill>
              <a:effectLst>
                <a:glow rad="88900">
                  <a:srgbClr val="000000">
                    <a:alpha val="52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88900">
                    <a:srgbClr val="000000">
                      <a:alpha val="52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88900">
                    <a:srgbClr val="000000">
                      <a:alpha val="52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88900">
                    <a:srgbClr val="000000">
                      <a:alpha val="52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palavra do vosso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88900">
                    <a:srgbClr val="000000">
                      <a:alpha val="52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Filho! </a:t>
            </a:r>
            <a:endParaRPr lang="pt-PT" sz="4200" i="1" baseline="0" dirty="0">
              <a:solidFill>
                <a:srgbClr val="F8F8F8"/>
              </a:solidFill>
              <a:effectLst>
                <a:glow rad="88900">
                  <a:srgbClr val="000000">
                    <a:alpha val="52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693461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617" y="1274763"/>
            <a:ext cx="8424863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“Disse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Jesus aos seus discípulos a seguinte parábola: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«O reino dos Céus pode comparar-se a um proprietário,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saiu muito cedo a contratar trabalhadores para a sua vinha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. Ajustou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com eles um denário por dia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mandou-os para a sua vinha.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Saiu 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meia-manhã, viu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outros que estavam na praça ociosos e disse-lhes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Ide vós também para a minha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vinha, 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dar-vos-ei o que for justo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’. 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eles foram.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Voltou a sair, por volta do meio-dia e pelas três horas da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tarde, 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fez o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mesmo. Saindo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ao cair da tarde,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encontrou ainda outros que estavam parados e disse-lhes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Porque ficais aqui todo o dia sem trabalhar?’.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Eles responderam-lhe: ‘Ninguém nos contratou’.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Ele disse-lhes: ‘Ide vós também para a minha vinha’.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Ao anoitecer, o dono da vinha disse ao capataz: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«Chama os trabalhadores e paga-lhes o salário,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 começar pelos últimos e a acabar nos primeiros’.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0163" y="6048370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40071" y="1274802"/>
            <a:ext cx="8352409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Vieram os do entardecer e receberam um denário cada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um. Quando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vieram os primeiros, julgaram que iam receber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mais, mas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receberam também um denário cada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um. Depois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de o terem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recebido, começaram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 murmurar contra o proprietário, dizendo: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‘Estes últimos trabalharam só uma hora,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deste-lhes a mesma paga que a nós,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suportámos o peso do dia e o calor’.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Mas o proprietário respondeu a um deles: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‘Amigo, em nada te prejudico.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Não foi um denário que ajustaste comigo?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Leva o que é teu e segue o teu caminho.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Eu quero dar a este último tanto como a ti.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Não me será permitido fazer o que quero do que é meu?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Ou serão maus os teus olhos porque eu sou bom?’.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Assim, os últimos serão os primeiros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os primeiros serão os últimos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»”.        (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Mt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20)</a:t>
            </a:r>
            <a:endParaRPr lang="pt-PT" sz="2100" spc="15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54021" y="935840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7969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288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68299" y="1700808"/>
            <a:ext cx="85689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49363" lvl="5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Deus, nosso Pai,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“sempre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generoso com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todos os que Lhe invocam”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“carinhoso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com todas as suas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criaturas”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. </a:t>
            </a:r>
          </a:p>
          <a:p>
            <a:pPr marL="1249363" lvl="5" defTabSz="893763">
              <a:spcAft>
                <a:spcPts val="12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		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E Lhe pedimos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pelos que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2" indent="-122237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se julgam mais santos 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os outros;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pelos humildes…</a:t>
            </a:r>
          </a:p>
          <a:p>
            <a:pPr marL="0" lvl="2" indent="-122237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não 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conhecem;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pelos que são teus amigos… </a:t>
            </a:r>
          </a:p>
          <a:p>
            <a:pPr marL="0" lvl="2" indent="-122237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são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egoístas;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pelos que dão de graça as suas coisas…</a:t>
            </a:r>
          </a:p>
          <a:p>
            <a:pPr marL="0" lvl="2" indent="-122237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não têm trabalho nem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alegria;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pelos que são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solidários…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218765" y="4869160"/>
            <a:ext cx="73136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Ó PAI CELESTE, 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QUE </a:t>
            </a: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ÉS BONDOSO </a:t>
            </a:r>
            <a:endParaRPr lang="pt-PT" sz="3200" cap="all" spc="5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32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		COM </a:t>
            </a: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TODOS</a:t>
            </a:r>
            <a:r>
              <a:rPr lang="pt-PT" sz="32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  <a:endParaRPr lang="pt-PT" sz="3200" cap="all" spc="5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encrypted-tbn3.gstatic.com/images?q=tbn:ANd9GcTyK45KeSZ52H193McWPfJPyy8WFInV2CgzdeaDE_qk2Uydx4S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06" y="1990591"/>
            <a:ext cx="4050241" cy="40502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5957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5959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6" y="6079376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2941205" y="1170302"/>
            <a:ext cx="538053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TRAZEMOS AO TEU ALTAR</a:t>
            </a:r>
          </a:p>
          <a:p>
            <a:pPr>
              <a:spcAft>
                <a:spcPts val="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OFERTA DESTE DIA</a:t>
            </a:r>
          </a:p>
          <a:p>
            <a:pPr>
              <a:spcAft>
                <a:spcPts val="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PARA, SENHOR, O VIVERMOS</a:t>
            </a:r>
          </a:p>
          <a:p>
            <a:pPr>
              <a:spcAft>
                <a:spcPts val="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EM AMOR E ALEGRIA.</a:t>
            </a:r>
          </a:p>
          <a:p>
            <a:pPr>
              <a:spcAft>
                <a:spcPts val="0"/>
              </a:spcAft>
              <a:defRPr/>
            </a:pPr>
            <a:endParaRPr lang="pt-PT" sz="22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3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1. Aceita o nosso trabalho,</a:t>
            </a:r>
          </a:p>
          <a:p>
            <a:pPr lvl="3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nossa alegria e tristeza:</a:t>
            </a:r>
          </a:p>
          <a:p>
            <a:pPr lvl="3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Faz com eles o fermento</a:t>
            </a:r>
          </a:p>
          <a:p>
            <a:pPr lvl="3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para o pão da Tua mesa.</a:t>
            </a:r>
          </a:p>
          <a:p>
            <a:pPr lvl="2">
              <a:spcAft>
                <a:spcPts val="0"/>
              </a:spcAft>
              <a:defRPr/>
            </a:pPr>
            <a:endParaRPr lang="pt-PT" sz="22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2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2. Aceita tudo o que somos</a:t>
            </a:r>
          </a:p>
          <a:p>
            <a:pPr lvl="2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- humilde e singela oferta -</a:t>
            </a:r>
          </a:p>
          <a:p>
            <a:pPr lvl="2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e ao teu amor guardaremos</a:t>
            </a:r>
          </a:p>
          <a:p>
            <a:pPr lvl="2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nossa alma sempre aberta.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800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397375"/>
            <a:ext cx="2376487" cy="1617663"/>
          </a:xfrm>
        </p:spPr>
      </p:pic>
      <p:sp>
        <p:nvSpPr>
          <p:cNvPr id="111619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11620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836524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808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25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CCFF33">
                    <a:alpha val="40000"/>
                  </a:srgb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 Tempo Comum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323528" y="3509963"/>
            <a:ext cx="6480721" cy="20621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Apesar do egoísmo do </a:t>
            </a:r>
            <a:r>
              <a:rPr lang="pt-PT" sz="2000" baseline="0" dirty="0" smtClean="0">
                <a:latin typeface="Arial" charset="0"/>
              </a:rPr>
              <a:t>homem… </a:t>
            </a:r>
            <a:r>
              <a:rPr lang="pt-PT" sz="2000" baseline="0" dirty="0">
                <a:latin typeface="Arial" charset="0"/>
              </a:rPr>
              <a:t>o Pai Deus é Generoso com todos… 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</a:t>
            </a:r>
            <a:r>
              <a:rPr lang="pt-PT" sz="2000" b="0" i="1" baseline="0" dirty="0" smtClean="0">
                <a:latin typeface="Arial" charset="0"/>
              </a:rPr>
              <a:t>. / Evang.</a:t>
            </a:r>
            <a:r>
              <a:rPr lang="pt-PT" sz="2000" b="0" baseline="0" dirty="0" smtClean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Mt 20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000" baseline="0" dirty="0" smtClean="0">
                <a:latin typeface="Arial" charset="0"/>
              </a:rPr>
              <a:t> </a:t>
            </a:r>
            <a:endParaRPr lang="pt-PT" sz="20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Os </a:t>
            </a:r>
            <a:r>
              <a:rPr lang="pt-PT" sz="2000" i="1" baseline="0" dirty="0">
                <a:latin typeface="Arial" charset="0"/>
              </a:rPr>
              <a:t>pensamentos</a:t>
            </a:r>
            <a:r>
              <a:rPr lang="pt-PT" sz="2000" baseline="0" dirty="0">
                <a:latin typeface="Arial" charset="0"/>
              </a:rPr>
              <a:t> e os </a:t>
            </a:r>
            <a:r>
              <a:rPr lang="pt-PT" sz="2000" i="1" baseline="0" dirty="0">
                <a:latin typeface="Arial" charset="0"/>
              </a:rPr>
              <a:t>caminhos</a:t>
            </a:r>
            <a:r>
              <a:rPr lang="pt-PT" sz="2000" baseline="0" dirty="0">
                <a:latin typeface="Arial" charset="0"/>
              </a:rPr>
              <a:t> de Deus são muito melhores que os do </a:t>
            </a:r>
            <a:r>
              <a:rPr lang="pt-PT" sz="2000" baseline="0" dirty="0" smtClean="0">
                <a:latin typeface="Arial" charset="0"/>
              </a:rPr>
              <a:t>homem… </a:t>
            </a:r>
            <a:r>
              <a:rPr lang="pt-PT" sz="2000" b="0" i="1" baseline="0" dirty="0" smtClean="0">
                <a:latin typeface="Arial" charset="0"/>
              </a:rPr>
              <a:t>[ 1ª </a:t>
            </a:r>
            <a:r>
              <a:rPr lang="pt-PT" sz="2000" b="0" i="1" baseline="0" dirty="0">
                <a:latin typeface="Arial" charset="0"/>
              </a:rPr>
              <a:t>Leit</a:t>
            </a:r>
            <a:r>
              <a:rPr lang="pt-PT" sz="2000" b="0" i="1" baseline="0" dirty="0" smtClean="0">
                <a:latin typeface="Arial" charset="0"/>
              </a:rPr>
              <a:t>.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</a:t>
            </a:r>
            <a:r>
              <a:rPr lang="pt-PT" sz="2000" baseline="0" dirty="0" smtClean="0">
                <a:latin typeface="Arial" charset="0"/>
              </a:rPr>
              <a:t>55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Oxalá possamos </a:t>
            </a:r>
            <a:r>
              <a:rPr lang="pt-PT" sz="2000" baseline="0" dirty="0" smtClean="0">
                <a:latin typeface="Arial" charset="0"/>
              </a:rPr>
              <a:t>algum dia dizer</a:t>
            </a:r>
            <a:r>
              <a:rPr lang="pt-PT" sz="2000" baseline="0" dirty="0">
                <a:latin typeface="Arial" charset="0"/>
              </a:rPr>
              <a:t>, como </a:t>
            </a:r>
            <a:r>
              <a:rPr lang="pt-PT" sz="2000" baseline="0" dirty="0" smtClean="0">
                <a:latin typeface="Arial" charset="0"/>
              </a:rPr>
              <a:t>São </a:t>
            </a:r>
            <a:r>
              <a:rPr lang="pt-PT" sz="2000" baseline="0" dirty="0">
                <a:latin typeface="Arial" charset="0"/>
              </a:rPr>
              <a:t>Paulo,    </a:t>
            </a:r>
            <a:r>
              <a:rPr lang="pt-PT" sz="2000" i="1" baseline="0" dirty="0">
                <a:latin typeface="Arial" charset="0"/>
              </a:rPr>
              <a:t>“O meu viver é </a:t>
            </a:r>
            <a:r>
              <a:rPr lang="pt-PT" sz="2000" i="1" baseline="0" dirty="0" smtClean="0">
                <a:latin typeface="Arial" charset="0"/>
              </a:rPr>
              <a:t>Cristo”…!</a:t>
            </a:r>
            <a:r>
              <a:rPr lang="pt-PT" sz="2000" baseline="0" dirty="0" smtClean="0">
                <a:latin typeface="Arial" charset="0"/>
              </a:rPr>
              <a:t>  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Fl 1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3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Hossana nas alturas.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Hossana nas alturas.</a:t>
            </a: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005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00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8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08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3109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09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3312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312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846"/>
          <a:stretch/>
        </p:blipFill>
        <p:spPr bwMode="auto">
          <a:xfrm>
            <a:off x="3707904" y="3915044"/>
            <a:ext cx="3456384" cy="2599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202967"/>
            <a:ext cx="3116212" cy="28048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415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422554" y="1273290"/>
            <a:ext cx="7704856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000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COMEMOS</a:t>
            </a:r>
            <a:r>
              <a:rPr kumimoji="0" lang="pt-PT" sz="2000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, Ó SENHOR, DO MESMO </a:t>
            </a:r>
            <a:r>
              <a:rPr kumimoji="0" lang="pt-PT" sz="2000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PÃO:</a:t>
            </a:r>
            <a:endParaRPr kumimoji="0" lang="pt-PT" sz="2000" kern="0" baseline="0" dirty="0">
              <a:solidFill>
                <a:srgbClr val="FFFFFF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000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SENDO MUITOS FORMAMOS UM SÓ CORPO,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SENDO </a:t>
            </a: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MUITOS FORMAMOS UM SÓ CORPO.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endParaRPr kumimoji="0" lang="pt-PT" sz="2000" i="1" kern="0" baseline="0" dirty="0">
              <a:solidFill>
                <a:srgbClr val="FFFFFF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</a:t>
            </a: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Aclamai a Deus, terra </a:t>
            </a: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inteira;</a:t>
            </a:r>
            <a:endParaRPr kumimoji="0" lang="pt-PT" sz="2000" i="1" kern="0" baseline="0" dirty="0">
              <a:solidFill>
                <a:srgbClr val="FFFFFF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cantai </a:t>
            </a: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glória do seu </a:t>
            </a: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nome!</a:t>
            </a:r>
            <a:endParaRPr kumimoji="0" lang="pt-PT" sz="2000" i="1" kern="0" baseline="0" dirty="0">
              <a:solidFill>
                <a:srgbClr val="FFFFFF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endParaRPr kumimoji="0" lang="pt-PT" sz="2000" i="1" kern="0" baseline="0" dirty="0">
              <a:solidFill>
                <a:srgbClr val="FFFFFF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919163" lvl="2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</a:t>
            </a: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Celebrai os seus louvores e dizei:</a:t>
            </a:r>
          </a:p>
          <a:p>
            <a:pPr marL="919163" lvl="2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Admiráveis são as vossas </a:t>
            </a: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obras!</a:t>
            </a:r>
            <a:endParaRPr kumimoji="0" lang="pt-PT" sz="2000" i="1" kern="0" baseline="0" dirty="0">
              <a:solidFill>
                <a:srgbClr val="FFFFFF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endParaRPr kumimoji="0" lang="pt-PT" sz="2000" i="1" kern="0" baseline="0" dirty="0">
              <a:solidFill>
                <a:srgbClr val="FFFFFF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3. </a:t>
            </a: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terra inteira Vos adore e </a:t>
            </a: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celebre,</a:t>
            </a:r>
            <a:endParaRPr kumimoji="0" lang="pt-PT" sz="2000" i="1" kern="0" baseline="0" dirty="0">
              <a:solidFill>
                <a:srgbClr val="FFFFFF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entoando </a:t>
            </a: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hinos ao vosso </a:t>
            </a: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nome!</a:t>
            </a:r>
            <a:endParaRPr kumimoji="0" lang="pt-PT" sz="2000" i="1" kern="0" baseline="0" dirty="0">
              <a:solidFill>
                <a:srgbClr val="FFFFFF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34154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67544" y="1700808"/>
            <a:ext cx="842461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79500" lvl="4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Agora somos mais conscientes de que Deus convida a todos; que é cheio de Bondade para com todos e que na Festa da sua Casa cabemos todos.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2286000" lvl="7">
              <a:spcAft>
                <a:spcPts val="1200"/>
              </a:spcAft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nossa Felicidade depende, portanto,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       da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nossa fidelidade ao seu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convite: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2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Venha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alegre-se 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Festa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quem é servidor fiel... </a:t>
            </a:r>
          </a:p>
          <a:p>
            <a:pPr marL="0" lvl="2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Saiba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amar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mais quem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trabalha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desde a primeira hora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,...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2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Agradeça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convite quem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foi chamado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mais tarde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,...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2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Aprenda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 Bondade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Pai quem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ainda é invejoso,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1835696" y="5335081"/>
            <a:ext cx="5832648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PORQUE É ETERNO </a:t>
            </a:r>
            <a:endParaRPr lang="pt-PT" sz="3600" cap="all" spc="5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  O </a:t>
            </a:r>
            <a:r>
              <a:rPr lang="pt-PT" sz="3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SEU </a:t>
            </a:r>
            <a:r>
              <a:rPr lang="pt-PT" sz="36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AMOR!</a:t>
            </a:r>
            <a:endParaRPr lang="pt-PT" sz="3600" cap="all" spc="5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183" y="2770986"/>
            <a:ext cx="2580842" cy="33414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2213542" cy="21608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083686" y="2132856"/>
            <a:ext cx="689566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pt-PT" sz="18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1.</a:t>
            </a: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Quando Te encontro descanso,</a:t>
            </a:r>
          </a:p>
          <a:p>
            <a:pPr lvl="1"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Tu reconfortas minha alma!</a:t>
            </a:r>
          </a:p>
          <a:p>
            <a:pPr lvl="1">
              <a:defRPr/>
            </a:pP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Times New Roman" pitchFamily="18" charset="0"/>
            </a:endParaRPr>
          </a:p>
          <a:p>
            <a:pPr lvl="3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CRISTO SENHOR, ÉS O GUIA,</a:t>
            </a:r>
          </a:p>
          <a:p>
            <a:pPr lvl="3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O BOM PASTOR QUE ME CONDUZ:</a:t>
            </a:r>
          </a:p>
          <a:p>
            <a:pPr lvl="3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MINHA VIDA E MINHA LUZ,</a:t>
            </a:r>
          </a:p>
          <a:p>
            <a:pPr lvl="4"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MINHA VIDA E MINHA LUZ!</a:t>
            </a:r>
          </a:p>
          <a:p>
            <a:pPr lvl="1">
              <a:defRPr/>
            </a:pP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Times New Roman" pitchFamily="18" charset="0"/>
            </a:endParaRPr>
          </a:p>
          <a:p>
            <a:pPr lvl="1">
              <a:defRPr/>
            </a:pPr>
            <a:r>
              <a:rPr lang="pt-PT" sz="18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2.</a:t>
            </a: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Por Teus caminhos me guia,</a:t>
            </a:r>
          </a:p>
          <a:p>
            <a:pPr lvl="1"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para louvor do Teu Nome!</a:t>
            </a:r>
          </a:p>
        </p:txBody>
      </p:sp>
    </p:spTree>
    <p:extLst>
      <p:ext uri="{BB962C8B-B14F-4D97-AF65-F5344CB8AC3E}">
        <p14:creationId xmlns:p14="http://schemas.microsoft.com/office/powerpoint/2010/main" val="17474187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1" b="15179"/>
          <a:stretch/>
        </p:blipFill>
        <p:spPr bwMode="auto">
          <a:xfrm flipH="1">
            <a:off x="4427984" y="2420888"/>
            <a:ext cx="3599261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1188"/>
            <a:ext cx="8424738" cy="3708052"/>
          </a:xfrm>
        </p:spPr>
        <p:txBody>
          <a:bodyPr/>
          <a:lstStyle/>
          <a:p>
            <a:pPr>
              <a:defRPr/>
            </a:pPr>
            <a:r>
              <a:rPr lang="pt-PT" sz="2800" b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VÓS SOIS O CAMINHO, </a:t>
            </a:r>
            <a:r>
              <a:rPr lang="pt-PT" sz="2800" b="1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JESUS, </a:t>
            </a:r>
            <a:r>
              <a:rPr lang="pt-PT" sz="2800" b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MEU </a:t>
            </a:r>
            <a:r>
              <a:rPr lang="pt-PT" sz="2800" b="1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SENHOR.</a:t>
            </a:r>
            <a:r>
              <a:rPr lang="pt-PT" sz="2800" b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GUIAI NOSSOS PASSOS NA PAZ E NO </a:t>
            </a:r>
            <a:r>
              <a:rPr lang="pt-PT" sz="2800" b="1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AMOR.</a:t>
            </a:r>
            <a:r>
              <a:rPr lang="pt-PT" sz="2800" b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800" b="1" i="1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GUIAI </a:t>
            </a:r>
            <a:r>
              <a:rPr lang="pt-PT" sz="2800" b="1" i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NOSSOS PASSOS NA PAZ E NO </a:t>
            </a:r>
            <a:r>
              <a:rPr lang="pt-PT" sz="2800" b="1" i="1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AMOR.</a:t>
            </a:r>
            <a:r>
              <a:rPr lang="pt-PT" sz="2800" b="1" i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i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i="1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i="1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800" b="1" i="1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800" b="1" i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Vivamos em paz,</a:t>
            </a:r>
            <a:br>
              <a:rPr lang="pt-PT" sz="2800" b="1" i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i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800" b="1" i="1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		e </a:t>
            </a:r>
            <a:r>
              <a:rPr lang="pt-PT" sz="2800" b="1" i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Deus do amor e da paz </a:t>
            </a:r>
            <a:r>
              <a:rPr lang="pt-PT" sz="2800" b="1" i="1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i="1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i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800" b="1" i="1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		estará </a:t>
            </a:r>
            <a:r>
              <a:rPr lang="pt-PT" sz="2800" b="1" i="1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connosco.</a:t>
            </a:r>
            <a:endParaRPr lang="pt-PT" sz="2800" b="1" i="1" dirty="0">
              <a:effectLst>
                <a:glow rad="88900">
                  <a:schemeClr val="bg1">
                    <a:alpha val="5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36197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ortalum.com.br/images/stories/2013/francisco/Criancas_12mai2013_t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56" y="404664"/>
            <a:ext cx="3559507" cy="2376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7" descr="http://t3.gstatic.com/images?q=tbn:ANd9GcRlM_exYZE2XQmH8f9CXHS2s3dQzQ2LRo5VKSBTElaRDmI20_AYS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69972" y="246884"/>
            <a:ext cx="2950194" cy="30099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702180"/>
            <a:ext cx="3744913" cy="28231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 descr="http://t3.gstatic.com/images?q=tbn:ANd9GcQgcwHFEJo79j2q-YxsgpjuvRORPK80k5qpqkbtXWPz0vlGnsyNV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363" y="620688"/>
            <a:ext cx="2044101" cy="16650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825" y="3207622"/>
            <a:ext cx="3672408" cy="3313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9" name="Rectângulo 8"/>
          <p:cNvSpPr/>
          <p:nvPr/>
        </p:nvSpPr>
        <p:spPr>
          <a:xfrm rot="21271599">
            <a:off x="296285" y="1908839"/>
            <a:ext cx="8657081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pensamentos de Deus e os seus caminhos não são como os nossos…</a:t>
            </a:r>
          </a:p>
          <a:p>
            <a:pPr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Ele é sempre generoso com todos, </a:t>
            </a:r>
            <a:endParaRPr lang="pt-PT" sz="36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começar pelos mais pequenos e pobres… Porque é eterno o seu Amor!</a:t>
            </a: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5510564" y="5445224"/>
            <a:ext cx="2802556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9203797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ortalum.com.br/images/stories/2013/francisco/Criancas_12mai2013_t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56" y="404664"/>
            <a:ext cx="3559507" cy="2376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7" descr="http://t3.gstatic.com/images?q=tbn:ANd9GcRlM_exYZE2XQmH8f9CXHS2s3dQzQ2LRo5VKSBTElaRDmI20_AYS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71241" y="276138"/>
            <a:ext cx="2950194" cy="30099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702180"/>
            <a:ext cx="3744913" cy="28231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 descr="http://t3.gstatic.com/images?q=tbn:ANd9GcQgcwHFEJo79j2q-YxsgpjuvRORPK80k5qpqkbtXWPz0vlGnsyNV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363" y="620688"/>
            <a:ext cx="2044101" cy="16650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825" y="3207622"/>
            <a:ext cx="3672408" cy="3313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mtClean="0"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Rectângulo 8"/>
          <p:cNvSpPr/>
          <p:nvPr/>
        </p:nvSpPr>
        <p:spPr>
          <a:xfrm rot="21271599">
            <a:off x="296285" y="1908839"/>
            <a:ext cx="8657081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pensamentos de Deus e os seus caminhos não são como os nossos…</a:t>
            </a:r>
          </a:p>
          <a:p>
            <a:pPr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Ele é sempre generoso com todos, </a:t>
            </a:r>
            <a:endParaRPr lang="pt-PT" sz="36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começar pelos mais pequenos e pobres… Porque é eterno o seu Amor!</a:t>
            </a:r>
          </a:p>
        </p:txBody>
      </p:sp>
    </p:spTree>
    <p:extLst>
      <p:ext uri="{BB962C8B-B14F-4D97-AF65-F5344CB8AC3E}">
        <p14:creationId xmlns:p14="http://schemas.microsoft.com/office/powerpoint/2010/main" val="16104313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39"/>
            <a:ext cx="5448813" cy="408219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779463"/>
            <a:ext cx="1728787" cy="17287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2770684" y="1412776"/>
            <a:ext cx="59057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PELOS CAMINHOS DA ESP’RANÇA,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UNIDOS NO AMOR,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VAMOS AO ENCONTRO DO SENHOR.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 </a:t>
            </a:r>
          </a:p>
          <a:p>
            <a:pPr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88900">
                  <a:schemeClr val="bg1">
                    <a:alpha val="54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1. Pelos caminhos dos homens, 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Cristo lançou a semente: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Palavra de vida eterna 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para saciar as gentes.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43620">
            <a:off x="230518" y="1163429"/>
            <a:ext cx="2560135" cy="454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391" y="60598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46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12580" y="586525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773860" y="1590516"/>
            <a:ext cx="7974604" cy="3926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“Procurai o Senhor, enquanto se pode encontrar,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invocai-O, enquanto está perto.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Deixe o ímpio o seu caminho,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o homem perverso os seus pensamentos.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Converta-se ao Senhor, que terá compaixão dele,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ao nosso Deus, que é generoso em perdoar.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os meus pensamentos não são os vossos,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nem os vossos caminhos são 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meus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– oráculo do Senhor –.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Tanto quanto o céu está acima da terra,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assim os meus caminhos estão acima dos vossos,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acima dos vossos estão os meus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pensamentos”.                      							  (Is 55)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979934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979712" y="5445224"/>
            <a:ext cx="676875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está perto </a:t>
            </a:r>
            <a:endParaRPr lang="pt-PT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 </a:t>
            </a:r>
            <a:r>
              <a:rPr lang="pt-PT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de </a:t>
            </a: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quantos O </a:t>
            </a:r>
            <a:r>
              <a:rPr lang="pt-PT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invocam! </a:t>
            </a:r>
            <a:endParaRPr lang="pt-PT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315737">
            <a:off x="558786" y="5751395"/>
            <a:ext cx="1340182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8788" name="Seta para baixo 10"/>
          <p:cNvSpPr>
            <a:spLocks noChangeArrowheads="1"/>
          </p:cNvSpPr>
          <p:nvPr/>
        </p:nvSpPr>
        <p:spPr bwMode="auto">
          <a:xfrm rot="-1879668">
            <a:off x="6937375" y="6119689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60472" y="1545123"/>
            <a:ext cx="8365753" cy="4260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Cristo será glorificado no meu corpo, 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quer eu viva quer eu morra.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Porque, para mim, viver é Cristo e morrer é lucro.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Mas, se viver neste corpo mortal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me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permite </a:t>
            </a:r>
            <a:endParaRPr lang="pt-PT" sz="2300" spc="2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um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trabalho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útil, então não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sei o que escolher.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Sinto-me constrangido por este dilema: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desejaria partir e estar com Cristo, </a:t>
            </a:r>
            <a:endParaRPr lang="pt-PT" sz="2300" spc="2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seria muito melhor;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mas é mais necessário para vós 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que eu permaneça neste corpo mortal.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Procurai somente viver de maneira digna </a:t>
            </a:r>
            <a:endParaRPr lang="pt-PT" sz="2300" spc="2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do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Evangelho de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Cristo”.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                    (Fl 1)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	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907902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563888" y="6053451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9184</TotalTime>
  <Words>1700</Words>
  <Application>Microsoft Office PowerPoint</Application>
  <PresentationFormat>Apresentação no Ecrã (4:3)</PresentationFormat>
  <Paragraphs>310</Paragraphs>
  <Slides>29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16</vt:i4>
      </vt:variant>
      <vt:variant>
        <vt:lpstr>Títulos dos diapositivos</vt:lpstr>
      </vt:variant>
      <vt:variant>
        <vt:i4>29</vt:i4>
      </vt:variant>
    </vt:vector>
  </HeadingPairs>
  <TitlesOfParts>
    <vt:vector size="52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17_Modelo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VÓS SOIS O CAMINHO, JESUS, MEU SENHOR. GUIAI NOSSOS PASSOS NA PAZ E NO AMOR.    GUIAI NOSSOS PASSOS NA PAZ E NO AMOR.    1. Vivamos em paz,       e o Deus do amor e da paz        estará connosco.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507</cp:revision>
  <dcterms:created xsi:type="dcterms:W3CDTF">2006-05-02T09:35:59Z</dcterms:created>
  <dcterms:modified xsi:type="dcterms:W3CDTF">2014-09-20T19:59:07Z</dcterms:modified>
</cp:coreProperties>
</file>