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15" r:id="rId2"/>
    <p:sldMasterId id="2147484456" r:id="rId3"/>
    <p:sldMasterId id="2147484685" r:id="rId4"/>
    <p:sldMasterId id="2147484698" r:id="rId5"/>
    <p:sldMasterId id="2147484711" r:id="rId6"/>
    <p:sldMasterId id="2147484724" r:id="rId7"/>
    <p:sldMasterId id="2147484737" r:id="rId8"/>
    <p:sldMasterId id="2147484750" r:id="rId9"/>
    <p:sldMasterId id="2147484763" r:id="rId10"/>
    <p:sldMasterId id="2147484776" r:id="rId11"/>
    <p:sldMasterId id="2147486670" r:id="rId12"/>
    <p:sldMasterId id="2147491110" r:id="rId13"/>
    <p:sldMasterId id="2147491887" r:id="rId14"/>
  </p:sldMasterIdLst>
  <p:notesMasterIdLst>
    <p:notesMasterId r:id="rId43"/>
  </p:notesMasterIdLst>
  <p:sldIdLst>
    <p:sldId id="303" r:id="rId15"/>
    <p:sldId id="281" r:id="rId16"/>
    <p:sldId id="356" r:id="rId17"/>
    <p:sldId id="337" r:id="rId18"/>
    <p:sldId id="313" r:id="rId19"/>
    <p:sldId id="305" r:id="rId20"/>
    <p:sldId id="334" r:id="rId21"/>
    <p:sldId id="332" r:id="rId22"/>
    <p:sldId id="331" r:id="rId23"/>
    <p:sldId id="330" r:id="rId24"/>
    <p:sldId id="341" r:id="rId25"/>
    <p:sldId id="306" r:id="rId26"/>
    <p:sldId id="311" r:id="rId27"/>
    <p:sldId id="335" r:id="rId28"/>
    <p:sldId id="283" r:id="rId29"/>
    <p:sldId id="314" r:id="rId30"/>
    <p:sldId id="360" r:id="rId31"/>
    <p:sldId id="299" r:id="rId32"/>
    <p:sldId id="301" r:id="rId33"/>
    <p:sldId id="317" r:id="rId34"/>
    <p:sldId id="318" r:id="rId35"/>
    <p:sldId id="316" r:id="rId36"/>
    <p:sldId id="266" r:id="rId37"/>
    <p:sldId id="357" r:id="rId38"/>
    <p:sldId id="312" r:id="rId39"/>
    <p:sldId id="358" r:id="rId40"/>
    <p:sldId id="352" r:id="rId41"/>
    <p:sldId id="355" r:id="rId42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FF33"/>
    <a:srgbClr val="FFCC00"/>
    <a:srgbClr val="FF9900"/>
    <a:srgbClr val="FFCC66"/>
    <a:srgbClr val="FF9933"/>
    <a:srgbClr val="CC660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22" autoAdjust="0"/>
    <p:restoredTop sz="94728" autoAdjust="0"/>
  </p:normalViewPr>
  <p:slideViewPr>
    <p:cSldViewPr>
      <p:cViewPr varScale="1">
        <p:scale>
          <a:sx n="96" d="100"/>
          <a:sy n="96" d="100"/>
        </p:scale>
        <p:origin x="84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E59F7FA-1829-47DE-B1C8-FFB322409402}" type="datetimeFigureOut">
              <a:rPr lang="pt-PT"/>
              <a:pPr>
                <a:defRPr/>
              </a:pPr>
              <a:t>25/01/2015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AAF6851-6F55-4DB8-AD7D-16D75DDA36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88847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36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265FE049-6F5C-4717-832E-05D1D11FB370}" type="slidenum">
              <a:rPr lang="pt-PT" sz="1200" smtClean="0">
                <a:solidFill>
                  <a:srgbClr val="000000"/>
                </a:solidFill>
              </a:rPr>
              <a:pPr algn="r"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053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46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04475853-5229-42DE-9A73-C8F03F4D462A}" type="slidenum">
              <a:rPr lang="pt-PT" sz="1200" smtClean="0">
                <a:solidFill>
                  <a:srgbClr val="000000"/>
                </a:solidFill>
              </a:rPr>
              <a:pPr algn="r" eaLnBrk="1" hangingPunct="1"/>
              <a:t>10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032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57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C786ADA9-D654-40EB-AE43-AF7018B3A88B}" type="slidenum">
              <a:rPr lang="pt-PT" sz="1200" smtClean="0"/>
              <a:pPr algn="r" eaLnBrk="1" hangingPunct="1"/>
              <a:t>11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3650152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B389FFE1-258D-4BA1-A96E-FE95AF896B8B}" type="slidenum">
              <a:rPr lang="pt-PT" sz="1200" smtClean="0">
                <a:solidFill>
                  <a:srgbClr val="000000"/>
                </a:solidFill>
              </a:rPr>
              <a:pPr algn="r"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8216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B389FFE1-258D-4BA1-A96E-FE95AF896B8B}" type="slidenum">
              <a:rPr lang="pt-PT" sz="1200" smtClean="0">
                <a:solidFill>
                  <a:srgbClr val="000000"/>
                </a:solidFill>
              </a:rPr>
              <a:pPr algn="r"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472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36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265FE049-6F5C-4717-832E-05D1D11FB370}" type="slidenum">
              <a:rPr lang="pt-PT" sz="1200" smtClean="0">
                <a:solidFill>
                  <a:srgbClr val="000000"/>
                </a:solidFill>
              </a:rPr>
              <a:pPr algn="r"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645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10750-33D1-4079-BEFD-4BAD645AA5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30762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AD1C7-DC0F-49D6-995B-BE98DF6B96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83685962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D9EA27-FD2A-4CBB-8E1A-6939BFC1D4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7587262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6709E1-050A-4D76-8B60-E152744D0D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9845690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DFAF9C-61FA-427F-8BD1-1B974A85A2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7497385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6658276-5E7C-4EF2-97EC-35631F58C4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3963027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3203A2-FFD1-4BAF-A0C6-62D6C68E38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1461649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541BF4-53CA-4FDC-A3BB-B040324472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731013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25DEE9-F330-42A5-B07F-1F71909B2A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2990576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DAD795-1847-4E24-90AD-B4A29FE854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9916566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8A92A0-B1FD-482A-A299-B2953EC505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0673062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49FC1B-CBB3-475C-8C0A-E05967E8890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7754031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A09B6-DBFA-42F6-8628-AC0ADAFFAD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2004226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CB7B0C-B962-4E6F-BD7A-63EECD510B75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01323195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BA27C6-1703-4316-B024-C8B9C0F98F1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12685430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37FEDF-E20C-4746-AAAA-A64E30CF97A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22033195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97400B-314F-49AB-83D7-30F2DDAA3097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322990071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839EF0-3CC4-4E14-A3F2-4BC531FC896B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68392462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FE604E-A856-487D-B2AC-9BDFA11AF87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708194119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20717A-444E-4A8E-B2AC-5E0A57F019C5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64903347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FFC1D9-3FC2-4C3D-9552-F6B8126F702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28263741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8CE1CF-04CC-4611-B281-E9920927BCEC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67314276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B05B49-E9BE-4709-BB62-EDA467E7F79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3615569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53D3B-520E-4959-9DF7-19E17B1B7D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8500770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231431-53B9-4E53-8675-8B442060AD0B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871674653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1E6D65-DDF2-4C0C-922E-30CB423121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82003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070182-D811-4C5E-8213-5585D7316C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1705073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8BEB6C-8F2F-44A1-B0D9-35D8822CB0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256031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18DC7F-9864-4BC9-A668-55BE583187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7112821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509C49-21E0-4115-8D0E-EA326C4B73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2355237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23FEA24-3720-49AF-A9EA-96261A673A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347118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767582-73DE-46CF-80EB-C769804A34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2694926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B5B46D-4614-4CA1-A422-F98889973B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8351511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2F2E132-9B3C-492E-BD06-922AFDDD5A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180003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AEEDEB-A145-4FC5-BF66-9D06D08490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1737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D40ADE-DD23-40FA-8968-1DEDD03ED7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8509359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D4734C-BBCE-434C-8B49-521CAD7DF2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3326761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8C280A-774B-482F-85DA-B7A6D05EB7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5597427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EC404-9102-4E26-A660-DE5D8D00C9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55892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BEDD5-4A78-4645-815E-55B37159CB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9120339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4CDE3E-68C3-4E8F-BD20-4F27E180E0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9478366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7EDFF-C168-4129-A36F-A40823C354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4219637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23A63-4DB0-4944-B65F-F05799FB3C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1788250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09C865-2570-4F97-BD72-B07BC4DEE9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081397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AEDC84-510B-4B62-AE45-91AC33BE56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9700836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885D35-6659-4489-AB64-370F06DD7C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158149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81BF45-73BA-4181-AD87-ECB668CFCF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3641558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F703B-14DF-49AA-8527-96CFFC7482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9490573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B08CB-B593-461D-8522-446F635B54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638068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C22A9-5739-4172-81FA-D763FEB557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1531139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C713C-23CF-4F15-B096-1154AF9AD7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3145748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79BE5-55EC-4DC9-8AFA-5D645788EC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9951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5BADF7-BA5F-4EDA-9046-3221E07647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6493635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0AC68-30F1-4183-AFC4-BF807F759F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0590856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6EB8F-9E0D-42EE-89D8-2DFF4EE266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4660239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291B2-6A14-4B04-8987-C9ADB7E67A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920190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C1495D5-68E6-429E-87E4-0D7E2480D9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9688041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9D8AB9-D4C1-4514-80A2-15FA0AAF84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6684811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D19123-FB23-4AF3-B4FB-C7B14493D1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2343164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37EE9-105C-40B6-9602-F9004F4EAA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5305225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5AA01-8FE1-4F70-A794-5545E622FF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7102963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72617-11A2-4EBA-AF09-BC3A83FBCB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9352494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1A8D2-73DD-461E-9A23-110AE6C5D2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1326395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B0A2DA-B278-46AB-9E02-03F2E79C1B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515420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10750-33D1-4079-BEFD-4BAD645AA51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5073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157C2-C9A5-4332-8E22-B49AD467EDC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125364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1173D-7225-4F84-B5F0-86CE9ECCE01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79139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8C6D2E-AB78-4055-B8C9-DF704FCF42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4037918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610CE-640E-4855-B3AD-AEE663CD39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78736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B4832-5624-487A-B584-B9C53B6D238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485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C7E66-360E-4C71-855C-0B8302424A4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403674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A867F-D53F-4ADB-9BDF-CD69FD819D9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863185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CE622-4854-4B6D-B889-E6B87422B2F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449967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F085D-36EE-41B6-9AFD-2801187B7D2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837298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AD1C7-DC0F-49D6-995B-BE98DF6B966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478686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A09B6-DBFA-42F6-8628-AC0ADAFFADD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147983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53D3B-520E-4959-9DF7-19E17B1B7DE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33460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2922E2-B173-40DD-9E39-19F65B6B38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737165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96F226-22A5-465E-BFA7-E61E1F059E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5954673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4557519-3F25-4145-8662-0C237D24E2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948183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157C2-C9A5-4332-8E22-B49AD467ED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785403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5651322-7784-4AD0-BE8C-3C4E2E25C2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5467380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66A5636-4DE8-4556-ADE5-AFF63AC3F6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8336417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861530-A39D-4786-85A9-E2DF084518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1766473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D1CB679-F23E-469A-B041-21442BC40F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4637446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D9A49F7-A1FE-488F-B14D-7B1928C7DD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5597084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0D2AD6F-E92C-420E-AEFC-120E96C1F4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83010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2671962-9E83-4299-8CF3-84DD21591A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8274218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27CAC00-2822-416F-827C-99CC5FD476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2792102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2505E9-B52B-44BC-BF65-505BF81B02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4648928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9FFA16-7D61-4F1E-AE49-98DF4500C8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736800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1173D-7225-4F84-B5F0-86CE9ECCE0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067474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B03802-9816-4C95-A26C-5F6CD4568D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4058358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DC03AF7-CD25-437C-99F0-C76F2839B7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1273596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E4532B-CFD0-47AB-9956-92B56CF936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825425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FD4F42-9F84-4411-9779-CF77179CB7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050078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059DCA-95FB-4EF4-B5AD-9B841148CF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6906001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882C75-E1E5-4170-BF6C-FB9D5BFF8F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1025917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F37725-0708-4F88-9242-BF8F6B066A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579955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12554-992E-4752-B814-F38D89B8C6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35297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AF1C0-7C55-412B-A897-440D9674D4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6973231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BCD5D-9215-48FE-8311-7182B43F98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49041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610CE-640E-4855-B3AD-AEE663CD39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6373833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1D654-06A6-4A24-8BE9-FD0460AF26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776159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3BF56C-7714-4526-8FEF-5A2ABA7BD7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8077966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32F18-D489-4E1C-BFE1-464A6CE6CA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7806031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729DB-D833-44B4-9172-B18D9DEF68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0165862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8C4A34-AC78-44D7-A1F3-1D98639F2D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2544300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5EF2F-59F1-437A-9FA7-64E5ED5DF6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420615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362CF-D91E-4843-8AA8-525E8C4CCD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307820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223F4-A628-4E98-B812-634B858A12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3749549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0EAF0-4F6F-47BD-AB47-26CBDB078B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6230104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3A9CB-E245-455F-B7CF-6B25A518FE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30227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B4832-5624-487A-B584-B9C53B6D23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6529828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BC67A-0EBB-4BA1-B318-789AA25FC7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8461173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3232C-01A2-40B0-A8F0-CA9798B3B6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7471460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C08EA-B907-4A26-B859-C667257812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5801262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27564-70DB-4FBE-8358-0B784AC933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40509302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67E39-1160-4A8C-9FB0-3B6D9BB100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409383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B74855-34B5-43ED-8BE5-A7ED15A575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199872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78AE6-A8CA-432D-98A4-B6D9C001B0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076099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1C278-4BF9-4032-9F74-1E22893FAB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456470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A7C1F4-48B2-4BE7-B2D7-4537124554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2271842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3BEEE-660C-45A3-9DF4-BCBC0D0788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1123546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C7E66-360E-4C71-855C-0B8302424A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552151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2DE30-1D2D-4EF2-9B73-7B0E012E83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4691455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9DA8E-0486-435E-9D8D-2E1ECE9445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82553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6345C-611E-4690-924C-CFD0E73D6E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57955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0F5FF-19C6-4DA5-B937-F065D3F9FD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7312563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32CB97-75C2-4536-ACCD-086456502F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75860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4C54B3-A1A1-4C45-9EA3-8383555EAB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3088041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647E47-5D12-46B8-BB3A-485DAA43B3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159567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B3107-FE6C-4AD7-AF16-C8AF1FEA5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3500375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79BC47-9ACB-425E-BAE4-2565396A9B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0791613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958932-60A7-4F99-A666-D9588CA7B6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4007377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A867F-D53F-4ADB-9BDF-CD69FD819D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2707272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D9CB0-A101-44CE-A536-3C1FB5ED43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6177605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FEBB3-4617-4FBB-B10F-5FC25169F1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410191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A8A032-CA25-4647-92F9-14C0B97C24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104632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F620B-1053-4F0C-8E90-AECACCBBE4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57035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FA13C8-567F-4DDE-84E4-CAAD743ACA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3117034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BA583-5432-4FE7-9248-F09D5FA13E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688022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2AD39-4DA0-43BA-8B5F-EFC8C79155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7890865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3A49E5-6E54-4797-952D-738E760272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4418584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17477-45AC-4992-B829-30D6383F64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8567491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E5C1B-E340-4CC2-AA7F-7577893423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659025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CE622-4854-4B6D-B889-E6B87422B2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4575664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4E655-AF34-4422-B2E3-220BF373B9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357444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0AEE95-BF23-473C-A85F-2C95FFD914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693961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C9567-86AA-4885-850E-677619AE83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2646301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421DEB-B9A0-48D5-B13C-DE3C2E9665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651855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DC936-962A-43A8-9192-72272BF260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0865117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12145-308B-49D5-9F89-6123DAE61D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19832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BB6B9D-638E-40CD-B568-347E65D114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8949270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13C00-F940-40BD-B544-0B19DD87A1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1564095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41AAD-751F-4E18-B033-B55BF24C5A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4924786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66B1F-5134-4203-87A8-4B3E4BB1D6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583966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F085D-36EE-41B6-9AFD-2801187B7D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8123223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37AEE-DDC0-4708-AFDD-235E89E3C8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851207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22B3E-3C79-443A-9611-B7D3078C41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7774550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261DD7-E03D-4893-AABD-B6A64B5494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4088491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4ED953-EF38-4879-B06C-DE0C2308A5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4298095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3A6E9-0715-4E2F-B727-E23EDD47E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3043024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00A52A-9D8E-4295-8C3E-C195E4D10B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5093158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A82C7-69E3-4698-91E0-183FF8B15E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8027678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22D5BC5-1E8C-4F4D-B385-605DBE598E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20780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5021B3-315D-48F1-BBFB-2776EF4E39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618151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30D742-51FA-47F8-874E-4D8EE28391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037852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274BB14-E0F9-45E4-AE63-E0224BE587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18" r:id="rId1"/>
    <p:sldLayoutId id="2147491719" r:id="rId2"/>
    <p:sldLayoutId id="2147491720" r:id="rId3"/>
    <p:sldLayoutId id="2147491721" r:id="rId4"/>
    <p:sldLayoutId id="2147491722" r:id="rId5"/>
    <p:sldLayoutId id="2147491723" r:id="rId6"/>
    <p:sldLayoutId id="2147491724" r:id="rId7"/>
    <p:sldLayoutId id="2147491725" r:id="rId8"/>
    <p:sldLayoutId id="2147491726" r:id="rId9"/>
    <p:sldLayoutId id="2147491727" r:id="rId10"/>
    <p:sldLayoutId id="2147491728" r:id="rId11"/>
    <p:sldLayoutId id="214749172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F261B48-D7ED-44FD-B0B1-B8EE5E1E311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60" r:id="rId1"/>
    <p:sldLayoutId id="2147491861" r:id="rId2"/>
    <p:sldLayoutId id="2147491862" r:id="rId3"/>
    <p:sldLayoutId id="2147491863" r:id="rId4"/>
    <p:sldLayoutId id="2147491864" r:id="rId5"/>
    <p:sldLayoutId id="2147491865" r:id="rId6"/>
    <p:sldLayoutId id="2147491866" r:id="rId7"/>
    <p:sldLayoutId id="2147491867" r:id="rId8"/>
    <p:sldLayoutId id="2147491868" r:id="rId9"/>
    <p:sldLayoutId id="2147491869" r:id="rId10"/>
    <p:sldLayoutId id="2147491870" r:id="rId11"/>
    <p:sldLayoutId id="21474918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75E962C-DA9A-4255-8148-922B5FAA2F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72" r:id="rId1"/>
    <p:sldLayoutId id="2147491873" r:id="rId2"/>
    <p:sldLayoutId id="2147491874" r:id="rId3"/>
    <p:sldLayoutId id="2147491875" r:id="rId4"/>
    <p:sldLayoutId id="2147491876" r:id="rId5"/>
    <p:sldLayoutId id="2147491877" r:id="rId6"/>
    <p:sldLayoutId id="2147491878" r:id="rId7"/>
    <p:sldLayoutId id="2147491879" r:id="rId8"/>
    <p:sldLayoutId id="2147491880" r:id="rId9"/>
    <p:sldLayoutId id="2147491881" r:id="rId10"/>
    <p:sldLayoutId id="2147491882" r:id="rId11"/>
    <p:sldLayoutId id="214749188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6E0481-0020-47CE-A7AB-44386D5B1F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84" r:id="rId1"/>
    <p:sldLayoutId id="2147491785" r:id="rId2"/>
    <p:sldLayoutId id="2147491786" r:id="rId3"/>
    <p:sldLayoutId id="2147491787" r:id="rId4"/>
    <p:sldLayoutId id="2147491788" r:id="rId5"/>
    <p:sldLayoutId id="2147491789" r:id="rId6"/>
    <p:sldLayoutId id="2147491790" r:id="rId7"/>
    <p:sldLayoutId id="2147491791" r:id="rId8"/>
    <p:sldLayoutId id="2147491792" r:id="rId9"/>
    <p:sldLayoutId id="2147491793" r:id="rId10"/>
    <p:sldLayoutId id="2147491794" r:id="rId11"/>
    <p:sldLayoutId id="214749179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39BEF4D-6CF5-4345-AE05-7EB329E0AD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85" r:id="rId1"/>
    <p:sldLayoutId id="2147491796" r:id="rId2"/>
    <p:sldLayoutId id="2147491797" r:id="rId3"/>
    <p:sldLayoutId id="2147491798" r:id="rId4"/>
    <p:sldLayoutId id="2147491799" r:id="rId5"/>
    <p:sldLayoutId id="2147491800" r:id="rId6"/>
    <p:sldLayoutId id="2147491801" r:id="rId7"/>
    <p:sldLayoutId id="2147491802" r:id="rId8"/>
    <p:sldLayoutId id="2147491803" r:id="rId9"/>
    <p:sldLayoutId id="2147491804" r:id="rId10"/>
    <p:sldLayoutId id="2147491805" r:id="rId11"/>
    <p:sldLayoutId id="214749180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274BB14-E0F9-45E4-AE63-E0224BE587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973988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1888" r:id="rId1"/>
    <p:sldLayoutId id="2147491889" r:id="rId2"/>
    <p:sldLayoutId id="2147491890" r:id="rId3"/>
    <p:sldLayoutId id="2147491891" r:id="rId4"/>
    <p:sldLayoutId id="2147491892" r:id="rId5"/>
    <p:sldLayoutId id="2147491893" r:id="rId6"/>
    <p:sldLayoutId id="2147491894" r:id="rId7"/>
    <p:sldLayoutId id="2147491895" r:id="rId8"/>
    <p:sldLayoutId id="2147491896" r:id="rId9"/>
    <p:sldLayoutId id="2147491897" r:id="rId10"/>
    <p:sldLayoutId id="2147491898" r:id="rId11"/>
    <p:sldLayoutId id="214749189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0B7D25-7988-4573-A8CC-4E9A01F442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19" r:id="rId1"/>
    <p:sldLayoutId id="2147491820" r:id="rId2"/>
    <p:sldLayoutId id="2147491821" r:id="rId3"/>
    <p:sldLayoutId id="2147491822" r:id="rId4"/>
    <p:sldLayoutId id="2147491823" r:id="rId5"/>
    <p:sldLayoutId id="2147491824" r:id="rId6"/>
    <p:sldLayoutId id="2147491825" r:id="rId7"/>
    <p:sldLayoutId id="2147491826" r:id="rId8"/>
    <p:sldLayoutId id="2147491827" r:id="rId9"/>
    <p:sldLayoutId id="2147491828" r:id="rId10"/>
    <p:sldLayoutId id="2147491829" r:id="rId11"/>
    <p:sldLayoutId id="214749183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4BD25E-1191-447C-99C4-2D6D2DB1F2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31" r:id="rId1"/>
    <p:sldLayoutId id="2147491832" r:id="rId2"/>
    <p:sldLayoutId id="2147491833" r:id="rId3"/>
    <p:sldLayoutId id="2147491834" r:id="rId4"/>
    <p:sldLayoutId id="2147491835" r:id="rId5"/>
    <p:sldLayoutId id="2147491836" r:id="rId6"/>
    <p:sldLayoutId id="2147491837" r:id="rId7"/>
    <p:sldLayoutId id="2147491838" r:id="rId8"/>
    <p:sldLayoutId id="2147491839" r:id="rId9"/>
    <p:sldLayoutId id="2147491840" r:id="rId10"/>
    <p:sldLayoutId id="2147491841" r:id="rId11"/>
    <p:sldLayoutId id="214749184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3213D0-8A77-4D7D-A6CE-F226305D97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43" r:id="rId1"/>
    <p:sldLayoutId id="2147491730" r:id="rId2"/>
    <p:sldLayoutId id="2147491731" r:id="rId3"/>
    <p:sldLayoutId id="2147491732" r:id="rId4"/>
    <p:sldLayoutId id="2147491733" r:id="rId5"/>
    <p:sldLayoutId id="2147491734" r:id="rId6"/>
    <p:sldLayoutId id="2147491735" r:id="rId7"/>
    <p:sldLayoutId id="2147491736" r:id="rId8"/>
    <p:sldLayoutId id="2147491737" r:id="rId9"/>
    <p:sldLayoutId id="2147491738" r:id="rId10"/>
    <p:sldLayoutId id="2147491739" r:id="rId11"/>
    <p:sldLayoutId id="21474917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66FB18-55C0-4E21-83F1-A6E3FC41C2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44" r:id="rId1"/>
    <p:sldLayoutId id="2147491741" r:id="rId2"/>
    <p:sldLayoutId id="2147491742" r:id="rId3"/>
    <p:sldLayoutId id="2147491743" r:id="rId4"/>
    <p:sldLayoutId id="2147491744" r:id="rId5"/>
    <p:sldLayoutId id="2147491745" r:id="rId6"/>
    <p:sldLayoutId id="2147491746" r:id="rId7"/>
    <p:sldLayoutId id="2147491747" r:id="rId8"/>
    <p:sldLayoutId id="2147491748" r:id="rId9"/>
    <p:sldLayoutId id="2147491749" r:id="rId10"/>
    <p:sldLayoutId id="2147491750" r:id="rId11"/>
    <p:sldLayoutId id="21474917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ABD23BB-DDF6-42A3-8F05-BA296AE76A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45" r:id="rId1"/>
    <p:sldLayoutId id="2147491752" r:id="rId2"/>
    <p:sldLayoutId id="2147491753" r:id="rId3"/>
    <p:sldLayoutId id="2147491754" r:id="rId4"/>
    <p:sldLayoutId id="2147491755" r:id="rId5"/>
    <p:sldLayoutId id="2147491756" r:id="rId6"/>
    <p:sldLayoutId id="2147491757" r:id="rId7"/>
    <p:sldLayoutId id="2147491758" r:id="rId8"/>
    <p:sldLayoutId id="2147491759" r:id="rId9"/>
    <p:sldLayoutId id="2147491760" r:id="rId10"/>
    <p:sldLayoutId id="2147491761" r:id="rId11"/>
    <p:sldLayoutId id="214749176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D4ADFF-9CCD-453F-9027-04CD2F6E31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46" r:id="rId1"/>
    <p:sldLayoutId id="2147491763" r:id="rId2"/>
    <p:sldLayoutId id="2147491764" r:id="rId3"/>
    <p:sldLayoutId id="2147491765" r:id="rId4"/>
    <p:sldLayoutId id="2147491766" r:id="rId5"/>
    <p:sldLayoutId id="2147491767" r:id="rId6"/>
    <p:sldLayoutId id="2147491768" r:id="rId7"/>
    <p:sldLayoutId id="2147491769" r:id="rId8"/>
    <p:sldLayoutId id="2147491770" r:id="rId9"/>
    <p:sldLayoutId id="2147491771" r:id="rId10"/>
    <p:sldLayoutId id="2147491772" r:id="rId11"/>
    <p:sldLayoutId id="21474917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006D0D-AFFF-4316-809E-DEA03A0508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47" r:id="rId1"/>
    <p:sldLayoutId id="2147491774" r:id="rId2"/>
    <p:sldLayoutId id="2147491775" r:id="rId3"/>
    <p:sldLayoutId id="2147491776" r:id="rId4"/>
    <p:sldLayoutId id="2147491777" r:id="rId5"/>
    <p:sldLayoutId id="2147491778" r:id="rId6"/>
    <p:sldLayoutId id="2147491779" r:id="rId7"/>
    <p:sldLayoutId id="2147491780" r:id="rId8"/>
    <p:sldLayoutId id="2147491781" r:id="rId9"/>
    <p:sldLayoutId id="2147491782" r:id="rId10"/>
    <p:sldLayoutId id="2147491783" r:id="rId11"/>
    <p:sldLayoutId id="21474917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5EA25D-F229-4E5A-A6A9-FF734D0706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48" r:id="rId1"/>
    <p:sldLayoutId id="2147491849" r:id="rId2"/>
    <p:sldLayoutId id="2147491850" r:id="rId3"/>
    <p:sldLayoutId id="2147491851" r:id="rId4"/>
    <p:sldLayoutId id="2147491852" r:id="rId5"/>
    <p:sldLayoutId id="2147491853" r:id="rId6"/>
    <p:sldLayoutId id="2147491854" r:id="rId7"/>
    <p:sldLayoutId id="2147491855" r:id="rId8"/>
    <p:sldLayoutId id="2147491856" r:id="rId9"/>
    <p:sldLayoutId id="2147491857" r:id="rId10"/>
    <p:sldLayoutId id="2147491858" r:id="rId11"/>
    <p:sldLayoutId id="214749185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4.xml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5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19.jpeg"/><Relationship Id="rId7" Type="http://schemas.openxmlformats.org/officeDocument/2006/relationships/image" Target="../media/image22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3.jpeg"/><Relationship Id="rId11" Type="http://schemas.openxmlformats.org/officeDocument/2006/relationships/image" Target="../media/image7.png"/><Relationship Id="rId5" Type="http://schemas.openxmlformats.org/officeDocument/2006/relationships/image" Target="../media/image21.png"/><Relationship Id="rId10" Type="http://schemas.openxmlformats.org/officeDocument/2006/relationships/image" Target="../media/image23.png"/><Relationship Id="rId4" Type="http://schemas.openxmlformats.org/officeDocument/2006/relationships/image" Target="../media/image20.jpeg"/><Relationship Id="rId9" Type="http://schemas.openxmlformats.org/officeDocument/2006/relationships/image" Target="../media/image15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15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5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5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15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Espírito</a:t>
            </a:r>
          </a:p>
        </p:txBody>
      </p:sp>
      <p:pic>
        <p:nvPicPr>
          <p:cNvPr id="8602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86023" name="WordArt 7"/>
          <p:cNvSpPr>
            <a:spLocks noChangeArrowheads="1" noChangeShapeType="1" noTextEdit="1"/>
          </p:cNvSpPr>
          <p:nvPr/>
        </p:nvSpPr>
        <p:spPr bwMode="auto">
          <a:xfrm>
            <a:off x="612775" y="5013325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86024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4" descr="http://www.debatesculturais.com.br/wp-content/uploads/Jesus-e-os-pobr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450" y="1916113"/>
            <a:ext cx="3976688" cy="3924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997200"/>
            <a:ext cx="7272337" cy="2735263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Jesus proclamava o </a:t>
            </a:r>
            <a:r>
              <a:rPr lang="pt-PT" sz="4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Evangelho </a:t>
            </a: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do </a:t>
            </a:r>
            <a:r>
              <a:rPr lang="pt-PT" sz="4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Reino</a:t>
            </a:r>
            <a:endParaRPr lang="pt-PT" sz="4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curava todas as doenças entre o povo.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95237" name="Line 5"/>
          <p:cNvSpPr>
            <a:spLocks noChangeShapeType="1"/>
          </p:cNvSpPr>
          <p:nvPr/>
        </p:nvSpPr>
        <p:spPr bwMode="auto">
          <a:xfrm>
            <a:off x="928688" y="1700213"/>
            <a:ext cx="37798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95239" name="Picture 9" descr="BIBL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81947"/>
            <a:ext cx="3779837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ALELUIA!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288" y="1125538"/>
            <a:ext cx="8569325" cy="54006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“Naquele tempo, Jesus retirou-Se para os lados de Tiro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 Sidónia. Então, uma mulher cananeia, vinda daqueles arredores, começou a gritar: «Senhor, Filho de David, tem compaixão de mim. Minha filha está cruelmente atormentada por um demónio».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Mas Jesus não lhe respondeu uma palavra.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Os discípulos aproximaram-se e pediram-Lhe: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«Atende-a, porque ela vem a gritar atrás de nós».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Jesus respondeu: «Não fui enviado senão às ovelhas perdidas da casa de Israel». Mas a mulher veio prostrar-se diante d’Ele, dizendo: «Socorre-me, Senhor».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Ele respondeu: «Não é justo que se tome o pão dos filhos para o lançar aos cachorrinhos». Mas ela insistiu: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«É verdade, Senhor; mas também os cachorrinhos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comem das migalhas que caem da mesa de seus donos».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Então Jesus respondeu-lhe: «Mulher, é grande a tua fé.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Faça-se como desejas». E, a partir daquele momento, a sua filha ficou curada”.                                         (Mt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15)</a:t>
            </a:r>
            <a:endParaRPr lang="pt-PT" sz="2100" spc="15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836712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9626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97283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8307" name="Line 12"/>
          <p:cNvSpPr>
            <a:spLocks noChangeShapeType="1"/>
          </p:cNvSpPr>
          <p:nvPr/>
        </p:nvSpPr>
        <p:spPr bwMode="auto">
          <a:xfrm>
            <a:off x="2916238" y="1557338"/>
            <a:ext cx="49641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23850" y="1916113"/>
            <a:ext cx="8640763" cy="31702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1079500" lvl="2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a Cristo Jesus, Salvador de todos, nesta que é 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Casa do Pai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, a casa de oração para todos os povos, sem distinção de raça ou religião.  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E pedimos que:</a:t>
            </a:r>
          </a:p>
          <a:p>
            <a:pPr marL="1079500" lvl="2">
              <a:spcAft>
                <a:spcPts val="0"/>
              </a:spcAft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 marL="165100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as nossas atitudes mostrem que Deus acolhe a todos…</a:t>
            </a:r>
          </a:p>
          <a:p>
            <a:pPr marL="165100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o nosso amor fraterno manifeste sempre a reconciliação… </a:t>
            </a:r>
          </a:p>
          <a:p>
            <a:pPr marL="165100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Aliança de Deus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se estenda a todo o género humano…</a:t>
            </a:r>
          </a:p>
          <a:p>
            <a:pPr marL="165100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a Igreja, formada por comunidades, seja sempre modelo 	de unidade, e um “farol” de paz para guiar o mundo…</a:t>
            </a:r>
          </a:p>
          <a:p>
            <a:pPr>
              <a:spcAft>
                <a:spcPts val="600"/>
              </a:spcAft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695450" y="5084763"/>
            <a:ext cx="6477000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Senhor, filho de David,</a:t>
            </a:r>
          </a:p>
          <a:p>
            <a:pPr>
              <a:spcAft>
                <a:spcPts val="0"/>
              </a:spcAft>
              <a:defRPr/>
            </a:pPr>
            <a:r>
              <a:rPr lang="pt-PT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Tem compaixão de nós 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9933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6" descr="http://www.arocha-igrejaevangelica.com/wp-content/uploads/2008/12/0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143410"/>
            <a:ext cx="3024187" cy="4048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0356" name="Line 4"/>
          <p:cNvSpPr>
            <a:spLocks noChangeShapeType="1"/>
          </p:cNvSpPr>
          <p:nvPr/>
        </p:nvSpPr>
        <p:spPr bwMode="auto">
          <a:xfrm flipV="1">
            <a:off x="428625" y="908050"/>
            <a:ext cx="8320088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0357" name="Line 6"/>
          <p:cNvSpPr>
            <a:spLocks noChangeShapeType="1"/>
          </p:cNvSpPr>
          <p:nvPr/>
        </p:nvSpPr>
        <p:spPr bwMode="auto">
          <a:xfrm flipV="1">
            <a:off x="1116013" y="1412875"/>
            <a:ext cx="0" cy="2700338"/>
          </a:xfrm>
          <a:prstGeom prst="line">
            <a:avLst/>
          </a:prstGeom>
          <a:noFill/>
          <a:ln w="38100">
            <a:solidFill>
              <a:srgbClr val="66FF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0035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035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61391" y="6059830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587147" y="2482457"/>
            <a:ext cx="2700337" cy="561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Ofertório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258044" y="908720"/>
            <a:ext cx="777845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LEVAMOS AO VOSSO ALTAR, </a:t>
            </a:r>
            <a:endParaRPr lang="pt-PT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1">
              <a:defRPr/>
            </a:pPr>
            <a:r>
              <a:rPr lang="pt-PT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 </a:t>
            </a: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PÃO E COM O </a:t>
            </a:r>
            <a:r>
              <a:rPr lang="pt-PT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VINHO,</a:t>
            </a:r>
            <a:endParaRPr lang="pt-PT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1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SACRIFÍCIOS E </a:t>
            </a:r>
            <a:r>
              <a:rPr lang="pt-PT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TRABALHOS: </a:t>
            </a:r>
          </a:p>
          <a:p>
            <a:pPr lvl="1">
              <a:defRPr/>
            </a:pPr>
            <a:r>
              <a:rPr lang="pt-PT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NOSSA </a:t>
            </a:r>
            <a:r>
              <a:rPr lang="pt-PT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VIDA, SENHOR!</a:t>
            </a:r>
            <a:endParaRPr lang="pt-PT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TRANSFORMAI A NOSSA OFERTA </a:t>
            </a:r>
            <a:endParaRPr lang="pt-PT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 </a:t>
            </a: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CORPO E SANGUE DE CRISTO,</a:t>
            </a:r>
          </a:p>
          <a:p>
            <a:pPr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 A SALVAÇÃO DO MUNDO.</a:t>
            </a:r>
          </a:p>
          <a:p>
            <a:pPr>
              <a:defRPr/>
            </a:pPr>
            <a:endParaRPr lang="pt-PT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1">
              <a:defRPr/>
            </a:pPr>
            <a:r>
              <a:rPr lang="pt-PT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Bendito sejais, Senhor, </a:t>
            </a:r>
            <a:endParaRPr lang="pt-PT" i="1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1">
              <a:defRPr/>
            </a:pPr>
            <a:r>
              <a:rPr lang="pt-PT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 </a:t>
            </a: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todo o sempre,</a:t>
            </a:r>
          </a:p>
          <a:p>
            <a:pPr lvl="1">
              <a:defRPr/>
            </a:pPr>
            <a:r>
              <a:rPr lang="pt-PT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Vós o poder, a honra e a glória,</a:t>
            </a:r>
          </a:p>
          <a:p>
            <a:pPr lvl="1">
              <a:defRPr/>
            </a:pPr>
            <a:r>
              <a:rPr lang="pt-PT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porque </a:t>
            </a: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tudo, nos céus e na terra, </a:t>
            </a:r>
            <a:endParaRPr lang="pt-PT" i="1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1">
              <a:defRPr/>
            </a:pPr>
            <a:r>
              <a:rPr lang="pt-PT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Vos pertence!</a:t>
            </a:r>
            <a:endParaRPr lang="pt-PT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13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013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013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138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8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0240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240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0240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0240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0241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51315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03427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28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11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9" name="Line 3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3430" name="Line 5"/>
          <p:cNvSpPr>
            <a:spLocks noChangeShapeType="1"/>
          </p:cNvSpPr>
          <p:nvPr/>
        </p:nvSpPr>
        <p:spPr bwMode="auto">
          <a:xfrm flipV="1">
            <a:off x="900113" y="1216025"/>
            <a:ext cx="1727200" cy="179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555875" y="1268413"/>
            <a:ext cx="5976938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	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Hossana nas alturas.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	Hossana nas alturas.</a:t>
            </a:r>
          </a:p>
        </p:txBody>
      </p:sp>
      <p:pic>
        <p:nvPicPr>
          <p:cNvPr id="10343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3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46733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445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      A- </a:t>
            </a:r>
            <a:r>
              <a:rPr lang="pt-PT" sz="2200" b="1" smtClean="0">
                <a:latin typeface="Arial" charset="0"/>
              </a:rPr>
              <a:t>Anunciamos, Senhor, a Vossa morte,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proclamamos a Vossa Ressurreição.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Vinde, Senhor Jesus!</a:t>
            </a:r>
            <a:r>
              <a:rPr lang="pt-PT" sz="2000" b="1" smtClean="0">
                <a:latin typeface="Arial" charset="0"/>
              </a:rPr>
              <a:t/>
            </a:r>
            <a:br>
              <a:rPr lang="pt-PT" sz="20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2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      A- </a:t>
            </a:r>
            <a:r>
              <a:rPr lang="pt-PT" sz="2200" b="1" smtClean="0">
                <a:latin typeface="Arial" charset="0"/>
              </a:rPr>
              <a:t>Quando comemos deste pão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 bebemos deste cálice,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anunciamos, Senhor, a Vossa morte,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esperando a Vossa vinda gloriosa.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18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	      A- </a:t>
            </a:r>
            <a:r>
              <a:rPr lang="pt-PT" sz="2200" b="1" smtClean="0">
                <a:latin typeface="Arial" charset="0"/>
              </a:rPr>
              <a:t>Glória a Vós que morrestes na cruz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e agora viveis para sempre.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Salvador do mundo, salvai-nos!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04452" name="Line 3"/>
          <p:cNvSpPr>
            <a:spLocks noChangeShapeType="1"/>
          </p:cNvSpPr>
          <p:nvPr/>
        </p:nvSpPr>
        <p:spPr bwMode="auto">
          <a:xfrm>
            <a:off x="1835150" y="1341438"/>
            <a:ext cx="2881313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4453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4454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4455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4456" name="Raio 9"/>
          <p:cNvSpPr>
            <a:spLocks noChangeArrowheads="1"/>
          </p:cNvSpPr>
          <p:nvPr/>
        </p:nvSpPr>
        <p:spPr bwMode="auto">
          <a:xfrm rot="-5697487">
            <a:off x="857251" y="2076450"/>
            <a:ext cx="131762" cy="7572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pt-PT"/>
          </a:p>
        </p:txBody>
      </p:sp>
      <p:pic>
        <p:nvPicPr>
          <p:cNvPr id="10445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09581" y="161132"/>
            <a:ext cx="7016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26263" y="327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3618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50063" y="4397375"/>
            <a:ext cx="2376487" cy="1617663"/>
          </a:xfrm>
        </p:spPr>
      </p:pic>
      <p:sp>
        <p:nvSpPr>
          <p:cNvPr id="87043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87044" name="WordArt 10"/>
          <p:cNvSpPr>
            <a:spLocks noChangeArrowheads="1" noChangeShapeType="1" noTextEdit="1"/>
          </p:cNvSpPr>
          <p:nvPr/>
        </p:nvSpPr>
        <p:spPr bwMode="auto">
          <a:xfrm>
            <a:off x="8029575" y="5589588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836524" y="4244401"/>
            <a:ext cx="551900" cy="552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064896" cy="25202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Domingo 20</a:t>
            </a: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do Tempo Comum</a:t>
            </a:r>
          </a:p>
        </p:txBody>
      </p:sp>
      <p:sp>
        <p:nvSpPr>
          <p:cNvPr id="87048" name="Text Box 16"/>
          <p:cNvSpPr txBox="1">
            <a:spLocks noChangeArrowheads="1"/>
          </p:cNvSpPr>
          <p:nvPr/>
        </p:nvSpPr>
        <p:spPr bwMode="auto">
          <a:xfrm>
            <a:off x="428625" y="3357563"/>
            <a:ext cx="6286500" cy="225901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>
                <a:latin typeface="Arial" charset="0"/>
              </a:rPr>
              <a:t>- A Salvação que traz Jesus, da parte do Pai, não conhece limites... </a:t>
            </a:r>
            <a:r>
              <a:rPr lang="pt-PT" sz="2200" b="0" i="1" baseline="0">
                <a:latin typeface="Arial" charset="0"/>
              </a:rPr>
              <a:t>[ 3ª L./ Evang.</a:t>
            </a:r>
            <a:r>
              <a:rPr lang="pt-PT" sz="2200" b="0" baseline="0">
                <a:latin typeface="Arial" charset="0"/>
              </a:rPr>
              <a:t>- </a:t>
            </a:r>
            <a:r>
              <a:rPr lang="pt-PT" sz="2200" baseline="0">
                <a:latin typeface="Arial" charset="0"/>
              </a:rPr>
              <a:t>Mt 15 </a:t>
            </a:r>
            <a:r>
              <a:rPr lang="pt-PT" sz="2200" b="0" i="1" baseline="0">
                <a:latin typeface="Arial" charset="0"/>
              </a:rPr>
              <a:t>]</a:t>
            </a:r>
            <a:r>
              <a:rPr lang="pt-PT" sz="2200" baseline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>
                <a:latin typeface="Arial" charset="0"/>
              </a:rPr>
              <a:t>- Salvação de Deus que é Universal… É para todos: judeus e pagãos… </a:t>
            </a:r>
            <a:r>
              <a:rPr lang="pt-PT" sz="2200" b="0" i="1" baseline="0">
                <a:latin typeface="Arial" charset="0"/>
              </a:rPr>
              <a:t>[1ª Leit.</a:t>
            </a:r>
            <a:r>
              <a:rPr lang="pt-PT" sz="2200" b="0" baseline="0">
                <a:latin typeface="Arial" charset="0"/>
              </a:rPr>
              <a:t>/ </a:t>
            </a:r>
            <a:r>
              <a:rPr lang="pt-PT" sz="2200" baseline="0">
                <a:latin typeface="Arial" charset="0"/>
              </a:rPr>
              <a:t>Is 56</a:t>
            </a:r>
            <a:r>
              <a:rPr lang="pt-PT" sz="2200" b="0" i="1" baseline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>
                <a:latin typeface="Arial" charset="0"/>
              </a:rPr>
              <a:t>- Judeus ou não, todos devem colaborar na mútua e total Salvação… </a:t>
            </a:r>
            <a:r>
              <a:rPr lang="pt-PT" sz="2200" b="0" i="1" baseline="0">
                <a:latin typeface="Arial" charset="0"/>
              </a:rPr>
              <a:t>[ 2ª Leit. </a:t>
            </a:r>
            <a:r>
              <a:rPr lang="pt-PT" sz="2200" b="0" baseline="0">
                <a:latin typeface="Arial" charset="0"/>
              </a:rPr>
              <a:t>/ </a:t>
            </a:r>
            <a:r>
              <a:rPr lang="pt-PT" sz="2200" baseline="0">
                <a:latin typeface="Arial" charset="0"/>
              </a:rPr>
              <a:t>Rm 11 </a:t>
            </a:r>
            <a:r>
              <a:rPr lang="pt-PT" sz="2200" b="0" i="1" baseline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05476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77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78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79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480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81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5483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05484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05485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05486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05487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05488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05489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pic>
        <p:nvPicPr>
          <p:cNvPr id="105490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91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649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0650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50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7051676" y="42862"/>
            <a:ext cx="73501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188913"/>
            <a:ext cx="83978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07525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7526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pic>
        <p:nvPicPr>
          <p:cNvPr id="10752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52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6900" y="2708920"/>
            <a:ext cx="2280326" cy="3343968"/>
          </a:xfrm>
          <a:prstGeom prst="rect">
            <a:avLst/>
          </a:prstGeom>
        </p:spPr>
      </p:pic>
      <p:pic>
        <p:nvPicPr>
          <p:cNvPr id="108546" name="Picture 8" descr="https://sphotos-b.xx.fbcdn.net/hphotos-prn1/p480x480/535432_531542060213536_798956253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568" y="2612803"/>
            <a:ext cx="2136209" cy="2137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8548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8549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08550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51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13606" y="243979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Comunhão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509799" y="1180744"/>
            <a:ext cx="8213627" cy="500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79500" lvl="1" indent="4763"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O PÃO QUE COMEMOS E O VINHO QUE BEBEMOS</a:t>
            </a:r>
          </a:p>
          <a:p>
            <a:pPr marL="1079500" lvl="1" indent="4763"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É JESUS, FILHO DE DEUS,</a:t>
            </a:r>
          </a:p>
          <a:p>
            <a:pPr marL="1079500" lvl="1" indent="4763"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NASCIDO DA VIRGEM </a:t>
            </a:r>
            <a:r>
              <a:rPr kumimoji="0" lang="pt-PT" sz="2200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MARIA</a:t>
            </a:r>
            <a:endParaRPr kumimoji="0" lang="pt-PT" sz="2200" kern="0" baseline="0" dirty="0">
              <a:solidFill>
                <a:srgbClr val="FFFFFF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1993900" lvl="3" indent="4763">
              <a:spcAft>
                <a:spcPts val="600"/>
              </a:spcAft>
              <a:defRPr/>
            </a:pP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1.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O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Corpo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e Sangue de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Jesus,</a:t>
            </a:r>
            <a:endParaRPr kumimoji="0" lang="pt-PT" sz="2200" i="1" kern="0" baseline="0" dirty="0">
              <a:solidFill>
                <a:srgbClr val="FFFFFF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1993900" lvl="3" indent="4763"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pelo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Espírito Santo, </a:t>
            </a:r>
            <a:endParaRPr kumimoji="0" lang="pt-PT" sz="2200" i="1" kern="0" baseline="0" dirty="0" smtClean="0">
              <a:solidFill>
                <a:srgbClr val="FFFFFF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1993900" lvl="3" indent="4763">
              <a:spcAft>
                <a:spcPts val="600"/>
              </a:spcAft>
              <a:defRPr/>
            </a:pP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nas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entranhas da Virgem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formado:</a:t>
            </a:r>
            <a:endParaRPr kumimoji="0" lang="pt-PT" sz="2200" i="1" kern="0" baseline="0" dirty="0">
              <a:solidFill>
                <a:srgbClr val="FFFFFF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1993900" lvl="3" indent="4763"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é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o pão descido do Céu</a:t>
            </a:r>
          </a:p>
          <a:p>
            <a:pPr marL="1993900" lvl="3" indent="4763"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para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dar a vida ao mundo!</a:t>
            </a:r>
          </a:p>
          <a:p>
            <a:pPr marL="1079500" lvl="1" indent="4763">
              <a:spcAft>
                <a:spcPts val="600"/>
              </a:spcAft>
              <a:defRPr/>
            </a:pP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2.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O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Corpo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e Sangue de Jesus</a:t>
            </a:r>
          </a:p>
          <a:p>
            <a:pPr marL="1079500" lvl="1" indent="4763"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para nossa salvação, / da Virgem Santa nascido:</a:t>
            </a:r>
          </a:p>
          <a:p>
            <a:pPr marL="1079500" lvl="1" indent="4763"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é o maná do novo Povo de Deus,</a:t>
            </a:r>
          </a:p>
          <a:p>
            <a:pPr marL="1079500" lvl="1" indent="4763"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peregrino da terra da promessa!</a:t>
            </a:r>
          </a:p>
        </p:txBody>
      </p:sp>
      <p:sp>
        <p:nvSpPr>
          <p:cNvPr id="108554" name="AutoShape 2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08555" name="AutoShape 4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08556" name="AutoShape 6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624584" y="6050520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8" descr="https://sphotos-b.xx.fbcdn.net/hphotos-prn1/p480x480/535432_531542060213536_798956253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567091"/>
            <a:ext cx="4164137" cy="41661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8548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8549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08550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51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13606" y="243979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587973" y="1075784"/>
            <a:ext cx="8312150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2300" indent="4763"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PÃO QUE COMEMOS E O VINHO QUE BEBEMOS</a:t>
            </a:r>
          </a:p>
          <a:p>
            <a:pPr marL="622300" indent="4763"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É JESUS, FILHO DE DEUS,</a:t>
            </a:r>
          </a:p>
          <a:p>
            <a:pPr marL="622300" indent="4763"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NASCIDO DA VIRGEM MARIA</a:t>
            </a:r>
            <a:r>
              <a:rPr kumimoji="0" lang="pt-PT" sz="2200" kern="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 marL="1079500" lvl="1" indent="4763">
              <a:spcAft>
                <a:spcPts val="600"/>
              </a:spcAft>
              <a:defRPr/>
            </a:pPr>
            <a:endParaRPr kumimoji="0" lang="pt-PT" sz="2200" kern="0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22300" indent="4763">
              <a:spcAft>
                <a:spcPts val="600"/>
              </a:spcAft>
              <a:defRPr/>
            </a:pP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Jesus, Verbo eterno,</a:t>
            </a:r>
          </a:p>
          <a:p>
            <a:pPr marL="622300" indent="4763"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obra de Deus, no seio da Virgem feito carne:</a:t>
            </a:r>
          </a:p>
          <a:p>
            <a:pPr marL="622300" indent="4763"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este pão que comemos,</a:t>
            </a:r>
          </a:p>
          <a:p>
            <a:pPr marL="622300" indent="4763"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é a Tua Carne para a vida eterna!</a:t>
            </a:r>
          </a:p>
          <a:p>
            <a:pPr marL="622300" indent="4763">
              <a:spcAft>
                <a:spcPts val="600"/>
              </a:spcAft>
              <a:defRPr/>
            </a:pPr>
            <a:endParaRPr kumimoji="0" lang="pt-PT" sz="2200" i="1" kern="0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22300" indent="4763">
              <a:spcAft>
                <a:spcPts val="600"/>
              </a:spcAft>
              <a:defRPr/>
            </a:pP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4.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Jesus, Verbo eterno,</a:t>
            </a:r>
          </a:p>
          <a:p>
            <a:pPr marL="622300" indent="4763"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Homem verdadeiro, na santa Virgem gerado:</a:t>
            </a:r>
          </a:p>
          <a:p>
            <a:pPr marL="622300" indent="4763"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este vinho que bebemos,</a:t>
            </a:r>
          </a:p>
          <a:p>
            <a:pPr marL="622300" indent="4763"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é Teu Sangue para a nossa ressurreição!</a:t>
            </a:r>
            <a:endParaRPr kumimoji="0" lang="pt-PT" sz="2200" i="1" kern="0" baseline="0" dirty="0" smtClean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8554" name="AutoShape 2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08555" name="AutoShape 4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08556" name="AutoShape 6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82044" y="89575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28633013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95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(1)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0957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57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438150" y="1989138"/>
            <a:ext cx="8526463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bondade e misericórdia de Deus não tem limites nem faz acepção de pessoas.  Assim, Jesus, enviado pelo Pai, veio ao mundo para Salvar a todos, judeus e gentios… </a:t>
            </a:r>
          </a:p>
          <a:p>
            <a:pPr marL="0"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Temos muitos motivos para louvar o Senhor.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Porque:</a:t>
            </a:r>
          </a:p>
          <a:p>
            <a:pPr marL="457200" lvl="3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  </a:t>
            </a:r>
          </a:p>
          <a:p>
            <a:pPr marL="457200" lvl="3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escolheu um povo pequeno para iniciar a Salvação... </a:t>
            </a:r>
          </a:p>
          <a:p>
            <a:pPr marL="457200" lvl="3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fez, em Cristo, uma Aliança Nova de Salvação Eterna...</a:t>
            </a:r>
          </a:p>
          <a:p>
            <a:pPr marL="457200" lvl="3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abre os braços mesmo àqueles que não O procuram...</a:t>
            </a:r>
          </a:p>
          <a:p>
            <a:pPr marL="457200" lvl="3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nos deu uma Mãe, Maria, que sempre pede por nós…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671638" y="5083175"/>
            <a:ext cx="7077075" cy="9906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2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Bendito sejas, senhor,</a:t>
            </a:r>
          </a:p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2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Para sempre!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1327" y="1764211"/>
            <a:ext cx="2346228" cy="3326983"/>
          </a:xfrm>
          <a:prstGeom prst="rect">
            <a:avLst/>
          </a:prstGeom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95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(2)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0957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57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683568" y="1752128"/>
            <a:ext cx="7878266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</a:effectLst>
                <a:latin typeface="Arial" charset="0"/>
              </a:rPr>
              <a:t>SEI, Ó SENHOR, QUE ME </a:t>
            </a:r>
            <a:r>
              <a:rPr lang="pt-PT" sz="2400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</a:effectLst>
                <a:latin typeface="Arial" charset="0"/>
              </a:rPr>
              <a:t>AMAS;</a:t>
            </a:r>
            <a:endParaRPr lang="pt-PT" sz="2400" spc="10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</a:effectLst>
              <a:latin typeface="Arial" charset="0"/>
            </a:endParaRPr>
          </a:p>
          <a:p>
            <a:pPr marL="0" lvl="2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</a:effectLst>
                <a:latin typeface="Arial" charset="0"/>
              </a:rPr>
              <a:t>OUÇO A TUA VOZ QUE ME CHAMA!</a:t>
            </a:r>
          </a:p>
          <a:p>
            <a:pPr marL="0" lvl="2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</a:effectLst>
                <a:latin typeface="Arial" charset="0"/>
              </a:rPr>
              <a:t>QUERO </a:t>
            </a:r>
            <a:r>
              <a:rPr lang="pt-PT" sz="2400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</a:effectLst>
                <a:latin typeface="Arial" charset="0"/>
              </a:rPr>
              <a:t>CANTAR, </a:t>
            </a:r>
            <a:r>
              <a:rPr lang="pt-PT" sz="240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</a:effectLst>
                <a:latin typeface="Arial" charset="0"/>
              </a:rPr>
              <a:t>COM </a:t>
            </a:r>
            <a:r>
              <a:rPr lang="pt-PT" sz="2400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</a:effectLst>
                <a:latin typeface="Arial" charset="0"/>
              </a:rPr>
              <a:t>MARIA,</a:t>
            </a:r>
            <a:endParaRPr lang="pt-PT" sz="2400" spc="10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</a:effectLst>
              <a:latin typeface="Arial" charset="0"/>
            </a:endParaRPr>
          </a:p>
          <a:p>
            <a:pPr marL="0" lvl="2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</a:effectLst>
                <a:latin typeface="Arial" charset="0"/>
              </a:rPr>
              <a:t>O MEU SIM DA ALEGRIA, QUAL BELA CANÇÃO!</a:t>
            </a:r>
          </a:p>
          <a:p>
            <a:pPr marL="0" lvl="2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</a:effectLst>
                <a:latin typeface="Arial" charset="0"/>
              </a:rPr>
              <a:t>VOU PELO MUNDO, SENHOR,</a:t>
            </a:r>
          </a:p>
          <a:p>
            <a:pPr marL="0" lvl="2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</a:effectLst>
                <a:latin typeface="Arial" charset="0"/>
              </a:rPr>
              <a:t>VOU CANTAR TEU </a:t>
            </a:r>
            <a:r>
              <a:rPr lang="pt-PT" sz="2400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</a:effectLst>
                <a:latin typeface="Arial" charset="0"/>
              </a:rPr>
              <a:t>AMOR, </a:t>
            </a:r>
          </a:p>
          <a:p>
            <a:pPr marL="0" lvl="2">
              <a:defRPr/>
            </a:pPr>
            <a:r>
              <a:rPr lang="pt-PT" sz="2400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</a:effectLst>
                <a:latin typeface="Arial" charset="0"/>
              </a:rPr>
              <a:t>QUE </a:t>
            </a:r>
            <a:r>
              <a:rPr lang="pt-PT" sz="240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</a:effectLst>
                <a:latin typeface="Arial" charset="0"/>
              </a:rPr>
              <a:t>ENCHE O MEU CORAÇÃO!</a:t>
            </a:r>
          </a:p>
          <a:p>
            <a:pPr marL="0" lvl="2">
              <a:defRPr/>
            </a:pPr>
            <a:endParaRPr lang="pt-PT" sz="2000" spc="10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</a:effectLst>
              <a:latin typeface="Arial" charset="0"/>
            </a:endParaRPr>
          </a:p>
          <a:p>
            <a:pPr marL="1371600" lvl="5">
              <a:defRPr/>
            </a:pP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</a:effectLst>
                <a:latin typeface="Arial" charset="0"/>
              </a:rPr>
              <a:t>1.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</a:effectLst>
                <a:latin typeface="Arial" charset="0"/>
              </a:rPr>
              <a:t>Ó Senhor Jesus Cristo,</a:t>
            </a:r>
          </a:p>
          <a:p>
            <a:pPr marL="1371600" lvl="5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</a:effectLst>
                <a:latin typeface="Arial" charset="0"/>
              </a:rPr>
              <a:t>   </a:t>
            </a: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</a:effectLst>
                <a:latin typeface="Arial" charset="0"/>
              </a:rPr>
              <a:t>meu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</a:effectLst>
                <a:latin typeface="Arial" charset="0"/>
              </a:rPr>
              <a:t>Senhor e Meu </a:t>
            </a: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</a:effectLst>
                <a:latin typeface="Arial" charset="0"/>
              </a:rPr>
              <a:t>Deus,</a:t>
            </a:r>
            <a:endParaRPr lang="pt-PT" sz="2400" i="1" spc="10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</a:effectLst>
              <a:latin typeface="Arial" charset="0"/>
            </a:endParaRPr>
          </a:p>
          <a:p>
            <a:pPr marL="1371600" lvl="5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</a:effectLst>
                <a:latin typeface="Arial" charset="0"/>
              </a:rPr>
              <a:t>   </a:t>
            </a: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</a:effectLst>
                <a:latin typeface="Arial" charset="0"/>
              </a:rPr>
              <a:t>só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</a:effectLst>
                <a:latin typeface="Arial" charset="0"/>
              </a:rPr>
              <a:t>Tu és o Caminho</a:t>
            </a:r>
          </a:p>
          <a:p>
            <a:pPr marL="1371600" lvl="5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</a:effectLst>
                <a:latin typeface="Arial" charset="0"/>
              </a:rPr>
              <a:t>   </a:t>
            </a: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</a:effectLst>
                <a:latin typeface="Arial" charset="0"/>
              </a:rPr>
              <a:t>para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</a:effectLst>
                <a:latin typeface="Arial" charset="0"/>
              </a:rPr>
              <a:t>o Reino dos </a:t>
            </a: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</a:effectLst>
                <a:latin typeface="Arial" charset="0"/>
              </a:rPr>
              <a:t>Céus!</a:t>
            </a:r>
            <a:endParaRPr lang="pt-PT" sz="2400" i="1" spc="10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8941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1052736"/>
            <a:ext cx="2729218" cy="4609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268973"/>
            <a:ext cx="7580447" cy="3886200"/>
          </a:xfrm>
        </p:spPr>
        <p:txBody>
          <a:bodyPr/>
          <a:lstStyle/>
          <a:p>
            <a:pPr marL="627063" indent="-627063">
              <a:defRPr/>
            </a:pPr>
            <a:r>
              <a:rPr lang="pt-PT" sz="2500" b="1" spc="2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NOSSA </a:t>
            </a:r>
            <a:r>
              <a:rPr lang="pt-PT" sz="2500" b="1" spc="2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SENHORA DA </a:t>
            </a:r>
            <a:r>
              <a:rPr lang="pt-PT" sz="2500" b="1" spc="2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VITÓRIA</a:t>
            </a:r>
            <a:br>
              <a:rPr lang="pt-PT" sz="2500" b="1" spc="2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500" b="1" spc="2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É </a:t>
            </a:r>
            <a:r>
              <a:rPr lang="pt-PT" sz="2500" b="1" spc="2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MÃE DE IMENSO PODER:</a:t>
            </a:r>
            <a:br>
              <a:rPr lang="pt-PT" sz="2500" b="1" spc="2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500" b="1" spc="2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QUER </a:t>
            </a:r>
            <a:r>
              <a:rPr lang="pt-PT" sz="2500" b="1" spc="2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 VIDA, QUER NA MORTE,</a:t>
            </a:r>
            <a:br>
              <a:rPr lang="pt-PT" sz="2500" b="1" spc="2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500" b="1" spc="2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500" b="1" i="1" spc="2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QUER </a:t>
            </a:r>
            <a:r>
              <a:rPr lang="pt-PT" sz="2500" b="1" i="1" spc="2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 VIDA, QUER NA MORTE,</a:t>
            </a:r>
            <a:r>
              <a:rPr lang="pt-PT" sz="2500" b="1" spc="2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500" b="1" spc="2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500" b="1" spc="2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SEMPRE </a:t>
            </a:r>
            <a:r>
              <a:rPr lang="pt-PT" sz="2500" b="1" spc="2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NOS VEM SOCORRER.</a:t>
            </a:r>
            <a:br>
              <a:rPr lang="pt-PT" sz="2500" b="1" spc="2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500" b="1" spc="2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500" b="1" spc="2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500" b="1" spc="2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500" b="1" i="1" spc="2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500" b="1" i="1" spc="2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Socorrei-nos, Mãe bondosa,</a:t>
            </a:r>
            <a:br>
              <a:rPr lang="pt-PT" sz="2500" b="1" i="1" spc="2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500" b="1" i="1" spc="2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500" b="1" i="1" spc="2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acolhei </a:t>
            </a:r>
            <a:r>
              <a:rPr lang="pt-PT" sz="2500" b="1" i="1" spc="2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nossa oração:</a:t>
            </a:r>
            <a:br>
              <a:rPr lang="pt-PT" sz="2500" b="1" i="1" spc="2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500" b="1" i="1" spc="2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Nas dobras do Vosso manto</a:t>
            </a:r>
            <a:br>
              <a:rPr lang="pt-PT" sz="2500" b="1" i="1" spc="2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500" b="1" i="1" spc="2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500" b="1" i="1" spc="2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queremos </a:t>
            </a:r>
            <a:r>
              <a:rPr lang="pt-PT" sz="2500" b="1" i="1" spc="2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ter </a:t>
            </a:r>
            <a:r>
              <a:rPr lang="pt-PT" sz="2500" b="1" i="1" spc="2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proteção</a:t>
            </a:r>
            <a:r>
              <a:rPr lang="pt-PT" sz="2500" b="1" i="1" spc="2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44391">
            <a:off x="344941" y="849367"/>
            <a:ext cx="288254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Final</a:t>
            </a:r>
          </a:p>
        </p:txBody>
      </p:sp>
      <p:sp>
        <p:nvSpPr>
          <p:cNvPr id="110597" name="Line 3"/>
          <p:cNvSpPr>
            <a:spLocks noChangeShapeType="1"/>
          </p:cNvSpPr>
          <p:nvPr/>
        </p:nvSpPr>
        <p:spPr bwMode="auto">
          <a:xfrm flipV="1">
            <a:off x="539750" y="836613"/>
            <a:ext cx="2735263" cy="1044575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7" descr="http://t3.gstatic.com/images?q=tbn:ANd9GcQ7AwPnrFpYufbDoO3R3V3mXpZWW222V81a3YFG2SOfzy8IiqA76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638" y="652140"/>
            <a:ext cx="3848100" cy="3136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66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29704" y="3675063"/>
            <a:ext cx="3756451" cy="24182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67" name="Picture 2" descr="http://1.bp.blogspot.com/-G-o54KlA_vw/Tg1COO4E17I/AAAAAAAAABE/L0NJ8p-KT7c/s1600/Tocar-em-Jesus-Crist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225" y="3501008"/>
            <a:ext cx="4051300" cy="2714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68" name="Picture 17" descr="http://2.bp.blogspot.com/-Qn9gtH3tSmA/TVUZnBP0BUI/AAAAAAAAADM/n8UCmAiYKFE/s1600/Mulher+cananei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4664"/>
            <a:ext cx="3856038" cy="30527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70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88071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88072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88073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88074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88075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88076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88077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88078" name="AutoShape 12" descr="data:image/jpg;base64,/9j/4AAQSkZJRgABAQAAAQABAAD/2wCEAAkGBhQSERUUExQWFRQWGBQXFRgXFBcYFhQZHBcYFRcYHBgXHSYeGhklHBQUHy8gIycpLCwsFx4xNTAqNSYrLCkBCQoKDgwOGg8PGikgHx8tKSwpKiwpKSwpKSkpKSkpLCkpKSkpKSkpKSkpKSkpKSkpKSksKSwpKSkpLCkpKSkpKf/AABEIAJUAdwMBIgACEQEDEQH/xAAbAAACAgMBAAAAAAAAAAAAAAAEBQAGAgMHAf/EADUQAAECBQIEBAYBBAMBAQAAAAECEQADBCExEkEFUWFxBiKBkRMyobHR8MEUUuHxI0JyUxX/xAAZAQADAQEBAAAAAAAAAAAAAAABAgMEAAX/xAAjEQACAgICAQUBAQAAAAAAAAAAAQIRAyESMRMEIkFRYTJx/9oADAMBAAIRAxEAPwDmpcehMbJazmzxonyi53vZu8ZoIAvmE0anbM5oKy5VsBZzGqdNLaQcYZ3gkTm2gNFOSbPqJOI5JjtpIwQgvc/k+8RUsl2dn+kGf/kzN0Kv0xGCZOghKgzv2Bh+NEuaeka0pxtGz+tb5Q21j/MEBNrb9MQsnSVgi29iIDHT0HJmhVnJPUuYWz6IuSPb/cGpQwG9+f5jCoDp8ueveCI5CsyrsqN8qQGyzZ94xm0xN4FcgwPkPwGrmoHOPFVQCbdoAJfrGyRLfMNYDOZUE8o8iT5IBYF8bRIAOJYGZyX/ADe0aCjzn1/3G+ao3D2JMFUlMCzi5t+ImUekZ8J4OqesJTvjoNz0i90nhhEkNpdW5IuYWcD4pSUfkWs/FLP/AMZI5s4Ppf8A1Z6Hi0ufL+JLXqS7EXBB5B2KS12OXBFo24VFL9MeSU2/wXTqDnja2eUJq3w8mZcC93taLStgvSLuH7e8a6ajUqYWDhr9Lgf5ik0mIm/g51WcMMss9wQ474PUQrmq0m5f9+8X6upTN1KsVS/cpLgp7uftFM4nw0BbJuFDUkvnt+Ixyil0a8cr0xRNmnq0DKndekGTaYgtyz259IDqZJuCGbY7QtlHE9VUHQQ/puIDcRuQgxDLYO14JwKoNG+UW9owEp/aMihgfzHAqjbqGkWGoxIHSsxI4PIsPxfMRa3Le8WXw6lKQqomXlyw7f3rN0IBO5+0U5M3Ssnm/wC94e0qjMp5jj5GmIA2wlQ9QzciISPYMnRJxVMWVqAeYSpSuTkqIAGLviLPwmhm06PiBymwwrSpJaxAGeW426jeHVITVJlzkuhZUHIwpwE+lkh+sdOncPlpGsky0t5tKiEgDLh2gNtMZRvsr1OgCbZwFpdAOCFAEexswg8oKFvgEMeQU1i4geZUSpq0mWWMu6SAwmJwQDuoZaGyZGpJ5F3HsT9wY0RlcdmWcaZTqIhKlFRZJKgTfBO8LKjh4ImSiPNLUoo/85/mHnGKQy5c02JwG5GK7TVTzArmi/uE/wARB3dDxEHEaRtSt1D9+rQJO4OtQJNnNudnGOrCLRKoxMmeb5ElQ/8AT33htPpE4F8O/tb2MPGFjSyUcsm0ZBxfF7CBpizyaOm13h2VsND7hs2Jd7bCEHGfC7JfTdrNgm/tmOaphWSylGbGC1vBkygKSQYE+G1zAGdsxExokZaXiQRNh02ayi/M/eH/AAavIIS7JUFIdv7kkD2LH0irVHznufvDTh60sHcsR2hbp2NVqi51Ut9CiCCGzm4y/dJh7wvjxr5n9NUDLkKCiAVJBICk4U7GAV1CF06ZiWISWI3HMe8Lpk/4E5MxDWIUncPCyd7BjdaZ0impJEspKU+dALOSQLNYYDGCKWuCQrzML2e6SXx9D6xzeV4qM2cozF6ApwNJZCb3HMdhGfEOIsU/CmrXqBfVyGLDGd3gRbLZIJoI8X+MES9UtHnUXGbDvHN53GpoOfQfa0PazhwUSXc5V++sVuup9JbPMxS/sjw1oZUfidYbUBz9cdYv/CuLImISX5OdnzvyjkhYO377Q24XVHQQ5a2oXt1g8qF4cjp02ql4S6+ew63NjCybxBnZIa7ZYhsf6Ea+G1GtNr8oGrgWWQLBr8y7W6dYzeRuQ/jSQq4lOlrUdSdFhfY3it10kEnTjaG9RK1AsHLl+zQgqnSW+nKLJ2N0aDa0SMSp7xIcSwlSRqU/Mt7wXLwGPcPjlHk+Ub2Due7R7Kp9zj/EIVS0WfgPEAy5B+VV8/zz/EZ8TWcdweu6TFVpqooU4GMf7ixiqE1GpNiBcE56iB+CONbEpUorYDJ3xzf7w+lq0gF8C/V4RTpwCxgZfvDanHxEAYPTckX+gg9BYZTF0P79f20L6qhC8fMzsB92hxRS9KWPUAZMdD8K+EJMmSZlVLRqUQRrNkJ2GWD5hHLYy6OGK4KoqNmCd+8ZJpzLCmyoNjPWOrV3BJZEyawTLSpioFk5YC7vfYRW6WgTOqAEJOkHy2urnbvb0iXm3so8erMvCnCVplB8lzt5U5JuYM4tKZOfKzhsHcH6xZaXhYlmb5tWlC74DfKCB6/blFckUSplNrXqEtIGpTXAANhzOPpEnbdncdFSUjyFXNTAfeE9bSFTncFm3Iy/aHZrgo6QmySWbcdti0L+MJKFBQGbG0aYsSX0VxQiRsn5MSLEWOZyhcddo1qTvdiLdI1Km+YjN9mgkIww2P3iZU8k07kE/L1xBCJKkl056RnLkag2A+YYSZR2BIsNvUwEzqS7FdXSFTKAdT9u5icOrVJUxLOdxjYRYpFGb7O1zkWxAlXwsbHr3jR4XVszvOk6MOCVWuak3UAom18kiO3Tq8TZIDEBmINtsdo4PSVXw7pBSRzGC7vaOh8G8aa5QC06lXAKWz1fBv6xlnjo145xHHjmqliiTIAaYdBSkJs/6DCHwXSEVKQx8hljF3KiT6MFe4gKfLKlFa31KICR/YCc/wDq57RZvDEo/wBQlsupR9iPs0ZXK2O6LBW8LQlKk/8A0USs7hLksPcxVfEktJCUTJiZNOgOmWE/OA1ujt1OYf8AiHiwQoPhw/Zw0V2vWuaAsSgZcs6tRSS+xMVa1aFTrspUqkQueoy0/wDGA24fYG93xAHiSl8ptcEHMP8AhyQZqlKtZKQkWbdyOe0AeIpA1Mf+z6D/AAY6DlyoEqKAoRI2T03w0SNhEMSn/kUTzP3jeiadhGucHUruY3UdOHvj+YmUGXDJRUoAXJYADmSwH1i7SeCIQVS21TEB5pBbSf8AqlLg9zzxiFXgThoXVILOmWCo9wCE/U/SLTTcPUJlStdipQKdn+vX6Qq+wpJ9lXK/KScuR32H5gQyr3jNKwbcj9NvqTG8I5x7EY3HZ4U21JiDilERqy2Y3+GK/StI2JHpkfzDOfI1IJDE/wAbiEchPw1nykuccuRHrGTNjp/6b8GS0XumQZqgEXNzszAEklRsAG3MM+AcblU85ZWrU6dIUAdIU4JzfTtqxaKzIrVplfCFkm6nyosPmbt8uIV8RnKJ0iw5/wCYlH0lRthee5Uiy8dr/jLTLFzMWBbk/wDmLvxZaJdPoSzMNW2rp/iOU0s9UubLWq+kpa/WLB4n8QOkMSHBHb05mEjDj2XlPn0KfE9e+rRZSzkWsB9BgekV+tUtaWUolrgkkl7N2ger4gVr1bC2Yym14uQPNnp36tCvuyiVKhBVPqIOXvEiTQVKJUb7+5j2GAGTCyldzGyRM82bQLPV5j3MEUky7wrQbLP4b4qJUwHY2V1vF3/qnBfB3/e8cupiXFielrxcfDvFQRoXm8TdoZdC2cv4cxTpYOSD0ex7Rv8AjJUHexZoufGvCUuqpwpBaclKW2CgA5SU7ZDRzJKVSl6FJ0LBwSf0x6OPK46Z5uTDGTbQ5M8I3c/2gH7wurwdKjpAcC1iUgEEF+ZaGFPPsCyR3GP28YKmJWD1t1PWNDjz2ZlPx6NyPlSeYSfoIDqFgrsRYR7NqijQkAO1+3IfeMFSg4UMG4MBSvQzVe4ICQtOk2ffkdjCDjFQoeRRum34PaLHTmz9IE4zKQpBUW1B2LfTrHeow+3kd6bNUqKqE6iOezRurjoSBvGVOtnNuYtGqpJWrOfpHmnrvsACLR7BE6waJAOMVh1luZgmnQw9TAwWylDqYLk3Tu7mOZw04dLsDvf0h2mgCUvcEh9TF/pCGnWwAALnHKLpQTnQFB8M+zjLwtWNjDuHccUiWh3wGc5sxNxCTi8oTmKmKhghtQ/MM66eyHJ8rXOgWgk8I1I1FIQTjmOh62+sWUZS6M80ob+ykT5akliSQOsZS54a4Yw84lwUoLfNhyMDnCebQOWh4ZZY+yUsMcgNNmA7uQ++I30VWG0bsSDm/KB1cLKbkgC9zv6QOmeEnyP3+kDz7sPh9tBqq+zDpAa5xUQOb9mjfQSdQKSA+3XvBM2l04Tfa1t8+8Tn6mUtWUh6eMPgUTZbE9A+2YG+EAXMMqiWzuMm7b9ICqk2f+BCJ2VoXrWD7x7GM5PKPYYajWfmX3P3hpLxEiQGD4Djke3vaLDwtemZovpNu2LxIkNh6ZGTakjzic8kkXYMGd9nPp0iz8MqypI1XLP++wjyJHpQS4mRtvNJHtRUEhtr+sVnjFaJROlAy14kSPNzf0bsXRT+IV61rLkwbQJDO360SJGef8lood0yAEhoInSx9IkSMiewz7Fs+WFKx8v4hdU07qbYAxIkbMQgrrQyi0SJEig6P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88079" name="AutoShape 13" descr="data:image/jpg;base64,/9j/4AAQSkZJRgABAQAAAQABAAD/2wBDAAkGBwgHBgkIBwgKCgkLDRYPDQwMDRsUFRAWIB0iIiAdHx8kKDQsJCYxJx8fLT0tMTU3Ojo6Iys/RD84QzQ5Ojf/2wBDAQoKCg0MDRoPDxo3JR8lNzc3Nzc3Nzc3Nzc3Nzc3Nzc3Nzc3Nzc3Nzc3Nzc3Nzc3Nzc3Nzc3Nzc3Nzc3Nzc3Nzf/wAARCACIAL8DASIAAhEBAxEB/8QAHAAAAgIDAQEAAAAAAAAAAAAABQYEBwACAwEI/8QAPBAAAgEDAwIDBAcHBAMBAQAAAQIDAAQRBRIhBjETQVEiYXGhBxQjMoGRsRVCUmLB0fAkJXLhQ1PxgpL/xAAZAQADAQEBAAAAAAAAAAAAAAABAgMABAX/xAAhEQADAAIDAAIDAQAAAAAAAAAAAQIDERIhMRNBBCIyUf/aAAwDAQACEQMRAD8ARtS1CGWIbXgbw4Y4olRAPawMscDn/ugdxtSMISuM8cef5VtdR7ZIlZ0cNAJMmMcf4KgyqQsfYbsnA4xVKrYNHa+uFu7+SRAArMNo2jgcY/SpehKkmuW6y7TGJCxBXg4GR+lCEYg8d896nWcqpKr7ipB4YGgn2E73peaSSZkCl2J4jAA+XFSNBEQv7Z7gL4KzIZCUHbPPlRuZ/rOjJJqb7QBmHZ7Jf8PyoOCqKoRQvmRTXOl0CX2W31X01Bd231qxtYRcKpA8NFG5e+MYqu75oGgUiJRtyZGZQPLHl259fyNOnTPVVrqN8NPlEscYQKpZ8eK+OQPQcH45Nd+o+gbbU7v61bXrwFzuMe0Mu7zOc5Gf1rz/AJFFcaPRcOp3IidC28F5dTwTRxFXJ+8QNwz2JIJA+H41t1FY3Ok63FPYw2rrKNhijIKkjy92Rz5VM0XR4bLXIzBqNreRAlZImDRvERwdwbt585pl6gtYNR0aM6TJA8iNvieIYVypwVX186q8i3sksdNaKwvtWW4h2G2AJXBUuzKD39n/ALzRTpmxtIbyHU9RLC2gdWVVQN4j8ELgjtjk8UCitpJnMMMZMxPtHsE8uT+FOFjp9zF00YnRnO5rhChGSxVVX8lzmnvqSUPlX7Bdtfh1y0ewXTreK8lY+EoiQbx3xkgc4889xVfTxPbvNDcQtHJA4RldAGHJ4xipk7zWpd3R/s2J2su0BiOBj5/hQyFi9tM7ks7MuWbucUMUcQ5bVjn06sd9qPgbIsy3tsi5ReM8H9TV56idFsIZJpbWzKoCceCnfvjt37VQ/wBHfiNrD3gjZ47MG5bHAJUYUE+WWI/I1cVjo8cbme6YzzuSW3dlJxnA/CnbUke66E3qfWlW68CCwtgZCVjIt0GBt4/dyTnNTNJ6VttQtWuNQRHeSLO0RqMZ7jtRbW9Et3v4r5jjwpUkKn0B5olpOPCCKRjwzz68mi72ujcdMr/6UtPiWfT44IoIjsYZWFVHYegrt0z0feQ2VteRzaYHuYvEAlslkK8AjGfj/nFSfpQx4+mt/K36U56FEo0LSUZTn6sB8l/tT4wWIutdN3um2xvBe2LOrbSRYqCAw5Px5P50jLo019+0G8aDNnD4hKRAbuR7uDz8qubrgR/su7GMbgpT8B3qsekd0sevqyklrLHx9qqX4JIm6lbmOa5to8FUZSpwB3DDP45qC0ZSOMnHtA8j3GjmplVYSqFzLZpINx7lSMj8gaE3TI8NsY4jGAhBBbcSc8nOPWpDHt6Szx47i3VflUa49qXA/dQV3ZvEuIsdgoBzXHaTJOT5cUzCc7qPw5JUxzgH868iiaRRKcDbgAHsTUvVUH1o4/ejB+VcbbYbQq5A3HigkYa20aefTxqNxNcPcOB7CwjH4egoDcNIjMpXGDtY7hmney0e2m0eD6vcyRyiMZaGQZz7xmlDV454rwwXsomODskYYbHvqtz0JLIsV/PaX0d1CwEkEivHkccedWbB1tZX2npNdSFQV+0hTO5W4BA9D2YH8Kqm4BRhu5yO488V3s5hG6JjjO5ue/HFcmXDOR7Z1YvyKx+Bbqq8tdTu4r1N31iSLFy23Cs4OAw+I7iimg3Tw6bbQpcbHhv0fsPZj2ndnPccdqVLjcyW75A3bhj05ove6I9tpS3yyl1YLuU+8+VaonjpmnM1XJHayeO5uppLddkc1wzcn90sSB86d441bplAVBzbAfH2cf0pG6ejbf4QQ7xIfYA7Y7/gMVYiWN1bdOxrPC23wiQ8ftqy5OMMMg8GnyT0ic1+zZVuoXEstnslkdwgATcc4HpQ+BsWsg9H/pUu55hulPB4xnj/ADtUaEA2p/mYiiL9jP8ARs7/ALbdFyVNlcsR5ZEZwSPcT+tXKeotLt4V8fUIA3YkyjvVRfRdGH15k27vFsLhMY8iAP717f6PplhdPNcybLdJwoRj94BuR6+tao5LZpfeixtQ6l0u7YQ2tytxLKwjRIAZCx9OK79I3pnsFXJJjDxHcMHIbz/DFJ3V939Si0K80JY4o7Zvuxj2QVIKg+eCPxINFug9RXULm+lVGh8SUyeCX3bSVGTn0JFRl9FbnTM+kobnsj6f1FPmjL/sGmsx7QL5e4Ui/SAN6QN6Ln9KsbT4wuj2i4wBEoH5V0R4Rr0VOuR/tlwzuUBUDcfP4egpG6DjHh6yADj6qucn+Y/2p1+kIeNpDOT7CuoA9aUOhh7GuYPIgRR+bGnt9CpCRq0bDToZ05MFy8Lg9uckZ93cUIYmQZWJI0UcKmcAZ95J86Z9oubXWbNhkvB40Y/nU5pZTasBI/eH9RUxjnb+1cJ7lr2cYaXH8QrayH+qT4Vl2MOT76ZGOmoDLxE/wCjDaKBp2nRqAJZD9q2wsME8EgflQq7w31dm4zgGrDt1ZYbd8hXuWZo8jsiDAP4k5/KivdG+jtc28Vlpqi0s45pFXB8MDPHn2qvNTM0lyzXLzEk5Hi9wPT3U83Og3MJa4i1C5bIJO3aCfl+tJ2p3E011vc5RTtJJBJ+OKrl8En0g3dtI2nRXePZOc/nQ7ccnB8qNXkrS6dDbphVRiTjz5oIRgmoDE13DW1qfRiDT3L9r0wpAG4CPHHvqu0Y+Eo9Gq3vo4hiv7mFJl3pBEZdncFh93P40lpjy/QXq3TVzp9taWsUhi1DXZpZJFzgx2wx9mf8AkWGfhjyNFoejepun7b/YeoTbptJNsMlGb3g5U/lTDq1udU+kjKyqg03TUX2+QJZCzLke4DJ/CvbyK+sbC6+sa8Bd3EoEBlAKxjI4Vc9+ahlyNVpF8WJOdsrbrXSvHsBrumwKts4VL1IlCiK4U7ZPZHGCeePUUnx8W6k8Dec/pTx1obqHpm1tbhSs37Qu5JQhBDNkZPHvb8sUk2UqQGOSS3SdElBMUoO1x6HGODXR9bINd6Hf6H5MdY2Kg/etp8+nC5oX1hFPca5qc8JlmtredkeRV+ziyeBntk0Y6XvbLRrtr3TrFxeS20xiLyBxCGUEAA4CjvkknigmpeI9/ZaWt2k8Rmjd1j3YLuwBJJ+8eeD6UOXQ3DXozdTaZcaJa28tmgNnPBH4kMgyEl2jcR6Zo70PFFJBBdqgRzH4LkLtztPH6036vaQyQeHPGroOACPKhenWEWmwqtqX2u5OGOcZ74qLf0N69gnrdQbZT6RmrAtCf2JaHP8A41/SkHq8Frd1H7sTYp7sWzodr7lX9K6Y/kjXol9b3Ct002Cd3jjNK3QjYi1c99yqPkf71N63vWMTWI4AkLn8uKF9Bt9lqmfVfkKawICWL+FrakjuxQg0p3eVnmjHZJGUfAEimm9Pg6yGHYTZ5+NLOopt1C6A/wDc360gTW2OLlNvuHyFZd/f+LVpbHEyEV0uuX/GmRjteKfq0LfEVZelY1LVdND+1D9VyVHGcqDgenaq7ulzp8Rp56LdWghnkP2aW+GJOMALjikybU7RXD/WmMOtadaDTp3t2kjK5wwlY4Hp/wBUhR2NrJpsdzOXlnOdxMhAJB9KcdOvBJpV7Lc/cJLKcggA9gfeMUoWkqrCU24RpMqp+FQwVbbVM6PyYhSnKBlzCYrKSVgAz5RF+PnQO5gMBVWzkimS+f65qEaL9yMc+6gmqP4lwcdq6jhI1razztHHDGZHdwqqgJZie2AK+gfoz6UvdBtJrrVmWGWaIBYj96NQc5Y9s+eB2pa+hTRILS9OoXcYe5a3LwEnPhg47eWSD+lWl1IHOhXktrlnEDFF8nBHb4EZ+FBjVLXRWfTWrm86l6g1SVALS5lDCU+QDYXP/wCdtHOoUnvltobaWG4tJmGYVKlm88jzJ7c+VK/T+rwWMsmn2ejPI8rEeHPc4CDaN2eBxx5mmzRL7T7BEjsrS3kv52AFtaREIG/mkPLjPvxXPWDd8i851MJAXUehLq+6aWK7vBbXDytcSSbd6lSS2wZIwBwSxIBKqOQopItun4dNmf63NHd7WPhgKVVuOCQe3rirb6/1GSy0xI5ZQXuSqEjjCqNzH8Tx+FUrqGpyG3mcg+0ODj+PP9B+ZNdCXQI1p0zS+1wXE0V3AiLKIlLDaCoYKBwvbyrlp9xLca9az3EjO5uYTuY84Drx8qFxxlYNxAG4jGPSplodt8pzjayt8MHvSuSVVtn0NqEnJDHsM5qOrq0cePJqU77raznJEZkZQSOIjzXG26xtUj2uJ8jtiPipqGNyQX6kO8Px/wCNv0NO2mD/AGe3Pqq1WV71LZXKSZExbYwCiH3euas/TBjRrcEEARA8/CrR4Trsqjr1kXUZlUc9zUboGMG01Rj5tj5Ct+vxjWLls4BHHyrToaRfqN+ScfbHgfAU9f4BALqJAL7eowBIM/HilfVQP2jdlexkJH5imnXXWVmTgnxd3Hf/ADilu5g3yXchbAQjJ9SSKnoJCgGJUrpecuCOK8j++n+eleXvLCnMEJudOT8Kbujt0mnvDEgYbHVmY4CD1/Ck9jv0we7FFdCuAqhGdlDOclTg4xS3PKWhsdcaTD+r3iwaIlhbTJPNcFVVkAyIxmgV3MsChN4JQYFTZri2tonFogTdyeckml2/nEq53cnvikx41CHy5ebJWmyYjuZ3wc8UFvG+1yThQeaJ6da3d6gt7RTsLe1KThV+Ndrq0sLZ0idLmSRWIMoU8t6e8fCqgWKmtsfultSfREsXGfsoVWTnywM/57vfVhdNapBrFpe6aeTETH3z7DZwR+ePyqpmmZyuSAW479uOP0+dDrbqK66d1yPU7Q5UjbLC3IZfMfLvWaLZp6TLcvLS3Flb3F5pEN28aYlkPDZHHLDk9vPiodnrmj6PaXOpWumC1gBMe4yl5bmTuUGeyjzPbtS830pGWFm0vTi0jglhcTKqAnnJAyT8qTtSvtT1e7E+oTRsRwkYwqqvoB5DvWORBPrPVbvUrFdRnZm+1YMoONiMpCge4HFJ0t+720i+FsSQjBDd1HAHzNMN/cK2h3sEjxh/BJVS4ycEHtSjK+UJzQ8Dt+EuSNVjCp2U44GK2QYnfPIC16p+wLfzAVsV/wBU/wAAaUxan0WaJp+q6JJcX1pHMUupEUuO3sLTRL0dokk8yJZog9lFZCRj4c4zQ76HYnj6XBPaS8kb5KKeIY9sjs3YtmmXQAPp/TeixRhP2ZbsynG5lyR8aOTKkduyp93bj4V5INtw383tVrqB22bsRkBSaKQClfpAY/tN8dttJVrfX1lHKbWQoGOW9gH9ab+uZRLdb180IpPnbbpx+FGvTEN9QurqXM07cnuOMflU6+hFrpJRwfEZgzZ8+1DtKTdeo38I3H51P1mTfaIv85/pU2EEA4ZM+79Ky9P3Kxu6n3L+grLzlUpzbJy86Zj4VkT3K+GbSJpG5JAB47Dn0/GsQgacc+lGul1SW0m8bayBhu3DIPFYpjhXWjjBpuoSFjO0cYJAZQC5JPYDyJ/SiCdMW8UgaaSSXH7gwAfnU551SZXZNqorCP3Zx8+MfA1pLfbYidx3Hvkcg++s9HfOKJ9Jto9tDFss4ljTOCAuNvu+NQdZgllUT2jNuUe2I+Cw/v8A56ULub1/F8azYCdBgqckSe7H9ak2+sOYAZbGfnO5gAFH4nGKyYXctaOcUhaA7w4cKG5GCO/l5UK1aQPfqyDl0O4HsSc5I/zvRG1me4eZZWRG/gjcMQv+d6FapHvkKE+0vKH0/wDtKn2SyPcAadQsropJ3dsHvT7oXSV9qL2Ti5iRbjTmvF3DPG4DHxyaQGyJGB7g4+FXt0kAF0gdtnTSfNoz/WnXZwNlN67bvbXzxs2WAAJqDCNxxI2F8zRvqoka7Kcc+hGR3NCJFZzk4Ufy8UjCS0KiB9rArvGDUncBcuScAKOTQneY0KknBYGpyKbmVzEeWAAGO49KBi/for2r0hYMpB3PKxx/zP8AamiS4xLsB4B5qs/os11Y9GFhJshntdyhPEGWUtnIB+NNOnan9ZLuMtgkHB4qiQjGmds+E/r3ry/YGwfnuhqE1yJbJtrcx4INbz3SvpzEdwvtVkuwlD9UzM95KpHYn9aXbw409s8Ud6lBOqTfH+tAtSIW0wSK1emRC0x/Dn5zyuK66hMHhh2A9m/UV54DR6YzAY3kMGPqPSoplaVMMcleAfM/GprsZ9GN2T4D9BXt8MRJWYyE+APyFe33MaCqAO6HNg3ngcCp2iXMcY8KR/D8Vsq/luHrQ+E/6NvcKk6YGe2aN4VkQkbl3BWz6jNL4Pieq2Hb6O5kAXIHPdu34VFFhqVywEk0Sx+ZBJ4/KuMF1e2pZLX/AFMY9lRIdrIfeDUd9Q1NZAJIjh/3WwA3/VA6Xc/YZtpDaxeBaRpNMSfbI4x/b38fjXkUZvZ2CIZplwHmmYqin0Cj/wC++hUurbAYYcyXMh+0cd/+I8seg7VN08zrEsSHGG3SyBux/h58/fRDNy2cb63ms5Fc3EMRjOQ0UBwPccnsajDVnjzu08St+6wBI9xFb9QvtfajjJXn2u4oZZ27NNFjckhcrtyVLHyzSr0S6/bUkWeN1mcSv7fJ9oYP/wBq4ugOobPU/CtraOdZrLRVgcyKAG2lBxz7qre50i42xyTKZVHGMkZz3OefP41pYNcaDqpnktRJHtZdsUrLgHzVhyCPU5FNySetkKx0u9HXrBv94kb1Jx+dB9xI7Gump3r38/juzn/moB+Xf41xRvIZz6YpWxUZy3B7VsN0bIyEg7vKsAc59k5rfw5VcDwzkHuBQ6G4s9nmmkO4qcjgHB7V203Ur+wuUayu5oJC4OUbgnzyPOo0hk2gSF+T2PlXkIzNlSMqMgetMmK0XH0V9IEV+hsNcmihviCI5sbVmyPPyDfr7u1OEd9ELIB2+8D5V84v4Up2k+G3mGpv6MMhtZUF9dJtyAsU5Cjtzis8qlbY043b0iH1RME1S5ywwD/Wla4uXmOVzgHsan9QeM+q3CXM0kzI2N7nkjuKGbcGs6T7QvFz0yRL4fgqplkBJIZScjtwRjyqIG4/qK6q+yMqFU98EjtWkjb5GfaF3HOFHFAx2z7I92B8hWXZzGhrwj2R8R+grLgZjXNUAdrU/wCnamXoS2tblLpbq2in9pMB0z/EM/p+VLVsPsGHrTR9HZxeXS7c4RTjOPP/ALqWT+WNj/o96jtLR9StLHT1EchcpNsjIK8j54ycUZHTmmQAxNakkjBYOdzHPqOP8xTAksIkYyIF3dyFH61D1FbgSeJbhXj+9lWGeT2wTz5VyfK/EdCnvbAU/SNmWRvrM0aL6Bfw8uKijpWRkwbrMec7JhuB/wD5xTTHOWO2TMbY4VgO1dnmAclsD345z6fCt8lL7G4oT4OjUS5El3c71XgRxJsBHoCeakXnTVvuOwlEBHhhCDg9s+vvphuLqNFTOOTjGTgH+lDLi7iVQ5kfwwMnA5z8B/nNb5KZlOuyfYS21pBHDFaIjOCCznJLjyPoD5N2qP1DDFfWmPCjMZG0rsCyIc/eyOe4Ksp7HHkRXKO5iLKVHfJPsHB/HFSo2t1RWaFckfA/nUu1Wzo+Xc8WhIk6b23AIZyhJChhjHn2/OiNtoduiAtGAT23d/ypk1C8hVDyozgBRxUK3uY5ZCyArjsGHB91UeWmjn+NENNNhUgSoGHqEyQO3+cVvLa2EOI41RsZwFO4fKiMquMNncvfGPPt+NeTNHHahnh2tnsFH4ZxSc2NxA7WVtKDEkQ3OM8rS5remRWRGHcgnco2eVPMVxbh3V9pQ5O8flitb5ba8ROC/HYgEcfEimnLSZnjTRWapzkMM+e7nNNnQkT/AFi4Ix4XsgkcY7j/AD4V2u9IspYiY9gbBwVHGa5aA8OhXk7XrERFPvAFlyP/ALVrvlDSFxQ4tNmnWmlSW2o/WmBEUwAz/MP+qVCR61ad/rGja9pZtTFcXDEHw/Dh548xznP4VXWoaRe28fiiJ2iZ2QEgbgR5Edwa2C/11QPyMb5cpIGRXnFdksLpwD4TAe+t20+ZEZmHYf1q/JHNpo1wh4MgUep+Ar2QK21TKmC2OM5x61lZTiHWERrC4WZWI7dh+tGOjrxbe+l9pF3JgksB5j31lZSZO5Y0+jn9fhkTmeEHP/tX8+9cxqVvER9rGAO/tr/esrK41KOl0zm+qW2dyzRd85Eij0/tXBtXh27TNFz2PiD+9ZWU6lA5Miy6jEH3GaNh5jeOa4z6lbCM7JY1yPJhWVlHig8mD49W8HaN6yJz2fzryTqAnt3Hb2hWVlNwQnOiHNr8pI5Xg+ZFaxa3MpBBHHYM3FZWU/CdA51slt1M7IVYoW7Z7/1qI+tzSKytIxBxgEgYrKylUSZ3RodUJbGQCe53d/nUhNVGwLGwVh2Oc1lZRcoytnZdV9JQD/zFaXl3BcRYMmH7l89+c1lZQ4pDbZvN1NcwSNI7o0rKqK6hcIoHZecD34HnQ+LXpJLnxbsPKSeCJD8/WsrKPFC1db1sKRahBOpYMvvG8ZFaXM8JhcBl7fxA+Y99ZWUutB22j//Z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88080" name="AutoShape 15" descr="data:image/jpg;base64,/9j/4AAQSkZJRgABAQAAAQABAAD/2wBDAAkGBwgHBgkIBwgKCgkLDRYPDQwMDRsUFRAWIB0iIiAdHx8kKDQsJCYxJx8fLT0tMTU3Ojo6Iys/RD84QzQ5Ojf/2wBDAQoKCg0MDRoPDxo3JR8lNzc3Nzc3Nzc3Nzc3Nzc3Nzc3Nzc3Nzc3Nzc3Nzc3Nzc3Nzc3Nzc3Nzc3Nzc3Nzc3Nzf/wAARCACIAL8DASIAAhEBAxEB/8QAHAAAAgIDAQEAAAAAAAAAAAAABQYEBwACAwEI/8QAPBAAAgEDAwIDBAcHBAMBAQAAAQIDAAQRBRIhBjETQVEiYXGhBxQjMoGRsRVCUmLB0fAkJXLhQ1PxgpL/xAAZAQADAQEBAAAAAAAAAAAAAAABAgMABAX/xAAhEQADAAIDAAIDAQAAAAAAAAAAAQIDERIhMRNBBCIyUf/aAAwDAQACEQMRAD8ARtS1CGWIbXgbw4Y4olRAPawMscDn/ugdxtSMISuM8cef5VtdR7ZIlZ0cNAJMmMcf4KgyqQsfYbsnA4xVKrYNHa+uFu7+SRAArMNo2jgcY/SpehKkmuW6y7TGJCxBXg4GR+lCEYg8d896nWcqpKr7ipB4YGgn2E73peaSSZkCl2J4jAA+XFSNBEQv7Z7gL4KzIZCUHbPPlRuZ/rOjJJqb7QBmHZ7Jf8PyoOCqKoRQvmRTXOl0CX2W31X01Bd231qxtYRcKpA8NFG5e+MYqu75oGgUiJRtyZGZQPLHl259fyNOnTPVVrqN8NPlEscYQKpZ8eK+OQPQcH45Nd+o+gbbU7v61bXrwFzuMe0Mu7zOc5Gf1rz/AJFFcaPRcOp3IidC28F5dTwTRxFXJ+8QNwz2JIJA+H41t1FY3Ok63FPYw2rrKNhijIKkjy92Rz5VM0XR4bLXIzBqNreRAlZImDRvERwdwbt585pl6gtYNR0aM6TJA8iNvieIYVypwVX186q8i3sksdNaKwvtWW4h2G2AJXBUuzKD39n/ALzRTpmxtIbyHU9RLC2gdWVVQN4j8ELgjtjk8UCitpJnMMMZMxPtHsE8uT+FOFjp9zF00YnRnO5rhChGSxVVX8lzmnvqSUPlX7Bdtfh1y0ewXTreK8lY+EoiQbx3xkgc4889xVfTxPbvNDcQtHJA4RldAGHJ4xipk7zWpd3R/s2J2su0BiOBj5/hQyFi9tM7ks7MuWbucUMUcQ5bVjn06sd9qPgbIsy3tsi5ReM8H9TV56idFsIZJpbWzKoCceCnfvjt37VQ/wBHfiNrD3gjZ47MG5bHAJUYUE+WWI/I1cVjo8cbme6YzzuSW3dlJxnA/CnbUke66E3qfWlW68CCwtgZCVjIt0GBt4/dyTnNTNJ6VttQtWuNQRHeSLO0RqMZ7jtRbW9Et3v4r5jjwpUkKn0B5olpOPCCKRjwzz68mi72ujcdMr/6UtPiWfT44IoIjsYZWFVHYegrt0z0feQ2VteRzaYHuYvEAlslkK8AjGfj/nFSfpQx4+mt/K36U56FEo0LSUZTn6sB8l/tT4wWIutdN3um2xvBe2LOrbSRYqCAw5Px5P50jLo019+0G8aDNnD4hKRAbuR7uDz8qubrgR/su7GMbgpT8B3qsekd0sevqyklrLHx9qqX4JIm6lbmOa5to8FUZSpwB3DDP45qC0ZSOMnHtA8j3GjmplVYSqFzLZpINx7lSMj8gaE3TI8NsY4jGAhBBbcSc8nOPWpDHt6Szx47i3VflUa49qXA/dQV3ZvEuIsdgoBzXHaTJOT5cUzCc7qPw5JUxzgH868iiaRRKcDbgAHsTUvVUH1o4/ejB+VcbbYbQq5A3HigkYa20aefTxqNxNcPcOB7CwjH4egoDcNIjMpXGDtY7hmney0e2m0eD6vcyRyiMZaGQZz7xmlDV454rwwXsomODskYYbHvqtz0JLIsV/PaX0d1CwEkEivHkccedWbB1tZX2npNdSFQV+0hTO5W4BA9D2YH8Kqm4BRhu5yO488V3s5hG6JjjO5ue/HFcmXDOR7Z1YvyKx+Bbqq8tdTu4r1N31iSLFy23Cs4OAw+I7iimg3Tw6bbQpcbHhv0fsPZj2ndnPccdqVLjcyW75A3bhj05ove6I9tpS3yyl1YLuU+8+VaonjpmnM1XJHayeO5uppLddkc1wzcn90sSB86d441bplAVBzbAfH2cf0pG6ejbf4QQ7xIfYA7Y7/gMVYiWN1bdOxrPC23wiQ8ftqy5OMMMg8GnyT0ic1+zZVuoXEstnslkdwgATcc4HpQ+BsWsg9H/pUu55hulPB4xnj/ADtUaEA2p/mYiiL9jP8ARs7/ALbdFyVNlcsR5ZEZwSPcT+tXKeotLt4V8fUIA3YkyjvVRfRdGH15k27vFsLhMY8iAP717f6PplhdPNcybLdJwoRj94BuR6+tao5LZpfeixtQ6l0u7YQ2tytxLKwjRIAZCx9OK79I3pnsFXJJjDxHcMHIbz/DFJ3V939Si0K80JY4o7Zvuxj2QVIKg+eCPxINFug9RXULm+lVGh8SUyeCX3bSVGTn0JFRl9FbnTM+kobnsj6f1FPmjL/sGmsx7QL5e4Ui/SAN6QN6Ln9KsbT4wuj2i4wBEoH5V0R4Rr0VOuR/tlwzuUBUDcfP4egpG6DjHh6yADj6qucn+Y/2p1+kIeNpDOT7CuoA9aUOhh7GuYPIgRR+bGnt9CpCRq0bDToZ05MFy8Lg9uckZ93cUIYmQZWJI0UcKmcAZ95J86Z9oubXWbNhkvB40Y/nU5pZTasBI/eH9RUxjnb+1cJ7lr2cYaXH8QrayH+qT4Vl2MOT76ZGOmoDLxE/wCjDaKBp2nRqAJZD9q2wsME8EgflQq7w31dm4zgGrDt1ZYbd8hXuWZo8jsiDAP4k5/KivdG+jtc28Vlpqi0s45pFXB8MDPHn2qvNTM0lyzXLzEk5Hi9wPT3U83Og3MJa4i1C5bIJO3aCfl+tJ2p3E011vc5RTtJJBJ+OKrl8En0g3dtI2nRXePZOc/nQ7ccnB8qNXkrS6dDbphVRiTjz5oIRgmoDE13DW1qfRiDT3L9r0wpAG4CPHHvqu0Y+Eo9Gq3vo4hiv7mFJl3pBEZdncFh93P40lpjy/QXq3TVzp9taWsUhi1DXZpZJFzgx2wx9mf8AkWGfhjyNFoejepun7b/YeoTbptJNsMlGb3g5U/lTDq1udU+kjKyqg03TUX2+QJZCzLke4DJ/CvbyK+sbC6+sa8Bd3EoEBlAKxjI4Vc9+ahlyNVpF8WJOdsrbrXSvHsBrumwKts4VL1IlCiK4U7ZPZHGCeePUUnx8W6k8Dec/pTx1obqHpm1tbhSs37Qu5JQhBDNkZPHvb8sUk2UqQGOSS3SdElBMUoO1x6HGODXR9bINd6Hf6H5MdY2Kg/etp8+nC5oX1hFPca5qc8JlmtredkeRV+ziyeBntk0Y6XvbLRrtr3TrFxeS20xiLyBxCGUEAA4CjvkknigmpeI9/ZaWt2k8Rmjd1j3YLuwBJJ+8eeD6UOXQ3DXozdTaZcaJa28tmgNnPBH4kMgyEl2jcR6Zo70PFFJBBdqgRzH4LkLtztPH6036vaQyQeHPGroOACPKhenWEWmwqtqX2u5OGOcZ74qLf0N69gnrdQbZT6RmrAtCf2JaHP8A41/SkHq8Frd1H7sTYp7sWzodr7lX9K6Y/kjXol9b3Ct002Cd3jjNK3QjYi1c99yqPkf71N63vWMTWI4AkLn8uKF9Bt9lqmfVfkKawICWL+FrakjuxQg0p3eVnmjHZJGUfAEimm9Pg6yGHYTZ5+NLOopt1C6A/wDc360gTW2OLlNvuHyFZd/f+LVpbHEyEV0uuX/GmRjteKfq0LfEVZelY1LVdND+1D9VyVHGcqDgenaq7ulzp8Rp56LdWghnkP2aW+GJOMALjikybU7RXD/WmMOtadaDTp3t2kjK5wwlY4Hp/wBUhR2NrJpsdzOXlnOdxMhAJB9KcdOvBJpV7Lc/cJLKcggA9gfeMUoWkqrCU24RpMqp+FQwVbbVM6PyYhSnKBlzCYrKSVgAz5RF+PnQO5gMBVWzkimS+f65qEaL9yMc+6gmqP4lwcdq6jhI1razztHHDGZHdwqqgJZie2AK+gfoz6UvdBtJrrVmWGWaIBYj96NQc5Y9s+eB2pa+hTRILS9OoXcYe5a3LwEnPhg47eWSD+lWl1IHOhXktrlnEDFF8nBHb4EZ+FBjVLXRWfTWrm86l6g1SVALS5lDCU+QDYXP/wCdtHOoUnvltobaWG4tJmGYVKlm88jzJ7c+VK/T+rwWMsmn2ejPI8rEeHPc4CDaN2eBxx5mmzRL7T7BEjsrS3kv52AFtaREIG/mkPLjPvxXPWDd8i851MJAXUehLq+6aWK7vBbXDytcSSbd6lSS2wZIwBwSxIBKqOQopItun4dNmf63NHd7WPhgKVVuOCQe3rirb6/1GSy0xI5ZQXuSqEjjCqNzH8Tx+FUrqGpyG3mcg+0ODj+PP9B+ZNdCXQI1p0zS+1wXE0V3AiLKIlLDaCoYKBwvbyrlp9xLca9az3EjO5uYTuY84Drx8qFxxlYNxAG4jGPSplodt8pzjayt8MHvSuSVVtn0NqEnJDHsM5qOrq0cePJqU77raznJEZkZQSOIjzXG26xtUj2uJ8jtiPipqGNyQX6kO8Px/wCNv0NO2mD/AGe3Pqq1WV71LZXKSZExbYwCiH3euas/TBjRrcEEARA8/CrR4Trsqjr1kXUZlUc9zUboGMG01Rj5tj5Ct+vxjWLls4BHHyrToaRfqN+ScfbHgfAU9f4BALqJAL7eowBIM/HilfVQP2jdlexkJH5imnXXWVmTgnxd3Hf/ADilu5g3yXchbAQjJ9SSKnoJCgGJUrpecuCOK8j++n+eleXvLCnMEJudOT8Kbujt0mnvDEgYbHVmY4CD1/Ck9jv0we7FFdCuAqhGdlDOclTg4xS3PKWhsdcaTD+r3iwaIlhbTJPNcFVVkAyIxmgV3MsChN4JQYFTZri2tonFogTdyeckml2/nEq53cnvikx41CHy5ebJWmyYjuZ3wc8UFvG+1yThQeaJ6da3d6gt7RTsLe1KThV+Ndrq0sLZ0idLmSRWIMoU8t6e8fCqgWKmtsfultSfREsXGfsoVWTnywM/57vfVhdNapBrFpe6aeTETH3z7DZwR+ePyqpmmZyuSAW479uOP0+dDrbqK66d1yPU7Q5UjbLC3IZfMfLvWaLZp6TLcvLS3Flb3F5pEN28aYlkPDZHHLDk9vPiodnrmj6PaXOpWumC1gBMe4yl5bmTuUGeyjzPbtS830pGWFm0vTi0jglhcTKqAnnJAyT8qTtSvtT1e7E+oTRsRwkYwqqvoB5DvWORBPrPVbvUrFdRnZm+1YMoONiMpCge4HFJ0t+720i+FsSQjBDd1HAHzNMN/cK2h3sEjxh/BJVS4ycEHtSjK+UJzQ8Dt+EuSNVjCp2U44GK2QYnfPIC16p+wLfzAVsV/wBU/wAAaUxan0WaJp+q6JJcX1pHMUupEUuO3sLTRL0dokk8yJZog9lFZCRj4c4zQ76HYnj6XBPaS8kb5KKeIY9sjs3YtmmXQAPp/TeixRhP2ZbsynG5lyR8aOTKkduyp93bj4V5INtw383tVrqB22bsRkBSaKQClfpAY/tN8dttJVrfX1lHKbWQoGOW9gH9ab+uZRLdb180IpPnbbpx+FGvTEN9QurqXM07cnuOMflU6+hFrpJRwfEZgzZ8+1DtKTdeo38I3H51P1mTfaIv85/pU2EEA4ZM+79Ky9P3Kxu6n3L+grLzlUpzbJy86Zj4VkT3K+GbSJpG5JAB47Dn0/GsQgacc+lGul1SW0m8bayBhu3DIPFYpjhXWjjBpuoSFjO0cYJAZQC5JPYDyJ/SiCdMW8UgaaSSXH7gwAfnU551SZXZNqorCP3Zx8+MfA1pLfbYidx3Hvkcg++s9HfOKJ9Jto9tDFss4ljTOCAuNvu+NQdZgllUT2jNuUe2I+Cw/v8A56ULub1/F8azYCdBgqckSe7H9ak2+sOYAZbGfnO5gAFH4nGKyYXctaOcUhaA7w4cKG5GCO/l5UK1aQPfqyDl0O4HsSc5I/zvRG1me4eZZWRG/gjcMQv+d6FapHvkKE+0vKH0/wDtKn2SyPcAadQsropJ3dsHvT7oXSV9qL2Ti5iRbjTmvF3DPG4DHxyaQGyJGB7g4+FXt0kAF0gdtnTSfNoz/WnXZwNlN67bvbXzxs2WAAJqDCNxxI2F8zRvqoka7Kcc+hGR3NCJFZzk4Ufy8UjCS0KiB9rArvGDUncBcuScAKOTQneY0KknBYGpyKbmVzEeWAAGO49KBi/for2r0hYMpB3PKxx/zP8AamiS4xLsB4B5qs/os11Y9GFhJshntdyhPEGWUtnIB+NNOnan9ZLuMtgkHB4qiQjGmds+E/r3ry/YGwfnuhqE1yJbJtrcx4INbz3SvpzEdwvtVkuwlD9UzM95KpHYn9aXbw409s8Ud6lBOqTfH+tAtSIW0wSK1emRC0x/Dn5zyuK66hMHhh2A9m/UV54DR6YzAY3kMGPqPSoplaVMMcleAfM/GprsZ9GN2T4D9BXt8MRJWYyE+APyFe33MaCqAO6HNg3ngcCp2iXMcY8KR/D8Vsq/luHrQ+E/6NvcKk6YGe2aN4VkQkbl3BWz6jNL4Pieq2Hb6O5kAXIHPdu34VFFhqVywEk0Sx+ZBJ4/KuMF1e2pZLX/AFMY9lRIdrIfeDUd9Q1NZAJIjh/3WwA3/VA6Xc/YZtpDaxeBaRpNMSfbI4x/b38fjXkUZvZ2CIZplwHmmYqin0Cj/wC++hUurbAYYcyXMh+0cd/+I8seg7VN08zrEsSHGG3SyBux/h58/fRDNy2cb63ms5Fc3EMRjOQ0UBwPccnsajDVnjzu08St+6wBI9xFb9QvtfajjJXn2u4oZZ27NNFjckhcrtyVLHyzSr0S6/bUkWeN1mcSv7fJ9oYP/wBq4ugOobPU/CtraOdZrLRVgcyKAG2lBxz7qre50i42xyTKZVHGMkZz3OefP41pYNcaDqpnktRJHtZdsUrLgHzVhyCPU5FNySetkKx0u9HXrBv94kb1Jx+dB9xI7Gump3r38/juzn/moB+Xf41xRvIZz6YpWxUZy3B7VsN0bIyEg7vKsAc59k5rfw5VcDwzkHuBQ6G4s9nmmkO4qcjgHB7V203Ur+wuUayu5oJC4OUbgnzyPOo0hk2gSF+T2PlXkIzNlSMqMgetMmK0XH0V9IEV+hsNcmihviCI5sbVmyPPyDfr7u1OEd9ELIB2+8D5V84v4Up2k+G3mGpv6MMhtZUF9dJtyAsU5Cjtzis8qlbY043b0iH1RME1S5ywwD/Wla4uXmOVzgHsan9QeM+q3CXM0kzI2N7nkjuKGbcGs6T7QvFz0yRL4fgqplkBJIZScjtwRjyqIG4/qK6q+yMqFU98EjtWkjb5GfaF3HOFHFAx2z7I92B8hWXZzGhrwj2R8R+grLgZjXNUAdrU/wCnamXoS2tblLpbq2in9pMB0z/EM/p+VLVsPsGHrTR9HZxeXS7c4RTjOPP/ALqWT+WNj/o96jtLR9StLHT1EchcpNsjIK8j54ycUZHTmmQAxNakkjBYOdzHPqOP8xTAksIkYyIF3dyFH61D1FbgSeJbhXj+9lWGeT2wTz5VyfK/EdCnvbAU/SNmWRvrM0aL6Bfw8uKijpWRkwbrMec7JhuB/wD5xTTHOWO2TMbY4VgO1dnmAclsD345z6fCt8lL7G4oT4OjUS5El3c71XgRxJsBHoCeakXnTVvuOwlEBHhhCDg9s+vvphuLqNFTOOTjGTgH+lDLi7iVQ5kfwwMnA5z8B/nNb5KZlOuyfYS21pBHDFaIjOCCznJLjyPoD5N2qP1DDFfWmPCjMZG0rsCyIc/eyOe4Ksp7HHkRXKO5iLKVHfJPsHB/HFSo2t1RWaFckfA/nUu1Wzo+Xc8WhIk6b23AIZyhJChhjHn2/OiNtoduiAtGAT23d/ypk1C8hVDyozgBRxUK3uY5ZCyArjsGHB91UeWmjn+NENNNhUgSoGHqEyQO3+cVvLa2EOI41RsZwFO4fKiMquMNncvfGPPt+NeTNHHahnh2tnsFH4ZxSc2NxA7WVtKDEkQ3OM8rS5remRWRGHcgnco2eVPMVxbh3V9pQ5O8flitb5ba8ROC/HYgEcfEimnLSZnjTRWapzkMM+e7nNNnQkT/AFi4Ix4XsgkcY7j/AD4V2u9IspYiY9gbBwVHGa5aA8OhXk7XrERFPvAFlyP/ALVrvlDSFxQ4tNmnWmlSW2o/WmBEUwAz/MP+qVCR61ad/rGja9pZtTFcXDEHw/Dh548xznP4VXWoaRe28fiiJ2iZ2QEgbgR5Edwa2C/11QPyMb5cpIGRXnFdksLpwD4TAe+t20+ZEZmHYf1q/JHNpo1wh4MgUep+Ar2QK21TKmC2OM5x61lZTiHWERrC4WZWI7dh+tGOjrxbe+l9pF3JgksB5j31lZSZO5Y0+jn9fhkTmeEHP/tX8+9cxqVvER9rGAO/tr/esrK41KOl0zm+qW2dyzRd85Eij0/tXBtXh27TNFz2PiD+9ZWU6lA5Miy6jEH3GaNh5jeOa4z6lbCM7JY1yPJhWVlHig8mD49W8HaN6yJz2fzryTqAnt3Hb2hWVlNwQnOiHNr8pI5Xg+ZFaxa3MpBBHHYM3FZWU/CdA51slt1M7IVYoW7Z7/1qI+tzSKytIxBxgEgYrKylUSZ3RodUJbGQCe53d/nUhNVGwLGwVh2Oc1lZRcoytnZdV9JQD/zFaXl3BcRYMmH7l89+c1lZQ4pDbZvN1NcwSNI7o0rKqK6hcIoHZecD34HnQ+LXpJLnxbsPKSeCJD8/WsrKPFC1db1sKRahBOpYMvvG8ZFaXM8JhcBl7fxA+Y99ZWUutB22j/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88081" name="AutoShape 19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88082" name="AutoShape 21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88083" name="AutoShape 23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21" name="Rectângulo 20"/>
          <p:cNvSpPr/>
          <p:nvPr/>
        </p:nvSpPr>
        <p:spPr>
          <a:xfrm rot="21157394">
            <a:off x="270400" y="1837274"/>
            <a:ext cx="8767583" cy="278537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5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Salvação de Deus é Universal…</a:t>
            </a:r>
          </a:p>
          <a:p>
            <a:pPr>
              <a:defRPr/>
            </a:pPr>
            <a:r>
              <a:rPr lang="pt-PT" sz="35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sua “casa de oração” é para </a:t>
            </a:r>
            <a:r>
              <a:rPr lang="pt-PT" sz="35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todos…</a:t>
            </a:r>
            <a:endParaRPr lang="pt-PT" sz="35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B8CAFF">
                    <a:lumMod val="25000"/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35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Por </a:t>
            </a:r>
            <a:r>
              <a:rPr lang="pt-PT" sz="35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isso, </a:t>
            </a:r>
            <a:r>
              <a:rPr lang="pt-PT" sz="35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Jesus veio, da parte do Pai,</a:t>
            </a:r>
          </a:p>
          <a:p>
            <a:pPr>
              <a:defRPr/>
            </a:pPr>
            <a:r>
              <a:rPr lang="pt-PT" sz="35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para destruir, no mundo, toda a barreira </a:t>
            </a:r>
          </a:p>
          <a:p>
            <a:pPr>
              <a:defRPr/>
            </a:pPr>
            <a:r>
              <a:rPr lang="pt-PT" sz="35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 separe, toda a divisão e rotura… </a:t>
            </a:r>
          </a:p>
        </p:txBody>
      </p:sp>
      <p:sp>
        <p:nvSpPr>
          <p:cNvPr id="22" name="WordArt 4"/>
          <p:cNvSpPr>
            <a:spLocks noChangeArrowheads="1" noChangeShapeType="1"/>
          </p:cNvSpPr>
          <p:nvPr/>
        </p:nvSpPr>
        <p:spPr bwMode="auto">
          <a:xfrm>
            <a:off x="5724129" y="5506805"/>
            <a:ext cx="2880320" cy="730507"/>
          </a:xfrm>
          <a:prstGeom prst="rect">
            <a:avLst/>
          </a:prstGeom>
          <a:effectLst>
            <a:glow rad="444500">
              <a:schemeClr val="tx2">
                <a:alpha val="40000"/>
              </a:schemeClr>
            </a:glo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88900">
                    <a:schemeClr val="tx2">
                      <a:alpha val="54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6360218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7" descr="http://t3.gstatic.com/images?q=tbn:ANd9GcQ7AwPnrFpYufbDoO3R3V3mXpZWW222V81a3YFG2SOfzy8IiqA76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638" y="652140"/>
            <a:ext cx="3848100" cy="3136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66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29704" y="3675063"/>
            <a:ext cx="3756451" cy="24182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67" name="Picture 2" descr="http://1.bp.blogspot.com/-G-o54KlA_vw/Tg1COO4E17I/AAAAAAAAABE/L0NJ8p-KT7c/s1600/Tocar-em-Jesus-Crist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225" y="3501008"/>
            <a:ext cx="4051300" cy="2714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68" name="Picture 17" descr="http://2.bp.blogspot.com/-Qn9gtH3tSmA/TVUZnBP0BUI/AAAAAAAAADM/n8UCmAiYKFE/s1600/Mulher+cananei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4664"/>
            <a:ext cx="3856038" cy="30527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70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88071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88072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88073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88074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88075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88076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88077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88078" name="AutoShape 12" descr="data:image/jpg;base64,/9j/4AAQSkZJRgABAQAAAQABAAD/2wCEAAkGBhQSERUUExQWFRQWGBQXFRgXFBcYFhQZHBcYFRcYHBgXHSYeGhklHBQUHy8gIycpLCwsFx4xNTAqNSYrLCkBCQoKDgwOGg8PGikgHx8tKSwpKiwpKSwpKSkpKSkpLCkpKSkpKSkpKSkpKSkpKSkpKSksKSwpKSkpLCkpKSkpKf/AABEIAJUAdwMBIgACEQEDEQH/xAAbAAACAgMBAAAAAAAAAAAAAAAEBQAGAgMHAf/EADUQAAECBQIEBAYBBAMBAQAAAAECEQADBCExEkEFUWFxBiKBkRMyobHR8MEUUuHxI0JyUxX/xAAZAQADAQEBAAAAAAAAAAAAAAABAgMEAAX/xAAjEQACAgICAQUBAQAAAAAAAAAAAQIRAyESMRMEIkFRYTJx/9oADAMBAAIRAxEAPwDmpcehMbJazmzxonyi53vZu8ZoIAvmE0anbM5oKy5VsBZzGqdNLaQcYZ3gkTm2gNFOSbPqJOI5JjtpIwQgvc/k+8RUsl2dn+kGf/kzN0Kv0xGCZOghKgzv2Bh+NEuaeka0pxtGz+tb5Q21j/MEBNrb9MQsnSVgi29iIDHT0HJmhVnJPUuYWz6IuSPb/cGpQwG9+f5jCoDp8ueveCI5CsyrsqN8qQGyzZ94xm0xN4FcgwPkPwGrmoHOPFVQCbdoAJfrGyRLfMNYDOZUE8o8iT5IBYF8bRIAOJYGZyX/ADe0aCjzn1/3G+ao3D2JMFUlMCzi5t+ImUekZ8J4OqesJTvjoNz0i90nhhEkNpdW5IuYWcD4pSUfkWs/FLP/AMZI5s4Ppf8A1Z6Hi0ufL+JLXqS7EXBB5B2KS12OXBFo24VFL9MeSU2/wXTqDnja2eUJq3w8mZcC93taLStgvSLuH7e8a6ajUqYWDhr9Lgf5ik0mIm/g51WcMMss9wQ474PUQrmq0m5f9+8X6upTN1KsVS/cpLgp7uftFM4nw0BbJuFDUkvnt+Ixyil0a8cr0xRNmnq0DKndekGTaYgtyz259IDqZJuCGbY7QtlHE9VUHQQ/puIDcRuQgxDLYO14JwKoNG+UW9owEp/aMihgfzHAqjbqGkWGoxIHSsxI4PIsPxfMRa3Le8WXw6lKQqomXlyw7f3rN0IBO5+0U5M3Ssnm/wC94e0qjMp5jj5GmIA2wlQ9QzciISPYMnRJxVMWVqAeYSpSuTkqIAGLviLPwmhm06PiBymwwrSpJaxAGeW426jeHVITVJlzkuhZUHIwpwE+lkh+sdOncPlpGsky0t5tKiEgDLh2gNtMZRvsr1OgCbZwFpdAOCFAEexswg8oKFvgEMeQU1i4geZUSpq0mWWMu6SAwmJwQDuoZaGyZGpJ5F3HsT9wY0RlcdmWcaZTqIhKlFRZJKgTfBO8LKjh4ImSiPNLUoo/85/mHnGKQy5c02JwG5GK7TVTzArmi/uE/wARB3dDxEHEaRtSt1D9+rQJO4OtQJNnNudnGOrCLRKoxMmeb5ElQ/8AT33htPpE4F8O/tb2MPGFjSyUcsm0ZBxfF7CBpizyaOm13h2VsND7hs2Jd7bCEHGfC7JfTdrNgm/tmOaphWSylGbGC1vBkygKSQYE+G1zAGdsxExokZaXiQRNh02ayi/M/eH/AAavIIS7JUFIdv7kkD2LH0irVHznufvDTh60sHcsR2hbp2NVqi51Ut9CiCCGzm4y/dJh7wvjxr5n9NUDLkKCiAVJBICk4U7GAV1CF06ZiWISWI3HMe8Lpk/4E5MxDWIUncPCyd7BjdaZ0impJEspKU+dALOSQLNYYDGCKWuCQrzML2e6SXx9D6xzeV4qM2cozF6ApwNJZCb3HMdhGfEOIsU/CmrXqBfVyGLDGd3gRbLZIJoI8X+MES9UtHnUXGbDvHN53GpoOfQfa0PazhwUSXc5V++sVuup9JbPMxS/sjw1oZUfidYbUBz9cdYv/CuLImISX5OdnzvyjkhYO377Q24XVHQQ5a2oXt1g8qF4cjp02ql4S6+ew63NjCybxBnZIa7ZYhsf6Ea+G1GtNr8oGrgWWQLBr8y7W6dYzeRuQ/jSQq4lOlrUdSdFhfY3it10kEnTjaG9RK1AsHLl+zQgqnSW+nKLJ2N0aDa0SMSp7xIcSwlSRqU/Mt7wXLwGPcPjlHk+Ub2Due7R7Kp9zj/EIVS0WfgPEAy5B+VV8/zz/EZ8TWcdweu6TFVpqooU4GMf7ixiqE1GpNiBcE56iB+CONbEpUorYDJ3xzf7w+lq0gF8C/V4RTpwCxgZfvDanHxEAYPTckX+gg9BYZTF0P79f20L6qhC8fMzsB92hxRS9KWPUAZMdD8K+EJMmSZlVLRqUQRrNkJ2GWD5hHLYy6OGK4KoqNmCd+8ZJpzLCmyoNjPWOrV3BJZEyawTLSpioFk5YC7vfYRW6WgTOqAEJOkHy2urnbvb0iXm3so8erMvCnCVplB8lzt5U5JuYM4tKZOfKzhsHcH6xZaXhYlmb5tWlC74DfKCB6/blFckUSplNrXqEtIGpTXAANhzOPpEnbdncdFSUjyFXNTAfeE9bSFTncFm3Iy/aHZrgo6QmySWbcdti0L+MJKFBQGbG0aYsSX0VxQiRsn5MSLEWOZyhcddo1qTvdiLdI1Km+YjN9mgkIww2P3iZU8k07kE/L1xBCJKkl056RnLkag2A+YYSZR2BIsNvUwEzqS7FdXSFTKAdT9u5icOrVJUxLOdxjYRYpFGb7O1zkWxAlXwsbHr3jR4XVszvOk6MOCVWuak3UAom18kiO3Tq8TZIDEBmINtsdo4PSVXw7pBSRzGC7vaOh8G8aa5QC06lXAKWz1fBv6xlnjo145xHHjmqliiTIAaYdBSkJs/6DCHwXSEVKQx8hljF3KiT6MFe4gKfLKlFa31KICR/YCc/wDq57RZvDEo/wBQlsupR9iPs0ZXK2O6LBW8LQlKk/8A0USs7hLksPcxVfEktJCUTJiZNOgOmWE/OA1ujt1OYf8AiHiwQoPhw/Zw0V2vWuaAsSgZcs6tRSS+xMVa1aFTrspUqkQueoy0/wDGA24fYG93xAHiSl8ptcEHMP8AhyQZqlKtZKQkWbdyOe0AeIpA1Mf+z6D/AAY6DlyoEqKAoRI2T03w0SNhEMSn/kUTzP3jeiadhGucHUruY3UdOHvj+YmUGXDJRUoAXJYADmSwH1i7SeCIQVS21TEB5pBbSf8AqlLg9zzxiFXgThoXVILOmWCo9wCE/U/SLTTcPUJlStdipQKdn+vX6Qq+wpJ9lXK/KScuR32H5gQyr3jNKwbcj9NvqTG8I5x7EY3HZ4U21JiDilERqy2Y3+GK/StI2JHpkfzDOfI1IJDE/wAbiEchPw1nykuccuRHrGTNjp/6b8GS0XumQZqgEXNzszAEklRsAG3MM+AcblU85ZWrU6dIUAdIU4JzfTtqxaKzIrVplfCFkm6nyosPmbt8uIV8RnKJ0iw5/wCYlH0lRthee5Uiy8dr/jLTLFzMWBbk/wDmLvxZaJdPoSzMNW2rp/iOU0s9UubLWq+kpa/WLB4n8QOkMSHBHb05mEjDj2XlPn0KfE9e+rRZSzkWsB9BgekV+tUtaWUolrgkkl7N2ger4gVr1bC2Yym14uQPNnp36tCvuyiVKhBVPqIOXvEiTQVKJUb7+5j2GAGTCyldzGyRM82bQLPV5j3MEUky7wrQbLP4b4qJUwHY2V1vF3/qnBfB3/e8cupiXFielrxcfDvFQRoXm8TdoZdC2cv4cxTpYOSD0ex7Rv8AjJUHexZoufGvCUuqpwpBaclKW2CgA5SU7ZDRzJKVSl6FJ0LBwSf0x6OPK46Z5uTDGTbQ5M8I3c/2gH7wurwdKjpAcC1iUgEEF+ZaGFPPsCyR3GP28YKmJWD1t1PWNDjz2ZlPx6NyPlSeYSfoIDqFgrsRYR7NqijQkAO1+3IfeMFSg4UMG4MBSvQzVe4ICQtOk2ffkdjCDjFQoeRRum34PaLHTmz9IE4zKQpBUW1B2LfTrHeow+3kd6bNUqKqE6iOezRurjoSBvGVOtnNuYtGqpJWrOfpHmnrvsACLR7BE6waJAOMVh1luZgmnQw9TAwWylDqYLk3Tu7mOZw04dLsDvf0h2mgCUvcEh9TF/pCGnWwAALnHKLpQTnQFB8M+zjLwtWNjDuHccUiWh3wGc5sxNxCTi8oTmKmKhghtQ/MM66eyHJ8rXOgWgk8I1I1FIQTjmOh62+sWUZS6M80ob+ykT5akliSQOsZS54a4Yw84lwUoLfNhyMDnCebQOWh4ZZY+yUsMcgNNmA7uQ++I30VWG0bsSDm/KB1cLKbkgC9zv6QOmeEnyP3+kDz7sPh9tBqq+zDpAa5xUQOb9mjfQSdQKSA+3XvBM2l04Tfa1t8+8Tn6mUtWUh6eMPgUTZbE9A+2YG+EAXMMqiWzuMm7b9ICqk2f+BCJ2VoXrWD7x7GM5PKPYYajWfmX3P3hpLxEiQGD4Djke3vaLDwtemZovpNu2LxIkNh6ZGTakjzic8kkXYMGd9nPp0iz8MqypI1XLP++wjyJHpQS4mRtvNJHtRUEhtr+sVnjFaJROlAy14kSPNzf0bsXRT+IV61rLkwbQJDO360SJGef8lood0yAEhoInSx9IkSMiewz7Fs+WFKx8v4hdU07qbYAxIkbMQgrrQyi0SJEig6P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88079" name="AutoShape 13" descr="data:image/jpg;base64,/9j/4AAQSkZJRgABAQAAAQABAAD/2wBDAAkGBwgHBgkIBwgKCgkLDRYPDQwMDRsUFRAWIB0iIiAdHx8kKDQsJCYxJx8fLT0tMTU3Ojo6Iys/RD84QzQ5Ojf/2wBDAQoKCg0MDRoPDxo3JR8lNzc3Nzc3Nzc3Nzc3Nzc3Nzc3Nzc3Nzc3Nzc3Nzc3Nzc3Nzc3Nzc3Nzc3Nzc3Nzc3Nzf/wAARCACIAL8DASIAAhEBAxEB/8QAHAAAAgIDAQEAAAAAAAAAAAAABQYEBwACAwEI/8QAPBAAAgEDAwIDBAcHBAMBAQAAAQIDAAQRBRIhBjETQVEiYXGhBxQjMoGRsRVCUmLB0fAkJXLhQ1PxgpL/xAAZAQADAQEBAAAAAAAAAAAAAAABAgMABAX/xAAhEQADAAIDAAIDAQAAAAAAAAAAAQIDERIhMRNBBCIyUf/aAAwDAQACEQMRAD8ARtS1CGWIbXgbw4Y4olRAPawMscDn/ugdxtSMISuM8cef5VtdR7ZIlZ0cNAJMmMcf4KgyqQsfYbsnA4xVKrYNHa+uFu7+SRAArMNo2jgcY/SpehKkmuW6y7TGJCxBXg4GR+lCEYg8d896nWcqpKr7ipB4YGgn2E73peaSSZkCl2J4jAA+XFSNBEQv7Z7gL4KzIZCUHbPPlRuZ/rOjJJqb7QBmHZ7Jf8PyoOCqKoRQvmRTXOl0CX2W31X01Bd231qxtYRcKpA8NFG5e+MYqu75oGgUiJRtyZGZQPLHl259fyNOnTPVVrqN8NPlEscYQKpZ8eK+OQPQcH45Nd+o+gbbU7v61bXrwFzuMe0Mu7zOc5Gf1rz/AJFFcaPRcOp3IidC28F5dTwTRxFXJ+8QNwz2JIJA+H41t1FY3Ok63FPYw2rrKNhijIKkjy92Rz5VM0XR4bLXIzBqNreRAlZImDRvERwdwbt585pl6gtYNR0aM6TJA8iNvieIYVypwVX186q8i3sksdNaKwvtWW4h2G2AJXBUuzKD39n/ALzRTpmxtIbyHU9RLC2gdWVVQN4j8ELgjtjk8UCitpJnMMMZMxPtHsE8uT+FOFjp9zF00YnRnO5rhChGSxVVX8lzmnvqSUPlX7Bdtfh1y0ewXTreK8lY+EoiQbx3xkgc4889xVfTxPbvNDcQtHJA4RldAGHJ4xipk7zWpd3R/s2J2su0BiOBj5/hQyFi9tM7ks7MuWbucUMUcQ5bVjn06sd9qPgbIsy3tsi5ReM8H9TV56idFsIZJpbWzKoCceCnfvjt37VQ/wBHfiNrD3gjZ47MG5bHAJUYUE+WWI/I1cVjo8cbme6YzzuSW3dlJxnA/CnbUke66E3qfWlW68CCwtgZCVjIt0GBt4/dyTnNTNJ6VttQtWuNQRHeSLO0RqMZ7jtRbW9Et3v4r5jjwpUkKn0B5olpOPCCKRjwzz68mi72ujcdMr/6UtPiWfT44IoIjsYZWFVHYegrt0z0feQ2VteRzaYHuYvEAlslkK8AjGfj/nFSfpQx4+mt/K36U56FEo0LSUZTn6sB8l/tT4wWIutdN3um2xvBe2LOrbSRYqCAw5Px5P50jLo019+0G8aDNnD4hKRAbuR7uDz8qubrgR/su7GMbgpT8B3qsekd0sevqyklrLHx9qqX4JIm6lbmOa5to8FUZSpwB3DDP45qC0ZSOMnHtA8j3GjmplVYSqFzLZpINx7lSMj8gaE3TI8NsY4jGAhBBbcSc8nOPWpDHt6Szx47i3VflUa49qXA/dQV3ZvEuIsdgoBzXHaTJOT5cUzCc7qPw5JUxzgH868iiaRRKcDbgAHsTUvVUH1o4/ejB+VcbbYbQq5A3HigkYa20aefTxqNxNcPcOB7CwjH4egoDcNIjMpXGDtY7hmney0e2m0eD6vcyRyiMZaGQZz7xmlDV454rwwXsomODskYYbHvqtz0JLIsV/PaX0d1CwEkEivHkccedWbB1tZX2npNdSFQV+0hTO5W4BA9D2YH8Kqm4BRhu5yO488V3s5hG6JjjO5ue/HFcmXDOR7Z1YvyKx+Bbqq8tdTu4r1N31iSLFy23Cs4OAw+I7iimg3Tw6bbQpcbHhv0fsPZj2ndnPccdqVLjcyW75A3bhj05ove6I9tpS3yyl1YLuU+8+VaonjpmnM1XJHayeO5uppLddkc1wzcn90sSB86d441bplAVBzbAfH2cf0pG6ejbf4QQ7xIfYA7Y7/gMVYiWN1bdOxrPC23wiQ8ftqy5OMMMg8GnyT0ic1+zZVuoXEstnslkdwgATcc4HpQ+BsWsg9H/pUu55hulPB4xnj/ADtUaEA2p/mYiiL9jP8ARs7/ALbdFyVNlcsR5ZEZwSPcT+tXKeotLt4V8fUIA3YkyjvVRfRdGH15k27vFsLhMY8iAP717f6PplhdPNcybLdJwoRj94BuR6+tao5LZpfeixtQ6l0u7YQ2tytxLKwjRIAZCx9OK79I3pnsFXJJjDxHcMHIbz/DFJ3V939Si0K80JY4o7Zvuxj2QVIKg+eCPxINFug9RXULm+lVGh8SUyeCX3bSVGTn0JFRl9FbnTM+kobnsj6f1FPmjL/sGmsx7QL5e4Ui/SAN6QN6Ln9KsbT4wuj2i4wBEoH5V0R4Rr0VOuR/tlwzuUBUDcfP4egpG6DjHh6yADj6qucn+Y/2p1+kIeNpDOT7CuoA9aUOhh7GuYPIgRR+bGnt9CpCRq0bDToZ05MFy8Lg9uckZ93cUIYmQZWJI0UcKmcAZ95J86Z9oubXWbNhkvB40Y/nU5pZTasBI/eH9RUxjnb+1cJ7lr2cYaXH8QrayH+qT4Vl2MOT76ZGOmoDLxE/wCjDaKBp2nRqAJZD9q2wsME8EgflQq7w31dm4zgGrDt1ZYbd8hXuWZo8jsiDAP4k5/KivdG+jtc28Vlpqi0s45pFXB8MDPHn2qvNTM0lyzXLzEk5Hi9wPT3U83Og3MJa4i1C5bIJO3aCfl+tJ2p3E011vc5RTtJJBJ+OKrl8En0g3dtI2nRXePZOc/nQ7ccnB8qNXkrS6dDbphVRiTjz5oIRgmoDE13DW1qfRiDT3L9r0wpAG4CPHHvqu0Y+Eo9Gq3vo4hiv7mFJl3pBEZdncFh93P40lpjy/QXq3TVzp9taWsUhi1DXZpZJFzgx2wx9mf8AkWGfhjyNFoejepun7b/YeoTbptJNsMlGb3g5U/lTDq1udU+kjKyqg03TUX2+QJZCzLke4DJ/CvbyK+sbC6+sa8Bd3EoEBlAKxjI4Vc9+ahlyNVpF8WJOdsrbrXSvHsBrumwKts4VL1IlCiK4U7ZPZHGCeePUUnx8W6k8Dec/pTx1obqHpm1tbhSs37Qu5JQhBDNkZPHvb8sUk2UqQGOSS3SdElBMUoO1x6HGODXR9bINd6Hf6H5MdY2Kg/etp8+nC5oX1hFPca5qc8JlmtredkeRV+ziyeBntk0Y6XvbLRrtr3TrFxeS20xiLyBxCGUEAA4CjvkknigmpeI9/ZaWt2k8Rmjd1j3YLuwBJJ+8eeD6UOXQ3DXozdTaZcaJa28tmgNnPBH4kMgyEl2jcR6Zo70PFFJBBdqgRzH4LkLtztPH6036vaQyQeHPGroOACPKhenWEWmwqtqX2u5OGOcZ74qLf0N69gnrdQbZT6RmrAtCf2JaHP8A41/SkHq8Frd1H7sTYp7sWzodr7lX9K6Y/kjXol9b3Ct002Cd3jjNK3QjYi1c99yqPkf71N63vWMTWI4AkLn8uKF9Bt9lqmfVfkKawICWL+FrakjuxQg0p3eVnmjHZJGUfAEimm9Pg6yGHYTZ5+NLOopt1C6A/wDc360gTW2OLlNvuHyFZd/f+LVpbHEyEV0uuX/GmRjteKfq0LfEVZelY1LVdND+1D9VyVHGcqDgenaq7ulzp8Rp56LdWghnkP2aW+GJOMALjikybU7RXD/WmMOtadaDTp3t2kjK5wwlY4Hp/wBUhR2NrJpsdzOXlnOdxMhAJB9KcdOvBJpV7Lc/cJLKcggA9gfeMUoWkqrCU24RpMqp+FQwVbbVM6PyYhSnKBlzCYrKSVgAz5RF+PnQO5gMBVWzkimS+f65qEaL9yMc+6gmqP4lwcdq6jhI1razztHHDGZHdwqqgJZie2AK+gfoz6UvdBtJrrVmWGWaIBYj96NQc5Y9s+eB2pa+hTRILS9OoXcYe5a3LwEnPhg47eWSD+lWl1IHOhXktrlnEDFF8nBHb4EZ+FBjVLXRWfTWrm86l6g1SVALS5lDCU+QDYXP/wCdtHOoUnvltobaWG4tJmGYVKlm88jzJ7c+VK/T+rwWMsmn2ejPI8rEeHPc4CDaN2eBxx5mmzRL7T7BEjsrS3kv52AFtaREIG/mkPLjPvxXPWDd8i851MJAXUehLq+6aWK7vBbXDytcSSbd6lSS2wZIwBwSxIBKqOQopItun4dNmf63NHd7WPhgKVVuOCQe3rirb6/1GSy0xI5ZQXuSqEjjCqNzH8Tx+FUrqGpyG3mcg+0ODj+PP9B+ZNdCXQI1p0zS+1wXE0V3AiLKIlLDaCoYKBwvbyrlp9xLca9az3EjO5uYTuY84Drx8qFxxlYNxAG4jGPSplodt8pzjayt8MHvSuSVVtn0NqEnJDHsM5qOrq0cePJqU77raznJEZkZQSOIjzXG26xtUj2uJ8jtiPipqGNyQX6kO8Px/wCNv0NO2mD/AGe3Pqq1WV71LZXKSZExbYwCiH3euas/TBjRrcEEARA8/CrR4Trsqjr1kXUZlUc9zUboGMG01Rj5tj5Ct+vxjWLls4BHHyrToaRfqN+ScfbHgfAU9f4BALqJAL7eowBIM/HilfVQP2jdlexkJH5imnXXWVmTgnxd3Hf/ADilu5g3yXchbAQjJ9SSKnoJCgGJUrpecuCOK8j++n+eleXvLCnMEJudOT8Kbujt0mnvDEgYbHVmY4CD1/Ck9jv0we7FFdCuAqhGdlDOclTg4xS3PKWhsdcaTD+r3iwaIlhbTJPNcFVVkAyIxmgV3MsChN4JQYFTZri2tonFogTdyeckml2/nEq53cnvikx41CHy5ebJWmyYjuZ3wc8UFvG+1yThQeaJ6da3d6gt7RTsLe1KThV+Ndrq0sLZ0idLmSRWIMoU8t6e8fCqgWKmtsfultSfREsXGfsoVWTnywM/57vfVhdNapBrFpe6aeTETH3z7DZwR+ePyqpmmZyuSAW479uOP0+dDrbqK66d1yPU7Q5UjbLC3IZfMfLvWaLZp6TLcvLS3Flb3F5pEN28aYlkPDZHHLDk9vPiodnrmj6PaXOpWumC1gBMe4yl5bmTuUGeyjzPbtS830pGWFm0vTi0jglhcTKqAnnJAyT8qTtSvtT1e7E+oTRsRwkYwqqvoB5DvWORBPrPVbvUrFdRnZm+1YMoONiMpCge4HFJ0t+720i+FsSQjBDd1HAHzNMN/cK2h3sEjxh/BJVS4ycEHtSjK+UJzQ8Dt+EuSNVjCp2U44GK2QYnfPIC16p+wLfzAVsV/wBU/wAAaUxan0WaJp+q6JJcX1pHMUupEUuO3sLTRL0dokk8yJZog9lFZCRj4c4zQ76HYnj6XBPaS8kb5KKeIY9sjs3YtmmXQAPp/TeixRhP2ZbsynG5lyR8aOTKkduyp93bj4V5INtw383tVrqB22bsRkBSaKQClfpAY/tN8dttJVrfX1lHKbWQoGOW9gH9ab+uZRLdb180IpPnbbpx+FGvTEN9QurqXM07cnuOMflU6+hFrpJRwfEZgzZ8+1DtKTdeo38I3H51P1mTfaIv85/pU2EEA4ZM+79Ky9P3Kxu6n3L+grLzlUpzbJy86Zj4VkT3K+GbSJpG5JAB47Dn0/GsQgacc+lGul1SW0m8bayBhu3DIPFYpjhXWjjBpuoSFjO0cYJAZQC5JPYDyJ/SiCdMW8UgaaSSXH7gwAfnU551SZXZNqorCP3Zx8+MfA1pLfbYidx3Hvkcg++s9HfOKJ9Jto9tDFss4ljTOCAuNvu+NQdZgllUT2jNuUe2I+Cw/v8A56ULub1/F8azYCdBgqckSe7H9ak2+sOYAZbGfnO5gAFH4nGKyYXctaOcUhaA7w4cKG5GCO/l5UK1aQPfqyDl0O4HsSc5I/zvRG1me4eZZWRG/gjcMQv+d6FapHvkKE+0vKH0/wDtKn2SyPcAadQsropJ3dsHvT7oXSV9qL2Ti5iRbjTmvF3DPG4DHxyaQGyJGB7g4+FXt0kAF0gdtnTSfNoz/WnXZwNlN67bvbXzxs2WAAJqDCNxxI2F8zRvqoka7Kcc+hGR3NCJFZzk4Ufy8UjCS0KiB9rArvGDUncBcuScAKOTQneY0KknBYGpyKbmVzEeWAAGO49KBi/for2r0hYMpB3PKxx/zP8AamiS4xLsB4B5qs/os11Y9GFhJshntdyhPEGWUtnIB+NNOnan9ZLuMtgkHB4qiQjGmds+E/r3ry/YGwfnuhqE1yJbJtrcx4INbz3SvpzEdwvtVkuwlD9UzM95KpHYn9aXbw409s8Ud6lBOqTfH+tAtSIW0wSK1emRC0x/Dn5zyuK66hMHhh2A9m/UV54DR6YzAY3kMGPqPSoplaVMMcleAfM/GprsZ9GN2T4D9BXt8MRJWYyE+APyFe33MaCqAO6HNg3ngcCp2iXMcY8KR/D8Vsq/luHrQ+E/6NvcKk6YGe2aN4VkQkbl3BWz6jNL4Pieq2Hb6O5kAXIHPdu34VFFhqVywEk0Sx+ZBJ4/KuMF1e2pZLX/AFMY9lRIdrIfeDUd9Q1NZAJIjh/3WwA3/VA6Xc/YZtpDaxeBaRpNMSfbI4x/b38fjXkUZvZ2CIZplwHmmYqin0Cj/wC++hUurbAYYcyXMh+0cd/+I8seg7VN08zrEsSHGG3SyBux/h58/fRDNy2cb63ms5Fc3EMRjOQ0UBwPccnsajDVnjzu08St+6wBI9xFb9QvtfajjJXn2u4oZZ27NNFjckhcrtyVLHyzSr0S6/bUkWeN1mcSv7fJ9oYP/wBq4ugOobPU/CtraOdZrLRVgcyKAG2lBxz7qre50i42xyTKZVHGMkZz3OefP41pYNcaDqpnktRJHtZdsUrLgHzVhyCPU5FNySetkKx0u9HXrBv94kb1Jx+dB9xI7Gump3r38/juzn/moB+Xf41xRvIZz6YpWxUZy3B7VsN0bIyEg7vKsAc59k5rfw5VcDwzkHuBQ6G4s9nmmkO4qcjgHB7V203Ur+wuUayu5oJC4OUbgnzyPOo0hk2gSF+T2PlXkIzNlSMqMgetMmK0XH0V9IEV+hsNcmihviCI5sbVmyPPyDfr7u1OEd9ELIB2+8D5V84v4Up2k+G3mGpv6MMhtZUF9dJtyAsU5Cjtzis8qlbY043b0iH1RME1S5ywwD/Wla4uXmOVzgHsan9QeM+q3CXM0kzI2N7nkjuKGbcGs6T7QvFz0yRL4fgqplkBJIZScjtwRjyqIG4/qK6q+yMqFU98EjtWkjb5GfaF3HOFHFAx2z7I92B8hWXZzGhrwj2R8R+grLgZjXNUAdrU/wCnamXoS2tblLpbq2in9pMB0z/EM/p+VLVsPsGHrTR9HZxeXS7c4RTjOPP/ALqWT+WNj/o96jtLR9StLHT1EchcpNsjIK8j54ycUZHTmmQAxNakkjBYOdzHPqOP8xTAksIkYyIF3dyFH61D1FbgSeJbhXj+9lWGeT2wTz5VyfK/EdCnvbAU/SNmWRvrM0aL6Bfw8uKijpWRkwbrMec7JhuB/wD5xTTHOWO2TMbY4VgO1dnmAclsD345z6fCt8lL7G4oT4OjUS5El3c71XgRxJsBHoCeakXnTVvuOwlEBHhhCDg9s+vvphuLqNFTOOTjGTgH+lDLi7iVQ5kfwwMnA5z8B/nNb5KZlOuyfYS21pBHDFaIjOCCznJLjyPoD5N2qP1DDFfWmPCjMZG0rsCyIc/eyOe4Ksp7HHkRXKO5iLKVHfJPsHB/HFSo2t1RWaFckfA/nUu1Wzo+Xc8WhIk6b23AIZyhJChhjHn2/OiNtoduiAtGAT23d/ypk1C8hVDyozgBRxUK3uY5ZCyArjsGHB91UeWmjn+NENNNhUgSoGHqEyQO3+cVvLa2EOI41RsZwFO4fKiMquMNncvfGPPt+NeTNHHahnh2tnsFH4ZxSc2NxA7WVtKDEkQ3OM8rS5remRWRGHcgnco2eVPMVxbh3V9pQ5O8flitb5ba8ROC/HYgEcfEimnLSZnjTRWapzkMM+e7nNNnQkT/AFi4Ix4XsgkcY7j/AD4V2u9IspYiY9gbBwVHGa5aA8OhXk7XrERFPvAFlyP/ALVrvlDSFxQ4tNmnWmlSW2o/WmBEUwAz/MP+qVCR61ad/rGja9pZtTFcXDEHw/Dh548xznP4VXWoaRe28fiiJ2iZ2QEgbgR5Edwa2C/11QPyMb5cpIGRXnFdksLpwD4TAe+t20+ZEZmHYf1q/JHNpo1wh4MgUep+Ar2QK21TKmC2OM5x61lZTiHWERrC4WZWI7dh+tGOjrxbe+l9pF3JgksB5j31lZSZO5Y0+jn9fhkTmeEHP/tX8+9cxqVvER9rGAO/tr/esrK41KOl0zm+qW2dyzRd85Eij0/tXBtXh27TNFz2PiD+9ZWU6lA5Miy6jEH3GaNh5jeOa4z6lbCM7JY1yPJhWVlHig8mD49W8HaN6yJz2fzryTqAnt3Hb2hWVlNwQnOiHNr8pI5Xg+ZFaxa3MpBBHHYM3FZWU/CdA51slt1M7IVYoW7Z7/1qI+tzSKytIxBxgEgYrKylUSZ3RodUJbGQCe53d/nUhNVGwLGwVh2Oc1lZRcoytnZdV9JQD/zFaXl3BcRYMmH7l89+c1lZQ4pDbZvN1NcwSNI7o0rKqK6hcIoHZecD34HnQ+LXpJLnxbsPKSeCJD8/WsrKPFC1db1sKRahBOpYMvvG8ZFaXM8JhcBl7fxA+Y99ZWUutB22j//Z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88080" name="AutoShape 15" descr="data:image/jpg;base64,/9j/4AAQSkZJRgABAQAAAQABAAD/2wBDAAkGBwgHBgkIBwgKCgkLDRYPDQwMDRsUFRAWIB0iIiAdHx8kKDQsJCYxJx8fLT0tMTU3Ojo6Iys/RD84QzQ5Ojf/2wBDAQoKCg0MDRoPDxo3JR8lNzc3Nzc3Nzc3Nzc3Nzc3Nzc3Nzc3Nzc3Nzc3Nzc3Nzc3Nzc3Nzc3Nzc3Nzc3Nzc3Nzf/wAARCACIAL8DASIAAhEBAxEB/8QAHAAAAgIDAQEAAAAAAAAAAAAABQYEBwACAwEI/8QAPBAAAgEDAwIDBAcHBAMBAQAAAQIDAAQRBRIhBjETQVEiYXGhBxQjMoGRsRVCUmLB0fAkJXLhQ1PxgpL/xAAZAQADAQEBAAAAAAAAAAAAAAABAgMABAX/xAAhEQADAAIDAAIDAQAAAAAAAAAAAQIDERIhMRNBBCIyUf/aAAwDAQACEQMRAD8ARtS1CGWIbXgbw4Y4olRAPawMscDn/ugdxtSMISuM8cef5VtdR7ZIlZ0cNAJMmMcf4KgyqQsfYbsnA4xVKrYNHa+uFu7+SRAArMNo2jgcY/SpehKkmuW6y7TGJCxBXg4GR+lCEYg8d896nWcqpKr7ipB4YGgn2E73peaSSZkCl2J4jAA+XFSNBEQv7Z7gL4KzIZCUHbPPlRuZ/rOjJJqb7QBmHZ7Jf8PyoOCqKoRQvmRTXOl0CX2W31X01Bd231qxtYRcKpA8NFG5e+MYqu75oGgUiJRtyZGZQPLHl259fyNOnTPVVrqN8NPlEscYQKpZ8eK+OQPQcH45Nd+o+gbbU7v61bXrwFzuMe0Mu7zOc5Gf1rz/AJFFcaPRcOp3IidC28F5dTwTRxFXJ+8QNwz2JIJA+H41t1FY3Ok63FPYw2rrKNhijIKkjy92Rz5VM0XR4bLXIzBqNreRAlZImDRvERwdwbt585pl6gtYNR0aM6TJA8iNvieIYVypwVX186q8i3sksdNaKwvtWW4h2G2AJXBUuzKD39n/ALzRTpmxtIbyHU9RLC2gdWVVQN4j8ELgjtjk8UCitpJnMMMZMxPtHsE8uT+FOFjp9zF00YnRnO5rhChGSxVVX8lzmnvqSUPlX7Bdtfh1y0ewXTreK8lY+EoiQbx3xkgc4889xVfTxPbvNDcQtHJA4RldAGHJ4xipk7zWpd3R/s2J2su0BiOBj5/hQyFi9tM7ks7MuWbucUMUcQ5bVjn06sd9qPgbIsy3tsi5ReM8H9TV56idFsIZJpbWzKoCceCnfvjt37VQ/wBHfiNrD3gjZ47MG5bHAJUYUE+WWI/I1cVjo8cbme6YzzuSW3dlJxnA/CnbUke66E3qfWlW68CCwtgZCVjIt0GBt4/dyTnNTNJ6VttQtWuNQRHeSLO0RqMZ7jtRbW9Et3v4r5jjwpUkKn0B5olpOPCCKRjwzz68mi72ujcdMr/6UtPiWfT44IoIjsYZWFVHYegrt0z0feQ2VteRzaYHuYvEAlslkK8AjGfj/nFSfpQx4+mt/K36U56FEo0LSUZTn6sB8l/tT4wWIutdN3um2xvBe2LOrbSRYqCAw5Px5P50jLo019+0G8aDNnD4hKRAbuR7uDz8qubrgR/su7GMbgpT8B3qsekd0sevqyklrLHx9qqX4JIm6lbmOa5to8FUZSpwB3DDP45qC0ZSOMnHtA8j3GjmplVYSqFzLZpINx7lSMj8gaE3TI8NsY4jGAhBBbcSc8nOPWpDHt6Szx47i3VflUa49qXA/dQV3ZvEuIsdgoBzXHaTJOT5cUzCc7qPw5JUxzgH868iiaRRKcDbgAHsTUvVUH1o4/ejB+VcbbYbQq5A3HigkYa20aefTxqNxNcPcOB7CwjH4egoDcNIjMpXGDtY7hmney0e2m0eD6vcyRyiMZaGQZz7xmlDV454rwwXsomODskYYbHvqtz0JLIsV/PaX0d1CwEkEivHkccedWbB1tZX2npNdSFQV+0hTO5W4BA9D2YH8Kqm4BRhu5yO488V3s5hG6JjjO5ue/HFcmXDOR7Z1YvyKx+Bbqq8tdTu4r1N31iSLFy23Cs4OAw+I7iimg3Tw6bbQpcbHhv0fsPZj2ndnPccdqVLjcyW75A3bhj05ove6I9tpS3yyl1YLuU+8+VaonjpmnM1XJHayeO5uppLddkc1wzcn90sSB86d441bplAVBzbAfH2cf0pG6ejbf4QQ7xIfYA7Y7/gMVYiWN1bdOxrPC23wiQ8ftqy5OMMMg8GnyT0ic1+zZVuoXEstnslkdwgATcc4HpQ+BsWsg9H/pUu55hulPB4xnj/ADtUaEA2p/mYiiL9jP8ARs7/ALbdFyVNlcsR5ZEZwSPcT+tXKeotLt4V8fUIA3YkyjvVRfRdGH15k27vFsLhMY8iAP717f6PplhdPNcybLdJwoRj94BuR6+tao5LZpfeixtQ6l0u7YQ2tytxLKwjRIAZCx9OK79I3pnsFXJJjDxHcMHIbz/DFJ3V939Si0K80JY4o7Zvuxj2QVIKg+eCPxINFug9RXULm+lVGh8SUyeCX3bSVGTn0JFRl9FbnTM+kobnsj6f1FPmjL/sGmsx7QL5e4Ui/SAN6QN6Ln9KsbT4wuj2i4wBEoH5V0R4Rr0VOuR/tlwzuUBUDcfP4egpG6DjHh6yADj6qucn+Y/2p1+kIeNpDOT7CuoA9aUOhh7GuYPIgRR+bGnt9CpCRq0bDToZ05MFy8Lg9uckZ93cUIYmQZWJI0UcKmcAZ95J86Z9oubXWbNhkvB40Y/nU5pZTasBI/eH9RUxjnb+1cJ7lr2cYaXH8QrayH+qT4Vl2MOT76ZGOmoDLxE/wCjDaKBp2nRqAJZD9q2wsME8EgflQq7w31dm4zgGrDt1ZYbd8hXuWZo8jsiDAP4k5/KivdG+jtc28Vlpqi0s45pFXB8MDPHn2qvNTM0lyzXLzEk5Hi9wPT3U83Og3MJa4i1C5bIJO3aCfl+tJ2p3E011vc5RTtJJBJ+OKrl8En0g3dtI2nRXePZOc/nQ7ccnB8qNXkrS6dDbphVRiTjz5oIRgmoDE13DW1qfRiDT3L9r0wpAG4CPHHvqu0Y+Eo9Gq3vo4hiv7mFJl3pBEZdncFh93P40lpjy/QXq3TVzp9taWsUhi1DXZpZJFzgx2wx9mf8AkWGfhjyNFoejepun7b/YeoTbptJNsMlGb3g5U/lTDq1udU+kjKyqg03TUX2+QJZCzLke4DJ/CvbyK+sbC6+sa8Bd3EoEBlAKxjI4Vc9+ahlyNVpF8WJOdsrbrXSvHsBrumwKts4VL1IlCiK4U7ZPZHGCeePUUnx8W6k8Dec/pTx1obqHpm1tbhSs37Qu5JQhBDNkZPHvb8sUk2UqQGOSS3SdElBMUoO1x6HGODXR9bINd6Hf6H5MdY2Kg/etp8+nC5oX1hFPca5qc8JlmtredkeRV+ziyeBntk0Y6XvbLRrtr3TrFxeS20xiLyBxCGUEAA4CjvkknigmpeI9/ZaWt2k8Rmjd1j3YLuwBJJ+8eeD6UOXQ3DXozdTaZcaJa28tmgNnPBH4kMgyEl2jcR6Zo70PFFJBBdqgRzH4LkLtztPH6036vaQyQeHPGroOACPKhenWEWmwqtqX2u5OGOcZ74qLf0N69gnrdQbZT6RmrAtCf2JaHP8A41/SkHq8Frd1H7sTYp7sWzodr7lX9K6Y/kjXol9b3Ct002Cd3jjNK3QjYi1c99yqPkf71N63vWMTWI4AkLn8uKF9Bt9lqmfVfkKawICWL+FrakjuxQg0p3eVnmjHZJGUfAEimm9Pg6yGHYTZ5+NLOopt1C6A/wDc360gTW2OLlNvuHyFZd/f+LVpbHEyEV0uuX/GmRjteKfq0LfEVZelY1LVdND+1D9VyVHGcqDgenaq7ulzp8Rp56LdWghnkP2aW+GJOMALjikybU7RXD/WmMOtadaDTp3t2kjK5wwlY4Hp/wBUhR2NrJpsdzOXlnOdxMhAJB9KcdOvBJpV7Lc/cJLKcggA9gfeMUoWkqrCU24RpMqp+FQwVbbVM6PyYhSnKBlzCYrKSVgAz5RF+PnQO5gMBVWzkimS+f65qEaL9yMc+6gmqP4lwcdq6jhI1razztHHDGZHdwqqgJZie2AK+gfoz6UvdBtJrrVmWGWaIBYj96NQc5Y9s+eB2pa+hTRILS9OoXcYe5a3LwEnPhg47eWSD+lWl1IHOhXktrlnEDFF8nBHb4EZ+FBjVLXRWfTWrm86l6g1SVALS5lDCU+QDYXP/wCdtHOoUnvltobaWG4tJmGYVKlm88jzJ7c+VK/T+rwWMsmn2ejPI8rEeHPc4CDaN2eBxx5mmzRL7T7BEjsrS3kv52AFtaREIG/mkPLjPvxXPWDd8i851MJAXUehLq+6aWK7vBbXDytcSSbd6lSS2wZIwBwSxIBKqOQopItun4dNmf63NHd7WPhgKVVuOCQe3rirb6/1GSy0xI5ZQXuSqEjjCqNzH8Tx+FUrqGpyG3mcg+0ODj+PP9B+ZNdCXQI1p0zS+1wXE0V3AiLKIlLDaCoYKBwvbyrlp9xLca9az3EjO5uYTuY84Drx8qFxxlYNxAG4jGPSplodt8pzjayt8MHvSuSVVtn0NqEnJDHsM5qOrq0cePJqU77raznJEZkZQSOIjzXG26xtUj2uJ8jtiPipqGNyQX6kO8Px/wCNv0NO2mD/AGe3Pqq1WV71LZXKSZExbYwCiH3euas/TBjRrcEEARA8/CrR4Trsqjr1kXUZlUc9zUboGMG01Rj5tj5Ct+vxjWLls4BHHyrToaRfqN+ScfbHgfAU9f4BALqJAL7eowBIM/HilfVQP2jdlexkJH5imnXXWVmTgnxd3Hf/ADilu5g3yXchbAQjJ9SSKnoJCgGJUrpecuCOK8j++n+eleXvLCnMEJudOT8Kbujt0mnvDEgYbHVmY4CD1/Ck9jv0we7FFdCuAqhGdlDOclTg4xS3PKWhsdcaTD+r3iwaIlhbTJPNcFVVkAyIxmgV3MsChN4JQYFTZri2tonFogTdyeckml2/nEq53cnvikx41CHy5ebJWmyYjuZ3wc8UFvG+1yThQeaJ6da3d6gt7RTsLe1KThV+Ndrq0sLZ0idLmSRWIMoU8t6e8fCqgWKmtsfultSfREsXGfsoVWTnywM/57vfVhdNapBrFpe6aeTETH3z7DZwR+ePyqpmmZyuSAW479uOP0+dDrbqK66d1yPU7Q5UjbLC3IZfMfLvWaLZp6TLcvLS3Flb3F5pEN28aYlkPDZHHLDk9vPiodnrmj6PaXOpWumC1gBMe4yl5bmTuUGeyjzPbtS830pGWFm0vTi0jglhcTKqAnnJAyT8qTtSvtT1e7E+oTRsRwkYwqqvoB5DvWORBPrPVbvUrFdRnZm+1YMoONiMpCge4HFJ0t+720i+FsSQjBDd1HAHzNMN/cK2h3sEjxh/BJVS4ycEHtSjK+UJzQ8Dt+EuSNVjCp2U44GK2QYnfPIC16p+wLfzAVsV/wBU/wAAaUxan0WaJp+q6JJcX1pHMUupEUuO3sLTRL0dokk8yJZog9lFZCRj4c4zQ76HYnj6XBPaS8kb5KKeIY9sjs3YtmmXQAPp/TeixRhP2ZbsynG5lyR8aOTKkduyp93bj4V5INtw383tVrqB22bsRkBSaKQClfpAY/tN8dttJVrfX1lHKbWQoGOW9gH9ab+uZRLdb180IpPnbbpx+FGvTEN9QurqXM07cnuOMflU6+hFrpJRwfEZgzZ8+1DtKTdeo38I3H51P1mTfaIv85/pU2EEA4ZM+79Ky9P3Kxu6n3L+grLzlUpzbJy86Zj4VkT3K+GbSJpG5JAB47Dn0/GsQgacc+lGul1SW0m8bayBhu3DIPFYpjhXWjjBpuoSFjO0cYJAZQC5JPYDyJ/SiCdMW8UgaaSSXH7gwAfnU551SZXZNqorCP3Zx8+MfA1pLfbYidx3Hvkcg++s9HfOKJ9Jto9tDFss4ljTOCAuNvu+NQdZgllUT2jNuUe2I+Cw/v8A56ULub1/F8azYCdBgqckSe7H9ak2+sOYAZbGfnO5gAFH4nGKyYXctaOcUhaA7w4cKG5GCO/l5UK1aQPfqyDl0O4HsSc5I/zvRG1me4eZZWRG/gjcMQv+d6FapHvkKE+0vKH0/wDtKn2SyPcAadQsropJ3dsHvT7oXSV9qL2Ti5iRbjTmvF3DPG4DHxyaQGyJGB7g4+FXt0kAF0gdtnTSfNoz/WnXZwNlN67bvbXzxs2WAAJqDCNxxI2F8zRvqoka7Kcc+hGR3NCJFZzk4Ufy8UjCS0KiB9rArvGDUncBcuScAKOTQneY0KknBYGpyKbmVzEeWAAGO49KBi/for2r0hYMpB3PKxx/zP8AamiS4xLsB4B5qs/os11Y9GFhJshntdyhPEGWUtnIB+NNOnan9ZLuMtgkHB4qiQjGmds+E/r3ry/YGwfnuhqE1yJbJtrcx4INbz3SvpzEdwvtVkuwlD9UzM95KpHYn9aXbw409s8Ud6lBOqTfH+tAtSIW0wSK1emRC0x/Dn5zyuK66hMHhh2A9m/UV54DR6YzAY3kMGPqPSoplaVMMcleAfM/GprsZ9GN2T4D9BXt8MRJWYyE+APyFe33MaCqAO6HNg3ngcCp2iXMcY8KR/D8Vsq/luHrQ+E/6NvcKk6YGe2aN4VkQkbl3BWz6jNL4Pieq2Hb6O5kAXIHPdu34VFFhqVywEk0Sx+ZBJ4/KuMF1e2pZLX/AFMY9lRIdrIfeDUd9Q1NZAJIjh/3WwA3/VA6Xc/YZtpDaxeBaRpNMSfbI4x/b38fjXkUZvZ2CIZplwHmmYqin0Cj/wC++hUurbAYYcyXMh+0cd/+I8seg7VN08zrEsSHGG3SyBux/h58/fRDNy2cb63ms5Fc3EMRjOQ0UBwPccnsajDVnjzu08St+6wBI9xFb9QvtfajjJXn2u4oZZ27NNFjckhcrtyVLHyzSr0S6/bUkWeN1mcSv7fJ9oYP/wBq4ugOobPU/CtraOdZrLRVgcyKAG2lBxz7qre50i42xyTKZVHGMkZz3OefP41pYNcaDqpnktRJHtZdsUrLgHzVhyCPU5FNySetkKx0u9HXrBv94kb1Jx+dB9xI7Gump3r38/juzn/moB+Xf41xRvIZz6YpWxUZy3B7VsN0bIyEg7vKsAc59k5rfw5VcDwzkHuBQ6G4s9nmmkO4qcjgHB7V203Ur+wuUayu5oJC4OUbgnzyPOo0hk2gSF+T2PlXkIzNlSMqMgetMmK0XH0V9IEV+hsNcmihviCI5sbVmyPPyDfr7u1OEd9ELIB2+8D5V84v4Up2k+G3mGpv6MMhtZUF9dJtyAsU5Cjtzis8qlbY043b0iH1RME1S5ywwD/Wla4uXmOVzgHsan9QeM+q3CXM0kzI2N7nkjuKGbcGs6T7QvFz0yRL4fgqplkBJIZScjtwRjyqIG4/qK6q+yMqFU98EjtWkjb5GfaF3HOFHFAx2z7I92B8hWXZzGhrwj2R8R+grLgZjXNUAdrU/wCnamXoS2tblLpbq2in9pMB0z/EM/p+VLVsPsGHrTR9HZxeXS7c4RTjOPP/ALqWT+WNj/o96jtLR9StLHT1EchcpNsjIK8j54ycUZHTmmQAxNakkjBYOdzHPqOP8xTAksIkYyIF3dyFH61D1FbgSeJbhXj+9lWGeT2wTz5VyfK/EdCnvbAU/SNmWRvrM0aL6Bfw8uKijpWRkwbrMec7JhuB/wD5xTTHOWO2TMbY4VgO1dnmAclsD345z6fCt8lL7G4oT4OjUS5El3c71XgRxJsBHoCeakXnTVvuOwlEBHhhCDg9s+vvphuLqNFTOOTjGTgH+lDLi7iVQ5kfwwMnA5z8B/nNb5KZlOuyfYS21pBHDFaIjOCCznJLjyPoD5N2qP1DDFfWmPCjMZG0rsCyIc/eyOe4Ksp7HHkRXKO5iLKVHfJPsHB/HFSo2t1RWaFckfA/nUu1Wzo+Xc8WhIk6b23AIZyhJChhjHn2/OiNtoduiAtGAT23d/ypk1C8hVDyozgBRxUK3uY5ZCyArjsGHB91UeWmjn+NENNNhUgSoGHqEyQO3+cVvLa2EOI41RsZwFO4fKiMquMNncvfGPPt+NeTNHHahnh2tnsFH4ZxSc2NxA7WVtKDEkQ3OM8rS5remRWRGHcgnco2eVPMVxbh3V9pQ5O8flitb5ba8ROC/HYgEcfEimnLSZnjTRWapzkMM+e7nNNnQkT/AFi4Ix4XsgkcY7j/AD4V2u9IspYiY9gbBwVHGa5aA8OhXk7XrERFPvAFlyP/ALVrvlDSFxQ4tNmnWmlSW2o/WmBEUwAz/MP+qVCR61ad/rGja9pZtTFcXDEHw/Dh548xznP4VXWoaRe28fiiJ2iZ2QEgbgR5Edwa2C/11QPyMb5cpIGRXnFdksLpwD4TAe+t20+ZEZmHYf1q/JHNpo1wh4MgUep+Ar2QK21TKmC2OM5x61lZTiHWERrC4WZWI7dh+tGOjrxbe+l9pF3JgksB5j31lZSZO5Y0+jn9fhkTmeEHP/tX8+9cxqVvER9rGAO/tr/esrK41KOl0zm+qW2dyzRd85Eij0/tXBtXh27TNFz2PiD+9ZWU6lA5Miy6jEH3GaNh5jeOa4z6lbCM7JY1yPJhWVlHig8mD49W8HaN6yJz2fzryTqAnt3Hb2hWVlNwQnOiHNr8pI5Xg+ZFaxa3MpBBHHYM3FZWU/CdA51slt1M7IVYoW7Z7/1qI+tzSKytIxBxgEgYrKylUSZ3RodUJbGQCe53d/nUhNVGwLGwVh2Oc1lZRcoytnZdV9JQD/zFaXl3BcRYMmH7l89+c1lZQ4pDbZvN1NcwSNI7o0rKqK6hcIoHZecD34HnQ+LXpJLnxbsPKSeCJD8/WsrKPFC1db1sKRahBOpYMvvG8ZFaXM8JhcBl7fxA+Y99ZWUutB22j/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88081" name="AutoShape 19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88082" name="AutoShape 21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88083" name="AutoShape 23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21" name="Rectângulo 20"/>
          <p:cNvSpPr/>
          <p:nvPr/>
        </p:nvSpPr>
        <p:spPr>
          <a:xfrm rot="21157394">
            <a:off x="270400" y="1837274"/>
            <a:ext cx="8767583" cy="278537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5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Salvação de Deus é Universal…</a:t>
            </a:r>
          </a:p>
          <a:p>
            <a:pPr>
              <a:defRPr/>
            </a:pPr>
            <a:r>
              <a:rPr lang="pt-PT" sz="35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sua “casa de oração” é para </a:t>
            </a:r>
            <a:r>
              <a:rPr lang="pt-PT" sz="35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todos…</a:t>
            </a:r>
            <a:endParaRPr lang="pt-PT" sz="35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B8CAFF">
                    <a:lumMod val="25000"/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35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Por </a:t>
            </a:r>
            <a:r>
              <a:rPr lang="pt-PT" sz="35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isso, </a:t>
            </a:r>
            <a:r>
              <a:rPr lang="pt-PT" sz="35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Jesus veio, da parte do Pai,</a:t>
            </a:r>
          </a:p>
          <a:p>
            <a:pPr>
              <a:defRPr/>
            </a:pPr>
            <a:r>
              <a:rPr lang="pt-PT" sz="35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para destruir, no mundo, toda a barreira </a:t>
            </a:r>
          </a:p>
          <a:p>
            <a:pPr>
              <a:defRPr/>
            </a:pPr>
            <a:r>
              <a:rPr lang="pt-PT" sz="35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 separe, toda a divisão e rotura… </a:t>
            </a:r>
          </a:p>
        </p:txBody>
      </p:sp>
    </p:spTree>
    <p:extLst>
      <p:ext uri="{BB962C8B-B14F-4D97-AF65-F5344CB8AC3E}">
        <p14:creationId xmlns:p14="http://schemas.microsoft.com/office/powerpoint/2010/main" val="6635458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6" descr="https://encrypted-tbn2.gstatic.com/images?q=tbn:ANd9GcSASlk0Ja7c_m3pNn9BBb_N4eOyi8NNyLjACkpWOvg8-X9tnvp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581" y="1565721"/>
            <a:ext cx="4957595" cy="31594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91" name="Line 4"/>
          <p:cNvSpPr>
            <a:spLocks noChangeShapeType="1"/>
          </p:cNvSpPr>
          <p:nvPr/>
        </p:nvSpPr>
        <p:spPr bwMode="auto">
          <a:xfrm flipV="1">
            <a:off x="1143000" y="928688"/>
            <a:ext cx="0" cy="28797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 rot="16200000">
            <a:off x="-663731" y="2122579"/>
            <a:ext cx="2887089" cy="4458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Entrada</a:t>
            </a:r>
          </a:p>
        </p:txBody>
      </p:sp>
      <p:sp>
        <p:nvSpPr>
          <p:cNvPr id="7" name="Rectângulo 6"/>
          <p:cNvSpPr/>
          <p:nvPr/>
        </p:nvSpPr>
        <p:spPr>
          <a:xfrm>
            <a:off x="901408" y="404664"/>
            <a:ext cx="7321177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>
              <a:defRPr/>
            </a:pP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Caminhamos para Ti, </a:t>
            </a:r>
            <a:endParaRPr lang="pt-PT" sz="2400" i="1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lvl="4">
              <a:defRPr/>
            </a:pP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ó 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Cidade do Senhor,</a:t>
            </a:r>
          </a:p>
          <a:p>
            <a:pPr lvl="4">
              <a:defRPr/>
            </a:pP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construindo 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neste mundo </a:t>
            </a:r>
            <a:endParaRPr lang="pt-PT" sz="2400" i="1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lvl="4">
              <a:defRPr/>
            </a:pP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Verdade e o </a:t>
            </a: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Amor.</a:t>
            </a: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lvl="1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POVO ELEITO, POVO SANTO,</a:t>
            </a:r>
          </a:p>
          <a:p>
            <a:pPr lvl="1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REUNIDO NO </a:t>
            </a: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AMOR;</a:t>
            </a: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lvl="1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PEREGRINO, AO ENCONTRO</a:t>
            </a:r>
          </a:p>
          <a:p>
            <a:pPr lvl="1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DA CIDADE DO SENHOR</a:t>
            </a: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.</a:t>
            </a: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lvl="6">
              <a:defRPr/>
            </a:pP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2. 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Aos errantes neste mundo, </a:t>
            </a:r>
            <a:endParaRPr lang="pt-PT" sz="2400" i="1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lvl="6">
              <a:defRPr/>
            </a:pP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como 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ovelhas sem </a:t>
            </a: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pastor:</a:t>
            </a:r>
            <a:endParaRPr lang="pt-PT" sz="24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lvl="6">
              <a:defRPr/>
            </a:pP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Jesus 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Cristo é </a:t>
            </a: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Caminho, </a:t>
            </a:r>
          </a:p>
          <a:p>
            <a:pPr lvl="6">
              <a:defRPr/>
            </a:pP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guiar-nos para o </a:t>
            </a: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Reino.</a:t>
            </a:r>
            <a:endParaRPr lang="pt-PT" sz="24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>
              <a:defRPr/>
            </a:pP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3. Peregrino, 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dando as mãos, </a:t>
            </a:r>
            <a:endParaRPr lang="pt-PT" sz="2400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>
              <a:defRPr/>
            </a:pP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vai 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connosco Jesus Cristo:</a:t>
            </a:r>
          </a:p>
          <a:p>
            <a:pPr>
              <a:defRPr/>
            </a:pP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Ele 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salva, Ele reina, </a:t>
            </a:r>
            <a:endParaRPr lang="pt-PT" sz="2400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>
              <a:defRPr/>
            </a:pP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faz 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dos homens um só </a:t>
            </a: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povo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.</a:t>
            </a:r>
            <a:r>
              <a:rPr lang="es-ES_tradnl" sz="2400" i="1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 </a:t>
            </a:r>
            <a:endParaRPr lang="es-ES_tradnl" sz="2400" i="1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  <a:cs typeface="+mn-cs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6633" y="6008190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011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9011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9011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91139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33265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692150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1073150"/>
            <a:ext cx="8280400" cy="45164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“Eis o que diz o Senhor: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«Respeitai o direito, praticai a justiça,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porque a minha salvação está perto,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a minha justiça não tardará a manifestar-se.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Quanto aos estrangeiros que desejam unir-se ao Senhor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para O servirem, para amarem o seu nome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serem seus servos,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 guardarem o sábado, sem o profanarem,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 forem fiéis à minha aliança,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hei de conduzi-los ao meu santo monte,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hei de enchê-los de alegria na minha casa de oração.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Os seus holocaustos e os seus sacrifícios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serão aceites no meu altar, porque a minha casa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será chamada ‘casa de oração para todos os povos’»”.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							       (Is 56)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763886" y="764704"/>
            <a:ext cx="4032250" cy="2888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979613" y="5516563"/>
            <a:ext cx="6408737" cy="8620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5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Louvado sejais, Senhor,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5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pelos povos de toda a terra!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315737">
            <a:off x="558786" y="5844045"/>
            <a:ext cx="1340182" cy="3011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9319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-26988"/>
            <a:ext cx="1211262" cy="1035051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4212" name="Seta para baixo 10"/>
          <p:cNvSpPr>
            <a:spLocks noChangeArrowheads="1"/>
          </p:cNvSpPr>
          <p:nvPr/>
        </p:nvSpPr>
        <p:spPr bwMode="auto">
          <a:xfrm rot="-1879668">
            <a:off x="6937375" y="6127750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s-ES" baseline="0">
                <a:solidFill>
                  <a:srgbClr val="F8F8F8"/>
                </a:solidFill>
              </a:rPr>
              <a:t>  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360488"/>
            <a:ext cx="8497887" cy="4811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200" baseline="0" dirty="0">
                <a:solidFill>
                  <a:srgbClr val="F8F8F8"/>
                </a:solidFill>
                <a:latin typeface="Arial" charset="0"/>
              </a:rPr>
              <a:t>“Irmãos: É a vós, os gentios, que eu falo: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200" baseline="0" dirty="0">
                <a:solidFill>
                  <a:srgbClr val="F8F8F8"/>
                </a:solidFill>
                <a:latin typeface="Arial" charset="0"/>
              </a:rPr>
              <a:t>Enquanto eu for Apóstolo dos gentios, procurarei prestigiar o meu ministério, a ver se provoco o ciúme dos homens da minha raça e salvo alguns deles. Porque, se da sua rejeição resultou a reconciliação do mundo, o que será a sua reintegração  senão uma ressurreição de entre os mortos? Porque os dons e o chamamento de Deus são irrevogáveis. Vós fostes outrora desobedientes a Deus e agora alcançastes misericórdia, devido à desobediência dos judeus.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200" baseline="0" dirty="0">
                <a:solidFill>
                  <a:srgbClr val="F8F8F8"/>
                </a:solidFill>
                <a:latin typeface="Arial" charset="0"/>
              </a:rPr>
              <a:t>Assim também eles desobedecem agora,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200" baseline="0" dirty="0">
                <a:solidFill>
                  <a:srgbClr val="F8F8F8"/>
                </a:solidFill>
                <a:latin typeface="Arial" charset="0"/>
              </a:rPr>
              <a:t>de modo que, devido à misericórdia obtida por vós,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200" baseline="0" dirty="0">
                <a:solidFill>
                  <a:srgbClr val="F8F8F8"/>
                </a:solidFill>
                <a:latin typeface="Arial" charset="0"/>
              </a:rPr>
              <a:t>também eles agora alcancem misericórdia.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200" baseline="0" dirty="0">
                <a:solidFill>
                  <a:srgbClr val="F8F8F8"/>
                </a:solidFill>
                <a:latin typeface="Arial" charset="0"/>
              </a:rPr>
              <a:t>Efectivamente, Deus encerrou a todos na desobediência, para usar de misericórdia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200" baseline="0" dirty="0">
                <a:solidFill>
                  <a:srgbClr val="F8F8F8"/>
                </a:solidFill>
                <a:latin typeface="Arial" charset="0"/>
              </a:rPr>
              <a:t>para com todos”.                                            (Rm 11)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763886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563888" y="6125459"/>
            <a:ext cx="3240360" cy="255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94216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7293</TotalTime>
  <Words>1898</Words>
  <Application>Microsoft Office PowerPoint</Application>
  <PresentationFormat>Apresentação no Ecrã (4:3)</PresentationFormat>
  <Paragraphs>308</Paragraphs>
  <Slides>28</Slides>
  <Notes>6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14</vt:i4>
      </vt:variant>
      <vt:variant>
        <vt:lpstr>Títulos dos diapositivos</vt:lpstr>
      </vt:variant>
      <vt:variant>
        <vt:i4>28</vt:i4>
      </vt:variant>
    </vt:vector>
  </HeadingPairs>
  <TitlesOfParts>
    <vt:vector size="49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10_Modelo de apresentação predefinido</vt:lpstr>
      <vt:lpstr>8_Modelo de apresentação predefinido</vt:lpstr>
      <vt:lpstr>7_Modelo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11_Modelo de apresentação predefinido</vt:lpstr>
      <vt:lpstr>12_Modelo de apresentação predefinido</vt:lpstr>
      <vt:lpstr>13_Modelo de apresentação predefinido</vt:lpstr>
      <vt:lpstr>2_Modelo de apresentação predefinido</vt:lpstr>
      <vt:lpstr>3_Modelo de apresentação predefinido</vt:lpstr>
      <vt:lpstr>15_Modelo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(2ª) P- Mistério admirável da nossa fé!        A- Quando comemos deste pão            e bebemos deste cálice,             anunciamos, Senhor, a Vossa morte,            esperando a Vossa vinda gloriosa.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NOSSA SENHORA DA VITÓRIA É MÃE DE IMENSO PODER:  QUER NA VIDA, QUER NA MORTE,  QUER NA VIDA, QUER NA MORTE,  SEMPRE NOS VEM SOCORRER.   1. Socorrei-nos, Mãe bondosa,    acolhei nossa oração:    Nas dobras do Vosso manto    queremos ter proteção.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437</cp:revision>
  <dcterms:created xsi:type="dcterms:W3CDTF">2006-05-02T09:35:59Z</dcterms:created>
  <dcterms:modified xsi:type="dcterms:W3CDTF">2015-01-25T11:54:03Z</dcterms:modified>
</cp:coreProperties>
</file>