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2421" r:id="rId14"/>
    <p:sldMasterId id="2147493620" r:id="rId15"/>
  </p:sldMasterIdLst>
  <p:notesMasterIdLst>
    <p:notesMasterId r:id="rId43"/>
  </p:notesMasterIdLst>
  <p:sldIdLst>
    <p:sldId id="303" r:id="rId16"/>
    <p:sldId id="281" r:id="rId17"/>
    <p:sldId id="366" r:id="rId18"/>
    <p:sldId id="364" r:id="rId19"/>
    <p:sldId id="313" r:id="rId20"/>
    <p:sldId id="305" r:id="rId21"/>
    <p:sldId id="334" r:id="rId22"/>
    <p:sldId id="332" r:id="rId23"/>
    <p:sldId id="331" r:id="rId24"/>
    <p:sldId id="330" r:id="rId25"/>
    <p:sldId id="362" r:id="rId26"/>
    <p:sldId id="341" r:id="rId27"/>
    <p:sldId id="306" r:id="rId28"/>
    <p:sldId id="311" r:id="rId29"/>
    <p:sldId id="335" r:id="rId30"/>
    <p:sldId id="283" r:id="rId31"/>
    <p:sldId id="314" r:id="rId32"/>
    <p:sldId id="315" r:id="rId33"/>
    <p:sldId id="299" r:id="rId34"/>
    <p:sldId id="301" r:id="rId35"/>
    <p:sldId id="317" r:id="rId36"/>
    <p:sldId id="318" r:id="rId37"/>
    <p:sldId id="316" r:id="rId38"/>
    <p:sldId id="266" r:id="rId39"/>
    <p:sldId id="312" r:id="rId40"/>
    <p:sldId id="352" r:id="rId41"/>
    <p:sldId id="367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7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02/09/2014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D813719A-3144-4C7D-BC53-3CBBB667D0EB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59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79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FE638B1-6995-4082-9CB5-009527274C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24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/>
              <a:pPr algn="r" eaLnBrk="1" hangingPunct="1">
                <a:defRPr/>
              </a:pPr>
              <a:t>12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07981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058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D813719A-3144-4C7D-BC53-3CBBB667D0EB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27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77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D2C0DA-6B88-4DCA-9D12-2FD63E86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6863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D56DE2-F656-4C3E-B33D-65901E6A76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86581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1C211B-E4A1-4C49-B997-79ADC80FC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44436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EB027-8153-4D2C-BBF3-31416AE7C7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21450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418757-FC39-4A95-8DC5-22149D5BA0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58866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8B6302-9C9E-4315-8216-AE60324C4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9853511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E1F846-8722-4E86-9AE2-228D26EDA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780238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CD3DEC-682A-4CFD-89A0-A510ED6B95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4529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672B91-F595-4F86-AEBD-B7595545E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3606682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AA51B9-29C6-4E2E-A866-2CC8D27B50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98929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A9A09-9BB9-46D7-8C26-7429DF7938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75217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EE0E8-226C-4EB3-A030-F4A2CB5CFB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6282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0E47E-80CE-434C-975B-BFCF732DB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3" r:id="rId1"/>
    <p:sldLayoutId id="2147494154" r:id="rId2"/>
    <p:sldLayoutId id="2147494155" r:id="rId3"/>
    <p:sldLayoutId id="2147494156" r:id="rId4"/>
    <p:sldLayoutId id="2147494157" r:id="rId5"/>
    <p:sldLayoutId id="2147494158" r:id="rId6"/>
    <p:sldLayoutId id="2147494159" r:id="rId7"/>
    <p:sldLayoutId id="2147494160" r:id="rId8"/>
    <p:sldLayoutId id="2147494161" r:id="rId9"/>
    <p:sldLayoutId id="2147494162" r:id="rId10"/>
    <p:sldLayoutId id="2147494163" r:id="rId11"/>
    <p:sldLayoutId id="21474941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55888"/>
            <a:ext cx="2535238" cy="3149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ALELUIA! (1)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2068513"/>
            <a:ext cx="7951787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Onde estiverem dois ou três </a:t>
            </a:r>
          </a:p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reunidos em Meu nome,</a:t>
            </a:r>
          </a:p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estou no meio deles, </a:t>
            </a:r>
          </a:p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- diz o Senhor - </a:t>
            </a:r>
            <a:endParaRPr lang="pt-PT" sz="4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924175"/>
            <a:ext cx="4006850" cy="3109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20836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20838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989138"/>
            <a:ext cx="8096250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Em Cristo, Deus reconcilia o 	mundo consigo</a:t>
            </a:r>
          </a:p>
          <a:p>
            <a:pPr>
              <a:spcAft>
                <a:spcPts val="0"/>
              </a:spcAft>
              <a:defRPr/>
            </a:pPr>
            <a:r>
              <a:rPr lang="pt-PT" sz="4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 confiou-nos a Palavra da 	Reconciliação.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274763"/>
            <a:ext cx="8712200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tempo, disse Jesus aos seus discípulos: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«Se o teu irmão te ofender,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vai ter com ele e repreende-o a sós.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 te escutar, terás ganho o teu irmão.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 não te escutar, toma contigo mais uma ou duas pessoas, para que toda a questão fique resolvida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pela palavra de duas ou três testemunhas.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se ele não lhes der ouvidos,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comunica o caso à Igreja; e se também não der ouvidos à Igreja, considera-o como um pagão ou um publicano.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Em verdade vos digo: Tudo o que ligardes na terra será ligado no Céu; e tudo o que desligardes na terra será desligado no Céu. Digo-vos ainda: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Se dois de vós se unirem na terra para pedirem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qualquer coisa, ser-lhes-á concedida por meu Pai que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está nos Céus. Na verdade, onde estão dois ou três reunidos em meu nome, Eu estou no meio deles»”. (Mt 18)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2263" y="1843088"/>
            <a:ext cx="86423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9163" lvl="3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Pai, que sempre escuta a oração que Lhe dirigimos pelo seu Filho, nosso Senhor Jesus Cristo, desde que o façamos “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unidos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em seu Nome”.  </a:t>
            </a:r>
          </a:p>
          <a:p>
            <a:pPr marL="4763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então para que:</a:t>
            </a:r>
          </a:p>
          <a:p>
            <a:pPr marL="4763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pastores da Igreja sejam profetas audazes …</a:t>
            </a:r>
          </a:p>
          <a:p>
            <a:pPr marL="4763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responsáveis das nações procurem a paz … </a:t>
            </a:r>
          </a:p>
          <a:p>
            <a:pPr marL="4763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cristãos que se afastam da Igreja voltem para ela …</a:t>
            </a:r>
          </a:p>
          <a:p>
            <a:pPr marL="4763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comunidades acolham a Palavra de Deus e 			vivam na unidade, o amor e o perdão 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790575" y="5157788"/>
            <a:ext cx="770572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ESCUTA-NOS, PAI,</a:t>
            </a:r>
          </a:p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 JESUS CRISTO TEU FILHO!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1700808"/>
            <a:ext cx="4051300" cy="3858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82" y="3811692"/>
            <a:ext cx="1822356" cy="2016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474788" y="1772816"/>
            <a:ext cx="6913562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ONDE HÁ CARIDADE E AMOR,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AÍ HABITA DEUS.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Aqui nos ajuntou o amor de Cristo,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alegremo-nos e n’Ele rejubilemos.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Respeitemos amorosamente o nosso Deus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e amemo-nos na lealdade do coração.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23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11624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i="1" baseline="0" dirty="0">
                <a:latin typeface="Arial" charset="0"/>
              </a:rPr>
              <a:t>Somos obrigados a corrigir os nossos irmãos que agem mal</a:t>
            </a:r>
            <a:r>
              <a:rPr lang="pt-PT" sz="2200" baseline="0" dirty="0">
                <a:latin typeface="Arial" charset="0"/>
              </a:rPr>
              <a:t>… </a:t>
            </a:r>
            <a:r>
              <a:rPr lang="pt-PT" sz="2200" b="0" i="1" baseline="0" dirty="0">
                <a:latin typeface="Arial" charset="0"/>
              </a:rPr>
              <a:t>[ 3ª L./ Evang.</a:t>
            </a:r>
            <a:r>
              <a:rPr lang="pt-PT" sz="2200" b="0" baseline="0" dirty="0">
                <a:latin typeface="Arial" charset="0"/>
              </a:rPr>
              <a:t>- </a:t>
            </a:r>
            <a:r>
              <a:rPr lang="pt-PT" sz="2200" baseline="0" dirty="0">
                <a:latin typeface="Arial" charset="0"/>
              </a:rPr>
              <a:t>Mt 18 </a:t>
            </a:r>
            <a:r>
              <a:rPr lang="pt-PT" sz="2200" b="0" i="1" baseline="0" dirty="0">
                <a:latin typeface="Arial" charset="0"/>
              </a:rPr>
              <a:t>]</a:t>
            </a:r>
            <a:r>
              <a:rPr lang="pt-PT" sz="22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Se um irmão se perder por nossa culpa</a:t>
            </a:r>
            <a:r>
              <a:rPr lang="pt-PT" sz="2200" baseline="0">
                <a:latin typeface="Arial" charset="0"/>
              </a:rPr>
              <a:t>, </a:t>
            </a:r>
            <a:r>
              <a:rPr lang="pt-PT" sz="2200" baseline="0" smtClean="0">
                <a:latin typeface="Arial" charset="0"/>
              </a:rPr>
              <a:t>hão de </a:t>
            </a:r>
            <a:r>
              <a:rPr lang="pt-PT" sz="2200" baseline="0" dirty="0">
                <a:latin typeface="Arial" charset="0"/>
              </a:rPr>
              <a:t>pedir-nos contas…  </a:t>
            </a:r>
            <a:r>
              <a:rPr lang="pt-PT" sz="2200" b="0" i="1" baseline="0" dirty="0">
                <a:latin typeface="Arial" charset="0"/>
              </a:rPr>
              <a:t>[1ª Leit.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 err="1">
                <a:latin typeface="Arial" charset="0"/>
              </a:rPr>
              <a:t>Ez</a:t>
            </a:r>
            <a:r>
              <a:rPr lang="pt-PT" sz="2200" baseline="0" dirty="0">
                <a:latin typeface="Arial" charset="0"/>
              </a:rPr>
              <a:t> 33</a:t>
            </a:r>
            <a:r>
              <a:rPr lang="pt-PT" sz="22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O </a:t>
            </a:r>
            <a:r>
              <a:rPr lang="pt-PT" sz="2200" i="1" baseline="0" dirty="0">
                <a:latin typeface="Arial" charset="0"/>
              </a:rPr>
              <a:t>Amor ao próximo </a:t>
            </a:r>
            <a:r>
              <a:rPr lang="pt-PT" sz="2200" baseline="0" dirty="0">
                <a:latin typeface="Arial" charset="0"/>
              </a:rPr>
              <a:t>(a todos) é o resumo de toda a Lei e os profetas… </a:t>
            </a:r>
            <a:r>
              <a:rPr lang="pt-PT" sz="2200" b="0" i="1" baseline="0" dirty="0">
                <a:latin typeface="Arial" charset="0"/>
              </a:rPr>
              <a:t>[ 2ª 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Rm 13 </a:t>
            </a:r>
            <a:r>
              <a:rPr lang="pt-PT" sz="22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927350"/>
            <a:ext cx="4824413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71550" y="1046163"/>
            <a:ext cx="6408738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6838" indent="4763">
              <a:spcAft>
                <a:spcPts val="600"/>
              </a:spcAft>
              <a:defRPr/>
            </a:pP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 VOS AMARDES UNS AOS OUTROS,</a:t>
            </a:r>
            <a:b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DEUS PERMANECE EM VÓS.</a:t>
            </a:r>
            <a:b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É este o meu mandamento: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	«Amai-vos como Eu vos amei».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Não há maior prova de amor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do que dar a vida pelos amigos.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3. Vós sereis meus amigos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	se fizerdes o que vos mando.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4. Amai os vossos inimigos</a:t>
            </a:r>
            <a:b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orai pelos que vos perseguem.</a:t>
            </a:r>
          </a:p>
        </p:txBody>
      </p:sp>
      <p:sp>
        <p:nvSpPr>
          <p:cNvPr id="1341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23850" y="1844675"/>
            <a:ext cx="8712200" cy="3094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Agora sabemos, pela Palavra desta Eucaristia, que, no nosso dia a dia, não podemos viver indiferentes aos nossos próximos, mas devemos importar-nos pela sua salvação.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Prometemos corrigi-los com amor,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nunca: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com um olhar que aponte com o dedo, acuse e condene ...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com os ouvidos fechados aos problemas dos outros ...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com palavras azedas ou atitudes sombrias para os demais ...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com um espírito de opressão ou de domínio arrogante 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260475" y="5037138"/>
            <a:ext cx="7127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NÃO JULGAR,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MAS PERDOAR SEMPRE!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31891"/>
            <a:ext cx="3491257" cy="5077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20229" y="1484784"/>
            <a:ext cx="7788275" cy="4176712"/>
          </a:xfrm>
        </p:spPr>
        <p:txBody>
          <a:bodyPr/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GUIADO PELA MÃO COM JESUS EU VOU,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SIGO COMO OVELHA QUE ENCONTROU PASTOR.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GUIADO PELA MÃO COM JESUS EU VOU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ONDE ELE VAI.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Se Jesus me diz: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“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amigo, deixa tudo e vem comigo!”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Como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posso resistir ao seu amor!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me diz: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“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amigo, deixa tudo e vem comigo!”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Minha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mão porei na sua, irei com Ele!</a:t>
            </a:r>
            <a:endParaRPr lang="pt-PT" sz="2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816350" cy="3192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6088"/>
            <a:ext cx="3886200" cy="291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836988"/>
            <a:ext cx="2725737" cy="2386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3024188" cy="2001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4052888"/>
            <a:ext cx="2994025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47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8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9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0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1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2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3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4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5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6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7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8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14925" y="330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9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60" name="AutoShape 28" descr="data:image/jpg;base64,/9j/4AAQSkZJRgABAQAAAQABAAD/2wBDAAkGBwgHBgkIBwgKCgkLDRYPDQwMDRsUFRAWIB0iIiAdHx8kKDQsJCYxJx8fLT0tMTU3Ojo6Iys/RD84QzQ5Ojf/2wBDAQoKCg0MDRoPDxo3JR8lNzc3Nzc3Nzc3Nzc3Nzc3Nzc3Nzc3Nzc3Nzc3Nzc3Nzc3Nzc3Nzc3Nzc3Nzc3Nzc3Nzf/wAARCABfAREDASIAAhEBAxEB/8QAHAAAAgIDAQEAAAAAAAAAAAAAAwQCBQABBgcI/8QAPRAAAQMCBAIHBQYFBAMAAAAAAQACAwQRBRIhMUFRBhMiYXGBkRQyQqGxBxUjM1JiJDSCwdEWF0RyJWOS/8QAGQEAAwEBAQAAAAAAAAAAAAAAAQIDAAQF/8QAJREAAgICAQUAAgMBAAAAAAAAAAECEQMSIQQTMUFRFGEyQnGB/9oADAMBAAIRAxEAPwDw1YsWwLlYwSFuY6Kxjpuzcg3QKGK7hfmvW6Xohhb+ghxUwyGrdROlDutNg8NNjbyUpzUfI8IOb4PKzGGnRGiuUCoJEjRfdwTAIGyaSomxpg0UwLFAjcSQAmQ0pAGWCyyyxUmtJKeMbMSjYmY2gIbG2CPG2668cOTNhGBMxNJKHG3VMxiy60hGxmEZbFMtddLs2RWqiSBYw0X2TsTBYJKDdWEY00QY6YeOMJymhDnWdtuoQR2YMyZp2lrrqTZSI3FHwR2Qi+pQ4AXHknoY76fVQkyhOnYxhvYeasWvzC4bpzS0cAOttBuUwyWKJxDAZT8guScr8Kw19DR3dsL+CKWOsD2QONyl+smeOy4MB4BEjpw7SQl3ml1k/PAL+BRlFyZmjwWZ2g/zAHkjxU0eRw6tvu8lo0rLE5BvrohqvrBYGTK4262NwPAhDMAAt1YI/YfojvpY7nsDRBdTEfluc23etT9MP/AL6eNxsLsP7gl5KZzNRchN3mZe9pBxBWopY3OygmN37tkynJeTceivItusTtRG2/aba/xDYpQxkFUjJSVoz48kFi3Z3JYnNZ8mo0MZc5C2RoD2gO9SJFxQ0smcANNzsOPovdhEab7LLvIbkwsucNrXbc/VR6C0GG4h0Xw41lHS1BEIBL2BxBuePNdPX4bT1OFyYYLR00kfV5QAQG2tb0Xm5s8W0n6Z2Qx6HyxUg9Yxx93MLBM5V61XfZVT9Y51NPE/XstfD/cLmsV6Bz0LJJXZGMjBc57ZrAAdxXQupjLwK+lk1wzkIm5TdPMN26quZUfxwhaS5hvqRZWDdk7OVrV0yQAPJTaNdFBo1RGJ8duRgzRcJiJlkBm6O11rL0otIDQw1qMxuiAx+iK2Sx1VlyTaGGmyK0k7IcdimImJrMothIQ++1lYQOIc0HmlogLBNRDVBsNNFlnLrAJyBh0ubpCnuSFbUbLuF9lz5JJFojNNESRpqVYxMawAuF38GgJdjspyxjXi7kE1C0taSBcjclcE5OT58FPXBJ2eUjrneDQdkRo0FtBwW4aaaW5YwnkVYtw8CNgc8BwBvbW+qbZJCsXYwhgPem4Y8zmHm26M+lBjDL8tduJKIyINjaBuABdLK34BZJjLXHMKRZo7RbA1JUiglwLYk055JBa1kEm5cOScDQHPdbcpQNtbNu95U7KIC9twl5o2v0cLiydjYSZAfhB180Ai+Y22Q3a8DKmInPE2zDmb+koYeH3dFqRuwjZMyAHTja6VnjuMzdHjiqqpcryDlG+sb+l6xL9bP+xYn1yA4+Hy2aZ3d6qccJaU1NCYyLA67IkNK54aMqnsidMsME6RYxgDy7Dap0Qfq5haHNd4gr6CgxdsXRiHF60mzaJtRLlaNewHGwXgNNQXLc3Neu9IHsh+yuUPJH/jI2ix1vkaB87LzerUZTikvZ14oyjF2Fwz7QcCxQhsdaYZS3N1dQzqz67HyKH0yqQ/oti1VBI2Ropn2e1wcBcW3814NSMElXDG7Ym1vIq8jZE8ZSNDuLbrofSxxyTiwx6mWrVFNRMM1d1guWtDu0BpdXLI3DQ8EyyAAjwRslxYLo2tnLo2J2KmwWRzCeS2yAvNmgkqsZJC0QDVsEhMMo5b+6ULEY5aakc9oDHlzWtc4Xtc224qqyDKLZON5RcxTL6Nplc1hzMB0dz70eGjZsQrQzpIDxNsHSuJAurCMaIkGHZiLOKtKfC322KR9QVhjK1l28LpqBxVrHg8juATkHR+V+osiupQ0sKFKGN8liRormCBwGieocBfHYkjRXdNhUbWdp5BO9iuDJ1E5TpIWlEp6OnLjlHDU+qsoqQvlewAhofY+ATsFDHC4kOTBiZqb7nVTe7YNl6JRsbHGGsFgDr3rJS4Mblabnu2U8oygDmoyBzhYOy94VWnVE75N527OI81LMMtxr4KLQWN1u7xW2u/aQipcUwGBxc02Fj3qY213QnXLtL6rZuBZup70VKvJqIybP7goTMaOqAHxaIlztbRbfHnLCfhN1PzdDXQLJlZKObks+I2I/UD5bKw2BI5qFzxAASzj4MmUc8T2l7rXynKD5oEoIa4ltrGyv3QNcSSLkm5Q5qRr2yZviIPotDZMe0c72eQWK09hZ3rF0b/AKNwfN/s7fiAKM1sQtZo0WnNIOi2wC+q4rdHp9nV8IPG4XsF6PjFpfsylzgOJw9u/kF5xE0BwNtLr0ivcP8AblwcNPu8fQFceeXMf9GljdHidDABiNOXblxHyKuBSuJa7W/goUUcbsUphbQOJ+RXSZRtYei7ZZrojHpabTK+CDMAC3VNCjcG5gAmQ1gF2jtIoJcLEpe4P2BeKmBFyBdMMgYwbDyCkG2+H5KTRc67LKUikOnh8CRxMO65fpTXsjxWnp4yQyn7ch4F1gbeQ1811bC0ahpNuA4rjelMD46nCWSMDpXufJISdC5zgT6beAVsbtuyHVwUIcHeU1LR1MXX0z45WOFwWPDvpsjw0Ubn2LG+i3RildC2opY4mtma14fG0DM0i4OncU5FYFc0ssk6KaLVE4qOJp7LbeCaYMg0F1tttEQEA62XO80xaSJte4gWFk7A57balLMII/wmYiDa2qaOabEkkWEU8gGjijCpkO7rAcVWmupoPz5o2dznaoUnSKgjFmPL/wCmwWlgyZHask6LhuIQjQ1MVxuM4RmV0J/5EX/2FyT8XppnHqMNjlcdyI739EJtBV1Rzx0sUQ/dp/lPHppf3lQrr4dw2qY4dmZh/rC1JiUEQuZ4797guYosFyn8ec34hjf8p12B07x+a+/eFeOkHTkI4/osvv6NxtF+IeTGkpiOtqpvdp8ve7RUrMGfGP4etfGe4WW20OLRu7OIAtHO6u8kP6sTQ6ATTfFv3KbanL7zCq+kE8bR19RnPgnOsBCj3peguC+BPatfcUXzkjskt8ChPmYAk5Zm3Nlt5UGONfBvrpL/AJhW+vk4uCrHVQbxQnVhvxCjJy+lVjXwtzVPG5CG6scODfVU8lcRxSz8RIPD1UlDLtakN2kX3tbuQWKg+8u75rFasn03aR4qQttbqt2U2DVM3weykgkZ0tZehV7gfs9kDdzh+l/+i8+GhXZT1Df9IOp93ewFvnkXB1HMoV9NlimuDzWicTitKRsHkeOhXT5guOpJbYjTNG+f+xXUBxXbOD4OXBLuJscaQiNOqUbJbdHjNxdIoMq0MtN90QNQXSwwNz1E8UQ/e8D6pCr6T4RTXAqTK4cIml1/PZXjCRNzjHyy6jaONlVGkhxnpO+KUAw0VMY3m3xyXt5gEnyVNN02i16ijffgZHAfRVVP0ir4n1XshEbp5jI5waHF3LXuH1XRjxyXJyZ8sMlRT4O/6DvL+jzIHH8SnkfEQdxZxP8AdWtRXU1ER7VURRa/G8BeVU8eJTvldGagdabusSxvfyT0HRypls6WZjOe7ijLpIN7SkbHOSio0ehTdLMHgAtWNlNtotVWv6bw9aRS0txzlda/oqSl6P0MVjKZJ9dbuyj5f5VxSNo6T+WpIY+8NufU6pFi6aD8OQ2k3+htnSDFatn8PTZQdnMjJ+q0Y8XqD+LLK0cnP09Ajx4i3YNCMK6+oNvBN3FH+EEgdle2Rp8Jk3llef8Arp81bU1DTRWtG0kcX6k+qQZXWG49Vv71DDoQklkyS4bGUYr0dBCGtHZ0HIDRPxSMDRdy5VmMH9QRRit/iKl2rM6Z1JqQ33XDzWhWW+IFcw/FWtFyb9yC3FmEkEgJ1BC6o601uu4UxXNHxN9Vxb8XA2cFBuKkn3tFtEbWJ2b64DYj1Wm4kRxue4rkTith749QguxkDd2qKijaxOxdidzuAlp8RsfeafFcm/GGcCfVAkxVrr9o3TamdI6WXEzc2GnO6VkxO25HqubkxAcyUpLiPctogbHTyYw0blAOMt+LKfBcnJXOJ0vZB9pJ4rams7H74j5LFx/tB5lYhqCyYivwUJIw0XJA81T+1zhukh9UF88795Heql2pfTrWdlw3U3FjpzVzLUuGDStd7hpSL/02XGtlmbcB5171aDG3fdMtLU05c50Do45Y7ausQMwJ+YSS6Ztob8hNOzkIqgQ1EMrjYNeCVczdKYGfy8L397jYFINwSpnYC5zGN4m9yjU/R2Mm8k7nDjlFl2yUPZ5mN54qo+wcnSitdfq44WDmW3SrsUxaufkZUTuJ+CMkD5Lo6fCaGnGlOx55ydpPRhkQtFHGwcmtsk2ivCKdrLP+czko8BxKYhz2Bt9SXvF0/TdGj/yakAcWsbdX5cTuoly28mN+PjX1icOC4bD8DpD/AOx1/pZPRRwxC0UbGgfpFkM2PBQJRV/R6S8IfbMBuGrH1IB7Lte5IrRkIHBZmGzUHiSUSKpAIuXKsMp5BaE7tuCFGUi/ZUNIGqIJ281QCZ3AlTFQ7mhRty968c0N0pvuqjryNyVo1duJRA8hbiqy8dlI19xYaKiNazkbrRqi7YWRE2Lh9U4n3goe1NG7gqczO5lQ60om2Ls1rBs6/khSVxO2yqOtK06pDdwsBsszWvUfb32VQ+rHBDFUTwQJuZburShmvIPJVhmcRsEB85adVhe5RdfeBPDVRfWXF3Fqp2yly2XpisZXyWTqwfqC02a+yrC88LKJc48SEaG2RbdYsVRmd+o+qxagbH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1599">
            <a:off x="191594" y="1895629"/>
            <a:ext cx="8952164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pessoas e como cristãos, somos obrigados 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corrigir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com amor, 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perdoar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quem erra ou anda pelo mau caminho…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Pois se não corrigirmos o irmão desviado, pedir-nos-ão contas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ele se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perder”…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618164" y="5578813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31054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816350" cy="3192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6088"/>
            <a:ext cx="3886200" cy="291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836988"/>
            <a:ext cx="2725737" cy="2386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3024188" cy="2001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4052888"/>
            <a:ext cx="2994025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47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8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49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0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1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2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3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4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12655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6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7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8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14925" y="330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9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60" name="AutoShape 28" descr="data:image/jpg;base64,/9j/4AAQSkZJRgABAQAAAQABAAD/2wBDAAkGBwgHBgkIBwgKCgkLDRYPDQwMDRsUFRAWIB0iIiAdHx8kKDQsJCYxJx8fLT0tMTU3Ojo6Iys/RD84QzQ5Ojf/2wBDAQoKCg0MDRoPDxo3JR8lNzc3Nzc3Nzc3Nzc3Nzc3Nzc3Nzc3Nzc3Nzc3Nzc3Nzc3Nzc3Nzc3Nzc3Nzc3Nzc3Nzf/wAARCABfAREDASIAAhEBAxEB/8QAHAAAAgIDAQEAAAAAAAAAAAAAAwQCBQABBgcI/8QAPRAAAQMCBAIHBQYFBAMAAAAAAQACAwQRBRIhMUFRBhMiYXGBkRQyQqGxBxUjM1JiJDSCwdEWF0RyJWOS/8QAGQEAAwEBAQAAAAAAAAAAAAAAAQIDAAQF/8QAJREAAgICAQUAAgMBAAAAAAAAAAECEQMSIQQTMUFRFGEyQnGB/9oADAMBAAIRAxEAPwDw1YsWwLlYwSFuY6Kxjpuzcg3QKGK7hfmvW6Xohhb+ghxUwyGrdROlDutNg8NNjbyUpzUfI8IOb4PKzGGnRGiuUCoJEjRfdwTAIGyaSomxpg0UwLFAjcSQAmQ0pAGWCyyyxUmtJKeMbMSjYmY2gIbG2CPG2668cOTNhGBMxNJKHG3VMxiy60hGxmEZbFMtddLs2RWqiSBYw0X2TsTBYJKDdWEY00QY6YeOMJymhDnWdtuoQR2YMyZp2lrrqTZSI3FHwR2Qi+pQ4AXHknoY76fVQkyhOnYxhvYeasWvzC4bpzS0cAOttBuUwyWKJxDAZT8guScr8Kw19DR3dsL+CKWOsD2QONyl+smeOy4MB4BEjpw7SQl3ml1k/PAL+BRlFyZmjwWZ2g/zAHkjxU0eRw6tvu8lo0rLE5BvrohqvrBYGTK4262NwPAhDMAAt1YI/YfojvpY7nsDRBdTEfluc23etT9MP/AL6eNxsLsP7gl5KZzNRchN3mZe9pBxBWopY3OygmN37tkynJeTceivItusTtRG2/aba/xDYpQxkFUjJSVoz48kFi3Z3JYnNZ8mo0MZc5C2RoD2gO9SJFxQ0smcANNzsOPovdhEab7LLvIbkwsucNrXbc/VR6C0GG4h0Xw41lHS1BEIBL2BxBuePNdPX4bT1OFyYYLR00kfV5QAQG2tb0Xm5s8W0n6Z2Qx6HyxUg9Yxx93MLBM5V61XfZVT9Y51NPE/XstfD/cLmsV6Bz0LJJXZGMjBc57ZrAAdxXQupjLwK+lk1wzkIm5TdPMN26quZUfxwhaS5hvqRZWDdk7OVrV0yQAPJTaNdFBo1RGJ8duRgzRcJiJlkBm6O11rL0otIDQw1qMxuiAx+iK2Sx1VlyTaGGmyK0k7IcdimImJrMothIQ++1lYQOIc0HmlogLBNRDVBsNNFlnLrAJyBh0ubpCnuSFbUbLuF9lz5JJFojNNESRpqVYxMawAuF38GgJdjspyxjXi7kE1C0taSBcjclcE5OT58FPXBJ2eUjrneDQdkRo0FtBwW4aaaW5YwnkVYtw8CNgc8BwBvbW+qbZJCsXYwhgPem4Y8zmHm26M+lBjDL8tduJKIyINjaBuABdLK34BZJjLXHMKRZo7RbA1JUiglwLYk055JBa1kEm5cOScDQHPdbcpQNtbNu95U7KIC9twl5o2v0cLiydjYSZAfhB180Ai+Y22Q3a8DKmInPE2zDmb+koYeH3dFqRuwjZMyAHTja6VnjuMzdHjiqqpcryDlG+sb+l6xL9bP+xYn1yA4+Hy2aZ3d6qccJaU1NCYyLA67IkNK54aMqnsidMsME6RYxgDy7Dap0Qfq5haHNd4gr6CgxdsXRiHF60mzaJtRLlaNewHGwXgNNQXLc3Neu9IHsh+yuUPJH/jI2ix1vkaB87LzerUZTikvZ14oyjF2Fwz7QcCxQhsdaYZS3N1dQzqz67HyKH0yqQ/oti1VBI2Ropn2e1wcBcW3814NSMElXDG7Ym1vIq8jZE8ZSNDuLbrofSxxyTiwx6mWrVFNRMM1d1guWtDu0BpdXLI3DQ8EyyAAjwRslxYLo2tnLo2J2KmwWRzCeS2yAvNmgkqsZJC0QDVsEhMMo5b+6ULEY5aakc9oDHlzWtc4Xtc224qqyDKLZON5RcxTL6Nplc1hzMB0dz70eGjZsQrQzpIDxNsHSuJAurCMaIkGHZiLOKtKfC322KR9QVhjK1l28LpqBxVrHg8juATkHR+V+osiupQ0sKFKGN8liRormCBwGieocBfHYkjRXdNhUbWdp5BO9iuDJ1E5TpIWlEp6OnLjlHDU+qsoqQvlewAhofY+ATsFDHC4kOTBiZqb7nVTe7YNl6JRsbHGGsFgDr3rJS4Mblabnu2U8oygDmoyBzhYOy94VWnVE75N527OI81LMMtxr4KLQWN1u7xW2u/aQipcUwGBxc02Fj3qY213QnXLtL6rZuBZup70VKvJqIybP7goTMaOqAHxaIlztbRbfHnLCfhN1PzdDXQLJlZKObks+I2I/UD5bKw2BI5qFzxAASzj4MmUc8T2l7rXynKD5oEoIa4ltrGyv3QNcSSLkm5Q5qRr2yZviIPotDZMe0c72eQWK09hZ3rF0b/AKNwfN/s7fiAKM1sQtZo0WnNIOi2wC+q4rdHp9nV8IPG4XsF6PjFpfsylzgOJw9u/kF5xE0BwNtLr0ivcP8AblwcNPu8fQFceeXMf9GljdHidDABiNOXblxHyKuBSuJa7W/goUUcbsUphbQOJ+RXSZRtYei7ZZrojHpabTK+CDMAC3VNCjcG5gAmQ1gF2jtIoJcLEpe4P2BeKmBFyBdMMgYwbDyCkG2+H5KTRc67LKUikOnh8CRxMO65fpTXsjxWnp4yQyn7ch4F1gbeQ1811bC0ahpNuA4rjelMD46nCWSMDpXufJISdC5zgT6beAVsbtuyHVwUIcHeU1LR1MXX0z45WOFwWPDvpsjw0Ubn2LG+i3RildC2opY4mtma14fG0DM0i4OncU5FYFc0ssk6KaLVE4qOJp7LbeCaYMg0F1tttEQEA62XO80xaSJte4gWFk7A57balLMII/wmYiDa2qaOabEkkWEU8gGjijCpkO7rAcVWmupoPz5o2dznaoUnSKgjFmPL/wCmwWlgyZHask6LhuIQjQ1MVxuM4RmV0J/5EX/2FyT8XppnHqMNjlcdyI739EJtBV1Rzx0sUQ/dp/lPHppf3lQrr4dw2qY4dmZh/rC1JiUEQuZ4797guYosFyn8ec34hjf8p12B07x+a+/eFeOkHTkI4/osvv6NxtF+IeTGkpiOtqpvdp8ve7RUrMGfGP4etfGe4WW20OLRu7OIAtHO6u8kP6sTQ6ATTfFv3KbanL7zCq+kE8bR19RnPgnOsBCj3peguC+BPatfcUXzkjskt8ChPmYAk5Zm3Nlt5UGONfBvrpL/AJhW+vk4uCrHVQbxQnVhvxCjJy+lVjXwtzVPG5CG6scODfVU8lcRxSz8RIPD1UlDLtakN2kX3tbuQWKg+8u75rFasn03aR4qQttbqt2U2DVM3weykgkZ0tZehV7gfs9kDdzh+l/+i8+GhXZT1Df9IOp93ewFvnkXB1HMoV9NlimuDzWicTitKRsHkeOhXT5guOpJbYjTNG+f+xXUBxXbOD4OXBLuJscaQiNOqUbJbdHjNxdIoMq0MtN90QNQXSwwNz1E8UQ/e8D6pCr6T4RTXAqTK4cIml1/PZXjCRNzjHyy6jaONlVGkhxnpO+KUAw0VMY3m3xyXt5gEnyVNN02i16ijffgZHAfRVVP0ir4n1XshEbp5jI5waHF3LXuH1XRjxyXJyZ8sMlRT4O/6DvL+jzIHH8SnkfEQdxZxP8AdWtRXU1ER7VURRa/G8BeVU8eJTvldGagdabusSxvfyT0HRypls6WZjOe7ijLpIN7SkbHOSio0ehTdLMHgAtWNlNtotVWv6bw9aRS0txzlda/oqSl6P0MVjKZJ9dbuyj5f5VxSNo6T+WpIY+8NufU6pFi6aD8OQ2k3+htnSDFatn8PTZQdnMjJ+q0Y8XqD+LLK0cnP09Ajx4i3YNCMK6+oNvBN3FH+EEgdle2Rp8Jk3llef8Arp81bU1DTRWtG0kcX6k+qQZXWG49Vv71DDoQklkyS4bGUYr0dBCGtHZ0HIDRPxSMDRdy5VmMH9QRRit/iKl2rM6Z1JqQ33XDzWhWW+IFcw/FWtFyb9yC3FmEkEgJ1BC6o601uu4UxXNHxN9Vxb8XA2cFBuKkn3tFtEbWJ2b64DYj1Wm4kRxue4rkTith749QguxkDd2qKijaxOxdidzuAlp8RsfeafFcm/GGcCfVAkxVrr9o3TamdI6WXEzc2GnO6VkxO25HqubkxAcyUpLiPctogbHTyYw0blAOMt+LKfBcnJXOJ0vZB9pJ4rams7H74j5LFx/tB5lYhqCyYivwUJIw0XJA81T+1zhukh9UF88795Heql2pfTrWdlw3U3FjpzVzLUuGDStd7hpSL/02XGtlmbcB5171aDG3fdMtLU05c50Do45Y7ausQMwJ+YSS6Ztob8hNOzkIqgQ1EMrjYNeCVczdKYGfy8L397jYFINwSpnYC5zGN4m9yjU/R2Mm8k7nDjlFl2yUPZ5mN54qo+wcnSitdfq44WDmW3SrsUxaufkZUTuJ+CMkD5Lo6fCaGnGlOx55ydpPRhkQtFHGwcmtsk2ivCKdrLP+czko8BxKYhz2Bt9SXvF0/TdGj/yakAcWsbdX5cTuoly28mN+PjX1icOC4bD8DpD/AOx1/pZPRRwxC0UbGgfpFkM2PBQJRV/R6S8IfbMBuGrH1IB7Lte5IrRkIHBZmGzUHiSUSKpAIuXKsMp5BaE7tuCFGUi/ZUNIGqIJ281QCZ3AlTFQ7mhRty968c0N0pvuqjryNyVo1duJRA8hbiqy8dlI19xYaKiNazkbrRqi7YWRE2Lh9U4n3goe1NG7gqczO5lQ60om2Ls1rBs6/khSVxO2yqOtK06pDdwsBsszWvUfb32VQ+rHBDFUTwQJuZburShmvIPJVhmcRsEB85adVhe5RdfeBPDVRfWXF3Fqp2yly2XpisZXyWTqwfqC02a+yrC88LKJc48SEaG2RbdYsVRmd+o+qxagbH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1599">
            <a:off x="191594" y="1895629"/>
            <a:ext cx="8952164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pessoas e como cristãos, somos obrigados 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corrigir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com amor, 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perdoar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quem erra ou anda pelo mau caminho…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Pois se não corrigirmos o irmão desviado, pedir-nos-ão contas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ele se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perder”…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2349500"/>
            <a:ext cx="3900487" cy="2924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779463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906588" y="1268413"/>
            <a:ext cx="655320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DEUS VIVE NA SUA MORADA SANTA,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ELE PREPARA UMA CASA PARA O POBRE.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É A FORÇA E O VIGOR DO SEU POVO.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É A FORÇA E O VIGOR DO SEU POVO.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 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Cantai a Deus, 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entoai um cântico ao seu Nome!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Abri caminho Àquele 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que avança sobre as nuvens!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O seu nome é Senhor, 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 exultai na sua presença!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+mn-cs"/>
            </a:endParaRPr>
          </a:p>
          <a:p>
            <a:pPr lvl="1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Cantai a Deus, </a:t>
            </a:r>
          </a:p>
          <a:p>
            <a:pPr lvl="1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entoai um cântico novo!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742950" y="1268413"/>
            <a:ext cx="8150225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«Filho do homem,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coloquei-te como sentinela na casa de Israel.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ouvires a palavra da minha boca,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deves avisá-los da minha parte.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Sempre que Eu disser ao ímpio: ‘Ímpio, hás de morrer’,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tu não falares ao ímpio para o afastar do seu caminho,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ímpio morrerá por causa da sua iniquidade,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Eu pedir-te-ei contas da sua morte.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tu, porém, avisares o ímpio,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 se converta do seu caminho,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ele não se converter,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morrerá nos seus pecados,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tu salvarás a tua vida»”.  (Ez 33)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83671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2275" y="5519738"/>
            <a:ext cx="720090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hoje ouvirdes a voz do Senhor,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fecheis os vossos corações!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332264" y="5773999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773238"/>
            <a:ext cx="7921625" cy="3925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devais a ninguém coisa alguma,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 não ser o amor de uns para com os outros,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pois, quem ama o próximo, cumpre a lei.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De facto, os mandamentos que dizem: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«Não cometerás adultério, não matarás,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furtarás, não cobiçarás»,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e todos os outros mandamentos,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resumem-se nestas palavras: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«Amarás ao próximo como a ti mesmo».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 caridade não faz mal ao próximo.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A caridade é o pleno cumprimento da lei”.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				                           (Rm 13)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8107</TotalTime>
  <Words>1426</Words>
  <Application>Microsoft Office PowerPoint</Application>
  <PresentationFormat>Apresentação no Ecrã (4:3)</PresentationFormat>
  <Paragraphs>266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14_Modelo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GUIADO PELA MÃO COM JESUS EU VOU, SIGO COMO OVELHA QUE ENCONTROU PASTOR. GUIADO PELA MÃO COM JESUS EU VOU A ONDE ELE VAI.   1. Se Jesus me diz:     “amigo, deixa tudo e vem comigo!”     Como posso resistir ao seu amor!     Se Jesus me diz:     “amigo, deixa tudo e vem comigo!”     Minha mão porei na sua, irei com Ele!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468</cp:revision>
  <dcterms:created xsi:type="dcterms:W3CDTF">2006-05-02T09:35:59Z</dcterms:created>
  <dcterms:modified xsi:type="dcterms:W3CDTF">2014-09-02T16:40:44Z</dcterms:modified>
</cp:coreProperties>
</file>