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  <p:sldMasterId id="2147494255" r:id="rId15"/>
    <p:sldMasterId id="2147494268" r:id="rId16"/>
  </p:sldMasterIdLst>
  <p:notesMasterIdLst>
    <p:notesMasterId r:id="rId45"/>
  </p:notesMasterIdLst>
  <p:sldIdLst>
    <p:sldId id="303" r:id="rId17"/>
    <p:sldId id="281" r:id="rId18"/>
    <p:sldId id="387" r:id="rId19"/>
    <p:sldId id="364" r:id="rId20"/>
    <p:sldId id="313" r:id="rId21"/>
    <p:sldId id="305" r:id="rId22"/>
    <p:sldId id="334" r:id="rId23"/>
    <p:sldId id="332" r:id="rId24"/>
    <p:sldId id="374" r:id="rId25"/>
    <p:sldId id="372" r:id="rId26"/>
    <p:sldId id="369" r:id="rId27"/>
    <p:sldId id="385" r:id="rId28"/>
    <p:sldId id="306" r:id="rId29"/>
    <p:sldId id="311" r:id="rId30"/>
    <p:sldId id="335" r:id="rId31"/>
    <p:sldId id="283" r:id="rId32"/>
    <p:sldId id="314" r:id="rId33"/>
    <p:sldId id="315" r:id="rId34"/>
    <p:sldId id="299" r:id="rId35"/>
    <p:sldId id="301" r:id="rId36"/>
    <p:sldId id="317" r:id="rId37"/>
    <p:sldId id="318" r:id="rId38"/>
    <p:sldId id="316" r:id="rId39"/>
    <p:sldId id="266" r:id="rId40"/>
    <p:sldId id="312" r:id="rId41"/>
    <p:sldId id="380" r:id="rId42"/>
    <p:sldId id="352" r:id="rId43"/>
    <p:sldId id="388" r:id="rId4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94728" autoAdjust="0"/>
  </p:normalViewPr>
  <p:slideViewPr>
    <p:cSldViewPr>
      <p:cViewPr varScale="1">
        <p:scale>
          <a:sx n="97" d="100"/>
          <a:sy n="97" d="100"/>
        </p:scale>
        <p:origin x="25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15/11/2014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6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776EAA9-C528-4F8C-807D-ADBAC12F43F4}" type="slidenum">
              <a:rPr 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648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79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407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28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453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77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776EAA9-C528-4F8C-807D-ADBAC12F43F4}" type="slidenum">
              <a:rPr 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698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21124-E415-414A-A312-6DE73D8DD67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8714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3631D-E6B4-49DF-BFF7-D19929B8A2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318276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4E8B2-A986-47D9-BFCD-8C2BBF2AF1C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767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CF51C-72CF-40B5-8177-F6079AEF99E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105089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B5559-81B4-4EFD-A964-37FE7E5171C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123561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A52E3-B6DB-481E-9DDF-B124500EF43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47426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359CC-538E-4FF9-8D46-1D4DD9777CE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186300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55FB-C609-4A96-A6D1-EF56FC887B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082810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258FB-CB4A-4779-AB07-B778E121DB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36410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15E36-D5C3-4383-AF1E-A7386CDB72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754838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91CB6-2FF7-4975-89BA-0145E29DD8E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87341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E8B61-B656-46B4-AEF8-368C1767DA7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33261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21124-E415-414A-A312-6DE73D8DD67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8572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3631D-E6B4-49DF-BFF7-D19929B8A2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50451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4E8B2-A986-47D9-BFCD-8C2BBF2AF1C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565997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CF51C-72CF-40B5-8177-F6079AEF99E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7626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B5559-81B4-4EFD-A964-37FE7E5171C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959600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A52E3-B6DB-481E-9DDF-B124500EF43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034172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359CC-538E-4FF9-8D46-1D4DD9777CE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962705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55FB-C609-4A96-A6D1-EF56FC887B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40299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258FB-CB4A-4779-AB07-B778E121DB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6672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15E36-D5C3-4383-AF1E-A7386CDB72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167465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91CB6-2FF7-4975-89BA-0145E29DD8E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195835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E8B61-B656-46B4-AEF8-368C1767DA7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80405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CC41E2A-C769-44D3-8B29-FC2DDE7D7AF4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2796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56" r:id="rId1"/>
    <p:sldLayoutId id="2147494257" r:id="rId2"/>
    <p:sldLayoutId id="2147494258" r:id="rId3"/>
    <p:sldLayoutId id="2147494259" r:id="rId4"/>
    <p:sldLayoutId id="2147494260" r:id="rId5"/>
    <p:sldLayoutId id="2147494261" r:id="rId6"/>
    <p:sldLayoutId id="2147494262" r:id="rId7"/>
    <p:sldLayoutId id="2147494263" r:id="rId8"/>
    <p:sldLayoutId id="2147494264" r:id="rId9"/>
    <p:sldLayoutId id="2147494265" r:id="rId10"/>
    <p:sldLayoutId id="2147494266" r:id="rId11"/>
    <p:sldLayoutId id="2147494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CC41E2A-C769-44D3-8B29-FC2DDE7D7AF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50385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69" r:id="rId1"/>
    <p:sldLayoutId id="2147494270" r:id="rId2"/>
    <p:sldLayoutId id="2147494271" r:id="rId3"/>
    <p:sldLayoutId id="2147494272" r:id="rId4"/>
    <p:sldLayoutId id="2147494273" r:id="rId5"/>
    <p:sldLayoutId id="2147494274" r:id="rId6"/>
    <p:sldLayoutId id="2147494275" r:id="rId7"/>
    <p:sldLayoutId id="2147494276" r:id="rId8"/>
    <p:sldLayoutId id="2147494277" r:id="rId9"/>
    <p:sldLayoutId id="2147494278" r:id="rId10"/>
    <p:sldLayoutId id="2147494279" r:id="rId11"/>
    <p:sldLayoutId id="21474942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4.jpe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8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txumZhkjWwE/T6p1JvAeu3I/AAAAAAAAAp8/AExEsFgMWVs/s400/uvas-videi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67557"/>
            <a:ext cx="5217675" cy="34697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72816"/>
            <a:ext cx="369659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696598" cy="446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77836" y="1844824"/>
            <a:ext cx="7406532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Permanecei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em Mim </a:t>
            </a:r>
            <a:endParaRPr lang="pt-PT" sz="4200" i="1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Eu permanecerei em vós, </a:t>
            </a: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-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diz o Senhor - .</a:t>
            </a: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Quem permanece em Mim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dá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fruto abundante. </a:t>
            </a:r>
          </a:p>
        </p:txBody>
      </p:sp>
      <p:sp>
        <p:nvSpPr>
          <p:cNvPr id="12" name="AutoShape 14" descr="data:image/jpeg;base64,/9j/4AAQSkZJRgABAQAAAQABAAD/2wCEAAkGBxQTEhUUExQUFhUXFxoaGBgYGRoaHBwcHBocHRgYGBwcHCggGhwlHBccITEhJSkrLi4uFx8zODMsNygtLisBCgoKDg0OGxAQGywkICQsLDQ0LCwsLCwsLCwsLCwsLCwsLCwsLCwvLCwsLCwsLCwsLCwsLCwsLCwsLCwsLCwsLP/AABEIAQsAvQMBIgACEQEDEQH/xAAbAAADAQEBAQEAAAAAAAAAAAAEBQYDAgEAB//EAD0QAAECBAUBBgQFAwMEAwEAAAECEQADBCEFEjFBUWETInGBkaEGMrHBQlLR4fAUYvEVI3KCorLCM1PiFv/EABkBAAMBAQEAAAAAAAAAAAAAAAIDBAEABf/EACwRAAICAgIBAwQABgMAAAAAAAECABEDIRIxBBMiQTJRYYEjQqHB0fAUcbH/2gAMAwEAAhEDEQA/AOqqnAXaDKWQzQLWWLwwppgUnqIx+rkKmeTEXg1PyeUDyVd6GFVLGUEbiFE3Qjk1uJE6wxJyoeEWM50ozJJGQ5i26dD9X8ozw3EFKUApRIVo/tBuwBAMdjxllLCPhNdMaUlNe8eSwAI0NU+kJJJOppoCzCVzGGUQGoE7x6FPG8qW8CzBRF2TOZSTGwlGD5NIINRSiJH8kCGuFjERknrHrGHhpQdoFm0ltIJPJB1COEjcXJmERuieeYFnoIjDtLxVoiCNGHVPdvC+apy8FGc6WMCG2sdC4zGquISr+aG3bh4XTfnhiaiyt7nM1bCFs2dB1bMYQoLmDHU0ielcESjGCEQXKRGxbxrUCMpDg2jikqQpLb7R8iaxgmUjUUuox7S4Mb1eLIlhIXmdTsw4Z/rGFOnMHGojjFqftZQCWzpIKXsOCH2cfaFH8RqcS3u6mSsRlqcPY2IIN4nqV0lSQ7IUQlXKdUny08oJVTTgf/iT5LH3AgedULl3XLUkFQD90i/LGFOcjDYnoYVxKfa3cf8A9dmQNHa46xrTzbRN1RYaE+AJ9hGf9SlPI8QofURwy+3qY3jC6uXNMoGCf9R7G8yWpvzAAp9Xt6QpwioC0JWN+OmsVdIxQxDvsREuZwuyLESmPdTKgxmVNOVJvwbFub6+UNSsM8SON/Dzq7SSC+pH3T1jvAa2csTZc6YUrAHZq3fk8kadXhLYMeQcsZ/7EbzbHphK0K3j1xEUK+etfYyioJTbMLkjx28Yc4fgB+abMWTwlRFupd/SMPjrjFu2/wATfUL/AErN8TktCYovD6sQlAYD3JPveE6tYrwNYiHBBnITsBeOK6UUnKQxhxhNM6is6DTx/aCcTohMDj5hp+kc3kBcnE9TuDMhIkhNkEB4CKCq7Q4rpndINjpAdKC2kUnq4hH+IjnOSxjlUkCCa6eMxtGE2a8NBmG5klMEymj6XLs8dyURwi2MUU80gwcZr3gCQi9+YLKMp6RS1GaRH+Crd/COhNYwto6go03hhOWCl+jxL/NNrUzmq70dzMJ7eWpJ0I144PkYEzOYokThLkFZ0CST5B4zyHKKKh+OvJpHSpwlgBZCVpLXO4i0w2okz0jKUktcAhwesfl1DPVPnKVNYBZdROw4HEWVfIpkSAumKUzUjuFKrqy3Kde8OnWIMi8TVmzPWZQ43H1ZR5LjSNMNq21j6lqxOp0zPzJf9feBcLpCtXCQbn7CFXyQ8viTlODalPJvcaRIfFQMybY5crANbTf1+kVk6eEAAamwHA3MCTJgI21ifC/ptyqNZeY7nXw7eSAQHFiQNeDDGYsJsYBlVTKD6Gx+0HTQFBj68QDG2s/M2uIqJK+YSYElpJLDU2jWtkqQrKryPMF4dJZ1nwH3P29Y9FWCJykpUu1CazK1MvLLDEtz13Mcf60lKgmYCk7HUeo0hJiWJyEJmJU2YrU5ZyXJYltLDe1oXTZ4EvMt3AD/APEkgk+o9IBcSt3HkFRqUHxBR5k9oi5a7bjmJ/P3CxaH2D1iEhMorzg/Kr/1MAY3hmRTpHcPt0h+Fq/ht+pJlUfWv7k3LllRJgZxmh5JkhKFKIhKiUCokaRWDF1qFLmWjSnXaBJqo3pjaGquolxBkyHAMerBFjtGaZpTbaDCM6X3jWsQl3O5Se7GiFlSW4jOmmMCDrHspbQo9wp9Ljj4pxYppezTdSyB5ak+zecdZgSW2iPxuuzzmBDCwbpzxHZAGqO8ZSGh+EdkbTX7xbum4b/MOpxpwFpKVBKFFSAHDOgPdm1ALDR4kaZCkoStjqT4jn2hjUVaDJYIGY2zWubvZnc3e8SOlnRnqDqV3wbV5qZKL92x87/eKmlmgJtYfxzH578Jzsrywev2isqalkZd1a+HEJyY7NCRP9W5pUYhmWTsLDwj4Vh/nX/ML5cbhMccQmB6hhq3BHnDegqTMSx1Fj+sIJaEjUwRIrMqgRpuIxsFihO5m5QzEhQyqv8AbrGawwAa20ZJqkgON+kdprkqH7RK4boA1KMVAWTJbFKIpmrmAB+6SW4IGg+YkFmj6YpM2XNIJJIAvYgC48Gt6QXis/tSQj8NyfDQerekDEZgVtqFO35QA48bPFa9AnuAWs1FGFvLl/is7aPqot1uD7RY4bUidKKV6i3iPwqEQuIqJIlgs3FrEk3/AJtHNNia5CnlqJWXsbg8246uINkOQ8R3OChV5HqO8YSUdw6fUQoXZBIgap+J1zViVOSkHlILPsL6OI9q5zIaK8asAA3ckyAA+2CpnEmGFMu0KZSoaUabGKxUQwmU2U0aUkwgw4nUeYaQsmU5SYBXDiDRWdzhd47WyUlR2Dx5LNrwuxvFEoSUpuTY/eFtqPxoXbULRJCgGIV2ikggH8PeJL+FufCJJOGgaG+779YqV4oEyApMsCaoNntfusSB0B9Ymaeac6n0Dt6frEis+zPaw40+RKqjqpE6UlByomIb5rA+G3lCH4qppacpllJYEEIUCeqi38vC1CCpZ6N+8EqSEhY/tZ/rGBOLWDN9PkD9oxwEEJE0K2f/APP2ihoqztQVbv8AaI7BKsJAlG7XP3+0WtAUKlEoYEC1gBr0SB6kxxYoxuRZsfIAjubdoY+QsxzTzUm7xuFpeGSDlRnwfiOpB7xOyQA3U3PsR6x8ic5YbwPTXcjRRJ/T2AgCd1Gg6JjminOCnTj9Izql5AVPp/GgczQne4gHGK3OGSbs5+36+UA4r3QsQ5txmlJOdGYqAuSryu3vGMirX2Li4uQGv8xfyaEWG1iSqaCXCQD57n0eNJkyblCBlAIA8Aza+AHoYxVvR7lT4qJI6mFMpSlKIupRJc2AGjq6D3jj+pSmZkR3mvMmHUt+EcJ6QPjNV2coJlmyi5P5m38OBH2EYeopJLurU+5j0UQJJSeYs9QanpitM9an7wKh0ILj6RpheI9oEy13UQ4PT+7r1j7Gq8F5EnQB1HoISYQ6JwWULy6FQB33MafvNI5LKqkoipbCKWkw9hHuE0YSHJF7w2kIF4hyeSedCJ9OxZiaixNyy/WGMyQmYNgdusS06SsXAMEya9TMoaaHeGekQbSDy1RmeOlUqUsixGnmW+8Rq7i/AHuIrcZrM8lYW2lj5RHSZoUG9f55Q02RZl3glaIhc5SnSp3ASAOl2UIzovmBN3R7j+D1gedWZQyhfQdTo59vSOaacwS+oHsRtAcTU9AMvKGSl38c30juchS2y3sxP86QMmUpRUJYc87AdTDaiSqSkuXWdANB1PEGmOzZknleb6Y4r3JZcwyqi+zA/wA8/eHyi3fR82oIs/8AmFVZQlacxutSlF+dEj3gjBJ+ZDHVNozKtbETgflox/h+IlU0l9QAW00F29BFCkxGU6Mk1kj5iD7ufv6xWUs60CooQfLUWCO6m1So5TlZ23few06mNZaywADAWjanpjMWgBwlzmIDsQk5Qb2vueIyxhZkj8L6h9CHD/WEesvMgxa4mZRxmFfUdnLKt9B1J0/nSJyprdkuXFwASfEx3iNcCRmLrOgsGHmWHnGCpc1QyoVLSnU5QVEdSuwHrDlT1NnqOBGAV2TBcMlLzTAxSCzlVrbv0jXEa3ug5jkVmD7kBnPmfYR9NnypQYKTNU9wp8j8qLgrPsOICrZa5xzGSu26bJboFAW8IeuMA3BORmFHqcrqu2mS0j5XA8BuT0hli+M5yZUgsgfMr7/oN4l5s8juoSxNnsT4Wh5hdGlCQogqAcgDWYvc/wDEaQRnATymkTJQzWQFfmAUtZ2AT9o2qaipUoJSsgtcAAB+LWjCmq5i5hXLSFTToVfLLHA6wTU081CSqbObgJZIPLEb9HgGyqponcNcbNupxhWKzZM0FbpIN06BQ3BGjtcHmP0qirApLguCAQehj8Yp6xRUM6swCnJJuw2iq+HMbmZCkEEJZnGmtoXkwhyGisgNal6cma7MdxC3GJMsKdKk32JaEZx45W0OgVdgYS1c5fzAnXU3KjAYPHcHkTqKc3qpxjNQtZWNgWDcPeE0yQoEN8xvbjaG2XICuap1cE6dB1hVPqXcvc6tq3D7CLiABOQ/aBzpRLkl9vE9IZ0NHnKXu9kh7k7nokQtXMJN9rAcCK3C5XZpzlgopAD/AIUjc+NzAgCblysi/kw4SkSwEX8muYxq5fd1KUt3lcJGvn+sBpxJJLIyqUfxLJ9kh43OA1M/55qCn8l0jpZo5jIONG2NRVVVAX30OE50S5Y6AuSfEtAAnCVVLb5Soj+ef0hvKwyopyZS0oZRBBLa7EOwPg8fT/hx3OZWr94OC+rEaQJHISpMq4z3qGUiu+OtvX94bS0KBZoRyZakhlAuLEsWPV4scLUJstKrOLHxH8eImc4+xLTxyUwMWpnKzBRBRls4JD6kv0uB5QJi5UrKc2VN3Kn6WSNTpDuvUAsA6JBV4liQ/gA/mIncemkLdCnSxUl9QQSFAHofrDMWNWAJEWWIbRiOqxSZLZMuYsk/2IT9I8pkT55765i0Dxyk8PvGnw9TdvOUuYAUIDqO3h1fiGmKYqcqWASg5gABoxYNFUE66n1PUop7CSM3Jyj0IBI8zAuI4ie0JCcpH91vXcQurZyynUFvXxhbPQZqkAfMQx8t/SOqpqr8xpJkImTDMCWQnUjc8J67efSH/wDpdxMmFTAMEIJASnQpBGpbyMJar/bEmWg2BBVtd2BJ8YfKrlKQlJmIB00NhuSSq+kA17HGxX3qoLnYpq39ruA4ewnCTLdQWoBOZrBiSSw444jX4jpFBExJuUkA/wDqr9+D0h/RU8mQBMCSqY3zKszjjQW2ibrJs2YuZMKVkTElCQlLhtirjnmIAvI8h8T0OdaMmsPwKbUElCbA6mLHAPhiagKClDZm84ovh6X2dOhJTlLX2PnDGiJJV5feK1c3POyZDZkZMoSLiFNQVOydRoeOf50ipp6wO2qY2TgiCrOkuDtxA+twO47gGG5C/wBCTdQKj1j6VTIKtCI/QP8ARR8wGmohH8U4YiXL7RPdUbMN+fYGBGdWNQuNCRapfeWoaC49YYVuIOgoUpTFjpcpIcJfZtPKOsPSCpQIsUpEDVaQZpCbpQw9P3izoSY0zUYVQky0uGT9W8Yp8GrcpQDqq58HYeZJ9jE5Tyu0mpTsO8r9I1NQ9WgD8w/7f3ju5NmUMa/Fyrxf/dQoEAtYg7g6f5iN/o1pvKnLSl2IJPdPCv1illVP+4x0UAPUNCHGQuTM7RFwuygdCf3gRqIwE/TGOHSVkf7s7ODs33h5h0pEm8s9xRAUl3ubZhxErh+LSVM5Ms7g3Hkf1jPHcUU6EoLJew56npGOoZaMNFyDKK1HmKVzmoOyUn1UoJHsg+sIapXaLTLIJdbpblTOPA29IyTOJlTn3KE+gJP1gzA1plpVUTD8oZA3JZiR9POMA4ip6AGyYwxSUJeWRKYWCl5dzYIT75oV/EichlSh+BN/ElzA+GYrMM5c3ul+8QbkBL6HbiPcbmiYtSmUFWsfCOBF1D4nszBRZAVqBZX2jnDJ0sLa13K1bBIuQPFm844k1ACSCHB2jGTSqKkuMomKCW/tFz7tBEzRHdNhE+vV3Tkkjc79eph2r4OMtSVBeci7KdierajpvFXhISiWlKQAAI8rKwCJPUZmr4iyT8SVVQzCoCYrukuQNzu5MWEpQShKEgC0IJ0xyGh3KAQjMouWhnHQinYk7muRKBmVAyawEnKQn0hJiGJPZ4BRPgxjggXO5OHlIy5rwfTy5iPlV5PCwVbs4uI6nYgHB0hDK5lqkSipcXRpMsoHzhB8WzQpcpAuFFZA/wClvvAWMLCgJiCX3EJMRxJSpiF//Ww+5jMOABw0zITxImuHSgJxD5SUtfR2tBOI0aJQzWYADqo/uTBFVTy1kLAzEgHp4wtlSwpXazC6Qe4OevhF8g5cjy/pCaVHYyTMV864V4MvNUhXjH2K4kV22e0e4BJIKVcxkKiEYnsx3MmNMB4AMG1lIJskg6s/reE9VPSO8osIEr8fUtOSS4BZJUejWT+sC0QuF3I4znC5iXUkodYOrOD1bYwPlz1Fy7C5OjmzCMJeJMszGfTMNC+56XjabLMxJnJDKBzNtl4+/nGMdSzGpD2Z9/U5QZatDMIfqzB+jQJOrFTFiWkB3CUnpsfHeOKiqBR3gHKszeTAeGphh8PSUmbLJ1JJjGbipMqUWajerlJk0pAABHdPX8p9LwNi9Sy0nLZaRfht4NxYZ1TEjZA9Uv8AvA9dT55EpQDkAe8RIRon5/vLmXVCLJ05TslQdr2Fm5tDXAMHmzVBVyQQSo7cJHkXgOZLSkolD5lK73hx/OYv8GmBMkMLkk+8NbIfiS5VCiMJFPkRc3EIcRqLm+8dYrizAgO8SsycVKJjcafJkwWOpNX3h4wTiWJEwlkSVG41h2aHuOoXbSKNQGAimUSo3gkBo9lJY2DmN5ko2cawzUQzbgtMl45rJcZYNN74BhzilPmT3A5bTeJjoym6MlZ8wgEPtA86maWt9XBjatpJgDlJAjSo70qzd5rks17vDcdQcpIqA0+KkS+zN0uxvt16RniU8lbbABuNI8pqPvTAsE5EuwLObAXG13jyWZZIy90/3EkP9R7wUD23YnBpiEudTZI+5h9TysoQAPl1PXeAJFKkKClzUki4Cbx5iuLksiWMgOpOrc9I3qKPLIwVYJih7SZkSXD+gglNGAEttx9yYHRLyoGjg3PIUbGDZFWnNk4AtydomyMT1Pc8fEmFabuIapYTMJaxN+IbYbiidGJBDac/aGldhMmatK2yqUBmDhjwQBoeR1B5hlT4KiWHAvAjKpXchz2HOpJVOFuSUBTv8rc8GGeH4QqmAXOTlU9twOUuLPD1eH8d07EawpxntchQ4I03+n35vGMxfQ6m4sijZ7hBLzJnFwYFqqlUuTLAF1Jb/uN4GTVLWnKQx5F36xvUSlHscxcjM58xCuHEi/8AdT0Bk5D2/wC7guF0p7VKla5VLP2izwypHYpfiEOGvMnKQgB1AOoj5Uh9upaH5phJQAWUQBBXZ3Js3H6REmIqClR7S0YN4HqqnMslt4NpXItFAGpNGVKlKWjefNKg0LQS4D3hlJpVMC8HVbkmRwDuDypIBvBKp4gWqVdo5SgmFs4kjvcQUtjFJTzSSCkhxAkiXLXLcBlR6lGUiGNTT0A1mP6iWFIZSfGIGoCpc7KgZgT8p/lovqGtsxjLE8Fkzw47qwXChY/4idX4NuGRYIkfg1ExUuxzEhtbA6H0hTjFIntzkBAsSBzvDzFZZkqGRbK3BZj0Uw6awrqJCV7lSzdQS5/YRZYqR4w3PkYBPrQkMgHzbXyF4ypUOntFEO51/T7R3W4ctN1JKeAxtAqJ2QOQ5Gj88tC2N9T0fHCobMOnVQSku5WpmB2A0eBpCeQ5L8esYSXJclyTd4IQ7kNrHBaEzNmLm4/wXY5SLanX6w9lYkguOPeJWmqQCl3NmaGstaFh20txE2RATuYtkaj2ZNADwsq5oKSwTrrAc+oZLDSBp1S6WjseOoLklqn39ahJDkgjjSD54E1AmSVMx76QPcD7QjxXDZ8tOaZJmJSdykt5nbzjr4cTNSpRCTlIuTa+xvDGCkXcJOSHUrsFp0ykkqspd24Gz9d/OPMRqQQQIVKnqO8ZzFmMXFu5pck7ntKkPcbwaWSRls8ASV3glCnIbWH8Yl2qNaehLu9oLq5jBhHEmaQADGU4uYU7GeW78jBMpeC5ct9S0cyy2sbKL6Qg2YBa5Py0EWEb06lb3EezZZSX1jIr0tpFtz0lbluGS6xrQ7w+oBiby5rp9I2pp6kmAy4+Q1HKwE4xjB1TKgE3TbN4biKSRh6QhIlpSgDge55MLf6wxtJxKI3DkAfaPBXuD43hrAqmKcAbnSI5VPTKIC1q/wClm+hio+JZ6lyFtwPR7xE4XTiYvvEgak7w3HfHZi6s6hWMYN2CUTEEqlrPdJb7QPTzIrVSkzpKUzMyJZzJTZ7j5VdCDtuD6xTkEjgsfEQzE5YUfia6cYwmoSQSfaHmC0OdHdY5XcE62GV+ju8T1BTrnKEtAJUfYbk9IrJ05NDIyIIXNUwUvZ+B0EKzk/SvZh4h8nqKK5kqyjyfUtqfX6GNsMoFipkdqGSqYkagkbsoAuk9C0L5M0v2pfNmYK1IUrVQ6gC3DiDvhwpNRLQS+aYlQVdwUd5RL8gqH+I5rC/qaACbjbGavLMUXUyllLXO1g3lAtTNSgSylyybuokJN3UAPwn0g2cvNMKwGyKKh7j6E+0AVlYgSyVEE3D7dAzQhB0KlTfMAE9T5Tly9Dub2jVCngHCcPKjmYtsNz1hkZeUHwMXqKkGRri+prwkkAOfSDaKsSlTLBSotd7efB8YafD0lM2nCJSJefO01UwO7gtlPlCb4iwn+nKikpIHIdy+zwkZrbjNbBax+uYSY0Comfh3Eit0K2uD04itlFMumXPIzLzBEtJuMxDuRvaOfU8o4G58YOVxolcZU1QFgBZClHRTMQ+gU2ojQrAs194AmZkwMh3BJlyRpxAdYSkWEMZ8KK+rOfKCzByeP3j0vJxhNwvDJdq+IJnmovp039NY2lV5IuLw/wACqM9PMlZEqUpyMzXfckwmr6LsJgSCSNbgD6Ev42iPHlslTPUfHQua4ROC5iQv5SWPgbfeKM0UrvAKsFHeFOAJT2mYhglz57QNNqFZidjced4Ww5ZDR6E46T9xtXTZKHD2a+4b7npE9TYRTqUVSp+VRNgsMnqAXsNrvA9ZNOchdiCzXfZw0YT5DEhSVJsCHDa/Qbx3E/eEgAHUb51oKUzFpIB/CpKy+zFyB4xnIwqkKyoS5yxwpdn3LpAMKKds9g4B1+kUVHSFR+YgD8Is8A/t+f7R6gMNweorZNO5lyxKcMyVKJPqSYl6/EzNXmNgPlA2/eOa+kKJq0qeyiz6s9oGKLxRjxqN9yd3J9vUoMOlZ0SzmyhJKlf9RZPTRL+UOfgeklzqx0kqEtJULWckpS/OvtCiVgs2ZLSJi0ykkJyoAzLUUhgSHA33VZ4rfhalTRS5uUmapRDlKS4AFk2caknXeJc7gKQDsx2NWJGobj8tEpOVAdOZ1qs5PJJsPCEdZh8tUoqzBQdyBduoMOJ1cFy8yVJIILlSgG6EEvErJqGnagpY30B511DRPhVq72JWxHRiyZWTgopDy2N0pzJJbQ3u3jB0qqWoNMJLN3muH55Ea4grnLqcpZlZde8d7+esAmcOExeoJFgSHJxB4mb0VRMkTO6grlqVmKUliDpmSeotDZA7UFa0kBT2Owdn9i3LGCfh0ASgtQbOrKl9ht6q+kOJCUdkHAKkypYbonOLecS5cg5HW4GDJycoOhFOGfBRlKMyWRMSR6DW3MfY7WSkSpcuX32mFUzUMoBLBtv2ij+H8WCpXZ/KxKUoDpUd9r9fKJD4ukpTOUpIWCcvaAgAHbMLm8OGyAx3FgXkJqASJRC8yVWJP6h4oZc5BDrDnThwND/OIV4bSpUlTHQ3I3Bv/PCDpKbas1tIDIwJlBxBhsTkJKrAP/NztCD4iw9UtQWRZW4Lh/ERviBVM7oJyOO6NT1P8tGHaTZScoWcpsxuPIGLs3kNkP4kfjeL6Qu9zf4bWtZKUoJJ/EPYRQnB5sw5ZtkI1Upt+IO+C56ElSSzt4OW/WN8TqETpyJeYpC0qDDm/vv5GPObKQ+hL+NrxMn8alypYCKfUalzfrGOBVBAUuYkHsyAm13Onpr6QLik0SARqQSPE8mE9KudPsFJAJsCcoJ0tzFZxhUq+5JzbI3WhDqesQFmYsFS1E9ctySrxe3m8HL+IAsMuR2nGZg3JB56QjTKUl7MUliDBMvEQkXF4L0VOzNZz8CeUqSorOUAuTlH5X28IpqJCEpda0oULgFQv94lZFeVOUsksbnZ92/WPJSVNY23UdT72+sIzLZq56HjY2ZbaMviSSibNSoMWF2NtRv6xlRYWO0C0JBb5buAfzXgenTcKzFQT+E6dfaL/DsPBSCnKAQ+kDy4rxuL8hBiIau/mKJGHKuQCtR+ZRv5eHSBcRnGWjsyCAeSLf8AG1oscwloI9xaI7GMyyXDiMx4wxsyc+WRqhEs2fLLFQKlAfMtT/QOfWB5E0FYUQ4TpsCdvACNaTDlknuW6loIVhgLj5FeLxT6Yqd/yRcDxOqzE6WAFvUxhQyu0WEksDq2rC59hByMLyguHJ3P2jCnldmsL0Y3+/tBhaWhFZH52RLCXh+daJIUEoIzFgxCEtd/zOzP9oKxCYCsrQcpQAmUBuzZio8Zb+8IK7EGWZgchsoYsCCxDnYPvGNOZ0zZQSQrvpYkhR1AfRg0R48Vm2i8LccXt7PcsMHqJU1QmABE5Lg+eoPSFPx3JzGX+chQYb7iAJWGzEjtETbhIIfQjceZv0cwpxCvmzp1w2RKvlfbck9QB5xgwFcnIHQlfrLwsxxg6XQ6XBGvI3/fyjk1Q3BzOcwGjvtGGF4rlV3tFC5+hPMN/wCkQSSNzGkBH94mElxaGIpiMgtt/B/OkD/0S5lyosL/AM4hkZIUb2Au/AAuT0AeO+0zAJHdQFBTbsGy5uVKUb8M0V+Rxxt1JcWVnQf1P+IfIpEyiAVAFnmK2SAGYckn/wAWjelSlINSVZu6cidSknb0bzeJzEZxnKMtB7g1I1VvbxP2grC6ZaCAsjV21YAE946eWsecRQsncux42J5GTuKTxNys+YEuCPrDOgnJSMqmSQXScr7uw1YwzVh6wkltSwSR3ieiQ7fx4El0ikKyzE5DckK4sxfht4q9ZXgDEUGoIJQTmLMCSW4AFh4sIVVUskvlcG4Y/tBdfWdo6UJABDOHL+enpAh7jC76M5Zzu+0PbJYAWM8fBVs8xWtWjC18o+qjGlOTZz1IFyT9BDz/APk1pSZk2YhKWBAQp3cakkXjPCsAXMBUkns8xAUANBu8T+oldykNuYTJtklmuB5HmLLCsQSmRLDv3R+/vEJPSEzlISolKWJe+l4cYDRzVoAYhySOgPP1841UB7ifPyepjB/MpJmJFdhGE2lUzwVS4MEIvdUfSZayWNhBhlH0zyjjk5WIUDZ/CMKdBJ4VFFiCgkFiHhKMUANwl/CHq1jqZNP6Jb99VtoXTqGZMJSkZj0g6orSvSGtIiWkAPlfUzARm2dO2XjxheXLwH5mF+MncPwQJU01MxajoHZA8Tv7CHf9aB3EAAg/JL77Wv3iAA+rXDxvWViHySzqQlStSTshA0KvYamPa3BpSUjP2Uskd22dXmo7+ESHOf5oWMZcvQi+rp5i3ClrlqI7oJRlPTu6QoUlUsKBcEAqyjQ/3LX+IX0EdT565a8qVJUPyrP/AIk6jobiPKutUtPZrliSndV2Pne3m0GC36nccgNNOJLKSALMA/pBsucogMSWtC6pV2ZQzqQpADizs9xBaawADLpFasGFmbv4hk2WopUEjX5idAkXL+Jy23jHEZ/ZyiE3uxPJ/EfAOB5QZiNSCoS02QkB8t+9q+ty+/QQtrVpysbABkg/fqTeJjyzMXI1G4gEASDUdQUA3KUPYBgVHkkh4YysUY91IdtSSWvcknQBo5w/Aps8ZnCE7OHPpDOf8JKy3W48AB7QJxhu5W3lIurgMrFXUJil90OAPxH+7z44EcV9UuqmAMpsuUKIItHtIhMpZGUZgdWiroZ5LHIIL0QhupLl8okUJP0vwNMUCROZR6fvA1R8HTJKTMXlWwL9Ooj9GkTk+EB4jVmWbsUnmBDtcUPIyEbMnqzD0VKZEtKnSDlLHZn/AG84b4qrskIpqdIzEX4SNyf0gLB0okmbPSLO0tIGqjx0ctD7CKEpBmTC8xd1HjhI6CJSPdR6H/sufKFWx2ZC1HwTNDqSoEkucw33II0irw+mEmWAWdoaVU5BBD3iVrqtlM8UqWeRtkYgAnqNaqcEhyfKElXiraQLXV1meEy5zqYm0UpiruDdzWorDMLJdzG9N8PPdSiTwNvODsKQskBCUhPv4mHtSQgpQkC5D/eNyPWhB6gFNhUimSJk5XVKT9WgeYqbW2koCZR1WtwVeDB29IFxOQBNJVdXJ/MrjwH1imo56ESwkEC20SheZ59mLFE2YimfB85KkzETUlSLpSzJ6jWFmLYotZCJskunYXHkYs5k0JGbMSOkKazD1TDmQq3WDCgm2lCZmXQkbNqWNpKR1VeNaWvmp+Upb8r+wd2h6v4ZS+aYs5R+HR+kZLKQSBLQE7NDQimG2XkNxPUYiFEdqhTjTRh6NARmJc3Ur/iGA6Q6mSgTpbiPkUIDtHDGB1F8lEHqlkFk6nU/eN6elQACrvHrHVKkFd4KnID6Q1fdFE1qbycRUNNOIayMUcMYnwI3lwbIKiDGeaU7kRzNxEJPcNuICWLQunmACAw1FygVijkERpidbmlF+D9InKdRjWtWe6HsVpB8HECyAbjlG6j6iqVZZIX+AFn8m9iYbrxEZbmJkLJnTA9gzekdVekT4sKlQTGeQ/8AEmVViRzm9oUVlUSqBsVSwcWgOVUqIueNhFYAHUWFvc3rK42BF4FlLOpjRKXDnWO1jSCEOh1KT4SnE5+bXOwihnlCEuVAq1iXw1WWSGs5vC2snqKjcwp8fIxdWajjH5qZhGQ/8ujlz+kCLqeCTASJhbWNUCDx4wgoQeNCOKLGAE5SkmMcRr5rjK4TCuaogWjuRNJBcwVCdVbncysUoMoxzLJax1jBWsH0YgSahHQmiEhrm8doSSI2loD6Q9wahlrz5ku2Vrkau+nhCybgEz//2Q=="/>
          <p:cNvSpPr>
            <a:spLocks noChangeAspect="1" noChangeArrowheads="1"/>
          </p:cNvSpPr>
          <p:nvPr/>
        </p:nvSpPr>
        <p:spPr bwMode="auto">
          <a:xfrm>
            <a:off x="155575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934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124744"/>
            <a:ext cx="8568952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tempo, disse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 aos seus discípulos a seguinte parábola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Um homem, ao partir de viagem,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chamou os seus servos e confiou-lhes os seus bens.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 um entregou cinco talentos, a outro dois 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outro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um, conforme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 capacidade de cada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qual;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depois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partiu.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tinha recebido cinco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talentos fê-los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render e ganhou outros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cinco. Do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mesmo modo,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recebera dois talentos ganhou outros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dois. Mas 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recebera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um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só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talento foi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escavar na terra e escondeu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dinheiro do seu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senhor. Muito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tempo depois, chegou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senhor daqueles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servos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foi ajustar contas com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eles.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recebera cinco talentos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aproximou-se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apresentou outros cinco, dizendo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Senhor, confiaste-me cinco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talentos: aqui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estão outros cinco que eu ganhei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’. Respondeu-lhe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senhor: ‘Muito bem, servo bom 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fiel. Porque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foste fiel em coisas pequenas, confiar-te-ei as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grandes. Vem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tomar parte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na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alegria do teu senhor’. Aproximou-se também o que recebera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dois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talentos e disse: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51091" y="6076220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05110" y="1144577"/>
            <a:ext cx="8559377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Senhor, confiaste-me dois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talentos: aqui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estão outros dois que eu ganhei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’. Respondeu-lhe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senhor: ‘Muito bem, servo bom 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fiel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. Porque foste fiel em coisas pequenas, confiar-te-ei as grandes. Vem tomar parte na alegria do teu senhor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’. Aproximou-se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também o que recebera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um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só talento e disse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Senhor, eu sabia que és um homem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severo, que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colhes onde não semeaste e recolhes onde nada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lançaste. Por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isso, tive medo e escondi o teu talento na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terra. Aqui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tens o que te pertence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’. 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senhor respondeu-lhe: ‘Servo mau 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preguiçoso, sabias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ceifo onde não semeei e recolho onde nada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lancei; devias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, portanto, depositar no banco o meu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dinheiro,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eu teria, ao voltar, recebido com juro o que era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meu. Tirai-lhe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então o talento e dai-o àquele que tem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dez. Porque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, a todo aquele que tem,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dar-se-á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mais e terá em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abundância; mas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, àquele que não tem,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até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pouco que tem lhe será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tirado.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Quanto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ao servo inútil, lançai-o às trevas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exteriores.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Aí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haverá choro e ranger de dentes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’»”.                (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Mt 25)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							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5" y="836712"/>
            <a:ext cx="36004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00204" y="882635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349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223738" y="1722973"/>
            <a:ext cx="8812757" cy="3118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50" lvl="4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nosso Pai, que distribui generosa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gratuitamente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Seus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Dons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por todos os homens, e espera que nos esforcemos para produzir frutos.</a:t>
            </a:r>
          </a:p>
          <a:p>
            <a:pPr marL="0" lvl="2" indent="-120650" defTabSz="893763"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					Assim, pedimos-Lhe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que :</a:t>
            </a:r>
          </a:p>
          <a:p>
            <a:pPr marL="0" lvl="1" indent="-577850" defTabSz="893763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governantes ponham os seus dons ao serviço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todos…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577850" defTabSz="893763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que querem um mundo melhor não desistam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esforço…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577850" defTabSz="893763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que esperam contra toda a esperança fortalezam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fé…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577850" defTabSz="893763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nossa Comunidade produza sempre frutos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salvação…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331640" y="5013176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SEJAMOS, Ó PAI,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  SERVOS 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BONS E FIÉIS!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1" descr="http://t1.gstatic.com/images?q=tbn:ANd9GcTBpJ1HH1l7rpEA79chu_JvyUMKYUXDIoGew7rZUZyciiYngVwd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109" y="2421024"/>
            <a:ext cx="4516345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13999" y="1417346"/>
            <a:ext cx="78184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IDE POR TODO O MUNDO </a:t>
            </a:r>
            <a:endParaRPr lang="pt-PT" sz="2400" baseline="0" dirty="0" smtClean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</a:t>
            </a: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ENSINAI TODOS OS POVOS,</a:t>
            </a:r>
          </a:p>
          <a:p>
            <a:pPr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IDE POR TODO O MUNDO </a:t>
            </a:r>
            <a:endParaRPr lang="pt-PT" sz="2400" baseline="0" dirty="0" smtClean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</a:t>
            </a: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ENSINAI TODOS OS POVOS DA TERRA.</a:t>
            </a:r>
          </a:p>
          <a:p>
            <a:pPr lvl="3">
              <a:spcAft>
                <a:spcPts val="0"/>
              </a:spcAft>
              <a:defRPr/>
            </a:pPr>
            <a:endParaRPr lang="pt-PT" sz="2400" baseline="0" dirty="0" smtClean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3"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Cantai ao Senhor um cântico novo,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cantai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Senhor,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terra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inteira!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Cantai ao Senhor, bendizei o seu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nome!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2">
              <a:spcAft>
                <a:spcPts val="0"/>
              </a:spcAft>
              <a:defRPr/>
            </a:pP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2348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7092528" y="5300439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101210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908532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80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33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95288" y="3509963"/>
            <a:ext cx="6408960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Temos a </a:t>
            </a:r>
            <a:r>
              <a:rPr lang="pt-PT" sz="2000" i="1" baseline="0" dirty="0">
                <a:latin typeface="Arial" charset="0"/>
              </a:rPr>
              <a:t>obrigação</a:t>
            </a:r>
            <a:r>
              <a:rPr lang="pt-PT" sz="2000" baseline="0" dirty="0">
                <a:latin typeface="Arial" charset="0"/>
              </a:rPr>
              <a:t> de produzir frutos, </a:t>
            </a:r>
            <a:r>
              <a:rPr lang="pt-PT" sz="2000" baseline="0" dirty="0" smtClean="0">
                <a:latin typeface="Arial" charset="0"/>
              </a:rPr>
              <a:t>até porque </a:t>
            </a:r>
            <a:r>
              <a:rPr lang="pt-PT" sz="2000" baseline="0" dirty="0">
                <a:latin typeface="Arial" charset="0"/>
              </a:rPr>
              <a:t>os </a:t>
            </a:r>
            <a:r>
              <a:rPr lang="pt-PT" sz="2000" i="1" baseline="0" dirty="0">
                <a:latin typeface="Arial" charset="0"/>
              </a:rPr>
              <a:t>talentos</a:t>
            </a:r>
            <a:r>
              <a:rPr lang="pt-PT" sz="2000" baseline="0" dirty="0">
                <a:latin typeface="Arial" charset="0"/>
              </a:rPr>
              <a:t> são </a:t>
            </a:r>
            <a:r>
              <a:rPr lang="pt-PT" sz="2000" baseline="0" dirty="0" smtClean="0">
                <a:latin typeface="Arial" charset="0"/>
              </a:rPr>
              <a:t>gratuitos</a:t>
            </a:r>
            <a:r>
              <a:rPr lang="pt-PT" sz="2000" i="1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(?)</a:t>
            </a:r>
            <a:r>
              <a:rPr lang="pt-PT" sz="2000" baseline="0" dirty="0" smtClean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25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modelo da </a:t>
            </a:r>
            <a:r>
              <a:rPr lang="pt-PT" sz="2000" i="1" baseline="0" dirty="0">
                <a:latin typeface="Arial" charset="0"/>
              </a:rPr>
              <a:t>“mulher virtuosa”</a:t>
            </a:r>
            <a:r>
              <a:rPr lang="pt-PT" sz="2000" baseline="0" dirty="0">
                <a:latin typeface="Arial" charset="0"/>
              </a:rPr>
              <a:t> é um exemplo a seguir, para todos nós 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Pr 31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 </a:t>
            </a:r>
            <a:r>
              <a:rPr lang="pt-PT" sz="2000" i="1" baseline="0" dirty="0">
                <a:latin typeface="Arial" charset="0"/>
              </a:rPr>
              <a:t>vinda</a:t>
            </a:r>
            <a:r>
              <a:rPr lang="pt-PT" sz="2000" baseline="0" dirty="0">
                <a:latin typeface="Arial" charset="0"/>
              </a:rPr>
              <a:t> do Senhor é sempre </a:t>
            </a:r>
            <a:r>
              <a:rPr lang="pt-PT" sz="2000" i="1" baseline="0" dirty="0">
                <a:latin typeface="Arial" charset="0"/>
              </a:rPr>
              <a:t>inesperada</a:t>
            </a:r>
            <a:r>
              <a:rPr lang="pt-PT" sz="2000" baseline="0" dirty="0">
                <a:latin typeface="Arial" charset="0"/>
              </a:rPr>
              <a:t>... Então, vivamos como </a:t>
            </a:r>
            <a:r>
              <a:rPr lang="pt-PT" sz="2000" i="1" baseline="0" dirty="0">
                <a:latin typeface="Arial" charset="0"/>
              </a:rPr>
              <a:t>filhos da luz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Ts 5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3" descr="http://t2.gstatic.com/images?q=tbn:ANd9GcSLMugCohW33uroYEUhSCfYO2PQHF_Pe02b8a80Q-_aHWTFDhuQ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784324"/>
            <a:ext cx="3063049" cy="2284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calice_hosti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07"/>
          <a:stretch/>
        </p:blipFill>
        <p:spPr bwMode="auto">
          <a:xfrm>
            <a:off x="6228184" y="2636912"/>
            <a:ext cx="2684231" cy="3517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97851" y="2424043"/>
            <a:ext cx="3132141" cy="4627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043509" y="1770003"/>
            <a:ext cx="7992888" cy="468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MESSE É GRANDE E OS OPERÁRIOS SÃO POUCOS.</a:t>
            </a: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MANDAI, SENHOR, OPERÁRIOS PARA A VOSSA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MESSE!</a:t>
            </a:r>
            <a:endParaRPr kumimoji="0" lang="pt-PT" sz="2200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MANDAI, SENHOR, OPERÁRIOS PARA A VOSSA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MESSE!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Dar-vos-ei pastores segundo o meu coração,</a:t>
            </a: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que vos apascentarão com sabedoria e prudência.</a:t>
            </a: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Eu próprio irei em busca das minhas ovelhas</a:t>
            </a: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hei de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encontrá-las.</a:t>
            </a: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Arrancá-las-ei de entre os povos</a:t>
            </a: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 as reunirei dos vários países,</a:t>
            </a: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para as reconduzir à sua própria terra.</a:t>
            </a:r>
          </a:p>
          <a:p>
            <a:pPr marL="0" lvl="2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Apascentá-las-ei nas montanhas de Israel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40829" y="1700808"/>
            <a:ext cx="855491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4375" lvl="3" indent="-19050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Tudo o que temos de bom, de Deus o recebemos. Por isso, temos a obrigação de pôr a render esses dons para os podermos apresentar, multiplicados, ao Senhor da Vida.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Oxalá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que nós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mesmos consigamos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ser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				recebidos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assim, como um DOM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! Isto é: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92100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A nossa vida humana, em obras de serviço aos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outros…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92100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A nossa vida de cristãos, em lucros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eternidade…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92100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O nosso coração, como imagem do Amor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Pai…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indent="-292100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Os talentos que Deus nos deu, em frutos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salvadores…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979712" y="5157192"/>
            <a:ext cx="559504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PAI, </a:t>
            </a:r>
            <a:endParaRPr lang="pt-PT" sz="36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RECEBE-NOS </a:t>
            </a: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ASSIM!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jhdc3NNYP_c/TcJ4pbUojsI/AAAAAAAAAsk/x5MY-RvQ84c/s1600/jesus_goy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344882"/>
            <a:ext cx="2651209" cy="38773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330474" y="1340768"/>
            <a:ext cx="622800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10060" y="908869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84782"/>
            <a:ext cx="8338889" cy="514056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TU, SENHOR, CHAMASTE</a:t>
            </a:r>
            <a:b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TU, SENHOR, CONVIDAS:</a:t>
            </a:r>
            <a:b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VEM E SEGUE-ME, VEM E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SEGUE-ME!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IREI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CONTIGO! 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IREI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CONTIGO!</a:t>
            </a:r>
            <a:b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Deixarei na praia as minhas </a:t>
            </a:r>
            <a: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redes;</a:t>
            </a: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pegarei </a:t>
            </a: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arado contigo, Senhor:</a:t>
            </a:r>
            <a:b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Guardarei o meu lugar nos teus </a:t>
            </a:r>
            <a: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caminhos;</a:t>
            </a: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semearei </a:t>
            </a: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tua palavra em meu redor.</a:t>
            </a:r>
            <a:b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nascerá, e crescerá.</a:t>
            </a:r>
            <a:b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Senhor, irei </a:t>
            </a:r>
            <a: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contigo! </a:t>
            </a:r>
            <a:r>
              <a:rPr lang="pt-PT" sz="2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irei </a:t>
            </a:r>
            <a: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contigo!</a:t>
            </a:r>
            <a:b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5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5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2. 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Deixarei os meus bens e minha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terra;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darei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aos meus as mãos, o meu tempo e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cuidados.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E 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assim saberão que Tu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vives;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com 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esforço abrirei mais caminhos.</a:t>
            </a:r>
            <a:b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unidade e fraternidade.</a:t>
            </a:r>
            <a:b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Senhor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irei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contigo! </a:t>
            </a:r>
            <a:r>
              <a:rPr lang="pt-PT" sz="20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irei </a:t>
            </a:r>
            <a:r>
              <a:rPr lang="pt-PT" sz="20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contigo!</a:t>
            </a:r>
            <a:endParaRPr lang="pt-PT" sz="2000" b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0763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2.bp.blogspot.com/-PHQM7KKOnn8/UAWyGVYdeLI/AAAAAAAAQmU/ne72Qu0txKE/s1600/Mt+26.1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931" y="692696"/>
            <a:ext cx="5175692" cy="3881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368999"/>
            <a:ext cx="8291478" cy="4104456"/>
          </a:xfrm>
        </p:spPr>
        <p:txBody>
          <a:bodyPr/>
          <a:lstStyle/>
          <a:p>
            <a:pPr>
              <a:defRPr/>
            </a:pP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MANDAI-NOS MENSAGEIROS, SENHOR,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A TERRA INTEIRA.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MANDAI-OS,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O </a:t>
            </a: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MUNDO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CANTARÁ VOSSA </a:t>
            </a: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GLÓRIA,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Vós os </a:t>
            </a: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chamais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darem testemunho;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serem como a </a:t>
            </a: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luz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brilha sobre os montes.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Depois de conhecerem o Vosso chamamento,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seguiram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 alegria a Vossa voz, Senhor.</a:t>
            </a:r>
            <a:endParaRPr lang="pt-PT" sz="2600" b="1" i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1" descr="http://t2.gstatic.com/images?q=tbn:ANd9GcR5_h-woZ6X-sdOfevHV77DVp01SW19WYxVTEkka3JDctOv-WF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29" y="3928782"/>
            <a:ext cx="3578110" cy="2380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3" descr="http://t2.gstatic.com/images?q=tbn:ANd9GcSLMugCohW33uroYEUhSCfYO2PQHF_Pe02b8a80Q-_aHWTFDhuQ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25" y="406400"/>
            <a:ext cx="3267075" cy="2436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9" descr="http://t3.gstatic.com/images?q=tbn:ANd9GcQmjWZ8epi47KejBpBSFxsFwn5ho-QhA6L_GPHtcFHgQGS6Lgkww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767" y="415925"/>
            <a:ext cx="1934673" cy="2906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5" descr="http://sementinhakids.files.wordpress.com/2009/05/parables0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111" y="3412729"/>
            <a:ext cx="3566250" cy="2896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3" descr="http://t1.gstatic.com/images?q=tbn:ANd9GcQUXWCx-_GBOfWYrx35buFAG_7eJUB_XWnGdZoLKsTyZXk6IBi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70" y="415925"/>
            <a:ext cx="2519362" cy="2906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396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397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398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271599">
            <a:off x="400010" y="1758707"/>
            <a:ext cx="8522724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os dons são </a:t>
            </a:r>
            <a:r>
              <a:rPr lang="pt-PT" sz="37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gratuitos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esforço para os pôr a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render, é claro, deverá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 </a:t>
            </a:r>
            <a:r>
              <a:rPr lang="pt-PT" sz="37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generoso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a vinda do Senhor é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imprevisível… será preciso vivermos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 </a:t>
            </a:r>
            <a:r>
              <a:rPr lang="pt-PT" sz="37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7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vigilantes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510564" y="5445224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0120439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1" descr="http://t2.gstatic.com/images?q=tbn:ANd9GcR5_h-woZ6X-sdOfevHV77DVp01SW19WYxVTEkka3JDctOv-WF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29" y="3928782"/>
            <a:ext cx="3578110" cy="2380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3" descr="http://t2.gstatic.com/images?q=tbn:ANd9GcSLMugCohW33uroYEUhSCfYO2PQHF_Pe02b8a80Q-_aHWTFDhuQ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25" y="406400"/>
            <a:ext cx="3267075" cy="2436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9" descr="http://t3.gstatic.com/images?q=tbn:ANd9GcQmjWZ8epi47KejBpBSFxsFwn5ho-QhA6L_GPHtcFHgQGS6Lgkww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767" y="415925"/>
            <a:ext cx="1934673" cy="2906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5" descr="http://sementinhakids.files.wordpress.com/2009/05/parables0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111" y="3412729"/>
            <a:ext cx="3566250" cy="2896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3" descr="http://t1.gstatic.com/images?q=tbn:ANd9GcQUXWCx-_GBOfWYrx35buFAG_7eJUB_XWnGdZoLKsTyZXk6IBi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70" y="415925"/>
            <a:ext cx="2519362" cy="2906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6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7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8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Rectângulo 14"/>
          <p:cNvSpPr/>
          <p:nvPr/>
        </p:nvSpPr>
        <p:spPr>
          <a:xfrm rot="21271599">
            <a:off x="400010" y="1758707"/>
            <a:ext cx="8522724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os dons são </a:t>
            </a:r>
            <a:r>
              <a:rPr lang="pt-PT" sz="37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gratuitos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esforço para os pôr a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render, é claro, deverá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 </a:t>
            </a:r>
            <a:r>
              <a:rPr lang="pt-PT" sz="37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generoso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a vinda do Senhor é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imprevisível… será preciso vivermos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 </a:t>
            </a:r>
            <a:r>
              <a:rPr lang="pt-PT" sz="37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7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vigilantes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773844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http://t0.gstatic.com/images?q=tbn:ANd9GcTfHC_e8R4XzReS2oLLP1_E4OIlKmPfNMO1dP-73JD_7mWgdOqw6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50" y="2996952"/>
            <a:ext cx="4230618" cy="2815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http://4.bp.blogspot.com/-GxdK9TwkgII/TpSxRNUhhpI/AAAAAAAABns/7eG1IoOAIMM/s180/Cantai%2Bao%2BSenhor%2B%252814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44810"/>
            <a:ext cx="3503798" cy="2628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779463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15616" y="2163817"/>
            <a:ext cx="74533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SENHOR, TU NOS CHAMASTE</a:t>
            </a:r>
          </a:p>
          <a:p>
            <a:pPr lvl="1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 NÓS VAMOS A TI;</a:t>
            </a:r>
          </a:p>
          <a:p>
            <a:pPr lvl="1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 TUA PALAVRA ALEGRA A NOSSA VIDA,</a:t>
            </a:r>
          </a:p>
          <a:p>
            <a:pPr lvl="1"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TUA PALAVRA ALEGRA A NOSSA VIDA.</a:t>
            </a:r>
          </a:p>
          <a:p>
            <a:pPr lvl="1">
              <a:defRPr/>
            </a:pPr>
            <a:endParaRPr lang="pt-PT" sz="2400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1">
              <a:defRPr/>
            </a:pPr>
            <a:endParaRPr lang="pt-PT" sz="24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Vamos todos partilhar a fé que temos em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nós: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ao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trono da Tua glória, chegue a nossa voz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.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6021" y="1290240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“Quem poderá encontrar uma mulher virtuosa?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seu valor é maior que o das pérolas.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Nela confia o coração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marido,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jamais lhe falta coisa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alguma. Ela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dá-lhe bem-estar e não desventura,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em todos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os dias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vida. Procura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obter lã e linho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põe mãos ao trabalho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alegremente. Toma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roca em suas mãos, seus dedos manejam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fuso. Abre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as mãos ao pobre e estende os braços ao indigente.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graça é enganadora e vã a beleza;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mulher que teme o Senhor é que será louvada.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Dai-lhe o fruto das suas mãos,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suas obras a louvem às portas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cidade”.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(Pr 31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90792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289065" y="5517232"/>
            <a:ext cx="566731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Ditoso o que segue </a:t>
            </a:r>
            <a:endParaRPr lang="pt-PT" cap="all" spc="3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</a:t>
            </a: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caminho do Senhor!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705660" y="5832802"/>
            <a:ext cx="1401745" cy="3543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7225905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556792"/>
            <a:ext cx="8424936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Irmãos: Sobre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o tempo e a ocasião, </a:t>
            </a:r>
            <a:endParaRPr lang="pt-PT" sz="22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precisais que vos escreva,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pois vós próprios sabeis perfeitamente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que o dia do Senhor vem como um ladrão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noturno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quando disserem: «Paz e segurança»,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é então que subitamente cairá sobre eles a ruína,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como as dores da mulher que está para ser mãe,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não poderão escapar.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Mas vós, irmãos, não andais nas trevas,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de modo que esse dia vos surpreenda como um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ladrão, porque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todos vós sois filhos da luz e filhos do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dia: nós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não somos da noite nem das trevas.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Por isso, não durmamos como os outros,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mas permaneçamos vigilantes e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sóbrios”.   (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1 Ts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5) </a:t>
            </a:r>
            <a:endParaRPr lang="pt-PT" sz="22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68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021288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10578</TotalTime>
  <Words>1744</Words>
  <Application>Microsoft Office PowerPoint</Application>
  <PresentationFormat>Apresentação no Ecrã (4:3)</PresentationFormat>
  <Paragraphs>267</Paragraphs>
  <Slides>28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16</vt:i4>
      </vt:variant>
      <vt:variant>
        <vt:lpstr>Títulos dos diapositivos</vt:lpstr>
      </vt:variant>
      <vt:variant>
        <vt:i4>28</vt:i4>
      </vt:variant>
    </vt:vector>
  </HeadingPairs>
  <TitlesOfParts>
    <vt:vector size="51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14_Modelo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TU, SENHOR, CHAMASTE TU, SENHOR, CONVIDAS: VEM E SEGUE-ME, VEM E SEGUE-ME! SENHOR, IREI CONTIGO! SENHOR, IREI CONTIGO!    1. Deixarei na praia as minhas redes;    pegarei no arado contigo, Senhor:    Guardarei o meu lugar nos teus caminhos;    semearei a tua palavra em meu redor.  E nascerá, e crescerá.  Senhor, irei contigo! Senhor, irei contigo!      2. Deixarei os meus bens e minha terra;      darei, aos meus as mãos, o meu tempo e cuidados.      E assim saberão que Tu vives;      com meu esforço abrirei mais caminhos.    De unidade e fraternidade.    Senhor, irei contigo! Senhor, irei contigo!</vt:lpstr>
      <vt:lpstr>MANDAI-NOS MENSAGEIROS, SENHOR, PARA A TERRA INTEIRA. MANDAI-OS, Ó SENHOR, E O MUNDO CANTARÁ VOSSA GLÓRIA, ALELUIA!  1. Senhor, Vós os chamais a darem testemunho;    a serem como a luz que brilha sobre os montes.  2. Depois de conhecerem o Vosso chamamento,    seguiram na alegria a Vossa voz, Senhor.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602</cp:revision>
  <dcterms:created xsi:type="dcterms:W3CDTF">2006-05-02T09:35:59Z</dcterms:created>
  <dcterms:modified xsi:type="dcterms:W3CDTF">2014-11-15T16:10:36Z</dcterms:modified>
</cp:coreProperties>
</file>