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3620" r:id="rId14"/>
    <p:sldMasterId id="2147494268" r:id="rId15"/>
  </p:sldMasterIdLst>
  <p:notesMasterIdLst>
    <p:notesMasterId r:id="rId43"/>
  </p:notesMasterIdLst>
  <p:sldIdLst>
    <p:sldId id="303" r:id="rId16"/>
    <p:sldId id="281" r:id="rId17"/>
    <p:sldId id="387" r:id="rId18"/>
    <p:sldId id="364" r:id="rId19"/>
    <p:sldId id="313" r:id="rId20"/>
    <p:sldId id="305" r:id="rId21"/>
    <p:sldId id="334" r:id="rId22"/>
    <p:sldId id="380" r:id="rId23"/>
    <p:sldId id="374" r:id="rId24"/>
    <p:sldId id="372" r:id="rId25"/>
    <p:sldId id="381" r:id="rId26"/>
    <p:sldId id="306" r:id="rId27"/>
    <p:sldId id="311" r:id="rId28"/>
    <p:sldId id="335" r:id="rId29"/>
    <p:sldId id="283" r:id="rId30"/>
    <p:sldId id="314" r:id="rId31"/>
    <p:sldId id="315" r:id="rId32"/>
    <p:sldId id="299" r:id="rId33"/>
    <p:sldId id="301" r:id="rId34"/>
    <p:sldId id="317" r:id="rId35"/>
    <p:sldId id="318" r:id="rId36"/>
    <p:sldId id="316" r:id="rId37"/>
    <p:sldId id="266" r:id="rId38"/>
    <p:sldId id="312" r:id="rId39"/>
    <p:sldId id="390" r:id="rId40"/>
    <p:sldId id="352" r:id="rId41"/>
    <p:sldId id="389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96" d="100"/>
          <a:sy n="96" d="100"/>
        </p:scale>
        <p:origin x="84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0324AD6-6A8D-435B-9625-5B257303418F}" type="datetimeFigureOut">
              <a:rPr lang="pt-PT"/>
              <a:pPr>
                <a:defRPr/>
              </a:pPr>
              <a:t>19/10/2014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96950A0-F0FE-4543-A621-50F01DAD50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4323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8258CC4-605B-4E96-A7DE-0CCEC80D3AEB}" type="slidenum">
              <a:rPr lang="pt-PT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439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a-Latn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6950A0-F0FE-4543-A621-50F01DAD505E}" type="slidenum">
              <a:rPr lang="pt-PT" smtClean="0"/>
              <a:pPr>
                <a:defRPr/>
              </a:pPr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4270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773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11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730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3397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002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8258CC4-605B-4E96-A7DE-0CCEC80D3AEB}" type="slidenum">
              <a:rPr lang="pt-PT" sz="1200" smtClean="0">
                <a:solidFill>
                  <a:prstClr val="black"/>
                </a:solidFill>
              </a:rPr>
              <a:pPr eaLnBrk="1" hangingPunct="1"/>
              <a:t>27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099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31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863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C3B787-B3D4-49BA-9573-502FCB318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156254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FC7310-B1F6-4533-AB89-77DDCA107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23522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B3477E-420D-4CA8-B179-EE54389524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18916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299348-9D33-4E98-ADA7-D74F11AEE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60492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1A238A-2BC7-48A3-887B-7F29279D54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54506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BEF214-1BBE-494D-A35C-16C5BF1928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1701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B35E9-A04D-417E-8C27-020615E606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31531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B19DA2-5965-42CB-A935-54230A18E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084139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320DD-74FA-4B3B-BFAC-6A2005B255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27108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EB3581-5F43-488C-8034-90156E6F2ED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3033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6575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EAA372-FE43-4C92-94E9-D75D7297C36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4300357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4B709B-662B-4CAF-92D4-98C00AEE62B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255696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E628FA-10FD-4ACA-8B89-EE743B0F97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934259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23DCE-B345-45F2-ABF3-FFCCB405281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2189848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123D1-82C5-4FF4-807E-A622659DD8E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0762548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6814E-9B94-4343-AD53-60D7A41769E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919122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EBA19F-F531-4B8A-9784-63692AF0222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2093083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19B01C-C236-46AD-926D-CA432B355BE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4079084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69C02F-A47A-494D-8F27-7800D5079B3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0182461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7D7574-9D84-49A7-BF81-46BE1EF8E02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922253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90863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EBA440-AA1C-40F6-A3F4-A6B304573E4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599860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CEEB24-E103-4AC4-91AD-E57A3C1E34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0992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8A2ED1-A350-41C4-AF5B-DB93C7F94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84274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D52F6E-B930-48AA-B8E0-76FB7A0F1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876778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828073-848C-42C8-8157-5A8B9E244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787187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288BC-775B-4BAA-B5DE-E6244953F5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80031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E5794E-C109-49CD-824B-AD73F131BF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14987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3D55E-5796-4CB6-9A6B-08E5D70891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73783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0850B-E984-4E8B-A008-F0EA4437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68571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876EC2-7B7A-4E90-A0ED-D57F9DFF3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42610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9A6DA-6FB6-4C41-A486-0473AD1EC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8612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F5ABF2-8D44-4950-8394-95332C394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554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B82712-8A23-4FE5-8EFE-54B26ACA8C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8351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47ACEC-3216-4AC7-8903-2E723E2AF3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1777344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74E8-3AEE-41D6-9348-F7E2688C6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03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7E945-D466-43E8-A2A9-78116DA45D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654955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9A266-0516-4740-A7B3-93BA6ADE1B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6710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8A9F3-39A1-446A-9DD7-F89DEE8145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204948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44932-DFC1-4702-881B-8DF2C6DF4F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604702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EF181-8264-43E8-9744-A635CEE84A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132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190FE-02B5-4AA5-BDDA-F3E673F33B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94123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0ACEF7-1780-4DD3-B01F-C711293ADB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81086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8F281-94C0-445E-8DDF-0D110E93A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38182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68689-AA5F-420D-B5CB-BF40E8A6B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64033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CF395-B52D-43E8-8F0A-D29CB8E946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47068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571C9-C319-450B-8998-A7C3B3F924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75465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560C2-262E-424A-91FA-0372B623A2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577132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6A8B-569B-4A98-8222-233667968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57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C116F-BA90-41D2-83D7-C7EC2D621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6200051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05CC-335A-4886-B18E-BE29BB4F4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28542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DD267-6FF4-4295-AD7F-14E8CF872F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750410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1E19-A85C-4D9A-AED9-50104D200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4324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543CD-FAA5-4A94-9130-009060529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9333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F7D61-36E6-4590-B680-86A41A7BD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4518356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C0B5C-A91A-4041-9216-AC1FBC1D50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48432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28155-81B0-495F-87AA-31A5FD44D3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285466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BB217-8BE1-4899-B16B-63110FCFF6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082080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280C0-2DEB-4D71-9206-D41003597A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67773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B4C2D-7216-4DD1-9844-111A65F02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591689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9E118-9C0A-4D55-B0D8-59EDFB471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10112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53C36-ADBC-427F-A99B-8C5D6545F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712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E5558C-EC71-4F30-91E7-99DDB07F3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1266639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1A21-7C55-4B3E-87E8-7DCF6D1F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872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7DC7F1-C2B3-4CC4-8155-2ACD295B11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69612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9DB15-D9AA-44E7-97EA-C8287EC26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19714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F63EE-9F7F-4D92-928D-10FE9DB42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78592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980B24-943A-4A7E-A600-936D1BE3F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392687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C102A-1191-4310-92D2-9B5B64A80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483834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87324-8996-49A7-A6BD-2D6D81978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41753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E18837-2575-42F3-B52B-07043BE7A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24225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3F5747-1696-499F-92A7-19336D55B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6540066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30C51-6917-416E-AE37-2DB79AE43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569766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59997-3256-4DD0-BE02-524671D22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312143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031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E9F7DA-FC62-47ED-93E5-360F38B49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3481158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422046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223355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286559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757236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457750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282897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310968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314423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235453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28271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90723D-941F-4B06-9B99-EFF6110C3B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2222860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4837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7B22F-1B59-4D1E-AD91-0904645092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26491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290208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DB84D1-A511-4FA4-9D23-F8D49E289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6881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A0501-4638-4073-9AA3-515DA39F8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42267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C14060-B8C6-448F-A02D-4C3EAD9BE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22316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2CE2B9-5DBE-4A0C-A2AE-550CF911B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17448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792CE-3A91-4736-B4AF-02A45A72CD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29494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DD2FAA-99FD-4E32-AE02-0CB43C9D26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4632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731E5-846D-4DA3-8A9F-7CF259806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777595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7C2D09-1C44-4452-9401-6C775D7B5B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38478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C70EF9-D121-4684-8FB3-69AEBB20C2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83047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5E8853-FF9E-4FEC-8FB1-8BC662829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95271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97750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4D9393-CA25-434F-8AEC-DB6352AED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2958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7CA6A0-5FBB-4D04-90FF-A753154D0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52549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754282-5D48-4828-93AE-E9B2854A03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07400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181EAC-1184-4AC4-92B8-93DAC7F8B0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3896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1887D5-FAA8-4785-A6BB-E8133781A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131057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3E2185-0C8A-421B-9FA6-D2E851506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78782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88BE4-A1D3-4CAB-BC89-F10D971FBA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4336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F8ECE-4F69-4EA3-8439-CAE1A4AB8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75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02C7-68A0-479C-9AA3-38B1C9F7A6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84114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0C3C-328F-4312-A89D-A0C7E37C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70583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62222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AACB6-7052-44E9-9972-0C99F0F77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46978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F8D6-1B19-4DAC-BCAE-5CB4732698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56479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C8064-C0F9-478B-BE8C-8D119ECA81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60950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3DBA-36FB-4027-8E0D-15C929F311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858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0F004-B46B-4F72-9F72-1525A11179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50124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A055B-D270-425D-94FB-B8B5CB277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53450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1306D-429F-4B99-A2AB-E9A093CB6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697333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9C98D-6B29-4201-91A3-7ADED0754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80697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722F7-58DC-40E1-B4EB-64E3759901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70623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DF90-CD53-40EF-B525-24A1EE69E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923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78356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C04F8-E3FC-424F-A2BC-2CA47EE49A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341803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ACEB-8D43-4137-A4DA-777106788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85151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0302B-8C6C-4066-B0AF-EB07B5682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842547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BB78B-F987-418E-88D2-B15E62925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128015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31E10-146D-444C-842F-F850DF2EF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1909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6BFAA-90E1-4B45-A585-53A204474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19720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34B4-B03E-4D83-9EDF-ED946E5BD3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0711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FBC9-E564-4EEB-AE11-290869A26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559026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44EAC-81F9-4863-9186-1B71AE82C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5727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BC31-F735-4361-848B-6F5C5DC60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5413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05331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13116-CCB8-42BA-A367-142332E6D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56083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48FD-366B-4854-BA3B-637AEF646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280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DCF70-979E-4E4E-A3E2-C22737634E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47867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E3105-6176-487E-8774-2527D47EB5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39431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82EC7-FA1E-4F7D-9FA3-0EB9E904E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96533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5544-45A5-41B9-8E36-D2AF34D88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14659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229B7-AA9E-433A-BC82-DBEF238D0A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842774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F2C17-89C4-4251-8192-381D7931BD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32577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2E52-D202-42F8-B3EE-4B43F3088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321968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13D2-3183-4EEC-948F-B80497515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0237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22896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5D04-E45F-458E-844A-64F808A87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95850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0278C-6823-4E2F-9213-B504F14F29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51282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BC8B4-DA25-415B-A1AA-7ECA5723C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4068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B7AC-C751-46BA-B2CD-B139C9708A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3198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D64EA-18E7-4CCA-A1B4-BF94F1EE6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433478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B82D9-2FD7-49FD-AB08-0B156A2F60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76568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3A7AC-459B-4E01-8EFE-868E6C5F0A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9484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ED0C0-E230-4130-8523-251AFD613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426828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B7FC-53B7-46EC-8E20-0047DDC31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75547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7DE8F-8001-4F64-8828-AB810EDD0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256650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127495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50680-81AE-4014-83A2-894E6FC7D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991906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3383-8D2B-4CF1-9400-0725292D2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946012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7CAC9-E29B-4AF2-B970-9AF49AB4D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46022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B635F-F84C-4C26-9C54-2427D38EA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2677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E1176-F7A8-42D7-A1A4-508A30E7B1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3852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75B89-2222-4C71-B954-2DD423AB37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9170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7703B-FA09-43FF-818C-AF819020F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94909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C69B5-CF4F-4B02-88C8-24ED6DDDB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20841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B8E7A-F86E-46B5-BA07-F1018BBC6A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74851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4A7B9-8E68-47DB-BEC4-31231BC81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38240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743792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AAA18-25C1-4D22-B291-DA3D447DF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25184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53C0-2A0D-4154-B08A-7FB94A0170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39548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332B4-19A5-4780-9D88-EE18CA983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0958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BBCB-E612-4FD8-BF73-7FDB16DCA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47756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44749-4D90-44B2-8121-270042731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3233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4B824-3176-4B20-B2F6-4EBDB1C04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23890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E2EB8-CD22-40CB-84F5-CBE43BED3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47536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A0AE07-E303-4DCF-83E0-79CAF9A31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9657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5C28D5-B828-45D8-94DC-342E1B16E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3451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45E875-DBF5-418E-8664-F98CD1FC16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1594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5" r:id="rId1"/>
    <p:sldLayoutId id="2147493997" r:id="rId2"/>
    <p:sldLayoutId id="2147493998" r:id="rId3"/>
    <p:sldLayoutId id="2147493999" r:id="rId4"/>
    <p:sldLayoutId id="2147494000" r:id="rId5"/>
    <p:sldLayoutId id="2147494001" r:id="rId6"/>
    <p:sldLayoutId id="2147494002" r:id="rId7"/>
    <p:sldLayoutId id="2147494003" r:id="rId8"/>
    <p:sldLayoutId id="2147494004" r:id="rId9"/>
    <p:sldLayoutId id="2147494005" r:id="rId10"/>
    <p:sldLayoutId id="2147494006" r:id="rId11"/>
    <p:sldLayoutId id="21474940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5F8D3-F321-4711-BCB9-EAC411FC24F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27" r:id="rId1"/>
    <p:sldLayoutId id="2147494128" r:id="rId2"/>
    <p:sldLayoutId id="2147494129" r:id="rId3"/>
    <p:sldLayoutId id="2147494130" r:id="rId4"/>
    <p:sldLayoutId id="2147494131" r:id="rId5"/>
    <p:sldLayoutId id="2147494132" r:id="rId6"/>
    <p:sldLayoutId id="2147494133" r:id="rId7"/>
    <p:sldLayoutId id="2147494134" r:id="rId8"/>
    <p:sldLayoutId id="2147494135" r:id="rId9"/>
    <p:sldLayoutId id="2147494136" r:id="rId10"/>
    <p:sldLayoutId id="2147494137" r:id="rId11"/>
    <p:sldLayoutId id="21474941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4F00D-3B2F-427D-B3D7-380F2CE6E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39" r:id="rId1"/>
    <p:sldLayoutId id="2147494140" r:id="rId2"/>
    <p:sldLayoutId id="2147494141" r:id="rId3"/>
    <p:sldLayoutId id="2147494142" r:id="rId4"/>
    <p:sldLayoutId id="2147494143" r:id="rId5"/>
    <p:sldLayoutId id="2147494144" r:id="rId6"/>
    <p:sldLayoutId id="2147494145" r:id="rId7"/>
    <p:sldLayoutId id="2147494146" r:id="rId8"/>
    <p:sldLayoutId id="2147494147" r:id="rId9"/>
    <p:sldLayoutId id="2147494148" r:id="rId10"/>
    <p:sldLayoutId id="2147494149" r:id="rId11"/>
    <p:sldLayoutId id="21474941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D2B90C-1403-4CE4-B9CF-D5E45E77D4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1" r:id="rId1"/>
    <p:sldLayoutId id="2147494063" r:id="rId2"/>
    <p:sldLayoutId id="2147494064" r:id="rId3"/>
    <p:sldLayoutId id="2147494065" r:id="rId4"/>
    <p:sldLayoutId id="2147494066" r:id="rId5"/>
    <p:sldLayoutId id="2147494067" r:id="rId6"/>
    <p:sldLayoutId id="2147494068" r:id="rId7"/>
    <p:sldLayoutId id="2147494069" r:id="rId8"/>
    <p:sldLayoutId id="2147494070" r:id="rId9"/>
    <p:sldLayoutId id="2147494071" r:id="rId10"/>
    <p:sldLayoutId id="2147494072" r:id="rId11"/>
    <p:sldLayoutId id="2147494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F33B7A-D8DB-4E65-9EFD-7C498BCFA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2" r:id="rId1"/>
    <p:sldLayoutId id="2147494074" r:id="rId2"/>
    <p:sldLayoutId id="2147494075" r:id="rId3"/>
    <p:sldLayoutId id="2147494076" r:id="rId4"/>
    <p:sldLayoutId id="2147494077" r:id="rId5"/>
    <p:sldLayoutId id="2147494078" r:id="rId6"/>
    <p:sldLayoutId id="2147494079" r:id="rId7"/>
    <p:sldLayoutId id="2147494080" r:id="rId8"/>
    <p:sldLayoutId id="2147494081" r:id="rId9"/>
    <p:sldLayoutId id="2147494082" r:id="rId10"/>
    <p:sldLayoutId id="2147494083" r:id="rId11"/>
    <p:sldLayoutId id="2147494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0275D-2775-4CD0-8AB5-CFB9F21F2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65" r:id="rId1"/>
    <p:sldLayoutId id="2147494166" r:id="rId2"/>
    <p:sldLayoutId id="2147494167" r:id="rId3"/>
    <p:sldLayoutId id="2147494168" r:id="rId4"/>
    <p:sldLayoutId id="2147494169" r:id="rId5"/>
    <p:sldLayoutId id="2147494170" r:id="rId6"/>
    <p:sldLayoutId id="2147494171" r:id="rId7"/>
    <p:sldLayoutId id="2147494172" r:id="rId8"/>
    <p:sldLayoutId id="2147494173" r:id="rId9"/>
    <p:sldLayoutId id="2147494174" r:id="rId10"/>
    <p:sldLayoutId id="2147494175" r:id="rId11"/>
    <p:sldLayoutId id="21474941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033851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269" r:id="rId1"/>
    <p:sldLayoutId id="2147494270" r:id="rId2"/>
    <p:sldLayoutId id="2147494271" r:id="rId3"/>
    <p:sldLayoutId id="2147494272" r:id="rId4"/>
    <p:sldLayoutId id="2147494273" r:id="rId5"/>
    <p:sldLayoutId id="2147494274" r:id="rId6"/>
    <p:sldLayoutId id="2147494275" r:id="rId7"/>
    <p:sldLayoutId id="2147494276" r:id="rId8"/>
    <p:sldLayoutId id="2147494277" r:id="rId9"/>
    <p:sldLayoutId id="2147494278" r:id="rId10"/>
    <p:sldLayoutId id="2147494279" r:id="rId11"/>
    <p:sldLayoutId id="21474942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927656-E732-493A-A412-F236D1750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6" r:id="rId1"/>
    <p:sldLayoutId id="2147494087" r:id="rId2"/>
    <p:sldLayoutId id="2147494088" r:id="rId3"/>
    <p:sldLayoutId id="2147494089" r:id="rId4"/>
    <p:sldLayoutId id="2147494090" r:id="rId5"/>
    <p:sldLayoutId id="2147494091" r:id="rId6"/>
    <p:sldLayoutId id="2147494092" r:id="rId7"/>
    <p:sldLayoutId id="2147494093" r:id="rId8"/>
    <p:sldLayoutId id="2147494094" r:id="rId9"/>
    <p:sldLayoutId id="2147494095" r:id="rId10"/>
    <p:sldLayoutId id="2147494096" r:id="rId11"/>
    <p:sldLayoutId id="21474940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AEB97B-9DF3-424C-B418-CE652A6C96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98" r:id="rId1"/>
    <p:sldLayoutId id="2147494099" r:id="rId2"/>
    <p:sldLayoutId id="2147494100" r:id="rId3"/>
    <p:sldLayoutId id="2147494101" r:id="rId4"/>
    <p:sldLayoutId id="2147494102" r:id="rId5"/>
    <p:sldLayoutId id="2147494103" r:id="rId6"/>
    <p:sldLayoutId id="2147494104" r:id="rId7"/>
    <p:sldLayoutId id="2147494105" r:id="rId8"/>
    <p:sldLayoutId id="2147494106" r:id="rId9"/>
    <p:sldLayoutId id="2147494107" r:id="rId10"/>
    <p:sldLayoutId id="2147494108" r:id="rId11"/>
    <p:sldLayoutId id="21474941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BF6C1E-024F-4204-A1CB-C6F0A0117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0" r:id="rId1"/>
    <p:sldLayoutId id="2147494008" r:id="rId2"/>
    <p:sldLayoutId id="2147494009" r:id="rId3"/>
    <p:sldLayoutId id="2147494010" r:id="rId4"/>
    <p:sldLayoutId id="2147494011" r:id="rId5"/>
    <p:sldLayoutId id="2147494012" r:id="rId6"/>
    <p:sldLayoutId id="2147494013" r:id="rId7"/>
    <p:sldLayoutId id="2147494014" r:id="rId8"/>
    <p:sldLayoutId id="2147494015" r:id="rId9"/>
    <p:sldLayoutId id="2147494016" r:id="rId10"/>
    <p:sldLayoutId id="2147494017" r:id="rId11"/>
    <p:sldLayoutId id="2147494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73818F-9BCF-4175-B07B-F5B2ECE3B6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1" r:id="rId1"/>
    <p:sldLayoutId id="2147494019" r:id="rId2"/>
    <p:sldLayoutId id="2147494020" r:id="rId3"/>
    <p:sldLayoutId id="2147494021" r:id="rId4"/>
    <p:sldLayoutId id="2147494022" r:id="rId5"/>
    <p:sldLayoutId id="2147494023" r:id="rId6"/>
    <p:sldLayoutId id="2147494024" r:id="rId7"/>
    <p:sldLayoutId id="2147494025" r:id="rId8"/>
    <p:sldLayoutId id="2147494026" r:id="rId9"/>
    <p:sldLayoutId id="2147494027" r:id="rId10"/>
    <p:sldLayoutId id="2147494028" r:id="rId11"/>
    <p:sldLayoutId id="21474940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0C009-E4DC-4E4A-9B2C-328B89852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2" r:id="rId1"/>
    <p:sldLayoutId id="2147494030" r:id="rId2"/>
    <p:sldLayoutId id="2147494031" r:id="rId3"/>
    <p:sldLayoutId id="2147494032" r:id="rId4"/>
    <p:sldLayoutId id="2147494033" r:id="rId5"/>
    <p:sldLayoutId id="2147494034" r:id="rId6"/>
    <p:sldLayoutId id="2147494035" r:id="rId7"/>
    <p:sldLayoutId id="2147494036" r:id="rId8"/>
    <p:sldLayoutId id="2147494037" r:id="rId9"/>
    <p:sldLayoutId id="2147494038" r:id="rId10"/>
    <p:sldLayoutId id="2147494039" r:id="rId11"/>
    <p:sldLayoutId id="21474940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D9886E-FD21-45CF-BD59-4351AF5B5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3" r:id="rId1"/>
    <p:sldLayoutId id="2147494041" r:id="rId2"/>
    <p:sldLayoutId id="2147494042" r:id="rId3"/>
    <p:sldLayoutId id="2147494043" r:id="rId4"/>
    <p:sldLayoutId id="2147494044" r:id="rId5"/>
    <p:sldLayoutId id="2147494045" r:id="rId6"/>
    <p:sldLayoutId id="2147494046" r:id="rId7"/>
    <p:sldLayoutId id="2147494047" r:id="rId8"/>
    <p:sldLayoutId id="2147494048" r:id="rId9"/>
    <p:sldLayoutId id="2147494049" r:id="rId10"/>
    <p:sldLayoutId id="2147494050" r:id="rId11"/>
    <p:sldLayoutId id="21474940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6D5299-D97B-4F58-86C2-35D74EB45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4" r:id="rId1"/>
    <p:sldLayoutId id="2147494052" r:id="rId2"/>
    <p:sldLayoutId id="2147494053" r:id="rId3"/>
    <p:sldLayoutId id="2147494054" r:id="rId4"/>
    <p:sldLayoutId id="2147494055" r:id="rId5"/>
    <p:sldLayoutId id="2147494056" r:id="rId6"/>
    <p:sldLayoutId id="2147494057" r:id="rId7"/>
    <p:sldLayoutId id="2147494058" r:id="rId8"/>
    <p:sldLayoutId id="2147494059" r:id="rId9"/>
    <p:sldLayoutId id="2147494060" r:id="rId10"/>
    <p:sldLayoutId id="2147494061" r:id="rId11"/>
    <p:sldLayoutId id="21474940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6079DB-7551-4618-974F-E3601302C2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5" r:id="rId1"/>
    <p:sldLayoutId id="2147494116" r:id="rId2"/>
    <p:sldLayoutId id="2147494117" r:id="rId3"/>
    <p:sldLayoutId id="2147494118" r:id="rId4"/>
    <p:sldLayoutId id="2147494119" r:id="rId5"/>
    <p:sldLayoutId id="2147494120" r:id="rId6"/>
    <p:sldLayoutId id="2147494121" r:id="rId7"/>
    <p:sldLayoutId id="2147494122" r:id="rId8"/>
    <p:sldLayoutId id="2147494123" r:id="rId9"/>
    <p:sldLayoutId id="2147494124" r:id="rId10"/>
    <p:sldLayoutId id="2147494125" r:id="rId11"/>
    <p:sldLayoutId id="21474941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12.wmf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7.jpeg"/><Relationship Id="rId11" Type="http://schemas.openxmlformats.org/officeDocument/2006/relationships/image" Target="../media/image10.png"/><Relationship Id="rId5" Type="http://schemas.openxmlformats.org/officeDocument/2006/relationships/image" Target="../media/image26.png"/><Relationship Id="rId10" Type="http://schemas.openxmlformats.org/officeDocument/2006/relationships/image" Target="../media/image29.png"/><Relationship Id="rId4" Type="http://schemas.openxmlformats.org/officeDocument/2006/relationships/image" Target="../media/image25.jpeg"/><Relationship Id="rId9" Type="http://schemas.openxmlformats.org/officeDocument/2006/relationships/image" Target="../media/image2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20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20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2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7" Type="http://schemas.openxmlformats.org/officeDocument/2006/relationships/image" Target="../media/image20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19.wmf"/><Relationship Id="rId5" Type="http://schemas.microsoft.com/office/2007/relationships/hdphoto" Target="../media/hdphoto3.wdp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4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5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1059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10599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1060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1.bp.blogspot.com/-a6ehEImv1wo/T_YKQdi7LcI/AAAAAAAAA_w/JcrqASK6ptQ/s400/dai+a+cesar+o+que+%C3%A9+de+ces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210171"/>
            <a:ext cx="4451846" cy="33388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1.bp.blogspot.com/-Axy23EeoPLc/TfucR2AuxeI/AAAAAAAABkQ/vZt4U3TbP08/s1600/cesar_moed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344" y="4941168"/>
            <a:ext cx="1175640" cy="11521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628800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8" y="1124745"/>
            <a:ext cx="3779838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755576" y="2490182"/>
            <a:ext cx="6379617" cy="2811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300"/>
              </a:lnSpc>
              <a:spcAft>
                <a:spcPts val="0"/>
              </a:spcAft>
              <a:defRPr/>
            </a:pPr>
            <a:r>
              <a:rPr lang="pt-PT" sz="48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Dai </a:t>
            </a:r>
            <a:r>
              <a:rPr lang="pt-PT" sz="48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César </a:t>
            </a:r>
            <a:endParaRPr lang="pt-PT" sz="4800" i="1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lnSpc>
                <a:spcPts val="5300"/>
              </a:lnSpc>
              <a:spcAft>
                <a:spcPts val="0"/>
              </a:spcAft>
              <a:defRPr/>
            </a:pPr>
            <a:r>
              <a:rPr lang="pt-PT" sz="48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</a:t>
            </a:r>
            <a:r>
              <a:rPr lang="pt-PT" sz="48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 </a:t>
            </a:r>
            <a:r>
              <a:rPr lang="pt-PT" sz="48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que é de César </a:t>
            </a:r>
          </a:p>
          <a:p>
            <a:pPr>
              <a:lnSpc>
                <a:spcPts val="5300"/>
              </a:lnSpc>
              <a:spcAft>
                <a:spcPts val="0"/>
              </a:spcAft>
              <a:defRPr/>
            </a:pPr>
            <a:r>
              <a:rPr lang="pt-PT" sz="48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 a Deus </a:t>
            </a:r>
            <a:endParaRPr lang="pt-PT" sz="4800" i="1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lnSpc>
                <a:spcPts val="5300"/>
              </a:lnSpc>
              <a:spcAft>
                <a:spcPts val="0"/>
              </a:spcAft>
              <a:defRPr/>
            </a:pPr>
            <a:r>
              <a:rPr lang="pt-PT" sz="48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</a:t>
            </a:r>
            <a:r>
              <a:rPr lang="pt-PT" sz="48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 </a:t>
            </a:r>
            <a:r>
              <a:rPr lang="pt-PT" sz="48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que é de </a:t>
            </a:r>
            <a:r>
              <a:rPr lang="pt-PT" sz="48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Deus ! </a:t>
            </a:r>
            <a:endParaRPr lang="pt-PT" sz="4800" i="1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693461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1267881"/>
            <a:ext cx="8496944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“Os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fariseus reuniram-se para deliberar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sobre a maneira de surpreender Jesus no que dissesse.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Enviaram-Lhe alguns dos seus discípulos,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juntamente com os herodianos, e disseram-Lhe: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«Mestre, sabemos que és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sincero 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ensinas,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segundo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 verdade, o caminho de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Deus, sem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Te deixares influenciar por ninguém,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pois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não fazes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aceção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pessoas. Diz-nos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 teu parecer: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É lícito ou não pagar tributo a César?».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Jesus, conhecendo a sua malícia, respondeu: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«Porque Me tentais,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hipócritas? Mostrai-me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 moeda do tributo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». Eles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apresentaram-Lhe um denário,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Jesus perguntou: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«De quem é esta imagem e esta inscrição?».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Eles responderam: «De César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». Disse-lhes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Jesus: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«Então, dai a César o que é de César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a Deus o que é de Deus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»”.               (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Mt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22)</a:t>
            </a:r>
            <a:endParaRPr lang="pt-PT" sz="2100" spc="15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    						</a:t>
            </a:r>
            <a:endParaRPr lang="pt-PT" sz="2100" spc="15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  <p:extLst>
      <p:ext uri="{BB962C8B-B14F-4D97-AF65-F5344CB8AC3E}">
        <p14:creationId xmlns:p14="http://schemas.microsoft.com/office/powerpoint/2010/main" val="18028206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288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251520" y="1700808"/>
            <a:ext cx="8706783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3" indent="-20637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Deus Pai, cujo Reino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existe – agora – no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meio  do mundo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(“de César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”),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a quem deve salvar, respeitando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seus limites, mas exigindo a Verdade e o Bem.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457200" lvl="3" indent="-20637" defTabSz="893763">
              <a:spcAft>
                <a:spcPts val="120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	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	Para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que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: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0" lvl="2" indent="-20637" defTabSz="893763"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~ os chefes de estado saibam atender os infelizes e pobres …</a:t>
            </a:r>
          </a:p>
          <a:p>
            <a:pPr marL="0" lvl="2" indent="-20637" defTabSz="893763"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a Igreja ensine a todos a «dar a Deus o que é de 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» … 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2" indent="-20637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os cristãos saibam respeitar a fé das outras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religiões …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2" indent="-20637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 nossa comunidade dilate a sua fé, esperança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amor ...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  <p:sp>
        <p:nvSpPr>
          <p:cNvPr id="10" name="Rectângulo 8"/>
          <p:cNvSpPr/>
          <p:nvPr/>
        </p:nvSpPr>
        <p:spPr>
          <a:xfrm>
            <a:off x="827584" y="5013176"/>
            <a:ext cx="8056797" cy="1066959"/>
          </a:xfrm>
          <a:prstGeom prst="rect">
            <a:avLst/>
          </a:prstGeom>
          <a:ln w="6350"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PAI NOSSO,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VENHA </a:t>
            </a: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NÓS </a:t>
            </a:r>
            <a:r>
              <a:rPr lang="pt-PT" sz="32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</a:t>
            </a: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TEU REINO!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533" y="1215127"/>
            <a:ext cx="3067993" cy="1997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858" y="3376538"/>
            <a:ext cx="3525542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5957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5959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0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6" y="6079376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259632" y="2204864"/>
            <a:ext cx="64800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IDE POR TODO O MUNDO </a:t>
            </a:r>
            <a:endParaRPr lang="pt-PT" sz="2400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 </a:t>
            </a: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ENSINAI TODOS OS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POVOS.</a:t>
            </a:r>
            <a:endParaRPr lang="pt-PT" sz="24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IDE POR TODO O MUNDO </a:t>
            </a:r>
            <a:endParaRPr lang="pt-PT" sz="2400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 </a:t>
            </a: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ENSINAI TODOS OS POVOS DA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TERRA!</a:t>
            </a:r>
            <a:endParaRPr lang="pt-PT" sz="24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endParaRPr lang="pt-PT" sz="2400" i="1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1.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Cantai ao Senhor um cântico novo,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cantai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ao Senhor terra inteira.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Cantai ao Senhor, bendizei o seu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nome!</a:t>
            </a:r>
            <a:endParaRPr lang="pt-PT" sz="2400" i="1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2"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800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3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Hossana nas alturas.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Hossana nas alturas.</a:t>
            </a: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005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00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397375"/>
            <a:ext cx="2376487" cy="1617663"/>
          </a:xfrm>
        </p:spPr>
      </p:pic>
      <p:sp>
        <p:nvSpPr>
          <p:cNvPr id="111619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11620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836524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8064896" cy="25883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29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CCFF33">
                    <a:alpha val="40000"/>
                  </a:srgb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 Tempo Comum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395536" y="3429000"/>
            <a:ext cx="6335935" cy="206210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Primeiro, </a:t>
            </a:r>
            <a:r>
              <a:rPr lang="pt-PT" sz="2000" i="1" baseline="0" dirty="0">
                <a:latin typeface="Arial" charset="0"/>
              </a:rPr>
              <a:t>dar a Deus o que é de </a:t>
            </a:r>
            <a:r>
              <a:rPr lang="pt-PT" sz="2000" i="1" baseline="0" dirty="0" smtClean="0">
                <a:latin typeface="Arial" charset="0"/>
              </a:rPr>
              <a:t>Deus!…</a:t>
            </a:r>
            <a:r>
              <a:rPr lang="pt-PT" sz="2000" baseline="0" dirty="0" smtClean="0">
                <a:latin typeface="Arial" charset="0"/>
              </a:rPr>
              <a:t> para dar </a:t>
            </a:r>
            <a:r>
              <a:rPr lang="pt-PT" sz="2000" i="1" baseline="0" dirty="0" smtClean="0">
                <a:latin typeface="Arial" charset="0"/>
              </a:rPr>
              <a:t>a </a:t>
            </a:r>
            <a:r>
              <a:rPr lang="pt-PT" sz="2000" i="1" baseline="0" dirty="0">
                <a:latin typeface="Arial" charset="0"/>
              </a:rPr>
              <a:t>César </a:t>
            </a:r>
            <a:r>
              <a:rPr lang="pt-PT" sz="2000" i="1" baseline="0" dirty="0" smtClean="0">
                <a:latin typeface="Arial" charset="0"/>
              </a:rPr>
              <a:t>só</a:t>
            </a:r>
            <a:r>
              <a:rPr lang="pt-PT" sz="2000" baseline="0" dirty="0" smtClean="0">
                <a:latin typeface="Arial" charset="0"/>
              </a:rPr>
              <a:t> o </a:t>
            </a:r>
            <a:r>
              <a:rPr lang="pt-PT" sz="2000" baseline="0" dirty="0">
                <a:latin typeface="Arial" charset="0"/>
              </a:rPr>
              <a:t>que é de </a:t>
            </a:r>
            <a:r>
              <a:rPr lang="pt-PT" sz="2000" baseline="0" dirty="0" smtClean="0">
                <a:latin typeface="Arial" charset="0"/>
              </a:rPr>
              <a:t>César… </a:t>
            </a:r>
            <a:r>
              <a:rPr lang="pt-PT" sz="2000" b="0" i="1" baseline="0" dirty="0" smtClean="0">
                <a:latin typeface="Arial" charset="0"/>
              </a:rPr>
              <a:t>[3ª </a:t>
            </a:r>
            <a:r>
              <a:rPr lang="pt-PT" sz="2000" b="0" i="1" baseline="0" dirty="0">
                <a:latin typeface="Arial" charset="0"/>
              </a:rPr>
              <a:t>L./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</a:t>
            </a:r>
            <a:r>
              <a:rPr lang="pt-PT" sz="2000" baseline="0" dirty="0" smtClean="0">
                <a:latin typeface="Arial" charset="0"/>
              </a:rPr>
              <a:t>22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000" baseline="0" dirty="0" smtClean="0">
                <a:latin typeface="Arial" charset="0"/>
              </a:rPr>
              <a:t> </a:t>
            </a:r>
            <a:endParaRPr lang="pt-PT" sz="20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 Senhor é o único Deus e mais ninguém… Fora d’Ele, nada tem valor ...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45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Este </a:t>
            </a:r>
            <a:r>
              <a:rPr lang="pt-PT" sz="2000" i="1" baseline="0" dirty="0">
                <a:latin typeface="Arial" charset="0"/>
              </a:rPr>
              <a:t>Evangelho</a:t>
            </a:r>
            <a:r>
              <a:rPr lang="pt-PT" sz="2000" baseline="0" dirty="0">
                <a:latin typeface="Arial" charset="0"/>
              </a:rPr>
              <a:t> é anunciado com palavras e com a ação do Espírito Santo … 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Ts 1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8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08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3109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09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3312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312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4.bp.blogspot.com/-hAxxyo-HwEE/UG4ByQZN36I/AAAAAAAAAXo/TYS1-j_pdyw/s1600/Alone+Tree+in+Sunset+Ray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181" y="3573016"/>
            <a:ext cx="4493299" cy="280831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12776"/>
            <a:ext cx="3127895" cy="238626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415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051697" y="1180744"/>
            <a:ext cx="7848872" cy="5350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MESSE É GRANDE E OS OPERÁRIOS SÃO POUCOS.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MANDAI, SENHOR, OPERÁRIOS PARA A VOSSA </a:t>
            </a: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MESSE!</a:t>
            </a:r>
            <a:endParaRPr kumimoji="0" lang="pt-PT" sz="2200" kern="0" baseline="0" dirty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MANDAI, SENHOR, OPERÁRIOS PARA A VOSSA </a:t>
            </a: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MESSE!</a:t>
            </a:r>
            <a:endParaRPr kumimoji="0" lang="pt-PT" sz="2200" kern="0" baseline="0" dirty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endParaRPr kumimoji="0" lang="pt-PT" sz="2200" kern="0" baseline="0" dirty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Dar-vos-ei pastores segundo o meu coração,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que vos apascentarão com sabedoria e prudência.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Eu próprio irei em busca das minhas ovelhas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e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hei de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encontrá-las.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endParaRPr kumimoji="0" lang="pt-PT" sz="2200" i="1" kern="0" baseline="0" dirty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Arrancá-las-ei de entre os povos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e as reunirei dos vários países,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para as reconduzir à sua própria terra.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Apascentá-las-ei nas montanhas de Israel.</a:t>
            </a:r>
          </a:p>
        </p:txBody>
      </p:sp>
      <p:sp>
        <p:nvSpPr>
          <p:cNvPr id="134154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6792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4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375668" y="1700808"/>
            <a:ext cx="8444804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025" lvl="1" indent="-4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Aprendemos, na Palavra desta Eucaristia, que devemos ser capazes de respeitar aqueles que não pensam </a:t>
            </a:r>
            <a:r>
              <a:rPr lang="pt-PT" sz="2000" spc="100" baseline="0">
                <a:solidFill>
                  <a:srgbClr val="F8F8F8"/>
                </a:solidFill>
                <a:latin typeface="Arial" charset="0"/>
              </a:rPr>
              <a:t>como </a:t>
            </a:r>
            <a:r>
              <a:rPr lang="pt-PT" sz="2000" spc="100" baseline="0" smtClean="0">
                <a:solidFill>
                  <a:srgbClr val="F8F8F8"/>
                </a:solidFill>
                <a:latin typeface="Arial" charset="0"/>
              </a:rPr>
              <a:t>nós,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reconhecer os direitos de todos, embora proclamando sempre a Verdade de um só Deus, Bondoso e Justo.</a:t>
            </a:r>
          </a:p>
          <a:p>
            <a:pPr marL="73025" lvl="1" indent="-4763">
              <a:spcAft>
                <a:spcPts val="120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         E não podemos esquecer as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Palavras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de Jesus, para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: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73025" lvl="1" indent="-4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vivermos como cidadãos da terra e cidadãos do Céu... </a:t>
            </a:r>
          </a:p>
          <a:p>
            <a:pPr marL="73025" lvl="1" indent="-4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sabermos aceitar todas as autoridades legítimas...</a:t>
            </a:r>
          </a:p>
          <a:p>
            <a:pPr marL="73025" lvl="1" indent="-4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apoiarmos os que constroem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 nova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terra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o novo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céu...</a:t>
            </a:r>
          </a:p>
          <a:p>
            <a:pPr marL="73025" lvl="1" indent="-4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partilharmos com todos (bons e maus) os nossos bens…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998504" y="5191065"/>
            <a:ext cx="7245904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</a:t>
            </a:r>
            <a:r>
              <a:rPr lang="pt-PT" sz="3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CÉSAR O QUE É </a:t>
            </a:r>
            <a:r>
              <a:rPr lang="pt-PT" sz="36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 CÉSAR</a:t>
            </a:r>
            <a:endParaRPr lang="pt-PT" sz="36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A DEUS O QUE É DE </a:t>
            </a:r>
            <a:r>
              <a:rPr lang="pt-PT" sz="36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DEUS !</a:t>
            </a:r>
            <a:endParaRPr lang="pt-PT" sz="36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penbar.info/uppenbar/Bildmapp3/JesusMaria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447771"/>
            <a:ext cx="4248472" cy="29172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26" y="4509120"/>
            <a:ext cx="2308685" cy="172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484784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8"/>
            <a:ext cx="6264696" cy="504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ângulo 1"/>
          <p:cNvSpPr/>
          <p:nvPr/>
        </p:nvSpPr>
        <p:spPr>
          <a:xfrm>
            <a:off x="539552" y="1549417"/>
            <a:ext cx="741682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pt-PT" sz="2000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SEI, Ó SENHOR, QUE ME </a:t>
            </a:r>
            <a:r>
              <a:rPr lang="pt-PT" sz="2000" baseline="0" dirty="0" smtClean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AMAS;</a:t>
            </a:r>
            <a:endParaRPr lang="pt-PT" sz="2000" baseline="0" dirty="0">
              <a:effectLst>
                <a:glow rad="127000">
                  <a:schemeClr val="bg1">
                    <a:alpha val="60000"/>
                  </a:schemeClr>
                </a:glow>
              </a:effectLst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pt-PT" sz="2000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OUÇO A TUA VOZ QUE ME CHAMA!</a:t>
            </a:r>
            <a:endParaRPr lang="pt-PT" sz="2000" baseline="0" dirty="0">
              <a:effectLst>
                <a:glow rad="127000">
                  <a:schemeClr val="bg1">
                    <a:alpha val="60000"/>
                  </a:schemeClr>
                </a:glow>
              </a:effectLst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pt-PT" sz="2000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QUERO CANTAR COM MARIA</a:t>
            </a:r>
            <a:endParaRPr lang="pt-PT" sz="2000" baseline="0" dirty="0">
              <a:effectLst>
                <a:glow rad="127000">
                  <a:schemeClr val="bg1">
                    <a:alpha val="60000"/>
                  </a:schemeClr>
                </a:glow>
              </a:effectLst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pt-PT" sz="2000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O MEU </a:t>
            </a:r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SIM</a:t>
            </a:r>
            <a:r>
              <a:rPr lang="pt-PT" sz="2000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 DA ALEGRIA, QUAL BELA CANÇÃO!</a:t>
            </a:r>
            <a:endParaRPr lang="pt-PT" sz="2000" baseline="0" dirty="0">
              <a:effectLst>
                <a:glow rad="127000">
                  <a:schemeClr val="bg1">
                    <a:alpha val="60000"/>
                  </a:schemeClr>
                </a:glow>
              </a:effectLst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pt-PT" sz="2000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VOU PELO MUNDO, SENHOR,</a:t>
            </a:r>
            <a:endParaRPr lang="pt-PT" sz="2000" baseline="0" dirty="0">
              <a:effectLst>
                <a:glow rad="127000">
                  <a:schemeClr val="bg1">
                    <a:alpha val="60000"/>
                  </a:schemeClr>
                </a:glow>
              </a:effectLst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pt-PT" sz="2000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VOU CANTAR TEU AMOR QUE ENCHE O MEU CORAÇÃO!</a:t>
            </a:r>
            <a:endParaRPr lang="pt-PT" sz="2000" baseline="0" dirty="0">
              <a:effectLst>
                <a:glow rad="127000">
                  <a:schemeClr val="bg1">
                    <a:alpha val="60000"/>
                  </a:schemeClr>
                </a:glow>
              </a:effectLst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pt-PT" sz="2000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pt-PT" sz="2000" baseline="0" dirty="0">
              <a:effectLst>
                <a:glow rad="127000">
                  <a:schemeClr val="bg1">
                    <a:alpha val="60000"/>
                  </a:schemeClr>
                </a:glow>
              </a:effectLst>
              <a:ea typeface="Times New Roman" panose="02020603050405020304" pitchFamily="18" charset="0"/>
            </a:endParaRPr>
          </a:p>
          <a:p>
            <a:pPr lvl="2">
              <a:spcAft>
                <a:spcPts val="0"/>
              </a:spcAft>
            </a:pPr>
            <a:r>
              <a:rPr lang="pt-PT" sz="2000" i="1" baseline="0" dirty="0" smtClean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1. </a:t>
            </a:r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Qual semente do </a:t>
            </a:r>
            <a:r>
              <a:rPr lang="pt-PT" sz="2000" i="1" baseline="0" dirty="0" smtClean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campo</a:t>
            </a:r>
            <a:endParaRPr lang="pt-PT" sz="2000" i="1" baseline="0" dirty="0">
              <a:effectLst>
                <a:glow rad="127000">
                  <a:schemeClr val="bg1">
                    <a:alpha val="60000"/>
                  </a:schemeClr>
                </a:glow>
              </a:effectLst>
              <a:ea typeface="Times New Roman" panose="02020603050405020304" pitchFamily="18" charset="0"/>
            </a:endParaRPr>
          </a:p>
          <a:p>
            <a:pPr lvl="2">
              <a:spcAft>
                <a:spcPts val="0"/>
              </a:spcAft>
            </a:pPr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   </a:t>
            </a:r>
            <a:r>
              <a:rPr lang="pt-PT" sz="2000" i="1" baseline="0" dirty="0" smtClean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- que é </a:t>
            </a:r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lançada no </a:t>
            </a:r>
            <a:r>
              <a:rPr lang="pt-PT" sz="2000" i="1" baseline="0" dirty="0" smtClean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chão -</a:t>
            </a:r>
            <a:endParaRPr lang="pt-PT" sz="2000" i="1" baseline="0" dirty="0">
              <a:effectLst>
                <a:glow rad="127000">
                  <a:schemeClr val="bg1">
                    <a:alpha val="60000"/>
                  </a:schemeClr>
                </a:glow>
              </a:effectLst>
              <a:ea typeface="Times New Roman" panose="02020603050405020304" pitchFamily="18" charset="0"/>
            </a:endParaRPr>
          </a:p>
          <a:p>
            <a:pPr lvl="2">
              <a:spcAft>
                <a:spcPts val="0"/>
              </a:spcAft>
            </a:pPr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   </a:t>
            </a:r>
            <a:r>
              <a:rPr lang="pt-PT" sz="2000" i="1" baseline="0" dirty="0" smtClean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a </a:t>
            </a:r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Palavra de Deus</a:t>
            </a:r>
            <a:endParaRPr lang="pt-PT" sz="2000" i="1" baseline="0" dirty="0">
              <a:effectLst>
                <a:glow rad="127000">
                  <a:schemeClr val="bg1">
                    <a:alpha val="60000"/>
                  </a:schemeClr>
                </a:glow>
              </a:effectLst>
              <a:ea typeface="Times New Roman" panose="02020603050405020304" pitchFamily="18" charset="0"/>
            </a:endParaRPr>
          </a:p>
          <a:p>
            <a:pPr lvl="2">
              <a:spcAft>
                <a:spcPts val="0"/>
              </a:spcAft>
            </a:pPr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   </a:t>
            </a:r>
            <a:r>
              <a:rPr lang="pt-PT" sz="2000" i="1" baseline="0" dirty="0" smtClean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cai </a:t>
            </a:r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em meu coração.</a:t>
            </a:r>
            <a:endParaRPr lang="pt-PT" sz="2000" i="1" baseline="0" dirty="0">
              <a:effectLst>
                <a:glow rad="127000">
                  <a:schemeClr val="bg1">
                    <a:alpha val="60000"/>
                  </a:schemeClr>
                </a:glow>
              </a:effectLst>
              <a:ea typeface="Times New Roman" panose="02020603050405020304" pitchFamily="18" charset="0"/>
            </a:endParaRPr>
          </a:p>
          <a:p>
            <a:pPr lvl="2">
              <a:spcAft>
                <a:spcPts val="0"/>
              </a:spcAft>
            </a:pPr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pt-PT" sz="2000" i="1" baseline="0" dirty="0">
              <a:effectLst>
                <a:glow rad="127000">
                  <a:schemeClr val="bg1">
                    <a:alpha val="60000"/>
                  </a:schemeClr>
                </a:glow>
              </a:effectLst>
              <a:ea typeface="Times New Roman" panose="02020603050405020304" pitchFamily="18" charset="0"/>
            </a:endParaRPr>
          </a:p>
          <a:p>
            <a:pPr lvl="4">
              <a:spcAft>
                <a:spcPts val="0"/>
              </a:spcAft>
            </a:pPr>
            <a:r>
              <a:rPr lang="pt-PT" sz="2000" i="1" baseline="0" dirty="0" smtClean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2. </a:t>
            </a:r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O Teu </a:t>
            </a:r>
            <a:r>
              <a:rPr lang="pt-PT" sz="2000" i="1" baseline="0" dirty="0" smtClean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Reino </a:t>
            </a:r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é semente</a:t>
            </a:r>
            <a:endParaRPr lang="pt-PT" sz="2000" i="1" baseline="0" dirty="0">
              <a:effectLst>
                <a:glow rad="127000">
                  <a:schemeClr val="bg1">
                    <a:alpha val="60000"/>
                  </a:schemeClr>
                </a:glow>
              </a:effectLst>
              <a:ea typeface="Times New Roman" panose="02020603050405020304" pitchFamily="18" charset="0"/>
            </a:endParaRPr>
          </a:p>
          <a:p>
            <a:pPr lvl="4">
              <a:spcAft>
                <a:spcPts val="0"/>
              </a:spcAft>
            </a:pPr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   </a:t>
            </a:r>
            <a:r>
              <a:rPr lang="pt-PT" sz="2000" i="1" baseline="0" dirty="0" smtClean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de </a:t>
            </a:r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justiça e de pão;</a:t>
            </a:r>
            <a:endParaRPr lang="pt-PT" sz="2000" i="1" baseline="0" dirty="0">
              <a:effectLst>
                <a:glow rad="127000">
                  <a:schemeClr val="bg1">
                    <a:alpha val="60000"/>
                  </a:schemeClr>
                </a:glow>
              </a:effectLst>
              <a:ea typeface="Times New Roman" panose="02020603050405020304" pitchFamily="18" charset="0"/>
            </a:endParaRPr>
          </a:p>
          <a:p>
            <a:pPr lvl="4">
              <a:spcAft>
                <a:spcPts val="0"/>
              </a:spcAft>
            </a:pPr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   </a:t>
            </a:r>
            <a:r>
              <a:rPr lang="pt-PT" sz="2000" i="1" baseline="0" dirty="0" smtClean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é </a:t>
            </a:r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fermento na </a:t>
            </a:r>
            <a:r>
              <a:rPr lang="pt-PT" sz="2000" i="1" baseline="0" dirty="0" smtClean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massa:</a:t>
            </a:r>
            <a:endParaRPr lang="pt-PT" sz="2000" i="1" baseline="0" dirty="0">
              <a:effectLst>
                <a:glow rad="127000">
                  <a:schemeClr val="bg1">
                    <a:alpha val="60000"/>
                  </a:schemeClr>
                </a:glow>
              </a:effectLst>
              <a:ea typeface="Times New Roman" panose="02020603050405020304" pitchFamily="18" charset="0"/>
            </a:endParaRPr>
          </a:p>
          <a:p>
            <a:pPr lvl="4"/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   Vida e </a:t>
            </a:r>
            <a:r>
              <a:rPr lang="pt-PT" sz="2000" i="1" baseline="0" dirty="0" smtClean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Ressurreição</a:t>
            </a:r>
            <a:r>
              <a:rPr lang="pt-PT" sz="2000" i="1" baseline="0" dirty="0">
                <a:effectLst>
                  <a:glow rad="127000">
                    <a:schemeClr val="bg1">
                      <a:alpha val="60000"/>
                    </a:schemeClr>
                  </a:glo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la-Latn" sz="2000" i="1" baseline="0" dirty="0">
              <a:effectLst>
                <a:glow rad="127000">
                  <a:schemeClr val="bg1">
                    <a:alpha val="6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90551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uol.com/c/noticias/2013/05/31/31mai2013---papa-francisco-dedica-a-oracao-do-santo-rosario-realizada-na-praca-de-sao-pedro-no-vaticano-a-virgem-maria-o-ato-marca-o-fim-do-mes-mariano-que-e-dedicado-as-maes-1370031574267_956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432" y="2313236"/>
            <a:ext cx="5024605" cy="262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1340768"/>
            <a:ext cx="7488832" cy="2304256"/>
          </a:xfrm>
        </p:spPr>
        <p:txBody>
          <a:bodyPr/>
          <a:lstStyle/>
          <a:p>
            <a:pPr>
              <a:lnSpc>
                <a:spcPct val="200000"/>
              </a:lnSpc>
              <a:defRPr/>
            </a:pP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Ó MARIA, RAINHA DAS MISSÕES,</a:t>
            </a:r>
            <a:b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DAI-NOS MUITOS E SANTOS MISSIONÁRIOS!</a:t>
            </a:r>
            <a:b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pt-PT" sz="24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DAI-NOS </a:t>
            </a:r>
            <a:r>
              <a:rPr lang="pt-PT" sz="24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MUITOS E SANTOS MISSIONÁRIOS!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36197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153" y="3508431"/>
            <a:ext cx="2296832" cy="229683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2.bp.blogspot.com/-UN67Iem97fQ/T2SnlP3EJJI/AAAAAAAAAeg/rtQ5plO_NMM/s1600/justi%C3%A7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645024"/>
            <a:ext cx="2167236" cy="27593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domtotal.com/img/noticias/2011-10/375170_745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793" y="332655"/>
            <a:ext cx="3020655" cy="22654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amigodecristo.com/wp-content/uploads/2012/07/Da%C3%AD-a-C%C3%A9sar-o-que-%C3%A9-de-C%C3%A9sar-e-a-Deus-o-que-%C3%A9-de-Deus-Marcos-12-17-150x15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59659">
            <a:off x="6278246" y="4334087"/>
            <a:ext cx="1945528" cy="1945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86472"/>
            <a:ext cx="2246263" cy="30840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75258"/>
            <a:ext cx="2163921" cy="2163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441325"/>
            <a:ext cx="3098558" cy="26400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 rot="21402495">
            <a:off x="331536" y="2133869"/>
            <a:ext cx="8820457" cy="323165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Porque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Senhor é o único Deus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não se pode dar a outro </a:t>
            </a:r>
            <a:r>
              <a:rPr lang="pt-PT" sz="3400" b="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(“César”)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 que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Ele pertence… E tudo o que não for de Deus, pela ação do Espírito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Santo, afinal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só lixo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 </a:t>
            </a:r>
            <a:r>
              <a:rPr lang="pt-PT" sz="3200" b="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como diria também São Paulo</a:t>
            </a:r>
            <a:r>
              <a:rPr lang="pt-PT" sz="3200" b="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pt-PT" sz="3400" b="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367384" y="5368432"/>
            <a:ext cx="3021040" cy="868880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8140066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2.bp.blogspot.com/-UN67Iem97fQ/T2SnlP3EJJI/AAAAAAAAAeg/rtQ5plO_NMM/s1600/justi%C3%A7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645024"/>
            <a:ext cx="2167236" cy="27593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domtotal.com/img/noticias/2011-10/375170_745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793" y="332655"/>
            <a:ext cx="3020655" cy="22654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amigodecristo.com/wp-content/uploads/2012/07/Da%C3%AD-a-C%C3%A9sar-o-que-%C3%A9-de-C%C3%A9sar-e-a-Deus-o-que-%C3%A9-de-Deus-Marcos-12-17-150x15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59659">
            <a:off x="6278246" y="4334087"/>
            <a:ext cx="1945528" cy="1945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86472"/>
            <a:ext cx="2246263" cy="30840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75258"/>
            <a:ext cx="2163921" cy="2163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441325"/>
            <a:ext cx="3098558" cy="26400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1" name="Rectângulo 10"/>
          <p:cNvSpPr/>
          <p:nvPr/>
        </p:nvSpPr>
        <p:spPr>
          <a:xfrm rot="21402495">
            <a:off x="331536" y="2133869"/>
            <a:ext cx="8820457" cy="323165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Porque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Senhor é o único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se pode dar a outro </a:t>
            </a:r>
            <a:r>
              <a:rPr lang="pt-PT" sz="3400" b="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(“César”)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 que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Ele pertence… E tudo o que não for de Deus, pela ação do Espírito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Santo, afinal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só lixo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 </a:t>
            </a:r>
            <a:r>
              <a:rPr lang="pt-PT" sz="3400" b="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como diria também São Paulo</a:t>
            </a:r>
            <a:r>
              <a:rPr lang="pt-PT" sz="3400" b="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9001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092" y="1556792"/>
            <a:ext cx="4323348" cy="32397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16804"/>
            <a:ext cx="2434432" cy="365948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779463"/>
            <a:ext cx="1728787" cy="17287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530630" y="1776314"/>
            <a:ext cx="700181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CANTAI AO SENHOR UM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CÂNTICO NOVO,</a:t>
            </a:r>
            <a:endParaRPr lang="pt-PT" sz="24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CANTAI AO SENHOR, TERRA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INTEIRA!</a:t>
            </a:r>
            <a:endParaRPr lang="pt-PT" sz="24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GLÓRIA E PODER NA SUA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PRESENÇA,</a:t>
            </a:r>
            <a:endParaRPr lang="pt-PT" sz="24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‘SPLENDOR </a:t>
            </a: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E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MAJESTADE </a:t>
            </a: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NO SEU TEMPLO.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CANTAI AO SENHOR, TERRA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INTEIRA!</a:t>
            </a:r>
            <a:endParaRPr lang="pt-PT" sz="24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1.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Cantai ao Senhor um cântico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novo,</a:t>
            </a:r>
            <a:endParaRPr lang="pt-PT" sz="2400" i="1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cantai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ao Senhor, terra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inteira!</a:t>
            </a:r>
            <a:endParaRPr lang="pt-PT" sz="2400" i="1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Cantai ao Senhor, bendizei o seu nome,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anunciai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dia a dia a Sua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salvação,</a:t>
            </a:r>
            <a:endParaRPr lang="pt-PT" sz="2400" i="1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anunciai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dia a dia a Sua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salvação!</a:t>
            </a:r>
            <a:endParaRPr lang="pt-PT" sz="2400" i="1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43620">
            <a:off x="230518" y="1163429"/>
            <a:ext cx="2560135" cy="454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391" y="60598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46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12580" y="586525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755576" y="1124744"/>
            <a:ext cx="8136904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“Assim fala o Senhor a Ciro, seu ungido,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quem tomou pela mão direita,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subjugar diante dele as nações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fazer cair as armas da cintura dos reis,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abrir as portas à sua frente,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sem que nenhuma lhe seja fechada: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«Por causa de Jacob, meu servo, e de Israel, meu eleito,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Eu te chamei pelo teu nome e te dei um título glorioso,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quando ainda não Me conhecias.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Eu sou o Senhor e não há outro;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fora de Mim não há Deus.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Eu te cingi, quando ainda não Me conhecias,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que se saiba, do Oriente ao Ocidente,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fora de Mim não há outro.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Eu sou o Senhor e mais ninguém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»”.            (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45)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821231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691680" y="5589240"/>
            <a:ext cx="72008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3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CANTAI AO SENHOR UM CÂNTICO </a:t>
            </a:r>
            <a:r>
              <a:rPr lang="pt-PT" sz="23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NOVO!</a:t>
            </a:r>
            <a:endParaRPr lang="pt-PT" sz="23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3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CANTAI AO </a:t>
            </a:r>
            <a:r>
              <a:rPr lang="pt-PT" sz="23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SENHOR!</a:t>
            </a:r>
            <a:endParaRPr lang="pt-PT" sz="23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983039">
            <a:off x="317328" y="5889485"/>
            <a:ext cx="1398742" cy="3077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</p:spTree>
    <p:extLst>
      <p:ext uri="{BB962C8B-B14F-4D97-AF65-F5344CB8AC3E}">
        <p14:creationId xmlns:p14="http://schemas.microsoft.com/office/powerpoint/2010/main" val="42420601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8788" name="Seta para baixo 10"/>
          <p:cNvSpPr>
            <a:spLocks noChangeArrowheads="1"/>
          </p:cNvSpPr>
          <p:nvPr/>
        </p:nvSpPr>
        <p:spPr bwMode="auto">
          <a:xfrm rot="-1879668">
            <a:off x="6937375" y="612849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552" y="1297764"/>
            <a:ext cx="84969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“Paulo, Silvano e Timóteo à Igreja dos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Tessalonicenses, que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está em Deus Pai e no Senhor Jesus Cristo: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A graça e a paz estejam convosco.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Damos continuamente graças a Deus por todos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vós, ao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fazermos menção de vós nas nossas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orações. Recordamos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atividade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da vossa fé,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o esforço da vossa caridade e a firmeza da vossa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esperança em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Nosso Senhor Jesus Cristo, 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na presença de Deus, nosso Pai.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Nós sabemos, irmãos amados por Deus, 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como fostes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escolhidos. O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nosso Evangelho </a:t>
            </a:r>
            <a:endParaRPr lang="pt-PT" sz="2300" spc="2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não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vos foi pregado somente com palavras,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mas também com obras poderosas, 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com a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ação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do Espírito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Santo”.               (1 Ts 1)</a:t>
            </a:r>
            <a:endParaRPr lang="pt-PT" sz="2300" spc="2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907902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563888" y="6093296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  <p:extLst>
      <p:ext uri="{BB962C8B-B14F-4D97-AF65-F5344CB8AC3E}">
        <p14:creationId xmlns:p14="http://schemas.microsoft.com/office/powerpoint/2010/main" val="2573256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10293</TotalTime>
  <Words>1699</Words>
  <Application>Microsoft Office PowerPoint</Application>
  <PresentationFormat>Apresentação no Ecrã (4:3)</PresentationFormat>
  <Paragraphs>291</Paragraphs>
  <Slides>27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27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17_Modelo de apresentação predefinido</vt:lpstr>
      <vt:lpstr>15_Modelo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Ó MARIA, RAINHA DAS MISSÕES, DAI-NOS MUITOS E SANTOS MISSIONÁRIOS!     DAI-NOS MUITOS E SANTOS MISSIONÁRIOS!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581</cp:revision>
  <dcterms:created xsi:type="dcterms:W3CDTF">2006-05-02T09:35:59Z</dcterms:created>
  <dcterms:modified xsi:type="dcterms:W3CDTF">2014-10-19T10:04:57Z</dcterms:modified>
</cp:coreProperties>
</file>