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915" r:id="rId2"/>
    <p:sldMasterId id="2147484456" r:id="rId3"/>
    <p:sldMasterId id="2147484685" r:id="rId4"/>
    <p:sldMasterId id="2147484698" r:id="rId5"/>
    <p:sldMasterId id="2147484711" r:id="rId6"/>
    <p:sldMasterId id="2147484724" r:id="rId7"/>
    <p:sldMasterId id="2147484737" r:id="rId8"/>
    <p:sldMasterId id="2147484750" r:id="rId9"/>
    <p:sldMasterId id="2147484763" r:id="rId10"/>
    <p:sldMasterId id="2147484776" r:id="rId11"/>
    <p:sldMasterId id="2147486670" r:id="rId12"/>
    <p:sldMasterId id="2147491110" r:id="rId13"/>
    <p:sldMasterId id="2147493620" r:id="rId14"/>
    <p:sldMasterId id="2147494229" r:id="rId15"/>
  </p:sldMasterIdLst>
  <p:notesMasterIdLst>
    <p:notesMasterId r:id="rId43"/>
  </p:notesMasterIdLst>
  <p:sldIdLst>
    <p:sldId id="303" r:id="rId16"/>
    <p:sldId id="281" r:id="rId17"/>
    <p:sldId id="382" r:id="rId18"/>
    <p:sldId id="364" r:id="rId19"/>
    <p:sldId id="313" r:id="rId20"/>
    <p:sldId id="305" r:id="rId21"/>
    <p:sldId id="334" r:id="rId22"/>
    <p:sldId id="332" r:id="rId23"/>
    <p:sldId id="374" r:id="rId24"/>
    <p:sldId id="372" r:id="rId25"/>
    <p:sldId id="369" r:id="rId26"/>
    <p:sldId id="306" r:id="rId27"/>
    <p:sldId id="311" r:id="rId28"/>
    <p:sldId id="335" r:id="rId29"/>
    <p:sldId id="283" r:id="rId30"/>
    <p:sldId id="314" r:id="rId31"/>
    <p:sldId id="315" r:id="rId32"/>
    <p:sldId id="299" r:id="rId33"/>
    <p:sldId id="301" r:id="rId34"/>
    <p:sldId id="317" r:id="rId35"/>
    <p:sldId id="318" r:id="rId36"/>
    <p:sldId id="316" r:id="rId37"/>
    <p:sldId id="266" r:id="rId38"/>
    <p:sldId id="312" r:id="rId39"/>
    <p:sldId id="380" r:id="rId40"/>
    <p:sldId id="352" r:id="rId41"/>
    <p:sldId id="381" r:id="rId42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CCFF33"/>
    <a:srgbClr val="FFCC00"/>
    <a:srgbClr val="FF9900"/>
    <a:srgbClr val="FFCC66"/>
    <a:srgbClr val="FF9933"/>
    <a:srgbClr val="CC6600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22" autoAdjust="0"/>
    <p:restoredTop sz="94728" autoAdjust="0"/>
  </p:normalViewPr>
  <p:slideViewPr>
    <p:cSldViewPr>
      <p:cViewPr varScale="1">
        <p:scale>
          <a:sx n="96" d="100"/>
          <a:sy n="96" d="100"/>
        </p:scale>
        <p:origin x="84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slide" Target="slides/slide2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34" Type="http://schemas.openxmlformats.org/officeDocument/2006/relationships/slide" Target="slides/slide19.xml"/><Relationship Id="rId42" Type="http://schemas.openxmlformats.org/officeDocument/2006/relationships/slide" Target="slides/slide27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slide" Target="slides/slide18.xml"/><Relationship Id="rId38" Type="http://schemas.openxmlformats.org/officeDocument/2006/relationships/slide" Target="slides/slide23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41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slide" Target="slides/slide22.xml"/><Relationship Id="rId40" Type="http://schemas.openxmlformats.org/officeDocument/2006/relationships/slide" Target="slides/slide25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slide" Target="slides/slide2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slide" Target="slides/slide20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0324AD6-6A8D-435B-9625-5B257303418F}" type="datetimeFigureOut">
              <a:rPr lang="pt-PT"/>
              <a:pPr>
                <a:defRPr/>
              </a:pPr>
              <a:t>03/11/2014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96950A0-F0FE-4543-A621-50F01DAD50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43238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89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7CBD665-8969-4257-A693-BDD9528D9376}" type="slidenum">
              <a:rPr lang="pt-PT" sz="1200" smtClean="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3178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02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146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3C60D4B-6248-4FF0-AB33-82425EA0A002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10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7283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23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157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64FBE5B-85A9-4703-BD23-B69B9A8F2E40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11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2813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167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575BCF6-5D3A-4E2B-942E-0DCA99BC00F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24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7630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167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575BCF6-5D3A-4E2B-942E-0DCA99BC00F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8797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89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7CBD665-8969-4257-A693-BDD9528D9376}" type="slidenum">
              <a:rPr lang="pt-PT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294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1E279-A44B-490C-9E82-E910CC94C5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73139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B8D0F1-3625-4525-A89F-CC943CF262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5863874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C3B787-B3D4-49BA-9573-502FCB318B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1562542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FC7310-B1F6-4533-AB89-77DDCA1072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4235224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DB3477E-420D-4CA8-B179-EE54389524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01891674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299348-9D33-4E98-ADA7-D74F11AEEC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0604926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21A238A-2BC7-48A3-887B-7F29279D54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4545067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BEF214-1BBE-494D-A35C-16C5BF1928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3817011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6B35E9-A04D-417E-8C27-020615E606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6315319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B19DA2-5965-42CB-A935-54230A18E1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00841394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8320DD-74FA-4B3B-BFAC-6A2005B255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5271085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EB3581-5F43-488C-8034-90156E6F2ED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8030336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D9919-3593-40ED-8518-9BA1E1B039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565753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8EAA372-FE43-4C92-94E9-D75D7297C365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24300357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4B709B-662B-4CAF-92D4-98C00AEE62B4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02556964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E628FA-10FD-4ACA-8B89-EE743B0F97C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069342598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E23DCE-B345-45F2-ABF3-FFCCB4052819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21898480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6123D1-82C5-4FF4-807E-A622659DD8E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507625481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A6814E-9B94-4343-AD53-60D7A41769E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39191226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6EBA19F-F531-4B8A-9784-63692AF0222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20930836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19B01C-C236-46AD-926D-CA432B355BE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40790847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969C02F-A47A-494D-8F27-7800D5079B3A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01824616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A7D7574-9D84-49A7-BF81-46BE1EF8E02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09222531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0A07D-9849-4323-A9A6-1DB32B2F0C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908638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EEBA440-AA1C-40F6-A3F4-A6B304573E4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415998609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CEEB24-E103-4AC4-91AD-E57A3C1E34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40992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8A2ED1-A350-41C4-AF5B-DB93C7F945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6842746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5D52F6E-B930-48AA-B8E0-76FB7A0F17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8767784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828073-848C-42C8-8157-5A8B9E2443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7871877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69288BC-775B-4BAA-B5DE-E6244953F5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3800313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E5794E-C109-49CD-824B-AD73F131BF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13149878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73D55E-5796-4CB6-9A6B-08E5D70891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81737836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C0850B-E984-4E8B-A008-F0EA44375D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4685713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876EC2-7B7A-4E90-A0ED-D57F9DFF3E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9426102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29A6DA-6FB6-4C41-A486-0473AD1EC3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86126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F5ABF2-8D44-4950-8394-95332C3947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95543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8B82712-8A23-4FE5-8EFE-54B26ACA8C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5483512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947ACEC-3216-4AC7-8903-2E723E2AF3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1777344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D74E8-3AEE-41D6-9348-F7E2688C6B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7038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67E945-D466-43E8-A2A9-78116DA45D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6549551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F9A266-0516-4740-A7B3-93BA6ADE1B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767100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C8A9F3-39A1-446A-9DD7-F89DEE8145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2049486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44932-DFC1-4702-881B-8DF2C6DF4F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6047022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EF181-8264-43E8-9744-A635CEE84A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81321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D190FE-02B5-4AA5-BDDA-F3E673F33B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0941230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0ACEF7-1780-4DD3-B01F-C711293ADB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6810865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8F281-94C0-445E-8DDF-0D110E93A1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8381821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668689-AA5F-420D-B5CB-BF40E8A6B9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2640336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CF395-B52D-43E8-8F0A-D29CB8E946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7470686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571C9-C319-450B-8998-A7C3B3F924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1754657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9560C2-262E-424A-91FA-0372B623A2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5771323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46A8B-569B-4A98-8222-2336679683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571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BC116F-BA90-41D2-83D7-C7EC2D6217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6200051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5405CC-335A-4886-B18E-BE29BB4F4E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6285425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BDD267-6FF4-4295-AD7F-14E8CF872F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3750410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B1E19-A85C-4D9A-AED9-50104D2003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043247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B543CD-FAA5-4A94-9130-0090605299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0593331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EF7D61-36E6-4590-B680-86A41A7BDC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4518356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AC0B5C-A91A-4041-9216-AC1FBC1D50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1484321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628155-81B0-495F-87AA-31A5FD44D3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1285466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BB217-8BE1-4899-B16B-63110FCFF6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3082080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4280C0-2DEB-4D71-9206-D41003597A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367773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EB4C2D-7216-4DD1-9844-111A65F02E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6591689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9E118-9C0A-4D55-B0D8-59EDFB471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2810112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F53C36-ADBC-427F-A99B-8C5D6545FE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37121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E5558C-EC71-4F30-91E7-99DDB07F33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1266639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DA1A21-7C55-4B3E-87E8-7DCF6D1F2F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6872845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C7DC7F1-C2B3-4CC4-8155-2ACD295B11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696124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69DB15-D9AA-44E7-97EA-C8287EC263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6197143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CF63EE-9F7F-4D92-928D-10FE9DB428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8785929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980B24-943A-4A7E-A600-936D1BE3F5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30392687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1C102A-1191-4310-92D2-9B5B64A80B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8483834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E87324-8996-49A7-A6BD-2D6D819786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6417538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E18837-2575-42F3-B52B-07043BE7AF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72242256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53F5747-1696-499F-92A7-19336D55B6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96540066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4830C51-6917-416E-AE37-2DB79AE436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4569766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0359997-3256-4DD0-BE02-524671D223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8312143"/>
      </p:ext>
    </p:extLst>
  </p:cSld>
  <p:clrMapOvr>
    <a:masterClrMapping/>
  </p:clrMapOvr>
  <p:transition spd="med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1E279-A44B-490C-9E82-E910CC94C59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0659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E9F7DA-FC62-47ED-93E5-360F38B49C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73481158"/>
      </p:ext>
    </p:extLst>
  </p:cSld>
  <p:clrMapOvr>
    <a:masterClrMapping/>
  </p:clrMapOvr>
  <p:transition spd="med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40337C-41C1-4659-AD90-FFB1778FFBF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799924"/>
      </p:ext>
    </p:extLst>
  </p:cSld>
  <p:clrMapOvr>
    <a:masterClrMapping/>
  </p:clrMapOvr>
  <p:transition spd="med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22E760-B921-441D-8754-27942E2BB0A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758707"/>
      </p:ext>
    </p:extLst>
  </p:cSld>
  <p:clrMapOvr>
    <a:masterClrMapping/>
  </p:clrMapOvr>
  <p:transition spd="med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0726D-AD92-4F17-A8CC-27C69C1A572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066719"/>
      </p:ext>
    </p:extLst>
  </p:cSld>
  <p:clrMapOvr>
    <a:masterClrMapping/>
  </p:clrMapOvr>
  <p:transition spd="med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43DC2B-8456-474A-831C-12A7BAAAD3A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077795"/>
      </p:ext>
    </p:extLst>
  </p:cSld>
  <p:clrMapOvr>
    <a:masterClrMapping/>
  </p:clrMapOvr>
  <p:transition spd="med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35D75B-8AA6-4F05-827F-0A1E33C94DC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968615"/>
      </p:ext>
    </p:extLst>
  </p:cSld>
  <p:clrMapOvr>
    <a:masterClrMapping/>
  </p:clrMapOvr>
  <p:transition spd="med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765F3-D065-487E-A48F-41EBA496FE3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410019"/>
      </p:ext>
    </p:extLst>
  </p:cSld>
  <p:clrMapOvr>
    <a:masterClrMapping/>
  </p:clrMapOvr>
  <p:transition spd="med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E511AF-68A7-4407-B887-972BD3B12D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706421"/>
      </p:ext>
    </p:extLst>
  </p:cSld>
  <p:clrMapOvr>
    <a:masterClrMapping/>
  </p:clrMapOvr>
  <p:transition spd="med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A05F3A-04AA-4303-A4F9-6F39C9A2FC1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996635"/>
      </p:ext>
    </p:extLst>
  </p:cSld>
  <p:clrMapOvr>
    <a:masterClrMapping/>
  </p:clrMapOvr>
  <p:transition spd="med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B8D0F1-3625-4525-A89F-CC943CF2621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926352"/>
      </p:ext>
    </p:extLst>
  </p:cSld>
  <p:clrMapOvr>
    <a:masterClrMapping/>
  </p:clrMapOvr>
  <p:transition spd="med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D9919-3593-40ED-8518-9BA1E1B0398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29914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90723D-941F-4B06-9B99-EFF6110C3B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32222860"/>
      </p:ext>
    </p:extLst>
  </p:cSld>
  <p:clrMapOvr>
    <a:masterClrMapping/>
  </p:clrMapOvr>
  <p:transition spd="med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0A07D-9849-4323-A9A6-1DB32B2F0C9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305845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37B22F-1B59-4D1E-AD91-0904645092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526491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40337C-41C1-4659-AD90-FFB1778FFB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72902082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DB84D1-A511-4FA4-9D23-F8D49E289C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9688193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0DA0501-4638-4073-9AA3-515DA39F87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942267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2C14060-B8C6-448F-A02D-4C3EAD9BED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622316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2CE2B9-5DBE-4A0C-A2AE-550CF911B6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1744821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6792CE-3A91-4736-B4AF-02A45A72CD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4294943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DD2FAA-99FD-4E32-AE02-0CB43C9D26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46326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B731E5-846D-4DA3-8A9F-7CF259806C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7775954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7C2D09-1C44-4452-9401-6C775D7B5B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95384786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C70EF9-D121-4684-8FB3-69AEBB20C2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7830479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E5E8853-FF9E-4FEC-8FB1-8BC6628291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952718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22E760-B921-441D-8754-27942E2BB0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977505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4D9393-CA25-434F-8AEC-DB6352AED3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2929581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7CA6A0-5FBB-4D04-90FF-A753154D03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8525496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754282-5D48-4828-93AE-E9B2854A03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074000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181EAC-1184-4AC4-92B8-93DAC7F8B0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838967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1887D5-FAA8-4785-A6BB-E8133781AB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1310570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3E2185-0C8A-421B-9FA6-D2E851506A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3787821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888BE4-A1D3-4CAB-BC89-F10D971FBA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6243369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F8ECE-4F69-4EA3-8439-CAE1A4AB89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8752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602C7-68A0-479C-9AA3-38B1C9F7A6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184114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980C3C-328F-4312-A89D-A0C7E37C01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370583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0726D-AD92-4F17-A8CC-27C69C1A57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2622229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AAACB6-7052-44E9-9972-0C99F0F77F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5469789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C4F8D6-1B19-4DAC-BCAE-5CB4732698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1564795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8C8064-C0F9-478B-BE8C-8D119ECA81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609506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383DBA-36FB-4027-8E0D-15C929F311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3585814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0F004-B46B-4F72-9F72-1525A11179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1501247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1A055B-D270-425D-94FB-B8B5CB277F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9534509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1306D-429F-4B99-A2AB-E9A093CB62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6973333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9C98D-6B29-4201-91A3-7ADED07546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2806974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8722F7-58DC-40E1-B4EB-64E3759901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6706230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ADF90-CD53-40EF-B525-24A1EE69EB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59234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43DC2B-8456-474A-831C-12A7BAAAD3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8783562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C04F8-E3FC-424F-A2BC-2CA47EE49A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3418035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18ACEB-8D43-4137-A4DA-777106788B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7851516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0302B-8C6C-4066-B0AF-EB07B56828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8425470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BB78B-F987-418E-88D2-B15E62925E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1280155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831E10-146D-444C-842F-F850DF2EFD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419096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6BFAA-90E1-4B45-A585-53A2044740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6197200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B34B4-B03E-4D83-9EDF-ED946E5BD3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1071161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2FBC9-E564-4EEB-AE11-290869A260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5590264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44EAC-81F9-4863-9186-1B71AE82C9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6572727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16BC31-F735-4361-848B-6F5C5DC606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854134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35D75B-8AA6-4F05-827F-0A1E33C94D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4053319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C13116-CCB8-42BA-A367-142332E6DE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4560835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448FD-366B-4854-BA3B-637AEF6467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82806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8DCF70-979E-4E4E-A3E2-C22737634E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0478672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CE3105-6176-487E-8774-2527D47EB5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1394315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A82EC7-FA1E-4F7D-9FA3-0EB9E904E1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9965333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7D5544-45A5-41B9-8E36-D2AF34D88F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8146598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3229B7-AA9E-433A-BC82-DBEF238D0A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8427745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9F2C17-89C4-4251-8192-381D7931BD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6325770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B2E52-D202-42F8-B3EE-4B43F30889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3219686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5D13D2-3183-4EEC-948F-B804975151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6023756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765F3-D065-487E-A48F-41EBA496FE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9228967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35D04-E45F-458E-844A-64F808A873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0958508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00278C-6823-4E2F-9213-B504F14F29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95512828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8BC8B4-DA25-415B-A1AA-7ECA5723CD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7406812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2B7AC-C751-46BA-B2CD-B139C9708A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83198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FD64EA-18E7-4CCA-A1B4-BF94F1EE6F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4334781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B82D9-2FD7-49FD-AB08-0B156A2F60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1765681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63A7AC-459B-4E01-8EFE-868E6C5F0A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1948430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EED0C0-E230-4130-8523-251AFD6136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4268282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8B7FC-53B7-46EC-8E20-0047DDC311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9755470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67DE8F-8001-4F64-8828-AB810EDD0A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2566508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E511AF-68A7-4407-B887-972BD3B12D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1274957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050680-81AE-4014-83A2-894E6FC7D2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9919068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03383-8D2B-4CF1-9400-0725292D2E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9460122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7CAC9-E29B-4AF2-B970-9AF49AB4D3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8460222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B635F-F84C-4C26-9C54-2427D38EA4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7126778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E1176-F7A8-42D7-A1A4-508A30E7B1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9338522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75B89-2222-4C71-B954-2DD423AB37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91702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77703B-FA09-43FF-818C-AF819020FB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1949090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C69B5-CF4F-4B02-88C8-24ED6DDDBF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5208411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2B8E7A-F86E-46B5-BA07-F1018BBC6A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9748518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14A7B9-8E68-47DB-BEC4-31231BC81B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382407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A05F3A-04AA-4303-A4F9-6F39C9A2FC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7437921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AAA18-25C1-4D22-B291-DA3D447DF0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9251840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1A53C0-2A0D-4154-B08A-7FB94A0170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395489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F332B4-19A5-4780-9D88-EE18CA9832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8095809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DBBCB-E612-4FD8-BF73-7FDB16DCA7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5477569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44749-4D90-44B2-8121-2700427312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132336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4B824-3176-4B20-B2F6-4EBDB1C04D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9238903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AE2EB8-CD22-40CB-84F5-CBE43BED31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5475365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A0AE07-E303-4DCF-83E0-79CAF9A311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96574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55C28D5-B828-45D8-94DC-342E1B16ED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345138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45E875-DBF5-418E-8664-F98CD1FC16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159421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6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5.xml"/><Relationship Id="rId12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69.xml"/><Relationship Id="rId6" Type="http://schemas.openxmlformats.org/officeDocument/2006/relationships/slideLayout" Target="../slideLayouts/slideLayout174.xml"/><Relationship Id="rId11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3.xml"/><Relationship Id="rId10" Type="http://schemas.openxmlformats.org/officeDocument/2006/relationships/slideLayout" Target="../slideLayouts/slideLayout178.xml"/><Relationship Id="rId4" Type="http://schemas.openxmlformats.org/officeDocument/2006/relationships/slideLayout" Target="../slideLayouts/slideLayout172.xml"/><Relationship Id="rId9" Type="http://schemas.openxmlformats.org/officeDocument/2006/relationships/slideLayout" Target="../slideLayouts/slideLayout17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44A4C9B-2675-4B41-8A7C-CB5F97A9BD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085" r:id="rId1"/>
    <p:sldLayoutId id="2147493997" r:id="rId2"/>
    <p:sldLayoutId id="2147493998" r:id="rId3"/>
    <p:sldLayoutId id="2147493999" r:id="rId4"/>
    <p:sldLayoutId id="2147494000" r:id="rId5"/>
    <p:sldLayoutId id="2147494001" r:id="rId6"/>
    <p:sldLayoutId id="2147494002" r:id="rId7"/>
    <p:sldLayoutId id="2147494003" r:id="rId8"/>
    <p:sldLayoutId id="2147494004" r:id="rId9"/>
    <p:sldLayoutId id="2147494005" r:id="rId10"/>
    <p:sldLayoutId id="2147494006" r:id="rId11"/>
    <p:sldLayoutId id="214749400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A85F8D3-F321-4711-BCB9-EAC411FC24F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27" r:id="rId1"/>
    <p:sldLayoutId id="2147494128" r:id="rId2"/>
    <p:sldLayoutId id="2147494129" r:id="rId3"/>
    <p:sldLayoutId id="2147494130" r:id="rId4"/>
    <p:sldLayoutId id="2147494131" r:id="rId5"/>
    <p:sldLayoutId id="2147494132" r:id="rId6"/>
    <p:sldLayoutId id="2147494133" r:id="rId7"/>
    <p:sldLayoutId id="2147494134" r:id="rId8"/>
    <p:sldLayoutId id="2147494135" r:id="rId9"/>
    <p:sldLayoutId id="2147494136" r:id="rId10"/>
    <p:sldLayoutId id="2147494137" r:id="rId11"/>
    <p:sldLayoutId id="214749413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B4F00D-3B2F-427D-B3D7-380F2CE6E3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39" r:id="rId1"/>
    <p:sldLayoutId id="2147494140" r:id="rId2"/>
    <p:sldLayoutId id="2147494141" r:id="rId3"/>
    <p:sldLayoutId id="2147494142" r:id="rId4"/>
    <p:sldLayoutId id="2147494143" r:id="rId5"/>
    <p:sldLayoutId id="2147494144" r:id="rId6"/>
    <p:sldLayoutId id="2147494145" r:id="rId7"/>
    <p:sldLayoutId id="2147494146" r:id="rId8"/>
    <p:sldLayoutId id="2147494147" r:id="rId9"/>
    <p:sldLayoutId id="2147494148" r:id="rId10"/>
    <p:sldLayoutId id="2147494149" r:id="rId11"/>
    <p:sldLayoutId id="214749415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D2B90C-1403-4CE4-B9CF-D5E45E77D4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51" r:id="rId1"/>
    <p:sldLayoutId id="2147494063" r:id="rId2"/>
    <p:sldLayoutId id="2147494064" r:id="rId3"/>
    <p:sldLayoutId id="2147494065" r:id="rId4"/>
    <p:sldLayoutId id="2147494066" r:id="rId5"/>
    <p:sldLayoutId id="2147494067" r:id="rId6"/>
    <p:sldLayoutId id="2147494068" r:id="rId7"/>
    <p:sldLayoutId id="2147494069" r:id="rId8"/>
    <p:sldLayoutId id="2147494070" r:id="rId9"/>
    <p:sldLayoutId id="2147494071" r:id="rId10"/>
    <p:sldLayoutId id="2147494072" r:id="rId11"/>
    <p:sldLayoutId id="214749407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7F33B7A-D8DB-4E65-9EFD-7C498BCFA9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52" r:id="rId1"/>
    <p:sldLayoutId id="2147494074" r:id="rId2"/>
    <p:sldLayoutId id="2147494075" r:id="rId3"/>
    <p:sldLayoutId id="2147494076" r:id="rId4"/>
    <p:sldLayoutId id="2147494077" r:id="rId5"/>
    <p:sldLayoutId id="2147494078" r:id="rId6"/>
    <p:sldLayoutId id="2147494079" r:id="rId7"/>
    <p:sldLayoutId id="2147494080" r:id="rId8"/>
    <p:sldLayoutId id="2147494081" r:id="rId9"/>
    <p:sldLayoutId id="2147494082" r:id="rId10"/>
    <p:sldLayoutId id="2147494083" r:id="rId11"/>
    <p:sldLayoutId id="214749408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00275D-2775-4CD0-8AB5-CFB9F21F22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536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538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8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536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537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536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537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537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537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537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65" r:id="rId1"/>
    <p:sldLayoutId id="2147494166" r:id="rId2"/>
    <p:sldLayoutId id="2147494167" r:id="rId3"/>
    <p:sldLayoutId id="2147494168" r:id="rId4"/>
    <p:sldLayoutId id="2147494169" r:id="rId5"/>
    <p:sldLayoutId id="2147494170" r:id="rId6"/>
    <p:sldLayoutId id="2147494171" r:id="rId7"/>
    <p:sldLayoutId id="2147494172" r:id="rId8"/>
    <p:sldLayoutId id="2147494173" r:id="rId9"/>
    <p:sldLayoutId id="2147494174" r:id="rId10"/>
    <p:sldLayoutId id="2147494175" r:id="rId11"/>
    <p:sldLayoutId id="214749417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44A4C9B-2675-4B41-8A7C-CB5F97A9BD9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106412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4230" r:id="rId1"/>
    <p:sldLayoutId id="2147494231" r:id="rId2"/>
    <p:sldLayoutId id="2147494232" r:id="rId3"/>
    <p:sldLayoutId id="2147494233" r:id="rId4"/>
    <p:sldLayoutId id="2147494234" r:id="rId5"/>
    <p:sldLayoutId id="2147494235" r:id="rId6"/>
    <p:sldLayoutId id="2147494236" r:id="rId7"/>
    <p:sldLayoutId id="2147494237" r:id="rId8"/>
    <p:sldLayoutId id="2147494238" r:id="rId9"/>
    <p:sldLayoutId id="2147494239" r:id="rId10"/>
    <p:sldLayoutId id="2147494240" r:id="rId11"/>
    <p:sldLayoutId id="214749424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3927656-E732-493A-A412-F236D1750A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086" r:id="rId1"/>
    <p:sldLayoutId id="2147494087" r:id="rId2"/>
    <p:sldLayoutId id="2147494088" r:id="rId3"/>
    <p:sldLayoutId id="2147494089" r:id="rId4"/>
    <p:sldLayoutId id="2147494090" r:id="rId5"/>
    <p:sldLayoutId id="2147494091" r:id="rId6"/>
    <p:sldLayoutId id="2147494092" r:id="rId7"/>
    <p:sldLayoutId id="2147494093" r:id="rId8"/>
    <p:sldLayoutId id="2147494094" r:id="rId9"/>
    <p:sldLayoutId id="2147494095" r:id="rId10"/>
    <p:sldLayoutId id="2147494096" r:id="rId11"/>
    <p:sldLayoutId id="214749409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0AEB97B-9DF3-424C-B418-CE652A6C96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098" r:id="rId1"/>
    <p:sldLayoutId id="2147494099" r:id="rId2"/>
    <p:sldLayoutId id="2147494100" r:id="rId3"/>
    <p:sldLayoutId id="2147494101" r:id="rId4"/>
    <p:sldLayoutId id="2147494102" r:id="rId5"/>
    <p:sldLayoutId id="2147494103" r:id="rId6"/>
    <p:sldLayoutId id="2147494104" r:id="rId7"/>
    <p:sldLayoutId id="2147494105" r:id="rId8"/>
    <p:sldLayoutId id="2147494106" r:id="rId9"/>
    <p:sldLayoutId id="2147494107" r:id="rId10"/>
    <p:sldLayoutId id="2147494108" r:id="rId11"/>
    <p:sldLayoutId id="214749410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BF6C1E-024F-4204-A1CB-C6F0A01172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0" r:id="rId1"/>
    <p:sldLayoutId id="2147494008" r:id="rId2"/>
    <p:sldLayoutId id="2147494009" r:id="rId3"/>
    <p:sldLayoutId id="2147494010" r:id="rId4"/>
    <p:sldLayoutId id="2147494011" r:id="rId5"/>
    <p:sldLayoutId id="2147494012" r:id="rId6"/>
    <p:sldLayoutId id="2147494013" r:id="rId7"/>
    <p:sldLayoutId id="2147494014" r:id="rId8"/>
    <p:sldLayoutId id="2147494015" r:id="rId9"/>
    <p:sldLayoutId id="2147494016" r:id="rId10"/>
    <p:sldLayoutId id="2147494017" r:id="rId11"/>
    <p:sldLayoutId id="214749401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73818F-9BCF-4175-B07B-F5B2ECE3B6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1" r:id="rId1"/>
    <p:sldLayoutId id="2147494019" r:id="rId2"/>
    <p:sldLayoutId id="2147494020" r:id="rId3"/>
    <p:sldLayoutId id="2147494021" r:id="rId4"/>
    <p:sldLayoutId id="2147494022" r:id="rId5"/>
    <p:sldLayoutId id="2147494023" r:id="rId6"/>
    <p:sldLayoutId id="2147494024" r:id="rId7"/>
    <p:sldLayoutId id="2147494025" r:id="rId8"/>
    <p:sldLayoutId id="2147494026" r:id="rId9"/>
    <p:sldLayoutId id="2147494027" r:id="rId10"/>
    <p:sldLayoutId id="2147494028" r:id="rId11"/>
    <p:sldLayoutId id="214749402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60C009-E4DC-4E4A-9B2C-328B89852B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2" r:id="rId1"/>
    <p:sldLayoutId id="2147494030" r:id="rId2"/>
    <p:sldLayoutId id="2147494031" r:id="rId3"/>
    <p:sldLayoutId id="2147494032" r:id="rId4"/>
    <p:sldLayoutId id="2147494033" r:id="rId5"/>
    <p:sldLayoutId id="2147494034" r:id="rId6"/>
    <p:sldLayoutId id="2147494035" r:id="rId7"/>
    <p:sldLayoutId id="2147494036" r:id="rId8"/>
    <p:sldLayoutId id="2147494037" r:id="rId9"/>
    <p:sldLayoutId id="2147494038" r:id="rId10"/>
    <p:sldLayoutId id="2147494039" r:id="rId11"/>
    <p:sldLayoutId id="214749404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CD9886E-FD21-45CF-BD59-4351AF5B53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3" r:id="rId1"/>
    <p:sldLayoutId id="2147494041" r:id="rId2"/>
    <p:sldLayoutId id="2147494042" r:id="rId3"/>
    <p:sldLayoutId id="2147494043" r:id="rId4"/>
    <p:sldLayoutId id="2147494044" r:id="rId5"/>
    <p:sldLayoutId id="2147494045" r:id="rId6"/>
    <p:sldLayoutId id="2147494046" r:id="rId7"/>
    <p:sldLayoutId id="2147494047" r:id="rId8"/>
    <p:sldLayoutId id="2147494048" r:id="rId9"/>
    <p:sldLayoutId id="2147494049" r:id="rId10"/>
    <p:sldLayoutId id="2147494050" r:id="rId11"/>
    <p:sldLayoutId id="214749405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26D5299-D97B-4F58-86C2-35D74EB458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4" r:id="rId1"/>
    <p:sldLayoutId id="2147494052" r:id="rId2"/>
    <p:sldLayoutId id="2147494053" r:id="rId3"/>
    <p:sldLayoutId id="2147494054" r:id="rId4"/>
    <p:sldLayoutId id="2147494055" r:id="rId5"/>
    <p:sldLayoutId id="2147494056" r:id="rId6"/>
    <p:sldLayoutId id="2147494057" r:id="rId7"/>
    <p:sldLayoutId id="2147494058" r:id="rId8"/>
    <p:sldLayoutId id="2147494059" r:id="rId9"/>
    <p:sldLayoutId id="2147494060" r:id="rId10"/>
    <p:sldLayoutId id="2147494061" r:id="rId11"/>
    <p:sldLayoutId id="214749406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6079DB-7551-4618-974F-E3601302C2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5" r:id="rId1"/>
    <p:sldLayoutId id="2147494116" r:id="rId2"/>
    <p:sldLayoutId id="2147494117" r:id="rId3"/>
    <p:sldLayoutId id="2147494118" r:id="rId4"/>
    <p:sldLayoutId id="2147494119" r:id="rId5"/>
    <p:sldLayoutId id="2147494120" r:id="rId6"/>
    <p:sldLayoutId id="2147494121" r:id="rId7"/>
    <p:sldLayoutId id="2147494122" r:id="rId8"/>
    <p:sldLayoutId id="2147494123" r:id="rId9"/>
    <p:sldLayoutId id="2147494124" r:id="rId10"/>
    <p:sldLayoutId id="2147494125" r:id="rId11"/>
    <p:sldLayoutId id="214749412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4.xml"/><Relationship Id="rId4" Type="http://schemas.openxmlformats.org/officeDocument/2006/relationships/image" Target="../media/image10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6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6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10.xml"/><Relationship Id="rId6" Type="http://schemas.openxmlformats.org/officeDocument/2006/relationships/image" Target="../media/image23.jpeg"/><Relationship Id="rId11" Type="http://schemas.openxmlformats.org/officeDocument/2006/relationships/image" Target="../media/image8.png"/><Relationship Id="rId5" Type="http://schemas.openxmlformats.org/officeDocument/2006/relationships/image" Target="../media/image22.png"/><Relationship Id="rId10" Type="http://schemas.openxmlformats.org/officeDocument/2006/relationships/image" Target="../media/image25.png"/><Relationship Id="rId4" Type="http://schemas.openxmlformats.org/officeDocument/2006/relationships/image" Target="../media/image21.jpeg"/><Relationship Id="rId9" Type="http://schemas.openxmlformats.org/officeDocument/2006/relationships/image" Target="../media/image16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2.xml"/><Relationship Id="rId4" Type="http://schemas.openxmlformats.org/officeDocument/2006/relationships/image" Target="../media/image16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8.xml"/><Relationship Id="rId4" Type="http://schemas.openxmlformats.org/officeDocument/2006/relationships/image" Target="../media/image16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16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6.xml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microsoft.com/office/2007/relationships/hdphoto" Target="../media/hdphoto1.wdp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4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5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Ciclo A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PAI,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Espírito</a:t>
            </a:r>
          </a:p>
        </p:txBody>
      </p:sp>
      <p:pic>
        <p:nvPicPr>
          <p:cNvPr id="110596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0597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P</a:t>
            </a:r>
          </a:p>
        </p:txBody>
      </p:sp>
      <p:sp>
        <p:nvSpPr>
          <p:cNvPr id="110599" name="WordArt 7"/>
          <p:cNvSpPr>
            <a:spLocks noChangeArrowheads="1" noChangeShapeType="1" noTextEdit="1"/>
          </p:cNvSpPr>
          <p:nvPr/>
        </p:nvSpPr>
        <p:spPr bwMode="auto">
          <a:xfrm>
            <a:off x="612775" y="5013325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110600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2" name="Picture 18" descr="https://encrypted-tbn2.gstatic.com/images?q=tbn:ANd9GcQG1KUwAiLJ8G3FfWz7hQ8erY9VAnxo-hlZMscnYL8melCJgoD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996952"/>
            <a:ext cx="4268328" cy="26266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428625" y="836613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dirty="0">
              <a:solidFill>
                <a:srgbClr val="F8F8F8"/>
              </a:solidFill>
            </a:endParaRPr>
          </a:p>
        </p:txBody>
      </p:sp>
      <p:sp>
        <p:nvSpPr>
          <p:cNvPr id="119812" name="Line 5"/>
          <p:cNvSpPr>
            <a:spLocks noChangeShapeType="1"/>
          </p:cNvSpPr>
          <p:nvPr/>
        </p:nvSpPr>
        <p:spPr bwMode="auto">
          <a:xfrm>
            <a:off x="928688" y="1772816"/>
            <a:ext cx="369659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72368"/>
            <a:ext cx="8301036" cy="3420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19814" name="Picture 9" descr="BIBLE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90488"/>
            <a:ext cx="12112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928687" y="1181947"/>
            <a:ext cx="3696598" cy="446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!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611560" y="2204864"/>
            <a:ext cx="802745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Um só é o vosso pai, </a:t>
            </a:r>
          </a:p>
          <a:p>
            <a:pPr>
              <a:spcAft>
                <a:spcPts val="0"/>
              </a:spcAft>
              <a:defRPr/>
            </a:pPr>
            <a:r>
              <a:rPr lang="pt-PT" sz="42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	o </a:t>
            </a: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Pai celeste;</a:t>
            </a:r>
          </a:p>
          <a:p>
            <a:pPr>
              <a:spcAft>
                <a:spcPts val="0"/>
              </a:spcAft>
              <a:defRPr/>
            </a:pP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um só é o vosso</a:t>
            </a:r>
          </a:p>
          <a:p>
            <a:pPr>
              <a:spcAft>
                <a:spcPts val="0"/>
              </a:spcAft>
              <a:defRPr/>
            </a:pPr>
            <a:r>
              <a:rPr lang="pt-PT" sz="42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	mestre</a:t>
            </a: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, Jesus Cristo</a:t>
            </a:r>
            <a:r>
              <a:rPr lang="pt-PT" sz="42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.</a:t>
            </a:r>
            <a:endParaRPr lang="pt-PT" sz="4200" i="1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</p:txBody>
      </p:sp>
      <p:sp>
        <p:nvSpPr>
          <p:cNvPr id="12" name="AutoShape 14" descr="data:image/jpeg;base64,/9j/4AAQSkZJRgABAQAAAQABAAD/2wCEAAkGBxQTEhUUExQUFhUXFxoaGBgYGRoaHBwcHBocHRgYGBwcHCggGhwlHBccITEhJSkrLi4uFx8zODMsNygtLisBCgoKDg0OGxAQGywkICQsLDQ0LCwsLCwsLCwsLCwsLCwsLCwsLCwvLCwsLCwsLCwsLCwsLCwsLCwsLCwsLCwsLP/AABEIAQsAvQMBIgACEQEDEQH/xAAbAAADAQEBAQEAAAAAAAAAAAAEBQYDAgEAB//EAD0QAAECBAUBBgQFAwMEAwEAAAECEQADBCEFEjFBUWETInGBkaEGMrHBQlLR4fAUYvEVI3KCorLCM1PiFv/EABkBAAMBAQEAAAAAAAAAAAAAAAIDBAEABf/EACwRAAICAgIBAwQABgMAAAAAAAECABEDIRIxBBMiQTJRYYEjQqHB0fAUcbH/2gAMAwEAAhEDEQA/AOqqnAXaDKWQzQLWWLwwppgUnqIx+rkKmeTEXg1PyeUDyVd6GFVLGUEbiFE3Qjk1uJE6wxJyoeEWM50ozJJGQ5i26dD9X8ozw3EFKUApRIVo/tBuwBAMdjxllLCPhNdMaUlNe8eSwAI0NU+kJJJOppoCzCVzGGUQGoE7x6FPG8qW8CzBRF2TOZSTGwlGD5NIINRSiJH8kCGuFjERknrHrGHhpQdoFm0ltIJPJB1COEjcXJmERuieeYFnoIjDtLxVoiCNGHVPdvC+apy8FGc6WMCG2sdC4zGquISr+aG3bh4XTfnhiaiyt7nM1bCFs2dB1bMYQoLmDHU0ielcESjGCEQXKRGxbxrUCMpDg2jikqQpLb7R8iaxgmUjUUuox7S4Mb1eLIlhIXmdTsw4Z/rGFOnMHGojjFqftZQCWzpIKXsOCH2cfaFH8RqcS3u6mSsRlqcPY2IIN4nqV0lSQ7IUQlXKdUny08oJVTTgf/iT5LH3AgedULl3XLUkFQD90i/LGFOcjDYnoYVxKfa3cf8A9dmQNHa46xrTzbRN1RYaE+AJ9hGf9SlPI8QofURwy+3qY3jC6uXNMoGCf9R7G8yWpvzAAp9Xt6QpwioC0JWN+OmsVdIxQxDvsREuZwuyLESmPdTKgxmVNOVJvwbFub6+UNSsM8SON/Dzq7SSC+pH3T1jvAa2csTZc6YUrAHZq3fk8kadXhLYMeQcsZ/7EbzbHphK0K3j1xEUK+etfYyioJTbMLkjx28Yc4fgB+abMWTwlRFupd/SMPjrjFu2/wATfUL/AErN8TktCYovD6sQlAYD3JPveE6tYrwNYiHBBnITsBeOK6UUnKQxhxhNM6is6DTx/aCcTohMDj5hp+kc3kBcnE9TuDMhIkhNkEB4CKCq7Q4rpndINjpAdKC2kUnq4hH+IjnOSxjlUkCCa6eMxtGE2a8NBmG5klMEymj6XLs8dyURwi2MUU80gwcZr3gCQi9+YLKMp6RS1GaRH+Crd/COhNYwto6go03hhOWCl+jxL/NNrUzmq70dzMJ7eWpJ0I144PkYEzOYokThLkFZ0CST5B4zyHKKKh+OvJpHSpwlgBZCVpLXO4i0w2okz0jKUktcAhwesfl1DPVPnKVNYBZdROw4HEWVfIpkSAumKUzUjuFKrqy3Kde8OnWIMi8TVmzPWZQ43H1ZR5LjSNMNq21j6lqxOp0zPzJf9feBcLpCtXCQbn7CFXyQ8viTlODalPJvcaRIfFQMybY5crANbTf1+kVk6eEAAamwHA3MCTJgI21ifC/ptyqNZeY7nXw7eSAQHFiQNeDDGYsJsYBlVTKD6Gx+0HTQFBj68QDG2s/M2uIqJK+YSYElpJLDU2jWtkqQrKryPMF4dJZ1nwH3P29Y9FWCJykpUu1CazK1MvLLDEtz13Mcf60lKgmYCk7HUeo0hJiWJyEJmJU2YrU5ZyXJYltLDe1oXTZ4EvMt3AD/APEkgk+o9IBcSt3HkFRqUHxBR5k9oi5a7bjmJ/P3CxaH2D1iEhMorzg/Kr/1MAY3hmRTpHcPt0h+Fq/ht+pJlUfWv7k3LllRJgZxmh5JkhKFKIhKiUCokaRWDF1qFLmWjSnXaBJqo3pjaGquolxBkyHAMerBFjtGaZpTbaDCM6X3jWsQl3O5Se7GiFlSW4jOmmMCDrHspbQo9wp9Ljj4pxYppezTdSyB5ak+zecdZgSW2iPxuuzzmBDCwbpzxHZAGqO8ZSGh+EdkbTX7xbum4b/MOpxpwFpKVBKFFSAHDOgPdm1ALDR4kaZCkoStjqT4jn2hjUVaDJYIGY2zWubvZnc3e8SOlnRnqDqV3wbV5qZKL92x87/eKmlmgJtYfxzH578Jzsrywev2isqalkZd1a+HEJyY7NCRP9W5pUYhmWTsLDwj4Vh/nX/ML5cbhMccQmB6hhq3BHnDegqTMSx1Fj+sIJaEjUwRIrMqgRpuIxsFihO5m5QzEhQyqv8AbrGawwAa20ZJqkgON+kdprkqH7RK4boA1KMVAWTJbFKIpmrmAB+6SW4IGg+YkFmj6YpM2XNIJJIAvYgC48Gt6QXis/tSQj8NyfDQerekDEZgVtqFO35QA48bPFa9AnuAWs1FGFvLl/is7aPqot1uD7RY4bUidKKV6i3iPwqEQuIqJIlgs3FrEk3/AJtHNNia5CnlqJWXsbg8246uINkOQ8R3OChV5HqO8YSUdw6fUQoXZBIgap+J1zViVOSkHlILPsL6OI9q5zIaK8asAA3ckyAA+2CpnEmGFMu0KZSoaUabGKxUQwmU2U0aUkwgw4nUeYaQsmU5SYBXDiDRWdzhd47WyUlR2Dx5LNrwuxvFEoSUpuTY/eFtqPxoXbULRJCgGIV2ikggH8PeJL+FufCJJOGgaG+779YqV4oEyApMsCaoNntfusSB0B9Ymaeac6n0Dt6frEis+zPaw40+RKqjqpE6UlByomIb5rA+G3lCH4qppacpllJYEEIUCeqi38vC1CCpZ6N+8EqSEhY/tZ/rGBOLWDN9PkD9oxwEEJE0K2f/APP2ihoqztQVbv8AaI7BKsJAlG7XP3+0WtAUKlEoYEC1gBr0SB6kxxYoxuRZsfIAjubdoY+QsxzTzUm7xuFpeGSDlRnwfiOpB7xOyQA3U3PsR6x8ic5YbwPTXcjRRJ/T2AgCd1Gg6JjminOCnTj9Izql5AVPp/GgczQne4gHGK3OGSbs5+36+UA4r3QsQ5txmlJOdGYqAuSryu3vGMirX2Li4uQGv8xfyaEWG1iSqaCXCQD57n0eNJkyblCBlAIA8Aza+AHoYxVvR7lT4qJI6mFMpSlKIupRJc2AGjq6D3jj+pSmZkR3mvMmHUt+EcJ6QPjNV2coJlmyi5P5m38OBH2EYeopJLurU+5j0UQJJSeYs9QanpitM9an7wKh0ILj6RpheI9oEy13UQ4PT+7r1j7Gq8F5EnQB1HoISYQ6JwWULy6FQB33MafvNI5LKqkoipbCKWkw9hHuE0YSHJF7w2kIF4hyeSedCJ9OxZiaixNyy/WGMyQmYNgdusS06SsXAMEya9TMoaaHeGekQbSDy1RmeOlUqUsixGnmW+8Rq7i/AHuIrcZrM8lYW2lj5RHSZoUG9f55Q02RZl3glaIhc5SnSp3ASAOl2UIzovmBN3R7j+D1gedWZQyhfQdTo59vSOaacwS+oHsRtAcTU9AMvKGSl38c30juchS2y3sxP86QMmUpRUJYc87AdTDaiSqSkuXWdANB1PEGmOzZknleb6Y4r3JZcwyqi+zA/wA8/eHyi3fR82oIs/8AmFVZQlacxutSlF+dEj3gjBJ+ZDHVNozKtbETgflox/h+IlU0l9QAW00F29BFCkxGU6Mk1kj5iD7ufv6xWUs60CooQfLUWCO6m1So5TlZ23few06mNZaywADAWjanpjMWgBwlzmIDsQk5Qb2vueIyxhZkj8L6h9CHD/WEesvMgxa4mZRxmFfUdnLKt9B1J0/nSJyprdkuXFwASfEx3iNcCRmLrOgsGHmWHnGCpc1QyoVLSnU5QVEdSuwHrDlT1NnqOBGAV2TBcMlLzTAxSCzlVrbv0jXEa3ug5jkVmD7kBnPmfYR9NnypQYKTNU9wp8j8qLgrPsOICrZa5xzGSu26bJboFAW8IeuMA3BORmFHqcrqu2mS0j5XA8BuT0hli+M5yZUgsgfMr7/oN4l5s8juoSxNnsT4Wh5hdGlCQogqAcgDWYvc/wDEaQRnATymkTJQzWQFfmAUtZ2AT9o2qaipUoJSsgtcAAB+LWjCmq5i5hXLSFTToVfLLHA6wTU081CSqbObgJZIPLEb9HgGyqponcNcbNupxhWKzZM0FbpIN06BQ3BGjtcHmP0qirApLguCAQehj8Yp6xRUM6swCnJJuw2iq+HMbmZCkEEJZnGmtoXkwhyGisgNal6cma7MdxC3GJMsKdKk32JaEZx45W0OgVdgYS1c5fzAnXU3KjAYPHcHkTqKc3qpxjNQtZWNgWDcPeE0yQoEN8xvbjaG2XICuap1cE6dB1hVPqXcvc6tq3D7CLiABOQ/aBzpRLkl9vE9IZ0NHnKXu9kh7k7nokQtXMJN9rAcCK3C5XZpzlgopAD/AIUjc+NzAgCblysi/kw4SkSwEX8muYxq5fd1KUt3lcJGvn+sBpxJJLIyqUfxLJ9kh43OA1M/55qCn8l0jpZo5jIONG2NRVVVAX30OE50S5Y6AuSfEtAAnCVVLb5Soj+ef0hvKwyopyZS0oZRBBLa7EOwPg8fT/hx3OZWr94OC+rEaQJHISpMq4z3qGUiu+OtvX94bS0KBZoRyZakhlAuLEsWPV4scLUJstKrOLHxH8eImc4+xLTxyUwMWpnKzBRBRls4JD6kv0uB5QJi5UrKc2VN3Kn6WSNTpDuvUAsA6JBV4liQ/gA/mIncemkLdCnSxUl9QQSFAHofrDMWNWAJEWWIbRiOqxSZLZMuYsk/2IT9I8pkT55765i0Dxyk8PvGnw9TdvOUuYAUIDqO3h1fiGmKYqcqWASg5gABoxYNFUE66n1PUop7CSM3Jyj0IBI8zAuI4ie0JCcpH91vXcQurZyynUFvXxhbPQZqkAfMQx8t/SOqpqr8xpJkImTDMCWQnUjc8J67efSH/wDpdxMmFTAMEIJASnQpBGpbyMJar/bEmWg2BBVtd2BJ8YfKrlKQlJmIB00NhuSSq+kA17HGxX3qoLnYpq39ruA4ewnCTLdQWoBOZrBiSSw444jX4jpFBExJuUkA/wDqr9+D0h/RU8mQBMCSqY3zKszjjQW2ibrJs2YuZMKVkTElCQlLhtirjnmIAvI8h8T0OdaMmsPwKbUElCbA6mLHAPhiagKClDZm84ovh6X2dOhJTlLX2PnDGiJJV5feK1c3POyZDZkZMoSLiFNQVOydRoeOf50ipp6wO2qY2TgiCrOkuDtxA+twO47gGG5C/wBCTdQKj1j6VTIKtCI/QP8ARR8wGmohH8U4YiXL7RPdUbMN+fYGBGdWNQuNCRapfeWoaC49YYVuIOgoUpTFjpcpIcJfZtPKOsPSCpQIsUpEDVaQZpCbpQw9P3izoSY0zUYVQky0uGT9W8Yp8GrcpQDqq58HYeZJ9jE5Tyu0mpTsO8r9I1NQ9WgD8w/7f3ju5NmUMa/Fyrxf/dQoEAtYg7g6f5iN/o1pvKnLSl2IJPdPCv1illVP+4x0UAPUNCHGQuTM7RFwuygdCf3gRqIwE/TGOHSVkf7s7ODs33h5h0pEm8s9xRAUl3ubZhxErh+LSVM5Ms7g3Hkf1jPHcUU6EoLJew56npGOoZaMNFyDKK1HmKVzmoOyUn1UoJHsg+sIapXaLTLIJdbpblTOPA29IyTOJlTn3KE+gJP1gzA1plpVUTD8oZA3JZiR9POMA4ip6AGyYwxSUJeWRKYWCl5dzYIT75oV/EichlSh+BN/ElzA+GYrMM5c3ul+8QbkBL6HbiPcbmiYtSmUFWsfCOBF1D4nszBRZAVqBZX2jnDJ0sLa13K1bBIuQPFm844k1ACSCHB2jGTSqKkuMomKCW/tFz7tBEzRHdNhE+vV3Tkkjc79eph2r4OMtSVBeci7KdierajpvFXhISiWlKQAAI8rKwCJPUZmr4iyT8SVVQzCoCYrukuQNzu5MWEpQShKEgC0IJ0xyGh3KAQjMouWhnHQinYk7muRKBmVAyawEnKQn0hJiGJPZ4BRPgxjggXO5OHlIy5rwfTy5iPlV5PCwVbs4uI6nYgHB0hDK5lqkSipcXRpMsoHzhB8WzQpcpAuFFZA/wClvvAWMLCgJiCX3EJMRxJSpiF//Ww+5jMOABw0zITxImuHSgJxD5SUtfR2tBOI0aJQzWYADqo/uTBFVTy1kLAzEgHp4wtlSwpXazC6Qe4OevhF8g5cjy/pCaVHYyTMV864V4MvNUhXjH2K4kV22e0e4BJIKVcxkKiEYnsx3MmNMB4AMG1lIJskg6s/reE9VPSO8osIEr8fUtOSS4BZJUejWT+sC0QuF3I4znC5iXUkodYOrOD1bYwPlz1Fy7C5OjmzCMJeJMszGfTMNC+56XjabLMxJnJDKBzNtl4+/nGMdSzGpD2Z9/U5QZatDMIfqzB+jQJOrFTFiWkB3CUnpsfHeOKiqBR3gHKszeTAeGphh8PSUmbLJ1JJjGbipMqUWajerlJk0pAABHdPX8p9LwNi9Sy0nLZaRfht4NxYZ1TEjZA9Uv8AvA9dT55EpQDkAe8RIRon5/vLmXVCLJ05TslQdr2Fm5tDXAMHmzVBVyQQSo7cJHkXgOZLSkolD5lK73hx/OYv8GmBMkMLkk+8NbIfiS5VCiMJFPkRc3EIcRqLm+8dYrizAgO8SsycVKJjcafJkwWOpNX3h4wTiWJEwlkSVG41h2aHuOoXbSKNQGAimUSo3gkBo9lJY2DmN5ko2cawzUQzbgtMl45rJcZYNN74BhzilPmT3A5bTeJjoym6MlZ8wgEPtA86maWt9XBjatpJgDlJAjSo70qzd5rks17vDcdQcpIqA0+KkS+zN0uxvt16RniU8lbbABuNI8pqPvTAsE5EuwLObAXG13jyWZZIy90/3EkP9R7wUD23YnBpiEudTZI+5h9TysoQAPl1PXeAJFKkKClzUki4Cbx5iuLksiWMgOpOrc9I3qKPLIwVYJih7SZkSXD+gglNGAEttx9yYHRLyoGjg3PIUbGDZFWnNk4AtydomyMT1Pc8fEmFabuIapYTMJaxN+IbYbiidGJBDac/aGldhMmatK2yqUBmDhjwQBoeR1B5hlT4KiWHAvAjKpXchz2HOpJVOFuSUBTv8rc8GGeH4QqmAXOTlU9twOUuLPD1eH8d07EawpxntchQ4I03+n35vGMxfQ6m4sijZ7hBLzJnFwYFqqlUuTLAF1Jb/uN4GTVLWnKQx5F36xvUSlHscxcjM58xCuHEi/8AdT0Bk5D2/wC7guF0p7VKla5VLP2izwypHYpfiEOGvMnKQgB1AOoj5Uh9upaH5phJQAWUQBBXZ3Js3H6REmIqClR7S0YN4HqqnMslt4NpXItFAGpNGVKlKWjefNKg0LQS4D3hlJpVMC8HVbkmRwDuDypIBvBKp4gWqVdo5SgmFs4kjvcQUtjFJTzSSCkhxAkiXLXLcBlR6lGUiGNTT0A1mP6iWFIZSfGIGoCpc7KgZgT8p/lovqGtsxjLE8Fkzw47qwXChY/4idX4NuGRYIkfg1ExUuxzEhtbA6H0hTjFIntzkBAsSBzvDzFZZkqGRbK3BZj0Uw6awrqJCV7lSzdQS5/YRZYqR4w3PkYBPrQkMgHzbXyF4ypUOntFEO51/T7R3W4ctN1JKeAxtAqJ2QOQ5Gj88tC2N9T0fHCobMOnVQSku5WpmB2A0eBpCeQ5L8esYSXJclyTd4IQ7kNrHBaEzNmLm4/wXY5SLanX6w9lYkguOPeJWmqQCl3NmaGstaFh20txE2RATuYtkaj2ZNADwsq5oKSwTrrAc+oZLDSBp1S6WjseOoLklqn39ahJDkgjjSD54E1AmSVMx76QPcD7QjxXDZ8tOaZJmJSdykt5nbzjr4cTNSpRCTlIuTa+xvDGCkXcJOSHUrsFp0ykkqspd24Gz9d/OPMRqQQQIVKnqO8ZzFmMXFu5pck7ntKkPcbwaWSRls8ASV3glCnIbWH8Yl2qNaehLu9oLq5jBhHEmaQADGU4uYU7GeW78jBMpeC5ct9S0cyy2sbKL6Qg2YBa5Py0EWEb06lb3EezZZSX1jIr0tpFtz0lbluGS6xrQ7w+oBiby5rp9I2pp6kmAy4+Q1HKwE4xjB1TKgE3TbN4biKSRh6QhIlpSgDge55MLf6wxtJxKI3DkAfaPBXuD43hrAqmKcAbnSI5VPTKIC1q/wClm+hio+JZ6lyFtwPR7xE4XTiYvvEgak7w3HfHZi6s6hWMYN2CUTEEqlrPdJb7QPTzIrVSkzpKUzMyJZzJTZ7j5VdCDtuD6xTkEjgsfEQzE5YUfia6cYwmoSQSfaHmC0OdHdY5XcE62GV+ju8T1BTrnKEtAJUfYbk9IrJ05NDIyIIXNUwUvZ+B0EKzk/SvZh4h8nqKK5kqyjyfUtqfX6GNsMoFipkdqGSqYkagkbsoAuk9C0L5M0v2pfNmYK1IUrVQ6gC3DiDvhwpNRLQS+aYlQVdwUd5RL8gqH+I5rC/qaACbjbGavLMUXUyllLXO1g3lAtTNSgSylyybuokJN3UAPwn0g2cvNMKwGyKKh7j6E+0AVlYgSyVEE3D7dAzQhB0KlTfMAE9T5Tly9Dub2jVCngHCcPKjmYtsNz1hkZeUHwMXqKkGRri+prwkkAOfSDaKsSlTLBSotd7efB8YafD0lM2nCJSJefO01UwO7gtlPlCb4iwn+nKikpIHIdy+zwkZrbjNbBax+uYSY0Comfh3Eit0K2uD04itlFMumXPIzLzBEtJuMxDuRvaOfU8o4G58YOVxolcZU1QFgBZClHRTMQ+gU2ojQrAs194AmZkwMh3BJlyRpxAdYSkWEMZ8KK+rOfKCzByeP3j0vJxhNwvDJdq+IJnmovp039NY2lV5IuLw/wACqM9PMlZEqUpyMzXfckwmr6LsJgSCSNbgD6Ev42iPHlslTPUfHQua4ROC5iQv5SWPgbfeKM0UrvAKsFHeFOAJT2mYhglz57QNNqFZidjced4Ww5ZDR6E46T9xtXTZKHD2a+4b7npE9TYRTqUVSp+VRNgsMnqAXsNrvA9ZNOchdiCzXfZw0YT5DEhSVJsCHDa/Qbx3E/eEgAHUb51oKUzFpIB/CpKy+zFyB4xnIwqkKyoS5yxwpdn3LpAMKKds9g4B1+kUVHSFR+YgD8Is8A/t+f7R6gMNweorZNO5lyxKcMyVKJPqSYl6/EzNXmNgPlA2/eOa+kKJq0qeyiz6s9oGKLxRjxqN9yd3J9vUoMOlZ0SzmyhJKlf9RZPTRL+UOfgeklzqx0kqEtJULWckpS/OvtCiVgs2ZLSJi0ykkJyoAzLUUhgSHA33VZ4rfhalTRS5uUmapRDlKS4AFk2caknXeJc7gKQDsx2NWJGobj8tEpOVAdOZ1qs5PJJsPCEdZh8tUoqzBQdyBduoMOJ1cFy8yVJIILlSgG6EEvErJqGnagpY30B511DRPhVq72JWxHRiyZWTgopDy2N0pzJJbQ3u3jB0qqWoNMJLN3muH55Ea4grnLqcpZlZde8d7+esAmcOExeoJFgSHJxB4mb0VRMkTO6grlqVmKUliDpmSeotDZA7UFa0kBT2Owdn9i3LGCfh0ASgtQbOrKl9ht6q+kOJCUdkHAKkypYbonOLecS5cg5HW4GDJycoOhFOGfBRlKMyWRMSR6DW3MfY7WSkSpcuX32mFUzUMoBLBtv2ij+H8WCpXZ/KxKUoDpUd9r9fKJD4ukpTOUpIWCcvaAgAHbMLm8OGyAx3FgXkJqASJRC8yVWJP6h4oZc5BDrDnThwND/OIV4bSpUlTHQ3I3Bv/PCDpKbas1tIDIwJlBxBhsTkJKrAP/NztCD4iw9UtQWRZW4Lh/ERviBVM7oJyOO6NT1P8tGHaTZScoWcpsxuPIGLs3kNkP4kfjeL6Qu9zf4bWtZKUoJJ/EPYRQnB5sw5ZtkI1Upt+IO+C56ElSSzt4OW/WN8TqETpyJeYpC0qDDm/vv5GPObKQ+hL+NrxMn8alypYCKfUalzfrGOBVBAUuYkHsyAm13Onpr6QLik0SARqQSPE8mE9KudPsFJAJsCcoJ0tzFZxhUq+5JzbI3WhDqesQFmYsFS1E9ctySrxe3m8HL+IAsMuR2nGZg3JB56QjTKUl7MUliDBMvEQkXF4L0VOzNZz8CeUqSorOUAuTlH5X28IpqJCEpda0oULgFQv94lZFeVOUsksbnZ92/WPJSVNY23UdT72+sIzLZq56HjY2ZbaMviSSibNSoMWF2NtRv6xlRYWO0C0JBb5buAfzXgenTcKzFQT+E6dfaL/DsPBSCnKAQ+kDy4rxuL8hBiIau/mKJGHKuQCtR+ZRv5eHSBcRnGWjsyCAeSLf8AG1oscwloI9xaI7GMyyXDiMx4wxsyc+WRqhEs2fLLFQKlAfMtT/QOfWB5E0FYUQ4TpsCdvACNaTDlknuW6loIVhgLj5FeLxT6Yqd/yRcDxOqzE6WAFvUxhQyu0WEksDq2rC59hByMLyguHJ3P2jCnldmsL0Y3+/tBhaWhFZH52RLCXh+daJIUEoIzFgxCEtd/zOzP9oKxCYCsrQcpQAmUBuzZio8Zb+8IK7EGWZgchsoYsCCxDnYPvGNOZ0zZQSQrvpYkhR1AfRg0R48Vm2i8LccXt7PcsMHqJU1QmABE5Lg+eoPSFPx3JzGX+chQYb7iAJWGzEjtETbhIIfQjceZv0cwpxCvmzp1w2RKvlfbck9QB5xgwFcnIHQlfrLwsxxg6XQ6XBGvI3/fyjk1Q3BzOcwGjvtGGF4rlV3tFC5+hPMN/wCkQSSNzGkBH94mElxaGIpiMgtt/B/OkD/0S5lyosL/AM4hkZIUb2Au/AAuT0AeO+0zAJHdQFBTbsGy5uVKUb8M0V+Rxxt1JcWVnQf1P+IfIpEyiAVAFnmK2SAGYckn/wAWjelSlINSVZu6cidSknb0bzeJzEZxnKMtB7g1I1VvbxP2grC6ZaCAsjV21YAE946eWsecRQsncux42J5GTuKTxNys+YEuCPrDOgnJSMqmSQXScr7uw1YwzVh6wkltSwSR3ieiQ7fx4El0ikKyzE5DckK4sxfht4q9ZXgDEUGoIJQTmLMCSW4AFh4sIVVUskvlcG4Y/tBdfWdo6UJABDOHL+enpAh7jC76M5Zzu+0PbJYAWM8fBVs8xWtWjC18o+qjGlOTZz1IFyT9BDz/APk1pSZk2YhKWBAQp3cakkXjPCsAXMBUkns8xAUANBu8T+oldykNuYTJtklmuB5HmLLCsQSmRLDv3R+/vEJPSEzlISolKWJe+l4cYDRzVoAYhySOgPP1841UB7ifPyepjB/MpJmJFdhGE2lUzwVS4MEIvdUfSZayWNhBhlH0zyjjk5WIUDZ/CMKdBJ4VFFiCgkFiHhKMUANwl/CHq1jqZNP6Jb99VtoXTqGZMJSkZj0g6orSvSGtIiWkAPlfUzARm2dO2XjxheXLwH5mF+MncPwQJU01MxajoHZA8Tv7CHf9aB3EAAg/JL77Wv3iAA+rXDxvWViHySzqQlStSTshA0KvYamPa3BpSUjP2Uskd22dXmo7+ESHOf5oWMZcvQi+rp5i3ClrlqI7oJRlPTu6QoUlUsKBcEAqyjQ/3LX+IX0EdT565a8qVJUPyrP/AIk6jobiPKutUtPZrliSndV2Pne3m0GC36nccgNNOJLKSALMA/pBsucogMSWtC6pV2ZQzqQpADizs9xBaawADLpFasGFmbv4hk2WopUEjX5idAkXL+Jy23jHEZ/ZyiE3uxPJ/EfAOB5QZiNSCoS02QkB8t+9q+ty+/QQtrVpysbABkg/fqTeJjyzMXI1G4gEASDUdQUA3KUPYBgVHkkh4YysUY91IdtSSWvcknQBo5w/Aps8ZnCE7OHPpDOf8JKy3W48AB7QJxhu5W3lIurgMrFXUJil90OAPxH+7z44EcV9UuqmAMpsuUKIItHtIhMpZGUZgdWiroZ5LHIIL0QhupLl8okUJP0vwNMUCROZR6fvA1R8HTJKTMXlWwL9Ooj9GkTk+EB4jVmWbsUnmBDtcUPIyEbMnqzD0VKZEtKnSDlLHZn/AG84b4qrskIpqdIzEX4SNyf0gLB0okmbPSLO0tIGqjx0ctD7CKEpBmTC8xd1HjhI6CJSPdR6H/sufKFWx2ZC1HwTNDqSoEkucw33II0irw+mEmWAWdoaVU5BBD3iVrqtlM8UqWeRtkYgAnqNaqcEhyfKElXiraQLXV1meEy5zqYm0UpiruDdzWorDMLJdzG9N8PPdSiTwNvODsKQskBCUhPv4mHtSQgpQkC5D/eNyPWhB6gFNhUimSJk5XVKT9WgeYqbW2koCZR1WtwVeDB29IFxOQBNJVdXJ/MrjwH1imo56ESwkEC20SheZ59mLFE2YimfB85KkzETUlSLpSzJ6jWFmLYotZCJskunYXHkYs5k0JGbMSOkKazD1TDmQq3WDCgm2lCZmXQkbNqWNpKR1VeNaWvmp+Upb8r+wd2h6v4ZS+aYs5R+HR+kZLKQSBLQE7NDQimG2XkNxPUYiFEdqhTjTRh6NARmJc3Ur/iGA6Q6mSgTpbiPkUIDtHDGB1F8lEHqlkFk6nU/eN6elQACrvHrHVKkFd4KnID6Q1fdFE1qbycRUNNOIayMUcMYnwI3lwbIKiDGeaU7kRzNxEJPcNuICWLQunmACAw1FygVijkERpidbmlF+D9InKdRjWtWe6HsVpB8HECyAbjlG6j6iqVZZIX+AFn8m9iYbrxEZbmJkLJnTA9gzekdVekT4sKlQTGeQ/8AEmVViRzm9oUVlUSqBsVSwcWgOVUqIueNhFYAHUWFvc3rK42BF4FlLOpjRKXDnWO1jSCEOh1KT4SnE5+bXOwihnlCEuVAq1iXw1WWSGs5vC2snqKjcwp8fIxdWajjH5qZhGQ/8ujlz+kCLqeCTASJhbWNUCDx4wgoQeNCOKLGAE5SkmMcRr5rjK4TCuaogWjuRNJBcwVCdVbncysUoMoxzLJax1jBWsH0YgSahHQmiEhrm8doSSI2loD6Q9wahlrz5ku2Vrkau+nhCybgEz//2Q=="/>
          <p:cNvSpPr>
            <a:spLocks noChangeAspect="1" noChangeArrowheads="1"/>
          </p:cNvSpPr>
          <p:nvPr/>
        </p:nvSpPr>
        <p:spPr bwMode="auto">
          <a:xfrm>
            <a:off x="155575" y="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93461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95536" y="1244218"/>
            <a:ext cx="8568952" cy="52091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“Jesus falou à multidão e aos discípulos, dizendo:</a:t>
            </a:r>
          </a:p>
          <a:p>
            <a:pPr>
              <a:lnSpc>
                <a:spcPts val="21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«Na cadeira de Moisés sentaram-se os escribas e os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fariseus. Fazei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 observai tudo quanto vos disserem,</a:t>
            </a:r>
          </a:p>
          <a:p>
            <a:pPr>
              <a:lnSpc>
                <a:spcPts val="21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mas não imiteis as suas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obras, porque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eles dizem e não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fazem. Atam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fardos pesados e põem-nos aos ombros dos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homens, mas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eles nem com o dedo os querem mover.</a:t>
            </a:r>
          </a:p>
          <a:p>
            <a:pPr>
              <a:lnSpc>
                <a:spcPts val="21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Tudo o que fazem é para serem vistos pelos homens:</a:t>
            </a:r>
          </a:p>
          <a:p>
            <a:pPr>
              <a:lnSpc>
                <a:spcPts val="21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alargam os filactérios e ampliam as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borlas; gostam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do primeiro lugar nos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banquetes e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dos primeiros assentos nas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sinagogas, das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saudações nas praças públicas</a:t>
            </a:r>
          </a:p>
          <a:p>
            <a:pPr>
              <a:lnSpc>
                <a:spcPts val="21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 que os tratem por ‘Mestres’.</a:t>
            </a:r>
          </a:p>
          <a:p>
            <a:pPr>
              <a:lnSpc>
                <a:spcPts val="21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Vós, porém, não vos deixeis tratar por ‘Mestres’,</a:t>
            </a:r>
          </a:p>
          <a:p>
            <a:pPr>
              <a:lnSpc>
                <a:spcPts val="21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porque um só é o vosso Mestre e vós sois todos irmãos.</a:t>
            </a:r>
          </a:p>
          <a:p>
            <a:pPr>
              <a:lnSpc>
                <a:spcPts val="21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Na terra não chameis a ninguém vosso ‘Pai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’, porque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um só é o vosso pai, o Pai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celeste. Nem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vos deixeis tratar por ‘Doutores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’, porque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um só é o vosso doutor, </a:t>
            </a:r>
            <a:endParaRPr lang="pt-PT" sz="2100" spc="15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100"/>
              </a:lnSpc>
              <a:defRPr/>
            </a:pP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o Messias. Aquele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que for o maior entre vós será </a:t>
            </a:r>
            <a:endParaRPr lang="pt-PT" sz="2100" spc="15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100"/>
              </a:lnSpc>
              <a:defRPr/>
            </a:pP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o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vosso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servo. Quem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se exalta será humilhado</a:t>
            </a:r>
          </a:p>
          <a:p>
            <a:pPr>
              <a:lnSpc>
                <a:spcPts val="21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 quem se humilha será exaltado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»”.                   (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Mt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23)</a:t>
            </a:r>
            <a:endParaRPr lang="pt-PT" sz="2100" spc="15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547664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2186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</p:spPr>
      </p:pic>
    </p:spTree>
    <p:extLst>
      <p:ext uri="{BB962C8B-B14F-4D97-AF65-F5344CB8AC3E}">
        <p14:creationId xmlns:p14="http://schemas.microsoft.com/office/powerpoint/2010/main" val="687969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836613"/>
            <a:ext cx="8569325" cy="5616575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</a:t>
            </a:r>
            <a:r>
              <a:rPr lang="pt-PT" sz="1800" b="1" smtClean="0">
                <a:latin typeface="Arial" charset="0"/>
              </a:rPr>
              <a:t>/</a:t>
            </a:r>
            <a:r>
              <a:rPr lang="pt-PT" sz="1800" smtClean="0">
                <a:latin typeface="Arial" charset="0"/>
              </a:rPr>
              <a:t>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b="1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22883" name="Line 4"/>
          <p:cNvSpPr>
            <a:spLocks noChangeShapeType="1"/>
          </p:cNvSpPr>
          <p:nvPr/>
        </p:nvSpPr>
        <p:spPr bwMode="auto">
          <a:xfrm>
            <a:off x="1403350" y="765175"/>
            <a:ext cx="4751388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403351" y="404813"/>
            <a:ext cx="4751388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3907" name="Line 12"/>
          <p:cNvSpPr>
            <a:spLocks noChangeShapeType="1"/>
          </p:cNvSpPr>
          <p:nvPr/>
        </p:nvSpPr>
        <p:spPr bwMode="auto">
          <a:xfrm>
            <a:off x="2916238" y="1557338"/>
            <a:ext cx="49641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23528" y="1700808"/>
            <a:ext cx="871296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3" indent="-20637" defTabSz="893763"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Oramos... a Deus Pai, que enviou o seu Filho, Jesus, como servo humilde e servidor de todos, para nos dar exemplo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de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como devemos servir sempre em atitude de humildade.    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 marL="0" lvl="2" indent="-20637" defTabSz="893763"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	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				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E pedimos para que:</a:t>
            </a:r>
            <a:endParaRPr lang="pt-PT" sz="2000" i="1" spc="100" baseline="0" dirty="0">
              <a:solidFill>
                <a:srgbClr val="F8F8F8"/>
              </a:solidFill>
              <a:latin typeface="Arial" charset="0"/>
            </a:endParaRPr>
          </a:p>
          <a:p>
            <a:pPr marL="0" lvl="2" indent="-20637" defTabSz="893763"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o serviço dos outros seja antes que o nosso interesse…</a:t>
            </a:r>
          </a:p>
          <a:p>
            <a:pPr marL="0" lvl="2" indent="-20637" defTabSz="893763"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antes de mais, demos exemplo de paz e de justiça… </a:t>
            </a:r>
          </a:p>
          <a:p>
            <a:pPr marL="0" lvl="2" indent="-20637" defTabSz="893763"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o nosso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modo de servir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aos irmãos seja humilde e sincero…</a:t>
            </a:r>
          </a:p>
          <a:p>
            <a:pPr marL="0" lvl="2" indent="-20637" defTabSz="893763"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na nossa comunidade, não haja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doutores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nem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senhores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...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40098" y="980728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547664" y="5157192"/>
            <a:ext cx="64616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2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DÁ-NOS, Ó PAI,</a:t>
            </a:r>
          </a:p>
          <a:p>
            <a:pPr>
              <a:spcAft>
                <a:spcPts val="0"/>
              </a:spcAft>
              <a:defRPr/>
            </a:pPr>
            <a:r>
              <a:rPr lang="pt-PT" sz="32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 VONTADE DE SERVIR</a:t>
            </a:r>
            <a:r>
              <a:rPr lang="pt-PT" sz="3200" cap="all" spc="5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!</a:t>
            </a:r>
            <a:endParaRPr lang="pt-PT" sz="3200" cap="all" spc="5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2493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1" descr="http://lh3.ggpht.com/-PiLfD-8SJGI/TioGpOB0GQI/AAAAAAAABmM/T5L2UDCL8po/ESPIRITO%252520SANTO.png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1934" y="1823727"/>
            <a:ext cx="2517604" cy="41948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5957" name="Line 4"/>
          <p:cNvSpPr>
            <a:spLocks noChangeShapeType="1"/>
          </p:cNvSpPr>
          <p:nvPr/>
        </p:nvSpPr>
        <p:spPr bwMode="auto">
          <a:xfrm flipV="1">
            <a:off x="428625" y="908050"/>
            <a:ext cx="8320088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5958" name="Line 6"/>
          <p:cNvSpPr>
            <a:spLocks noChangeShapeType="1"/>
          </p:cNvSpPr>
          <p:nvPr/>
        </p:nvSpPr>
        <p:spPr bwMode="auto">
          <a:xfrm flipV="1">
            <a:off x="1116013" y="1412875"/>
            <a:ext cx="0" cy="2700338"/>
          </a:xfrm>
          <a:prstGeom prst="line">
            <a:avLst/>
          </a:prstGeom>
          <a:noFill/>
          <a:ln w="38100">
            <a:solidFill>
              <a:srgbClr val="66FF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25959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60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88106" y="6079376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587147" y="2482457"/>
            <a:ext cx="2700337" cy="5611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Ofertório</a:t>
            </a:r>
          </a:p>
        </p:txBody>
      </p:sp>
      <p:sp>
        <p:nvSpPr>
          <p:cNvPr id="2" name="Rectângulo 1"/>
          <p:cNvSpPr/>
          <p:nvPr/>
        </p:nvSpPr>
        <p:spPr>
          <a:xfrm>
            <a:off x="1259899" y="1412874"/>
            <a:ext cx="7128525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NESSE ALTAR COLOCAMOS, SENHOR,</a:t>
            </a:r>
          </a:p>
          <a:p>
            <a:pPr lvl="2"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O PÃO E O VINHO,</a:t>
            </a:r>
          </a:p>
          <a:p>
            <a:pPr lvl="2"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TODO O NOSSO AMOR.</a:t>
            </a:r>
          </a:p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 </a:t>
            </a:r>
          </a:p>
          <a:p>
            <a:pPr>
              <a:spcAft>
                <a:spcPts val="0"/>
              </a:spcAft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1. O pão e o vinho dos nossos campos</a:t>
            </a:r>
          </a:p>
          <a:p>
            <a:pPr>
              <a:spcAft>
                <a:spcPts val="0"/>
              </a:spcAft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são para Vós, Senhor.</a:t>
            </a:r>
          </a:p>
          <a:p>
            <a:pPr>
              <a:spcAft>
                <a:spcPts val="0"/>
              </a:spcAft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	Com eles vai nosso trabalho,</a:t>
            </a:r>
          </a:p>
          <a:p>
            <a:pPr>
              <a:spcAft>
                <a:spcPts val="0"/>
              </a:spcAft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	nosso ser e nossa vida.</a:t>
            </a:r>
          </a:p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 </a:t>
            </a:r>
          </a:p>
          <a:p>
            <a:pPr lvl="2">
              <a:spcAft>
                <a:spcPts val="0"/>
              </a:spcAft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2. Estes dons em Jesus se transformem</a:t>
            </a:r>
          </a:p>
          <a:p>
            <a:pPr lvl="2">
              <a:spcAft>
                <a:spcPts val="0"/>
              </a:spcAft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e nos transformem a nós.</a:t>
            </a:r>
          </a:p>
          <a:p>
            <a:pPr lvl="2">
              <a:spcAft>
                <a:spcPts val="0"/>
              </a:spcAft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	Para glória do Pai e do Filho</a:t>
            </a:r>
          </a:p>
          <a:p>
            <a:pPr lvl="2">
              <a:spcAft>
                <a:spcPts val="0"/>
              </a:spcAft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	e do Espírito Santo.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69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69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69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698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8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88175" y="35877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800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800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800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800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28010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9027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28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29" name="Line 3"/>
          <p:cNvSpPr>
            <a:spLocks noChangeShapeType="1"/>
          </p:cNvSpPr>
          <p:nvPr/>
        </p:nvSpPr>
        <p:spPr bwMode="auto">
          <a:xfrm>
            <a:off x="395288" y="836613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9030" name="Line 5"/>
          <p:cNvSpPr>
            <a:spLocks noChangeShapeType="1"/>
          </p:cNvSpPr>
          <p:nvPr/>
        </p:nvSpPr>
        <p:spPr bwMode="auto">
          <a:xfrm flipV="1">
            <a:off x="900113" y="1216025"/>
            <a:ext cx="1727200" cy="17938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555875" y="1268413"/>
            <a:ext cx="5976938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		</a:t>
            </a: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Hossana nas alturas.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		Hossana nas alturas.</a:t>
            </a:r>
          </a:p>
        </p:txBody>
      </p:sp>
      <p:pic>
        <p:nvPicPr>
          <p:cNvPr id="12903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3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46733">
            <a:off x="217597" y="1706959"/>
            <a:ext cx="2585336" cy="4415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0051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</a:pPr>
            <a:r>
              <a:rPr lang="pt-PT" sz="1600" i="1" smtClean="0">
                <a:latin typeface="Arial" charset="0"/>
              </a:rPr>
              <a:t>                                                                       </a:t>
            </a:r>
            <a:r>
              <a:rPr lang="pt-PT" sz="2000" i="1" smtClean="0">
                <a:latin typeface="Arial" charset="0"/>
              </a:rPr>
              <a:t>[ </a:t>
            </a:r>
            <a:r>
              <a:rPr lang="pt-PT" sz="1900" i="1" u="sng" smtClean="0">
                <a:latin typeface="Arial" charset="0"/>
              </a:rPr>
              <a:t>Após a </a:t>
            </a:r>
            <a:r>
              <a:rPr lang="pt-PT" sz="1900" b="1" i="1" u="sng" smtClean="0">
                <a:solidFill>
                  <a:srgbClr val="FF6600"/>
                </a:solidFill>
                <a:latin typeface="Arial" charset="0"/>
              </a:rPr>
              <a:t>Consagração</a:t>
            </a:r>
            <a:r>
              <a:rPr lang="pt-PT" sz="1900" i="1" smtClean="0">
                <a:latin typeface="Arial" charset="0"/>
              </a:rPr>
              <a:t> / À escolha</a:t>
            </a:r>
            <a:r>
              <a:rPr lang="pt-PT" sz="2000" i="1" smtClean="0">
                <a:latin typeface="Arial" charset="0"/>
              </a:rPr>
              <a:t> ]</a:t>
            </a:r>
            <a:r>
              <a:rPr lang="pt-PT" sz="1600" i="1" smtClean="0">
                <a:latin typeface="Arial" charset="0"/>
              </a:rPr>
              <a:t> </a:t>
            </a:r>
            <a:br>
              <a:rPr lang="pt-PT" sz="1600" i="1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(1ª)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      A- </a:t>
            </a:r>
            <a:r>
              <a:rPr lang="pt-PT" sz="2200" b="1" smtClean="0">
                <a:latin typeface="Arial" charset="0"/>
              </a:rPr>
              <a:t>Anunciamos, Senhor, a Vossa morte,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         proclamamos a Vossa Ressurreição.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         Vinde, Senhor Jesus!</a:t>
            </a:r>
            <a:r>
              <a:rPr lang="pt-PT" sz="2000" b="1" smtClean="0">
                <a:latin typeface="Arial" charset="0"/>
              </a:rPr>
              <a:t/>
            </a:r>
            <a:br>
              <a:rPr lang="pt-PT" sz="20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/>
            </a:r>
            <a:br>
              <a:rPr lang="pt-PT" sz="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	 </a:t>
            </a:r>
            <a:r>
              <a:rPr lang="pt-PT" sz="1800" smtClean="0">
                <a:latin typeface="Arial" charset="0"/>
              </a:rPr>
              <a:t>(2ª)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200" i="1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      A- </a:t>
            </a:r>
            <a:r>
              <a:rPr lang="pt-PT" sz="2200" b="1" smtClean="0">
                <a:latin typeface="Arial" charset="0"/>
              </a:rPr>
              <a:t>Quando comemos deste pão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e bebemos deste cálice,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anunciamos, Senhor, a Vossa morte,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esperando a Vossa vinda gloriosa.</a:t>
            </a:r>
            <a:r>
              <a:rPr lang="pt-PT" sz="2100" i="1" smtClean="0">
                <a:latin typeface="Arial" charset="0"/>
              </a:rPr>
              <a:t/>
            </a:r>
            <a:br>
              <a:rPr lang="pt-PT" sz="21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/>
            </a:r>
            <a:br>
              <a:rPr lang="pt-PT" sz="8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>		 </a:t>
            </a:r>
            <a:r>
              <a:rPr lang="pt-PT" sz="1800" smtClean="0">
                <a:latin typeface="Arial" charset="0"/>
              </a:rPr>
              <a:t>(3ª)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	      A- </a:t>
            </a:r>
            <a:r>
              <a:rPr lang="pt-PT" sz="2200" b="1" smtClean="0">
                <a:latin typeface="Arial" charset="0"/>
              </a:rPr>
              <a:t>Glória a Vós que morrestes na cruz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e agora viveis para sempre.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Salvador do mundo, salvai-nos!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Vinde, Senhor Jesus!</a:t>
            </a:r>
          </a:p>
        </p:txBody>
      </p:sp>
      <p:sp>
        <p:nvSpPr>
          <p:cNvPr id="130052" name="Line 3"/>
          <p:cNvSpPr>
            <a:spLocks noChangeShapeType="1"/>
          </p:cNvSpPr>
          <p:nvPr/>
        </p:nvSpPr>
        <p:spPr bwMode="auto">
          <a:xfrm>
            <a:off x="1835150" y="1341438"/>
            <a:ext cx="2881313" cy="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3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4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5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6" name="Raio 9"/>
          <p:cNvSpPr>
            <a:spLocks noChangeArrowheads="1"/>
          </p:cNvSpPr>
          <p:nvPr/>
        </p:nvSpPr>
        <p:spPr bwMode="auto">
          <a:xfrm rot="-5697487">
            <a:off x="857251" y="2076450"/>
            <a:ext cx="131762" cy="7572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pt-PT"/>
          </a:p>
        </p:txBody>
      </p:sp>
      <p:pic>
        <p:nvPicPr>
          <p:cNvPr id="130057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09581" y="161132"/>
            <a:ext cx="701675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0058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26263" y="327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83618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922348" y="4397375"/>
            <a:ext cx="2376487" cy="1617663"/>
          </a:xfrm>
        </p:spPr>
      </p:pic>
      <p:sp>
        <p:nvSpPr>
          <p:cNvPr id="111619" name="WordArt 9"/>
          <p:cNvSpPr>
            <a:spLocks noChangeArrowheads="1" noChangeShapeType="1" noTextEdit="1"/>
          </p:cNvSpPr>
          <p:nvPr/>
        </p:nvSpPr>
        <p:spPr bwMode="auto">
          <a:xfrm>
            <a:off x="7092528" y="5300439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F</a:t>
            </a:r>
          </a:p>
        </p:txBody>
      </p:sp>
      <p:sp>
        <p:nvSpPr>
          <p:cNvPr id="111620" name="WordArt 10"/>
          <p:cNvSpPr>
            <a:spLocks noChangeArrowheads="1" noChangeShapeType="1" noTextEdit="1"/>
          </p:cNvSpPr>
          <p:nvPr/>
        </p:nvSpPr>
        <p:spPr bwMode="auto">
          <a:xfrm>
            <a:off x="8101210" y="5589588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 dirty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752961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1" name="WordArt 6"/>
          <p:cNvSpPr>
            <a:spLocks noChangeArrowheads="1" noChangeShapeType="1" noTextEdit="1"/>
          </p:cNvSpPr>
          <p:nvPr/>
        </p:nvSpPr>
        <p:spPr bwMode="auto">
          <a:xfrm>
            <a:off x="7908532" y="4244401"/>
            <a:ext cx="551900" cy="552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P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064896" cy="28083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Domingo </a:t>
            </a:r>
            <a:r>
              <a:rPr lang="pt-PT" sz="3600" kern="10" spc="40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31</a:t>
            </a: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 </a:t>
            </a:r>
            <a:endParaRPr lang="pt-PT" sz="3600" kern="10" baseline="0" dirty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CCFF33">
                    <a:alpha val="40000"/>
                  </a:srgbClr>
                </a:glow>
                <a:outerShdw blurRad="139700" dist="38100" dir="2400000" algn="t" rotWithShape="0">
                  <a:schemeClr val="tx1">
                    <a:alpha val="57000"/>
                  </a:schemeClr>
                </a:outerShdw>
              </a:effectLst>
              <a:latin typeface="Arial Black"/>
              <a:cs typeface="+mn-cs"/>
            </a:endParaRP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do Tempo Comum</a:t>
            </a:r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395288" y="3509963"/>
            <a:ext cx="6480968" cy="206210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As </a:t>
            </a:r>
            <a:r>
              <a:rPr lang="pt-PT" sz="2000" i="1" baseline="0" dirty="0">
                <a:latin typeface="Arial" charset="0"/>
              </a:rPr>
              <a:t>autoridades</a:t>
            </a:r>
            <a:r>
              <a:rPr lang="pt-PT" sz="2000" baseline="0" dirty="0">
                <a:latin typeface="Arial" charset="0"/>
              </a:rPr>
              <a:t> devem dar bom exemplo. E </a:t>
            </a:r>
            <a:r>
              <a:rPr lang="pt-PT" sz="2000" i="1" baseline="0" dirty="0" smtClean="0">
                <a:latin typeface="Arial" charset="0"/>
              </a:rPr>
              <a:t>todos</a:t>
            </a:r>
            <a:r>
              <a:rPr lang="pt-PT" sz="2000" baseline="0" dirty="0" smtClean="0">
                <a:latin typeface="Arial" charset="0"/>
              </a:rPr>
              <a:t> </a:t>
            </a:r>
            <a:r>
              <a:rPr lang="pt-PT" sz="2000" baseline="0" dirty="0">
                <a:latin typeface="Arial" charset="0"/>
              </a:rPr>
              <a:t>devemos ser </a:t>
            </a:r>
            <a:r>
              <a:rPr lang="pt-PT" sz="2000" i="1" baseline="0" dirty="0" smtClean="0">
                <a:latin typeface="Arial" charset="0"/>
              </a:rPr>
              <a:t>humildes</a:t>
            </a:r>
            <a:r>
              <a:rPr lang="pt-PT" sz="2000" baseline="0" dirty="0" smtClean="0">
                <a:latin typeface="Arial" charset="0"/>
              </a:rPr>
              <a:t> ...  </a:t>
            </a:r>
            <a:r>
              <a:rPr lang="pt-PT" sz="2000" b="0" i="1" baseline="0" dirty="0" smtClean="0">
                <a:latin typeface="Arial" charset="0"/>
              </a:rPr>
              <a:t>[ </a:t>
            </a:r>
            <a:r>
              <a:rPr lang="pt-PT" sz="2000" b="0" i="1" baseline="0" dirty="0">
                <a:latin typeface="Arial" charset="0"/>
              </a:rPr>
              <a:t>3ª L./ </a:t>
            </a:r>
            <a:r>
              <a:rPr lang="pt-PT" sz="2000" b="0" i="1" baseline="0" dirty="0" smtClean="0">
                <a:latin typeface="Arial" charset="0"/>
              </a:rPr>
              <a:t>Evang. 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Mt 23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000" baseline="0" dirty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Quem é responsável por </a:t>
            </a:r>
            <a:r>
              <a:rPr lang="pt-PT" sz="2000" i="1" baseline="0" dirty="0">
                <a:latin typeface="Arial" charset="0"/>
              </a:rPr>
              <a:t>guiar</a:t>
            </a:r>
            <a:r>
              <a:rPr lang="pt-PT" sz="2000" baseline="0" dirty="0">
                <a:latin typeface="Arial" charset="0"/>
              </a:rPr>
              <a:t> os outros, terá </a:t>
            </a:r>
            <a:r>
              <a:rPr lang="pt-PT" sz="2000" baseline="0" dirty="0" smtClean="0">
                <a:latin typeface="Arial" charset="0"/>
              </a:rPr>
              <a:t>uma </a:t>
            </a:r>
            <a:r>
              <a:rPr lang="pt-PT" sz="2000" i="1" baseline="0" dirty="0" smtClean="0">
                <a:latin typeface="Arial" charset="0"/>
              </a:rPr>
              <a:t>pena</a:t>
            </a:r>
            <a:r>
              <a:rPr lang="pt-PT" sz="2000" baseline="0" dirty="0" smtClean="0">
                <a:latin typeface="Arial" charset="0"/>
              </a:rPr>
              <a:t> </a:t>
            </a:r>
            <a:r>
              <a:rPr lang="pt-PT" sz="2000" baseline="0" dirty="0">
                <a:latin typeface="Arial" charset="0"/>
              </a:rPr>
              <a:t>terrível se os </a:t>
            </a:r>
            <a:r>
              <a:rPr lang="pt-PT" sz="2000" i="1" baseline="0" dirty="0">
                <a:latin typeface="Arial" charset="0"/>
              </a:rPr>
              <a:t>“desviar</a:t>
            </a:r>
            <a:r>
              <a:rPr lang="pt-PT" sz="2000" i="1" baseline="0" dirty="0" smtClean="0">
                <a:latin typeface="Arial" charset="0"/>
              </a:rPr>
              <a:t>” </a:t>
            </a:r>
            <a:r>
              <a:rPr lang="pt-PT" sz="2000" baseline="0" dirty="0" smtClean="0">
                <a:latin typeface="Arial" charset="0"/>
              </a:rPr>
              <a:t>...  </a:t>
            </a:r>
            <a:r>
              <a:rPr lang="pt-PT" sz="2000" b="0" i="1" baseline="0" dirty="0" smtClean="0">
                <a:latin typeface="Arial" charset="0"/>
              </a:rPr>
              <a:t>[ </a:t>
            </a:r>
            <a:r>
              <a:rPr lang="pt-PT" sz="2000" b="0" i="1" baseline="0" dirty="0">
                <a:latin typeface="Arial" charset="0"/>
              </a:rPr>
              <a:t>1ª Leit.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Ml </a:t>
            </a:r>
            <a:r>
              <a:rPr lang="pt-PT" sz="2000" baseline="0" dirty="0" smtClean="0">
                <a:latin typeface="Arial" charset="0"/>
              </a:rPr>
              <a:t>1-2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Paulo </a:t>
            </a:r>
            <a:r>
              <a:rPr lang="pt-PT" sz="2000" baseline="0" dirty="0" smtClean="0">
                <a:latin typeface="Arial" charset="0"/>
              </a:rPr>
              <a:t>e </a:t>
            </a:r>
            <a:r>
              <a:rPr lang="pt-PT" sz="2000" baseline="0" dirty="0">
                <a:latin typeface="Arial" charset="0"/>
              </a:rPr>
              <a:t>seus </a:t>
            </a:r>
            <a:r>
              <a:rPr lang="pt-PT" sz="2000" baseline="0" dirty="0" smtClean="0">
                <a:latin typeface="Arial" charset="0"/>
              </a:rPr>
              <a:t>companheiros eram </a:t>
            </a:r>
            <a:r>
              <a:rPr lang="pt-PT" sz="2000" baseline="0" dirty="0">
                <a:latin typeface="Arial" charset="0"/>
              </a:rPr>
              <a:t>um </a:t>
            </a:r>
            <a:r>
              <a:rPr lang="pt-PT" sz="2000" i="1" baseline="0" dirty="0">
                <a:latin typeface="Arial" charset="0"/>
              </a:rPr>
              <a:t>exemplo</a:t>
            </a:r>
            <a:r>
              <a:rPr lang="pt-PT" sz="2000" baseline="0" dirty="0">
                <a:latin typeface="Arial" charset="0"/>
              </a:rPr>
              <a:t> de </a:t>
            </a:r>
            <a:r>
              <a:rPr lang="pt-PT" sz="2000" i="1" baseline="0" dirty="0">
                <a:latin typeface="Arial" charset="0"/>
              </a:rPr>
              <a:t>esforço humilde </a:t>
            </a:r>
            <a:r>
              <a:rPr lang="pt-PT" sz="2000" baseline="0" dirty="0">
                <a:latin typeface="Arial" charset="0"/>
              </a:rPr>
              <a:t>para os </a:t>
            </a:r>
            <a:r>
              <a:rPr lang="pt-PT" sz="2000" baseline="0" dirty="0" smtClean="0">
                <a:latin typeface="Arial" charset="0"/>
              </a:rPr>
              <a:t>cristãos… </a:t>
            </a:r>
            <a:r>
              <a:rPr lang="pt-PT" sz="2000" b="0" i="1" baseline="0" dirty="0">
                <a:latin typeface="Arial" charset="0"/>
              </a:rPr>
              <a:t>[ 2ª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1 Ts 2 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9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1076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7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8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9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1080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81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1083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4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5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6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7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8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9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pic>
        <p:nvPicPr>
          <p:cNvPr id="131090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91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209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210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210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210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7051676" y="42862"/>
            <a:ext cx="735012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210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50113" y="188913"/>
            <a:ext cx="839787" cy="7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33125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3126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pic>
        <p:nvPicPr>
          <p:cNvPr id="133128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29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9" descr="http://t1.gstatic.com/images?q=tbn:ANd9GcRUWwzByNM2Vcc3-b2axkODxAN-uUyGN2UxIpwqlldjEekQwREYX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4375" y="1772816"/>
            <a:ext cx="4284536" cy="31301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4148" name="Line 4"/>
          <p:cNvSpPr>
            <a:spLocks noChangeShapeType="1"/>
          </p:cNvSpPr>
          <p:nvPr/>
        </p:nvSpPr>
        <p:spPr bwMode="auto">
          <a:xfrm flipV="1">
            <a:off x="971550" y="1089025"/>
            <a:ext cx="0" cy="31273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4149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34150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4151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913606" y="2439798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Comunhão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187624" y="980728"/>
            <a:ext cx="7776864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763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FORMAMOS UM SÓ CORPO</a:t>
            </a:r>
          </a:p>
          <a:p>
            <a:pPr marL="4763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EM CRISTO JESUS.</a:t>
            </a:r>
          </a:p>
          <a:p>
            <a:pPr marL="355600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TODOS NÓS QUE COMUNGAMOS</a:t>
            </a:r>
          </a:p>
          <a:p>
            <a:pPr marL="355600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O MESMO SENHOR</a:t>
            </a:r>
          </a:p>
          <a:p>
            <a:pPr marL="355600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FORMAMOS UM SÓ CORPO</a:t>
            </a:r>
          </a:p>
          <a:p>
            <a:pPr marL="355600" indent="4763">
              <a:lnSpc>
                <a:spcPts val="2200"/>
              </a:lnSpc>
              <a:spcAft>
                <a:spcPts val="12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EM CRISTO JESUS.</a:t>
            </a:r>
          </a:p>
          <a:p>
            <a:pPr marL="919163" lvl="2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1. Há um só Corpo e um só Espírito;</a:t>
            </a:r>
          </a:p>
          <a:p>
            <a:pPr marL="919163" lvl="2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vós fostes chamados a uma só Esperança.</a:t>
            </a:r>
          </a:p>
          <a:p>
            <a:pPr marL="4763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2. Há um só Senhor, uma só Fé, um só Batismo;</a:t>
            </a:r>
          </a:p>
          <a:p>
            <a:pPr marL="4763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um só Deus e Pai, que está </a:t>
            </a:r>
          </a:p>
          <a:p>
            <a:pPr marL="4763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a cima de todos e em todos.</a:t>
            </a:r>
          </a:p>
          <a:p>
            <a:pPr marL="919163" lvl="2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3. Esforçai-vos por manter a unidade do Espírito</a:t>
            </a:r>
          </a:p>
          <a:p>
            <a:pPr marL="919163" lvl="2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pelo vínculo da paz.</a:t>
            </a:r>
          </a:p>
          <a:p>
            <a:pPr marL="4763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4. Com toda a humildade, doçura e paciência.</a:t>
            </a:r>
          </a:p>
          <a:p>
            <a:pPr marL="4763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Suportai-vos uns aos outros na caridade.</a:t>
            </a:r>
          </a:p>
        </p:txBody>
      </p:sp>
      <p:sp>
        <p:nvSpPr>
          <p:cNvPr id="134154" name="AutoShape 2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4155" name="AutoShape 4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4156" name="AutoShape 6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517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03648" y="1052736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(1)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35174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17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611560" y="1940733"/>
            <a:ext cx="835292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-292100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Hoje, nesta Ação de Graças da Eucaristia, vamos tentar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 abrir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os olhos e o coração, para descobrir e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“reconhecer”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tantos dons e favores que, constantemente, Deus Pai nos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dá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, através do seu Filho Jesus e dos outros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irmãos: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  <a:p>
            <a:pPr marL="0" lvl="1" indent="-292100">
              <a:spcAft>
                <a:spcPts val="600"/>
              </a:spcAft>
              <a:defRPr/>
            </a:pPr>
            <a:r>
              <a:rPr lang="pt-PT" sz="800" spc="100" baseline="0" dirty="0">
                <a:solidFill>
                  <a:srgbClr val="F8F8F8"/>
                </a:solidFill>
                <a:latin typeface="Arial" charset="0"/>
              </a:rPr>
              <a:t>    </a:t>
            </a:r>
          </a:p>
          <a:p>
            <a:pPr marL="914400" lvl="3" indent="-292100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pelo desejo que sentimos de ajudar os outros... </a:t>
            </a:r>
          </a:p>
          <a:p>
            <a:pPr marL="914400" lvl="3" indent="-292100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pelos pastores e apóstolos, nossos guias fiéis...</a:t>
            </a:r>
          </a:p>
          <a:p>
            <a:pPr marL="914400" lvl="3" indent="-292100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por todos os que se entregam aos outros por amor...</a:t>
            </a:r>
          </a:p>
          <a:p>
            <a:pPr marL="914400" lvl="3" indent="-292100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pelo nosso coração e vontade, abertos à Palavra…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1259632" y="5229200"/>
            <a:ext cx="6480720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NÓS TE AGRADECEMOS, </a:t>
            </a:r>
            <a:r>
              <a:rPr lang="pt-PT" sz="3600" cap="all" spc="5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		  Ó </a:t>
            </a:r>
            <a:r>
              <a:rPr lang="pt-PT" sz="36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PAI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1" descr="http://t2.gstatic.com/images?q=tbn:ANd9GcTAMMgoxhHb740CRrNMocU3cjheVsKQbK-BZ1648LZ55nOMuVCfPQ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76055" y="1914148"/>
            <a:ext cx="3744415" cy="38081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517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03648" y="1052736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(2)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35174" name="Picture 17" descr="COLOSS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175" name="Picture 16" descr="GRAP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3" y="1641046"/>
            <a:ext cx="7632849" cy="4740282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  <a:defRPr/>
            </a:pP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JESUS CRISTO ONTEM E HOJE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 POR TODA A 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ETERNIDADE!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10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10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A Vós, Senhor, se eleve a minha súplica:</a:t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	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dai-me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inteligência segundo </a:t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Vossa palavra.</a:t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	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Chegue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até Vós a minha prece:</a:t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	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salvai-me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segundo a Vossa promessa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1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1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Brote de meus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lábios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um hino de louvor,</a:t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porque me ensinastes os Vossos decretos.</a:t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A minha língua proclame a Vossa palavra</a:t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porque são justos </a:t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todos os Vossos mandamentos.</a:t>
            </a:r>
          </a:p>
        </p:txBody>
      </p:sp>
    </p:spTree>
    <p:extLst>
      <p:ext uri="{BB962C8B-B14F-4D97-AF65-F5344CB8AC3E}">
        <p14:creationId xmlns:p14="http://schemas.microsoft.com/office/powerpoint/2010/main" val="21990763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4" descr="http://t3.gstatic.com/images?q=tbn:ANd9GcQlZ-FzzDW8NezmEmM52k3tTBmrlF9wLKbtFAwfiANpomblmgZHj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548680"/>
            <a:ext cx="3657600" cy="35448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2" descr="'.Adoração Extravagante.*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068960"/>
            <a:ext cx="3657600" cy="33035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1259632" y="2080543"/>
            <a:ext cx="7128792" cy="3724721"/>
          </a:xfrm>
        </p:spPr>
        <p:txBody>
          <a:bodyPr/>
          <a:lstStyle/>
          <a:p>
            <a:pPr>
              <a:defRPr/>
            </a:pPr>
            <a:r>
              <a:rPr lang="pt-PT" sz="26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AO DEUS DO UNIVERSO EXALTAI!</a:t>
            </a:r>
            <a:br>
              <a:rPr lang="pt-PT" sz="26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ANJOS DO CÉU, CANTAI! CANTAI!</a:t>
            </a:r>
            <a:br>
              <a:rPr lang="pt-PT" sz="26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NAÇÕES E POVOS, ACLAMAI JESUS,</a:t>
            </a:r>
            <a:br>
              <a:rPr lang="pt-PT" sz="26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NOSSA ALEGRIA!</a:t>
            </a:r>
            <a:br>
              <a:rPr lang="pt-PT" sz="26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  <a:br>
              <a:rPr lang="pt-PT" sz="26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6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6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1</a:t>
            </a:r>
            <a:r>
              <a:rPr lang="pt-PT" sz="26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Ó almas juvenis, louvai! Louvai!</a:t>
            </a:r>
            <a:br>
              <a:rPr lang="pt-PT" sz="26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6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Ao </a:t>
            </a:r>
            <a:r>
              <a:rPr lang="pt-PT" sz="26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nosso Bom Jesus cantai! Cantai!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344391">
            <a:off x="344941" y="849367"/>
            <a:ext cx="288254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Final</a:t>
            </a:r>
          </a:p>
        </p:txBody>
      </p:sp>
      <p:sp>
        <p:nvSpPr>
          <p:cNvPr id="136197" name="Line 3"/>
          <p:cNvSpPr>
            <a:spLocks noChangeShapeType="1"/>
          </p:cNvSpPr>
          <p:nvPr/>
        </p:nvSpPr>
        <p:spPr bwMode="auto">
          <a:xfrm flipV="1">
            <a:off x="539750" y="836613"/>
            <a:ext cx="2735263" cy="1044575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6" descr="http://t0.gstatic.com/images?q=tbn:ANd9GcSxnAy_Ri3pazTYA892jF0wH5Tjm9fkw0iZg4M01NBXmbCFbn6V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61" y="3631938"/>
            <a:ext cx="4170402" cy="27752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14" descr="http://t3.gstatic.com/images?q=tbn:ANd9GcQ4IMoZj-lnqjfcEV7Y653mDoxwNpU-bKyI2SgqzGXIPY1vNAXyA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363" y="3210555"/>
            <a:ext cx="4249329" cy="31707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12" descr="http://t0.gstatic.com/images?q=tbn:ANd9GcTLH06REKZMZNESiHzkYwnCNf0CMlHuvaXdoL83wf5ZsoFvyFqJ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0913" y="253442"/>
            <a:ext cx="2285503" cy="315869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10" descr="http://t3.gstatic.com/images?q=tbn:ANd9GcSo6ud2FuEHtazPiwOXGAb5iPwfulNyGU8T89VFsZ2gHILIx2bA3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260648"/>
            <a:ext cx="3085692" cy="244827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6" descr="http://t2.gstatic.com/images?q=tbn:ANd9GcR6Hx7ho7LoRMDz_UafgZzhfYuyZICOUjTh3nspQRic66TyxopDP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404813"/>
            <a:ext cx="1642719" cy="219358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3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6394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6395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271599">
            <a:off x="362430" y="1676680"/>
            <a:ext cx="8698970" cy="304698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Os </a:t>
            </a:r>
            <a:r>
              <a:rPr lang="pt-PT" sz="32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Guias </a:t>
            </a:r>
            <a:r>
              <a:rPr lang="pt-PT" sz="32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do </a:t>
            </a:r>
            <a:r>
              <a:rPr lang="pt-PT" sz="32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Povo </a:t>
            </a: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devem ser os primeiros </a:t>
            </a:r>
          </a:p>
          <a:p>
            <a:pPr>
              <a:defRPr/>
            </a:pP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cumprir o que ensinam… e nunca agir </a:t>
            </a:r>
          </a:p>
          <a:p>
            <a:pPr>
              <a:defRPr/>
            </a:pP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como “senhores” ou “doutores”… Quem</a:t>
            </a:r>
          </a:p>
          <a:p>
            <a:pPr>
              <a:defRPr/>
            </a:pP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tiver mais responsabilidade, será julgado </a:t>
            </a:r>
          </a:p>
          <a:p>
            <a:pPr>
              <a:defRPr/>
            </a:pP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com mais rigor… E todos temos o dever de vivermos em atitude de serviço humilde … </a:t>
            </a:r>
          </a:p>
        </p:txBody>
      </p:sp>
      <p:sp>
        <p:nvSpPr>
          <p:cNvPr id="13" name="WordArt 4"/>
          <p:cNvSpPr>
            <a:spLocks noChangeArrowheads="1" noChangeShapeType="1"/>
          </p:cNvSpPr>
          <p:nvPr/>
        </p:nvSpPr>
        <p:spPr bwMode="auto">
          <a:xfrm>
            <a:off x="5510564" y="5445224"/>
            <a:ext cx="2802556" cy="730507"/>
          </a:xfrm>
          <a:prstGeom prst="rect">
            <a:avLst/>
          </a:prstGeom>
          <a:effectLst>
            <a:glow rad="444500">
              <a:schemeClr val="tx2">
                <a:alpha val="40000"/>
              </a:schemeClr>
            </a:glo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88900">
                    <a:schemeClr val="tx2">
                      <a:alpha val="54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302159241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6" descr="http://t0.gstatic.com/images?q=tbn:ANd9GcSxnAy_Ri3pazTYA892jF0wH5Tjm9fkw0iZg4M01NBXmbCFbn6V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61" y="3631938"/>
            <a:ext cx="4170402" cy="27752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14" descr="http://t3.gstatic.com/images?q=tbn:ANd9GcQ4IMoZj-lnqjfcEV7Y653mDoxwNpU-bKyI2SgqzGXIPY1vNAXyA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363" y="3210555"/>
            <a:ext cx="4249329" cy="31707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12" descr="http://t0.gstatic.com/images?q=tbn:ANd9GcTLH06REKZMZNESiHzkYwnCNf0CMlHuvaXdoL83wf5ZsoFvyFqJ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0913" y="253442"/>
            <a:ext cx="2285503" cy="315869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10" descr="http://t3.gstatic.com/images?q=tbn:ANd9GcSo6ud2FuEHtazPiwOXGAb5iPwfulNyGU8T89VFsZ2gHILIx2bA3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260648"/>
            <a:ext cx="3085692" cy="244827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6" descr="http://t2.gstatic.com/images?q=tbn:ANd9GcR6Hx7ho7LoRMDz_UafgZzhfYuyZICOUjTh3nspQRic66TyxopDP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404813"/>
            <a:ext cx="1642719" cy="219358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3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6394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6395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271599">
            <a:off x="362430" y="1676680"/>
            <a:ext cx="8698970" cy="304698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Os </a:t>
            </a:r>
            <a:r>
              <a:rPr lang="pt-PT" sz="32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Guias </a:t>
            </a:r>
            <a:r>
              <a:rPr lang="pt-PT" sz="32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do </a:t>
            </a:r>
            <a:r>
              <a:rPr lang="pt-PT" sz="32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Povo </a:t>
            </a: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devem ser os primeiros </a:t>
            </a:r>
          </a:p>
          <a:p>
            <a:pPr>
              <a:defRPr/>
            </a:pP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cumprir o que ensinam… e nunca agir </a:t>
            </a:r>
          </a:p>
          <a:p>
            <a:pPr>
              <a:defRPr/>
            </a:pP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como “senhores” ou “doutores”… Quem</a:t>
            </a:r>
          </a:p>
          <a:p>
            <a:pPr>
              <a:defRPr/>
            </a:pP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tiver mais responsabilidade, será julgado </a:t>
            </a:r>
          </a:p>
          <a:p>
            <a:pPr>
              <a:defRPr/>
            </a:pP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com mais rigor… E </a:t>
            </a:r>
            <a:r>
              <a:rPr lang="pt-PT" sz="32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todos</a:t>
            </a: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temos o dever de vivermos em atitude de serviço humilde … </a:t>
            </a:r>
          </a:p>
        </p:txBody>
      </p:sp>
    </p:spTree>
    <p:extLst>
      <p:ext uri="{BB962C8B-B14F-4D97-AF65-F5344CB8AC3E}">
        <p14:creationId xmlns:p14="http://schemas.microsoft.com/office/powerpoint/2010/main" val="319141946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http://t1.gstatic.com/images?q=tbn:ANd9GcTrIloyNZNS2OJDZUuDXHDr6s_etSguiNwviQGLtul3Lr-LRCS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7607" y="2822476"/>
            <a:ext cx="4248150" cy="31988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827088" y="779463"/>
            <a:ext cx="1728787" cy="1728787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1331640" y="1390544"/>
            <a:ext cx="712879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TODA A TERRA VOS ADORE, SENHOR,</a:t>
            </a:r>
          </a:p>
          <a:p>
            <a:pPr lvl="2"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E ENTOE HINOS AO VOSSO NOME,</a:t>
            </a:r>
          </a:p>
          <a:p>
            <a:pPr lvl="2"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Ó ALTÍSSIMO!</a:t>
            </a:r>
          </a:p>
          <a:p>
            <a:pPr lvl="2"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TODA A TERRA VOS ADORE, SENHOR!</a:t>
            </a:r>
          </a:p>
          <a:p>
            <a:pPr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 </a:t>
            </a:r>
          </a:p>
          <a:p>
            <a:pPr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1. Aclamai a Deus, terra inteira,</a:t>
            </a:r>
          </a:p>
          <a:p>
            <a:pPr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cantai a glória do seu nome.</a:t>
            </a:r>
          </a:p>
          <a:p>
            <a:pPr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Celebrai os seus louvores.</a:t>
            </a:r>
          </a:p>
          <a:p>
            <a:pPr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Dizei a Deus: </a:t>
            </a:r>
          </a:p>
          <a:p>
            <a:pPr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«Maravilhosas são as Vossas obras».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43620">
            <a:off x="230518" y="1163429"/>
            <a:ext cx="2560135" cy="454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61391" y="6059830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469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469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469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712580" y="5865253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15715" name="Line 4"/>
          <p:cNvSpPr>
            <a:spLocks noChangeShapeType="1"/>
          </p:cNvSpPr>
          <p:nvPr/>
        </p:nvSpPr>
        <p:spPr bwMode="auto">
          <a:xfrm>
            <a:off x="1331913" y="1052513"/>
            <a:ext cx="3240087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2400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395536" y="332656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692150"/>
            <a:ext cx="83280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395536" y="1109851"/>
            <a:ext cx="8640960" cy="4516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“Eu sou um grande Rei, diz o Senhor do Universo,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o meu nome é temível entre as nações.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Agora, este aviso é para vós, sacerdotes: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 não Me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ouvirdes, se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não vos empenhardes em </a:t>
            </a:r>
            <a:endParaRPr lang="pt-PT" sz="21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dar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glória ao meu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nome, diz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 Senhor do Universo,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mandarei sobre vós a maldição.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Vós desviastes-vos do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caminho, fizestes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tropeçar muitos </a:t>
            </a:r>
            <a:endParaRPr lang="pt-PT" sz="21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na lei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destruístes a aliança de Levi,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diz o Senhor do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Universo. Por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isso, como não seguis os meus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caminhos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fazeis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aceção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de pessoas perante a lei,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também Eu vos tornarei desprezíveis 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abjetos</a:t>
            </a:r>
            <a:endParaRPr lang="pt-PT" sz="2100" spc="100" baseline="0" dirty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aos olhos de todo 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povo. Não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temos todos nós um só Pai?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Não foi o mesmo Deus que nos criou?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Então porque somos desleais uns para com os outros,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profanando a aliança dos nossos pais?”.              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 (Ml 1-2)</a:t>
            </a:r>
            <a:endParaRPr lang="pt-PT" sz="21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907902" y="815256"/>
            <a:ext cx="4032250" cy="2888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2001033" y="5611505"/>
            <a:ext cx="624337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GUARDAI-ME JUNTO DE VÓS, </a:t>
            </a: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NA VOSSA PAZ, SENHOR!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315737">
            <a:off x="561644" y="5927413"/>
            <a:ext cx="1401745" cy="3543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pic>
        <p:nvPicPr>
          <p:cNvPr id="11776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-26988"/>
            <a:ext cx="1211262" cy="1035051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8788" name="Seta para baixo 10"/>
          <p:cNvSpPr>
            <a:spLocks noChangeArrowheads="1"/>
          </p:cNvSpPr>
          <p:nvPr/>
        </p:nvSpPr>
        <p:spPr bwMode="auto">
          <a:xfrm rot="-1879668">
            <a:off x="6937375" y="612849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s-ES" baseline="0">
                <a:solidFill>
                  <a:srgbClr val="F8F8F8"/>
                </a:solidFill>
              </a:rPr>
              <a:t>   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39552" y="1425738"/>
            <a:ext cx="8424936" cy="4811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“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Irmãos: Fizemo-nos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pequenos no meio de vós.</a:t>
            </a:r>
          </a:p>
          <a:p>
            <a:pPr>
              <a:lnSpc>
                <a:spcPts val="23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Como a mãe que acalenta os filhos que anda a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criar, assim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nós também, pela viva afeição que vos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dedicamos, desejaríamos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partilhar convosco,</a:t>
            </a:r>
          </a:p>
          <a:p>
            <a:pPr>
              <a:lnSpc>
                <a:spcPts val="23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não só o Evangelho de Deus, mas ainda a própria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vida, tão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caros vos tínheis tornado para nós.</a:t>
            </a:r>
          </a:p>
          <a:p>
            <a:pPr>
              <a:lnSpc>
                <a:spcPts val="23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Bem vos lembrais, irmãos, dos nossos trabalhos e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canseiras. Foi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a trabalhar noite e dia,</a:t>
            </a:r>
          </a:p>
          <a:p>
            <a:pPr>
              <a:lnSpc>
                <a:spcPts val="23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para não sermos pesados a nenhum de vós,</a:t>
            </a:r>
          </a:p>
          <a:p>
            <a:pPr>
              <a:lnSpc>
                <a:spcPts val="23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que vos pregámos o Evangelho de Deus.</a:t>
            </a:r>
          </a:p>
          <a:p>
            <a:pPr>
              <a:lnSpc>
                <a:spcPts val="23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Por isso, também nós damos graças a Deus sem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cessar, porque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, depois de terdes ouvido a palavra de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Deus por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nós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pregada, vós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a acolhestes, não como palavra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humana, mas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como ela é realmente, palavra de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Deus, que </a:t>
            </a:r>
            <a:r>
              <a:rPr lang="pt-PT" sz="2300" spc="200" baseline="0">
                <a:solidFill>
                  <a:srgbClr val="F8F8F8"/>
                </a:solidFill>
                <a:latin typeface="Arial" charset="0"/>
              </a:rPr>
              <a:t>permanece </a:t>
            </a:r>
            <a:r>
              <a:rPr lang="pt-PT" sz="2300" spc="200" baseline="0" smtClean="0">
                <a:solidFill>
                  <a:srgbClr val="F8F8F8"/>
                </a:solidFill>
                <a:latin typeface="Arial" charset="0"/>
              </a:rPr>
              <a:t>ativa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em vós, os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crentes”.                                              (1 Ts 2)</a:t>
            </a:r>
            <a:endParaRPr lang="pt-PT" sz="2300" spc="2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907902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563888" y="6125459"/>
            <a:ext cx="3240360" cy="2558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1879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</p:spPr>
      </p:pic>
    </p:spTree>
    <p:extLst>
      <p:ext uri="{BB962C8B-B14F-4D97-AF65-F5344CB8AC3E}">
        <p14:creationId xmlns:p14="http://schemas.microsoft.com/office/powerpoint/2010/main" val="25732560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9557</TotalTime>
  <Words>1642</Words>
  <Application>Microsoft Office PowerPoint</Application>
  <PresentationFormat>Apresentação no Ecrã (4:3)</PresentationFormat>
  <Paragraphs>279</Paragraphs>
  <Slides>27</Slides>
  <Notes>6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15</vt:i4>
      </vt:variant>
      <vt:variant>
        <vt:lpstr>Títulos dos diapositivos</vt:lpstr>
      </vt:variant>
      <vt:variant>
        <vt:i4>27</vt:i4>
      </vt:variant>
    </vt:vector>
  </HeadingPairs>
  <TitlesOfParts>
    <vt:vector size="49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10_Modelo de apresentação predefinido</vt:lpstr>
      <vt:lpstr>8_Modelo de apresentação predefinido</vt:lpstr>
      <vt:lpstr>7_Modelo de apresentação predefinido</vt:lpstr>
      <vt:lpstr>4_Modelo de apresentação predefinido</vt:lpstr>
      <vt:lpstr>5_Modelo de apresentação predefinido</vt:lpstr>
      <vt:lpstr>6_Modelo de apresentação predefinido</vt:lpstr>
      <vt:lpstr>9_Modelo de apresentação predefinido</vt:lpstr>
      <vt:lpstr>11_Modelo de apresentação predefinido</vt:lpstr>
      <vt:lpstr>12_Modelo de apresentação predefinido</vt:lpstr>
      <vt:lpstr>13_Modelo de apresentação predefinido</vt:lpstr>
      <vt:lpstr>2_Modelo de apresentação predefinido</vt:lpstr>
      <vt:lpstr>3_Modelo de apresentação predefinido</vt:lpstr>
      <vt:lpstr>17_Modelo de apresentação predefinido</vt:lpstr>
      <vt:lpstr>14_Modelo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P- Mistério da fé!       A- Anunciamos, Senhor, a Vossa morte,           proclamamos a Vossa Ressurreição.          Vinde, Senhor Jesus!    (2ª) P- Mistério admirável da nossa fé!        A- Quando comemos deste pão            e bebemos deste cálice,             anunciamos, Senhor, a Vossa morte,            esperando a Vossa vinda gloriosa.     (3ª) P- Mistério da fé para a salvação do mundo!         A-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JESUS CRISTO ONTEM E HOJE E POR TODA A ETERNIDADE!       1. A Vós, Senhor, se eleve a minha súplica:     dai-me inteligência segundo   a Vossa palavra.     Chegue até Vós a minha prece:     salvai-me segundo a Vossa promessa.  2. Brote de meus lábios um hino de louvor,    porque me ensinastes os Vossos decretos.    A minha língua proclame a Vossa palavra    porque são justos     todos os Vossos mandamentos.</vt:lpstr>
      <vt:lpstr>AO DEUS DO UNIVERSO EXALTAI! ANJOS DO CÉU, CANTAI! CANTAI! NAÇÕES E POVOS, ACLAMAI JESUS, NOSSA ALEGRIA!      1. Ó almas juvenis, louvai! Louvai!     Ao nosso Bom Jesus cantai! Cantai!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563</cp:revision>
  <dcterms:created xsi:type="dcterms:W3CDTF">2006-05-02T09:35:59Z</dcterms:created>
  <dcterms:modified xsi:type="dcterms:W3CDTF">2014-11-03T09:24:04Z</dcterms:modified>
</cp:coreProperties>
</file>