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242" r:id="rId15"/>
  </p:sldMasterIdLst>
  <p:notesMasterIdLst>
    <p:notesMasterId r:id="rId45"/>
  </p:notesMasterIdLst>
  <p:sldIdLst>
    <p:sldId id="303" r:id="rId16"/>
    <p:sldId id="281" r:id="rId17"/>
    <p:sldId id="383" r:id="rId18"/>
    <p:sldId id="364" r:id="rId19"/>
    <p:sldId id="313" r:id="rId20"/>
    <p:sldId id="305" r:id="rId21"/>
    <p:sldId id="334" r:id="rId22"/>
    <p:sldId id="332" r:id="rId23"/>
    <p:sldId id="374" r:id="rId24"/>
    <p:sldId id="372" r:id="rId25"/>
    <p:sldId id="384" r:id="rId26"/>
    <p:sldId id="369" r:id="rId27"/>
    <p:sldId id="385" r:id="rId28"/>
    <p:sldId id="306" r:id="rId29"/>
    <p:sldId id="311" r:id="rId30"/>
    <p:sldId id="335" r:id="rId31"/>
    <p:sldId id="283" r:id="rId32"/>
    <p:sldId id="314" r:id="rId33"/>
    <p:sldId id="315" r:id="rId34"/>
    <p:sldId id="299" r:id="rId35"/>
    <p:sldId id="301" r:id="rId36"/>
    <p:sldId id="317" r:id="rId37"/>
    <p:sldId id="318" r:id="rId38"/>
    <p:sldId id="316" r:id="rId39"/>
    <p:sldId id="266" r:id="rId40"/>
    <p:sldId id="312" r:id="rId41"/>
    <p:sldId id="380" r:id="rId42"/>
    <p:sldId id="352" r:id="rId43"/>
    <p:sldId id="386" r:id="rId4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22/01/2015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9ECF5-575F-4BE7-9D3E-F5BC542A50B3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36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/>
              <a:pPr>
                <a:defRPr/>
              </a:pPr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336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71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0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338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61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09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937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9ECF5-575F-4BE7-9D3E-F5BC542A50B3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08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894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16693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67791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436525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48760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32546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40808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323942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445857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013724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8769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65984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30611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43" r:id="rId1"/>
    <p:sldLayoutId id="2147494244" r:id="rId2"/>
    <p:sldLayoutId id="2147494245" r:id="rId3"/>
    <p:sldLayoutId id="2147494246" r:id="rId4"/>
    <p:sldLayoutId id="2147494247" r:id="rId5"/>
    <p:sldLayoutId id="2147494248" r:id="rId6"/>
    <p:sldLayoutId id="2147494249" r:id="rId7"/>
    <p:sldLayoutId id="2147494250" r:id="rId8"/>
    <p:sldLayoutId id="2147494251" r:id="rId9"/>
    <p:sldLayoutId id="2147494252" r:id="rId10"/>
    <p:sldLayoutId id="2147494253" r:id="rId11"/>
    <p:sldLayoutId id="21474942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1.wmf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4.xml"/><Relationship Id="rId6" Type="http://schemas.openxmlformats.org/officeDocument/2006/relationships/image" Target="../media/image11.wmf"/><Relationship Id="rId5" Type="http://schemas.microsoft.com/office/2007/relationships/hdphoto" Target="../media/hdphoto4.wdp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6.jpeg"/><Relationship Id="rId11" Type="http://schemas.openxmlformats.org/officeDocument/2006/relationships/image" Target="../media/image9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9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5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t0.gstatic.com/images?q=tbn:ANd9GcTJsjCG9UYjL1En8yAYHp26ZvfqXEfBnSbPXHI5QL7B7sUUjwaT8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112" y="2034183"/>
            <a:ext cx="4413888" cy="40160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72816"/>
            <a:ext cx="369659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696597" cy="590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77837" y="2060848"/>
            <a:ext cx="7128792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Vigiai e estai preparados,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porque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, na hora </a:t>
            </a:r>
            <a:endParaRPr lang="pt-PT" sz="4200" i="1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em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não pensais,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virá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Filho do homem. </a:t>
            </a:r>
          </a:p>
        </p:txBody>
      </p:sp>
      <p:sp>
        <p:nvSpPr>
          <p:cNvPr id="12" name="AutoShape 14" descr="data:image/jpeg;base64,/9j/4AAQSkZJRgABAQAAAQABAAD/2wCEAAkGBxQTEhUUExQUFhUXFxoaGBgYGRoaHBwcHBocHRgYGBwcHCggGhwlHBccITEhJSkrLi4uFx8zODMsNygtLisBCgoKDg0OGxAQGywkICQsLDQ0LCwsLCwsLCwsLCwsLCwsLCwsLCwvLCwsLCwsLCwsLCwsLCwsLCwsLCwsLCwsLP/AABEIAQsAvQMBIgACEQEDEQH/xAAbAAADAQEBAQEAAAAAAAAAAAAEBQYDAgEAB//EAD0QAAECBAUBBgQFAwMEAwEAAAECEQADBCEFEjFBUWETInGBkaEGMrHBQlLR4fAUYvEVI3KCorLCM1PiFv/EABkBAAMBAQEAAAAAAAAAAAAAAAIDBAEABf/EACwRAAICAgIBAwQABgMAAAAAAAECABEDIRIxBBMiQTJRYYEjQqHB0fAUcbH/2gAMAwEAAhEDEQA/AOqqnAXaDKWQzQLWWLwwppgUnqIx+rkKmeTEXg1PyeUDyVd6GFVLGUEbiFE3Qjk1uJE6wxJyoeEWM50ozJJGQ5i26dD9X8ozw3EFKUApRIVo/tBuwBAMdjxllLCPhNdMaUlNe8eSwAI0NU+kJJJOppoCzCVzGGUQGoE7x6FPG8qW8CzBRF2TOZSTGwlGD5NIINRSiJH8kCGuFjERknrHrGHhpQdoFm0ltIJPJB1COEjcXJmERuieeYFnoIjDtLxVoiCNGHVPdvC+apy8FGc6WMCG2sdC4zGquISr+aG3bh4XTfnhiaiyt7nM1bCFs2dB1bMYQoLmDHU0ielcESjGCEQXKRGxbxrUCMpDg2jikqQpLb7R8iaxgmUjUUuox7S4Mb1eLIlhIXmdTsw4Z/rGFOnMHGojjFqftZQCWzpIKXsOCH2cfaFH8RqcS3u6mSsRlqcPY2IIN4nqV0lSQ7IUQlXKdUny08oJVTTgf/iT5LH3AgedULl3XLUkFQD90i/LGFOcjDYnoYVxKfa3cf8A9dmQNHa46xrTzbRN1RYaE+AJ9hGf9SlPI8QofURwy+3qY3jC6uXNMoGCf9R7G8yWpvzAAp9Xt6QpwioC0JWN+OmsVdIxQxDvsREuZwuyLESmPdTKgxmVNOVJvwbFub6+UNSsM8SON/Dzq7SSC+pH3T1jvAa2csTZc6YUrAHZq3fk8kadXhLYMeQcsZ/7EbzbHphK0K3j1xEUK+etfYyioJTbMLkjx28Yc4fgB+abMWTwlRFupd/SMPjrjFu2/wATfUL/AErN8TktCYovD6sQlAYD3JPveE6tYrwNYiHBBnITsBeOK6UUnKQxhxhNM6is6DTx/aCcTohMDj5hp+kc3kBcnE9TuDMhIkhNkEB4CKCq7Q4rpndINjpAdKC2kUnq4hH+IjnOSxjlUkCCa6eMxtGE2a8NBmG5klMEymj6XLs8dyURwi2MUU80gwcZr3gCQi9+YLKMp6RS1GaRH+Crd/COhNYwto6go03hhOWCl+jxL/NNrUzmq70dzMJ7eWpJ0I144PkYEzOYokThLkFZ0CST5B4zyHKKKh+OvJpHSpwlgBZCVpLXO4i0w2okz0jKUktcAhwesfl1DPVPnKVNYBZdROw4HEWVfIpkSAumKUzUjuFKrqy3Kde8OnWIMi8TVmzPWZQ43H1ZR5LjSNMNq21j6lqxOp0zPzJf9feBcLpCtXCQbn7CFXyQ8viTlODalPJvcaRIfFQMybY5crANbTf1+kVk6eEAAamwHA3MCTJgI21ifC/ptyqNZeY7nXw7eSAQHFiQNeDDGYsJsYBlVTKD6Gx+0HTQFBj68QDG2s/M2uIqJK+YSYElpJLDU2jWtkqQrKryPMF4dJZ1nwH3P29Y9FWCJykpUu1CazK1MvLLDEtz13Mcf60lKgmYCk7HUeo0hJiWJyEJmJU2YrU5ZyXJYltLDe1oXTZ4EvMt3AD/APEkgk+o9IBcSt3HkFRqUHxBR5k9oi5a7bjmJ/P3CxaH2D1iEhMorzg/Kr/1MAY3hmRTpHcPt0h+Fq/ht+pJlUfWv7k3LllRJgZxmh5JkhKFKIhKiUCokaRWDF1qFLmWjSnXaBJqo3pjaGquolxBkyHAMerBFjtGaZpTbaDCM6X3jWsQl3O5Se7GiFlSW4jOmmMCDrHspbQo9wp9Ljj4pxYppezTdSyB5ak+zecdZgSW2iPxuuzzmBDCwbpzxHZAGqO8ZSGh+EdkbTX7xbum4b/MOpxpwFpKVBKFFSAHDOgPdm1ALDR4kaZCkoStjqT4jn2hjUVaDJYIGY2zWubvZnc3e8SOlnRnqDqV3wbV5qZKL92x87/eKmlmgJtYfxzH578Jzsrywev2isqalkZd1a+HEJyY7NCRP9W5pUYhmWTsLDwj4Vh/nX/ML5cbhMccQmB6hhq3BHnDegqTMSx1Fj+sIJaEjUwRIrMqgRpuIxsFihO5m5QzEhQyqv8AbrGawwAa20ZJqkgON+kdprkqH7RK4boA1KMVAWTJbFKIpmrmAB+6SW4IGg+YkFmj6YpM2XNIJJIAvYgC48Gt6QXis/tSQj8NyfDQerekDEZgVtqFO35QA48bPFa9AnuAWs1FGFvLl/is7aPqot1uD7RY4bUidKKV6i3iPwqEQuIqJIlgs3FrEk3/AJtHNNia5CnlqJWXsbg8246uINkOQ8R3OChV5HqO8YSUdw6fUQoXZBIgap+J1zViVOSkHlILPsL6OI9q5zIaK8asAA3ckyAA+2CpnEmGFMu0KZSoaUabGKxUQwmU2U0aUkwgw4nUeYaQsmU5SYBXDiDRWdzhd47WyUlR2Dx5LNrwuxvFEoSUpuTY/eFtqPxoXbULRJCgGIV2ikggH8PeJL+FufCJJOGgaG+779YqV4oEyApMsCaoNntfusSB0B9Ymaeac6n0Dt6frEis+zPaw40+RKqjqpE6UlByomIb5rA+G3lCH4qppacpllJYEEIUCeqi38vC1CCpZ6N+8EqSEhY/tZ/rGBOLWDN9PkD9oxwEEJE0K2f/APP2ihoqztQVbv8AaI7BKsJAlG7XP3+0WtAUKlEoYEC1gBr0SB6kxxYoxuRZsfIAjubdoY+QsxzTzUm7xuFpeGSDlRnwfiOpB7xOyQA3U3PsR6x8ic5YbwPTXcjRRJ/T2AgCd1Gg6JjminOCnTj9Izql5AVPp/GgczQne4gHGK3OGSbs5+36+UA4r3QsQ5txmlJOdGYqAuSryu3vGMirX2Li4uQGv8xfyaEWG1iSqaCXCQD57n0eNJkyblCBlAIA8Aza+AHoYxVvR7lT4qJI6mFMpSlKIupRJc2AGjq6D3jj+pSmZkR3mvMmHUt+EcJ6QPjNV2coJlmyi5P5m38OBH2EYeopJLurU+5j0UQJJSeYs9QanpitM9an7wKh0ILj6RpheI9oEy13UQ4PT+7r1j7Gq8F5EnQB1HoISYQ6JwWULy6FQB33MafvNI5LKqkoipbCKWkw9hHuE0YSHJF7w2kIF4hyeSedCJ9OxZiaixNyy/WGMyQmYNgdusS06SsXAMEya9TMoaaHeGekQbSDy1RmeOlUqUsixGnmW+8Rq7i/AHuIrcZrM8lYW2lj5RHSZoUG9f55Q02RZl3glaIhc5SnSp3ASAOl2UIzovmBN3R7j+D1gedWZQyhfQdTo59vSOaacwS+oHsRtAcTU9AMvKGSl38c30juchS2y3sxP86QMmUpRUJYc87AdTDaiSqSkuXWdANB1PEGmOzZknleb6Y4r3JZcwyqi+zA/wA8/eHyi3fR82oIs/8AmFVZQlacxutSlF+dEj3gjBJ+ZDHVNozKtbETgflox/h+IlU0l9QAW00F29BFCkxGU6Mk1kj5iD7ufv6xWUs60CooQfLUWCO6m1So5TlZ23few06mNZaywADAWjanpjMWgBwlzmIDsQk5Qb2vueIyxhZkj8L6h9CHD/WEesvMgxa4mZRxmFfUdnLKt9B1J0/nSJyprdkuXFwASfEx3iNcCRmLrOgsGHmWHnGCpc1QyoVLSnU5QVEdSuwHrDlT1NnqOBGAV2TBcMlLzTAxSCzlVrbv0jXEa3ug5jkVmD7kBnPmfYR9NnypQYKTNU9wp8j8qLgrPsOICrZa5xzGSu26bJboFAW8IeuMA3BORmFHqcrqu2mS0j5XA8BuT0hli+M5yZUgsgfMr7/oN4l5s8juoSxNnsT4Wh5hdGlCQogqAcgDWYvc/wDEaQRnATymkTJQzWQFfmAUtZ2AT9o2qaipUoJSsgtcAAB+LWjCmq5i5hXLSFTToVfLLHA6wTU081CSqbObgJZIPLEb9HgGyqponcNcbNupxhWKzZM0FbpIN06BQ3BGjtcHmP0qirApLguCAQehj8Yp6xRUM6swCnJJuw2iq+HMbmZCkEEJZnGmtoXkwhyGisgNal6cma7MdxC3GJMsKdKk32JaEZx45W0OgVdgYS1c5fzAnXU3KjAYPHcHkTqKc3qpxjNQtZWNgWDcPeE0yQoEN8xvbjaG2XICuap1cE6dB1hVPqXcvc6tq3D7CLiABOQ/aBzpRLkl9vE9IZ0NHnKXu9kh7k7nokQtXMJN9rAcCK3C5XZpzlgopAD/AIUjc+NzAgCblysi/kw4SkSwEX8muYxq5fd1KUt3lcJGvn+sBpxJJLIyqUfxLJ9kh43OA1M/55qCn8l0jpZo5jIONG2NRVVVAX30OE50S5Y6AuSfEtAAnCVVLb5Soj+ef0hvKwyopyZS0oZRBBLa7EOwPg8fT/hx3OZWr94OC+rEaQJHISpMq4z3qGUiu+OtvX94bS0KBZoRyZakhlAuLEsWPV4scLUJstKrOLHxH8eImc4+xLTxyUwMWpnKzBRBRls4JD6kv0uB5QJi5UrKc2VN3Kn6WSNTpDuvUAsA6JBV4liQ/gA/mIncemkLdCnSxUl9QQSFAHofrDMWNWAJEWWIbRiOqxSZLZMuYsk/2IT9I8pkT55765i0Dxyk8PvGnw9TdvOUuYAUIDqO3h1fiGmKYqcqWASg5gABoxYNFUE66n1PUop7CSM3Jyj0IBI8zAuI4ie0JCcpH91vXcQurZyynUFvXxhbPQZqkAfMQx8t/SOqpqr8xpJkImTDMCWQnUjc8J67efSH/wDpdxMmFTAMEIJASnQpBGpbyMJar/bEmWg2BBVtd2BJ8YfKrlKQlJmIB00NhuSSq+kA17HGxX3qoLnYpq39ruA4ewnCTLdQWoBOZrBiSSw444jX4jpFBExJuUkA/wDqr9+D0h/RU8mQBMCSqY3zKszjjQW2ibrJs2YuZMKVkTElCQlLhtirjnmIAvI8h8T0OdaMmsPwKbUElCbA6mLHAPhiagKClDZm84ovh6X2dOhJTlLX2PnDGiJJV5feK1c3POyZDZkZMoSLiFNQVOydRoeOf50ipp6wO2qY2TgiCrOkuDtxA+twO47gGG5C/wBCTdQKj1j6VTIKtCI/QP8ARR8wGmohH8U4YiXL7RPdUbMN+fYGBGdWNQuNCRapfeWoaC49YYVuIOgoUpTFjpcpIcJfZtPKOsPSCpQIsUpEDVaQZpCbpQw9P3izoSY0zUYVQky0uGT9W8Yp8GrcpQDqq58HYeZJ9jE5Tyu0mpTsO8r9I1NQ9WgD8w/7f3ju5NmUMa/Fyrxf/dQoEAtYg7g6f5iN/o1pvKnLSl2IJPdPCv1illVP+4x0UAPUNCHGQuTM7RFwuygdCf3gRqIwE/TGOHSVkf7s7ODs33h5h0pEm8s9xRAUl3ubZhxErh+LSVM5Ms7g3Hkf1jPHcUU6EoLJew56npGOoZaMNFyDKK1HmKVzmoOyUn1UoJHsg+sIapXaLTLIJdbpblTOPA29IyTOJlTn3KE+gJP1gzA1plpVUTD8oZA3JZiR9POMA4ip6AGyYwxSUJeWRKYWCl5dzYIT75oV/EichlSh+BN/ElzA+GYrMM5c3ul+8QbkBL6HbiPcbmiYtSmUFWsfCOBF1D4nszBRZAVqBZX2jnDJ0sLa13K1bBIuQPFm844k1ACSCHB2jGTSqKkuMomKCW/tFz7tBEzRHdNhE+vV3Tkkjc79eph2r4OMtSVBeci7KdierajpvFXhISiWlKQAAI8rKwCJPUZmr4iyT8SVVQzCoCYrukuQNzu5MWEpQShKEgC0IJ0xyGh3KAQjMouWhnHQinYk7muRKBmVAyawEnKQn0hJiGJPZ4BRPgxjggXO5OHlIy5rwfTy5iPlV5PCwVbs4uI6nYgHB0hDK5lqkSipcXRpMsoHzhB8WzQpcpAuFFZA/wClvvAWMLCgJiCX3EJMRxJSpiF//Ww+5jMOABw0zITxImuHSgJxD5SUtfR2tBOI0aJQzWYADqo/uTBFVTy1kLAzEgHp4wtlSwpXazC6Qe4OevhF8g5cjy/pCaVHYyTMV864V4MvNUhXjH2K4kV22e0e4BJIKVcxkKiEYnsx3MmNMB4AMG1lIJskg6s/reE9VPSO8osIEr8fUtOSS4BZJUejWT+sC0QuF3I4znC5iXUkodYOrOD1bYwPlz1Fy7C5OjmzCMJeJMszGfTMNC+56XjabLMxJnJDKBzNtl4+/nGMdSzGpD2Z9/U5QZatDMIfqzB+jQJOrFTFiWkB3CUnpsfHeOKiqBR3gHKszeTAeGphh8PSUmbLJ1JJjGbipMqUWajerlJk0pAABHdPX8p9LwNi9Sy0nLZaRfht4NxYZ1TEjZA9Uv8AvA9dT55EpQDkAe8RIRon5/vLmXVCLJ05TslQdr2Fm5tDXAMHmzVBVyQQSo7cJHkXgOZLSkolD5lK73hx/OYv8GmBMkMLkk+8NbIfiS5VCiMJFPkRc3EIcRqLm+8dYrizAgO8SsycVKJjcafJkwWOpNX3h4wTiWJEwlkSVG41h2aHuOoXbSKNQGAimUSo3gkBo9lJY2DmN5ko2cawzUQzbgtMl45rJcZYNN74BhzilPmT3A5bTeJjoym6MlZ8wgEPtA86maWt9XBjatpJgDlJAjSo70qzd5rks17vDcdQcpIqA0+KkS+zN0uxvt16RniU8lbbABuNI8pqPvTAsE5EuwLObAXG13jyWZZIy90/3EkP9R7wUD23YnBpiEudTZI+5h9TysoQAPl1PXeAJFKkKClzUki4Cbx5iuLksiWMgOpOrc9I3qKPLIwVYJih7SZkSXD+gglNGAEttx9yYHRLyoGjg3PIUbGDZFWnNk4AtydomyMT1Pc8fEmFabuIapYTMJaxN+IbYbiidGJBDac/aGldhMmatK2yqUBmDhjwQBoeR1B5hlT4KiWHAvAjKpXchz2HOpJVOFuSUBTv8rc8GGeH4QqmAXOTlU9twOUuLPD1eH8d07EawpxntchQ4I03+n35vGMxfQ6m4sijZ7hBLzJnFwYFqqlUuTLAF1Jb/uN4GTVLWnKQx5F36xvUSlHscxcjM58xCuHEi/8AdT0Bk5D2/wC7guF0p7VKla5VLP2izwypHYpfiEOGvMnKQgB1AOoj5Uh9upaH5phJQAWUQBBXZ3Js3H6REmIqClR7S0YN4HqqnMslt4NpXItFAGpNGVKlKWjefNKg0LQS4D3hlJpVMC8HVbkmRwDuDypIBvBKp4gWqVdo5SgmFs4kjvcQUtjFJTzSSCkhxAkiXLXLcBlR6lGUiGNTT0A1mP6iWFIZSfGIGoCpc7KgZgT8p/lovqGtsxjLE8Fkzw47qwXChY/4idX4NuGRYIkfg1ExUuxzEhtbA6H0hTjFIntzkBAsSBzvDzFZZkqGRbK3BZj0Uw6awrqJCV7lSzdQS5/YRZYqR4w3PkYBPrQkMgHzbXyF4ypUOntFEO51/T7R3W4ctN1JKeAxtAqJ2QOQ5Gj88tC2N9T0fHCobMOnVQSku5WpmB2A0eBpCeQ5L8esYSXJclyTd4IQ7kNrHBaEzNmLm4/wXY5SLanX6w9lYkguOPeJWmqQCl3NmaGstaFh20txE2RATuYtkaj2ZNADwsq5oKSwTrrAc+oZLDSBp1S6WjseOoLklqn39ahJDkgjjSD54E1AmSVMx76QPcD7QjxXDZ8tOaZJmJSdykt5nbzjr4cTNSpRCTlIuTa+xvDGCkXcJOSHUrsFp0ykkqspd24Gz9d/OPMRqQQQIVKnqO8ZzFmMXFu5pck7ntKkPcbwaWSRls8ASV3glCnIbWH8Yl2qNaehLu9oLq5jBhHEmaQADGU4uYU7GeW78jBMpeC5ct9S0cyy2sbKL6Qg2YBa5Py0EWEb06lb3EezZZSX1jIr0tpFtz0lbluGS6xrQ7w+oBiby5rp9I2pp6kmAy4+Q1HKwE4xjB1TKgE3TbN4biKSRh6QhIlpSgDge55MLf6wxtJxKI3DkAfaPBXuD43hrAqmKcAbnSI5VPTKIC1q/wClm+hio+JZ6lyFtwPR7xE4XTiYvvEgak7w3HfHZi6s6hWMYN2CUTEEqlrPdJb7QPTzIrVSkzpKUzMyJZzJTZ7j5VdCDtuD6xTkEjgsfEQzE5YUfia6cYwmoSQSfaHmC0OdHdY5XcE62GV+ju8T1BTrnKEtAJUfYbk9IrJ05NDIyIIXNUwUvZ+B0EKzk/SvZh4h8nqKK5kqyjyfUtqfX6GNsMoFipkdqGSqYkagkbsoAuk9C0L5M0v2pfNmYK1IUrVQ6gC3DiDvhwpNRLQS+aYlQVdwUd5RL8gqH+I5rC/qaACbjbGavLMUXUyllLXO1g3lAtTNSgSylyybuokJN3UAPwn0g2cvNMKwGyKKh7j6E+0AVlYgSyVEE3D7dAzQhB0KlTfMAE9T5Tly9Dub2jVCngHCcPKjmYtsNz1hkZeUHwMXqKkGRri+prwkkAOfSDaKsSlTLBSotd7efB8YafD0lM2nCJSJefO01UwO7gtlPlCb4iwn+nKikpIHIdy+zwkZrbjNbBax+uYSY0Comfh3Eit0K2uD04itlFMumXPIzLzBEtJuMxDuRvaOfU8o4G58YOVxolcZU1QFgBZClHRTMQ+gU2ojQrAs194AmZkwMh3BJlyRpxAdYSkWEMZ8KK+rOfKCzByeP3j0vJxhNwvDJdq+IJnmovp039NY2lV5IuLw/wACqM9PMlZEqUpyMzXfckwmr6LsJgSCSNbgD6Ev42iPHlslTPUfHQua4ROC5iQv5SWPgbfeKM0UrvAKsFHeFOAJT2mYhglz57QNNqFZidjced4Ww5ZDR6E46T9xtXTZKHD2a+4b7npE9TYRTqUVSp+VRNgsMnqAXsNrvA9ZNOchdiCzXfZw0YT5DEhSVJsCHDa/Qbx3E/eEgAHUb51oKUzFpIB/CpKy+zFyB4xnIwqkKyoS5yxwpdn3LpAMKKds9g4B1+kUVHSFR+YgD8Is8A/t+f7R6gMNweorZNO5lyxKcMyVKJPqSYl6/EzNXmNgPlA2/eOa+kKJq0qeyiz6s9oGKLxRjxqN9yd3J9vUoMOlZ0SzmyhJKlf9RZPTRL+UOfgeklzqx0kqEtJULWckpS/OvtCiVgs2ZLSJi0ykkJyoAzLUUhgSHA33VZ4rfhalTRS5uUmapRDlKS4AFk2caknXeJc7gKQDsx2NWJGobj8tEpOVAdOZ1qs5PJJsPCEdZh8tUoqzBQdyBduoMOJ1cFy8yVJIILlSgG6EEvErJqGnagpY30B511DRPhVq72JWxHRiyZWTgopDy2N0pzJJbQ3u3jB0qqWoNMJLN3muH55Ea4grnLqcpZlZde8d7+esAmcOExeoJFgSHJxB4mb0VRMkTO6grlqVmKUliDpmSeotDZA7UFa0kBT2Owdn9i3LGCfh0ASgtQbOrKl9ht6q+kOJCUdkHAKkypYbonOLecS5cg5HW4GDJycoOhFOGfBRlKMyWRMSR6DW3MfY7WSkSpcuX32mFUzUMoBLBtv2ij+H8WCpXZ/KxKUoDpUd9r9fKJD4ukpTOUpIWCcvaAgAHbMLm8OGyAx3FgXkJqASJRC8yVWJP6h4oZc5BDrDnThwND/OIV4bSpUlTHQ3I3Bv/PCDpKbas1tIDIwJlBxBhsTkJKrAP/NztCD4iw9UtQWRZW4Lh/ERviBVM7oJyOO6NT1P8tGHaTZScoWcpsxuPIGLs3kNkP4kfjeL6Qu9zf4bWtZKUoJJ/EPYRQnB5sw5ZtkI1Upt+IO+C56ElSSzt4OW/WN8TqETpyJeYpC0qDDm/vv5GPObKQ+hL+NrxMn8alypYCKfUalzfrGOBVBAUuYkHsyAm13Onpr6QLik0SARqQSPE8mE9KudPsFJAJsCcoJ0tzFZxhUq+5JzbI3WhDqesQFmYsFS1E9ctySrxe3m8HL+IAsMuR2nGZg3JB56QjTKUl7MUliDBMvEQkXF4L0VOzNZz8CeUqSorOUAuTlH5X28IpqJCEpda0oULgFQv94lZFeVOUsksbnZ92/WPJSVNY23UdT72+sIzLZq56HjY2ZbaMviSSibNSoMWF2NtRv6xlRYWO0C0JBb5buAfzXgenTcKzFQT+E6dfaL/DsPBSCnKAQ+kDy4rxuL8hBiIau/mKJGHKuQCtR+ZRv5eHSBcRnGWjsyCAeSLf8AG1oscwloI9xaI7GMyyXDiMx4wxsyc+WRqhEs2fLLFQKlAfMtT/QOfWB5E0FYUQ4TpsCdvACNaTDlknuW6loIVhgLj5FeLxT6Yqd/yRcDxOqzE6WAFvUxhQyu0WEksDq2rC59hByMLyguHJ3P2jCnldmsL0Y3+/tBhaWhFZH52RLCXh+daJIUEoIzFgxCEtd/zOzP9oKxCYCsrQcpQAmUBuzZio8Zb+8IK7EGWZgchsoYsCCxDnYPvGNOZ0zZQSQrvpYkhR1AfRg0R48Vm2i8LccXt7PcsMHqJU1QmABE5Lg+eoPSFPx3JzGX+chQYb7iAJWGzEjtETbhIIfQjceZv0cwpxCvmzp1w2RKvlfbck9QB5xgwFcnIHQlfrLwsxxg6XQ6XBGvI3/fyjk1Q3BzOcwGjvtGGF4rlV3tFC5+hPMN/wCkQSSNzGkBH94mElxaGIpiMgtt/B/OkD/0S5lyosL/AM4hkZIUb2Au/AAuT0AeO+0zAJHdQFBTbsGy5uVKUb8M0V+Rxxt1JcWVnQf1P+IfIpEyiAVAFnmK2SAGYckn/wAWjelSlINSVZu6cidSknb0bzeJzEZxnKMtB7g1I1VvbxP2grC6ZaCAsjV21YAE946eWsecRQsncux42J5GTuKTxNys+YEuCPrDOgnJSMqmSQXScr7uw1YwzVh6wkltSwSR3ieiQ7fx4El0ikKyzE5DckK4sxfht4q9ZXgDEUGoIJQTmLMCSW4AFh4sIVVUskvlcG4Y/tBdfWdo6UJABDOHL+enpAh7jC76M5Zzu+0PbJYAWM8fBVs8xWtWjC18o+qjGlOTZz1IFyT9BDz/APk1pSZk2YhKWBAQp3cakkXjPCsAXMBUkns8xAUANBu8T+oldykNuYTJtklmuB5HmLLCsQSmRLDv3R+/vEJPSEzlISolKWJe+l4cYDRzVoAYhySOgPP1841UB7ifPyepjB/MpJmJFdhGE2lUzwVS4MEIvdUfSZayWNhBhlH0zyjjk5WIUDZ/CMKdBJ4VFFiCgkFiHhKMUANwl/CHq1jqZNP6Jb99VtoXTqGZMJSkZj0g6orSvSGtIiWkAPlfUzARm2dO2XjxheXLwH5mF+MncPwQJU01MxajoHZA8Tv7CHf9aB3EAAg/JL77Wv3iAA+rXDxvWViHySzqQlStSTshA0KvYamPa3BpSUjP2Uskd22dXmo7+ESHOf5oWMZcvQi+rp5i3ClrlqI7oJRlPTu6QoUlUsKBcEAqyjQ/3LX+IX0EdT565a8qVJUPyrP/AIk6jobiPKutUtPZrliSndV2Pne3m0GC36nccgNNOJLKSALMA/pBsucogMSWtC6pV2ZQzqQpADizs9xBaawADLpFasGFmbv4hk2WopUEjX5idAkXL+Jy23jHEZ/ZyiE3uxPJ/EfAOB5QZiNSCoS02QkB8t+9q+ty+/QQtrVpysbABkg/fqTeJjyzMXI1G4gEASDUdQUA3KUPYBgVHkkh4YysUY91IdtSSWvcknQBo5w/Aps8ZnCE7OHPpDOf8JKy3W48AB7QJxhu5W3lIurgMrFXUJil90OAPxH+7z44EcV9UuqmAMpsuUKIItHtIhMpZGUZgdWiroZ5LHIIL0QhupLl8okUJP0vwNMUCROZR6fvA1R8HTJKTMXlWwL9Ooj9GkTk+EB4jVmWbsUnmBDtcUPIyEbMnqzD0VKZEtKnSDlLHZn/AG84b4qrskIpqdIzEX4SNyf0gLB0okmbPSLO0tIGqjx0ctD7CKEpBmTC8xd1HjhI6CJSPdR6H/sufKFWx2ZC1HwTNDqSoEkucw33II0irw+mEmWAWdoaVU5BBD3iVrqtlM8UqWeRtkYgAnqNaqcEhyfKElXiraQLXV1meEy5zqYm0UpiruDdzWorDMLJdzG9N8PPdSiTwNvODsKQskBCUhPv4mHtSQgpQkC5D/eNyPWhB6gFNhUimSJk5XVKT9WgeYqbW2koCZR1WtwVeDB29IFxOQBNJVdXJ/MrjwH1imo56ESwkEC20SheZ59mLFE2YimfB85KkzETUlSLpSzJ6jWFmLYotZCJskunYXHkYs5k0JGbMSOkKazD1TDmQq3WDCgm2lCZmXQkbNqWNpKR1VeNaWvmp+Upb8r+wd2h6v4ZS+aYs5R+HR+kZLKQSBLQE7NDQimG2XkNxPUYiFEdqhTjTRh6NARmJc3Ur/iGA6Q6mSgTpbiPkUIDtHDGB1F8lEHqlkFk6nU/eN6elQACrvHrHVKkFd4KnID6Q1fdFE1qbycRUNNOIayMUcMYnwI3lwbIKiDGeaU7kRzNxEJPcNuICWLQunmACAw1FygVijkERpidbmlF+D9InKdRjWtWe6HsVpB8HECyAbjlG6j6iqVZZIX+AFn8m9iYbrxEZbmJkLJnTA9gzekdVekT4sKlQTGeQ/8AEmVViRzm9oUVlUSqBsVSwcWgOVUqIueNhFYAHUWFvc3rK42BF4FlLOpjRKXDnWO1jSCEOh1KT4SnE5+bXOwihnlCEuVAq1iXw1WWSGs5vC2snqKjcwp8fIxdWajjH5qZhGQ/8ujlz+kCLqeCTASJhbWNUCDx4wgoQeNCOKLGAE5SkmMcRr5rjK4TCuaogWjuRNJBcwVCdVbncysUoMoxzLJax1jBWsH0YgSahHQmiEhrm8doSSI2loD6Q9wahlrz5ku2Vrkau+nhCybgEz//2Q=="/>
          <p:cNvSpPr>
            <a:spLocks noChangeAspect="1" noChangeArrowheads="1"/>
          </p:cNvSpPr>
          <p:nvPr/>
        </p:nvSpPr>
        <p:spPr bwMode="auto">
          <a:xfrm>
            <a:off x="155575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 descr="http://t1.gstatic.com/images?q=tbn:ANd9GcTMIEMtXwmTpzs35bdR-wzvA0JvGtHF_pHMOf-F-N_8crgw35-y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22" y="3717033"/>
            <a:ext cx="2162570" cy="1882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http://t0.gstatic.com/images?q=tbn:ANd9GcQ8Fa1gw0uTAyQmrkF9-1M3KtAVcHd70jnJJ80-ep_B-D5uPKZp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52857" y="1916832"/>
            <a:ext cx="2919500" cy="3682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72816"/>
            <a:ext cx="369659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696597" cy="590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259632" y="2169962"/>
            <a:ext cx="5832648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Vigiai e orai 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em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todo o tempo,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para vos poderdes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apresentar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diante </a:t>
            </a:r>
            <a:endParaRPr lang="pt-PT" sz="4200" i="1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do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Filho do homem.</a:t>
            </a:r>
          </a:p>
        </p:txBody>
      </p:sp>
      <p:sp>
        <p:nvSpPr>
          <p:cNvPr id="12" name="AutoShape 14" descr="data:image/jpeg;base64,/9j/4AAQSkZJRgABAQAAAQABAAD/2wCEAAkGBxQTEhUUExQUFhUXFxoaGBgYGRoaHBwcHBocHRgYGBwcHCggGhwlHBccITEhJSkrLi4uFx8zODMsNygtLisBCgoKDg0OGxAQGywkICQsLDQ0LCwsLCwsLCwsLCwsLCwsLCwsLCwvLCwsLCwsLCwsLCwsLCwsLCwsLCwsLCwsLP/AABEIAQsAvQMBIgACEQEDEQH/xAAbAAADAQEBAQEAAAAAAAAAAAAEBQYDAgEAB//EAD0QAAECBAUBBgQFAwMEAwEAAAECEQADBCEFEjFBUWETInGBkaEGMrHBQlLR4fAUYvEVI3KCorLCM1PiFv/EABkBAAMBAQEAAAAAAAAAAAAAAAIDBAEABf/EACwRAAICAgIBAwQABgMAAAAAAAECABEDIRIxBBMiQTJRYYEjQqHB0fAUcbH/2gAMAwEAAhEDEQA/AOqqnAXaDKWQzQLWWLwwppgUnqIx+rkKmeTEXg1PyeUDyVd6GFVLGUEbiFE3Qjk1uJE6wxJyoeEWM50ozJJGQ5i26dD9X8ozw3EFKUApRIVo/tBuwBAMdjxllLCPhNdMaUlNe8eSwAI0NU+kJJJOppoCzCVzGGUQGoE7x6FPG8qW8CzBRF2TOZSTGwlGD5NIINRSiJH8kCGuFjERknrHrGHhpQdoFm0ltIJPJB1COEjcXJmERuieeYFnoIjDtLxVoiCNGHVPdvC+apy8FGc6WMCG2sdC4zGquISr+aG3bh4XTfnhiaiyt7nM1bCFs2dB1bMYQoLmDHU0ielcESjGCEQXKRGxbxrUCMpDg2jikqQpLb7R8iaxgmUjUUuox7S4Mb1eLIlhIXmdTsw4Z/rGFOnMHGojjFqftZQCWzpIKXsOCH2cfaFH8RqcS3u6mSsRlqcPY2IIN4nqV0lSQ7IUQlXKdUny08oJVTTgf/iT5LH3AgedULl3XLUkFQD90i/LGFOcjDYnoYVxKfa3cf8A9dmQNHa46xrTzbRN1RYaE+AJ9hGf9SlPI8QofURwy+3qY3jC6uXNMoGCf9R7G8yWpvzAAp9Xt6QpwioC0JWN+OmsVdIxQxDvsREuZwuyLESmPdTKgxmVNOVJvwbFub6+UNSsM8SON/Dzq7SSC+pH3T1jvAa2csTZc6YUrAHZq3fk8kadXhLYMeQcsZ/7EbzbHphK0K3j1xEUK+etfYyioJTbMLkjx28Yc4fgB+abMWTwlRFupd/SMPjrjFu2/wATfUL/AErN8TktCYovD6sQlAYD3JPveE6tYrwNYiHBBnITsBeOK6UUnKQxhxhNM6is6DTx/aCcTohMDj5hp+kc3kBcnE9TuDMhIkhNkEB4CKCq7Q4rpndINjpAdKC2kUnq4hH+IjnOSxjlUkCCa6eMxtGE2a8NBmG5klMEymj6XLs8dyURwi2MUU80gwcZr3gCQi9+YLKMp6RS1GaRH+Crd/COhNYwto6go03hhOWCl+jxL/NNrUzmq70dzMJ7eWpJ0I144PkYEzOYokThLkFZ0CST5B4zyHKKKh+OvJpHSpwlgBZCVpLXO4i0w2okz0jKUktcAhwesfl1DPVPnKVNYBZdROw4HEWVfIpkSAumKUzUjuFKrqy3Kde8OnWIMi8TVmzPWZQ43H1ZR5LjSNMNq21j6lqxOp0zPzJf9feBcLpCtXCQbn7CFXyQ8viTlODalPJvcaRIfFQMybY5crANbTf1+kVk6eEAAamwHA3MCTJgI21ifC/ptyqNZeY7nXw7eSAQHFiQNeDDGYsJsYBlVTKD6Gx+0HTQFBj68QDG2s/M2uIqJK+YSYElpJLDU2jWtkqQrKryPMF4dJZ1nwH3P29Y9FWCJykpUu1CazK1MvLLDEtz13Mcf60lKgmYCk7HUeo0hJiWJyEJmJU2YrU5ZyXJYltLDe1oXTZ4EvMt3AD/APEkgk+o9IBcSt3HkFRqUHxBR5k9oi5a7bjmJ/P3CxaH2D1iEhMorzg/Kr/1MAY3hmRTpHcPt0h+Fq/ht+pJlUfWv7k3LllRJgZxmh5JkhKFKIhKiUCokaRWDF1qFLmWjSnXaBJqo3pjaGquolxBkyHAMerBFjtGaZpTbaDCM6X3jWsQl3O5Se7GiFlSW4jOmmMCDrHspbQo9wp9Ljj4pxYppezTdSyB5ak+zecdZgSW2iPxuuzzmBDCwbpzxHZAGqO8ZSGh+EdkbTX7xbum4b/MOpxpwFpKVBKFFSAHDOgPdm1ALDR4kaZCkoStjqT4jn2hjUVaDJYIGY2zWubvZnc3e8SOlnRnqDqV3wbV5qZKL92x87/eKmlmgJtYfxzH578Jzsrywev2isqalkZd1a+HEJyY7NCRP9W5pUYhmWTsLDwj4Vh/nX/ML5cbhMccQmB6hhq3BHnDegqTMSx1Fj+sIJaEjUwRIrMqgRpuIxsFihO5m5QzEhQyqv8AbrGawwAa20ZJqkgON+kdprkqH7RK4boA1KMVAWTJbFKIpmrmAB+6SW4IGg+YkFmj6YpM2XNIJJIAvYgC48Gt6QXis/tSQj8NyfDQerekDEZgVtqFO35QA48bPFa9AnuAWs1FGFvLl/is7aPqot1uD7RY4bUidKKV6i3iPwqEQuIqJIlgs3FrEk3/AJtHNNia5CnlqJWXsbg8246uINkOQ8R3OChV5HqO8YSUdw6fUQoXZBIgap+J1zViVOSkHlILPsL6OI9q5zIaK8asAA3ckyAA+2CpnEmGFMu0KZSoaUabGKxUQwmU2U0aUkwgw4nUeYaQsmU5SYBXDiDRWdzhd47WyUlR2Dx5LNrwuxvFEoSUpuTY/eFtqPxoXbULRJCgGIV2ikggH8PeJL+FufCJJOGgaG+779YqV4oEyApMsCaoNntfusSB0B9Ymaeac6n0Dt6frEis+zPaw40+RKqjqpE6UlByomIb5rA+G3lCH4qppacpllJYEEIUCeqi38vC1CCpZ6N+8EqSEhY/tZ/rGBOLWDN9PkD9oxwEEJE0K2f/APP2ihoqztQVbv8AaI7BKsJAlG7XP3+0WtAUKlEoYEC1gBr0SB6kxxYoxuRZsfIAjubdoY+QsxzTzUm7xuFpeGSDlRnwfiOpB7xOyQA3U3PsR6x8ic5YbwPTXcjRRJ/T2AgCd1Gg6JjminOCnTj9Izql5AVPp/GgczQne4gHGK3OGSbs5+36+UA4r3QsQ5txmlJOdGYqAuSryu3vGMirX2Li4uQGv8xfyaEWG1iSqaCXCQD57n0eNJkyblCBlAIA8Aza+AHoYxVvR7lT4qJI6mFMpSlKIupRJc2AGjq6D3jj+pSmZkR3mvMmHUt+EcJ6QPjNV2coJlmyi5P5m38OBH2EYeopJLurU+5j0UQJJSeYs9QanpitM9an7wKh0ILj6RpheI9oEy13UQ4PT+7r1j7Gq8F5EnQB1HoISYQ6JwWULy6FQB33MafvNI5LKqkoipbCKWkw9hHuE0YSHJF7w2kIF4hyeSedCJ9OxZiaixNyy/WGMyQmYNgdusS06SsXAMEya9TMoaaHeGekQbSDy1RmeOlUqUsixGnmW+8Rq7i/AHuIrcZrM8lYW2lj5RHSZoUG9f55Q02RZl3glaIhc5SnSp3ASAOl2UIzovmBN3R7j+D1gedWZQyhfQdTo59vSOaacwS+oHsRtAcTU9AMvKGSl38c30juchS2y3sxP86QMmUpRUJYc87AdTDaiSqSkuXWdANB1PEGmOzZknleb6Y4r3JZcwyqi+zA/wA8/eHyi3fR82oIs/8AmFVZQlacxutSlF+dEj3gjBJ+ZDHVNozKtbETgflox/h+IlU0l9QAW00F29BFCkxGU6Mk1kj5iD7ufv6xWUs60CooQfLUWCO6m1So5TlZ23few06mNZaywADAWjanpjMWgBwlzmIDsQk5Qb2vueIyxhZkj8L6h9CHD/WEesvMgxa4mZRxmFfUdnLKt9B1J0/nSJyprdkuXFwASfEx3iNcCRmLrOgsGHmWHnGCpc1QyoVLSnU5QVEdSuwHrDlT1NnqOBGAV2TBcMlLzTAxSCzlVrbv0jXEa3ug5jkVmD7kBnPmfYR9NnypQYKTNU9wp8j8qLgrPsOICrZa5xzGSu26bJboFAW8IeuMA3BORmFHqcrqu2mS0j5XA8BuT0hli+M5yZUgsgfMr7/oN4l5s8juoSxNnsT4Wh5hdGlCQogqAcgDWYvc/wDEaQRnATymkTJQzWQFfmAUtZ2AT9o2qaipUoJSsgtcAAB+LWjCmq5i5hXLSFTToVfLLHA6wTU081CSqbObgJZIPLEb9HgGyqponcNcbNupxhWKzZM0FbpIN06BQ3BGjtcHmP0qirApLguCAQehj8Yp6xRUM6swCnJJuw2iq+HMbmZCkEEJZnGmtoXkwhyGisgNal6cma7MdxC3GJMsKdKk32JaEZx45W0OgVdgYS1c5fzAnXU3KjAYPHcHkTqKc3qpxjNQtZWNgWDcPeE0yQoEN8xvbjaG2XICuap1cE6dB1hVPqXcvc6tq3D7CLiABOQ/aBzpRLkl9vE9IZ0NHnKXu9kh7k7nokQtXMJN9rAcCK3C5XZpzlgopAD/AIUjc+NzAgCblysi/kw4SkSwEX8muYxq5fd1KUt3lcJGvn+sBpxJJLIyqUfxLJ9kh43OA1M/55qCn8l0jpZo5jIONG2NRVVVAX30OE50S5Y6AuSfEtAAnCVVLb5Soj+ef0hvKwyopyZS0oZRBBLa7EOwPg8fT/hx3OZWr94OC+rEaQJHISpMq4z3qGUiu+OtvX94bS0KBZoRyZakhlAuLEsWPV4scLUJstKrOLHxH8eImc4+xLTxyUwMWpnKzBRBRls4JD6kv0uB5QJi5UrKc2VN3Kn6WSNTpDuvUAsA6JBV4liQ/gA/mIncemkLdCnSxUl9QQSFAHofrDMWNWAJEWWIbRiOqxSZLZMuYsk/2IT9I8pkT55765i0Dxyk8PvGnw9TdvOUuYAUIDqO3h1fiGmKYqcqWASg5gABoxYNFUE66n1PUop7CSM3Jyj0IBI8zAuI4ie0JCcpH91vXcQurZyynUFvXxhbPQZqkAfMQx8t/SOqpqr8xpJkImTDMCWQnUjc8J67efSH/wDpdxMmFTAMEIJASnQpBGpbyMJar/bEmWg2BBVtd2BJ8YfKrlKQlJmIB00NhuSSq+kA17HGxX3qoLnYpq39ruA4ewnCTLdQWoBOZrBiSSw444jX4jpFBExJuUkA/wDqr9+D0h/RU8mQBMCSqY3zKszjjQW2ibrJs2YuZMKVkTElCQlLhtirjnmIAvI8h8T0OdaMmsPwKbUElCbA6mLHAPhiagKClDZm84ovh6X2dOhJTlLX2PnDGiJJV5feK1c3POyZDZkZMoSLiFNQVOydRoeOf50ipp6wO2qY2TgiCrOkuDtxA+twO47gGG5C/wBCTdQKj1j6VTIKtCI/QP8ARR8wGmohH8U4YiXL7RPdUbMN+fYGBGdWNQuNCRapfeWoaC49YYVuIOgoUpTFjpcpIcJfZtPKOsPSCpQIsUpEDVaQZpCbpQw9P3izoSY0zUYVQky0uGT9W8Yp8GrcpQDqq58HYeZJ9jE5Tyu0mpTsO8r9I1NQ9WgD8w/7f3ju5NmUMa/Fyrxf/dQoEAtYg7g6f5iN/o1pvKnLSl2IJPdPCv1illVP+4x0UAPUNCHGQuTM7RFwuygdCf3gRqIwE/TGOHSVkf7s7ODs33h5h0pEm8s9xRAUl3ubZhxErh+LSVM5Ms7g3Hkf1jPHcUU6EoLJew56npGOoZaMNFyDKK1HmKVzmoOyUn1UoJHsg+sIapXaLTLIJdbpblTOPA29IyTOJlTn3KE+gJP1gzA1plpVUTD8oZA3JZiR9POMA4ip6AGyYwxSUJeWRKYWCl5dzYIT75oV/EichlSh+BN/ElzA+GYrMM5c3ul+8QbkBL6HbiPcbmiYtSmUFWsfCOBF1D4nszBRZAVqBZX2jnDJ0sLa13K1bBIuQPFm844k1ACSCHB2jGTSqKkuMomKCW/tFz7tBEzRHdNhE+vV3Tkkjc79eph2r4OMtSVBeci7KdierajpvFXhISiWlKQAAI8rKwCJPUZmr4iyT8SVVQzCoCYrukuQNzu5MWEpQShKEgC0IJ0xyGh3KAQjMouWhnHQinYk7muRKBmVAyawEnKQn0hJiGJPZ4BRPgxjggXO5OHlIy5rwfTy5iPlV5PCwVbs4uI6nYgHB0hDK5lqkSipcXRpMsoHzhB8WzQpcpAuFFZA/wClvvAWMLCgJiCX3EJMRxJSpiF//Ww+5jMOABw0zITxImuHSgJxD5SUtfR2tBOI0aJQzWYADqo/uTBFVTy1kLAzEgHp4wtlSwpXazC6Qe4OevhF8g5cjy/pCaVHYyTMV864V4MvNUhXjH2K4kV22e0e4BJIKVcxkKiEYnsx3MmNMB4AMG1lIJskg6s/reE9VPSO8osIEr8fUtOSS4BZJUejWT+sC0QuF3I4znC5iXUkodYOrOD1bYwPlz1Fy7C5OjmzCMJeJMszGfTMNC+56XjabLMxJnJDKBzNtl4+/nGMdSzGpD2Z9/U5QZatDMIfqzB+jQJOrFTFiWkB3CUnpsfHeOKiqBR3gHKszeTAeGphh8PSUmbLJ1JJjGbipMqUWajerlJk0pAABHdPX8p9LwNi9Sy0nLZaRfht4NxYZ1TEjZA9Uv8AvA9dT55EpQDkAe8RIRon5/vLmXVCLJ05TslQdr2Fm5tDXAMHmzVBVyQQSo7cJHkXgOZLSkolD5lK73hx/OYv8GmBMkMLkk+8NbIfiS5VCiMJFPkRc3EIcRqLm+8dYrizAgO8SsycVKJjcafJkwWOpNX3h4wTiWJEwlkSVG41h2aHuOoXbSKNQGAimUSo3gkBo9lJY2DmN5ko2cawzUQzbgtMl45rJcZYNN74BhzilPmT3A5bTeJjoym6MlZ8wgEPtA86maWt9XBjatpJgDlJAjSo70qzd5rks17vDcdQcpIqA0+KkS+zN0uxvt16RniU8lbbABuNI8pqPvTAsE5EuwLObAXG13jyWZZIy90/3EkP9R7wUD23YnBpiEudTZI+5h9TysoQAPl1PXeAJFKkKClzUki4Cbx5iuLksiWMgOpOrc9I3qKPLIwVYJih7SZkSXD+gglNGAEttx9yYHRLyoGjg3PIUbGDZFWnNk4AtydomyMT1Pc8fEmFabuIapYTMJaxN+IbYbiidGJBDac/aGldhMmatK2yqUBmDhjwQBoeR1B5hlT4KiWHAvAjKpXchz2HOpJVOFuSUBTv8rc8GGeH4QqmAXOTlU9twOUuLPD1eH8d07EawpxntchQ4I03+n35vGMxfQ6m4sijZ7hBLzJnFwYFqqlUuTLAF1Jb/uN4GTVLWnKQx5F36xvUSlHscxcjM58xCuHEi/8AdT0Bk5D2/wC7guF0p7VKla5VLP2izwypHYpfiEOGvMnKQgB1AOoj5Uh9upaH5phJQAWUQBBXZ3Js3H6REmIqClR7S0YN4HqqnMslt4NpXItFAGpNGVKlKWjefNKg0LQS4D3hlJpVMC8HVbkmRwDuDypIBvBKp4gWqVdo5SgmFs4kjvcQUtjFJTzSSCkhxAkiXLXLcBlR6lGUiGNTT0A1mP6iWFIZSfGIGoCpc7KgZgT8p/lovqGtsxjLE8Fkzw47qwXChY/4idX4NuGRYIkfg1ExUuxzEhtbA6H0hTjFIntzkBAsSBzvDzFZZkqGRbK3BZj0Uw6awrqJCV7lSzdQS5/YRZYqR4w3PkYBPrQkMgHzbXyF4ypUOntFEO51/T7R3W4ctN1JKeAxtAqJ2QOQ5Gj88tC2N9T0fHCobMOnVQSku5WpmB2A0eBpCeQ5L8esYSXJclyTd4IQ7kNrHBaEzNmLm4/wXY5SLanX6w9lYkguOPeJWmqQCl3NmaGstaFh20txE2RATuYtkaj2ZNADwsq5oKSwTrrAc+oZLDSBp1S6WjseOoLklqn39ahJDkgjjSD54E1AmSVMx76QPcD7QjxXDZ8tOaZJmJSdykt5nbzjr4cTNSpRCTlIuTa+xvDGCkXcJOSHUrsFp0ykkqspd24Gz9d/OPMRqQQQIVKnqO8ZzFmMXFu5pck7ntKkPcbwaWSRls8ASV3glCnIbWH8Yl2qNaehLu9oLq5jBhHEmaQADGU4uYU7GeW78jBMpeC5ct9S0cyy2sbKL6Qg2YBa5Py0EWEb06lb3EezZZSX1jIr0tpFtz0lbluGS6xrQ7w+oBiby5rp9I2pp6kmAy4+Q1HKwE4xjB1TKgE3TbN4biKSRh6QhIlpSgDge55MLf6wxtJxKI3DkAfaPBXuD43hrAqmKcAbnSI5VPTKIC1q/wClm+hio+JZ6lyFtwPR7xE4XTiYvvEgak7w3HfHZi6s6hWMYN2CUTEEqlrPdJb7QPTzIrVSkzpKUzMyJZzJTZ7j5VdCDtuD6xTkEjgsfEQzE5YUfia6cYwmoSQSfaHmC0OdHdY5XcE62GV+ju8T1BTrnKEtAJUfYbk9IrJ05NDIyIIXNUwUvZ+B0EKzk/SvZh4h8nqKK5kqyjyfUtqfX6GNsMoFipkdqGSqYkagkbsoAuk9C0L5M0v2pfNmYK1IUrVQ6gC3DiDvhwpNRLQS+aYlQVdwUd5RL8gqH+I5rC/qaACbjbGavLMUXUyllLXO1g3lAtTNSgSylyybuokJN3UAPwn0g2cvNMKwGyKKh7j6E+0AVlYgSyVEE3D7dAzQhB0KlTfMAE9T5Tly9Dub2jVCngHCcPKjmYtsNz1hkZeUHwMXqKkGRri+prwkkAOfSDaKsSlTLBSotd7efB8YafD0lM2nCJSJefO01UwO7gtlPlCb4iwn+nKikpIHIdy+zwkZrbjNbBax+uYSY0Comfh3Eit0K2uD04itlFMumXPIzLzBEtJuMxDuRvaOfU8o4G58YOVxolcZU1QFgBZClHRTMQ+gU2ojQrAs194AmZkwMh3BJlyRpxAdYSkWEMZ8KK+rOfKCzByeP3j0vJxhNwvDJdq+IJnmovp039NY2lV5IuLw/wACqM9PMlZEqUpyMzXfckwmr6LsJgSCSNbgD6Ev42iPHlslTPUfHQua4ROC5iQv5SWPgbfeKM0UrvAKsFHeFOAJT2mYhglz57QNNqFZidjced4Ww5ZDR6E46T9xtXTZKHD2a+4b7npE9TYRTqUVSp+VRNgsMnqAXsNrvA9ZNOchdiCzXfZw0YT5DEhSVJsCHDa/Qbx3E/eEgAHUb51oKUzFpIB/CpKy+zFyB4xnIwqkKyoS5yxwpdn3LpAMKKds9g4B1+kUVHSFR+YgD8Is8A/t+f7R6gMNweorZNO5lyxKcMyVKJPqSYl6/EzNXmNgPlA2/eOa+kKJq0qeyiz6s9oGKLxRjxqN9yd3J9vUoMOlZ0SzmyhJKlf9RZPTRL+UOfgeklzqx0kqEtJULWckpS/OvtCiVgs2ZLSJi0ykkJyoAzLUUhgSHA33VZ4rfhalTRS5uUmapRDlKS4AFk2caknXeJc7gKQDsx2NWJGobj8tEpOVAdOZ1qs5PJJsPCEdZh8tUoqzBQdyBduoMOJ1cFy8yVJIILlSgG6EEvErJqGnagpY30B511DRPhVq72JWxHRiyZWTgopDy2N0pzJJbQ3u3jB0qqWoNMJLN3muH55Ea4grnLqcpZlZde8d7+esAmcOExeoJFgSHJxB4mb0VRMkTO6grlqVmKUliDpmSeotDZA7UFa0kBT2Owdn9i3LGCfh0ASgtQbOrKl9ht6q+kOJCUdkHAKkypYbonOLecS5cg5HW4GDJycoOhFOGfBRlKMyWRMSR6DW3MfY7WSkSpcuX32mFUzUMoBLBtv2ij+H8WCpXZ/KxKUoDpUd9r9fKJD4ukpTOUpIWCcvaAgAHbMLm8OGyAx3FgXkJqASJRC8yVWJP6h4oZc5BDrDnThwND/OIV4bSpUlTHQ3I3Bv/PCDpKbas1tIDIwJlBxBhsTkJKrAP/NztCD4iw9UtQWRZW4Lh/ERviBVM7oJyOO6NT1P8tGHaTZScoWcpsxuPIGLs3kNkP4kfjeL6Qu9zf4bWtZKUoJJ/EPYRQnB5sw5ZtkI1Upt+IO+C56ElSSzt4OW/WN8TqETpyJeYpC0qDDm/vv5GPObKQ+hL+NrxMn8alypYCKfUalzfrGOBVBAUuYkHsyAm13Onpr6QLik0SARqQSPE8mE9KudPsFJAJsCcoJ0tzFZxhUq+5JzbI3WhDqesQFmYsFS1E9ctySrxe3m8HL+IAsMuR2nGZg3JB56QjTKUl7MUliDBMvEQkXF4L0VOzNZz8CeUqSorOUAuTlH5X28IpqJCEpda0oULgFQv94lZFeVOUsksbnZ92/WPJSVNY23UdT72+sIzLZq56HjY2ZbaMviSSibNSoMWF2NtRv6xlRYWO0C0JBb5buAfzXgenTcKzFQT+E6dfaL/DsPBSCnKAQ+kDy4rxuL8hBiIau/mKJGHKuQCtR+ZRv5eHSBcRnGWjsyCAeSLf8AG1oscwloI9xaI7GMyyXDiMx4wxsyc+WRqhEs2fLLFQKlAfMtT/QOfWB5E0FYUQ4TpsCdvACNaTDlknuW6loIVhgLj5FeLxT6Yqd/yRcDxOqzE6WAFvUxhQyu0WEksDq2rC59hByMLyguHJ3P2jCnldmsL0Y3+/tBhaWhFZH52RLCXh+daJIUEoIzFgxCEtd/zOzP9oKxCYCsrQcpQAmUBuzZio8Zb+8IK7EGWZgchsoYsCCxDnYPvGNOZ0zZQSQrvpYkhR1AfRg0R48Vm2i8LccXt7PcsMHqJU1QmABE5Lg+eoPSFPx3JzGX+chQYb7iAJWGzEjtETbhIIfQjceZv0cwpxCvmzp1w2RKvlfbck9QB5xgwFcnIHQlfrLwsxxg6XQ6XBGvI3/fyjk1Q3BzOcwGjvtGGF4rlV3tFC5+hPMN/wCkQSSNzGkBH94mElxaGIpiMgtt/B/OkD/0S5lyosL/AM4hkZIUb2Au/AAuT0AeO+0zAJHdQFBTbsGy5uVKUb8M0V+Rxxt1JcWVnQf1P+IfIpEyiAVAFnmK2SAGYckn/wAWjelSlINSVZu6cidSknb0bzeJzEZxnKMtB7g1I1VvbxP2grC6ZaCAsjV21YAE946eWsecRQsncux42J5GTuKTxNys+YEuCPrDOgnJSMqmSQXScr7uw1YwzVh6wkltSwSR3ieiQ7fx4El0ikKyzE5DckK4sxfht4q9ZXgDEUGoIJQTmLMCSW4AFh4sIVVUskvlcG4Y/tBdfWdo6UJABDOHL+enpAh7jC76M5Zzu+0PbJYAWM8fBVs8xWtWjC18o+qjGlOTZz1IFyT9BDz/APk1pSZk2YhKWBAQp3cakkXjPCsAXMBUkns8xAUANBu8T+oldykNuYTJtklmuB5HmLLCsQSmRLDv3R+/vEJPSEzlISolKWJe+l4cYDRzVoAYhySOgPP1841UB7ifPyepjB/MpJmJFdhGE2lUzwVS4MEIvdUfSZayWNhBhlH0zyjjk5WIUDZ/CMKdBJ4VFFiCgkFiHhKMUANwl/CHq1jqZNP6Jb99VtoXTqGZMJSkZj0g6orSvSGtIiWkAPlfUzARm2dO2XjxheXLwH5mF+MncPwQJU01MxajoHZA8Tv7CHf9aB3EAAg/JL77Wv3iAA+rXDxvWViHySzqQlStSTshA0KvYamPa3BpSUjP2Uskd22dXmo7+ESHOf5oWMZcvQi+rp5i3ClrlqI7oJRlPTu6QoUlUsKBcEAqyjQ/3LX+IX0EdT565a8qVJUPyrP/AIk6jobiPKutUtPZrliSndV2Pne3m0GC36nccgNNOJLKSALMA/pBsucogMSWtC6pV2ZQzqQpADizs9xBaawADLpFasGFmbv4hk2WopUEjX5idAkXL+Jy23jHEZ/ZyiE3uxPJ/EfAOB5QZiNSCoS02QkB8t+9q+ty+/QQtrVpysbABkg/fqTeJjyzMXI1G4gEASDUdQUA3KUPYBgVHkkh4YysUY91IdtSSWvcknQBo5w/Aps8ZnCE7OHPpDOf8JKy3W48AB7QJxhu5W3lIurgMrFXUJil90OAPxH+7z44EcV9UuqmAMpsuUKIItHtIhMpZGUZgdWiroZ5LHIIL0QhupLl8okUJP0vwNMUCROZR6fvA1R8HTJKTMXlWwL9Ooj9GkTk+EB4jVmWbsUnmBDtcUPIyEbMnqzD0VKZEtKnSDlLHZn/AG84b4qrskIpqdIzEX4SNyf0gLB0okmbPSLO0tIGqjx0ctD7CKEpBmTC8xd1HjhI6CJSPdR6H/sufKFWx2ZC1HwTNDqSoEkucw33II0irw+mEmWAWdoaVU5BBD3iVrqtlM8UqWeRtkYgAnqNaqcEhyfKElXiraQLXV1meEy5zqYm0UpiruDdzWorDMLJdzG9N8PPdSiTwNvODsKQskBCUhPv4mHtSQgpQkC5D/eNyPWhB6gFNhUimSJk5XVKT9WgeYqbW2koCZR1WtwVeDB29IFxOQBNJVdXJ/MrjwH1imo56ESwkEC20SheZ59mLFE2YimfB85KkzETUlSLpSzJ6jWFmLYotZCJskunYXHkYs5k0JGbMSOkKazD1TDmQq3WDCgm2lCZmXQkbNqWNpKR1VeNaWvmp+Upb8r+wd2h6v4ZS+aYs5R+HR+kZLKQSBLQE7NDQimG2XkNxPUYiFEdqhTjTRh6NARmJc3Ur/iGA6Q6mSgTpbiPkUIDtHDGB1F8lEHqlkFk6nU/eN6elQACrvHrHVKkFd4KnID6Q1fdFE1qbycRUNNOIayMUcMYnwI3lwbIKiDGeaU7kRzNxEJPcNuICWLQunmACAw1FygVijkERpidbmlF+D9InKdRjWtWe6HsVpB8HECyAbjlG6j6iqVZZIX+AFn8m9iYbrxEZbmJkLJnTA9gzekdVekT4sKlQTGeQ/8AEmVViRzm9oUVlUSqBsVSwcWgOVUqIueNhFYAHUWFvc3rK42BF4FlLOpjRKXDnWO1jSCEOh1KT4SnE5+bXOwihnlCEuVAq1iXw1WWSGs5vC2snqKjcwp8fIxdWajjH5qZhGQ/8ujlz+kCLqeCTASJhbWNUCDx4wgoQeNCOKLGAE5SkmMcRr5rjK4TCuaogWjuRNJBcwVCdVbncysUoMoxzLJax1jBWsH0YgSahHQmiEhrm8doSSI2loD6Q9wahlrz5ku2Vrkau+nhCybgEz//2Q=="/>
          <p:cNvSpPr>
            <a:spLocks noChangeAspect="1" noChangeArrowheads="1"/>
          </p:cNvSpPr>
          <p:nvPr/>
        </p:nvSpPr>
        <p:spPr bwMode="auto">
          <a:xfrm>
            <a:off x="155575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15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3568" y="1477228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tempo, disse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Jesus aos seus discípulos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seguinte parábola: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«O reino dos Céus pode comparar-se a dez virgens,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que, tomando as suas lâmpadas,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foram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ao encontro do esposo.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Cinco eram insensatas e cinco eram prudentes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As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insensatas, ao tomarem as suas lâmpadas,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não levaram azeite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consigo, enquanto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as prudentes, 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com as lâmpadas, levaram azeite nas almotolias.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Como o esposo se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demorava, começaram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todas a dormitar e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adormeceram. No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meio da noite ouviu-se um brado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Aí vem o esposo; ide ao seu encontro’.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Então, as virgens levantaram-se todas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começaram a preparar as lâmpadas.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227155" y="6018644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80230" y="1268760"/>
            <a:ext cx="811225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As insensatas disseram às prudentes: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‘Dai-nos do vosso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azeite, que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as nossas lâmpadas estão a apagar-se’.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Mas as prudentes responderam: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‘Talvez não chegue para nós e para vós.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Ide antes comprá-lo aos vendedores’.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Mas, enquanto foram comprá-lo, chegou o esposo.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As que estavam preparadas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 entraram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com ele para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banquete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nupcial; e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 porta fechou-se.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Mais tarde, chegaram também as outras virgens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disseram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Senhor, senhor, abre-nos a porta’.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Mas ele respondeu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: </a:t>
            </a: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‘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Em verdade vos digo: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vos conheço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’. </a:t>
            </a: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Portanto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, vigiai, 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porque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não sabeis o dia nem a hora»”.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     (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Mt 25)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07596" y="911873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349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924958"/>
            <a:ext cx="864096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120650" defTabSz="893763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nosso Pai, que está sempre pronto para nos receber na sua Festa eterna. Da nossa parte, é preciso estarmos sempre vigilantes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 pensar em todos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os que devem – e devemos – velar pelos outros, pedimos para que: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responsáveis das nações velem pelo bem comum…</a:t>
            </a: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homens encontrem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sentido luminoso na sua vida… </a:t>
            </a: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 Espírito mude a indiferença e rotina dos corações…</a:t>
            </a:r>
          </a:p>
          <a:p>
            <a:pPr marL="360363" lvl="2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as nossas comunidades cristãs sejam fiéis e prudentes...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755576" y="5136767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DEUS, NOSSO PAI,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SAIBAMOS VIGIAR E ORAR!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 descr="http://www.cnbbo2.org.br/pub/news/514d1fe7735978c33275169199ef6f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341" y="1744216"/>
            <a:ext cx="3351651" cy="4121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344549" y="1665913"/>
            <a:ext cx="715456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 TEU ALTAR, SENHOR,</a:t>
            </a:r>
          </a:p>
          <a:p>
            <a:pPr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COLOCO A MINHA VIDA EM ORAÇÃO.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Alegria de amar e ser amado: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quero em Tuas mãos depositar.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O desejo de ser bom e generoso: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faz-me viver com mais amor.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2348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7092528" y="5300439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101210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908532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32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95288" y="3509963"/>
            <a:ext cx="6408960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Estaremos </a:t>
            </a:r>
            <a:r>
              <a:rPr lang="pt-PT" sz="2000" baseline="0" dirty="0">
                <a:latin typeface="Arial" charset="0"/>
              </a:rPr>
              <a:t>sempre vigilantes, com </a:t>
            </a:r>
            <a:r>
              <a:rPr lang="pt-PT" sz="2000" baseline="0" dirty="0" smtClean="0">
                <a:latin typeface="Arial" charset="0"/>
              </a:rPr>
              <a:t>perseverança, </a:t>
            </a:r>
            <a:r>
              <a:rPr lang="pt-PT" sz="2000" baseline="0" dirty="0">
                <a:latin typeface="Arial" charset="0"/>
              </a:rPr>
              <a:t>e </a:t>
            </a:r>
            <a:r>
              <a:rPr lang="pt-PT" sz="2000" baseline="0" smtClean="0">
                <a:latin typeface="Arial" charset="0"/>
              </a:rPr>
              <a:t>seremos previdentes?!...  </a:t>
            </a:r>
            <a:r>
              <a:rPr lang="pt-PT" sz="2000" b="0" i="1" baseline="0" dirty="0">
                <a:latin typeface="Arial" charset="0"/>
              </a:rPr>
              <a:t>[ 3ª L</a:t>
            </a:r>
            <a:r>
              <a:rPr lang="pt-PT" sz="2000" b="0" i="1" baseline="0" dirty="0" smtClean="0">
                <a:latin typeface="Arial" charset="0"/>
              </a:rPr>
              <a:t>./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25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Conseguir a verdadeira </a:t>
            </a:r>
            <a:r>
              <a:rPr lang="pt-PT" sz="2000" i="1" baseline="0" dirty="0">
                <a:latin typeface="Arial" charset="0"/>
              </a:rPr>
              <a:t>Sabedoria</a:t>
            </a:r>
            <a:r>
              <a:rPr lang="pt-PT" sz="2000" baseline="0" dirty="0">
                <a:latin typeface="Arial" charset="0"/>
              </a:rPr>
              <a:t>, também requer a vigilância e a prudência </a:t>
            </a:r>
            <a:r>
              <a:rPr lang="pt-PT" sz="2000" baseline="0" dirty="0" smtClean="0">
                <a:latin typeface="Arial" charset="0"/>
              </a:rPr>
              <a:t>...  </a:t>
            </a:r>
            <a:r>
              <a:rPr lang="pt-PT" sz="2000" b="0" i="1" baseline="0" dirty="0">
                <a:latin typeface="Arial" charset="0"/>
              </a:rPr>
              <a:t>[ 1ª Leit</a:t>
            </a:r>
            <a:r>
              <a:rPr lang="pt-PT" sz="2000" b="0" i="1" baseline="0" dirty="0" smtClean="0">
                <a:latin typeface="Arial" charset="0"/>
              </a:rPr>
              <a:t>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Sb 6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Paulo alerta-nos para </a:t>
            </a:r>
            <a:r>
              <a:rPr lang="pt-PT" sz="2000" i="1" baseline="0" dirty="0">
                <a:latin typeface="Arial" charset="0"/>
              </a:rPr>
              <a:t>o mistério </a:t>
            </a:r>
            <a:r>
              <a:rPr lang="pt-PT" sz="2000" baseline="0" dirty="0">
                <a:latin typeface="Arial" charset="0"/>
              </a:rPr>
              <a:t>da </a:t>
            </a:r>
            <a:r>
              <a:rPr lang="pt-PT" sz="2000" i="1" baseline="0" dirty="0">
                <a:latin typeface="Arial" charset="0"/>
              </a:rPr>
              <a:t>morte e da Vida</a:t>
            </a:r>
            <a:r>
              <a:rPr lang="pt-PT" sz="2000" baseline="0" dirty="0">
                <a:latin typeface="Arial" charset="0"/>
              </a:rPr>
              <a:t>… desde uma fé vigilante...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Ts 4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rgente24.com/sites/default/files/notas/2013/03/14/bergoglio-y-la-cop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08816" y="954193"/>
            <a:ext cx="4407599" cy="24748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43608" y="1340768"/>
            <a:ext cx="7448376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QUEM COMUNGA O PÃO DA VIDA,</a:t>
            </a:r>
          </a:p>
          <a:p>
            <a:pPr marL="4763" indent="4763">
              <a:lnSpc>
                <a:spcPts val="2200"/>
              </a:lnSpc>
              <a:spcAft>
                <a:spcPts val="18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CHEGA À TERRA PROMETIDA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pt-PT" sz="22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Senhor, eu creio em Vós, eu creio firmemente</a:t>
            </a:r>
          </a:p>
          <a:p>
            <a:pPr marL="4763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que sois o Rei do Céu, na Hóstia presente.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Do Céu nos enviastes o Espírito Santo,</a:t>
            </a:r>
          </a:p>
          <a:p>
            <a:pPr marL="461963" lvl="1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Consolador perfeito, alívio em nosso pranto.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Para bem comungar deve a alma estar pura:</a:t>
            </a:r>
          </a:p>
          <a:p>
            <a:pPr marL="4763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o Espírito Santo é fonte de candura.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4. Quando vindes a nós na Hóstia consagrada,</a:t>
            </a:r>
          </a:p>
          <a:p>
            <a:pPr marL="461963" lvl="1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do Espírito Santo a alma é já morada.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5. A Santa Eucaristia é o Pão daquela vida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que pelo Espírito Santo em nós foi infundida.</a:t>
            </a: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09574" y="1924958"/>
            <a:ext cx="855491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292100">
              <a:spcAft>
                <a:spcPts val="18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Sermos sentinelas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noite e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madrugada –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vigias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arautos de todo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tempo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–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é o que nos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exige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Palavra de hoje. Então, deveremos estar atentos às nossas lâmpadas: que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nos falte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azeite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da Sabedoria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 a chama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do Amor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Ou seja que: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~  Levemos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luz e fogo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do Espírito, desde o Batismo... 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A nossa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lâmpada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ilumine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noite dos irmãos...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Passemos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aos outros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 chama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nossa Sabedoria...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Pela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luz da Fé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devemos dizer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ao reino da mentira…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19672" y="5085184"/>
            <a:ext cx="662473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SE TORNE, EM NÓS,</a:t>
            </a: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CHAMA DE AMOR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http://jesus.nos.ama.zip.net/images/jesus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09279" y="2276872"/>
            <a:ext cx="4680769" cy="3803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988840"/>
            <a:ext cx="5688633" cy="387618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CONFIAREI NO MEU DEUS, 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CONFIAREI NO MEU DEUS: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 CONDUZ-ME, NÃO TEMO,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VAI COMIGO A CAMINHAR.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Nem que eu sem luz 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caminhe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pela noite;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nem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o temor 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me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impeça de avançar.</a:t>
            </a:r>
          </a:p>
        </p:txBody>
      </p:sp>
    </p:spTree>
    <p:extLst>
      <p:ext uri="{BB962C8B-B14F-4D97-AF65-F5344CB8AC3E}">
        <p14:creationId xmlns:p14="http://schemas.microsoft.com/office/powerpoint/2010/main" val="21990763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 descr="http://t3.gstatic.com/images?q=tbn:ANd9GcQlZ-FzzDW8NezmEmM52k3tTBmrlF9wLKbtFAwfiANpomblmgZHj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949" y="1268760"/>
            <a:ext cx="3343391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http://2.bp.blogspot.com/_lZ3HJW5viBo/TUh-vijjh5I/AAAAAAAAAYQ/R5hE7HHfIdg/s1600/imagesCABYN6X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752" y="3212976"/>
            <a:ext cx="3466165" cy="2559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080543"/>
            <a:ext cx="7128792" cy="3724721"/>
          </a:xfrm>
        </p:spPr>
        <p:txBody>
          <a:bodyPr/>
          <a:lstStyle/>
          <a:p>
            <a:pPr>
              <a:defRPr/>
            </a:pP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1</a:t>
            </a: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Com minha Mãe ‘starei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na </a:t>
            </a: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santa glória um dia;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junto </a:t>
            </a: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à Virgem Maria,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no </a:t>
            </a: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Céu triunfarei!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NO </a:t>
            </a: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CÉU, NO CÉU, 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COM </a:t>
            </a: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MINHA MÃE ‘STAREI! </a:t>
            </a:r>
            <a:r>
              <a:rPr lang="pt-PT" sz="26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3" descr="http://t0.gstatic.com/images?q=tbn:ANd9GcSI2dksnwDdpkJxQC81cCiYTi-9ffkQS6btnSsycJH_c5_lsp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988" y="3754438"/>
            <a:ext cx="3152775" cy="2738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4750"/>
            <a:ext cx="2665412" cy="2597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1" descr="http://t3.gstatic.com/images?q=tbn:ANd9GcTCYAY25SFaoaCpufR2Rg-fkYztACp_WpCwQKQrYxz7xaWcWaHVP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75" y="3533775"/>
            <a:ext cx="3352800" cy="2513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7" descr="http://t3.gstatic.com/images?q=tbn:ANd9GcRCSc5HYSD_ZVpI8EJNPbc35UNIPH0MOIA8UB5Y7yEL9SYkClHDz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95300"/>
            <a:ext cx="3556000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9" descr="http://t1.gstatic.com/images?q=tbn:ANd9GcSWx4eVuEf4l8pIFQyi5jXG5kkN_VgsqEwYuTiDwgsZ_C3a7E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376238"/>
            <a:ext cx="2959100" cy="1973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5" descr="http://t0.gstatic.com/images?q=tbn:ANd9GcRjHu1KRFhrEOtHRA2bnGL4JkxAoEovmu9TPraGzghhiCAYCpjUy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63" y="336550"/>
            <a:ext cx="1716087" cy="2052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510564" y="5445224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  <p:sp>
        <p:nvSpPr>
          <p:cNvPr id="15" name="Rectângulo 14"/>
          <p:cNvSpPr/>
          <p:nvPr/>
        </p:nvSpPr>
        <p:spPr>
          <a:xfrm rot="21271599">
            <a:off x="400010" y="1612513"/>
            <a:ext cx="8522724" cy="323165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necessário estarmos sempre preparados…  pois não sabemos o dia nem a hora da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morte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– e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Vida! –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</a:t>
            </a:r>
          </a:p>
          <a:p>
            <a:pPr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nossa “lâmpada” deve estar sempre cheia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“azeite”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(energia</a:t>
            </a:r>
            <a:r>
              <a:rPr lang="pt-PT" sz="3400" b="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Sabedoria</a:t>
            </a:r>
          </a:p>
          <a:p>
            <a:pPr>
              <a:defRPr/>
            </a:pP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divina)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nos leva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até à Vida eterna…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7083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3" descr="http://t0.gstatic.com/images?q=tbn:ANd9GcSI2dksnwDdpkJxQC81cCiYTi-9ffkQS6btnSsycJH_c5_lsp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988" y="3754438"/>
            <a:ext cx="3152775" cy="2738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4750"/>
            <a:ext cx="2665412" cy="2597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1" descr="http://t3.gstatic.com/images?q=tbn:ANd9GcTCYAY25SFaoaCpufR2Rg-fkYztACp_WpCwQKQrYxz7xaWcWaHVP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75" y="3533775"/>
            <a:ext cx="3352800" cy="2513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7" descr="http://t3.gstatic.com/images?q=tbn:ANd9GcRCSc5HYSD_ZVpI8EJNPbc35UNIPH0MOIA8UB5Y7yEL9SYkClHDz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95300"/>
            <a:ext cx="3556000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9" descr="http://t1.gstatic.com/images?q=tbn:ANd9GcSWx4eVuEf4l8pIFQyi5jXG5kkN_VgsqEwYuTiDwgsZ_C3a7E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376238"/>
            <a:ext cx="2959100" cy="1973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5" descr="http://t0.gstatic.com/images?q=tbn:ANd9GcRjHu1KRFhrEOtHRA2bnGL4JkxAoEovmu9TPraGzghhiCAYCpjUy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63" y="336550"/>
            <a:ext cx="1716087" cy="2052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4" name="Rectângulo 13"/>
          <p:cNvSpPr/>
          <p:nvPr/>
        </p:nvSpPr>
        <p:spPr>
          <a:xfrm rot="21271599">
            <a:off x="400010" y="1612513"/>
            <a:ext cx="8522724" cy="323165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necessário estarmos sempre preparados…  pois não sabemos o dia nem a hora da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morte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– e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Vida! –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</a:t>
            </a:r>
          </a:p>
          <a:p>
            <a:pPr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nossa “lâmpada” deve estar sempre cheia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“azeite”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(energia</a:t>
            </a:r>
            <a:r>
              <a:rPr lang="pt-PT" sz="3400" b="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Sabedoria</a:t>
            </a:r>
          </a:p>
          <a:p>
            <a:pPr>
              <a:defRPr/>
            </a:pP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divina)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nos leva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até à Vida eterna…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0954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2.bp.blogspot.com/-xq4SfoOYzow/TfDZgiOJyGI/AAAAAAAAADg/SdL_RrQmBoc/s1600/Dez%2Bvirgens%2B%252816%25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05982"/>
            <a:ext cx="4824413" cy="398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026070" y="1916832"/>
            <a:ext cx="60662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NÓS VAMOS ATÉ VÓS, SENHOR,</a:t>
            </a:r>
          </a:p>
          <a:p>
            <a:pPr lvl="2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CHEIOS DE FÉ E ALEGRIA!</a:t>
            </a:r>
          </a:p>
          <a:p>
            <a:pPr lvl="2">
              <a:defRPr/>
            </a:pPr>
            <a:endParaRPr lang="pt-PT" sz="24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2"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2"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Aclamai o Senhor terra inteira,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servi o Senhor com alegria;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ide a Ele cantando jubilosos.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7584" y="1124744"/>
            <a:ext cx="813690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“A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Sabedoria é luminosa e o seu brilho é inalterável;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deixa-se ver facilmente àqueles que a amam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faz-se encontrar aos que a procuram.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Antecipa-se e dá-se a conhecer aos que a desejam.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Quem a busca desde a aurora não se fatigará,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encontrá-la já sentada à sua porta.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Meditar sobre ela é prudência consumada,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quem lhe consagra as vigílias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depressa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ficará sem cuidados.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Procura por toda a parte os que são dignos dela: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aparece-lhes nos caminhos, cheia de benevolência,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vem ao seu encontro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os seus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pensamentos”.                      (Sb 6)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1525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073041" y="5611505"/>
            <a:ext cx="653140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minha alma 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tem sede de Vós, meu Deus!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561644" y="5927413"/>
            <a:ext cx="1401745" cy="3543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7171627" y="619169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268760"/>
            <a:ext cx="8568952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“Não queremos, irmãos, deixar-vos na ignorância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 respeito dos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defuntos, para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vos contristardes como os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outros, que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têm esperança.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 acreditamos que Jesus morreu e ressuscitou,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do mesmo modo, Deus levará com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Jesus os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que em Jesus tiverem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morrido. Eis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 que temos para vos dizer,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segundo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uma palavra do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Senhor: Nós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, os vivos, os que ficarmos para a vinda do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Senhor, não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precederemos os que tiverem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morrido. Ao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sinal dado, à voz do Arcanjo e ao som da trombeta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divina, 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próprio Senhor descerá do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Céu, 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os mortos em Cristo ressuscitarão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primeiro. Em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seguida, nós, os vivos, os que tivermos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ficado, seremos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arrebatados juntamente com eles sobre as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nuvens, para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irmos ao encontro do Senhor nos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ares, 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assim estaremos sempre com 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Senhor. Consolai-vos uns aos outros com estas palavras”.                                     (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1 Ts 4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)         </a:t>
            </a:r>
            <a:endParaRPr lang="pt-PT" sz="22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68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10305</TotalTime>
  <Words>1780</Words>
  <Application>Microsoft Office PowerPoint</Application>
  <PresentationFormat>Apresentação no Ecrã (4:3)</PresentationFormat>
  <Paragraphs>285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29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CONFIAREI NO MEU DEUS,  CONFIAREI NO MEU DEUS: ELE CONDUZ-ME, NÃO TEMO, VAI COMIGO A CAMINHAR.    1. Nem que eu sem luz   caminhe pela noite;  nem que o temor   me impeça de avançar.</vt:lpstr>
      <vt:lpstr>  1. Com minha Mãe ‘starei     na santa glória um dia;      junto à Virgem Maria,      no Céu triunfarei!       NO CÉU, NO CÉU,       COM MINHA MÃE ‘STAREI! (2)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585</cp:revision>
  <dcterms:created xsi:type="dcterms:W3CDTF">2006-05-02T09:35:59Z</dcterms:created>
  <dcterms:modified xsi:type="dcterms:W3CDTF">2015-01-22T16:46:39Z</dcterms:modified>
</cp:coreProperties>
</file>