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</p:sldMasterIdLst>
  <p:notesMasterIdLst>
    <p:notesMasterId r:id="rId46"/>
  </p:notesMasterIdLst>
  <p:sldIdLst>
    <p:sldId id="303" r:id="rId15"/>
    <p:sldId id="281" r:id="rId16"/>
    <p:sldId id="379" r:id="rId17"/>
    <p:sldId id="364" r:id="rId18"/>
    <p:sldId id="313" r:id="rId19"/>
    <p:sldId id="305" r:id="rId20"/>
    <p:sldId id="334" r:id="rId21"/>
    <p:sldId id="332" r:id="rId22"/>
    <p:sldId id="380" r:id="rId23"/>
    <p:sldId id="374" r:id="rId24"/>
    <p:sldId id="372" r:id="rId25"/>
    <p:sldId id="369" r:id="rId26"/>
    <p:sldId id="381" r:id="rId27"/>
    <p:sldId id="306" r:id="rId28"/>
    <p:sldId id="311" r:id="rId29"/>
    <p:sldId id="335" r:id="rId30"/>
    <p:sldId id="283" r:id="rId31"/>
    <p:sldId id="314" r:id="rId32"/>
    <p:sldId id="315" r:id="rId33"/>
    <p:sldId id="299" r:id="rId34"/>
    <p:sldId id="301" r:id="rId35"/>
    <p:sldId id="317" r:id="rId36"/>
    <p:sldId id="318" r:id="rId37"/>
    <p:sldId id="316" r:id="rId38"/>
    <p:sldId id="266" r:id="rId39"/>
    <p:sldId id="385" r:id="rId40"/>
    <p:sldId id="312" r:id="rId41"/>
    <p:sldId id="382" r:id="rId42"/>
    <p:sldId id="386" r:id="rId43"/>
    <p:sldId id="352" r:id="rId44"/>
    <p:sldId id="384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04/10/2014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5C2405-84DA-4B02-A829-4FC03A71C394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66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95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70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5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599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54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5C2405-84DA-4B02-A829-4FC03A71C394}" type="slidenum">
              <a:rPr lang="pt-PT" sz="1200" smtClean="0">
                <a:solidFill>
                  <a:prstClr val="black"/>
                </a:solidFill>
              </a:rPr>
              <a:pPr eaLnBrk="1" hangingPunct="1"/>
              <a:t>31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8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2.jpe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42099" y="1297764"/>
            <a:ext cx="795471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Irmãos: Não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vos inquieteis com coisa alguma.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Mas, em todas as circunstâncias,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apresentai os vossos pedidos diante de Deus,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 orações, súplicas 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ações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de graças.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a paz de Deus, que está acima de toda 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inteligência, guardará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os vossos corações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os vossos pensamentos em Cristo Jesus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. Quanto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ao resto,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irmãos, tudo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que é verdadeiro e nobre,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tudo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que é justo e puro,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tudo o que é amável e de boa reputação, 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tudo o que é virtude e digno de louvor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é o que deveis ter no pensamento.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que aprendestes, recebestes, ouvistes e vistes em mim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é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 que deveis praticar.</a:t>
            </a:r>
          </a:p>
          <a:p>
            <a:pPr>
              <a:lnSpc>
                <a:spcPts val="24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o Deus da paz estará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convosco”.        (Fl 4)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93296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riarcroft.files.wordpress.com/2009/12/cornerstone_32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96952"/>
            <a:ext cx="4536504" cy="3028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24744"/>
            <a:ext cx="3779837" cy="446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37038" y="1514957"/>
            <a:ext cx="73793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pedra que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os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construtores rejeitaram,</a:t>
            </a:r>
          </a:p>
          <a:p>
            <a:pPr lvl="1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é que veio a tornar-se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pedra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angular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  <a:endParaRPr lang="pt-PT" sz="4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8103" y="1346810"/>
            <a:ext cx="7920361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tempo, disse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aos príncipes dos sacerdotes e aos anciãos do povo: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«Ouvi outra parábola: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Havia um proprietário que plantou uma vinha,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cercou-a com uma sebe, cavou nela um lagar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levantou uma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torre; depois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arrendou-a a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uns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vinhateiros e partiu para longe.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Quando chegou a época das colheitas,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mandou os seus servos aos vinhateiros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receber os frutos.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Os vinhateiros, porém, lançando mão dos servos,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espancaram um, mataram outro, e a outro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apedrejaram-no. Tornou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 a mandar outros servos,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em maior número que os primeiros.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eles trataram-nos do mesmo modo.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Por fim, mandou-lhes o seu próprio filho,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dizendo: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Respeitarão o meu filho’.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66106" y="6053359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268760"/>
            <a:ext cx="8424936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os vinhateiros, ao verem o filho,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disseram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entre si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Este é o herdeiro;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matemo-lo e ficaremos com a sua herança’.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E, agarrando-o, lançaram-no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fora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da vinha e mataram-no.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Quando vier o dono da vinha,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fará àqueles vinhateiros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?».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Eles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responderam: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«Mandará matar sem piedade esses malvados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arrendará a vinha a outros vinhateiros,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lhe entreguem os frutos a seu tempo».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Disse-lhes Jesus: «Nunca lestes na Escritura: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‘A pedra que os construtores rejeitaram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tornou-se a pedra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angular; tudo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isto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veio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do Senhor e é admirável aos nossos olhos’?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Por isso vos digo: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Ser-vos-á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tirado o reino de Deus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dado a um povo que produza os seus frutos»”. (Mt 21)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    						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915" y="951128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820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79512" y="1700808"/>
            <a:ext cx="885698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4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Senhor, Deus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Pai nosso, cuja graça e amizade nos acompanha sempre, para que, no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campo da sua vinha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produzamos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frutos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Ele espera.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assim, pedimos-Lhe por:</a:t>
            </a: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cristãos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trabalham,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fogem do esforço…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que são perseguidos pelo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Evangelho, até dar a vida…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que não querem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aproximar-se de Deus e do seu Amor…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206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tentam ser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fiéis,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pelos que são vencidos pelo mal...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18686" y="5157192"/>
            <a:ext cx="70417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PEDIMOS, Ó PAI,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TUA GRAÇA E AMIZADE!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4.bp.blogspot.com/-fDMfu2rSFgM/TbIYw1FE0RI/AAAAAAAAA1I/sJi9P36LgjQ/s320/DSC_047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392" y="908050"/>
            <a:ext cx="4792990" cy="32051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elnazarenoprendasyarticulosclericales.files.wordpress.com/2013/05/lienzo-uvas-y-espiga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0" t="13839" r="15044" b="10994"/>
          <a:stretch/>
        </p:blipFill>
        <p:spPr bwMode="auto">
          <a:xfrm>
            <a:off x="5004048" y="3414878"/>
            <a:ext cx="3241044" cy="26440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98796" y="60974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9632" y="2553866"/>
            <a:ext cx="72394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CÁLICE, </a:t>
            </a:r>
            <a:r>
              <a:rPr lang="pt-PT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NOSSA DOR,</a:t>
            </a:r>
          </a:p>
          <a:p>
            <a:pPr>
              <a:spcAft>
                <a:spcPts val="0"/>
              </a:spcAft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PÃO, </a:t>
            </a:r>
            <a:r>
              <a:rPr lang="pt-PT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NOSSA ALEGRIA.</a:t>
            </a:r>
          </a:p>
          <a:p>
            <a:pPr>
              <a:spcAft>
                <a:spcPts val="0"/>
              </a:spcAft>
              <a:defRPr/>
            </a:pPr>
            <a:endParaRPr lang="pt-PT" baseline="0" dirty="0">
              <a:solidFill>
                <a:srgbClr val="F8F8F8"/>
              </a:solidFill>
              <a:effectLst>
                <a:glow rad="88900">
                  <a:srgbClr val="000000">
                    <a:alpha val="48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Nos bagos roxos do cacho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maduro</a:t>
            </a:r>
            <a:endParaRPr lang="pt-PT" i="1" baseline="0" dirty="0">
              <a:solidFill>
                <a:srgbClr val="F8F8F8"/>
              </a:solidFill>
              <a:effectLst>
                <a:glow rad="88900">
                  <a:srgbClr val="000000">
                    <a:alpha val="48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vão grandes bagas de suor escuro.</a:t>
            </a:r>
          </a:p>
          <a:p>
            <a:pPr>
              <a:spcAft>
                <a:spcPts val="0"/>
              </a:spcAft>
              <a:defRPr/>
            </a:pPr>
            <a:endParaRPr lang="pt-PT" i="1" baseline="0" dirty="0">
              <a:solidFill>
                <a:srgbClr val="F8F8F8"/>
              </a:solidFill>
              <a:effectLst>
                <a:glow rad="88900">
                  <a:srgbClr val="000000">
                    <a:alpha val="48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</a:t>
            </a:r>
            <a:r>
              <a:rPr lang="pt-PT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Nas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espigas, </a:t>
            </a:r>
            <a:r>
              <a:rPr lang="pt-PT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o sol aquece,</a:t>
            </a:r>
          </a:p>
          <a:p>
            <a:pPr>
              <a:spcAft>
                <a:spcPts val="0"/>
              </a:spcAft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48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tenho alegrias que Deus me oferece.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27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8313" y="3509963"/>
            <a:ext cx="6230937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Quem recebeu tudo de </a:t>
            </a:r>
            <a:r>
              <a:rPr lang="pt-PT" sz="2000" baseline="0" dirty="0" smtClean="0">
                <a:latin typeface="Arial" charset="0"/>
              </a:rPr>
              <a:t>Deus… </a:t>
            </a:r>
            <a:r>
              <a:rPr lang="pt-PT" sz="2000" baseline="0" dirty="0">
                <a:latin typeface="Arial" charset="0"/>
              </a:rPr>
              <a:t>deve agradecer e dar frutos de Vida… 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Se não trabalharmos para dar muito </a:t>
            </a:r>
            <a:r>
              <a:rPr lang="pt-PT" sz="2000" baseline="0" dirty="0" smtClean="0">
                <a:latin typeface="Arial" charset="0"/>
              </a:rPr>
              <a:t>fruto… o </a:t>
            </a:r>
            <a:r>
              <a:rPr lang="pt-PT" sz="2000" i="1" baseline="0" dirty="0">
                <a:latin typeface="Arial" charset="0"/>
              </a:rPr>
              <a:t>“campo recebido”</a:t>
            </a:r>
            <a:r>
              <a:rPr lang="pt-PT" sz="2000" baseline="0" dirty="0">
                <a:latin typeface="Arial" charset="0"/>
              </a:rPr>
              <a:t> nos será tirado...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Quando vivemos no bem e na </a:t>
            </a:r>
            <a:r>
              <a:rPr lang="pt-PT" sz="2000" baseline="0" dirty="0" smtClean="0">
                <a:latin typeface="Arial" charset="0"/>
              </a:rPr>
              <a:t>verdade… </a:t>
            </a:r>
            <a:r>
              <a:rPr lang="pt-PT" sz="2000" baseline="0" dirty="0">
                <a:latin typeface="Arial" charset="0"/>
              </a:rPr>
              <a:t>o </a:t>
            </a:r>
            <a:r>
              <a:rPr lang="pt-PT" sz="2000" i="1" baseline="0" dirty="0">
                <a:latin typeface="Arial" charset="0"/>
              </a:rPr>
              <a:t>Deus da Paz </a:t>
            </a:r>
            <a:r>
              <a:rPr lang="pt-PT" sz="2000" baseline="0" dirty="0">
                <a:latin typeface="Arial" charset="0"/>
              </a:rPr>
              <a:t>está connosco… 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Fl 4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ariamediadora.com/Mayo-mes-de-Maria/index_archivos/VirgenSantisimoSacra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412" y="2420889"/>
            <a:ext cx="2497872" cy="3705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7624" y="1059614"/>
            <a:ext cx="784887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PÃO QUE COMEMOS E O VINHO QUE BEBEMOS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JESUS, FILHO DE DEUS,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NASCIDO DA VIRGEM MARIA.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4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corpo e Sangue de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Jesus, pelo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Espírito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Santo 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nas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entranhas da Virgem formado: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é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pão descido do Céu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para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dar a vida ao mundo!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4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corpo e Sangue de </a:t>
            </a: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Jesus, para </a:t>
            </a: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nossa </a:t>
            </a: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salvação 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da </a:t>
            </a: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Virgem Santa nascido: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é </a:t>
            </a: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maná do novo Povo de Deus,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4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peregrino </a:t>
            </a: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 terra da promessa!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28377" y="6168747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logtotustuus.files.wordpress.com/2013/08/maria-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6576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5616" y="1089025"/>
            <a:ext cx="784887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PÃO QUE COMEMOS E O VINHO QUE BEBEMOS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JESUS, FILHO DE DEUS,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NASCIDO DA VIRGEM MARIA.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400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Verbo eterno,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obra de Deus, no seio da Virgem feito carne: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este pão que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comemos</a:t>
            </a:r>
            <a:endParaRPr kumimoji="0" lang="pt-PT" sz="2400" i="1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a Tua Carne para a vida eterna!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400" i="1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Verbo eterno,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Homem verdadeiro, na santa Virgem gerado: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este vinho que </a:t>
            </a:r>
            <a:r>
              <a:rPr kumimoji="0" lang="pt-PT" sz="24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bebemos</a:t>
            </a:r>
            <a:endParaRPr kumimoji="0" lang="pt-PT" sz="2400" i="1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Teu Sangue para a nossa ressurreição!</a:t>
            </a:r>
            <a:endParaRPr kumimoji="0" lang="pt-PT" sz="2400" i="1" kern="0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009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251520" y="1700808"/>
            <a:ext cx="8784976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3" indent="-20638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fim desta Eucaristia,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aceitamos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dons que o Senhor nos dá, mas ao mesmo tempo sentimos a obrigação e compromisso de os pôr a render.</a:t>
            </a:r>
          </a:p>
          <a:p>
            <a:pPr marL="0" lvl="1" indent="-292100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   E queremos agradecer-Te, Senhor, por: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lnSpc>
                <a:spcPts val="1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chamares,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cada dia,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trabalharmos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vinha...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lnSpc>
                <a:spcPts val="1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dares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profetas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hoje: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pais,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catequistas, educadores...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lnSpc>
                <a:spcPts val="1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aceitares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pão e o vinho do nosso vinhal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Eucaristia...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lnSpc>
                <a:spcPts val="1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teres enviado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Filho, que morreu por nós na cruz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979712" y="5157192"/>
            <a:ext cx="576064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PAI,</a:t>
            </a: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PELOS TEUS DONS!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dourovalley.eu/Multimedia/10%5C47%5CRostos%20cansados%20das%20vindimas%20do%20Douro%20Vinhateiro_1024x76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5"/>
          <a:stretch/>
        </p:blipFill>
        <p:spPr bwMode="auto">
          <a:xfrm>
            <a:off x="5220072" y="1613755"/>
            <a:ext cx="3073391" cy="172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1.bp.blogspot.com/-xkn-vz2w4Q8/T6VLulFrKPI/AAAAAAAAA2s/MN9i0e32_zE/s320/videira_verdadeir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24"/>
          <a:stretch/>
        </p:blipFill>
        <p:spPr bwMode="auto">
          <a:xfrm>
            <a:off x="827584" y="3571843"/>
            <a:ext cx="2448272" cy="2809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(2)a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41858" y="1556792"/>
            <a:ext cx="8591945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0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 manhãzinha mal desponta o sol,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caminhando com seu ar ligeiro,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para ao campos que dele precisam,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dirige-se o </a:t>
            </a:r>
            <a:r>
              <a:rPr lang="pt-PT" sz="20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Vinhateiro</a:t>
            </a: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Não desanima no seu caminhar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nem o cansam a sede e o calor;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0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há </a:t>
            </a: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uma vinha que quer cultivar,</a:t>
            </a:r>
          </a:p>
          <a:p>
            <a:pPr>
              <a:spcAft>
                <a:spcPts val="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uma vinha que é todo o seu amor.</a:t>
            </a:r>
          </a:p>
          <a:p>
            <a:pPr>
              <a:spcAft>
                <a:spcPts val="0"/>
              </a:spcAft>
              <a:defRPr/>
            </a:pPr>
            <a:endParaRPr lang="pt-PT" sz="2100" baseline="0" dirty="0" smtClean="0">
              <a:solidFill>
                <a:srgbClr val="F8F8F8"/>
              </a:solidFill>
              <a:effectLst>
                <a:glow rad="1016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sz="2100" baseline="0" dirty="0">
              <a:solidFill>
                <a:srgbClr val="F8F8F8"/>
              </a:solidFill>
              <a:effectLst>
                <a:glow rad="1016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sz="2100" baseline="0" dirty="0">
              <a:solidFill>
                <a:srgbClr val="F8F8F8"/>
              </a:solidFill>
              <a:effectLst>
                <a:glow rad="1016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6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 É TEU AMIGO, O </a:t>
            </a:r>
            <a:r>
              <a:rPr lang="pt-PT" sz="21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VINHATEIRO</a:t>
            </a: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</a:t>
            </a:r>
          </a:p>
          <a:p>
            <a:pPr lvl="6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TE CULTIVA DE SOL A SOL.</a:t>
            </a:r>
          </a:p>
          <a:p>
            <a:pPr lvl="6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 É TEU AMIGO, O VINHATEIRO,</a:t>
            </a:r>
          </a:p>
          <a:p>
            <a:pPr lvl="6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TE RECLAMA O TEU SER INTEIRO</a:t>
            </a:r>
            <a:r>
              <a:rPr lang="pt-PT" sz="21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  <a:endParaRPr lang="pt-PT" sz="2100" baseline="0" dirty="0">
              <a:solidFill>
                <a:srgbClr val="F8F8F8"/>
              </a:solidFill>
              <a:effectLst>
                <a:glow rad="1016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317038" y="2458631"/>
            <a:ext cx="482696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0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Protege a vinha com forte 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valado,</a:t>
            </a:r>
            <a:endParaRPr lang="pt-PT" sz="2000" baseline="0" dirty="0">
              <a:solidFill>
                <a:srgbClr val="F8F8F8"/>
              </a:solidFill>
              <a:effectLst>
                <a:glow rad="1016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cercando-a em todo o redor,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tira de dentro as pedras do mal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escolhe a terra melhor;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Planta as cepas com todo o cuidado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rega-as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dia inteiro.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Diz-me se pode fazer ainda mais</a:t>
            </a:r>
          </a:p>
          <a:p>
            <a:pPr>
              <a:spcAft>
                <a:spcPts val="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000" baseline="0" dirty="0" err="1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p’la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sua vinha o 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Vinhateiro!</a:t>
            </a:r>
            <a:endParaRPr lang="pt-PT" sz="2000" baseline="0" dirty="0">
              <a:solidFill>
                <a:srgbClr val="F8F8F8"/>
              </a:solidFill>
              <a:effectLst>
                <a:glow rad="1016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51226" y="6056242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8603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dourovalley.eu/Multimedia/10%5C47%5CRostos%20cansados%20das%20vindimas%20do%20Douro%20Vinhateiro_1024x7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5"/>
          <a:stretch/>
        </p:blipFill>
        <p:spPr bwMode="auto">
          <a:xfrm>
            <a:off x="3570930" y="2474441"/>
            <a:ext cx="5082533" cy="2848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(2)b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581134" y="1775049"/>
            <a:ext cx="8591945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1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3.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 </a:t>
            </a:r>
            <a:r>
              <a:rPr lang="pt-PT" sz="21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manhãzinha,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mal desponta o sol,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caminhando com seu ar ligeiro,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para ao campos que dele precisam,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dirige-se o </a:t>
            </a:r>
            <a:r>
              <a:rPr lang="pt-PT" sz="21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Vinhateiro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só uns cachos </a:t>
            </a:r>
            <a:r>
              <a:rPr lang="pt-PT" sz="21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d’amargo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sabor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recolheu em cada canteiro.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Diz-me se não poderá esperar mais</a:t>
            </a:r>
          </a:p>
          <a:p>
            <a:pPr>
              <a:spcAft>
                <a:spcPts val="0"/>
              </a:spcAft>
              <a:defRPr/>
            </a:pP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da sua vinha o </a:t>
            </a:r>
            <a:r>
              <a:rPr lang="pt-PT" sz="2100" i="1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Vinhateiro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</a:p>
          <a:p>
            <a:pPr>
              <a:spcAft>
                <a:spcPts val="0"/>
              </a:spcAft>
              <a:defRPr/>
            </a:pPr>
            <a:endParaRPr lang="pt-PT" sz="2100" baseline="0" dirty="0">
              <a:solidFill>
                <a:srgbClr val="F8F8F8"/>
              </a:solidFill>
              <a:effectLst>
                <a:glow rad="1016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5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 É TEU AMIGO, O VINHATEITO,</a:t>
            </a:r>
          </a:p>
          <a:p>
            <a:pPr lvl="5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TE CULTIVA DE SOL A SOL.</a:t>
            </a:r>
          </a:p>
          <a:p>
            <a:pPr lvl="5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DEUS É TEU AMIGO, O VINHATEIRO,</a:t>
            </a:r>
          </a:p>
          <a:p>
            <a:pPr lvl="5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TE RECLAMA O TEU SER INTEIRO</a:t>
            </a:r>
            <a:r>
              <a:rPr lang="pt-PT" sz="2100" baseline="0" dirty="0" smtClean="0">
                <a:solidFill>
                  <a:srgbClr val="F8F8F8"/>
                </a:solidFill>
                <a:effectLst>
                  <a:glow rad="1016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.</a:t>
            </a:r>
            <a:endParaRPr lang="pt-PT" sz="2100" baseline="0" dirty="0">
              <a:solidFill>
                <a:srgbClr val="F8F8F8"/>
              </a:solidFill>
              <a:effectLst>
                <a:glow rad="1016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  <p:pic>
        <p:nvPicPr>
          <p:cNvPr id="15" name="Picture 2" descr="http://1.bp.blogspot.com/-xkn-vz2w4Q8/T6VLulFrKPI/AAAAAAAAA2s/MN9i0e32_zE/s320/videira_verdadeir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24"/>
          <a:stretch/>
        </p:blipFill>
        <p:spPr bwMode="auto">
          <a:xfrm>
            <a:off x="827583" y="4261249"/>
            <a:ext cx="1973199" cy="22640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205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3501008"/>
            <a:ext cx="3624897" cy="2948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23" descr="http://t2.gstatic.com/images?q=tbn:ANd9GcQxLfDKDF-qFO3V2I-0E1IB9zJHrxh3tY-lheUilCmpMqCtKw_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0" y="4607706"/>
            <a:ext cx="2463639" cy="19939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57146" y="3882091"/>
            <a:ext cx="3427022" cy="2567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3" descr="http://t0.gstatic.com/images?q=tbn:ANd9GcTdqa_t_7sfx6D4UqNykGn-nUxKqKRdG5GjfIttn7ZOAsKkMzVQ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9430"/>
            <a:ext cx="3406182" cy="25977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1" descr="http://t2.gstatic.com/images?q=tbn:ANd9GcT0p-8ipgXr5fwQgLrTXhi7bV0L1_8jnNUygx52orwEt374Gk9zU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3388"/>
            <a:ext cx="3780469" cy="2707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 descr="http://t3.gstatic.com/images?q=tbn:ANd9GcTs8ttO8AwuTFyyZAoRtZ2U7jjEEgXmXbV9yir9bBfrX6FkhHMer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231" y="463550"/>
            <a:ext cx="2376264" cy="276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Rectângulo 11"/>
          <p:cNvSpPr/>
          <p:nvPr/>
        </p:nvSpPr>
        <p:spPr>
          <a:xfrm rot="21271599">
            <a:off x="250683" y="1578938"/>
            <a:ext cx="8663559" cy="34163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 “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Vinha do meu Amigo”... 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Tudo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temos, recebemo-lo do Amor de Deus…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menos que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fazer é sermos agradecidos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PRODUZIRMOS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não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for assim, podemos perder tudo!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4424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0.gstatic.com/images?q=tbn:ANd9GcQUu3z-56RrZ5xXwVJJLg0JjGvIzauwKmT-n0qHmBSdPmjdimv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4896544" cy="3542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781162"/>
            <a:ext cx="7902474" cy="3528392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</a:t>
            </a: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SOIS O CAMINHO, </a:t>
            </a: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</a:t>
            </a: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SENHOR;</a:t>
            </a: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</a:t>
            </a: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AMOR!</a:t>
            </a: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GUIAI </a:t>
            </a:r>
            <a: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NOSSOS PASSOS NA PAZ E NO </a:t>
            </a:r>
            <a:r>
              <a:rPr lang="pt-PT" sz="2400" b="1" i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AMOR!</a:t>
            </a:r>
            <a: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Vivamos em paz,</a:t>
            </a:r>
            <a:b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 e </a:t>
            </a:r>
            <a:r>
              <a:rPr lang="pt-PT" sz="2400" b="1" i="1" dirty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Deus do amor e da paz estará connosco</a:t>
            </a:r>
            <a:r>
              <a:rPr lang="pt-PT" sz="2400" b="1" i="1" dirty="0" smtClean="0"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PT" sz="2400" b="1" i="1" dirty="0"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3501008"/>
            <a:ext cx="3624897" cy="2948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23" descr="http://t2.gstatic.com/images?q=tbn:ANd9GcQxLfDKDF-qFO3V2I-0E1IB9zJHrxh3tY-lheUilCmpMqCtKw_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0" y="4607706"/>
            <a:ext cx="2463639" cy="19939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57146" y="3882091"/>
            <a:ext cx="3427022" cy="2567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3" descr="http://t0.gstatic.com/images?q=tbn:ANd9GcTdqa_t_7sfx6D4UqNykGn-nUxKqKRdG5GjfIttn7ZOAsKkMzVQ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9430"/>
            <a:ext cx="3406182" cy="25977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1" descr="http://t2.gstatic.com/images?q=tbn:ANd9GcT0p-8ipgXr5fwQgLrTXhi7bV0L1_8jnNUygx52orwEt374Gk9zU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3388"/>
            <a:ext cx="3780469" cy="2707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 descr="http://t3.gstatic.com/images?q=tbn:ANd9GcTs8ttO8AwuTFyyZAoRtZ2U7jjEEgXmXbV9yir9bBfrX6FkhHMer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231" y="463550"/>
            <a:ext cx="2376264" cy="276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71599">
            <a:off x="250683" y="1578938"/>
            <a:ext cx="8663559" cy="34163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 “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Vinha do meu Amigo”... 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Tudo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temos, recebemo-lo do Amor de Deus…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menos que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fazer é sermos agradecidos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PRODUZIRMOS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não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for assim, podemos perder tudo!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98963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1.bp.blogspot.com/-YxHVgXhfEIk/TbSP9Eyu6kI/AAAAAAAAA68/CAVrMz4RFRc/s1600/DSC_05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814" y="1916832"/>
            <a:ext cx="5781478" cy="38709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987970" y="1218231"/>
            <a:ext cx="68214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NA CASA DO SENHOR 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CANTAREI HINOS DE ALEGRIA.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ALELUIA, ALELUIA, ALELUIA!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  <a:endParaRPr lang="pt-PT" sz="24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Aclamai ao Senhor, terra inteira;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servi ao Senhor com alegria;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ide a Ele com cânticos de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júbilo!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64455" y="1772816"/>
            <a:ext cx="8328025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“Vou cantar, em nome do meu amigo,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cântico de amor à sua vinha.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meu amigo possuía uma vinha numa fértil colina.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Lavrou-a e limpou-a das pedras,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plantou-a de cepas escolhidas.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 meio dela ergueu uma torre e escavou um lagar.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Esperava que viesse a dar uvas,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ela só produziu agraços.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agora, habitantes de Jerusalém, e vós, homens de Judá,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sede juízes entre mim e a minha vinha: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mais podia fazer à minha vinha que não tivesse feito?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eu esperava que viesse a dar uvas,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é que apenas produziu agraços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?                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105194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90042" y="5760376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1597437"/>
            <a:ext cx="792088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Agora vos direi o que vou fazer à minha vinha: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vou tirar-lhe a vedação e será devastada;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vou demolir-lhe o muro e será espezinhada.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Farei dela um terreno deserto: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voltará a ser podada nem cavada,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nela crescerão silvas e espinheiros;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hei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mandar às nuvens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sobre ela não deixem cair chuva.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vinha do Senhor do Universo é a casa de Israel,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os homens de Judá são a plantação escolhida.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esperava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retidão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só há sangue derramado;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esperava justiça e só há gritos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horror”.            (Is 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105194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43743" y="5375538"/>
            <a:ext cx="61006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vinha do Senhor </a:t>
            </a:r>
            <a:endParaRPr lang="pt-PT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é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casa de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Israel!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633652" y="5711389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501971" y="1151864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060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9385</TotalTime>
  <Words>2040</Words>
  <Application>Microsoft Office PowerPoint</Application>
  <PresentationFormat>Apresentação no Ecrã (4:3)</PresentationFormat>
  <Paragraphs>362</Paragraphs>
  <Slides>31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31</vt:i4>
      </vt:variant>
    </vt:vector>
  </HeadingPairs>
  <TitlesOfParts>
    <vt:vector size="5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VÓS SOIS O CAMINHO, JESUS, MEU SENHOR; GUIAI NOSSOS PASSOS NA PAZ E NO AMOR!    GUIAI NOSSOS PASSOS NA PAZ E NO AMOR!     1. Vivamos em paz,         e o Deus do amor e da paz estará connosco.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546</cp:revision>
  <dcterms:created xsi:type="dcterms:W3CDTF">2006-05-02T09:35:59Z</dcterms:created>
  <dcterms:modified xsi:type="dcterms:W3CDTF">2014-10-04T11:44:10Z</dcterms:modified>
</cp:coreProperties>
</file>