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281" r:id="rId15"/>
  </p:sldMasterIdLst>
  <p:notesMasterIdLst>
    <p:notesMasterId r:id="rId43"/>
  </p:notesMasterIdLst>
  <p:sldIdLst>
    <p:sldId id="303" r:id="rId16"/>
    <p:sldId id="281" r:id="rId17"/>
    <p:sldId id="390" r:id="rId18"/>
    <p:sldId id="364" r:id="rId19"/>
    <p:sldId id="313" r:id="rId20"/>
    <p:sldId id="305" r:id="rId21"/>
    <p:sldId id="334" r:id="rId22"/>
    <p:sldId id="380" r:id="rId23"/>
    <p:sldId id="374" r:id="rId24"/>
    <p:sldId id="372" r:id="rId25"/>
    <p:sldId id="381" r:id="rId26"/>
    <p:sldId id="306" r:id="rId27"/>
    <p:sldId id="311" r:id="rId28"/>
    <p:sldId id="335" r:id="rId29"/>
    <p:sldId id="283" r:id="rId30"/>
    <p:sldId id="314" r:id="rId31"/>
    <p:sldId id="315" r:id="rId32"/>
    <p:sldId id="299" r:id="rId33"/>
    <p:sldId id="301" r:id="rId34"/>
    <p:sldId id="317" r:id="rId35"/>
    <p:sldId id="318" r:id="rId36"/>
    <p:sldId id="316" r:id="rId37"/>
    <p:sldId id="266" r:id="rId38"/>
    <p:sldId id="312" r:id="rId39"/>
    <p:sldId id="391" r:id="rId40"/>
    <p:sldId id="352" r:id="rId41"/>
    <p:sldId id="392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00"/>
    <a:srgbClr val="CCFF33"/>
    <a:srgbClr val="FFCC00"/>
    <a:srgbClr val="FF9900"/>
    <a:srgbClr val="FFCC66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25/10/2014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28BE0A3-F15D-41F5-B76F-DDEDC18302F4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74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404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96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40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637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28BE0A3-F15D-41F5-B76F-DDEDC18302F4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39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155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23208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133934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27919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6789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59806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89543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269384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831409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33159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19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277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06518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82" r:id="rId1"/>
    <p:sldLayoutId id="2147494283" r:id="rId2"/>
    <p:sldLayoutId id="2147494284" r:id="rId3"/>
    <p:sldLayoutId id="2147494285" r:id="rId4"/>
    <p:sldLayoutId id="2147494286" r:id="rId5"/>
    <p:sldLayoutId id="2147494287" r:id="rId6"/>
    <p:sldLayoutId id="2147494288" r:id="rId7"/>
    <p:sldLayoutId id="2147494289" r:id="rId8"/>
    <p:sldLayoutId id="2147494290" r:id="rId9"/>
    <p:sldLayoutId id="2147494291" r:id="rId10"/>
    <p:sldLayoutId id="2147494292" r:id="rId11"/>
    <p:sldLayoutId id="21474942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1.wmf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9.png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microsoft.com/office/2007/relationships/hdphoto" Target="../media/hdphoto6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8.xml"/><Relationship Id="rId5" Type="http://schemas.openxmlformats.org/officeDocument/2006/relationships/image" Target="../media/image9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00" y="1412801"/>
            <a:ext cx="2799260" cy="1944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 descr="http://t3.gstatic.com/images?q=tbn:ANd9GcQ3SbuH_PejDpiqRIzaNM9uusl2PkJnxgz3yPK-zQK9m1DtAp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33" y="3428951"/>
            <a:ext cx="3313951" cy="27363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628800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8" y="1124745"/>
            <a:ext cx="377983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528316" y="2040686"/>
            <a:ext cx="8360418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300"/>
              </a:lnSpc>
              <a:spcAft>
                <a:spcPts val="0"/>
              </a:spcAft>
              <a:defRPr/>
            </a:pPr>
            <a:r>
              <a:rPr lang="pt-PT" sz="4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Amarás o Senhor, teu Deus, </a:t>
            </a:r>
            <a:r>
              <a:rPr lang="pt-PT" sz="48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com </a:t>
            </a:r>
            <a:r>
              <a:rPr lang="pt-PT" sz="4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todo o teu </a:t>
            </a:r>
            <a:r>
              <a:rPr lang="pt-PT" sz="48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coração!</a:t>
            </a:r>
            <a:endParaRPr lang="pt-PT" sz="48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ts val="5300"/>
              </a:lnSpc>
              <a:spcAft>
                <a:spcPts val="0"/>
              </a:spcAft>
              <a:defRPr/>
            </a:pPr>
            <a:r>
              <a:rPr lang="pt-PT" sz="4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Amarás o teu próximo </a:t>
            </a:r>
          </a:p>
          <a:p>
            <a:pPr>
              <a:lnSpc>
                <a:spcPts val="5300"/>
              </a:lnSpc>
              <a:spcAft>
                <a:spcPts val="0"/>
              </a:spcAft>
              <a:defRPr/>
            </a:pPr>
            <a:r>
              <a:rPr lang="pt-PT" sz="4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como a ti </a:t>
            </a:r>
            <a:r>
              <a:rPr lang="pt-PT" sz="48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mesmo! </a:t>
            </a:r>
            <a:endParaRPr lang="pt-PT" sz="48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560" y="1772816"/>
            <a:ext cx="8136904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tempo, 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fariseus, ouvindo dizer que Jesus tinha feito calar 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saduceus, reuniram-se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em grupo,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um doutor da Lei perguntou a Jesus,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experimentar: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«Mestre, qual é o maior mandamento da Lei?».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«‘Amarás o Senhor, teu Deus,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com todo o teu coração, com toda a tua alma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com todo o teu espírito’.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Este é o maior e o primeiro mandamento.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segundo, porém, é semelhante a este: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‘Amarás o teu próximo como a ti mesmo’.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Nestes dois mandamentos se resumem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toda a Lei e os Profetas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»”.                       (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Mt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22)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    						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1802820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771069"/>
            <a:ext cx="849173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6" defTabSz="89376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Oramos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... a Deus Pai, que está sempre com os pobres e os pequenos, e quer que nós sejamos como Ele, amando e servindo todos os irmãos, a começar por esses que o Pai de Jesus ama com preferência.         			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que passemos:</a:t>
            </a:r>
          </a:p>
          <a:p>
            <a:pPr marL="0" lvl="2" indent="-123825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das lindas palavras e belos ritos, ao espírito de serviço…</a:t>
            </a:r>
          </a:p>
          <a:p>
            <a:pPr marL="0" lvl="2" indent="-123825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das boas intenções, aos firmes compromissos reais… </a:t>
            </a:r>
          </a:p>
          <a:p>
            <a:pPr marL="0" lvl="2" indent="-123825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de corações egoístas, a atitudes que vivem do amor…</a:t>
            </a:r>
          </a:p>
          <a:p>
            <a:pPr marL="0" lvl="2" indent="-123825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de amar apenas os amigos, a querer todos como irmãos...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6924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19672" y="5098345"/>
            <a:ext cx="6696744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PAI, VENHA A NÓS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TEU REINO DE AMOR</a:t>
            </a:r>
            <a:r>
              <a:rPr lang="pt-PT" sz="34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4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52" y="1250158"/>
            <a:ext cx="3325808" cy="21657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971600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69426" y="6138601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6602" y="2547021"/>
            <a:ext cx="2700340" cy="4320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pic>
        <p:nvPicPr>
          <p:cNvPr id="14" name="Picture 10" descr="http://t0.gstatic.com/images?q=tbn:ANd9GcQmJ-r0_hmMldlJQLdMM4JDBhO9_qY85iclwCCCbHPLT8ZgRuLjCQ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98410"/>
            <a:ext cx="2016012" cy="17627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017241" y="908050"/>
            <a:ext cx="788469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Ti, meu Deus, elevo o meu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coração,</a:t>
            </a:r>
            <a:endParaRPr lang="pt-PT" sz="2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elevo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as minhas mãos, meu olhar, minha voz.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A Ti, meu Deus, eu quero oferecer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meus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passos e meu viver,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meus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caminhos, meu sofrer.</a:t>
            </a:r>
          </a:p>
          <a:p>
            <a:pPr>
              <a:spcAft>
                <a:spcPts val="0"/>
              </a:spcAft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TUA TERNURA, SENHOR, VEM ABRAÇAR-ME</a:t>
            </a:r>
          </a:p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A TUA BONDADE INFINITA VEM PERDOAR-ME.</a:t>
            </a:r>
          </a:p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VOU SER O TEU SEGUIDOR E DAR-TE O MEU CORAÇÃO</a:t>
            </a:r>
          </a:p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EU QUERO SENTIR O CALOR DAS TUAS MÃOS.</a:t>
            </a:r>
          </a:p>
          <a:p>
            <a:pPr>
              <a:spcAft>
                <a:spcPts val="0"/>
              </a:spcAft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Ti, meu Deus, que és bom e que tens amor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ao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pobre e ao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sofredor,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vou servir e esperar.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Em Ti, Senhor, humildes se alegrarão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Cantando a nova canção de esperança e de paz.</a:t>
            </a:r>
            <a:endParaRPr lang="pt-PT" sz="2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30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95287" y="3509963"/>
            <a:ext cx="6361393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Toda a Lei resume-se no AMOR:  «Amar Deus</a:t>
            </a:r>
            <a:r>
              <a:rPr lang="pt-PT" sz="2000" baseline="0" dirty="0" smtClean="0">
                <a:latin typeface="Arial" charset="0"/>
              </a:rPr>
              <a:t>…  </a:t>
            </a:r>
            <a:r>
              <a:rPr lang="pt-PT" sz="2000" baseline="0" dirty="0">
                <a:latin typeface="Arial" charset="0"/>
              </a:rPr>
              <a:t>e Amar o próximo…». 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amor do próximo é “um” com o amor de Deus: </a:t>
            </a:r>
            <a:r>
              <a:rPr lang="pt-PT" sz="2000" i="1" baseline="0" dirty="0">
                <a:latin typeface="Arial" charset="0"/>
              </a:rPr>
              <a:t>o feito ao próximo é feito a Deus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Ex 22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 vivência da Palavra, naquela </a:t>
            </a:r>
            <a:r>
              <a:rPr lang="pt-PT" sz="2000" i="1" baseline="0" dirty="0" smtClean="0">
                <a:latin typeface="Arial" charset="0"/>
              </a:rPr>
              <a:t>“comunidade”</a:t>
            </a:r>
            <a:r>
              <a:rPr lang="pt-PT" sz="2000" baseline="0" dirty="0" smtClean="0">
                <a:latin typeface="Arial" charset="0"/>
              </a:rPr>
              <a:t>, </a:t>
            </a:r>
            <a:r>
              <a:rPr lang="pt-PT" sz="2000" baseline="0" dirty="0">
                <a:latin typeface="Arial" charset="0"/>
              </a:rPr>
              <a:t>era um </a:t>
            </a:r>
            <a:r>
              <a:rPr lang="pt-PT" sz="2000" i="1" baseline="0" dirty="0">
                <a:latin typeface="Arial" charset="0"/>
              </a:rPr>
              <a:t>exemplo </a:t>
            </a:r>
            <a:r>
              <a:rPr lang="pt-PT" sz="2000" i="1" baseline="0" dirty="0" smtClean="0">
                <a:latin typeface="Arial" charset="0"/>
              </a:rPr>
              <a:t>de fé, alegria e amor… </a:t>
            </a:r>
            <a:r>
              <a:rPr lang="pt-PT" sz="2000" b="0" i="1" baseline="0" dirty="0" smtClean="0">
                <a:latin typeface="Arial" charset="0"/>
              </a:rPr>
              <a:t>[2ª </a:t>
            </a:r>
            <a:r>
              <a:rPr lang="pt-PT" sz="2000" b="0" i="1" baseline="0" dirty="0">
                <a:latin typeface="Arial" charset="0"/>
              </a:rPr>
              <a:t>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Ts </a:t>
            </a:r>
            <a:r>
              <a:rPr lang="pt-PT" sz="2000" baseline="0" dirty="0" smtClean="0">
                <a:latin typeface="Arial" charset="0"/>
              </a:rPr>
              <a:t>1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 descr="http://www.grandefraternidadebranca.com.br/jesus_apostolos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4673600" cy="3441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279861" y="1089025"/>
            <a:ext cx="6028443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RECEBEMOS DO SENHOR 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UM MANDAMENTO NOVO: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«AMEMO-NOS UNS AOS OUTROS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COMO ELE NOS AMOU».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«AMEMO-NOS UNS AOS OUTROS</a:t>
            </a:r>
          </a:p>
          <a:p>
            <a:pPr marL="461963" lvl="1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COMO ELE NOS AMOU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».</a:t>
            </a:r>
            <a:endParaRPr kumimoji="0" lang="pt-PT" sz="22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Felizes os que levam vida sem mancha,</a:t>
            </a:r>
          </a:p>
          <a:p>
            <a:pPr marL="4763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que andam na lei do Senhor.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Felizes os que guardam seus preceitos</a:t>
            </a:r>
          </a:p>
          <a:p>
            <a:pPr marL="4763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O buscam de todo o coração.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Felizes os que não fazem a iniquidade,</a:t>
            </a:r>
          </a:p>
          <a:p>
            <a:pPr marL="4763" indent="4763">
              <a:lnSpc>
                <a:spcPts val="2200"/>
              </a:lnSpc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mas trilham as sendas do Senhor.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4. Vós destes os Vossos preceitos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para fielmente os observarem.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6792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4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72753" y="1700808"/>
            <a:ext cx="849173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5" lvl="4" indent="-19050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Palavra de Deus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desta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Eucaristia ensinou-nos que o essencial da nossa missão, ou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ação missionária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como cristãos, é Amar Deus com toda a alma, e o próximo </a:t>
            </a:r>
          </a:p>
          <a:p>
            <a:pPr marL="809625" lvl="4" indent="-19050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a nós mesmos.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felicitamos a todos os que:</a:t>
            </a: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5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sabem dar as mãos a todos os homens de hoje... </a:t>
            </a: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caminham ao encontro dos irmãos mais carentes...</a:t>
            </a: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falam da Palavra divina, por amor do Reino de Deus...</a:t>
            </a: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têm o olhar de Deus para atender e amar a todos…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619672" y="4840129"/>
            <a:ext cx="683767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FELIZES OS 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APÓSTOLOS 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DO EVANGELHO</a:t>
            </a:r>
            <a:r>
              <a:rPr lang="pt-PT" sz="34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 descr="http://t0.gstatic.com/images?q=tbn:ANd9GcQXEXWry9hmm-JILXNKyei8UDOas3S-Pq2x6IRqfAc0Z0xN9tm2EQ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4307111" cy="3242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6792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4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187623" y="1628800"/>
            <a:ext cx="7128793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MANDAI-NOS MENSAGEIROS, SENHOR,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PARA A TERRA INTEIRA.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MANDAI-OS, Ó SENHOR,</a:t>
            </a:r>
          </a:p>
          <a:p>
            <a:pPr marL="4763" indent="4763">
              <a:lnSpc>
                <a:spcPts val="2200"/>
              </a:lnSpc>
              <a:spcAft>
                <a:spcPts val="18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 O MUNDO CANTARÁ VOSSA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GLÓRIA. ALELUIA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!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Senhor, Vós os chamais 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darem testemunho;</a:t>
            </a: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serem como a luz </a:t>
            </a:r>
          </a:p>
          <a:p>
            <a:pPr marL="461963" lvl="1" indent="4763">
              <a:lnSpc>
                <a:spcPts val="2200"/>
              </a:lnSpc>
              <a:spcAft>
                <a:spcPts val="18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 brilha sobre os montes. 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Depois de conhecerem 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Vosso chamamento,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seguiram, na alegria, 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Vossa voz, Senhor.</a:t>
            </a:r>
          </a:p>
        </p:txBody>
      </p:sp>
    </p:spTree>
    <p:extLst>
      <p:ext uri="{BB962C8B-B14F-4D97-AF65-F5344CB8AC3E}">
        <p14:creationId xmlns:p14="http://schemas.microsoft.com/office/powerpoint/2010/main" val="253418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falalivre.files.wordpress.com/2008/07/adorador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8" r="12413"/>
          <a:stretch/>
        </p:blipFill>
        <p:spPr bwMode="auto">
          <a:xfrm>
            <a:off x="3995936" y="2641012"/>
            <a:ext cx="4248472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628800"/>
            <a:ext cx="7344816" cy="3564036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TENS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PALAVRAS DE VIDA ETERNA: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EU CREIO EM TI!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TEUS CAMINHOS DE JUSTIÇA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EU SEGUIREI.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Proclamarei,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tua lei;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medito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Teus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preceitos todo dia.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Desviarei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meus pés do mau caminho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sempre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hei de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guardar as tuas ordens.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32232"/>
            <a:ext cx="1803350" cy="2407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8" descr="http://t0.gstatic.com/images?q=tbn:ANd9GcSmiv54YPayQxlNUIrXe3IFfrJF3nJhy8xRUHACw02k5spT2CQb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97486"/>
            <a:ext cx="2387424" cy="2355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 descr="http://t2.gstatic.com/images?q=tbn:ANd9GcR6Hx7ho7LoRMDz_UafgZzhfYuyZICOUjTh3nspQRic66TyxopDP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8079"/>
            <a:ext cx="2448272" cy="3270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http://t3.gstatic.com/images?q=tbn:ANd9GcQ3SbuH_PejDpiqRIzaNM9uusl2PkJnxgz3yPK-zQK9m1DtApf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19" y="404813"/>
            <a:ext cx="4011613" cy="3312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" descr="http://t2.gstatic.com/images?q=tbn:ANd9GcQ7RW0K4oErdiCC3tUQOSL4dVZJZIaHCZKmo_E33fD2TjgYiUGK5Q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49521"/>
            <a:ext cx="2202458" cy="32087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 rot="21328202">
            <a:off x="214036" y="1986619"/>
            <a:ext cx="8832756" cy="30469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AMOR é o resumo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síntese de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toda a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Lei!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está sempre do lado dos mais pobres e carentes… Por isso, o que fazemos aos outros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fazemo-lo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Deus… E não é possível amar Deus sem amar o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próximo, a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começar pelos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mais pobres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pequenos 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simples… 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367384" y="5368432"/>
            <a:ext cx="3021040" cy="868880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315076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32232"/>
            <a:ext cx="1803350" cy="2407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8" descr="http://t0.gstatic.com/images?q=tbn:ANd9GcSmiv54YPayQxlNUIrXe3IFfrJF3nJhy8xRUHACw02k5spT2CQb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97486"/>
            <a:ext cx="2387424" cy="2355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 descr="http://t2.gstatic.com/images?q=tbn:ANd9GcR6Hx7ho7LoRMDz_UafgZzhfYuyZICOUjTh3nspQRic66TyxopDP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8079"/>
            <a:ext cx="2448272" cy="3270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http://t3.gstatic.com/images?q=tbn:ANd9GcQ3SbuH_PejDpiqRIzaNM9uusl2PkJnxgz3yPK-zQK9m1DtApf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19" y="404813"/>
            <a:ext cx="4011613" cy="3312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" descr="http://t2.gstatic.com/images?q=tbn:ANd9GcQ7RW0K4oErdiCC3tUQOSL4dVZJZIaHCZKmo_E33fD2TjgYiUGK5Q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49521"/>
            <a:ext cx="2202458" cy="32087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 rot="21328202">
            <a:off x="214036" y="1986619"/>
            <a:ext cx="8832756" cy="30469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AMOR é o resumo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síntese de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toda a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Lei!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está sempre do lado dos mais pobres e carentes… Por isso, o que fazemos aos outros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fazemo-lo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Deus… E não é possível amar Deus sem amar o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próximo, a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começar pelos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mais pobres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pequenos 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simples… 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2364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696rMd0v0NA/UiyDn6nTdUI/AAAAAAAALcY/SCpwwE4iLUA/s1600/papa_francisco_audiencia+e+pom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3238500" cy="2419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t1.gstatic.com/images?q=tbn:ANd9GcQiBzYHV3lXY4VYMXPsmAfx1ENtdS0RvPPRWcSlyQKhzeu_Bh6w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742" y="931496"/>
            <a:ext cx="2047300" cy="27292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2500678" y="2032644"/>
            <a:ext cx="55083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PARA TI, MORADA SANTA,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PARA TI, TERRA DA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SALVAÇÃO,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PEREGRINOS CAMINHANTES,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VAMOS PARA TI!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Tu serás 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Caminho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, </a:t>
            </a:r>
            <a:endParaRPr lang="pt-PT" sz="2400" i="1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Tu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serás 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Esperança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:</a:t>
            </a:r>
          </a:p>
          <a:p>
            <a:pPr lvl="3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o Irmão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dos pobres, </a:t>
            </a:r>
            <a:endParaRPr lang="pt-PT" sz="2400" i="1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Ámen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.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Aleluia!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63104" y="1216635"/>
            <a:ext cx="8401384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“Eis o que diz o Senhor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prejudicarás o estrangeiro, nem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oprimirás,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vós próprios fostes estrangeiros na terra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Egipto.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maltratarás a viúva nem o órfão.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lhes fizeres algum mal e eles clamarem por Mim,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escutarei o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clamor; inflamar-se-á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minha indignação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matar-vos-ei ao fio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espada. 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vossas mulheres ficarão viúvas, e órfãos os vossos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filhos.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emprestares dinheiro a alguém do 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povo, 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pobre que vive junto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ti,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procederás com ele como 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usurário, sobrecarregando-o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juros.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receberes como penhor a capa do teu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próximo, terás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lha devolver até ao pôr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sol, pois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tudo o que ele tem para 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cobrir, é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vestuário com que cobre o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corpo. Com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dormiria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ele?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Me invocar, escutá-lo-ei,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sou misericordioso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							       (Ex 22)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35918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411760" y="5517232"/>
            <a:ext cx="49685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Eu Vos amo, Senhor: sois a minha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força!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849676" y="5904810"/>
            <a:ext cx="1401745" cy="3543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  <p:extLst>
      <p:ext uri="{BB962C8B-B14F-4D97-AF65-F5344CB8AC3E}">
        <p14:creationId xmlns:p14="http://schemas.microsoft.com/office/powerpoint/2010/main" val="42420601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268760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Irmãos: Vós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sabeis como procedemos no meio de vós, para vosso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bem. Tornastes-vos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imitadores nossos e do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Senhor, recebendo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palavra no meio de muitas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tribulações, com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alegria do Espírito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Santo; 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assim vos tornastes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exemplo para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todos os crentes da Macedónia e da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Acaia. Porque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, partindo de vós, a palavra de Deus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ressoou não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só na Macedónia e na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Acaia, mas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em toda a parte se divulgou a vossa fé em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Deus, de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modo que não precisamos de falar sobre ela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. De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facto, são eles próprios que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relatam 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acolhimento que tivemos junto de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vós 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como dos ídolos vos convertestes 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Deus, para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servir ao Deus vivo 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verdadeiro 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esperar dos Céus o seu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Filho, 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quem ressuscitou dos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mortos: Jesus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, que nos livrará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da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ira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que há de vir”.                                           (1 Ts 1)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093296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11185</TotalTime>
  <Words>1762</Words>
  <Application>Microsoft Office PowerPoint</Application>
  <PresentationFormat>Apresentação no Ecrã (4:3)</PresentationFormat>
  <Paragraphs>271</Paragraphs>
  <Slides>27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TENS PALAVRAS DE VIDA ETERNA: SENHOR, EU CREIO EM TI! TEUS CAMINHOS DE JUSTIÇA SENHOR, EU SEGUIREI.   1. Proclamarei, Senhor, a tua lei;     medito em Teus preceitos todo dia.     Desviarei meus pés do mau caminho     e sempre hei de guardar as tuas ordens.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595</cp:revision>
  <dcterms:created xsi:type="dcterms:W3CDTF">2006-05-02T09:35:59Z</dcterms:created>
  <dcterms:modified xsi:type="dcterms:W3CDTF">2014-10-25T11:55:51Z</dcterms:modified>
</cp:coreProperties>
</file>