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3620" r:id="rId14"/>
  </p:sldMasterIdLst>
  <p:notesMasterIdLst>
    <p:notesMasterId r:id="rId44"/>
  </p:notesMasterIdLst>
  <p:sldIdLst>
    <p:sldId id="303" r:id="rId15"/>
    <p:sldId id="281" r:id="rId16"/>
    <p:sldId id="392" r:id="rId17"/>
    <p:sldId id="364" r:id="rId18"/>
    <p:sldId id="313" r:id="rId19"/>
    <p:sldId id="305" r:id="rId20"/>
    <p:sldId id="395" r:id="rId21"/>
    <p:sldId id="332" r:id="rId22"/>
    <p:sldId id="387" r:id="rId23"/>
    <p:sldId id="374" r:id="rId24"/>
    <p:sldId id="384" r:id="rId25"/>
    <p:sldId id="369" r:id="rId26"/>
    <p:sldId id="385" r:id="rId27"/>
    <p:sldId id="306" r:id="rId28"/>
    <p:sldId id="311" r:id="rId29"/>
    <p:sldId id="335" r:id="rId30"/>
    <p:sldId id="283" r:id="rId31"/>
    <p:sldId id="314" r:id="rId32"/>
    <p:sldId id="315" r:id="rId33"/>
    <p:sldId id="396" r:id="rId34"/>
    <p:sldId id="301" r:id="rId35"/>
    <p:sldId id="397" r:id="rId36"/>
    <p:sldId id="318" r:id="rId37"/>
    <p:sldId id="316" r:id="rId38"/>
    <p:sldId id="266" r:id="rId39"/>
    <p:sldId id="312" r:id="rId40"/>
    <p:sldId id="380" r:id="rId41"/>
    <p:sldId id="352" r:id="rId42"/>
    <p:sldId id="393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22/01/2015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29ECF5-575F-4BE7-9D3E-F5BC542A50B3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541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a-Latn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6950A0-F0FE-4543-A621-50F01DAD505E}" type="slidenum">
              <a:rPr lang="pt-PT" smtClean="0"/>
              <a:pPr>
                <a:defRPr/>
              </a:pPr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336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a-Latn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6950A0-F0FE-4543-A621-50F01DAD505E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79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30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338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61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209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937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29ECF5-575F-4BE7-9D3E-F5BC542A50B3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673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3.wmf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7.jpeg"/><Relationship Id="rId11" Type="http://schemas.openxmlformats.org/officeDocument/2006/relationships/image" Target="../media/image11.png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25.jpeg"/><Relationship Id="rId9" Type="http://schemas.openxmlformats.org/officeDocument/2006/relationships/image" Target="../media/image2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2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microsoft.com/office/2007/relationships/hdphoto" Target="../media/hdphoto1.wdp"/><Relationship Id="rId5" Type="http://schemas.openxmlformats.org/officeDocument/2006/relationships/image" Target="../media/image2.jpeg"/><Relationship Id="rId10" Type="http://schemas.openxmlformats.org/officeDocument/2006/relationships/image" Target="../media/image9.jpe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microsoft.com/office/2007/relationships/hdphoto" Target="../media/hdphoto1.wdp"/><Relationship Id="rId5" Type="http://schemas.openxmlformats.org/officeDocument/2006/relationships/image" Target="../media/image2.jpeg"/><Relationship Id="rId10" Type="http://schemas.openxmlformats.org/officeDocument/2006/relationships/image" Target="../media/image9.jpe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7171627" y="619169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27584" y="1583595"/>
            <a:ext cx="7776864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Vós sois edifício de Deus.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Segundo a graça de Deus que me foi dada,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eu, como sábio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arquiteto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, coloquei o alicerce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outro levanta o edifício.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Veja cada um como constrói: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ninguém pode colocar outro alicerce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além do que está posto, que é Jesus Cristo.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Não sabeis que sois templo de Deus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que o Espírito de Deus habita em vós?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Se alguém destrói o templo de Deus, </a:t>
            </a:r>
            <a:endParaRPr lang="pt-PT" sz="22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Deus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o destruirá.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Porque o templo de Deus é santo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vós sois esse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templo”.                      (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1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Cor 3)         </a:t>
            </a:r>
            <a:endParaRPr lang="pt-PT" sz="22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688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125459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2573256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5521826" y="994156"/>
            <a:ext cx="2853323" cy="2445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esnoticia.co/noticias/65502_foto_58602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4" r="13622" b="26071"/>
          <a:stretch/>
        </p:blipFill>
        <p:spPr bwMode="auto">
          <a:xfrm>
            <a:off x="4426159" y="3308479"/>
            <a:ext cx="4208016" cy="2810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72816"/>
            <a:ext cx="369659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8"/>
            <a:ext cx="3696598" cy="468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0375" y="2138391"/>
            <a:ext cx="6840760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Escolhi e consagrei esta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casa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, diz o Senhor,</a:t>
            </a: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para que o meu nome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esteja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neste lugar para sempre.</a:t>
            </a:r>
          </a:p>
        </p:txBody>
      </p:sp>
      <p:sp>
        <p:nvSpPr>
          <p:cNvPr id="12" name="AutoShape 14" descr="data:image/jpeg;base64,/9j/4AAQSkZJRgABAQAAAQABAAD/2wCEAAkGBxQTEhUUExQUFhUXFxoaGBgYGRoaHBwcHBocHRgYGBwcHCggGhwlHBccITEhJSkrLi4uFx8zODMsNygtLisBCgoKDg0OGxAQGywkICQsLDQ0LCwsLCwsLCwsLCwsLCwsLCwsLCwvLCwsLCwsLCwsLCwsLCwsLCwsLCwsLCwsLP/AABEIAQsAvQMBIgACEQEDEQH/xAAbAAADAQEBAQEAAAAAAAAAAAAEBQYDAgEAB//EAD0QAAECBAUBBgQFAwMEAwEAAAECEQADBCEFEjFBUWETInGBkaEGMrHBQlLR4fAUYvEVI3KCorLCM1PiFv/EABkBAAMBAQEAAAAAAAAAAAAAAAIDBAEABf/EACwRAAICAgIBAwQABgMAAAAAAAECABEDIRIxBBMiQTJRYYEjQqHB0fAUcbH/2gAMAwEAAhEDEQA/AOqqnAXaDKWQzQLWWLwwppgUnqIx+rkKmeTEXg1PyeUDyVd6GFVLGUEbiFE3Qjk1uJE6wxJyoeEWM50ozJJGQ5i26dD9X8ozw3EFKUApRIVo/tBuwBAMdjxllLCPhNdMaUlNe8eSwAI0NU+kJJJOppoCzCVzGGUQGoE7x6FPG8qW8CzBRF2TOZSTGwlGD5NIINRSiJH8kCGuFjERknrHrGHhpQdoFm0ltIJPJB1COEjcXJmERuieeYFnoIjDtLxVoiCNGHVPdvC+apy8FGc6WMCG2sdC4zGquISr+aG3bh4XTfnhiaiyt7nM1bCFs2dB1bMYQoLmDHU0ielcESjGCEQXKRGxbxrUCMpDg2jikqQpLb7R8iaxgmUjUUuox7S4Mb1eLIlhIXmdTsw4Z/rGFOnMHGojjFqftZQCWzpIKXsOCH2cfaFH8RqcS3u6mSsRlqcPY2IIN4nqV0lSQ7IUQlXKdUny08oJVTTgf/iT5LH3AgedULl3XLUkFQD90i/LGFOcjDYnoYVxKfa3cf8A9dmQNHa46xrTzbRN1RYaE+AJ9hGf9SlPI8QofURwy+3qY3jC6uXNMoGCf9R7G8yWpvzAAp9Xt6QpwioC0JWN+OmsVdIxQxDvsREuZwuyLESmPdTKgxmVNOVJvwbFub6+UNSsM8SON/Dzq7SSC+pH3T1jvAa2csTZc6YUrAHZq3fk8kadXhLYMeQcsZ/7EbzbHphK0K3j1xEUK+etfYyioJTbMLkjx28Yc4fgB+abMWTwlRFupd/SMPjrjFu2/wATfUL/AErN8TktCYovD6sQlAYD3JPveE6tYrwNYiHBBnITsBeOK6UUnKQxhxhNM6is6DTx/aCcTohMDj5hp+kc3kBcnE9TuDMhIkhNkEB4CKCq7Q4rpndINjpAdKC2kUnq4hH+IjnOSxjlUkCCa6eMxtGE2a8NBmG5klMEymj6XLs8dyURwi2MUU80gwcZr3gCQi9+YLKMp6RS1GaRH+Crd/COhNYwto6go03hhOWCl+jxL/NNrUzmq70dzMJ7eWpJ0I144PkYEzOYokThLkFZ0CST5B4zyHKKKh+OvJpHSpwlgBZCVpLXO4i0w2okz0jKUktcAhwesfl1DPVPnKVNYBZdROw4HEWVfIpkSAumKUzUjuFKrqy3Kde8OnWIMi8TVmzPWZQ43H1ZR5LjSNMNq21j6lqxOp0zPzJf9feBcLpCtXCQbn7CFXyQ8viTlODalPJvcaRIfFQMybY5crANbTf1+kVk6eEAAamwHA3MCTJgI21ifC/ptyqNZeY7nXw7eSAQHFiQNeDDGYsJsYBlVTKD6Gx+0HTQFBj68QDG2s/M2uIqJK+YSYElpJLDU2jWtkqQrKryPMF4dJZ1nwH3P29Y9FWCJykpUu1CazK1MvLLDEtz13Mcf60lKgmYCk7HUeo0hJiWJyEJmJU2YrU5ZyXJYltLDe1oXTZ4EvMt3AD/APEkgk+o9IBcSt3HkFRqUHxBR5k9oi5a7bjmJ/P3CxaH2D1iEhMorzg/Kr/1MAY3hmRTpHcPt0h+Fq/ht+pJlUfWv7k3LllRJgZxmh5JkhKFKIhKiUCokaRWDF1qFLmWjSnXaBJqo3pjaGquolxBkyHAMerBFjtGaZpTbaDCM6X3jWsQl3O5Se7GiFlSW4jOmmMCDrHspbQo9wp9Ljj4pxYppezTdSyB5ak+zecdZgSW2iPxuuzzmBDCwbpzxHZAGqO8ZSGh+EdkbTX7xbum4b/MOpxpwFpKVBKFFSAHDOgPdm1ALDR4kaZCkoStjqT4jn2hjUVaDJYIGY2zWubvZnc3e8SOlnRnqDqV3wbV5qZKL92x87/eKmlmgJtYfxzH578Jzsrywev2isqalkZd1a+HEJyY7NCRP9W5pUYhmWTsLDwj4Vh/nX/ML5cbhMccQmB6hhq3BHnDegqTMSx1Fj+sIJaEjUwRIrMqgRpuIxsFihO5m5QzEhQyqv8AbrGawwAa20ZJqkgON+kdprkqH7RK4boA1KMVAWTJbFKIpmrmAB+6SW4IGg+YkFmj6YpM2XNIJJIAvYgC48Gt6QXis/tSQj8NyfDQerekDEZgVtqFO35QA48bPFa9AnuAWs1FGFvLl/is7aPqot1uD7RY4bUidKKV6i3iPwqEQuIqJIlgs3FrEk3/AJtHNNia5CnlqJWXsbg8246uINkOQ8R3OChV5HqO8YSUdw6fUQoXZBIgap+J1zViVOSkHlILPsL6OI9q5zIaK8asAA3ckyAA+2CpnEmGFMu0KZSoaUabGKxUQwmU2U0aUkwgw4nUeYaQsmU5SYBXDiDRWdzhd47WyUlR2Dx5LNrwuxvFEoSUpuTY/eFtqPxoXbULRJCgGIV2ikggH8PeJL+FufCJJOGgaG+779YqV4oEyApMsCaoNntfusSB0B9Ymaeac6n0Dt6frEis+zPaw40+RKqjqpE6UlByomIb5rA+G3lCH4qppacpllJYEEIUCeqi38vC1CCpZ6N+8EqSEhY/tZ/rGBOLWDN9PkD9oxwEEJE0K2f/APP2ihoqztQVbv8AaI7BKsJAlG7XP3+0WtAUKlEoYEC1gBr0SB6kxxYoxuRZsfIAjubdoY+QsxzTzUm7xuFpeGSDlRnwfiOpB7xOyQA3U3PsR6x8ic5YbwPTXcjRRJ/T2AgCd1Gg6JjminOCnTj9Izql5AVPp/GgczQne4gHGK3OGSbs5+36+UA4r3QsQ5txmlJOdGYqAuSryu3vGMirX2Li4uQGv8xfyaEWG1iSqaCXCQD57n0eNJkyblCBlAIA8Aza+AHoYxVvR7lT4qJI6mFMpSlKIupRJc2AGjq6D3jj+pSmZkR3mvMmHUt+EcJ6QPjNV2coJlmyi5P5m38OBH2EYeopJLurU+5j0UQJJSeYs9QanpitM9an7wKh0ILj6RpheI9oEy13UQ4PT+7r1j7Gq8F5EnQB1HoISYQ6JwWULy6FQB33MafvNI5LKqkoipbCKWkw9hHuE0YSHJF7w2kIF4hyeSedCJ9OxZiaixNyy/WGMyQmYNgdusS06SsXAMEya9TMoaaHeGekQbSDy1RmeOlUqUsixGnmW+8Rq7i/AHuIrcZrM8lYW2lj5RHSZoUG9f55Q02RZl3glaIhc5SnSp3ASAOl2UIzovmBN3R7j+D1gedWZQyhfQdTo59vSOaacwS+oHsRtAcTU9AMvKGSl38c30juchS2y3sxP86QMmUpRUJYc87AdTDaiSqSkuXWdANB1PEGmOzZknleb6Y4r3JZcwyqi+zA/wA8/eHyi3fR82oIs/8AmFVZQlacxutSlF+dEj3gjBJ+ZDHVNozKtbETgflox/h+IlU0l9QAW00F29BFCkxGU6Mk1kj5iD7ufv6xWUs60CooQfLUWCO6m1So5TlZ23few06mNZaywADAWjanpjMWgBwlzmIDsQk5Qb2vueIyxhZkj8L6h9CHD/WEesvMgxa4mZRxmFfUdnLKt9B1J0/nSJyprdkuXFwASfEx3iNcCRmLrOgsGHmWHnGCpc1QyoVLSnU5QVEdSuwHrDlT1NnqOBGAV2TBcMlLzTAxSCzlVrbv0jXEa3ug5jkVmD7kBnPmfYR9NnypQYKTNU9wp8j8qLgrPsOICrZa5xzGSu26bJboFAW8IeuMA3BORmFHqcrqu2mS0j5XA8BuT0hli+M5yZUgsgfMr7/oN4l5s8juoSxNnsT4Wh5hdGlCQogqAcgDWYvc/wDEaQRnATymkTJQzWQFfmAUtZ2AT9o2qaipUoJSsgtcAAB+LWjCmq5i5hXLSFTToVfLLHA6wTU081CSqbObgJZIPLEb9HgGyqponcNcbNupxhWKzZM0FbpIN06BQ3BGjtcHmP0qirApLguCAQehj8Yp6xRUM6swCnJJuw2iq+HMbmZCkEEJZnGmtoXkwhyGisgNal6cma7MdxC3GJMsKdKk32JaEZx45W0OgVdgYS1c5fzAnXU3KjAYPHcHkTqKc3qpxjNQtZWNgWDcPeE0yQoEN8xvbjaG2XICuap1cE6dB1hVPqXcvc6tq3D7CLiABOQ/aBzpRLkl9vE9IZ0NHnKXu9kh7k7nokQtXMJN9rAcCK3C5XZpzlgopAD/AIUjc+NzAgCblysi/kw4SkSwEX8muYxq5fd1KUt3lcJGvn+sBpxJJLIyqUfxLJ9kh43OA1M/55qCn8l0jpZo5jIONG2NRVVVAX30OE50S5Y6AuSfEtAAnCVVLb5Soj+ef0hvKwyopyZS0oZRBBLa7EOwPg8fT/hx3OZWr94OC+rEaQJHISpMq4z3qGUiu+OtvX94bS0KBZoRyZakhlAuLEsWPV4scLUJstKrOLHxH8eImc4+xLTxyUwMWpnKzBRBRls4JD6kv0uB5QJi5UrKc2VN3Kn6WSNTpDuvUAsA6JBV4liQ/gA/mIncemkLdCnSxUl9QQSFAHofrDMWNWAJEWWIbRiOqxSZLZMuYsk/2IT9I8pkT55765i0Dxyk8PvGnw9TdvOUuYAUIDqO3h1fiGmKYqcqWASg5gABoxYNFUE66n1PUop7CSM3Jyj0IBI8zAuI4ie0JCcpH91vXcQurZyynUFvXxhbPQZqkAfMQx8t/SOqpqr8xpJkImTDMCWQnUjc8J67efSH/wDpdxMmFTAMEIJASnQpBGpbyMJar/bEmWg2BBVtd2BJ8YfKrlKQlJmIB00NhuSSq+kA17HGxX3qoLnYpq39ruA4ewnCTLdQWoBOZrBiSSw444jX4jpFBExJuUkA/wDqr9+D0h/RU8mQBMCSqY3zKszjjQW2ibrJs2YuZMKVkTElCQlLhtirjnmIAvI8h8T0OdaMmsPwKbUElCbA6mLHAPhiagKClDZm84ovh6X2dOhJTlLX2PnDGiJJV5feK1c3POyZDZkZMoSLiFNQVOydRoeOf50ipp6wO2qY2TgiCrOkuDtxA+twO47gGG5C/wBCTdQKj1j6VTIKtCI/QP8ARR8wGmohH8U4YiXL7RPdUbMN+fYGBGdWNQuNCRapfeWoaC49YYVuIOgoUpTFjpcpIcJfZtPKOsPSCpQIsUpEDVaQZpCbpQw9P3izoSY0zUYVQky0uGT9W8Yp8GrcpQDqq58HYeZJ9jE5Tyu0mpTsO8r9I1NQ9WgD8w/7f3ju5NmUMa/Fyrxf/dQoEAtYg7g6f5iN/o1pvKnLSl2IJPdPCv1illVP+4x0UAPUNCHGQuTM7RFwuygdCf3gRqIwE/TGOHSVkf7s7ODs33h5h0pEm8s9xRAUl3ubZhxErh+LSVM5Ms7g3Hkf1jPHcUU6EoLJew56npGOoZaMNFyDKK1HmKVzmoOyUn1UoJHsg+sIapXaLTLIJdbpblTOPA29IyTOJlTn3KE+gJP1gzA1plpVUTD8oZA3JZiR9POMA4ip6AGyYwxSUJeWRKYWCl5dzYIT75oV/EichlSh+BN/ElzA+GYrMM5c3ul+8QbkBL6HbiPcbmiYtSmUFWsfCOBF1D4nszBRZAVqBZX2jnDJ0sLa13K1bBIuQPFm844k1ACSCHB2jGTSqKkuMomKCW/tFz7tBEzRHdNhE+vV3Tkkjc79eph2r4OMtSVBeci7KdierajpvFXhISiWlKQAAI8rKwCJPUZmr4iyT8SVVQzCoCYrukuQNzu5MWEpQShKEgC0IJ0xyGh3KAQjMouWhnHQinYk7muRKBmVAyawEnKQn0hJiGJPZ4BRPgxjggXO5OHlIy5rwfTy5iPlV5PCwVbs4uI6nYgHB0hDK5lqkSipcXRpMsoHzhB8WzQpcpAuFFZA/wClvvAWMLCgJiCX3EJMRxJSpiF//Ww+5jMOABw0zITxImuHSgJxD5SUtfR2tBOI0aJQzWYADqo/uTBFVTy1kLAzEgHp4wtlSwpXazC6Qe4OevhF8g5cjy/pCaVHYyTMV864V4MvNUhXjH2K4kV22e0e4BJIKVcxkKiEYnsx3MmNMB4AMG1lIJskg6s/reE9VPSO8osIEr8fUtOSS4BZJUejWT+sC0QuF3I4znC5iXUkodYOrOD1bYwPlz1Fy7C5OjmzCMJeJMszGfTMNC+56XjabLMxJnJDKBzNtl4+/nGMdSzGpD2Z9/U5QZatDMIfqzB+jQJOrFTFiWkB3CUnpsfHeOKiqBR3gHKszeTAeGphh8PSUmbLJ1JJjGbipMqUWajerlJk0pAABHdPX8p9LwNi9Sy0nLZaRfht4NxYZ1TEjZA9Uv8AvA9dT55EpQDkAe8RIRon5/vLmXVCLJ05TslQdr2Fm5tDXAMHmzVBVyQQSo7cJHkXgOZLSkolD5lK73hx/OYv8GmBMkMLkk+8NbIfiS5VCiMJFPkRc3EIcRqLm+8dYrizAgO8SsycVKJjcafJkwWOpNX3h4wTiWJEwlkSVG41h2aHuOoXbSKNQGAimUSo3gkBo9lJY2DmN5ko2cawzUQzbgtMl45rJcZYNN74BhzilPmT3A5bTeJjoym6MlZ8wgEPtA86maWt9XBjatpJgDlJAjSo70qzd5rks17vDcdQcpIqA0+KkS+zN0uxvt16RniU8lbbABuNI8pqPvTAsE5EuwLObAXG13jyWZZIy90/3EkP9R7wUD23YnBpiEudTZI+5h9TysoQAPl1PXeAJFKkKClzUki4Cbx5iuLksiWMgOpOrc9I3qKPLIwVYJih7SZkSXD+gglNGAEttx9yYHRLyoGjg3PIUbGDZFWnNk4AtydomyMT1Pc8fEmFabuIapYTMJaxN+IbYbiidGJBDac/aGldhMmatK2yqUBmDhjwQBoeR1B5hlT4KiWHAvAjKpXchz2HOpJVOFuSUBTv8rc8GGeH4QqmAXOTlU9twOUuLPD1eH8d07EawpxntchQ4I03+n35vGMxfQ6m4sijZ7hBLzJnFwYFqqlUuTLAF1Jb/uN4GTVLWnKQx5F36xvUSlHscxcjM58xCuHEi/8AdT0Bk5D2/wC7guF0p7VKla5VLP2izwypHYpfiEOGvMnKQgB1AOoj5Uh9upaH5phJQAWUQBBXZ3Js3H6REmIqClR7S0YN4HqqnMslt4NpXItFAGpNGVKlKWjefNKg0LQS4D3hlJpVMC8HVbkmRwDuDypIBvBKp4gWqVdo5SgmFs4kjvcQUtjFJTzSSCkhxAkiXLXLcBlR6lGUiGNTT0A1mP6iWFIZSfGIGoCpc7KgZgT8p/lovqGtsxjLE8Fkzw47qwXChY/4idX4NuGRYIkfg1ExUuxzEhtbA6H0hTjFIntzkBAsSBzvDzFZZkqGRbK3BZj0Uw6awrqJCV7lSzdQS5/YRZYqR4w3PkYBPrQkMgHzbXyF4ypUOntFEO51/T7R3W4ctN1JKeAxtAqJ2QOQ5Gj88tC2N9T0fHCobMOnVQSku5WpmB2A0eBpCeQ5L8esYSXJclyTd4IQ7kNrHBaEzNmLm4/wXY5SLanX6w9lYkguOPeJWmqQCl3NmaGstaFh20txE2RATuYtkaj2ZNADwsq5oKSwTrrAc+oZLDSBp1S6WjseOoLklqn39ahJDkgjjSD54E1AmSVMx76QPcD7QjxXDZ8tOaZJmJSdykt5nbzjr4cTNSpRCTlIuTa+xvDGCkXcJOSHUrsFp0ykkqspd24Gz9d/OPMRqQQQIVKnqO8ZzFmMXFu5pck7ntKkPcbwaWSRls8ASV3glCnIbWH8Yl2qNaehLu9oLq5jBhHEmaQADGU4uYU7GeW78jBMpeC5ct9S0cyy2sbKL6Qg2YBa5Py0EWEb06lb3EezZZSX1jIr0tpFtz0lbluGS6xrQ7w+oBiby5rp9I2pp6kmAy4+Q1HKwE4xjB1TKgE3TbN4biKSRh6QhIlpSgDge55MLf6wxtJxKI3DkAfaPBXuD43hrAqmKcAbnSI5VPTKIC1q/wClm+hio+JZ6lyFtwPR7xE4XTiYvvEgak7w3HfHZi6s6hWMYN2CUTEEqlrPdJb7QPTzIrVSkzpKUzMyJZzJTZ7j5VdCDtuD6xTkEjgsfEQzE5YUfia6cYwmoSQSfaHmC0OdHdY5XcE62GV+ju8T1BTrnKEtAJUfYbk9IrJ05NDIyIIXNUwUvZ+B0EKzk/SvZh4h8nqKK5kqyjyfUtqfX6GNsMoFipkdqGSqYkagkbsoAuk9C0L5M0v2pfNmYK1IUrVQ6gC3DiDvhwpNRLQS+aYlQVdwUd5RL8gqH+I5rC/qaACbjbGavLMUXUyllLXO1g3lAtTNSgSylyybuokJN3UAPwn0g2cvNMKwGyKKh7j6E+0AVlYgSyVEE3D7dAzQhB0KlTfMAE9T5Tly9Dub2jVCngHCcPKjmYtsNz1hkZeUHwMXqKkGRri+prwkkAOfSDaKsSlTLBSotd7efB8YafD0lM2nCJSJefO01UwO7gtlPlCb4iwn+nKikpIHIdy+zwkZrbjNbBax+uYSY0Comfh3Eit0K2uD04itlFMumXPIzLzBEtJuMxDuRvaOfU8o4G58YOVxolcZU1QFgBZClHRTMQ+gU2ojQrAs194AmZkwMh3BJlyRpxAdYSkWEMZ8KK+rOfKCzByeP3j0vJxhNwvDJdq+IJnmovp039NY2lV5IuLw/wACqM9PMlZEqUpyMzXfckwmr6LsJgSCSNbgD6Ev42iPHlslTPUfHQua4ROC5iQv5SWPgbfeKM0UrvAKsFHeFOAJT2mYhglz57QNNqFZidjced4Ww5ZDR6E46T9xtXTZKHD2a+4b7npE9TYRTqUVSp+VRNgsMnqAXsNrvA9ZNOchdiCzXfZw0YT5DEhSVJsCHDa/Qbx3E/eEgAHUb51oKUzFpIB/CpKy+zFyB4xnIwqkKyoS5yxwpdn3LpAMKKds9g4B1+kUVHSFR+YgD8Is8A/t+f7R6gMNweorZNO5lyxKcMyVKJPqSYl6/EzNXmNgPlA2/eOa+kKJq0qeyiz6s9oGKLxRjxqN9yd3J9vUoMOlZ0SzmyhJKlf9RZPTRL+UOfgeklzqx0kqEtJULWckpS/OvtCiVgs2ZLSJi0ykkJyoAzLUUhgSHA33VZ4rfhalTRS5uUmapRDlKS4AFk2caknXeJc7gKQDsx2NWJGobj8tEpOVAdOZ1qs5PJJsPCEdZh8tUoqzBQdyBduoMOJ1cFy8yVJIILlSgG6EEvErJqGnagpY30B511DRPhVq72JWxHRiyZWTgopDy2N0pzJJbQ3u3jB0qqWoNMJLN3muH55Ea4grnLqcpZlZde8d7+esAmcOExeoJFgSHJxB4mb0VRMkTO6grlqVmKUliDpmSeotDZA7UFa0kBT2Owdn9i3LGCfh0ASgtQbOrKl9ht6q+kOJCUdkHAKkypYbonOLecS5cg5HW4GDJycoOhFOGfBRlKMyWRMSR6DW3MfY7WSkSpcuX32mFUzUMoBLBtv2ij+H8WCpXZ/KxKUoDpUd9r9fKJD4ukpTOUpIWCcvaAgAHbMLm8OGyAx3FgXkJqASJRC8yVWJP6h4oZc5BDrDnThwND/OIV4bSpUlTHQ3I3Bv/PCDpKbas1tIDIwJlBxBhsTkJKrAP/NztCD4iw9UtQWRZW4Lh/ERviBVM7oJyOO6NT1P8tGHaTZScoWcpsxuPIGLs3kNkP4kfjeL6Qu9zf4bWtZKUoJJ/EPYRQnB5sw5ZtkI1Upt+IO+C56ElSSzt4OW/WN8TqETpyJeYpC0qDDm/vv5GPObKQ+hL+NrxMn8alypYCKfUalzfrGOBVBAUuYkHsyAm13Onpr6QLik0SARqQSPE8mE9KudPsFJAJsCcoJ0tzFZxhUq+5JzbI3WhDqesQFmYsFS1E9ctySrxe3m8HL+IAsMuR2nGZg3JB56QjTKUl7MUliDBMvEQkXF4L0VOzNZz8CeUqSorOUAuTlH5X28IpqJCEpda0oULgFQv94lZFeVOUsksbnZ92/WPJSVNY23UdT72+sIzLZq56HjY2ZbaMviSSibNSoMWF2NtRv6xlRYWO0C0JBb5buAfzXgenTcKzFQT+E6dfaL/DsPBSCnKAQ+kDy4rxuL8hBiIau/mKJGHKuQCtR+ZRv5eHSBcRnGWjsyCAeSLf8AG1oscwloI9xaI7GMyyXDiMx4wxsyc+WRqhEs2fLLFQKlAfMtT/QOfWB5E0FYUQ4TpsCdvACNaTDlknuW6loIVhgLj5FeLxT6Yqd/yRcDxOqzE6WAFvUxhQyu0WEksDq2rC59hByMLyguHJ3P2jCnldmsL0Y3+/tBhaWhFZH52RLCXh+daJIUEoIzFgxCEtd/zOzP9oKxCYCsrQcpQAmUBuzZio8Zb+8IK7EGWZgchsoYsCCxDnYPvGNOZ0zZQSQrvpYkhR1AfRg0R48Vm2i8LccXt7PcsMHqJU1QmABE5Lg+eoPSFPx3JzGX+chQYb7iAJWGzEjtETbhIIfQjceZv0cwpxCvmzp1w2RKvlfbck9QB5xgwFcnIHQlfrLwsxxg6XQ6XBGvI3/fyjk1Q3BzOcwGjvtGGF4rlV3tFC5+hPMN/wCkQSSNzGkBH94mElxaGIpiMgtt/B/OkD/0S5lyosL/AM4hkZIUb2Au/AAuT0AeO+0zAJHdQFBTbsGy5uVKUb8M0V+Rxxt1JcWVnQf1P+IfIpEyiAVAFnmK2SAGYckn/wAWjelSlINSVZu6cidSknb0bzeJzEZxnKMtB7g1I1VvbxP2grC6ZaCAsjV21YAE946eWsecRQsncux42J5GTuKTxNys+YEuCPrDOgnJSMqmSQXScr7uw1YwzVh6wkltSwSR3ieiQ7fx4El0ikKyzE5DckK4sxfht4q9ZXgDEUGoIJQTmLMCSW4AFh4sIVVUskvlcG4Y/tBdfWdo6UJABDOHL+enpAh7jC76M5Zzu+0PbJYAWM8fBVs8xWtWjC18o+qjGlOTZz1IFyT9BDz/APk1pSZk2YhKWBAQp3cakkXjPCsAXMBUkns8xAUANBu8T+oldykNuYTJtklmuB5HmLLCsQSmRLDv3R+/vEJPSEzlISolKWJe+l4cYDRzVoAYhySOgPP1841UB7ifPyepjB/MpJmJFdhGE2lUzwVS4MEIvdUfSZayWNhBhlH0zyjjk5WIUDZ/CMKdBJ4VFFiCgkFiHhKMUANwl/CHq1jqZNP6Jb99VtoXTqGZMJSkZj0g6orSvSGtIiWkAPlfUzARm2dO2XjxheXLwH5mF+MncPwQJU01MxajoHZA8Tv7CHf9aB3EAAg/JL77Wv3iAA+rXDxvWViHySzqQlStSTshA0KvYamPa3BpSUjP2Uskd22dXmo7+ESHOf5oWMZcvQi+rp5i3ClrlqI7oJRlPTu6QoUlUsKBcEAqyjQ/3LX+IX0EdT565a8qVJUPyrP/AIk6jobiPKutUtPZrliSndV2Pne3m0GC36nccgNNOJLKSALMA/pBsucogMSWtC6pV2ZQzqQpADizs9xBaawADLpFasGFmbv4hk2WopUEjX5idAkXL+Jy23jHEZ/ZyiE3uxPJ/EfAOB5QZiNSCoS02QkB8t+9q+ty+/QQtrVpysbABkg/fqTeJjyzMXI1G4gEASDUdQUA3KUPYBgVHkkh4YysUY91IdtSSWvcknQBo5w/Aps8ZnCE7OHPpDOf8JKy3W48AB7QJxhu5W3lIurgMrFXUJil90OAPxH+7z44EcV9UuqmAMpsuUKIItHtIhMpZGUZgdWiroZ5LHIIL0QhupLl8okUJP0vwNMUCROZR6fvA1R8HTJKTMXlWwL9Ooj9GkTk+EB4jVmWbsUnmBDtcUPIyEbMnqzD0VKZEtKnSDlLHZn/AG84b4qrskIpqdIzEX4SNyf0gLB0okmbPSLO0tIGqjx0ctD7CKEpBmTC8xd1HjhI6CJSPdR6H/sufKFWx2ZC1HwTNDqSoEkucw33II0irw+mEmWAWdoaVU5BBD3iVrqtlM8UqWeRtkYgAnqNaqcEhyfKElXiraQLXV1meEy5zqYm0UpiruDdzWorDMLJdzG9N8PPdSiTwNvODsKQskBCUhPv4mHtSQgpQkC5D/eNyPWhB6gFNhUimSJk5XVKT9WgeYqbW2koCZR1WtwVeDB29IFxOQBNJVdXJ/MrjwH1imo56ESwkEC20SheZ59mLFE2YimfB85KkzETUlSLpSzJ6jWFmLYotZCJskunYXHkYs5k0JGbMSOkKazD1TDmQq3WDCgm2lCZmXQkbNqWNpKR1VeNaWvmp+Upb8r+wd2h6v4ZS+aYs5R+HR+kZLKQSBLQE7NDQimG2XkNxPUYiFEdqhTjTRh6NARmJc3Ur/iGA6Q6mSgTpbiPkUIDtHDGB1F8lEHqlkFk6nU/eN6elQACrvHrHVKkFd4KnID6Q1fdFE1qbycRUNNOIayMUcMYnwI3lwbIKiDGeaU7kRzNxEJPcNuICWLQunmACAw1FygVijkERpidbmlF+D9InKdRjWtWe6HsVpB8HECyAbjlG6j6iqVZZIX+AFn8m9iYbrxEZbmJkLJnTA9gzekdVekT4sKlQTGeQ/8AEmVViRzm9oUVlUSqBsVSwcWgOVUqIueNhFYAHUWFvc3rK42BF4FlLOpjRKXDnWO1jSCEOh1KT4SnE5+bXOwihnlCEuVAq1iXw1WWSGs5vC2snqKjcwp8fIxdWajjH5qZhGQ/8ujlz+kCLqeCTASJhbWNUCDx4wgoQeNCOKLGAE5SkmMcRr5rjK4TCuaogWjuRNJBcwVCdVbncysUoMoxzLJax1jBWsH0YgSahHQmiEhrm8doSSI2loD6Q9wahlrz5ku2Vrkau+nhCybgEz//2Q=="/>
          <p:cNvSpPr>
            <a:spLocks noChangeAspect="1" noChangeArrowheads="1"/>
          </p:cNvSpPr>
          <p:nvPr/>
        </p:nvSpPr>
        <p:spPr bwMode="auto">
          <a:xfrm>
            <a:off x="155575" y="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158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67184" y="1527750"/>
            <a:ext cx="792088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“Estava próxima a Páscoa dos judeus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Jesus subiu a Jerusalém.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Encontrou no templo 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os vendedores de bois, de ovelhas e de pombas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os cambistas sentados às bancas.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Fez então um chicote de cordas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expulsou-os a todos do templo,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com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as ovelhas e os bois;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deitou por terra o dinheiro dos cambistas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derrubou-lhes as mesas;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disse aos que vendiam pombas: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«Tirai tudo isto daqui;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não façais da casa de meu Pai casa de comércio».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16987" y="6091500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96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282690"/>
            <a:ext cx="8568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Os discípulos recordaram-se do que estava escrito: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«Devora-me o zelo pela tua casa».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Então os judeus tomaram a palavra e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perguntaram-Lhe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«Que sinal nos dás de que podes proceder deste modo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?». Jesus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respondeu-lhes: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«Destruí este templo e em três dias o levantarei».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Disseram os judeus: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«Foram precisos quarenta e seis anos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construir este templo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Tu vais levantá-lo em três dias?».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Jesus, porém, falava do templo do seu Corpo.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Por isso, quando Ele ressuscitou dos mortos,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os discípulos lembraram-se do que tinha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dito e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acreditaram na Escritura e na palavra de Jesus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”.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Jo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2)</a:t>
            </a:r>
            <a:endParaRPr lang="pt-PT" sz="22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44752"/>
            <a:ext cx="3633254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147034" y="878316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349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924958"/>
            <a:ext cx="8640960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120650" defTabSz="893763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 nosso Pai,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nesta igreja que é a Sua Casa de Oração, para que disponha o nosso coração nesta última fase do Ano Litúrgico e nos prepare para a Sua Vinda. </a:t>
            </a:r>
          </a:p>
          <a:p>
            <a:pPr marL="0" lvl="2" indent="-120650" defTabSz="893763">
              <a:spcAft>
                <a:spcPts val="18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    Mas devemos velar pelos outros, e orarmos para que: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responsáveis das nações velem pelo bem comum…</a:t>
            </a: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homens encontrem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sentido luminoso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sua vida… </a:t>
            </a: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 Espírito mude a indiferença e rotina dos corações…</a:t>
            </a:r>
          </a:p>
          <a:p>
            <a:pPr marL="360363" lvl="2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as nossas comunidades cristãs sejam fiéis e prudentes...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683568" y="5085184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0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Pai, que saibamos </a:t>
            </a:r>
          </a:p>
          <a:p>
            <a:pPr>
              <a:spcAft>
                <a:spcPts val="0"/>
              </a:spcAft>
              <a:defRPr/>
            </a:pPr>
            <a:r>
              <a:rPr lang="pt-PT" sz="30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vigiar e orar na Tua presença!</a:t>
            </a:r>
            <a:endParaRPr lang="pt-PT" sz="30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CCFFFF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FFFF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s-srzd.s3.amazonaws.com/srzd/upload/v/a/vaticano_papa_alt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9" t="5021" r="28642"/>
          <a:stretch/>
        </p:blipFill>
        <p:spPr bwMode="auto">
          <a:xfrm>
            <a:off x="3958686" y="1174713"/>
            <a:ext cx="4706829" cy="440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http://www.cnbbo2.org.br/pub/news/514d1fe7735978c33275169199ef6fd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470" y="1215016"/>
            <a:ext cx="1841385" cy="22645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6" y="6079376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322642" y="3429000"/>
            <a:ext cx="747592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lvl="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NA CASA DO SENHOR CANTAREI </a:t>
            </a:r>
            <a:endParaRPr lang="pt-PT" sz="2400" baseline="0" dirty="0" smtClean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HINOS </a:t>
            </a: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DE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ALEGRIA!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ALELUIA, ALELUIA,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ALELUIA!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Entrai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pelas suas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portas, dando graças,</a:t>
            </a:r>
          </a:p>
          <a:p>
            <a:pPr marL="268288" lvl="3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entoando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hinos em seus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átrios.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Dai-Lhe graças, bendizei o Seu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Nome!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6588225" y="2691942"/>
            <a:ext cx="2232248" cy="19133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922348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7092528" y="5300439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101210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908532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323528" y="3509963"/>
            <a:ext cx="6504884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A </a:t>
            </a:r>
            <a:r>
              <a:rPr lang="pt-PT" sz="2000" i="1" baseline="0" dirty="0" smtClean="0">
                <a:latin typeface="Arial" charset="0"/>
              </a:rPr>
              <a:t>Casa do Pai </a:t>
            </a:r>
            <a:r>
              <a:rPr lang="pt-PT" sz="2000" baseline="0" dirty="0" smtClean="0">
                <a:latin typeface="Arial" charset="0"/>
              </a:rPr>
              <a:t>Deus é casa de </a:t>
            </a:r>
            <a:r>
              <a:rPr lang="pt-PT" sz="2000" i="1" baseline="0" dirty="0" smtClean="0">
                <a:latin typeface="Arial" charset="0"/>
              </a:rPr>
              <a:t>Oração</a:t>
            </a:r>
            <a:r>
              <a:rPr lang="pt-PT" sz="2000" baseline="0" dirty="0" smtClean="0">
                <a:latin typeface="Arial" charset="0"/>
              </a:rPr>
              <a:t>, e não pode ser utilizada para outros fins…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</a:t>
            </a:r>
            <a:r>
              <a:rPr lang="pt-PT" sz="2000" b="0" i="1" baseline="0" dirty="0" smtClean="0">
                <a:latin typeface="Arial" charset="0"/>
              </a:rPr>
              <a:t>./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Jo 2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As “águas” que nascem no </a:t>
            </a:r>
            <a:r>
              <a:rPr lang="pt-PT" sz="2000" i="1" baseline="0" dirty="0" smtClean="0">
                <a:latin typeface="Arial" charset="0"/>
              </a:rPr>
              <a:t>Templo de Deus </a:t>
            </a:r>
            <a:r>
              <a:rPr lang="pt-PT" sz="2000" baseline="0" dirty="0" smtClean="0">
                <a:latin typeface="Arial" charset="0"/>
              </a:rPr>
              <a:t>vão produzir todos os </a:t>
            </a:r>
            <a:r>
              <a:rPr lang="pt-PT" sz="2000" i="1" baseline="0" dirty="0" smtClean="0">
                <a:latin typeface="Arial" charset="0"/>
              </a:rPr>
              <a:t>frutos de Vida</a:t>
            </a:r>
            <a:r>
              <a:rPr lang="pt-PT" sz="2000" baseline="0" dirty="0" smtClean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Leit</a:t>
            </a:r>
            <a:r>
              <a:rPr lang="pt-PT" sz="2000" b="0" i="1" baseline="0" dirty="0" smtClean="0">
                <a:latin typeface="Arial" charset="0"/>
              </a:rPr>
              <a:t>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Ez 47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Nós somos </a:t>
            </a:r>
            <a:r>
              <a:rPr lang="pt-PT" sz="2000" i="1" baseline="0" dirty="0" smtClean="0">
                <a:latin typeface="Arial" charset="0"/>
              </a:rPr>
              <a:t>«o templo santo do Senhor»</a:t>
            </a:r>
            <a:r>
              <a:rPr lang="pt-PT" sz="2000" baseline="0" dirty="0" smtClean="0">
                <a:latin typeface="Arial" charset="0"/>
              </a:rPr>
              <a:t>... onde há de morar sempre o Espírito Santo.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2ª Leit</a:t>
            </a:r>
            <a:r>
              <a:rPr lang="pt-PT" sz="2000" b="0" i="1" baseline="0" dirty="0" smtClean="0">
                <a:latin typeface="Arial" charset="0"/>
              </a:rPr>
              <a:t>.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</a:t>
            </a:r>
            <a:r>
              <a:rPr lang="pt-PT" sz="2000" baseline="0" dirty="0" smtClean="0">
                <a:latin typeface="Arial" charset="0"/>
              </a:rPr>
              <a:t>Cor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3" name="WordArt 21"/>
          <p:cNvSpPr>
            <a:spLocks noChangeArrowheads="1" noChangeShapeType="1" noTextEdit="1"/>
          </p:cNvSpPr>
          <p:nvPr/>
        </p:nvSpPr>
        <p:spPr bwMode="auto">
          <a:xfrm>
            <a:off x="395288" y="404664"/>
            <a:ext cx="8425184" cy="2509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CCFFFF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Dedicação da BASÍLICA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CCFFFF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CCFFFF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de S. João de LATRÃO (Roma)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CCFFFF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4" name="WordArt 21"/>
          <p:cNvSpPr>
            <a:spLocks noChangeArrowheads="1" noChangeShapeType="1" noTextEdit="1"/>
          </p:cNvSpPr>
          <p:nvPr/>
        </p:nvSpPr>
        <p:spPr bwMode="auto">
          <a:xfrm>
            <a:off x="467544" y="2978492"/>
            <a:ext cx="6624984" cy="3505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 smtClean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- (9-Nov) / </a:t>
            </a:r>
            <a:r>
              <a:rPr lang="pt-PT" sz="3600" i="1" kern="10" spc="400" baseline="0" dirty="0" smtClean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em tempo “</a:t>
            </a:r>
            <a:r>
              <a:rPr lang="pt-PT" sz="3600" i="1" kern="10" spc="400" baseline="0" dirty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escatológico”</a:t>
            </a:r>
            <a:r>
              <a:rPr lang="pt-PT" sz="3600" kern="10" spc="400" baseline="0" dirty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spc="400" baseline="0" dirty="0" smtClean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(32 dom.) -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12700">
                  <a:schemeClr val="tx1">
                    <a:alpha val="81000"/>
                  </a:scheme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1682583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5145045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ortalcatolico.org.br/portal/wp-content/themes/jmjlive/timthumb.php?src=http://portalcatolico.org.br/portal/wp-content/uploads/2014/11/basilica-latr%C3%A3o2.jpg&amp;w=320&amp;h=170&amp;z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134" y="1761521"/>
            <a:ext cx="3867190" cy="20544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ages.comunidades.net/val/valentimeccel/celestialstairsdoor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2" t="-1" r="23239" b="32306"/>
          <a:stretch/>
        </p:blipFill>
        <p:spPr bwMode="auto">
          <a:xfrm>
            <a:off x="4716016" y="3962217"/>
            <a:ext cx="3384376" cy="2416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urgente24.com/sites/default/files/notas/2013/03/14/bergoglio-y-la-cop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0" r="29588"/>
          <a:stretch/>
        </p:blipFill>
        <p:spPr bwMode="auto">
          <a:xfrm>
            <a:off x="1002964" y="1180744"/>
            <a:ext cx="2425900" cy="2084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87624" y="1123865"/>
            <a:ext cx="7644532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90763" lvl="5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NÓS SOMOS AS PEDRAS VIVAS</a:t>
            </a:r>
          </a:p>
          <a:p>
            <a:pPr marL="2290763" lvl="5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DA IGREJA DO SENHOR.</a:t>
            </a:r>
          </a:p>
          <a:p>
            <a:pPr marL="2290763" lvl="5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ALELUIA! ALELUIA!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endParaRPr kumimoji="0" lang="pt-PT" sz="2200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376363" lvl="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temeroso este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lugar: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376363" lvl="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aqui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a casa de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Deus;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376363" lvl="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aqui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a porta do Céu.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Diz o Senhor: “A Minha casa e casa de oração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”.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Nela quem implora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recebe;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nela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quem procura encontra.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833563" lvl="4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Eis a Cidade Santa,</a:t>
            </a:r>
          </a:p>
          <a:p>
            <a:pPr marL="1833563" lvl="4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Nova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Jerusalém,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833563" lvl="4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descida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do Céu, de junto de Deus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23528" y="1752128"/>
            <a:ext cx="8641208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292100">
              <a:spcAft>
                <a:spcPts val="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Ao sairmos hoje da nossa igreja, lugar sagrado e templo de Deus, pensemos que somos sentinelas –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vigias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arautos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em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todo 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tempo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– como nos exige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Palavra, nestes dias.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Então,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vamos ter acesas 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nossas lâmpadas: que 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nos falte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azeite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da Sabedoria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e a chama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do Amor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    </a:t>
            </a:r>
          </a:p>
          <a:p>
            <a:pPr marL="0" lvl="1" indent="-292100">
              <a:spcAft>
                <a:spcPts val="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				E portanto: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~  Levemos 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luz e fogo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do Espírito, recebidos no Batismo... 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 A nossa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lâmpada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ilumine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noite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 todos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irmãos...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Passemos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aos outros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 chama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nossa Sabedoria...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Pela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luz da Fé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devemos dizer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ao reino da mentira…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388984" y="5229200"/>
            <a:ext cx="7119671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Até chegarmos </a:t>
            </a:r>
            <a:endParaRPr lang="pt-PT" sz="36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ao «Santuário Eterno»!</a:t>
            </a:r>
            <a:endParaRPr lang="pt-PT" sz="36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nspetoriasalesiana.com.br/site/public/site/imgs/galeria/galeria_194d2892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115676"/>
            <a:ext cx="4637501" cy="31082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78749" y="1902267"/>
            <a:ext cx="7066656" cy="3876186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TEMPLO DE DEUS É </a:t>
            </a: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SANTO,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TEMPLO DE DEUS É </a:t>
            </a: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SANTO: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SOIS ESSE </a:t>
            </a: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TEMPLO,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SOIS ESSE TEMPLO.</a:t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sabeis que sois templos de Deus,</a:t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o Espírito de Deus habita em vós?</a:t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alguém destrói o templo de Deus,</a:t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Deus o destruirá.</a:t>
            </a:r>
          </a:p>
        </p:txBody>
      </p:sp>
    </p:spTree>
    <p:extLst>
      <p:ext uri="{BB962C8B-B14F-4D97-AF65-F5344CB8AC3E}">
        <p14:creationId xmlns:p14="http://schemas.microsoft.com/office/powerpoint/2010/main" val="21990763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editoriallapaz.org/images-default-folder/himno-El-que-habita-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248" y="620522"/>
            <a:ext cx="4271240" cy="3960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79022" y="2268973"/>
            <a:ext cx="7737394" cy="4138680"/>
          </a:xfrm>
        </p:spPr>
        <p:txBody>
          <a:bodyPr/>
          <a:lstStyle/>
          <a:p>
            <a:pPr>
              <a:defRPr/>
            </a:pP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 A NOVA JERUSALÉM,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RESPLANDECENTE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LUZ ETERNA,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DESCER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 CÉU, DE JUNTO DE DEUS,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PARA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HABITAR NO MEIO DOS HOMENS.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vi descer do Céu, da presença de Deus,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Cidade Santa, a Nova Jerusalém.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Era formosa como esposa preparada,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com preciosas joias, para o seu Esposo.</a:t>
            </a:r>
            <a:r>
              <a:rPr lang="pt-PT" sz="2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pt-PT" sz="2600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3.bp.blogspot.com/_kpU7fwH2RKE/THkNzydA60I/AAAAAAAADZ4/yO0Hu_bWEwE/s1600/2008.05.06+roma+2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72"/>
          <a:stretch/>
        </p:blipFill>
        <p:spPr bwMode="auto">
          <a:xfrm>
            <a:off x="7042248" y="2341457"/>
            <a:ext cx="1850232" cy="1909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http://t1.gstatic.com/images?q=tbn:ANd9GcSWx4eVuEf4l8pIFQyi5jXG5kkN_VgsqEwYuTiDwgsZ_C3a7EE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06435"/>
            <a:ext cx="3411126" cy="22746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5904114" y="4121199"/>
            <a:ext cx="2853323" cy="2445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hink-israel.org/may10pix/templ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8" b="6165"/>
          <a:stretch/>
        </p:blipFill>
        <p:spPr bwMode="auto">
          <a:xfrm>
            <a:off x="3648283" y="282099"/>
            <a:ext cx="2572736" cy="2261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4.bp.blogspot.com/-RwUxSy5uv1k/TrpaJZQNS2I/AAAAAAAAAFM/7wv37agHYCI/s1600/TEMPLO%257E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5" t="9198" r="19388" b="23249"/>
          <a:stretch/>
        </p:blipFill>
        <p:spPr bwMode="auto">
          <a:xfrm>
            <a:off x="6782173" y="312738"/>
            <a:ext cx="1708134" cy="2046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etimodia.files.wordpress.com/2012/10/igreja-no-campo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5" t="19865" r="16827" b="14764"/>
          <a:stretch/>
        </p:blipFill>
        <p:spPr bwMode="auto">
          <a:xfrm>
            <a:off x="2635898" y="4299753"/>
            <a:ext cx="3096344" cy="2223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oachdeldiaofj.files.wordpress.com/2014/04/expusao-do-templo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1" y="329234"/>
            <a:ext cx="2682109" cy="2305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13" descr="http://t2.gstatic.com/images?q=tbn:ANd9GcTgHen_91Q42irv6ctAuj55vrVAKQTIKmwcLfvQ4irarQItI4Q6kA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42" y="4593533"/>
            <a:ext cx="1979942" cy="1929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Rectângulo 13"/>
          <p:cNvSpPr/>
          <p:nvPr/>
        </p:nvSpPr>
        <p:spPr>
          <a:xfrm rot="21271599">
            <a:off x="253918" y="1309341"/>
            <a:ext cx="8797839" cy="397031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os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Templos de Deus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são santos: o de Jerusalém… as nossas igrejas de todo o mundo até às mais humildes… Mas afinal, o verdadeiro templo é Cristo Jesus… E nós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próprios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o somos quando nos amamos, uns aos outros, e somos amigos de Deus…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WordArt 4"/>
          <p:cNvSpPr>
            <a:spLocks noChangeArrowheads="1" noChangeShapeType="1"/>
          </p:cNvSpPr>
          <p:nvPr/>
        </p:nvSpPr>
        <p:spPr bwMode="auto">
          <a:xfrm>
            <a:off x="5801892" y="5578813"/>
            <a:ext cx="2802556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9312895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3.bp.blogspot.com/_kpU7fwH2RKE/THkNzydA60I/AAAAAAAADZ4/yO0Hu_bWEwE/s1600/2008.05.06+roma+2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72"/>
          <a:stretch/>
        </p:blipFill>
        <p:spPr bwMode="auto">
          <a:xfrm>
            <a:off x="7042248" y="2341457"/>
            <a:ext cx="1850232" cy="1909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http://t1.gstatic.com/images?q=tbn:ANd9GcSWx4eVuEf4l8pIFQyi5jXG5kkN_VgsqEwYuTiDwgsZ_C3a7EE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06435"/>
            <a:ext cx="3411126" cy="22746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5904114" y="4121199"/>
            <a:ext cx="2853323" cy="2445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hink-israel.org/may10pix/templ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8" b="6165"/>
          <a:stretch/>
        </p:blipFill>
        <p:spPr bwMode="auto">
          <a:xfrm>
            <a:off x="3648283" y="282099"/>
            <a:ext cx="2572736" cy="2261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4.bp.blogspot.com/-RwUxSy5uv1k/TrpaJZQNS2I/AAAAAAAAAFM/7wv37agHYCI/s1600/TEMPLO%257E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5" t="9198" r="19388" b="23249"/>
          <a:stretch/>
        </p:blipFill>
        <p:spPr bwMode="auto">
          <a:xfrm>
            <a:off x="6782173" y="312738"/>
            <a:ext cx="1708134" cy="2046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etimodia.files.wordpress.com/2012/10/igreja-no-campo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5" t="19865" r="16827" b="14764"/>
          <a:stretch/>
        </p:blipFill>
        <p:spPr bwMode="auto">
          <a:xfrm>
            <a:off x="2635898" y="4299753"/>
            <a:ext cx="3096344" cy="2223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oachdeldiaofj.files.wordpress.com/2014/04/expusao-do-templo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1" y="329234"/>
            <a:ext cx="2682109" cy="2305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13" descr="http://t2.gstatic.com/images?q=tbn:ANd9GcTgHen_91Q42irv6ctAuj55vrVAKQTIKmwcLfvQ4irarQItI4Q6kA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42" y="4593533"/>
            <a:ext cx="1979942" cy="1929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Rectângulo 13"/>
          <p:cNvSpPr/>
          <p:nvPr/>
        </p:nvSpPr>
        <p:spPr>
          <a:xfrm rot="21271599">
            <a:off x="253918" y="1309341"/>
            <a:ext cx="8797839" cy="397031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os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Templos de Deus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são santos: o de Jerusalém… as nossas igrejas de todo o mundo até às mais humildes… Mas afinal, o verdadeiro templo é Cristo Jesus… E nós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próprios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o somos quando nos amamos, uns aos outros, e somos amigos de Deus…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558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static.com/images?q=tbn:ANd9GcTbU9gKtUu0ZdSSWYuGW_EAadr1UOD30_ISYRu9G1uO03WokG_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92896"/>
            <a:ext cx="4231059" cy="31402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84880" y="509853"/>
            <a:ext cx="1764000" cy="182327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95535" y="911418"/>
            <a:ext cx="777686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EU VI A CIDADE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SANTA,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 NOVA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JERUSALÉM,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914400"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QUE DESCIA DO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CÉU, </a:t>
            </a: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DE JUNTO DE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DEUS,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914400"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QUAL ESPOSA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ADORNADA,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914400"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QUAL ESPOSA ADORNADA PARA SEU ESPOSO.</a:t>
            </a:r>
          </a:p>
          <a:p>
            <a:pPr marL="0" lvl="2">
              <a:defRPr/>
            </a:pP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0" lvl="2"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Grande é o Senhor e digno de louvor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na cidade do nosso Deus.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A Sua montanha sagrada é a mais bela </a:t>
            </a:r>
            <a:endParaRPr lang="pt-PT" sz="2200" i="1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das montanhas, a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alegria de toda a terra.</a:t>
            </a:r>
          </a:p>
          <a:p>
            <a:pPr marL="0" lvl="2"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0" lvl="2"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2.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Recordamos, ó Deus, a vossa misericórdia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no interior do vosso templo.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Como o Vosso Nome, ó Deus,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assim o vosso louvor chegue até aos confins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da terra.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72010" y="1069823"/>
            <a:ext cx="2584257" cy="3729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756" y="6151384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FFFF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FFFF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991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288" y="1280726"/>
            <a:ext cx="85994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dias,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Anjo reconduziu-me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à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entrada do templo.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Debaixo do limiar da porta saía água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em direção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ao Oriente,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pois a fachada do templo estava voltada para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Oriente. 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águas corriam da parte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inferior,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lado direito do templo, ao sul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altar.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Anjo fez-me sair pela porta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setentrional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contornar o templo por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fora, até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à porta exterior que está voltada para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Oriente.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águas corriam do lado direito.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Anjo disse-me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Esta água corre para a região oriental,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desce para Arabá e entra no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mar,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as suas águas se tornem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salubres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                   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907926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040896" y="6023645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7544" y="1124744"/>
            <a:ext cx="8569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 o ser vivo que se move na água onde chegar esta torrente terá novo alento e o peixe será mais abundante. Porque aonde esta água chegar, tornar-se-ão sãs as outras águas e haverá vida por toda a parte aonde chegar esta torrente.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À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beira da torrente, nas duas margens,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crescerá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toda a espécie de árvores de fruto;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sua folhagem não murchará,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acabarão os seus frutos.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Todos os meses darão frutos novos,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as águas vêm do santuário.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Os frutos servirão de alimento e as folhas de remédio»”.                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						      (Ez 47)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815256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691680" y="5328315"/>
            <a:ext cx="687723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Os braços dum rio </a:t>
            </a:r>
            <a:endParaRPr lang="pt-PT" sz="24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alegram </a:t>
            </a: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cidade de Deus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 A MAIS</a:t>
            </a:r>
            <a:endParaRPr lang="pt-PT" sz="24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Santa Das moradas do </a:t>
            </a: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Altíssimo.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951880">
            <a:off x="307584" y="5790124"/>
            <a:ext cx="1449388" cy="2851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14806" y="877677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51199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10848</TotalTime>
  <Words>1823</Words>
  <Application>Microsoft Office PowerPoint</Application>
  <PresentationFormat>Apresentação no Ecrã (4:3)</PresentationFormat>
  <Paragraphs>306</Paragraphs>
  <Slides>29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29</vt:i4>
      </vt:variant>
    </vt:vector>
  </HeadingPairs>
  <TitlesOfParts>
    <vt:vector size="5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 TEMPLO DE DEUS É SANTO, O TEMPLO DE DEUS É SANTO:  E VÓS SOIS ESSE TEMPLO,  E VÓS SOIS ESSE TEMPLO.    1. Não sabeis que sois templos de Deus,     e que o Espírito de Deus habita em vós?  2. Se alguém destrói o templo de Deus,    Deus o destruirá.</vt:lpstr>
      <vt:lpstr> EU VI A NOVA JERUSALÉM,  RESPLANDECENTE DA LUZ ETERNA,  DESCER DO CÉU, DE JUNTO DE DEUS,  PARA HABITAR NO MEIO DOS HOMENS.  1. Eu vi descer do Céu, da presença de Deus,    a Cidade Santa, a Nova Jerusalém.  2. Era formosa como esposa preparada,    com preciosas joias, para o seu Esposo. 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615</cp:revision>
  <dcterms:created xsi:type="dcterms:W3CDTF">2006-05-02T09:35:59Z</dcterms:created>
  <dcterms:modified xsi:type="dcterms:W3CDTF">2015-01-22T16:46:49Z</dcterms:modified>
</cp:coreProperties>
</file>