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70" r:id="rId9"/>
  </p:sldMasterIdLst>
  <p:notesMasterIdLst>
    <p:notesMasterId r:id="rId37"/>
  </p:notesMasterIdLst>
  <p:sldIdLst>
    <p:sldId id="394" r:id="rId10"/>
    <p:sldId id="281" r:id="rId11"/>
    <p:sldId id="408" r:id="rId12"/>
    <p:sldId id="353" r:id="rId13"/>
    <p:sldId id="388" r:id="rId14"/>
    <p:sldId id="385" r:id="rId15"/>
    <p:sldId id="395" r:id="rId16"/>
    <p:sldId id="403" r:id="rId17"/>
    <p:sldId id="363" r:id="rId18"/>
    <p:sldId id="354" r:id="rId19"/>
    <p:sldId id="384" r:id="rId20"/>
    <p:sldId id="410" r:id="rId21"/>
    <p:sldId id="386" r:id="rId22"/>
    <p:sldId id="335" r:id="rId23"/>
    <p:sldId id="396" r:id="rId24"/>
    <p:sldId id="342" r:id="rId25"/>
    <p:sldId id="389" r:id="rId26"/>
    <p:sldId id="390" r:id="rId27"/>
    <p:sldId id="400" r:id="rId28"/>
    <p:sldId id="374" r:id="rId29"/>
    <p:sldId id="397" r:id="rId30"/>
    <p:sldId id="391" r:id="rId31"/>
    <p:sldId id="401" r:id="rId32"/>
    <p:sldId id="375" r:id="rId33"/>
    <p:sldId id="364" r:id="rId34"/>
    <p:sldId id="377" r:id="rId35"/>
    <p:sldId id="412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3300"/>
    <a:srgbClr val="996600"/>
    <a:srgbClr val="99FF99"/>
    <a:srgbClr val="CCFF99"/>
    <a:srgbClr val="00FF00"/>
    <a:srgbClr val="66FF33"/>
    <a:srgbClr val="99FF33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6" autoAdjust="0"/>
    <p:restoredTop sz="94628" autoAdjust="0"/>
  </p:normalViewPr>
  <p:slideViewPr>
    <p:cSldViewPr>
      <p:cViewPr varScale="1">
        <p:scale>
          <a:sx n="95" d="100"/>
          <a:sy n="95" d="100"/>
        </p:scale>
        <p:origin x="96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23/11/2014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6843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3B69D5-C8D1-4BFC-854F-583038DFCA6A}" type="slidenum">
              <a:rPr 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96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B76F2-9DF9-444A-95BB-799A162F918A}" type="slidenum">
              <a:rPr lang="pt-PT" smtClean="0"/>
              <a:pPr>
                <a:defRPr/>
              </a:pPr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6067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78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44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78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650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3B69D5-C8D1-4BFC-854F-583038DFCA6A}" type="slidenum">
              <a:rPr 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11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98A5E-386C-49E8-B0B1-3790C13A300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6709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26266-E4D7-4780-838F-0006C21F650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6651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7EC95-BCDA-4836-9A34-50D9670EB0F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12309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030D9-A4CB-4C2D-9616-BC053B66DB8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9140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E192B-32C8-44C0-963F-5AC6357BDCB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3440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2A4D3-1E4E-4427-863F-0B8F0013BF6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4593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EC88-07D7-4674-96C9-06E80D9CD51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1477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63BBF-A7A8-480F-AAD7-BDEFFC313C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82942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B8D55-5846-4ED5-B426-1D946A2322C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359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581BF-2F9C-42EF-8B01-465BCC7B6AD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27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8531B-B283-4834-891C-1B8899135D3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4711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9BDC-0B9A-4B41-8D5D-53AB0ACD329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193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41CC839-73E2-4BE8-B769-BAFB0A3AA1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0112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71" r:id="rId1"/>
    <p:sldLayoutId id="2147490472" r:id="rId2"/>
    <p:sldLayoutId id="2147490473" r:id="rId3"/>
    <p:sldLayoutId id="2147490474" r:id="rId4"/>
    <p:sldLayoutId id="2147490475" r:id="rId5"/>
    <p:sldLayoutId id="2147490476" r:id="rId6"/>
    <p:sldLayoutId id="2147490477" r:id="rId7"/>
    <p:sldLayoutId id="2147490478" r:id="rId8"/>
    <p:sldLayoutId id="2147490479" r:id="rId9"/>
    <p:sldLayoutId id="2147490480" r:id="rId10"/>
    <p:sldLayoutId id="2147490481" r:id="rId11"/>
    <p:sldLayoutId id="21474904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6.jpeg"/><Relationship Id="rId11" Type="http://schemas.openxmlformats.org/officeDocument/2006/relationships/image" Target="../media/image10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http://t0.gstatic.com/images?q=tbn:ANd9GcQfOCaKLZFm4qeS2ipZ_6UxKyXUoHpcMFXCliDAf2zkHjfE72y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52249" y="3068960"/>
            <a:ext cx="5355189" cy="2952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http://t2.gstatic.com/images?q=tbn:ANd9GcQ5TIlsJanR_0VbAqVbl1XYJ5T2LhBvkt-pqxs4w9WlAz52I7g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62" y="1772816"/>
            <a:ext cx="4133322" cy="3096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438" y="2276872"/>
            <a:ext cx="6809010" cy="316835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Bendito O que vem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em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nome do Senhor!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Bendito o reino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 pai David!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24744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aos seus discípulos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Filho do homem vier na sua glória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seus Anjos,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sentar-Se-á no seu trono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glorioso. Todas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nações se reunirão na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presença,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separará uns dos outros,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pastor separa as ovelhas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cabritos;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colocará as ovelhas à sua direita e os cabritos à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esquerda.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Rei dirá aos que estiverem à sua direita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Vinde, benditos de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Pai; recebei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herança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reino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está preparado desde a criação do mundo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tive fome e destes-Me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comer; tive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e destes-Me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beber; era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peregrino e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recolhestes;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roupa e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vestistes; estive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doente e viestes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visitar-Me; estava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prisão e fostes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ver-Me’.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justos Lhe dirão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quando é que Te vimos com fome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demos de comer,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sede e Te demos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beber? Quando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Te vimos peregrino e 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recolhemos, 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roupa e 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vestimos? Quando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Te vimos doente ou na prisão e Te fomos ver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?’.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864835"/>
            <a:ext cx="3671689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71171" y="6091501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24744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Rei lhes responderá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Quantas vezes o fizestes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meus irmãos mais pequeninos,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Mim o fizestes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E dirá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aos que estiverem à sua esquerda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Afastai-vos de Mim, malditos, para o fogo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eterno, preparado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 Diabo e os seus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anjos. Porque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fome e não Me destes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comer; tive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e não Me destes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beber; era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peregrino e não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recolhestes;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roupa e não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vestistes; estive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doente e na prisão e não Me fostes visitar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eles Lhe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perguntar: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Senhor, quando é que Te vimos com fome ou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sede, peregrino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sem roupa, doente ou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prisão,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 prestámos assistência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?’.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lhes responderá: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‘Em verdade vos digo: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Quantas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vezes o deixastes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meus irmãos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pequeninos,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Mim o deixastes de fazer’.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Estes irão para o suplício eterno,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justos para a vida eterna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(Mt 25)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864835"/>
            <a:ext cx="3671689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9043" y="834917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5119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556792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9826" y="1700808"/>
            <a:ext cx="849265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nosso Pai, para que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Reino de Amor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chegue até nós, na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Pessoa do Filho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Jesus,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Pastor e Rei, Mestre e Senhor, Pão e Vida, Luz e Verdade para todos os homens.   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rezamos para que: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graça e Amizade de Jesus seja mais forte que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mal...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 Jesus guie a nossa vida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apóstolos...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saibamos ser sinceros, conduzidos pela Verdade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Jesus...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alimentados com o Pão da Vida, aprendamos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amar…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619672" y="5253007"/>
            <a:ext cx="6596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PAI, VENHA A NÓS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TEU REINO DE AMOR!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http://t1.gstatic.com/images?q=tbn:ANd9GcTBpJ1HH1l7rpEA79chu_JvyUMKYUXDIoGew7rZUZyciiYngVwd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2602" y="3106053"/>
            <a:ext cx="3675341" cy="2728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683568" y="1556792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115616" y="1636058"/>
            <a:ext cx="7848872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VÓS, DEUS E SENHOR, 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CORPO E MINHA ALMA OFEREÇO.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VÓS, REI IMORTAL, 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ENTREGO-VOS TODO O UNIVERSO.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VÓS, DEUS E SENHOR, 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IGREJA DE CRISTO OFEREÇO.</a:t>
            </a:r>
          </a:p>
          <a:p>
            <a:pPr lvl="2" algn="l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VÓS, REI IMORTAL, A VÓS!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Levamos para o vosso altar 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oferta com alegria.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Dignai-Vos, Senhor, aceitar 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nosso de cada dia.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Das uvas o vinho aceitai: 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será Sangue do bom Jesus,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 Quem nós chegamos ao Pai, 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abraçados na mesma cruz.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683568" y="98072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4798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77272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1276792" y="2636912"/>
            <a:ext cx="640871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99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99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34 do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99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Tempo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99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99FF99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95288" y="3571445"/>
            <a:ext cx="6376860" cy="20898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Quanto fizermos aos mais </a:t>
            </a:r>
            <a:r>
              <a:rPr lang="pt-PT" sz="2000" i="1" baseline="0" dirty="0">
                <a:latin typeface="Arial" charset="0"/>
              </a:rPr>
              <a:t>pequenos</a:t>
            </a:r>
            <a:r>
              <a:rPr lang="pt-PT" sz="2000" baseline="0" dirty="0">
                <a:latin typeface="Arial" charset="0"/>
              </a:rPr>
              <a:t>, fazemo-lo </a:t>
            </a:r>
            <a:r>
              <a:rPr lang="pt-PT" sz="2000" baseline="0" dirty="0" smtClean="0">
                <a:latin typeface="Arial" charset="0"/>
              </a:rPr>
              <a:t>ao… </a:t>
            </a:r>
            <a:r>
              <a:rPr lang="pt-PT" sz="2200" i="1" baseline="0" dirty="0">
                <a:latin typeface="Arial" charset="0"/>
              </a:rPr>
              <a:t>Rei do Universo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O mesmo que </a:t>
            </a:r>
            <a:r>
              <a:rPr lang="pt-PT" sz="2000" baseline="0" dirty="0">
                <a:latin typeface="Arial" charset="0"/>
              </a:rPr>
              <a:t>é o </a:t>
            </a:r>
            <a:r>
              <a:rPr lang="pt-PT" sz="2000" i="1" baseline="0" dirty="0">
                <a:latin typeface="Arial" charset="0"/>
              </a:rPr>
              <a:t>Bom Pastor </a:t>
            </a:r>
            <a:r>
              <a:rPr lang="pt-PT" sz="2000" baseline="0" dirty="0" smtClean="0">
                <a:latin typeface="Arial" charset="0"/>
              </a:rPr>
              <a:t>– o Pai Deus – é o que </a:t>
            </a:r>
            <a:r>
              <a:rPr lang="pt-PT" sz="2000" baseline="0" dirty="0">
                <a:latin typeface="Arial" charset="0"/>
              </a:rPr>
              <a:t>vai julgar no Dia da </a:t>
            </a:r>
            <a:r>
              <a:rPr lang="pt-PT" sz="2000" baseline="0" dirty="0" smtClean="0">
                <a:latin typeface="Arial" charset="0"/>
              </a:rPr>
              <a:t>Verdade… </a:t>
            </a:r>
            <a:r>
              <a:rPr lang="pt-PT" sz="2000" b="0" i="1" baseline="0" dirty="0" smtClean="0">
                <a:latin typeface="Arial" charset="0"/>
              </a:rPr>
              <a:t>[ 1ª </a:t>
            </a:r>
            <a:r>
              <a:rPr lang="pt-PT" sz="2000" b="0" i="1" baseline="0" dirty="0">
                <a:latin typeface="Arial" charset="0"/>
              </a:rPr>
              <a:t>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Ez </a:t>
            </a:r>
            <a:r>
              <a:rPr lang="pt-PT" sz="2000" baseline="0" dirty="0" smtClean="0">
                <a:latin typeface="Arial" charset="0"/>
              </a:rPr>
              <a:t>34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Se o </a:t>
            </a:r>
            <a:r>
              <a:rPr lang="pt-PT" sz="2000" i="1" baseline="0" dirty="0">
                <a:latin typeface="Arial" charset="0"/>
              </a:rPr>
              <a:t>nosso Rei </a:t>
            </a:r>
            <a:r>
              <a:rPr lang="pt-PT" sz="2000" baseline="0" dirty="0">
                <a:latin typeface="Arial" charset="0"/>
              </a:rPr>
              <a:t>morreu para vencer a morte, nós morreremos para </a:t>
            </a:r>
            <a:r>
              <a:rPr lang="pt-PT" sz="2000" baseline="0" dirty="0" smtClean="0">
                <a:latin typeface="Arial" charset="0"/>
              </a:rPr>
              <a:t>Viver </a:t>
            </a:r>
            <a:r>
              <a:rPr lang="pt-PT" sz="2000" baseline="0" dirty="0">
                <a:latin typeface="Arial" charset="0"/>
              </a:rPr>
              <a:t>n’Ele…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75101"/>
            <a:ext cx="8136904" cy="1945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FFC000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JESUS CRISTO,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FFC000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REI do UNIVERSO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2121" y="982240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0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0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9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9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9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9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9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9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900" i="1" spc="100" dirty="0" smtClean="0">
                <a:solidFill>
                  <a:srgbClr val="FFFFFF"/>
                </a:solidFill>
                <a:latin typeface="Arial" charset="0"/>
              </a:rPr>
              <a:t>    A-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  e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  Salvador 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19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19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19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19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852936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4" y="4653136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aio 9"/>
          <p:cNvSpPr>
            <a:spLocks noChangeArrowheads="1"/>
          </p:cNvSpPr>
          <p:nvPr/>
        </p:nvSpPr>
        <p:spPr bwMode="auto">
          <a:xfrm rot="-5697487">
            <a:off x="787894" y="2028811"/>
            <a:ext cx="132679" cy="687745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1" descr="http://lh5.ggpht.com/_nHNAYHTZpbY/TUXBch5pgBI/AAAAAAAACtg/ka9Rt7OAfqs/pao_thumb%5B3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631" y="1788868"/>
            <a:ext cx="2880817" cy="4178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65588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65588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ângulo 17"/>
          <p:cNvSpPr/>
          <p:nvPr/>
        </p:nvSpPr>
        <p:spPr>
          <a:xfrm>
            <a:off x="538929" y="1498714"/>
            <a:ext cx="7489455" cy="4950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tinha fome e deste-me alimento.</a:t>
            </a:r>
          </a:p>
          <a:p>
            <a:pPr lvl="1"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Quando, Senhor, se eu nunca Te encontrei?</a:t>
            </a:r>
          </a:p>
          <a:p>
            <a:pPr lvl="1"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Eu tinha frio e tu bem me cobriste.</a:t>
            </a:r>
          </a:p>
          <a:p>
            <a:pPr lvl="1"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-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Porém, Senhor, eu nunca Te encontrei?</a:t>
            </a:r>
          </a:p>
          <a:p>
            <a:pPr indent="-161925" algn="l">
              <a:lnSpc>
                <a:spcPts val="2000"/>
              </a:lnSpc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indent="-161925" algn="l">
              <a:lnSpc>
                <a:spcPts val="20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TUA ESP’RANÇA, </a:t>
            </a:r>
          </a:p>
          <a:p>
            <a:pPr lvl="2" indent="-161925" algn="l">
              <a:lnSpc>
                <a:spcPts val="20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PEITO DE QUEM SOFRE,</a:t>
            </a:r>
          </a:p>
          <a:p>
            <a:pPr lvl="2" indent="-161925" algn="l">
              <a:lnSpc>
                <a:spcPts val="20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O TEU DOM DE AMOR ACENDERÁS!</a:t>
            </a:r>
          </a:p>
          <a:p>
            <a:pPr indent="-161925" algn="l">
              <a:lnSpc>
                <a:spcPts val="2000"/>
              </a:lnSpc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Eu tinha sede e tu me saciaste.</a:t>
            </a:r>
          </a:p>
          <a:p>
            <a:pPr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Quando, Senhor, se eu nunca Te encontrei?</a:t>
            </a:r>
          </a:p>
          <a:p>
            <a:pPr indent="-161925" algn="l">
              <a:lnSpc>
                <a:spcPts val="2000"/>
              </a:lnSpc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Doente estava e tu me visitaste.</a:t>
            </a:r>
          </a:p>
          <a:p>
            <a:pPr indent="-161925" algn="l">
              <a:lnSpc>
                <a:spcPts val="2000"/>
              </a:lnSpc>
              <a:spcAft>
                <a:spcPts val="18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- Porém, Senhor, eu nunca Te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encontrei?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55600"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Fui peregrino e tu me acolheste.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Quando, Senhor, se eu nunca Te encontrei?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Eu tinha fome e deste-me alimento.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- Compreendo já: «que vives entre nós»!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628800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988840"/>
            <a:ext cx="860901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6325" lvl="3"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Pai deu a Realeza universal ao seu Filho, Jesus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filhos de Deus e irmãos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desse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 Universal que é Jesus, somos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obrigados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anunciar e proclamar o Reino de Deus: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como apóstolos da Verdade e do Amor que liberta...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como testemunhas da Vida, para os pobres e infelizes…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como discípulos que sabem servir aos mais pequenos…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como irmãos de todos, que perdoam de coração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619050" y="5085184"/>
            <a:ext cx="669736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ANUNCIAREMOS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TEU </a:t>
            </a:r>
            <a:r>
              <a:rPr lang="pt-PT" sz="3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REINO,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t3.gstatic.com/images?q=tbn:ANd9GcQZhwF-kmA__5D5nopqQNnI-NdHqvljN9Y4-sfClAf2vFfFUj6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0"/>
          <a:stretch/>
        </p:blipFill>
        <p:spPr bwMode="auto">
          <a:xfrm>
            <a:off x="4211960" y="260648"/>
            <a:ext cx="4536504" cy="3449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2966" y="155679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4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CRISTO VENCE! </a:t>
            </a:r>
          </a:p>
          <a:p>
            <a:pPr algn="l">
              <a:spcAft>
                <a:spcPts val="0"/>
              </a:spcAft>
              <a:defRPr/>
            </a:pPr>
            <a:r>
              <a:rPr lang="pt-PT" sz="4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CRISTO REINA!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4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CRISTO, CRISTO IMPERA!</a:t>
            </a:r>
          </a:p>
          <a:p>
            <a:pPr algn="l">
              <a:spcAft>
                <a:spcPts val="0"/>
              </a:spcAft>
              <a:defRPr/>
            </a:pPr>
            <a:endParaRPr lang="pt-PT" sz="4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4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1. Louvai o Senhor, 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4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todas as </a:t>
            </a:r>
            <a:r>
              <a:rPr lang="pt-PT" sz="4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gentes;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4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aclamai-O, 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4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todos os povos</a:t>
            </a:r>
            <a:r>
              <a:rPr lang="pt-PT" sz="4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!</a:t>
            </a:r>
            <a:endParaRPr lang="pt-PT" sz="4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18" descr="http://t3.gstatic.com/images?q=tbn:ANd9GcTK4inXxRM94PFWM99_x0uvm9FO4pWUtW6f3BRCzL81Mwe0TD9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3762"/>
            <a:ext cx="3035476" cy="3675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0" descr="http://t1.gstatic.com/images?q=tbn:ANd9GcSEkmwUVPBzcaAK7iwHrw6PzZgd-0N23LpTXYN1ua9I3VTOyvgp8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93407"/>
            <a:ext cx="2996511" cy="224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2" descr="http://t2.gstatic.com/images?q=tbn:ANd9GcSMKxJY1jXD1UGG2Zt2zuTtH3HvJcMN6RfuOZscOe3lqJW8Vpd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3" y="4038888"/>
            <a:ext cx="3096343" cy="2198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2" descr="http://t1.gstatic.com/images?q=tbn:ANd9GcQcM9-flUFmDjK9Wt1HhFV9BvzqBtd2aj36RNS-HjxJwlzWI_o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2783972" cy="2085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6" descr="http://t2.gstatic.com/images?q=tbn:ANd9GcTXmBV0pM3YYWLGT635k-3iRCBq0lTgYZ0IFkCFXlLULaTHvrl2C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214397" cy="2830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0" descr="http://www.iabr.oswnet.com/jesus_e_crianc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42" y="381776"/>
            <a:ext cx="2232248" cy="3231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7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5" name="Rectângulo 15"/>
          <p:cNvSpPr/>
          <p:nvPr/>
        </p:nvSpPr>
        <p:spPr>
          <a:xfrm rot="21280982">
            <a:off x="314707" y="1867190"/>
            <a:ext cx="87457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um Rei, tão simples e humilde, que esconde o seu poder nos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 e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pobres,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reina em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 o Universo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nós devemos seguir o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nosso Rei: na morte e na Ressurreição para a Vida Eterna… </a:t>
            </a:r>
            <a:endParaRPr lang="pt-PT" sz="35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88900">
                  <a:srgbClr val="FF0000">
                    <a:alpha val="6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923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18" descr="http://t3.gstatic.com/images?q=tbn:ANd9GcTK4inXxRM94PFWM99_x0uvm9FO4pWUtW6f3BRCzL81Mwe0TD9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3762"/>
            <a:ext cx="3035476" cy="3675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0" descr="http://t1.gstatic.com/images?q=tbn:ANd9GcSEkmwUVPBzcaAK7iwHrw6PzZgd-0N23LpTXYN1ua9I3VTOyvgp8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93407"/>
            <a:ext cx="2996511" cy="224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2" descr="http://t2.gstatic.com/images?q=tbn:ANd9GcSMKxJY1jXD1UGG2Zt2zuTtH3HvJcMN6RfuOZscOe3lqJW8Vpd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3" y="4038888"/>
            <a:ext cx="3096343" cy="2198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2" descr="http://t1.gstatic.com/images?q=tbn:ANd9GcQcM9-flUFmDjK9Wt1HhFV9BvzqBtd2aj36RNS-HjxJwlzWI_o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2783972" cy="2085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6" descr="http://t2.gstatic.com/images?q=tbn:ANd9GcTXmBV0pM3YYWLGT635k-3iRCBq0lTgYZ0IFkCFXlLULaTHvrl2C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214397" cy="2830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0" descr="http://www.iabr.oswnet.com/jesus_e_crianc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62" y="340127"/>
            <a:ext cx="2232248" cy="3231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 rot="21280982">
            <a:off x="314707" y="1867190"/>
            <a:ext cx="87457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um Rei, tão simples e humilde, que esconde o seu poder nos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 e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pobres,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reina em </a:t>
            </a:r>
            <a:r>
              <a:rPr lang="pt-PT" sz="35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 o Universo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nós devemos seguir o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 </a:t>
            </a:r>
            <a:r>
              <a:rPr lang="pt-PT" sz="35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88900">
                    <a:srgbClr val="FF0000">
                      <a:alpha val="6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nosso Rei: na morte e na Ressurreição para a Vida Eterna… </a:t>
            </a:r>
            <a:endParaRPr lang="pt-PT" sz="35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88900">
                  <a:srgbClr val="FF0000">
                    <a:alpha val="6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6696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http://setimodia.files.wordpress.com/2010/01/selo-de-satana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189" y="1196752"/>
            <a:ext cx="5707776" cy="47651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 descr="http://t3.gstatic.com/images?q=tbn:ANd9GcQmjWZ8epi47KejBpBSFxsFwn5ho-QhA6L_GPHtcFHgQGS6Lgkwww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56211"/>
            <a:ext cx="2231089" cy="3352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272955" y="985976"/>
            <a:ext cx="6861615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3188" lvl="5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Caminhamos para Ti, </a:t>
            </a:r>
            <a:endParaRPr lang="pt-PT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373188" lvl="5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Cidade do Senhor,</a:t>
            </a:r>
          </a:p>
          <a:p>
            <a:pPr marL="1373188" lvl="5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construindo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neste mundo </a:t>
            </a:r>
            <a:endParaRPr lang="pt-PT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373188" lvl="5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 e o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ELEITO, POVO SANTO,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REUNIDO NO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AMOR;</a:t>
            </a: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PEREGRINO, AO ENCONTRO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CIDADE DO SENHOR.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errantes neste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ovelhas sem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pastor: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 é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endParaRPr lang="pt-PT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guiar-nos para o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Reino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4933" y="1144627"/>
            <a:ext cx="8277547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diz o Senhor Deus: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próprio irei em busca das minhas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 e hei de encontrá-las.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pastor vigia o seu rebanho,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estiver no meio das ovelhas que andavam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tresmalhadas,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guardarei as minhas ovelhas,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tirar de todos os sítios em que se desgarraram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 dia de nevoeiro 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trevas.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apascentarei as minhas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ovelhas,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levarei a repousar, diz o Senhor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procurar a que anda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perdida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reconduzir a que anda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tresmalhada. Tratarei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 estiver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ferida, darei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vigor à que andar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enfraquecida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velarei pela gorda e vigorosa.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apascentá-las com justiça.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 a vós, meu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rebanho,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 o Senhor Deus: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justiça entre ovelhas e ovelhas,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carneiros e cabritos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    (Ez 34)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8406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068862">
            <a:off x="745912" y="5970279"/>
            <a:ext cx="1387479" cy="2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2267744" y="5687233"/>
            <a:ext cx="5616624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PASTOR,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NADA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 FALTARÁ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531667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90103" y="1353730"/>
            <a:ext cx="8446393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Cristo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ressuscitou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mortos,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primícias dos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morreram. Uma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vez que a morte veio por um homem,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por um homem veio a ressurreição dos mortos;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do mesmo modo que em Adão todos morreram,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 em Cristo serão todos restituídos à vida.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Cada qual, porém, na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ordem: primeiro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Cristo, como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primícias;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seguir, os que pertencem a Cristo, por ocasião da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vinda.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fim,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entregar o reino a Deus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ter aniquilado toda a soberania, autoridade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poder.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necessário que Ele reine,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que tenha posto todos os inimigos debaixo dos seus pés.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último inimigo a ser aniquilado é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coisas Lhe forem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submetidas,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o próprio Filho 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submeter Àquele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Lhe submeteu todas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coisas,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Deus seja tudo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todos”.           (1 Cor 15)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1040259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093296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22785</TotalTime>
  <Words>2079</Words>
  <Application>Microsoft Office PowerPoint</Application>
  <PresentationFormat>Apresentação no Ecrã (4:3)</PresentationFormat>
  <Paragraphs>288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[ Após a Consagração / À escolha ]   (1ª) 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        (3ª) P- Mistério da fé para a salvação do mundo!         A- Glória a Vós que morrestes na cruz               e agora viveis para sempre.              Salvador do mundo, salvai-nos!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1565</cp:revision>
  <dcterms:created xsi:type="dcterms:W3CDTF">2006-05-02T09:35:59Z</dcterms:created>
  <dcterms:modified xsi:type="dcterms:W3CDTF">2014-11-23T12:21:21Z</dcterms:modified>
</cp:coreProperties>
</file>