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670" r:id="rId12"/>
    <p:sldMasterId id="2147491110" r:id="rId13"/>
    <p:sldMasterId id="2147493620" r:id="rId14"/>
    <p:sldMasterId id="2147494242" r:id="rId15"/>
  </p:sldMasterIdLst>
  <p:notesMasterIdLst>
    <p:notesMasterId r:id="rId45"/>
  </p:notesMasterIdLst>
  <p:sldIdLst>
    <p:sldId id="303" r:id="rId16"/>
    <p:sldId id="281" r:id="rId17"/>
    <p:sldId id="384" r:id="rId18"/>
    <p:sldId id="364" r:id="rId19"/>
    <p:sldId id="313" r:id="rId20"/>
    <p:sldId id="305" r:id="rId21"/>
    <p:sldId id="334" r:id="rId22"/>
    <p:sldId id="380" r:id="rId23"/>
    <p:sldId id="374" r:id="rId24"/>
    <p:sldId id="372" r:id="rId25"/>
    <p:sldId id="385" r:id="rId26"/>
    <p:sldId id="369" r:id="rId27"/>
    <p:sldId id="381" r:id="rId28"/>
    <p:sldId id="306" r:id="rId29"/>
    <p:sldId id="311" r:id="rId30"/>
    <p:sldId id="335" r:id="rId31"/>
    <p:sldId id="283" r:id="rId32"/>
    <p:sldId id="314" r:id="rId33"/>
    <p:sldId id="315" r:id="rId34"/>
    <p:sldId id="299" r:id="rId35"/>
    <p:sldId id="301" r:id="rId36"/>
    <p:sldId id="317" r:id="rId37"/>
    <p:sldId id="318" r:id="rId38"/>
    <p:sldId id="316" r:id="rId39"/>
    <p:sldId id="266" r:id="rId40"/>
    <p:sldId id="312" r:id="rId41"/>
    <p:sldId id="382" r:id="rId42"/>
    <p:sldId id="352" r:id="rId43"/>
    <p:sldId id="386" r:id="rId44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22" autoAdjust="0"/>
    <p:restoredTop sz="94728" autoAdjust="0"/>
  </p:normalViewPr>
  <p:slideViewPr>
    <p:cSldViewPr>
      <p:cViewPr varScale="1">
        <p:scale>
          <a:sx n="96" d="100"/>
          <a:sy n="96" d="100"/>
        </p:scale>
        <p:origin x="84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slide" Target="slides/slide2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0324AD6-6A8D-435B-9625-5B257303418F}" type="datetimeFigureOut">
              <a:rPr lang="pt-PT"/>
              <a:pPr>
                <a:defRPr/>
              </a:pPr>
              <a:t>11/10/2014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96950A0-F0FE-4543-A621-50F01DAD50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4323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89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0938B6F-740C-442C-B216-92E3E0A699E3}" type="slidenum">
              <a:rPr lang="pt-PT" sz="1200" smtClean="0">
                <a:solidFill>
                  <a:prstClr val="black"/>
                </a:solidFill>
              </a:rPr>
              <a:pPr eaLnBrk="1" hangingPunct="1"/>
              <a:t>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912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3C60D4B-6248-4FF0-AB33-82425EA0A002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10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238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3C60D4B-6248-4FF0-AB33-82425EA0A002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11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382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12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656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13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185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56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4818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89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0938B6F-740C-442C-B216-92E3E0A699E3}" type="slidenum">
              <a:rPr lang="pt-PT" sz="1200" smtClean="0">
                <a:solidFill>
                  <a:prstClr val="black"/>
                </a:solidFill>
              </a:rPr>
              <a:pPr eaLnBrk="1" hangingPunct="1"/>
              <a:t>29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116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1E279-A44B-490C-9E82-E910CC94C5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7313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8D0F1-3625-4525-A89F-CC943CF262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86387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C3B787-B3D4-49BA-9573-502FCB318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156254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FC7310-B1F6-4533-AB89-77DDCA1072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23522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B3477E-420D-4CA8-B179-EE54389524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189167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299348-9D33-4E98-ADA7-D74F11AEEC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060492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1A238A-2BC7-48A3-887B-7F29279D54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454506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BEF214-1BBE-494D-A35C-16C5BF1928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381701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6B35E9-A04D-417E-8C27-020615E606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31531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B19DA2-5965-42CB-A935-54230A18E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084139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8320DD-74FA-4B3B-BFAC-6A2005B255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527108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EB3581-5F43-488C-8034-90156E6F2ED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030336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D9919-3593-40ED-8518-9BA1E1B03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565753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EAA372-FE43-4C92-94E9-D75D7297C36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24300357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4B709B-662B-4CAF-92D4-98C00AEE62B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0255696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E628FA-10FD-4ACA-8B89-EE743B0F97C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69342598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E23DCE-B345-45F2-ABF3-FFCCB405281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21898480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6123D1-82C5-4FF4-807E-A622659DD8E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0762548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A6814E-9B94-4343-AD53-60D7A41769E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3919122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EBA19F-F531-4B8A-9784-63692AF0222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20930836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19B01C-C236-46AD-926D-CA432B355BE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40790847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69C02F-A47A-494D-8F27-7800D5079B3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0182461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7D7574-9D84-49A7-BF81-46BE1EF8E02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9222531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0A07D-9849-4323-A9A6-1DB32B2F0C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90863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EBA440-AA1C-40F6-A3F4-A6B304573E4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15998609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CEEB24-E103-4AC4-91AD-E57A3C1E34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0992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8A2ED1-A350-41C4-AF5B-DB93C7F94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6842746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D52F6E-B930-48AA-B8E0-76FB7A0F17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876778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828073-848C-42C8-8157-5A8B9E2443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787187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9288BC-775B-4BAA-B5DE-E6244953F5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3800313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E5794E-C109-49CD-824B-AD73F131BF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3149878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3D55E-5796-4CB6-9A6B-08E5D70891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173783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0850B-E984-4E8B-A008-F0EA44375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4685713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876EC2-7B7A-4E90-A0ED-D57F9DFF3E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942610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29A6DA-6FB6-4C41-A486-0473AD1EC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8612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F5ABF2-8D44-4950-8394-95332C394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554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B82712-8A23-4FE5-8EFE-54B26ACA8C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48351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47ACEC-3216-4AC7-8903-2E723E2AF3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1777344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D74E8-3AEE-41D6-9348-F7E2688C6B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038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7E945-D466-43E8-A2A9-78116DA45D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6549551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9A266-0516-4740-A7B3-93BA6ADE1B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767100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8A9F3-39A1-446A-9DD7-F89DEE8145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2049486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44932-DFC1-4702-881B-8DF2C6DF4F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604702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EF181-8264-43E8-9744-A635CEE84A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81321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190FE-02B5-4AA5-BDDA-F3E673F33B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094123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0ACEF7-1780-4DD3-B01F-C711293ADB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6810865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8F281-94C0-445E-8DDF-0D110E93A1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838182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68689-AA5F-420D-B5CB-BF40E8A6B9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2640336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CF395-B52D-43E8-8F0A-D29CB8E946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7470686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571C9-C319-450B-8998-A7C3B3F924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1754657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560C2-262E-424A-91FA-0372B623A2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5771323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46A8B-569B-4A98-8222-2336679683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571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C116F-BA90-41D2-83D7-C7EC2D6217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6200051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405CC-335A-4886-B18E-BE29BB4F4E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6285425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DD267-6FF4-4295-AD7F-14E8CF872F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3750410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B1E19-A85C-4D9A-AED9-50104D2003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04324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B543CD-FAA5-4A94-9130-009060529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593331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F7D61-36E6-4590-B680-86A41A7BDC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4518356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C0B5C-A91A-4041-9216-AC1FBC1D50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148432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28155-81B0-495F-87AA-31A5FD44D3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1285466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BB217-8BE1-4899-B16B-63110FCFF6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3082080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280C0-2DEB-4D71-9206-D41003597A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367773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B4C2D-7216-4DD1-9844-111A65F02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591689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9E118-9C0A-4D55-B0D8-59EDFB471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810112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F53C36-ADBC-427F-A99B-8C5D6545FE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3712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E5558C-EC71-4F30-91E7-99DDB07F3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1266639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A1A21-7C55-4B3E-87E8-7DCF6D1F2F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68728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7DC7F1-C2B3-4CC4-8155-2ACD295B11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696124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9DB15-D9AA-44E7-97EA-C8287EC263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6197143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CF63EE-9F7F-4D92-928D-10FE9DB42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8785929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980B24-943A-4A7E-A600-936D1BE3F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0392687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1C102A-1191-4310-92D2-9B5B64A80B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8483834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87324-8996-49A7-A6BD-2D6D819786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6417538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E18837-2575-42F3-B52B-07043BE7AF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2242256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3F5747-1696-499F-92A7-19336D55B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6540066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830C51-6917-416E-AE37-2DB79AE436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4569766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359997-3256-4DD0-BE02-524671D223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8312143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1E279-A44B-490C-9E82-E910CC94C59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363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E9F7DA-FC62-47ED-93E5-360F38B49C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3481158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0337C-41C1-4659-AD90-FFB1778FFBF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124875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2E760-B921-441D-8754-27942E2BB0A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729808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0726D-AD92-4F17-A8CC-27C69C1A572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411755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3DC2B-8456-474A-831C-12A7BAAAD3A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086187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5D75B-8AA6-4F05-827F-0A1E33C94DC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143871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765F3-D065-487E-A48F-41EBA496FE3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30051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11AF-68A7-4407-B887-972BD3B12D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86864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05F3A-04AA-4303-A4F9-6F39C9A2FC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195519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8D0F1-3625-4525-A89F-CC943CF262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758382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D9919-3593-40ED-8518-9BA1E1B0398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005673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90723D-941F-4B06-9B99-EFF6110C3B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2222860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0A07D-9849-4323-A9A6-1DB32B2F0C9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68074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37B22F-1B59-4D1E-AD91-0904645092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526491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0337C-41C1-4659-AD90-FFB1778FF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290208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DB84D1-A511-4FA4-9D23-F8D49E289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68819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DA0501-4638-4073-9AA3-515DA39F87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942267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C14060-B8C6-448F-A02D-4C3EAD9BED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622316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2CE2B9-5DBE-4A0C-A2AE-550CF911B6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174482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792CE-3A91-4736-B4AF-02A45A72CD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429494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DD2FAA-99FD-4E32-AE02-0CB43C9D26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46326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731E5-846D-4DA3-8A9F-7CF259806C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777595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7C2D09-1C44-4452-9401-6C775D7B5B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538478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C70EF9-D121-4684-8FB3-69AEBB20C2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783047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5E8853-FF9E-4FEC-8FB1-8BC662829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952718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2E760-B921-441D-8754-27942E2BB0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97750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4D9393-CA25-434F-8AEC-DB6352AED3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292958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7CA6A0-5FBB-4D04-90FF-A753154D03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852549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754282-5D48-4828-93AE-E9B2854A03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07400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181EAC-1184-4AC4-92B8-93DAC7F8B0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3896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1887D5-FAA8-4785-A6BB-E8133781AB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131057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3E2185-0C8A-421B-9FA6-D2E851506A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378782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88BE4-A1D3-4CAB-BC89-F10D971FBA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24336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F8ECE-4F69-4EA3-8439-CAE1A4AB8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875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602C7-68A0-479C-9AA3-38B1C9F7A6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184114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80C3C-328F-4312-A89D-A0C7E37C01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370583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0726D-AD92-4F17-A8CC-27C69C1A5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262222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AACB6-7052-44E9-9972-0C99F0F77F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546978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4F8D6-1B19-4DAC-BCAE-5CB4732698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156479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C8064-C0F9-478B-BE8C-8D119ECA81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60950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83DBA-36FB-4027-8E0D-15C929F311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58581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0F004-B46B-4F72-9F72-1525A11179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50124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A055B-D270-425D-94FB-B8B5CB277F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953450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1306D-429F-4B99-A2AB-E9A093CB62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697333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9C98D-6B29-4201-91A3-7ADED07546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280697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722F7-58DC-40E1-B4EB-64E3759901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670623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DF90-CD53-40EF-B525-24A1EE69EB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923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3DC2B-8456-474A-831C-12A7BAAAD3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878356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C04F8-E3FC-424F-A2BC-2CA47EE49A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341803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8ACEB-8D43-4137-A4DA-777106788B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785151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0302B-8C6C-4066-B0AF-EB07B56828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842547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BB78B-F987-418E-88D2-B15E62925E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128015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31E10-146D-444C-842F-F850DF2EF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41909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6BFAA-90E1-4B45-A585-53A2044740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619720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B34B4-B03E-4D83-9EDF-ED946E5BD3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107116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FBC9-E564-4EEB-AE11-290869A260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559026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44EAC-81F9-4863-9186-1B71AE82C9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657272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6BC31-F735-4361-848B-6F5C5DC606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854134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5D75B-8AA6-4F05-827F-0A1E33C94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05331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13116-CCB8-42BA-A367-142332E6D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56083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448FD-366B-4854-BA3B-637AEF646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82806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DCF70-979E-4E4E-A3E2-C22737634E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047867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E3105-6176-487E-8774-2527D47EB5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39431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82EC7-FA1E-4F7D-9FA3-0EB9E904E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96533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D5544-45A5-41B9-8E36-D2AF34D88F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814659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229B7-AA9E-433A-BC82-DBEF238D0A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842774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F2C17-89C4-4251-8192-381D7931BD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632577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B2E52-D202-42F8-B3EE-4B43F30889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321968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D13D2-3183-4EEC-948F-B804975151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602375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765F3-D065-487E-A48F-41EBA496FE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228967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35D04-E45F-458E-844A-64F808A87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095850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0278C-6823-4E2F-9213-B504F14F29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551282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BC8B4-DA25-415B-A1AA-7ECA5723CD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740681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B7AC-C751-46BA-B2CD-B139C9708A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3198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D64EA-18E7-4CCA-A1B4-BF94F1EE6F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433478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B82D9-2FD7-49FD-AB08-0B156A2F60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1765681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3A7AC-459B-4E01-8EFE-868E6C5F0A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19484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ED0C0-E230-4130-8523-251AFD613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426828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8B7FC-53B7-46EC-8E20-0047DDC311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975547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7DE8F-8001-4F64-8828-AB810EDD0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256650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11AF-68A7-4407-B887-972BD3B12D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127495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50680-81AE-4014-83A2-894E6FC7D2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991906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03383-8D2B-4CF1-9400-0725292D2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946012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7CAC9-E29B-4AF2-B970-9AF49AB4D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846022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B635F-F84C-4C26-9C54-2427D38EA4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712677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E1176-F7A8-42D7-A1A4-508A30E7B1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33852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75B89-2222-4C71-B954-2DD423AB37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9170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7703B-FA09-43FF-818C-AF819020F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194909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C69B5-CF4F-4B02-88C8-24ED6DDDBF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208411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B8E7A-F86E-46B5-BA07-F1018BBC6A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74851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4A7B9-8E68-47DB-BEC4-31231BC81B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38240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05F3A-04AA-4303-A4F9-6F39C9A2FC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7437921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AAA18-25C1-4D22-B291-DA3D447DF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925184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A53C0-2A0D-4154-B08A-7FB94A0170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39548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332B4-19A5-4780-9D88-EE18CA9832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809580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DBBCB-E612-4FD8-BF73-7FDB16DCA7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47756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44749-4D90-44B2-8121-270042731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3233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4B824-3176-4B20-B2F6-4EBDB1C04D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923890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E2EB8-CD22-40CB-84F5-CBE43BED31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5475365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A0AE07-E303-4DCF-83E0-79CAF9A311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96574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5C28D5-B828-45D8-94DC-342E1B16ED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34513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45E875-DBF5-418E-8664-F98CD1FC16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159421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A4C9B-2675-4B41-8A7C-CB5F97A9BD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5" r:id="rId1"/>
    <p:sldLayoutId id="2147493997" r:id="rId2"/>
    <p:sldLayoutId id="2147493998" r:id="rId3"/>
    <p:sldLayoutId id="2147493999" r:id="rId4"/>
    <p:sldLayoutId id="2147494000" r:id="rId5"/>
    <p:sldLayoutId id="2147494001" r:id="rId6"/>
    <p:sldLayoutId id="2147494002" r:id="rId7"/>
    <p:sldLayoutId id="2147494003" r:id="rId8"/>
    <p:sldLayoutId id="2147494004" r:id="rId9"/>
    <p:sldLayoutId id="2147494005" r:id="rId10"/>
    <p:sldLayoutId id="2147494006" r:id="rId11"/>
    <p:sldLayoutId id="21474940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85F8D3-F321-4711-BCB9-EAC411FC24F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27" r:id="rId1"/>
    <p:sldLayoutId id="2147494128" r:id="rId2"/>
    <p:sldLayoutId id="2147494129" r:id="rId3"/>
    <p:sldLayoutId id="2147494130" r:id="rId4"/>
    <p:sldLayoutId id="2147494131" r:id="rId5"/>
    <p:sldLayoutId id="2147494132" r:id="rId6"/>
    <p:sldLayoutId id="2147494133" r:id="rId7"/>
    <p:sldLayoutId id="2147494134" r:id="rId8"/>
    <p:sldLayoutId id="2147494135" r:id="rId9"/>
    <p:sldLayoutId id="2147494136" r:id="rId10"/>
    <p:sldLayoutId id="2147494137" r:id="rId11"/>
    <p:sldLayoutId id="214749413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B4F00D-3B2F-427D-B3D7-380F2CE6E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39" r:id="rId1"/>
    <p:sldLayoutId id="2147494140" r:id="rId2"/>
    <p:sldLayoutId id="2147494141" r:id="rId3"/>
    <p:sldLayoutId id="2147494142" r:id="rId4"/>
    <p:sldLayoutId id="2147494143" r:id="rId5"/>
    <p:sldLayoutId id="2147494144" r:id="rId6"/>
    <p:sldLayoutId id="2147494145" r:id="rId7"/>
    <p:sldLayoutId id="2147494146" r:id="rId8"/>
    <p:sldLayoutId id="2147494147" r:id="rId9"/>
    <p:sldLayoutId id="2147494148" r:id="rId10"/>
    <p:sldLayoutId id="2147494149" r:id="rId11"/>
    <p:sldLayoutId id="21474941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D2B90C-1403-4CE4-B9CF-D5E45E77D4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1" r:id="rId1"/>
    <p:sldLayoutId id="2147494063" r:id="rId2"/>
    <p:sldLayoutId id="2147494064" r:id="rId3"/>
    <p:sldLayoutId id="2147494065" r:id="rId4"/>
    <p:sldLayoutId id="2147494066" r:id="rId5"/>
    <p:sldLayoutId id="2147494067" r:id="rId6"/>
    <p:sldLayoutId id="2147494068" r:id="rId7"/>
    <p:sldLayoutId id="2147494069" r:id="rId8"/>
    <p:sldLayoutId id="2147494070" r:id="rId9"/>
    <p:sldLayoutId id="2147494071" r:id="rId10"/>
    <p:sldLayoutId id="2147494072" r:id="rId11"/>
    <p:sldLayoutId id="21474940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F33B7A-D8DB-4E65-9EFD-7C498BCFA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2" r:id="rId1"/>
    <p:sldLayoutId id="2147494074" r:id="rId2"/>
    <p:sldLayoutId id="2147494075" r:id="rId3"/>
    <p:sldLayoutId id="2147494076" r:id="rId4"/>
    <p:sldLayoutId id="2147494077" r:id="rId5"/>
    <p:sldLayoutId id="2147494078" r:id="rId6"/>
    <p:sldLayoutId id="2147494079" r:id="rId7"/>
    <p:sldLayoutId id="2147494080" r:id="rId8"/>
    <p:sldLayoutId id="2147494081" r:id="rId9"/>
    <p:sldLayoutId id="2147494082" r:id="rId10"/>
    <p:sldLayoutId id="2147494083" r:id="rId11"/>
    <p:sldLayoutId id="21474940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00275D-2775-4CD0-8AB5-CFB9F21F2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65" r:id="rId1"/>
    <p:sldLayoutId id="2147494166" r:id="rId2"/>
    <p:sldLayoutId id="2147494167" r:id="rId3"/>
    <p:sldLayoutId id="2147494168" r:id="rId4"/>
    <p:sldLayoutId id="2147494169" r:id="rId5"/>
    <p:sldLayoutId id="2147494170" r:id="rId6"/>
    <p:sldLayoutId id="2147494171" r:id="rId7"/>
    <p:sldLayoutId id="2147494172" r:id="rId8"/>
    <p:sldLayoutId id="2147494173" r:id="rId9"/>
    <p:sldLayoutId id="2147494174" r:id="rId10"/>
    <p:sldLayoutId id="2147494175" r:id="rId11"/>
    <p:sldLayoutId id="21474941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A4C9B-2675-4B41-8A7C-CB5F97A9BD9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801332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243" r:id="rId1"/>
    <p:sldLayoutId id="2147494244" r:id="rId2"/>
    <p:sldLayoutId id="2147494245" r:id="rId3"/>
    <p:sldLayoutId id="2147494246" r:id="rId4"/>
    <p:sldLayoutId id="2147494247" r:id="rId5"/>
    <p:sldLayoutId id="2147494248" r:id="rId6"/>
    <p:sldLayoutId id="2147494249" r:id="rId7"/>
    <p:sldLayoutId id="2147494250" r:id="rId8"/>
    <p:sldLayoutId id="2147494251" r:id="rId9"/>
    <p:sldLayoutId id="2147494252" r:id="rId10"/>
    <p:sldLayoutId id="2147494253" r:id="rId11"/>
    <p:sldLayoutId id="214749425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927656-E732-493A-A412-F236D1750A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6" r:id="rId1"/>
    <p:sldLayoutId id="2147494087" r:id="rId2"/>
    <p:sldLayoutId id="2147494088" r:id="rId3"/>
    <p:sldLayoutId id="2147494089" r:id="rId4"/>
    <p:sldLayoutId id="2147494090" r:id="rId5"/>
    <p:sldLayoutId id="2147494091" r:id="rId6"/>
    <p:sldLayoutId id="2147494092" r:id="rId7"/>
    <p:sldLayoutId id="2147494093" r:id="rId8"/>
    <p:sldLayoutId id="2147494094" r:id="rId9"/>
    <p:sldLayoutId id="2147494095" r:id="rId10"/>
    <p:sldLayoutId id="2147494096" r:id="rId11"/>
    <p:sldLayoutId id="21474940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AEB97B-9DF3-424C-B418-CE652A6C96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98" r:id="rId1"/>
    <p:sldLayoutId id="2147494099" r:id="rId2"/>
    <p:sldLayoutId id="2147494100" r:id="rId3"/>
    <p:sldLayoutId id="2147494101" r:id="rId4"/>
    <p:sldLayoutId id="2147494102" r:id="rId5"/>
    <p:sldLayoutId id="2147494103" r:id="rId6"/>
    <p:sldLayoutId id="2147494104" r:id="rId7"/>
    <p:sldLayoutId id="2147494105" r:id="rId8"/>
    <p:sldLayoutId id="2147494106" r:id="rId9"/>
    <p:sldLayoutId id="2147494107" r:id="rId10"/>
    <p:sldLayoutId id="2147494108" r:id="rId11"/>
    <p:sldLayoutId id="21474941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BF6C1E-024F-4204-A1CB-C6F0A01172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0" r:id="rId1"/>
    <p:sldLayoutId id="2147494008" r:id="rId2"/>
    <p:sldLayoutId id="2147494009" r:id="rId3"/>
    <p:sldLayoutId id="2147494010" r:id="rId4"/>
    <p:sldLayoutId id="2147494011" r:id="rId5"/>
    <p:sldLayoutId id="2147494012" r:id="rId6"/>
    <p:sldLayoutId id="2147494013" r:id="rId7"/>
    <p:sldLayoutId id="2147494014" r:id="rId8"/>
    <p:sldLayoutId id="2147494015" r:id="rId9"/>
    <p:sldLayoutId id="2147494016" r:id="rId10"/>
    <p:sldLayoutId id="2147494017" r:id="rId11"/>
    <p:sldLayoutId id="21474940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73818F-9BCF-4175-B07B-F5B2ECE3B6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1" r:id="rId1"/>
    <p:sldLayoutId id="2147494019" r:id="rId2"/>
    <p:sldLayoutId id="2147494020" r:id="rId3"/>
    <p:sldLayoutId id="2147494021" r:id="rId4"/>
    <p:sldLayoutId id="2147494022" r:id="rId5"/>
    <p:sldLayoutId id="2147494023" r:id="rId6"/>
    <p:sldLayoutId id="2147494024" r:id="rId7"/>
    <p:sldLayoutId id="2147494025" r:id="rId8"/>
    <p:sldLayoutId id="2147494026" r:id="rId9"/>
    <p:sldLayoutId id="2147494027" r:id="rId10"/>
    <p:sldLayoutId id="2147494028" r:id="rId11"/>
    <p:sldLayoutId id="21474940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60C009-E4DC-4E4A-9B2C-328B89852B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2" r:id="rId1"/>
    <p:sldLayoutId id="2147494030" r:id="rId2"/>
    <p:sldLayoutId id="2147494031" r:id="rId3"/>
    <p:sldLayoutId id="2147494032" r:id="rId4"/>
    <p:sldLayoutId id="2147494033" r:id="rId5"/>
    <p:sldLayoutId id="2147494034" r:id="rId6"/>
    <p:sldLayoutId id="2147494035" r:id="rId7"/>
    <p:sldLayoutId id="2147494036" r:id="rId8"/>
    <p:sldLayoutId id="2147494037" r:id="rId9"/>
    <p:sldLayoutId id="2147494038" r:id="rId10"/>
    <p:sldLayoutId id="2147494039" r:id="rId11"/>
    <p:sldLayoutId id="21474940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D9886E-FD21-45CF-BD59-4351AF5B53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3" r:id="rId1"/>
    <p:sldLayoutId id="2147494041" r:id="rId2"/>
    <p:sldLayoutId id="2147494042" r:id="rId3"/>
    <p:sldLayoutId id="2147494043" r:id="rId4"/>
    <p:sldLayoutId id="2147494044" r:id="rId5"/>
    <p:sldLayoutId id="2147494045" r:id="rId6"/>
    <p:sldLayoutId id="2147494046" r:id="rId7"/>
    <p:sldLayoutId id="2147494047" r:id="rId8"/>
    <p:sldLayoutId id="2147494048" r:id="rId9"/>
    <p:sldLayoutId id="2147494049" r:id="rId10"/>
    <p:sldLayoutId id="2147494050" r:id="rId11"/>
    <p:sldLayoutId id="21474940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6D5299-D97B-4F58-86C2-35D74EB458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4" r:id="rId1"/>
    <p:sldLayoutId id="2147494052" r:id="rId2"/>
    <p:sldLayoutId id="2147494053" r:id="rId3"/>
    <p:sldLayoutId id="2147494054" r:id="rId4"/>
    <p:sldLayoutId id="2147494055" r:id="rId5"/>
    <p:sldLayoutId id="2147494056" r:id="rId6"/>
    <p:sldLayoutId id="2147494057" r:id="rId7"/>
    <p:sldLayoutId id="2147494058" r:id="rId8"/>
    <p:sldLayoutId id="2147494059" r:id="rId9"/>
    <p:sldLayoutId id="2147494060" r:id="rId10"/>
    <p:sldLayoutId id="2147494061" r:id="rId11"/>
    <p:sldLayoutId id="214749406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6079DB-7551-4618-974F-E3601302C2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5" r:id="rId1"/>
    <p:sldLayoutId id="2147494116" r:id="rId2"/>
    <p:sldLayoutId id="2147494117" r:id="rId3"/>
    <p:sldLayoutId id="2147494118" r:id="rId4"/>
    <p:sldLayoutId id="2147494119" r:id="rId5"/>
    <p:sldLayoutId id="2147494120" r:id="rId6"/>
    <p:sldLayoutId id="2147494121" r:id="rId7"/>
    <p:sldLayoutId id="2147494122" r:id="rId8"/>
    <p:sldLayoutId id="2147494123" r:id="rId9"/>
    <p:sldLayoutId id="2147494124" r:id="rId10"/>
    <p:sldLayoutId id="2147494125" r:id="rId11"/>
    <p:sldLayoutId id="21474941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4.xml"/><Relationship Id="rId6" Type="http://schemas.openxmlformats.org/officeDocument/2006/relationships/image" Target="../media/image9.wmf"/><Relationship Id="rId5" Type="http://schemas.openxmlformats.org/officeDocument/2006/relationships/image" Target="../media/image11.jpe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4.xml"/><Relationship Id="rId5" Type="http://schemas.openxmlformats.org/officeDocument/2006/relationships/image" Target="../media/image9.wmf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2.wdp"/><Relationship Id="rId7" Type="http://schemas.openxmlformats.org/officeDocument/2006/relationships/image" Target="../media/image19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wmf"/><Relationship Id="rId5" Type="http://schemas.microsoft.com/office/2007/relationships/hdphoto" Target="../media/hdphoto3.wdp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6.jpeg"/><Relationship Id="rId11" Type="http://schemas.openxmlformats.org/officeDocument/2006/relationships/image" Target="../media/image7.png"/><Relationship Id="rId5" Type="http://schemas.openxmlformats.org/officeDocument/2006/relationships/image" Target="../media/image25.png"/><Relationship Id="rId10" Type="http://schemas.openxmlformats.org/officeDocument/2006/relationships/image" Target="../media/image28.png"/><Relationship Id="rId4" Type="http://schemas.openxmlformats.org/officeDocument/2006/relationships/image" Target="../media/image24.jpeg"/><Relationship Id="rId9" Type="http://schemas.openxmlformats.org/officeDocument/2006/relationships/image" Target="../media/image19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9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9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6.xml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5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11059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10599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1060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1.bp.blogspot.com/-CnbjAMOx6pw/TjG8IW6HEAI/AAAAAAAAA1k/jHrDRcPdOy0/s1600/Ver-com-os-olhos-de-Deu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2749"/>
          <a:stretch/>
        </p:blipFill>
        <p:spPr bwMode="auto">
          <a:xfrm>
            <a:off x="611560" y="3068960"/>
            <a:ext cx="4392488" cy="28839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http://t0.gstatic.com/images?q=tbn:ANd9GcTEzuyBvdqYRkOvBUcbCFbtA8izRc_1EpKXMC9b2qlQYBcsGefxwgVaq97U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1" b="12726"/>
          <a:stretch/>
        </p:blipFill>
        <p:spPr bwMode="auto">
          <a:xfrm>
            <a:off x="5717785" y="1385192"/>
            <a:ext cx="2441965" cy="32011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19812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9814" name="Picture 9" descr="BIBLE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24744"/>
            <a:ext cx="3787329" cy="5754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0053" y="1700213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Deus, Pai de Nosso Senhor 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Jesus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Cristo,</a:t>
            </a:r>
          </a:p>
          <a:p>
            <a:pPr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ilumine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os olhos </a:t>
            </a:r>
            <a:endParaRPr lang="pt-PT" sz="4200" i="1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lvl="4"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do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nosso coração,</a:t>
            </a:r>
          </a:p>
          <a:p>
            <a:pPr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para sabermos a que 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esperança</a:t>
            </a:r>
          </a:p>
          <a:p>
            <a:pPr lvl="2"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fomos chamados. </a:t>
            </a:r>
            <a:endParaRPr lang="pt-PT" sz="42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693461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ipbvilagerti.org.br/wp-content/uploads/2013/01/01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48063" y="1412478"/>
            <a:ext cx="3282053" cy="21121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038123"/>
            <a:ext cx="3142158" cy="22711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19812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9814" name="Picture 9" descr="BIBLE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24744"/>
            <a:ext cx="3779837" cy="5754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 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288" y="2276517"/>
            <a:ext cx="8064896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Vigiai e estai preparados:</a:t>
            </a:r>
          </a:p>
          <a:p>
            <a:pPr>
              <a:lnSpc>
                <a:spcPct val="150000"/>
              </a:lnSpc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quando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menos pensais, </a:t>
            </a:r>
          </a:p>
          <a:p>
            <a:pPr>
              <a:lnSpc>
                <a:spcPct val="150000"/>
              </a:lnSpc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	virá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o Filho do homem!</a:t>
            </a:r>
          </a:p>
          <a:p>
            <a:pPr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</a:t>
            </a:r>
            <a:endParaRPr lang="pt-PT" sz="42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408412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536" y="1346810"/>
            <a:ext cx="8568952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“Naquele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tempo, Jesus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dirigiu-Se de novo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aos príncipes dos sacerdotes e aos anciãos do povo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e, falando em parábolas, disse-lhes: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«O reino dos Céus pode comparar-se a um rei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que preparou um banquete nupcial para o seu filho.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Mandou os servos chamar os convidados para as bodas,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mas eles não quiseram vir.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Mandou ainda outros servos, ordenando-lhes: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‘Dizei aos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convidados: Preparei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o meu banquete, </a:t>
            </a:r>
            <a:endParaRPr lang="pt-PT" sz="21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os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bois e os cevados foram abatidos,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tudo está pronto. Vinde às bodas’.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Mas eles, sem fazerem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caso, foram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um para o seu campo e outro para o seu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negócio; os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outros apoderaram-se dos servos,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trataram-nos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mal e mataram-nos.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O rei ficou muito indignado e enviou os seus exércitos,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que acabaram com aqueles assassinos </a:t>
            </a:r>
            <a:endParaRPr lang="pt-PT" sz="21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incendiaram a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cidade.   </a:t>
            </a:r>
            <a:endParaRPr lang="pt-PT" sz="2100" spc="15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717994" y="6085169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7969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36463" y="1490826"/>
            <a:ext cx="8184009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Disse então aos servos: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‘O banquete está pronto, mas os convidados não eram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dignos. Ide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às encruzilhadas dos caminhos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 convidai para as bodas todos os que encontrardes’.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Então os servos, saindo pelos caminhos,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reuniram todos os que encontraram, maus e bons.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 a sala do banquete encheu-se de convidados.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O rei, quando entrou para ver os convidados,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viu um homem que não estava vestido com </a:t>
            </a:r>
            <a:endParaRPr lang="pt-PT" sz="21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traje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nupcial, 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disse-lhe: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‘Amigo, como entraste aqui sem o traje nupcial?’.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Mas ele ficou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calado. 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rei disse então aos servos: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‘Amarrai-lhe os pés e as mãos e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lançai-o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às trevas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exteriores; aí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haverá choro e ranger de dentes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’.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Na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verdade, muitos são os chamados,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mas poucos os escolhidos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»”.               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(Mt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22)</a:t>
            </a:r>
            <a:endParaRPr lang="pt-PT" sz="2100" spc="150" baseline="0" dirty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    						</a:t>
            </a:r>
            <a:endParaRPr lang="pt-PT" sz="2100" spc="15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997915" y="1223872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28206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22883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29713" y="1916832"/>
            <a:ext cx="8346743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5" indent="-20637" defTabSz="893763"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Pai,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convida a todos, e quer que todos aceitem o seu convite para o banquete da Felicidade no Seu Reino Eterno. 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Para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que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:</a:t>
            </a:r>
          </a:p>
          <a:p>
            <a:pPr marL="174625" lvl="5" defTabSz="893763">
              <a:lnSpc>
                <a:spcPts val="3000"/>
              </a:lnSpc>
              <a:spcAft>
                <a:spcPts val="6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comunidade humana seja solidária com os pobres…</a:t>
            </a:r>
          </a:p>
          <a:p>
            <a:pPr marL="174625" lvl="3" defTabSz="893763">
              <a:lnSpc>
                <a:spcPts val="3000"/>
              </a:lnSpc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 Igreja, humilde e servidora, seja arauto de Salvação… </a:t>
            </a:r>
          </a:p>
          <a:p>
            <a:pPr marL="174625" lvl="3" defTabSz="893763">
              <a:lnSpc>
                <a:spcPts val="3000"/>
              </a:lnSpc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todos os que sofrem, sintam o conforto de um amigo…</a:t>
            </a:r>
          </a:p>
          <a:p>
            <a:pPr marL="174625" lvl="3" defTabSz="893763">
              <a:lnSpc>
                <a:spcPts val="3000"/>
              </a:lnSpc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 nossa comunidade seja “missionária” para todos...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562702" y="5157192"/>
            <a:ext cx="668170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PAI NOSSO,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Podes ENVIAr-NOS!</a:t>
            </a:r>
            <a:endParaRPr lang="pt-PT" sz="3200" cap="all" spc="5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1" descr="http://1.bp.blogspot.com/_djwQx0wGhL8/TH1fVlvbWNI/AAAAAAAABLI/Rn8_A09hltk/s1600/DSC063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234" y="2132856"/>
            <a:ext cx="5015548" cy="37604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66128" y="3388348"/>
            <a:ext cx="2811917" cy="28227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5957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5958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5959" name="Picture 17" descr="COLOSSU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0" name="Picture 16" descr="GRAP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88106" y="6079376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Ofertório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008517" y="1307780"/>
            <a:ext cx="734481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>
              <a:spcAft>
                <a:spcPts val="0"/>
              </a:spcAft>
              <a:defRPr/>
            </a:pPr>
            <a:r>
              <a:rPr lang="pt-PT" sz="26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BENDITO SEJAS, SENHOR, NOSSO PAI!</a:t>
            </a:r>
          </a:p>
          <a:p>
            <a:pPr marL="360363">
              <a:spcAft>
                <a:spcPts val="0"/>
              </a:spcAft>
              <a:defRPr/>
            </a:pPr>
            <a:r>
              <a:rPr lang="pt-PT" sz="26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NOSSA ALMA EXULTA E CANTA.</a:t>
            </a:r>
          </a:p>
          <a:p>
            <a:pPr marL="360363">
              <a:spcAft>
                <a:spcPts val="0"/>
              </a:spcAft>
              <a:defRPr/>
            </a:pPr>
            <a:r>
              <a:rPr lang="pt-PT" sz="26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BENDITO SEJAS, SENHOR!</a:t>
            </a:r>
          </a:p>
          <a:p>
            <a:pPr marL="360363">
              <a:spcAft>
                <a:spcPts val="0"/>
              </a:spcAft>
              <a:defRPr/>
            </a:pPr>
            <a:r>
              <a:rPr lang="pt-PT" sz="26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NOSSA ALMA EXULTA E CANTA.</a:t>
            </a:r>
          </a:p>
          <a:p>
            <a:pPr marL="360363">
              <a:spcAft>
                <a:spcPts val="0"/>
              </a:spcAft>
              <a:defRPr/>
            </a:pPr>
            <a:r>
              <a:rPr lang="pt-PT" sz="26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BENDITO SEJAS, SENHOR!</a:t>
            </a:r>
          </a:p>
          <a:p>
            <a:pPr marL="360363">
              <a:spcAft>
                <a:spcPts val="0"/>
              </a:spcAft>
              <a:defRPr/>
            </a:pPr>
            <a:endParaRPr lang="pt-PT" sz="26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marL="1274763" lvl="2">
              <a:spcAft>
                <a:spcPts val="0"/>
              </a:spcAft>
              <a:defRPr/>
            </a:pPr>
            <a:r>
              <a:rPr lang="pt-PT" sz="26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1. </a:t>
            </a:r>
            <a:r>
              <a:rPr lang="pt-PT" sz="26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Pelo pão e pelo </a:t>
            </a:r>
            <a:r>
              <a:rPr lang="pt-PT" sz="26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vinho </a:t>
            </a:r>
          </a:p>
          <a:p>
            <a:pPr marL="1274763" lvl="2">
              <a:spcAft>
                <a:spcPts val="0"/>
              </a:spcAft>
              <a:defRPr/>
            </a:pPr>
            <a:r>
              <a:rPr lang="pt-PT" sz="26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dás </a:t>
            </a:r>
            <a:r>
              <a:rPr lang="pt-PT" sz="26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 vida a todo o homem.</a:t>
            </a:r>
          </a:p>
          <a:p>
            <a:pPr marL="1274763" lvl="2">
              <a:spcAft>
                <a:spcPts val="0"/>
              </a:spcAft>
              <a:defRPr/>
            </a:pPr>
            <a:endParaRPr lang="pt-PT" sz="2600" i="1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marL="1274763" lvl="2">
              <a:spcAft>
                <a:spcPts val="0"/>
              </a:spcAft>
              <a:defRPr/>
            </a:pPr>
            <a:r>
              <a:rPr lang="pt-PT" sz="26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2. </a:t>
            </a:r>
            <a:r>
              <a:rPr lang="pt-PT" sz="26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Neste pão e neste vinho, </a:t>
            </a:r>
            <a:endParaRPr lang="pt-PT" sz="2600" i="1" baseline="0" dirty="0" smtClean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marL="1274763" lvl="2">
              <a:spcAft>
                <a:spcPts val="0"/>
              </a:spcAft>
              <a:defRPr/>
            </a:pPr>
            <a:r>
              <a:rPr lang="pt-PT" sz="26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toda </a:t>
            </a:r>
            <a:r>
              <a:rPr lang="pt-PT" sz="26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 terra </a:t>
            </a:r>
            <a:r>
              <a:rPr lang="pt-PT" sz="26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 Ti se </a:t>
            </a:r>
            <a:r>
              <a:rPr lang="pt-PT" sz="2600" baseline="0" dirty="0" err="1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of’rece</a:t>
            </a:r>
            <a:r>
              <a:rPr lang="pt-PT" sz="26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.</a:t>
            </a:r>
            <a:endParaRPr lang="pt-PT" sz="26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98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800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397375"/>
            <a:ext cx="2376487" cy="1617663"/>
          </a:xfrm>
        </p:spPr>
      </p:pic>
      <p:sp>
        <p:nvSpPr>
          <p:cNvPr id="111619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11620" name="WordArt 10"/>
          <p:cNvSpPr>
            <a:spLocks noChangeArrowheads="1" noChangeShapeType="1" noTextEdit="1"/>
          </p:cNvSpPr>
          <p:nvPr/>
        </p:nvSpPr>
        <p:spPr bwMode="auto">
          <a:xfrm>
            <a:off x="8029575" y="5589588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836524" y="4244401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808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28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 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CCFF33">
                    <a:alpha val="40000"/>
                  </a:srgbClr>
                </a:glow>
                <a:outerShdw blurRad="139700" dist="38100" dir="2400000" algn="t" rotWithShape="0">
                  <a:schemeClr val="tx1">
                    <a:alpha val="57000"/>
                  </a:schemeClr>
                </a:outerShdw>
              </a:effectLst>
              <a:latin typeface="Arial Black"/>
              <a:cs typeface="+mn-cs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 Tempo Comum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395536" y="3509963"/>
            <a:ext cx="6335935" cy="20621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Antes de mais, </a:t>
            </a:r>
            <a:r>
              <a:rPr lang="pt-PT" sz="2000" i="1" baseline="0" dirty="0" smtClean="0">
                <a:latin typeface="Arial" charset="0"/>
              </a:rPr>
              <a:t>aceitamos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baseline="0" dirty="0">
                <a:latin typeface="Arial" charset="0"/>
              </a:rPr>
              <a:t>o convite de Deus… </a:t>
            </a:r>
            <a:r>
              <a:rPr lang="pt-PT" sz="2000" baseline="0" dirty="0" smtClean="0">
                <a:latin typeface="Arial" charset="0"/>
              </a:rPr>
              <a:t>mas </a:t>
            </a:r>
            <a:r>
              <a:rPr lang="pt-PT" sz="2000" i="1" baseline="0" dirty="0" smtClean="0">
                <a:latin typeface="Arial" charset="0"/>
              </a:rPr>
              <a:t>purificando-nos</a:t>
            </a:r>
            <a:r>
              <a:rPr lang="pt-PT" sz="2000" baseline="0" dirty="0" smtClean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[ 3ª L./ </a:t>
            </a:r>
            <a:r>
              <a:rPr lang="pt-PT" sz="2000" b="0" i="1" baseline="0" dirty="0" smtClean="0">
                <a:latin typeface="Arial" charset="0"/>
              </a:rPr>
              <a:t>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Mt 22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O “banquete eterno” transformará esta </a:t>
            </a:r>
            <a:r>
              <a:rPr lang="pt-PT" sz="2000" i="1" baseline="0" dirty="0">
                <a:latin typeface="Arial" charset="0"/>
              </a:rPr>
              <a:t>vida de luta</a:t>
            </a:r>
            <a:r>
              <a:rPr lang="pt-PT" sz="2000" baseline="0" dirty="0">
                <a:latin typeface="Arial" charset="0"/>
              </a:rPr>
              <a:t> em </a:t>
            </a:r>
            <a:r>
              <a:rPr lang="pt-PT" sz="2000" i="1" baseline="0" dirty="0">
                <a:latin typeface="Arial" charset="0"/>
              </a:rPr>
              <a:t>Felicidade sem fim </a:t>
            </a:r>
            <a:r>
              <a:rPr lang="pt-PT" sz="2000" baseline="0" dirty="0">
                <a:latin typeface="Arial" charset="0"/>
              </a:rPr>
              <a:t>... </a:t>
            </a:r>
            <a:r>
              <a:rPr lang="pt-PT" sz="2000" b="0" i="1" baseline="0" dirty="0">
                <a:latin typeface="Arial" charset="0"/>
              </a:rPr>
              <a:t>[ 1ª Leit.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25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Em Cristo, que nos conforta, tudo podemos… quer na aflição quer na alegria… 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Fl 4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2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9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9030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Hossana nas alturas.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Hossana nas alturas.</a:t>
            </a:r>
          </a:p>
        </p:txBody>
      </p:sp>
      <p:pic>
        <p:nvPicPr>
          <p:cNvPr id="12903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30052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3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4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5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6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3005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1076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7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8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9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080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1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083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4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5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6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7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8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9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pic>
        <p:nvPicPr>
          <p:cNvPr id="131090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91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209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10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496" y="1057932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3312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3126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3312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899" y="2636912"/>
            <a:ext cx="4500088" cy="36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4148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414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3415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Comunhão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991630" y="877937"/>
            <a:ext cx="7900849" cy="570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VINDE COMER DO MEU PÃO,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VINDE BEBER DO MEU </a:t>
            </a: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VINHO!</a:t>
            </a:r>
            <a:endParaRPr kumimoji="0" lang="pt-PT" sz="2200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lnSpc>
                <a:spcPts val="26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VINDE, VINDE, TUDO ESTÁ </a:t>
            </a: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PREPARADO!</a:t>
            </a:r>
            <a:endParaRPr kumimoji="0" lang="pt-PT" sz="2200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919163" lvl="2" indent="4763">
              <a:lnSpc>
                <a:spcPts val="2000"/>
              </a:lnSpc>
              <a:spcAft>
                <a:spcPts val="6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1.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O Senhor é meu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pastor: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nada me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falta.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919163" lvl="2" indent="4763">
              <a:lnSpc>
                <a:spcPts val="20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Leva-me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 descansar em verdes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prados;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919163" lvl="2" indent="4763">
              <a:lnSpc>
                <a:spcPts val="20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conduz-me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às águas refrescantes</a:t>
            </a:r>
          </a:p>
          <a:p>
            <a:pPr marL="919163" lvl="2" indent="4763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e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reconforta a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minha alma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.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lnSpc>
                <a:spcPts val="2000"/>
              </a:lnSpc>
              <a:spcAft>
                <a:spcPts val="600"/>
              </a:spcAft>
              <a:defRPr/>
            </a:pP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2. </a:t>
            </a:r>
            <a:r>
              <a:rPr kumimoji="0" lang="pt-PT" sz="2200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Ele me guia por sendas direitas,</a:t>
            </a:r>
          </a:p>
          <a:p>
            <a:pPr marL="4763" indent="4763">
              <a:lnSpc>
                <a:spcPts val="20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por amor do seu nome</a:t>
            </a: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.</a:t>
            </a:r>
            <a:endParaRPr kumimoji="0" lang="pt-PT" sz="2200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lnSpc>
                <a:spcPts val="20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Ainda que tenha que andar por vales </a:t>
            </a: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tenebrosos,</a:t>
            </a:r>
            <a:endParaRPr kumimoji="0" lang="pt-PT" sz="2200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não temerei nenhum mal, porque Vós estais comigo</a:t>
            </a: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.</a:t>
            </a:r>
          </a:p>
          <a:p>
            <a:pPr marL="919163" lvl="2" indent="4763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3.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Para mim preparais a mesa</a:t>
            </a:r>
          </a:p>
          <a:p>
            <a:pPr marL="919163" lvl="2" indent="4763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à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vista dos meus adversários.</a:t>
            </a:r>
          </a:p>
          <a:p>
            <a:pPr marL="919163" lvl="2" indent="4763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Com óleo me perfumais a cabeça</a:t>
            </a:r>
          </a:p>
          <a:p>
            <a:pPr marL="919163" lvl="2" indent="4763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e meu Cálice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transborda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.</a:t>
            </a:r>
          </a:p>
        </p:txBody>
      </p:sp>
      <p:sp>
        <p:nvSpPr>
          <p:cNvPr id="134154" name="AutoShape 2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5" name="AutoShape 4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6" name="AutoShape 6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375668" y="1700808"/>
            <a:ext cx="8444804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0225" lvl="2" indent="-4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Palavra de Deus desta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Eucaristia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foi apenas um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convite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participarmos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no banquete do Reino…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também um “apelo”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para sermos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cada um de nós,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esses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enviados que convidem outros a entrar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no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Reino.</a:t>
            </a:r>
          </a:p>
          <a:p>
            <a:pPr marL="0" lvl="1" indent="-20638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	 		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Na certeza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desta nossa missão, </a:t>
            </a:r>
            <a:endParaRPr lang="pt-PT" sz="2000" i="1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 marL="0" lvl="1" indent="-20638">
              <a:spcAft>
                <a:spcPts val="600"/>
              </a:spcAft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		proclamamos que são Felizes: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1" indent="-20638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os que vivem sem angústia mas com a certeza da Vida... </a:t>
            </a:r>
          </a:p>
          <a:p>
            <a:pPr marL="0" lvl="1" indent="-20638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os que, de mãos dadas com os irmãos, vivem alegres...</a:t>
            </a:r>
          </a:p>
          <a:p>
            <a:pPr marL="0" lvl="1" indent="-20638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os que assumem e vivem a dignidade de filhos de Deus...</a:t>
            </a:r>
          </a:p>
          <a:p>
            <a:pPr marL="0" lvl="1" indent="-20638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os que têm os pés na terra e o coração no Céu…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827584" y="5301208"/>
            <a:ext cx="7704856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FELIZES OS CONVIDADOS</a:t>
            </a:r>
          </a:p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  à MESA do senhor!</a:t>
            </a:r>
            <a:endParaRPr lang="pt-PT" sz="3600" cap="all" spc="5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_S67MU_UquZ8/TShb9o45sLI/AAAAAAAAHM0/-xOlu8WiotI/s1600/D%25C3%25ADzimo+-+partilh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204864"/>
            <a:ext cx="4784756" cy="34091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971600" y="1412776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71600" y="908720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863337" y="2044548"/>
            <a:ext cx="61008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Aft>
                <a:spcPts val="0"/>
              </a:spcAft>
              <a:defRPr/>
            </a:pPr>
            <a:r>
              <a:rPr lang="pt-PT" i="1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FELIZES OS CONVIDADOS </a:t>
            </a:r>
            <a:endParaRPr lang="pt-PT" i="1" baseline="0" dirty="0" smtClean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lvl="1">
              <a:spcAft>
                <a:spcPts val="0"/>
              </a:spcAft>
              <a:defRPr/>
            </a:pPr>
            <a:r>
              <a:rPr lang="pt-PT" i="1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PARA </a:t>
            </a:r>
            <a:r>
              <a:rPr lang="pt-PT" i="1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 MESA DO SENHOR!</a:t>
            </a:r>
          </a:p>
          <a:p>
            <a:pPr>
              <a:spcAft>
                <a:spcPts val="0"/>
              </a:spcAft>
              <a:defRPr/>
            </a:pPr>
            <a:endParaRPr lang="pt-PT" baseline="0" dirty="0" smtClean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endParaRPr lang="pt-PT" baseline="0" dirty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endParaRPr lang="pt-PT" baseline="0" dirty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1. O </a:t>
            </a:r>
            <a:r>
              <a:rPr lang="pt-PT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Corpo e o Sangue de Jesus </a:t>
            </a:r>
            <a:endParaRPr lang="pt-PT" baseline="0" dirty="0" smtClean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	saboreamos</a:t>
            </a:r>
            <a:r>
              <a:rPr lang="pt-PT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,</a:t>
            </a:r>
          </a:p>
          <a:p>
            <a:pPr>
              <a:spcAft>
                <a:spcPts val="0"/>
              </a:spcAft>
              <a:defRPr/>
            </a:pPr>
            <a:r>
              <a:rPr lang="pt-PT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</a:t>
            </a:r>
            <a:r>
              <a:rPr lang="pt-PT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o </a:t>
            </a:r>
            <a:r>
              <a:rPr lang="pt-PT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mesmo Pão e </a:t>
            </a:r>
            <a:r>
              <a:rPr lang="pt-PT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o mesmo Vinho </a:t>
            </a:r>
          </a:p>
          <a:p>
            <a:pPr>
              <a:spcAft>
                <a:spcPts val="0"/>
              </a:spcAft>
              <a:defRPr/>
            </a:pPr>
            <a:r>
              <a:rPr lang="pt-PT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</a:t>
            </a:r>
            <a:r>
              <a:rPr lang="pt-PT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nos </a:t>
            </a:r>
            <a:r>
              <a:rPr lang="pt-PT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sustentam.</a:t>
            </a:r>
            <a:endParaRPr lang="pt-PT" baseline="0" dirty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708603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80257"/>
            <a:ext cx="3891805" cy="29181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655636"/>
            <a:ext cx="2510120" cy="36063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90924"/>
            <a:ext cx="8424738" cy="4140100"/>
          </a:xfrm>
        </p:spPr>
        <p:txBody>
          <a:bodyPr/>
          <a:lstStyle/>
          <a:p>
            <a:pPr>
              <a:defRPr/>
            </a:pPr>
            <a:r>
              <a:rPr lang="pt-PT" sz="2400" b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GUIADO </a:t>
            </a:r>
            <a: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PELA MÃO, COM JESUS EU VOU;</a:t>
            </a:r>
            <a:b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SIGO COMO OVELHA QUE ENCONTROU PASTOR.</a:t>
            </a:r>
            <a:b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GUIADO PELA MÃO, COM JESUS EU VOU</a:t>
            </a:r>
            <a:b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ONDE ELE </a:t>
            </a:r>
            <a:r>
              <a:rPr lang="pt-PT" sz="2400" b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VAI!</a:t>
            </a:r>
            <a: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1</a:t>
            </a:r>
            <a: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Se Jesus me diz:</a:t>
            </a:r>
            <a:b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</a:t>
            </a:r>
            <a:r>
              <a:rPr lang="pt-PT" sz="24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</a:t>
            </a:r>
            <a:r>
              <a:rPr lang="pt-PT" sz="24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amigo, deixa tudo e vem comigo!”</a:t>
            </a:r>
            <a:br>
              <a:rPr lang="pt-PT" sz="24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como </a:t>
            </a:r>
            <a: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posso resistir ao seu amor?</a:t>
            </a:r>
            <a:b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Se </a:t>
            </a:r>
            <a: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Jesus me diz:</a:t>
            </a:r>
            <a:b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</a:t>
            </a:r>
            <a:r>
              <a:rPr lang="pt-PT" sz="24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</a:t>
            </a:r>
            <a:r>
              <a:rPr lang="pt-PT" sz="24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amigo, deixa tudo e vem comigo!”</a:t>
            </a:r>
            <a: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minha </a:t>
            </a:r>
            <a:r>
              <a:rPr lang="pt-PT" sz="24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mão porei na sua, irei com Ele!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344941" y="849367"/>
            <a:ext cx="288254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Final</a:t>
            </a:r>
          </a:p>
        </p:txBody>
      </p:sp>
      <p:sp>
        <p:nvSpPr>
          <p:cNvPr id="136197" name="Line 3"/>
          <p:cNvSpPr>
            <a:spLocks noChangeShapeType="1"/>
          </p:cNvSpPr>
          <p:nvPr/>
        </p:nvSpPr>
        <p:spPr bwMode="auto">
          <a:xfrm flipV="1">
            <a:off x="539750" y="836613"/>
            <a:ext cx="2735263" cy="10445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http://t1.gstatic.com/images?q=tbn:ANd9GcQgSLIQx57UK5ysBgRJc1TzJuumCkXR04DO8Rz2aeVSEqQKjJLoT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846299"/>
            <a:ext cx="5052963" cy="25350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16" descr="http://t0.gstatic.com/images?q=tbn:ANd9GcRtCylDqCMLCut8jOVY7H-YkFBTbYJmH_9AjIjfp8mL2qjMeCo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790164"/>
            <a:ext cx="2084935" cy="27351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4" descr="http://t3.gstatic.com/images?q=tbn:ANd9GcTM0NIEJH27UTtQEOw_ZAqxiBphbWCJu-Ca2hUKfk8f6tDUL2lBZ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47662"/>
            <a:ext cx="2670747" cy="2720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8" descr="http://t3.gstatic.com/images?q=tbn:ANd9GcQdYVYU56vGKPH2r_gbXpqvyfydT2H6tQqdBX23CzI5h3sdiaw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091" y="476250"/>
            <a:ext cx="4184911" cy="23766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10" descr="http://t0.gstatic.com/images?q=tbn:ANd9GcTU4Em-bdT-tAZUaI2bI0idmItipPFcOR3rgbRNjdTKaAd6Zme7_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47663"/>
            <a:ext cx="2101850" cy="2720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93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5585868" y="5445224"/>
            <a:ext cx="2802556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Fim</a:t>
            </a:r>
          </a:p>
        </p:txBody>
      </p:sp>
      <p:sp>
        <p:nvSpPr>
          <p:cNvPr id="12" name="Rectângulo 11"/>
          <p:cNvSpPr/>
          <p:nvPr/>
        </p:nvSpPr>
        <p:spPr>
          <a:xfrm rot="21402495">
            <a:off x="331536" y="1806931"/>
            <a:ext cx="8820457" cy="375487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 não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aceitamos, agora,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persistentes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“convites” de Deus…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depois, ao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chegar </a:t>
            </a:r>
          </a:p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«a hora da Verdade», também não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vamos estar na posse do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“vestido próprio”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</a:p>
          <a:p>
            <a:pPr>
              <a:defRPr/>
            </a:pP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Então, nada melhor do que contarmos com JESUS, «Aquele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nos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conforta»!</a:t>
            </a:r>
            <a:endParaRPr lang="pt-PT" sz="34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34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2758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6" descr="http://t0.gstatic.com/images?q=tbn:ANd9GcRtCylDqCMLCut8jOVY7H-YkFBTbYJmH_9AjIjfp8mL2qjMeCoj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327" y="3789040"/>
            <a:ext cx="2085792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6" descr="http://t1.gstatic.com/images?q=tbn:ANd9GcQgSLIQx57UK5ysBgRJc1TzJuumCkXR04DO8Rz2aeVSEqQKjJLoT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846299"/>
            <a:ext cx="5052963" cy="25350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4" descr="http://t3.gstatic.com/images?q=tbn:ANd9GcTM0NIEJH27UTtQEOw_ZAqxiBphbWCJu-Ca2hUKfk8f6tDUL2lBZ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47662"/>
            <a:ext cx="2670747" cy="2720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8" descr="http://t3.gstatic.com/images?q=tbn:ANd9GcQdYVYU56vGKPH2r_gbXpqvyfydT2H6tQqdBX23CzI5h3sdiaw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091" y="476250"/>
            <a:ext cx="4184911" cy="23766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10" descr="http://t0.gstatic.com/images?q=tbn:ANd9GcTU4Em-bdT-tAZUaI2bI0idmItipPFcOR3rgbRNjdTKaAd6Zme7_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47663"/>
            <a:ext cx="2101850" cy="2720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6393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Rectângulo 9"/>
          <p:cNvSpPr/>
          <p:nvPr/>
        </p:nvSpPr>
        <p:spPr>
          <a:xfrm rot="21402495">
            <a:off x="331536" y="1734923"/>
            <a:ext cx="8820457" cy="375487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 não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aceitamos, agora,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persistentes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“convites” de Deus…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depois, ao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chegar </a:t>
            </a:r>
          </a:p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«a hora da Verdade», também não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vamos estar na posse do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“vestido próprio”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</a:p>
          <a:p>
            <a:pPr>
              <a:defRPr/>
            </a:pP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Então, nada melhor do que contarmos com JESUS, «Aquele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nos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conforta»!</a:t>
            </a:r>
            <a:endParaRPr lang="pt-PT" sz="34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34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332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://t1.gstatic.com/images?q=tbn:ANd9GcQgSLIQx57UK5ysBgRJc1TzJuumCkXR04DO8Rz2aeVSEqQKjJLoTw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0" r="11863" b="21644"/>
          <a:stretch/>
        </p:blipFill>
        <p:spPr bwMode="auto">
          <a:xfrm>
            <a:off x="2437230" y="1262008"/>
            <a:ext cx="6059977" cy="3590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779463"/>
            <a:ext cx="1728787" cy="17287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043607" y="1830961"/>
            <a:ext cx="777686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Aft>
                <a:spcPts val="0"/>
              </a:spcAft>
              <a:defRPr/>
            </a:pPr>
            <a:r>
              <a:rPr lang="pt-PT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HABITAREI PARA SEMPRE</a:t>
            </a:r>
          </a:p>
          <a:p>
            <a:pPr lvl="1">
              <a:spcAft>
                <a:spcPts val="0"/>
              </a:spcAft>
              <a:defRPr/>
            </a:pPr>
            <a:r>
              <a:rPr lang="pt-PT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NA CASA DO SENHOR.</a:t>
            </a:r>
          </a:p>
          <a:p>
            <a:pPr lvl="1">
              <a:spcAft>
                <a:spcPts val="0"/>
              </a:spcAft>
              <a:defRPr/>
            </a:pPr>
            <a:endParaRPr lang="pt-PT" baseline="0" dirty="0" smtClean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lvl="1">
              <a:spcAft>
                <a:spcPts val="0"/>
              </a:spcAft>
              <a:defRPr/>
            </a:pPr>
            <a:endParaRPr lang="pt-PT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lvl="1">
              <a:spcAft>
                <a:spcPts val="0"/>
              </a:spcAft>
              <a:defRPr/>
            </a:pPr>
            <a:endParaRPr lang="pt-PT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lvl="3">
              <a:spcAft>
                <a:spcPts val="0"/>
              </a:spcAft>
              <a:defRPr/>
            </a:pPr>
            <a:r>
              <a:rPr lang="pt-PT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1. </a:t>
            </a:r>
            <a:r>
              <a:rPr lang="pt-PT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Viverei a ventura da graça,</a:t>
            </a:r>
          </a:p>
          <a:p>
            <a:pPr lvl="3">
              <a:spcAft>
                <a:spcPts val="0"/>
              </a:spcAft>
              <a:defRPr/>
            </a:pPr>
            <a:r>
              <a:rPr lang="pt-PT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cada dia da minha vida.</a:t>
            </a:r>
          </a:p>
          <a:p>
            <a:pPr lvl="1">
              <a:spcAft>
                <a:spcPts val="0"/>
              </a:spcAft>
              <a:defRPr/>
            </a:pPr>
            <a:r>
              <a:rPr lang="pt-PT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Minha casa é a casa do Senhor;</a:t>
            </a:r>
          </a:p>
          <a:p>
            <a:pPr lvl="1">
              <a:spcAft>
                <a:spcPts val="0"/>
              </a:spcAft>
              <a:defRPr/>
            </a:pPr>
            <a:r>
              <a:rPr lang="pt-PT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nela viverei todos os meus dias.</a:t>
            </a:r>
            <a:endParaRPr lang="pt-PT" i="1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43620">
            <a:off x="230518" y="1163429"/>
            <a:ext cx="2560135" cy="454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391" y="6059830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46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712580" y="5865253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5715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67544" y="1367571"/>
            <a:ext cx="8496944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“Sobre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este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monte,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Senhor do Universo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há 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preparar para todos 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povos um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banquete de manjares suculentos,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um banquete de vinhos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deliciosos: comida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 boa gordura, vinhos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puríssimos. Sobre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este monte,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há 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tirar o véu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cobria todos 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povos,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pano que envolvia todas 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nações; destruirá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morte para sempre.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Senhor Deus enxugará as lágrimas de todas as faces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fará desaparecer da terra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inteira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opróbrio que pesa sobre o seu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povo. Porque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Senhor falou.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Dir-se-á naquele dia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Eis o nosso Deus, de quem esperávamos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salvação; é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Senhor, em quem pusemos a nossa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confiança. Alegremo-nos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rejubilemos, porque nos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salvou. 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mão do Senhor pousará sobre este monte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»”.            								(Is 25)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902" y="907926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201505" y="5447546"/>
            <a:ext cx="568286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É MEU PASTOR: NADA ME </a:t>
            </a:r>
            <a:r>
              <a:rPr lang="pt-PT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FALTARÁ!</a:t>
            </a:r>
            <a:endParaRPr lang="pt-PT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315737">
            <a:off x="534961" y="5715659"/>
            <a:ext cx="1577342" cy="3543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1776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</p:spPr>
      </p:pic>
    </p:spTree>
    <p:extLst>
      <p:ext uri="{BB962C8B-B14F-4D97-AF65-F5344CB8AC3E}">
        <p14:creationId xmlns:p14="http://schemas.microsoft.com/office/powerpoint/2010/main" val="42420601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8788" name="Seta para baixo 10"/>
          <p:cNvSpPr>
            <a:spLocks noChangeArrowheads="1"/>
          </p:cNvSpPr>
          <p:nvPr/>
        </p:nvSpPr>
        <p:spPr bwMode="auto">
          <a:xfrm rot="-1879668">
            <a:off x="6937375" y="612849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39552" y="1297764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“Irmãos: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Sei viver na pobreza e sei viver na abundância.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Em todo o tempo e em todas as circunstâncias,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tenho aprendido a ter fartura e a passar fome,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a viver desafogadamente e a padecer necessidade.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Tudo posso n’Aquele que me conforta.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No entanto, fizestes bem em tomar parte </a:t>
            </a:r>
            <a:endParaRPr lang="pt-PT" sz="2300" spc="2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na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minha aflição.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O meu Deus proverá com abundância 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a todas as vossas necessidades,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segundo a sua riqueza e magnificência, </a:t>
            </a:r>
            <a:endParaRPr lang="pt-PT" sz="2300" spc="2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em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Cristo Jesus.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Glória a Deus, nosso Pai, </a:t>
            </a:r>
            <a:endParaRPr lang="pt-PT" sz="2300" spc="2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pelos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séculos dos séculos.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Amen”.        (Fl 4)</a:t>
            </a:r>
            <a:endParaRPr lang="pt-PT" sz="2300" spc="2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907902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563888" y="6021288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879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  <p:extLst>
      <p:ext uri="{BB962C8B-B14F-4D97-AF65-F5344CB8AC3E}">
        <p14:creationId xmlns:p14="http://schemas.microsoft.com/office/powerpoint/2010/main" val="2573256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9800</TotalTime>
  <Words>1768</Words>
  <Application>Microsoft Office PowerPoint</Application>
  <PresentationFormat>Apresentação no Ecrã (4:3)</PresentationFormat>
  <Paragraphs>310</Paragraphs>
  <Slides>29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15</vt:i4>
      </vt:variant>
      <vt:variant>
        <vt:lpstr>Títulos dos diapositivos</vt:lpstr>
      </vt:variant>
      <vt:variant>
        <vt:i4>29</vt:i4>
      </vt:variant>
    </vt:vector>
  </HeadingPairs>
  <TitlesOfParts>
    <vt:vector size="51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3_Modelo de apresentação predefinido</vt:lpstr>
      <vt:lpstr>17_Modelo de apresentação predefinido</vt:lpstr>
      <vt:lpstr>15_Modelo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GUIADO PELA MÃO, COM JESUS EU VOU; SIGO COMO OVELHA QUE ENCONTROU PASTOR. GUIADO PELA MÃO, COM JESUS EU VOU A ONDE ELE VAI!     1. Se Jesus me diz:       “amigo, deixa tudo e vem comigo!”       como posso resistir ao seu amor?       Se Jesus me diz:       “amigo, deixa tudo e vem comigo!”       minha mão porei na sua, irei com Ele!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558</cp:revision>
  <dcterms:created xsi:type="dcterms:W3CDTF">2006-05-02T09:35:59Z</dcterms:created>
  <dcterms:modified xsi:type="dcterms:W3CDTF">2014-10-11T16:27:58Z</dcterms:modified>
</cp:coreProperties>
</file>