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8267" r:id="rId2"/>
    <p:sldMasterId id="2147488280" r:id="rId3"/>
    <p:sldMasterId id="2147488293" r:id="rId4"/>
    <p:sldMasterId id="2147488306" r:id="rId5"/>
    <p:sldMasterId id="2147491485" r:id="rId6"/>
    <p:sldMasterId id="2147492318" r:id="rId7"/>
    <p:sldMasterId id="2147492946" r:id="rId8"/>
    <p:sldMasterId id="2147493164" r:id="rId9"/>
  </p:sldMasterIdLst>
  <p:notesMasterIdLst>
    <p:notesMasterId r:id="rId44"/>
  </p:notesMasterIdLst>
  <p:sldIdLst>
    <p:sldId id="395" r:id="rId10"/>
    <p:sldId id="376" r:id="rId11"/>
    <p:sldId id="380" r:id="rId12"/>
    <p:sldId id="353" r:id="rId13"/>
    <p:sldId id="405" r:id="rId14"/>
    <p:sldId id="386" r:id="rId15"/>
    <p:sldId id="403" r:id="rId16"/>
    <p:sldId id="258" r:id="rId17"/>
    <p:sldId id="269" r:id="rId18"/>
    <p:sldId id="372" r:id="rId19"/>
    <p:sldId id="407" r:id="rId20"/>
    <p:sldId id="406" r:id="rId21"/>
    <p:sldId id="354" r:id="rId22"/>
    <p:sldId id="362" r:id="rId23"/>
    <p:sldId id="374" r:id="rId24"/>
    <p:sldId id="307" r:id="rId25"/>
    <p:sldId id="404" r:id="rId26"/>
    <p:sldId id="335" r:id="rId27"/>
    <p:sldId id="262" r:id="rId28"/>
    <p:sldId id="342" r:id="rId29"/>
    <p:sldId id="387" r:id="rId30"/>
    <p:sldId id="388" r:id="rId31"/>
    <p:sldId id="399" r:id="rId32"/>
    <p:sldId id="301" r:id="rId33"/>
    <p:sldId id="397" r:id="rId34"/>
    <p:sldId id="389" r:id="rId35"/>
    <p:sldId id="398" r:id="rId36"/>
    <p:sldId id="345" r:id="rId37"/>
    <p:sldId id="369" r:id="rId38"/>
    <p:sldId id="381" r:id="rId39"/>
    <p:sldId id="364" r:id="rId40"/>
    <p:sldId id="382" r:id="rId41"/>
    <p:sldId id="296" r:id="rId42"/>
    <p:sldId id="402" r:id="rId43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FF"/>
    <a:srgbClr val="FF6600"/>
    <a:srgbClr val="00CCFF"/>
    <a:srgbClr val="66FF33"/>
    <a:srgbClr val="99CCFF"/>
    <a:srgbClr val="FF3300"/>
    <a:srgbClr val="0000FF"/>
    <a:srgbClr val="3366FF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350" autoAdjust="0"/>
    <p:restoredTop sz="94628" autoAdjust="0"/>
  </p:normalViewPr>
  <p:slideViewPr>
    <p:cSldViewPr>
      <p:cViewPr varScale="1">
        <p:scale>
          <a:sx n="97" d="100"/>
          <a:sy n="97" d="100"/>
        </p:scale>
        <p:origin x="84" y="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9" Type="http://schemas.openxmlformats.org/officeDocument/2006/relationships/slide" Target="slides/slide30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34" Type="http://schemas.openxmlformats.org/officeDocument/2006/relationships/slide" Target="slides/slide25.xml"/><Relationship Id="rId42" Type="http://schemas.openxmlformats.org/officeDocument/2006/relationships/slide" Target="slides/slide33.xml"/><Relationship Id="rId47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slide" Target="slides/slide24.xml"/><Relationship Id="rId38" Type="http://schemas.openxmlformats.org/officeDocument/2006/relationships/slide" Target="slides/slide29.xml"/><Relationship Id="rId46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slide" Target="slides/slide20.xml"/><Relationship Id="rId41" Type="http://schemas.openxmlformats.org/officeDocument/2006/relationships/slide" Target="slides/slide3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slide" Target="slides/slide28.xml"/><Relationship Id="rId40" Type="http://schemas.openxmlformats.org/officeDocument/2006/relationships/slide" Target="slides/slide31.xml"/><Relationship Id="rId45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slide" Target="slides/slide27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slide" Target="slides/slide22.xml"/><Relationship Id="rId44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slide" Target="slides/slide26.xml"/><Relationship Id="rId43" Type="http://schemas.openxmlformats.org/officeDocument/2006/relationships/slide" Target="slides/slide34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37D6E500-B2B0-420B-9352-C6568E356AA9}" type="datetimeFigureOut">
              <a:rPr lang="pt-PT"/>
              <a:pPr>
                <a:defRPr/>
              </a:pPr>
              <a:t>08/12/2014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B231C6EC-B804-4AA9-BA1B-6D3CAC98DB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800308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231C6EC-B804-4AA9-BA1B-6D3CAC98DBB7}" type="slidenum">
              <a:rPr lang="pt-PT" smtClean="0"/>
              <a:pPr>
                <a:defRPr/>
              </a:pPr>
              <a:t>20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508794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233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049DB6E-F8BB-4E85-AF06-B2715AE1F021}" type="slidenum">
              <a:rPr lang="pt-PT" smtClean="0"/>
              <a:pPr>
                <a:defRPr/>
              </a:pPr>
              <a:t>27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896095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6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dirty="0" smtClean="0"/>
          </a:p>
        </p:txBody>
      </p:sp>
      <p:sp>
        <p:nvSpPr>
          <p:cNvPr id="3072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0CA1E418-820C-4E55-A0DC-497F017A511E}" type="slidenum">
              <a:rPr lang="pt-PT" sz="1200" smtClean="0"/>
              <a:pPr algn="r" eaLnBrk="1" hangingPunct="1">
                <a:defRPr/>
              </a:pPr>
              <a:t>28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34912502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438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174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E182D9C0-031F-4F15-8153-8FE53661B093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29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79428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541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327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C5F00AC8-7653-4873-84A0-AC59C98180A1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30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41581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643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3379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9D7D8E8F-9312-4DC9-91ED-265FC9EC650D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31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4054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745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3482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41EF202D-1685-445E-B9C3-7F6413237681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32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54197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848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584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F61FA630-DF11-4722-B0BE-5AE327E538E2}" type="slidenum">
              <a:rPr lang="pt-PT" sz="1200" smtClean="0"/>
              <a:pPr algn="r" eaLnBrk="1" hangingPunct="1">
                <a:defRPr/>
              </a:pPr>
              <a:t>33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25628819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9BD0B9-4EAB-4E84-B1C2-F4C3AE875D1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6611449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1A8C74-4AF0-4AB3-990E-6A1E4DA6183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9925530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D26A2B9-03FA-4610-8160-EC6675DC8E2F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233967094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3841FD2-838D-403B-91D0-A1DCA400A81B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084259313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3FDB605-5214-4FDD-9D6B-72719D10EDA1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223630005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1FC9EF9-C7CC-42DF-AAEA-D0A125322631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888030302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85741BA-AF86-453C-AA65-C78B51DEE0BD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837918098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dirty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6BF04A2-DD08-4FF5-89FC-B0C6CE04B4C6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530885971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A3C1F9A-44D5-45B8-AFBC-3E5226490DA0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337495254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C58C9ED-C7A8-47FC-8FB1-AA408B3B8CE8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01317627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2FFF4DB-762A-4F5A-B0F4-0C6051AAAC0E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457575933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0A74D5-5DBF-4CB3-BD70-8CAF37F25CB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43897311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C97FC3-4A04-438F-BA84-E0388753C4E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6903468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AFAA32D-7BB3-47EA-BD96-3555B9665D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968405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8A035A8-D29B-4449-B454-610EBCF21A3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74225578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CD2EB1E-1D87-4EE5-B50B-1D814F3CF6D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89073807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2A18356-6CB8-47EB-8F3C-0B6CD6D300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57161715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429C994-1E2F-4F99-9452-1417A582B7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78794389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4BFA034-2C02-4BA6-B55C-6A2F3E08F37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37527334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6BC13C4-0B58-4858-8DA9-986B7DC5FF7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54798511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120A1D-DF0F-42B0-9207-3B7126FA10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46659743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0EC3700-5946-4EBC-8956-06CAC8028FE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78096180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FB84CC0-8A26-41AB-BBEF-156F238BEF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25812057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7322A01-980E-487C-AE48-BF41D52B47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60950666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749DE12-B766-4C35-A7A3-D6831CE944B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46796035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D6B11D4-BE46-4B74-ADE7-031A7FB3123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98340200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3D7B51B-0455-458F-8E01-34727A606D7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8520635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10307AB-CCCA-4016-B42F-BDBB54EAEFE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57083315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9D8BE7B-5364-447C-91EB-897E01F3A39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86189466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D544222-656A-4E4C-9F2A-998477F2AD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59966490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2E98FE2-C970-483D-AE44-2BC918D9AB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01295310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2BA8E5-EF9C-4952-AD0A-D94E75C4B3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91967676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9909B3E-6C9C-4E18-93AD-373407C9A0A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90716706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FD5C1AD-201A-458B-8A33-4BCAB98F8A9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58882366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33042EA-F0D9-4B8E-A9BB-B145061ACEA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37069795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E08C87C-CB15-4531-B8AE-CDAE4FBDE6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38677331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FB61B15-DCB8-436E-82BA-94FA7B073E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66052727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5EF4B30-EAC4-4659-B0A8-790B1667BC4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0206350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2CF494E-7C76-4CD4-A707-2179778EDE4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50225813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AD3A6F1-FA24-4A4D-A996-73576493E55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9041361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6323780-4470-4134-8F84-F79860CC55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90337066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CAAE090-F246-4852-A8D9-C25199831E5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69523517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EF5E1B-3C7F-4EBE-8745-708A162ED38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20547359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E46E7EB-9DC5-4749-804C-2C5BC71817D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4596513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BB08E0E-754F-4D22-9D04-50989C1B3B4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676314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1EA6721-D6DD-40B8-9194-FE7277244CF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87982966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ACE3FC4-7FA2-47F1-A8FA-CC97701D85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71514843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E160B0D-F6F9-4954-BC90-D06B7870BE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04223455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3157495-8F9E-4B4B-8305-BC098C2B261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22117742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2BD74F2-F116-4770-BA76-60C4AB56247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8682808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FD177C0-0937-4773-A0E5-02513A6649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40660870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344BE87-16B2-484F-8CB3-5768A5A4B7F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74546806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57AE6C2-B5D5-4F2A-817B-99F36313BDB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1413884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C7BF20-E274-4F60-9D82-3D5E40DB2C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90617229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E85C8CE-FFCE-40B5-95C3-0F42AE0A002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36293616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75DAE28-5337-4AFC-B333-16C73826919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5238804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4505C8C-3124-4EEB-836D-D86754F6B7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02917147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BA0F894-2F9F-4438-BDF8-7605466D294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37039243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37FA9C7-4CE3-4A10-8356-7D3D7A02421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6060054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F588DA1-3ADC-4BE1-B798-68B699E8ABB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9811545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1601164-C6EB-4CA2-81FB-8C126CCA53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5079160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979958D-A910-423F-B374-414B50D95F1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83824881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84D1A32-98AE-4101-AC68-94684860C53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99203057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803461C-8E50-4FBD-9C69-AA87366F696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9665114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FFAE3A-99C1-40D2-9130-F1AD7DE1B41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75240759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E9095C0-5299-47B4-B18C-6C8C7AD5531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35510360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067B74F-2434-41DC-B578-02BD89CDCAED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89412847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A783801-C7E6-451D-AFCE-101EECA9CF5E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077250025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970176B-2A55-4941-AF74-7247EEE564CD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389347460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FB3D5EF-11C6-4E9C-AF81-4523F26407EF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88048072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BDCFE2F-6FF7-4648-8082-188AEACB719D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217136866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1993D2E-5FE5-42DD-B25E-BFF5D0E95368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670275042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811DDB8-9C56-4891-9D1F-23DBBD6ABDF0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919580588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3BDB3E0-E81B-4AAC-BEEC-68DFD58779E3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424281663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dirty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97B9EAF-EBD5-47BE-BCCC-2BB75670C36A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559775287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173DD5-6AEA-49F8-9FA9-9DDFF8CAA69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43803566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F69037B-71A1-44E2-B22E-E2DA8FCAD193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185914776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DB501D4-B868-4915-A709-A8AD0E0FD7C0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379945249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BC89099-C481-4177-9D9C-B8B9FF9E189D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018155498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F13802E-FDBC-4768-9E5A-01F03171E10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3360659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7FBBE7A-87B0-4087-ACB2-2261FA6420A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60976807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24A92B0-ABA6-4768-B648-FA073CCC224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10967070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241B9C4-81AC-4E39-AB8F-48D96F3788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190850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B71D9F4-0215-4C03-881C-EEB63C26A27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83749055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76FC429-735F-4137-8ABD-D40C515F7B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04270877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F4ADE86-195A-40DA-ABD9-E75B50ABC6C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91631710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431182-9C34-40A6-8D03-E5FA2FD581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68255847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9DD8AA2-E267-459B-B172-3275524AC7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38759361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C756761-6BBC-4DA0-8AC3-329DD79AB3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98484314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08C6CDF-737E-45CD-AE33-13EE163BE9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13225452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D8EA80B-FAAA-4377-A43D-764762CE41A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59128271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7A38C35-F8A8-4A1E-918A-3A9BA53C693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36394625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B80554F-909D-4A21-9363-14D03C698BA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715511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5CF0305-F714-48A5-9F28-2D2AC10060B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42047773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7AADD2-D4CB-4138-8D72-83BB15C7CF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10256003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7462742-F4D0-4FB1-B0F9-FB61525E5AD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48849194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BD21CFE-0E64-455A-BB4D-F2D2A6DF528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25471768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B91307-0509-40DC-BA96-F0DF3F60C13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38356269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3E45856-8DB6-4C5F-82DB-82AE94A71A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86404324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EC1BBB5-A21A-4D07-98FB-AFD60F09567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80082579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C1D3C7E-653F-4EA1-A3DA-C9E787EAE12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60247433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15C0DBF-7A9A-48AC-85EC-E203A11F2C3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65581980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82B1084-D443-45AA-A789-CB28A68B9E5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41529883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052B2FB-BF75-4764-BF9D-8E039426DD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18991789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D9D79FD-0DB3-4263-978D-E58C8323C2C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52530670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38868E5-ADB9-4CC8-B41F-4F253D630182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17255065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BAB2436-6682-4E06-B7B3-DA1CC85EAB01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232286120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272D700-0BB6-4E85-8734-DAAEA5D6F909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286613343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8D64960-1CB6-4B15-BF27-7DAD3E0E2B1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6360" r:id="rId1"/>
    <p:sldLayoutId id="2147496349" r:id="rId2"/>
    <p:sldLayoutId id="2147496350" r:id="rId3"/>
    <p:sldLayoutId id="2147496351" r:id="rId4"/>
    <p:sldLayoutId id="2147496352" r:id="rId5"/>
    <p:sldLayoutId id="2147496353" r:id="rId6"/>
    <p:sldLayoutId id="2147496354" r:id="rId7"/>
    <p:sldLayoutId id="2147496355" r:id="rId8"/>
    <p:sldLayoutId id="2147496356" r:id="rId9"/>
    <p:sldLayoutId id="2147496357" r:id="rId10"/>
    <p:sldLayoutId id="2147496358" r:id="rId11"/>
    <p:sldLayoutId id="214749635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6C60AD3-5E22-4749-A837-FB273B66D9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6361" r:id="rId1"/>
    <p:sldLayoutId id="2147496362" r:id="rId2"/>
    <p:sldLayoutId id="2147496363" r:id="rId3"/>
    <p:sldLayoutId id="2147496364" r:id="rId4"/>
    <p:sldLayoutId id="2147496365" r:id="rId5"/>
    <p:sldLayoutId id="2147496366" r:id="rId6"/>
    <p:sldLayoutId id="2147496367" r:id="rId7"/>
    <p:sldLayoutId id="2147496368" r:id="rId8"/>
    <p:sldLayoutId id="2147496369" r:id="rId9"/>
    <p:sldLayoutId id="2147496370" r:id="rId10"/>
    <p:sldLayoutId id="2147496371" r:id="rId11"/>
    <p:sldLayoutId id="214749637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4A3C1FD-0E86-4299-A95D-C3DF309A22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6373" r:id="rId1"/>
    <p:sldLayoutId id="2147496374" r:id="rId2"/>
    <p:sldLayoutId id="2147496375" r:id="rId3"/>
    <p:sldLayoutId id="2147496376" r:id="rId4"/>
    <p:sldLayoutId id="2147496377" r:id="rId5"/>
    <p:sldLayoutId id="2147496378" r:id="rId6"/>
    <p:sldLayoutId id="2147496379" r:id="rId7"/>
    <p:sldLayoutId id="2147496380" r:id="rId8"/>
    <p:sldLayoutId id="2147496381" r:id="rId9"/>
    <p:sldLayoutId id="2147496382" r:id="rId10"/>
    <p:sldLayoutId id="2147496383" r:id="rId11"/>
    <p:sldLayoutId id="214749638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2A26BCF-DDC4-462A-A240-5E13C67301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6385" r:id="rId1"/>
    <p:sldLayoutId id="2147496386" r:id="rId2"/>
    <p:sldLayoutId id="2147496387" r:id="rId3"/>
    <p:sldLayoutId id="2147496388" r:id="rId4"/>
    <p:sldLayoutId id="2147496389" r:id="rId5"/>
    <p:sldLayoutId id="2147496390" r:id="rId6"/>
    <p:sldLayoutId id="2147496391" r:id="rId7"/>
    <p:sldLayoutId id="2147496392" r:id="rId8"/>
    <p:sldLayoutId id="2147496393" r:id="rId9"/>
    <p:sldLayoutId id="2147496394" r:id="rId10"/>
    <p:sldLayoutId id="2147496395" r:id="rId11"/>
    <p:sldLayoutId id="214749639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B2FACB8-1F56-4FF3-A63B-9AEBE133846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6397" r:id="rId1"/>
    <p:sldLayoutId id="2147496398" r:id="rId2"/>
    <p:sldLayoutId id="2147496399" r:id="rId3"/>
    <p:sldLayoutId id="2147496400" r:id="rId4"/>
    <p:sldLayoutId id="2147496401" r:id="rId5"/>
    <p:sldLayoutId id="2147496402" r:id="rId6"/>
    <p:sldLayoutId id="2147496403" r:id="rId7"/>
    <p:sldLayoutId id="2147496404" r:id="rId8"/>
    <p:sldLayoutId id="2147496405" r:id="rId9"/>
    <p:sldLayoutId id="2147496406" r:id="rId10"/>
    <p:sldLayoutId id="2147496407" r:id="rId11"/>
    <p:sldLayoutId id="214749640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6B759D5-5C00-4103-8F80-6BF4785B353C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6409" r:id="rId1"/>
    <p:sldLayoutId id="2147496410" r:id="rId2"/>
    <p:sldLayoutId id="2147496411" r:id="rId3"/>
    <p:sldLayoutId id="2147496412" r:id="rId4"/>
    <p:sldLayoutId id="2147496413" r:id="rId5"/>
    <p:sldLayoutId id="2147496414" r:id="rId6"/>
    <p:sldLayoutId id="2147496415" r:id="rId7"/>
    <p:sldLayoutId id="2147496416" r:id="rId8"/>
    <p:sldLayoutId id="2147496417" r:id="rId9"/>
    <p:sldLayoutId id="2147496418" r:id="rId10"/>
    <p:sldLayoutId id="2147496419" r:id="rId11"/>
    <p:sldLayoutId id="214749642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1123A21-07AE-4AC7-B0E2-CF0E612ED4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6421" r:id="rId1"/>
    <p:sldLayoutId id="2147496422" r:id="rId2"/>
    <p:sldLayoutId id="2147496423" r:id="rId3"/>
    <p:sldLayoutId id="2147496424" r:id="rId4"/>
    <p:sldLayoutId id="2147496425" r:id="rId5"/>
    <p:sldLayoutId id="2147496426" r:id="rId6"/>
    <p:sldLayoutId id="2147496427" r:id="rId7"/>
    <p:sldLayoutId id="2147496428" r:id="rId8"/>
    <p:sldLayoutId id="2147496429" r:id="rId9"/>
    <p:sldLayoutId id="2147496430" r:id="rId10"/>
    <p:sldLayoutId id="2147496431" r:id="rId11"/>
    <p:sldLayoutId id="214749643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8202668-2C4C-460C-A1B4-2DC79493A82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6433" r:id="rId1"/>
    <p:sldLayoutId id="2147496434" r:id="rId2"/>
    <p:sldLayoutId id="2147496435" r:id="rId3"/>
    <p:sldLayoutId id="2147496436" r:id="rId4"/>
    <p:sldLayoutId id="2147496437" r:id="rId5"/>
    <p:sldLayoutId id="2147496438" r:id="rId6"/>
    <p:sldLayoutId id="2147496439" r:id="rId7"/>
    <p:sldLayoutId id="2147496440" r:id="rId8"/>
    <p:sldLayoutId id="2147496441" r:id="rId9"/>
    <p:sldLayoutId id="2147496442" r:id="rId10"/>
    <p:sldLayoutId id="2147496443" r:id="rId11"/>
    <p:sldLayoutId id="214749644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1539406-D3C2-4B37-BBB0-50EEAB6804E3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6445" r:id="rId1"/>
    <p:sldLayoutId id="2147496446" r:id="rId2"/>
    <p:sldLayoutId id="2147496447" r:id="rId3"/>
    <p:sldLayoutId id="2147496448" r:id="rId4"/>
    <p:sldLayoutId id="2147496449" r:id="rId5"/>
    <p:sldLayoutId id="2147496450" r:id="rId6"/>
    <p:sldLayoutId id="2147496451" r:id="rId7"/>
    <p:sldLayoutId id="2147496452" r:id="rId8"/>
    <p:sldLayoutId id="2147496453" r:id="rId9"/>
    <p:sldLayoutId id="2147496454" r:id="rId10"/>
    <p:sldLayoutId id="2147496455" r:id="rId11"/>
    <p:sldLayoutId id="214749645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6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21.wmf"/><Relationship Id="rId4" Type="http://schemas.openxmlformats.org/officeDocument/2006/relationships/image" Target="../media/image20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3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98.xml"/><Relationship Id="rId5" Type="http://schemas.openxmlformats.org/officeDocument/2006/relationships/image" Target="../media/image21.wmf"/><Relationship Id="rId4" Type="http://schemas.openxmlformats.org/officeDocument/2006/relationships/image" Target="../media/image20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4.xml"/><Relationship Id="rId6" Type="http://schemas.openxmlformats.org/officeDocument/2006/relationships/image" Target="../media/image28.jpeg"/><Relationship Id="rId11" Type="http://schemas.openxmlformats.org/officeDocument/2006/relationships/image" Target="../media/image10.png"/><Relationship Id="rId5" Type="http://schemas.openxmlformats.org/officeDocument/2006/relationships/image" Target="../media/image27.png"/><Relationship Id="rId10" Type="http://schemas.openxmlformats.org/officeDocument/2006/relationships/image" Target="../media/image30.png"/><Relationship Id="rId4" Type="http://schemas.openxmlformats.org/officeDocument/2006/relationships/image" Target="../media/image26.jpeg"/><Relationship Id="rId9" Type="http://schemas.openxmlformats.org/officeDocument/2006/relationships/image" Target="../media/image21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50.xml"/><Relationship Id="rId4" Type="http://schemas.openxmlformats.org/officeDocument/2006/relationships/image" Target="../media/image1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6.xml"/><Relationship Id="rId5" Type="http://schemas.openxmlformats.org/officeDocument/2006/relationships/image" Target="../media/image21.wmf"/><Relationship Id="rId4" Type="http://schemas.openxmlformats.org/officeDocument/2006/relationships/image" Target="../media/image20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wmf"/><Relationship Id="rId5" Type="http://schemas.openxmlformats.org/officeDocument/2006/relationships/image" Target="../media/image20.wmf"/><Relationship Id="rId4" Type="http://schemas.openxmlformats.org/officeDocument/2006/relationships/image" Target="../media/image1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wmf"/><Relationship Id="rId5" Type="http://schemas.openxmlformats.org/officeDocument/2006/relationships/image" Target="../media/image20.wmf"/><Relationship Id="rId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w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wmf"/><Relationship Id="rId5" Type="http://schemas.openxmlformats.org/officeDocument/2006/relationships/image" Target="../media/image20.wmf"/><Relationship Id="rId4" Type="http://schemas.openxmlformats.org/officeDocument/2006/relationships/image" Target="../media/image1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wmf"/><Relationship Id="rId5" Type="http://schemas.openxmlformats.org/officeDocument/2006/relationships/image" Target="../media/image20.wmf"/><Relationship Id="rId4" Type="http://schemas.openxmlformats.org/officeDocument/2006/relationships/image" Target="../media/image1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2"/>
          <p:cNvSpPr>
            <a:spLocks noChangeArrowheads="1" noChangeShapeType="1" noTextEdit="1"/>
          </p:cNvSpPr>
          <p:nvPr/>
        </p:nvSpPr>
        <p:spPr bwMode="auto">
          <a:xfrm>
            <a:off x="537268" y="2492896"/>
            <a:ext cx="5472113" cy="79208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No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Ciclo A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4339" name="WordArt 3"/>
          <p:cNvSpPr>
            <a:spLocks noChangeArrowheads="1" noChangeShapeType="1" noTextEdit="1"/>
          </p:cNvSpPr>
          <p:nvPr/>
        </p:nvSpPr>
        <p:spPr bwMode="auto">
          <a:xfrm>
            <a:off x="2915817" y="3501009"/>
            <a:ext cx="5832648" cy="26642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</a:t>
            </a:r>
            <a:r>
              <a:rPr lang="pt-PT" sz="3600" kern="1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PAI,</a:t>
            </a:r>
            <a:endParaRPr lang="pt-PT" sz="3600" kern="10" baseline="0" dirty="0">
              <a:ln w="11430"/>
              <a:solidFill>
                <a:srgbClr val="B8CAFF">
                  <a:lumMod val="90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  <a:cs typeface="+mn-cs"/>
            </a:endParaRP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 e o Espírito</a:t>
            </a:r>
          </a:p>
        </p:txBody>
      </p:sp>
      <p:pic>
        <p:nvPicPr>
          <p:cNvPr id="109572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9573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7414" name="WordArt 6"/>
          <p:cNvSpPr>
            <a:spLocks noChangeArrowheads="1" noChangeShapeType="1" noTextEdit="1"/>
          </p:cNvSpPr>
          <p:nvPr/>
        </p:nvSpPr>
        <p:spPr bwMode="auto">
          <a:xfrm>
            <a:off x="1692275" y="3789363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P</a:t>
            </a:r>
          </a:p>
        </p:txBody>
      </p:sp>
      <p:sp>
        <p:nvSpPr>
          <p:cNvPr id="109575" name="WordArt 7"/>
          <p:cNvSpPr>
            <a:spLocks noChangeArrowheads="1" noChangeShapeType="1" noTextEdit="1"/>
          </p:cNvSpPr>
          <p:nvPr/>
        </p:nvSpPr>
        <p:spPr bwMode="auto">
          <a:xfrm>
            <a:off x="468313" y="5084763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109576" name="WordArt 8"/>
          <p:cNvSpPr>
            <a:spLocks noChangeArrowheads="1" noChangeShapeType="1" noTextEdit="1"/>
          </p:cNvSpPr>
          <p:nvPr/>
        </p:nvSpPr>
        <p:spPr bwMode="auto">
          <a:xfrm>
            <a:off x="1908175" y="54451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16739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1098550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784225" y="1365250"/>
            <a:ext cx="7820025" cy="37861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Disse então o Senhor Deus à serpente: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«Por teres feito semelhante coisa,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maldita sejas entre todos os animais domésticos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entre todos os animais selvagens.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Hás-de rastejar e comer do pó da terra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todos os dias da tua vida.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Estabelecerei inimizade entre ti e a mulher,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entre a tua descendência e a descendência dela.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Esta te esmagará a cabeça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tu a atingirás no calcanhar».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 homem deu à mulher o nome de ‘Eva’,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porque ela foi a mãe de todos os viventes”.  (Gn 3)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476375" y="980728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</a:t>
            </a: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 </a:t>
            </a: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LEITURA</a:t>
            </a:r>
            <a:endParaRPr lang="pt-PT" sz="3600" i="1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9790279">
            <a:off x="316926" y="5685503"/>
            <a:ext cx="1489728" cy="3428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R:</a:t>
            </a:r>
          </a:p>
        </p:txBody>
      </p:sp>
      <p:sp>
        <p:nvSpPr>
          <p:cNvPr id="13" name="Rectângulo 12"/>
          <p:cNvSpPr/>
          <p:nvPr/>
        </p:nvSpPr>
        <p:spPr>
          <a:xfrm>
            <a:off x="1791940" y="5180999"/>
            <a:ext cx="69843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24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CANTAI </a:t>
            </a:r>
            <a:r>
              <a:rPr lang="pt-PT" sz="24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 AO  SENHOR  UM  CÂNTICO  NOVO</a:t>
            </a:r>
            <a:endParaRPr lang="pt-PT" sz="2400" cap="all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  <a:p>
            <a:pPr>
              <a:spcAft>
                <a:spcPts val="0"/>
              </a:spcAft>
              <a:defRPr/>
            </a:pPr>
            <a:r>
              <a:rPr lang="pt-PT" sz="24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PELAS </a:t>
            </a:r>
            <a:r>
              <a:rPr lang="pt-PT" sz="24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 MARAVILHAS  QUE  ELE  </a:t>
            </a:r>
            <a:r>
              <a:rPr lang="pt-PT" sz="24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OPEROU,</a:t>
            </a:r>
          </a:p>
          <a:p>
            <a:pPr>
              <a:spcAft>
                <a:spcPts val="0"/>
              </a:spcAft>
              <a:defRPr/>
            </a:pPr>
            <a:r>
              <a:rPr lang="pt-PT" sz="24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CANTAI </a:t>
            </a:r>
            <a:r>
              <a:rPr lang="pt-PT" sz="24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 AO  SENHOR</a:t>
            </a:r>
            <a:r>
              <a:rPr lang="pt-PT" sz="24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,  </a:t>
            </a:r>
            <a:r>
              <a:rPr lang="pt-PT" sz="24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CANTAI !</a:t>
            </a:r>
            <a:endParaRPr lang="pt-PT" sz="2400" cap="all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  <p:pic>
        <p:nvPicPr>
          <p:cNvPr id="116745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7763" name="Seta para baixo 10"/>
          <p:cNvSpPr>
            <a:spLocks noChangeArrowheads="1"/>
          </p:cNvSpPr>
          <p:nvPr/>
        </p:nvSpPr>
        <p:spPr bwMode="auto">
          <a:xfrm rot="-1879668">
            <a:off x="6954838" y="6157913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ES" baseline="0">
              <a:solidFill>
                <a:srgbClr val="F8F8F8"/>
              </a:solidFill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581025" y="1341438"/>
            <a:ext cx="8239125" cy="47085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“Bendito seja Deus, Pai de Nosso Senhor Jesus Cristo,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que do alto dos Céus nos abençoou com toda a espécie de bênçãos espirituais em Cristo. N’Ele nos escolheu, antes da criação do mundo, para sermos santos e irrepreensíveis,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em caridade, na sua presença.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Ele nos predestinou, conforme a benevolência da sua vontade, a fim de sermos seus filhos adotivos,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por Jesus Cristo, para louvor da sua glória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da graça que derramou sobre nós, por seu amado Filho.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Em Cristo fomos constituídos herdeiros,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por termos sido predestinados,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segundo os desígnios d’Aquele que tudo realiza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conforme a decisão da sua vontade,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para sermos um hino de louvor da sua glória,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nós que desde o começo esperámos em Cristo”.      (Ef 1)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971600" y="980728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</a:t>
            </a: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LEITURA (a)</a:t>
            </a:r>
            <a:endParaRPr lang="pt-PT" sz="3600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3779912" y="6049962"/>
            <a:ext cx="3060055" cy="33136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pic>
        <p:nvPicPr>
          <p:cNvPr id="117768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</p:spTree>
    <p:extLst>
      <p:ext uri="{BB962C8B-B14F-4D97-AF65-F5344CB8AC3E}">
        <p14:creationId xmlns:p14="http://schemas.microsoft.com/office/powerpoint/2010/main" val="292476917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3600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54275" name="Line 11"/>
          <p:cNvSpPr>
            <a:spLocks noChangeShapeType="1"/>
          </p:cNvSpPr>
          <p:nvPr/>
        </p:nvSpPr>
        <p:spPr bwMode="auto">
          <a:xfrm>
            <a:off x="428625" y="857250"/>
            <a:ext cx="83153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4276" name="Seta para baixo 8"/>
          <p:cNvSpPr>
            <a:spLocks noChangeArrowheads="1"/>
          </p:cNvSpPr>
          <p:nvPr/>
        </p:nvSpPr>
        <p:spPr bwMode="auto">
          <a:xfrm rot="-1879668">
            <a:off x="7867650" y="6122988"/>
            <a:ext cx="246063" cy="282575"/>
          </a:xfrm>
          <a:prstGeom prst="downArrow">
            <a:avLst>
              <a:gd name="adj1" fmla="val 50000"/>
              <a:gd name="adj2" fmla="val 49944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54277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245994" y="86391"/>
            <a:ext cx="1214438" cy="1036637"/>
          </a:xfrm>
          <a:noFill/>
        </p:spPr>
      </p:pic>
      <p:sp>
        <p:nvSpPr>
          <p:cNvPr id="9" name="Rectângulo 8"/>
          <p:cNvSpPr/>
          <p:nvPr/>
        </p:nvSpPr>
        <p:spPr>
          <a:xfrm>
            <a:off x="461963" y="1331913"/>
            <a:ext cx="8358187" cy="47085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“Irmãos: Tudo o que foi escrito no passado, foi escrito para nossa instrução, a fim de que, pela paciência e consolação que vêm das Escrituras, tenhamos esperança. O Deus da paciência e da consolação vos conceda que alimenteis os mesmos sentimentos uns para com os outros, segundo Cristo Jesus, para que, numa só alma e com uma só voz, glorifiqueis a Deus, Pai de Nosso Senhor Jesus Cristo. Acolhei-vos, portanto, uns aos outros, como Cristo vos acolheu, para glória de Deus. Pois Eu vos digo que Cristo Se fez servidor dos judeus, para mostrar a fidelidade de Deus e confirmar as promessas feitas aos nossos antepassados. Por sua vez, os gentios dão glória a Deus pela sua misericórdia, como está escrito: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«Por isso eu Vos bendirei entre as nações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cantarei a glória do vosso nome»”.      (Rm 15)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827584" y="980728"/>
            <a:ext cx="3096344" cy="318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</a:t>
            </a: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LEITURA (b)</a:t>
            </a:r>
            <a:endParaRPr lang="pt-PT" sz="3600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4656459" y="6063090"/>
            <a:ext cx="3096344" cy="318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sp>
        <p:nvSpPr>
          <p:cNvPr id="13" name="CaixaDeTexto 12"/>
          <p:cNvSpPr txBox="1"/>
          <p:nvPr/>
        </p:nvSpPr>
        <p:spPr>
          <a:xfrm>
            <a:off x="3995936" y="889556"/>
            <a:ext cx="34563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pt-PT" sz="1400" b="0" i="1" u="sng" baseline="0" dirty="0" smtClean="0">
                <a:ln w="12700">
                  <a:solidFill>
                    <a:schemeClr val="tx1"/>
                  </a:solidFill>
                </a:ln>
                <a:latin typeface="Calibri" pitchFamily="34" charset="0"/>
                <a:cs typeface="Calibri" pitchFamily="34" charset="0"/>
              </a:rPr>
              <a:t>Quando a Festa calha no 2º dom. do </a:t>
            </a:r>
            <a:r>
              <a:rPr lang="pt-PT" sz="1400" b="0" i="1" u="sng" baseline="0" dirty="0" err="1" smtClean="0">
                <a:ln w="12700">
                  <a:solidFill>
                    <a:schemeClr val="tx1"/>
                  </a:solidFill>
                </a:ln>
                <a:latin typeface="Calibri" pitchFamily="34" charset="0"/>
                <a:cs typeface="Calibri" pitchFamily="34" charset="0"/>
              </a:rPr>
              <a:t>Adv</a:t>
            </a:r>
            <a:r>
              <a:rPr lang="pt-PT" sz="1400" b="0" i="1" u="sng" baseline="0" dirty="0" smtClean="0">
                <a:ln w="12700">
                  <a:solidFill>
                    <a:schemeClr val="tx1"/>
                  </a:solidFill>
                </a:ln>
                <a:latin typeface="Calibri" pitchFamily="34" charset="0"/>
                <a:cs typeface="Calibri" pitchFamily="34" charset="0"/>
              </a:rPr>
              <a:t>.(A),  </a:t>
            </a:r>
            <a:endParaRPr lang="pt-PT" sz="1400" b="0" i="1" u="sng" baseline="0" dirty="0" smtClean="0">
              <a:ln w="12700">
                <a:solidFill>
                  <a:schemeClr val="tx1"/>
                </a:solidFill>
              </a:ln>
              <a:latin typeface="Calibri" pitchFamily="34" charset="0"/>
              <a:cs typeface="Calibri" pitchFamily="34" charset="0"/>
            </a:endParaRPr>
          </a:p>
          <a:p>
            <a:r>
              <a:rPr lang="pt-PT" sz="1400" b="0" i="1" u="sng" baseline="0" dirty="0" smtClean="0">
                <a:ln w="12700">
                  <a:solidFill>
                    <a:schemeClr val="tx1"/>
                  </a:solidFill>
                </a:ln>
                <a:latin typeface="Calibri" pitchFamily="34" charset="0"/>
                <a:cs typeface="Calibri" pitchFamily="34" charset="0"/>
              </a:rPr>
              <a:t>em vez da anterior, lê-se esta, como 2ª L.</a:t>
            </a:r>
            <a:endParaRPr lang="pt-PT" sz="1400" b="0" i="1" u="sng" baseline="0" dirty="0">
              <a:ln w="12700">
                <a:solidFill>
                  <a:schemeClr val="tx1"/>
                </a:solidFill>
              </a:ln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786" name="Picture 10" descr="Murillo_immaculate_concepti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7952" y="2204864"/>
            <a:ext cx="3008432" cy="38593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8338" y="2133601"/>
            <a:ext cx="6484937" cy="2231504"/>
          </a:xfrm>
        </p:spPr>
        <p:txBody>
          <a:bodyPr/>
          <a:lstStyle/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0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« Ave Maria, gratia plena,</a:t>
            </a: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0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benedicta tu </a:t>
            </a: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0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in mulieribus</a:t>
            </a:r>
            <a:r>
              <a:rPr lang="pt-PT" sz="40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pt-PT" sz="40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»</a:t>
            </a:r>
            <a:endParaRPr lang="pt-PT" sz="4000" b="1" i="1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118789" name="Line 5"/>
          <p:cNvSpPr>
            <a:spLocks noChangeShapeType="1"/>
          </p:cNvSpPr>
          <p:nvPr/>
        </p:nvSpPr>
        <p:spPr bwMode="auto">
          <a:xfrm>
            <a:off x="1258888" y="1754188"/>
            <a:ext cx="3744912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 bwMode="auto">
          <a:xfrm>
            <a:off x="3714750" y="4581525"/>
            <a:ext cx="4241800" cy="115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609600" indent="-609600">
              <a:lnSpc>
                <a:spcPts val="2200"/>
              </a:lnSpc>
              <a:buFontTx/>
              <a:buNone/>
              <a:defRPr/>
            </a:pPr>
            <a:r>
              <a:rPr lang="pt-PT" sz="24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( Ave Maria, cheia de graça,</a:t>
            </a:r>
          </a:p>
          <a:p>
            <a:pPr marL="609600" indent="-609600">
              <a:lnSpc>
                <a:spcPts val="2200"/>
              </a:lnSpc>
              <a:buFontTx/>
              <a:buNone/>
              <a:defRPr/>
            </a:pPr>
            <a:r>
              <a:rPr lang="pt-PT" sz="24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bendita és tu </a:t>
            </a:r>
          </a:p>
          <a:p>
            <a:pPr marL="609600" indent="-609600">
              <a:lnSpc>
                <a:spcPts val="2200"/>
              </a:lnSpc>
              <a:buFontTx/>
              <a:buNone/>
              <a:defRPr/>
            </a:pPr>
            <a:r>
              <a:rPr lang="pt-PT" sz="24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entre as mulheres )</a:t>
            </a:r>
            <a:endParaRPr lang="pt-PT" sz="2400" i="1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258888" y="1196752"/>
            <a:ext cx="3744912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pic>
        <p:nvPicPr>
          <p:cNvPr id="118793" name="Picture 9" descr="BIBLE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115888"/>
            <a:ext cx="1098550" cy="93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chemeClr val="tx1"/>
                </a:solidFill>
              </a:ln>
              <a:cs typeface="+mn-cs"/>
            </a:endParaRPr>
          </a:p>
        </p:txBody>
      </p:sp>
      <p:pic>
        <p:nvPicPr>
          <p:cNvPr id="119811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6050" y="5949950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554038" y="1281113"/>
            <a:ext cx="8339137" cy="50165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“Naquele tempo, o Anjo Gabriel foi enviado por Deus a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uma cidade da Galileia chamada Nazaré,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 uma Virgem desposada com um homem chamado José,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que era descendente de David.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 nome da Virgem era Maria.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Tendo entrado onde ela estava, disse o Anjo: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«Ave, cheia de graça, o Senhor está contigo».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Ela ficou perturbada com estas palavras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pensava que saudação seria aquela.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Disse-lhe o Anjo: «Não temas, Maria,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porque encontraste graça diante de Deus.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Conceberás e darás à luz um Filho,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 quem porás o nome de Jesus.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Ele será grande e chamar-Se-á Filho do Altíssimo. O Senhor Deus Lhe dará o trono de seu pai David; reinará eternamente sobre a casa de Jacob e o seu reinado não terá fim».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476375" y="908720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pic>
        <p:nvPicPr>
          <p:cNvPr id="119815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20835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1196975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971550" y="1508125"/>
            <a:ext cx="6980238" cy="47085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Maria disse ao Anjo: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«Como será isto, se eu não conheço homem?».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 Anjo respondeu-lhe: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«O Espírito Santo virá sobre ti e a força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do Altíssimo te cobrirá com a sua sombra.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Por isso o Santo que vai nascer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será chamado Filho de Deus.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a tua parenta Isabel concebeu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também um filho na sua velhice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este é o sexto mês daquela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 quem chamavam estéril;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porque a Deus nada é impossível».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Maria disse então: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«Eis a escrava do Senhor;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faça-se em mim segundo a tua palavra»”.  (Lc 1)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476375" y="1052736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  <a:endParaRPr lang="pt-PT" sz="3600" i="1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20839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569325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121860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23907" name="Line 12"/>
          <p:cNvSpPr>
            <a:spLocks noChangeShapeType="1"/>
          </p:cNvSpPr>
          <p:nvPr/>
        </p:nvSpPr>
        <p:spPr bwMode="auto">
          <a:xfrm>
            <a:off x="2916238" y="1700213"/>
            <a:ext cx="486727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55600" y="1989138"/>
            <a:ext cx="860888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Oramos... à nossa Mãe, a Virgem Imaculada na sua Conceição: que foi modelo de docilidade à Vontade </a:t>
            </a:r>
          </a:p>
          <a:p>
            <a:pPr lvl="2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de Deus, e sempre fiel ao Amor e pelo amor.</a:t>
            </a:r>
          </a:p>
          <a:p>
            <a:pPr lvl="3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                 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Pedimos-lhe esta fidelidade para 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</a:t>
            </a:r>
          </a:p>
          <a:p>
            <a:pPr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~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todos os casais: que se amem e respeitem mutuamente...</a:t>
            </a:r>
          </a:p>
          <a:p>
            <a:pPr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~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os filhos: que cresçam também em amor e em graça… </a:t>
            </a:r>
          </a:p>
          <a:p>
            <a:pPr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~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todas as mães: sobretudo as que vivem em dificuldades...</a:t>
            </a:r>
          </a:p>
          <a:p>
            <a:pPr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~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todas as mulheres: que exijam respeito no corpo e espírito…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15816" y="1140412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 </a:t>
            </a:r>
            <a:r>
              <a:rPr lang="pt-PT" sz="3600" i="1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(1):</a:t>
            </a:r>
            <a:endParaRPr lang="pt-PT" sz="3600" i="1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9" name="Rectângulo 8"/>
          <p:cNvSpPr/>
          <p:nvPr/>
        </p:nvSpPr>
        <p:spPr>
          <a:xfrm>
            <a:off x="1763713" y="5013325"/>
            <a:ext cx="6329362" cy="10763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32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ROGA POR NÓS,</a:t>
            </a:r>
          </a:p>
          <a:p>
            <a:pPr>
              <a:spcAft>
                <a:spcPts val="0"/>
              </a:spcAft>
              <a:defRPr/>
            </a:pPr>
            <a:r>
              <a:rPr lang="pt-PT" sz="32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QUE RECORREMOS A TI !</a:t>
            </a:r>
          </a:p>
        </p:txBody>
      </p:sp>
    </p:spTree>
    <p:extLst>
      <p:ext uri="{BB962C8B-B14F-4D97-AF65-F5344CB8AC3E}">
        <p14:creationId xmlns:p14="http://schemas.microsoft.com/office/powerpoint/2010/main" val="129024009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82" name="Picture 9" descr="http://3.bp.blogspot.com/_-K5n5nTj0kI/SEB2-YSrXAI/AAAAAAAABDI/AeydM7SWh78/S1600-R/Nossasenhora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795115"/>
            <a:ext cx="2579688" cy="37941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883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2884" name="WordArt 11"/>
          <p:cNvSpPr>
            <a:spLocks noChangeArrowheads="1" noChangeShapeType="1" noTextEdit="1"/>
          </p:cNvSpPr>
          <p:nvPr/>
        </p:nvSpPr>
        <p:spPr bwMode="auto">
          <a:xfrm>
            <a:off x="993725" y="3573016"/>
            <a:ext cx="7178675" cy="122413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spcAft>
                <a:spcPts val="600"/>
              </a:spcAft>
            </a:pPr>
            <a:r>
              <a:rPr lang="it-IT" sz="36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Britannic Bold"/>
              </a:rPr>
              <a:t>« MATER SALVATORIS, </a:t>
            </a:r>
          </a:p>
          <a:p>
            <a:r>
              <a:rPr lang="it-IT" sz="36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Britannic Bold"/>
              </a:rPr>
              <a:t>ORA PRO NOBIS »</a:t>
            </a:r>
            <a:endParaRPr lang="pt-PT" sz="3600" kern="10" baseline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>
                <a:glow rad="63500">
                  <a:schemeClr val="bg1">
                    <a:alpha val="40000"/>
                  </a:schemeClr>
                </a:glow>
              </a:effectLst>
              <a:latin typeface="Britannic Bold"/>
            </a:endParaRPr>
          </a:p>
        </p:txBody>
      </p:sp>
      <p:sp>
        <p:nvSpPr>
          <p:cNvPr id="122885" name="Line 12"/>
          <p:cNvSpPr>
            <a:spLocks noChangeShapeType="1"/>
          </p:cNvSpPr>
          <p:nvPr/>
        </p:nvSpPr>
        <p:spPr bwMode="auto">
          <a:xfrm>
            <a:off x="2916238" y="1628775"/>
            <a:ext cx="487362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51839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122887" name="Rectângulo 1"/>
          <p:cNvSpPr>
            <a:spLocks noChangeArrowheads="1"/>
          </p:cNvSpPr>
          <p:nvPr/>
        </p:nvSpPr>
        <p:spPr bwMode="auto">
          <a:xfrm>
            <a:off x="5076056" y="5013176"/>
            <a:ext cx="3438525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pt-PT" baseline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( Mãe do Salvador, </a:t>
            </a:r>
          </a:p>
          <a:p>
            <a:r>
              <a:rPr lang="pt-PT" baseline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     roga por nós )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2915816" y="1052736"/>
            <a:ext cx="5012159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 </a:t>
            </a:r>
            <a:r>
              <a:rPr lang="pt-PT" sz="3600" i="1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(2):</a:t>
            </a:r>
            <a:endParaRPr lang="pt-PT" sz="3600" i="1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539750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800" baseline="0" dirty="0">
                <a:ln w="11430"/>
                <a:solidFill>
                  <a:srgbClr val="CCEC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  <a:cs typeface="+mn-cs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  <a:cs typeface="+mn-cs"/>
              </a:rPr>
              <a:t>EUCARÍSTICA</a:t>
            </a:r>
          </a:p>
        </p:txBody>
      </p:sp>
      <p:sp>
        <p:nvSpPr>
          <p:cNvPr id="124931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96558">
            <a:off x="1667181" y="1561863"/>
            <a:ext cx="4263948" cy="4464328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8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561549"/>
            <a:ext cx="4269837" cy="4061955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2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594" name="Picture 12" descr="http://lh6.ggpht.com/_VsL8VkjSZWw/TBF0OREzoBI/AAAAAAAAK_E/tUk5FZOWQtM/Nossa_Senhora_do_Sameir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6270" y="2204864"/>
            <a:ext cx="1706170" cy="23762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0595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492875" y="4530725"/>
            <a:ext cx="2376488" cy="1517650"/>
          </a:xfrm>
        </p:spPr>
      </p:pic>
      <p:sp>
        <p:nvSpPr>
          <p:cNvPr id="15367" name="WordArt 15"/>
          <p:cNvSpPr>
            <a:spLocks noChangeArrowheads="1" noChangeShapeType="1" noTextEdit="1"/>
          </p:cNvSpPr>
          <p:nvPr/>
        </p:nvSpPr>
        <p:spPr bwMode="auto">
          <a:xfrm>
            <a:off x="467544" y="692696"/>
            <a:ext cx="8496944" cy="181814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CCECFF"/>
                </a:solidFill>
                <a:effectLst>
                  <a:glow rad="101600">
                    <a:srgbClr val="CCECFF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IMACULADA CONCEIÇÃO</a:t>
            </a:r>
          </a:p>
        </p:txBody>
      </p:sp>
      <p:sp>
        <p:nvSpPr>
          <p:cNvPr id="38928" name="Text Box 16"/>
          <p:cNvSpPr txBox="1">
            <a:spLocks noChangeArrowheads="1"/>
          </p:cNvSpPr>
          <p:nvPr/>
        </p:nvSpPr>
        <p:spPr bwMode="auto">
          <a:xfrm>
            <a:off x="428625" y="2928938"/>
            <a:ext cx="6015038" cy="2455862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- Conceição… Anunciação… Faça-se!... “INCARNAÇÃO”… </a:t>
            </a:r>
            <a:r>
              <a:rPr lang="pt-PT" sz="2000" b="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[3ª L. / Evang.</a:t>
            </a:r>
            <a:r>
              <a:rPr lang="pt-PT" sz="2000" b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- </a:t>
            </a:r>
            <a:r>
              <a:rPr lang="pt-PT" sz="20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Lc 1</a:t>
            </a:r>
            <a:r>
              <a:rPr lang="pt-PT" sz="2000" b="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]</a:t>
            </a:r>
            <a:r>
              <a:rPr lang="pt-PT" sz="24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</a:t>
            </a:r>
          </a:p>
          <a:p>
            <a:pPr>
              <a:lnSpc>
                <a:spcPct val="90000"/>
              </a:lnSpc>
              <a:spcBef>
                <a:spcPct val="50000"/>
              </a:spcBef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- A promessa de </a:t>
            </a:r>
            <a:r>
              <a:rPr lang="pt-PT" sz="24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um Salvador</a:t>
            </a:r>
            <a:r>
              <a:rPr lang="pt-PT" sz="24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fez-se a pensar em Maria </a:t>
            </a:r>
            <a:r>
              <a:rPr lang="pt-PT" sz="24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Imaculada… </a:t>
            </a:r>
            <a:r>
              <a:rPr lang="pt-PT" sz="2000" b="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[1ª L. </a:t>
            </a:r>
            <a:r>
              <a:rPr lang="pt-PT" sz="2000" b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/ </a:t>
            </a:r>
            <a:r>
              <a:rPr lang="pt-PT" sz="20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Gn 3</a:t>
            </a:r>
            <a:r>
              <a:rPr lang="pt-PT" sz="2000" b="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]</a:t>
            </a:r>
          </a:p>
          <a:p>
            <a:pPr>
              <a:lnSpc>
                <a:spcPct val="90000"/>
              </a:lnSpc>
              <a:spcBef>
                <a:spcPct val="50000"/>
              </a:spcBef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- Somos “predestinados”, porque somos filhos</a:t>
            </a:r>
            <a:r>
              <a:rPr lang="pt-PT" sz="24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“verdadeiros”</a:t>
            </a:r>
            <a:r>
              <a:rPr lang="pt-PT" sz="24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… </a:t>
            </a:r>
            <a:r>
              <a:rPr lang="pt-PT" sz="2000" b="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[2ª L. </a:t>
            </a:r>
            <a:r>
              <a:rPr lang="pt-PT" sz="2000" b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/ </a:t>
            </a:r>
            <a:r>
              <a:rPr lang="pt-PT" sz="20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Ef 1</a:t>
            </a:r>
            <a:r>
              <a:rPr lang="pt-PT" sz="2000" b="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]</a:t>
            </a:r>
          </a:p>
        </p:txBody>
      </p:sp>
      <p:sp>
        <p:nvSpPr>
          <p:cNvPr id="15369" name="WordArt 18"/>
          <p:cNvSpPr>
            <a:spLocks noChangeArrowheads="1" noChangeShapeType="1" noTextEdit="1"/>
          </p:cNvSpPr>
          <p:nvPr/>
        </p:nvSpPr>
        <p:spPr bwMode="auto">
          <a:xfrm>
            <a:off x="539552" y="2312764"/>
            <a:ext cx="6193631" cy="39615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r>
              <a:rPr lang="pt-PT" sz="3600" i="1" kern="10" spc="150" dirty="0">
                <a:ln w="11430"/>
                <a:solidFill>
                  <a:srgbClr val="66FFFF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- Solenidade -</a:t>
            </a:r>
          </a:p>
        </p:txBody>
      </p:sp>
      <p:sp>
        <p:nvSpPr>
          <p:cNvPr id="110599" name="WordArt 9"/>
          <p:cNvSpPr>
            <a:spLocks noChangeArrowheads="1" noChangeShapeType="1" noTextEdit="1"/>
          </p:cNvSpPr>
          <p:nvPr/>
        </p:nvSpPr>
        <p:spPr bwMode="auto">
          <a:xfrm>
            <a:off x="6588125" y="5373688"/>
            <a:ext cx="503238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latin typeface="Arial Black"/>
              </a:rPr>
              <a:t>F</a:t>
            </a:r>
          </a:p>
        </p:txBody>
      </p:sp>
      <p:sp>
        <p:nvSpPr>
          <p:cNvPr id="12" name="WordArt 6"/>
          <p:cNvSpPr>
            <a:spLocks noChangeArrowheads="1" noChangeShapeType="1" noTextEdit="1"/>
          </p:cNvSpPr>
          <p:nvPr/>
        </p:nvSpPr>
        <p:spPr bwMode="auto">
          <a:xfrm>
            <a:off x="7497374" y="4256202"/>
            <a:ext cx="603018" cy="540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110601" name="WordArt 7"/>
          <p:cNvSpPr>
            <a:spLocks noChangeArrowheads="1" noChangeShapeType="1" noTextEdit="1"/>
          </p:cNvSpPr>
          <p:nvPr/>
        </p:nvSpPr>
        <p:spPr bwMode="auto">
          <a:xfrm>
            <a:off x="7740650" y="5661025"/>
            <a:ext cx="503238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E</a:t>
            </a:r>
          </a:p>
        </p:txBody>
      </p:sp>
      <p:sp>
        <p:nvSpPr>
          <p:cNvPr id="15" name="WordArt 3"/>
          <p:cNvSpPr>
            <a:spLocks noChangeArrowheads="1" noChangeShapeType="1"/>
          </p:cNvSpPr>
          <p:nvPr/>
        </p:nvSpPr>
        <p:spPr bwMode="auto">
          <a:xfrm>
            <a:off x="2555776" y="5733256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A )</a:t>
            </a:r>
          </a:p>
        </p:txBody>
      </p:sp>
      <p:sp>
        <p:nvSpPr>
          <p:cNvPr id="11" name="WordArt 12"/>
          <p:cNvSpPr>
            <a:spLocks noChangeArrowheads="1" noChangeShapeType="1" noTextEdit="1"/>
          </p:cNvSpPr>
          <p:nvPr/>
        </p:nvSpPr>
        <p:spPr bwMode="auto">
          <a:xfrm>
            <a:off x="4428331" y="404664"/>
            <a:ext cx="4319588" cy="288032"/>
          </a:xfrm>
          <a:prstGeom prst="rect">
            <a:avLst/>
          </a:prstGeom>
        </p:spPr>
        <p:txBody>
          <a:bodyPr wrap="none" numCol="1" fromWordArt="1">
            <a:prstTxWarp prst="textPlain">
              <a:avLst>
                <a:gd name="adj" fmla="val 50000"/>
              </a:avLst>
            </a:prstTxWarp>
          </a:bodyPr>
          <a:lstStyle>
            <a:defPPr>
              <a:defRPr lang="pt-PT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r>
              <a:rPr lang="pt-PT" sz="3600" i="1" kern="10" dirty="0">
                <a:ln w="31750">
                  <a:solidFill>
                    <a:srgbClr val="C2D6FF"/>
                  </a:solidFill>
                  <a:round/>
                  <a:headEnd/>
                  <a:tailEnd/>
                </a:ln>
                <a:solidFill>
                  <a:srgbClr val="33CCFF"/>
                </a:solidFill>
                <a:latin typeface="Times New Roman"/>
                <a:cs typeface="Times New Roman"/>
              </a:rPr>
              <a:t>- Dia </a:t>
            </a:r>
            <a:r>
              <a:rPr lang="pt-PT" sz="3600" i="1" kern="10" dirty="0" smtClean="0">
                <a:ln w="31750">
                  <a:solidFill>
                    <a:srgbClr val="C2D6FF"/>
                  </a:solidFill>
                  <a:round/>
                  <a:headEnd/>
                  <a:tailEnd/>
                </a:ln>
                <a:solidFill>
                  <a:srgbClr val="33CCFF"/>
                </a:solidFill>
                <a:latin typeface="Times New Roman"/>
                <a:cs typeface="Times New Roman"/>
              </a:rPr>
              <a:t>8 </a:t>
            </a:r>
            <a:r>
              <a:rPr lang="pt-PT" sz="3600" i="1" kern="10">
                <a:ln w="31750">
                  <a:solidFill>
                    <a:srgbClr val="C2D6FF"/>
                  </a:solidFill>
                  <a:round/>
                  <a:headEnd/>
                  <a:tailEnd/>
                </a:ln>
                <a:solidFill>
                  <a:srgbClr val="33CCFF"/>
                </a:solidFill>
                <a:latin typeface="Times New Roman"/>
                <a:cs typeface="Times New Roman"/>
              </a:rPr>
              <a:t>de </a:t>
            </a:r>
            <a:r>
              <a:rPr lang="pt-PT" sz="3600" i="1" kern="10" smtClean="0">
                <a:ln w="31750">
                  <a:solidFill>
                    <a:srgbClr val="C2D6FF"/>
                  </a:solidFill>
                  <a:round/>
                  <a:headEnd/>
                  <a:tailEnd/>
                </a:ln>
                <a:solidFill>
                  <a:srgbClr val="33CCFF"/>
                </a:solidFill>
                <a:latin typeface="Times New Roman"/>
                <a:cs typeface="Times New Roman"/>
              </a:rPr>
              <a:t>dezembro </a:t>
            </a:r>
            <a:r>
              <a:rPr lang="pt-PT" sz="3600" i="1" kern="10" dirty="0">
                <a:ln w="31750">
                  <a:solidFill>
                    <a:srgbClr val="C2D6FF"/>
                  </a:solidFill>
                  <a:round/>
                  <a:headEnd/>
                  <a:tailEnd/>
                </a:ln>
                <a:solidFill>
                  <a:srgbClr val="33CCFF"/>
                </a:solidFill>
                <a:latin typeface="Times New Roman"/>
                <a:cs typeface="Times New Roman"/>
              </a:rPr>
              <a:t>-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954" name="Picture 16" descr="http://1.bp.blogspot.com/_wc7s4eeTGV8/RXnOU0y-1OI/AAAAAAAAAAM/-_un5pUEIBo/s320/Imaculada+Concei%C3%A7%C3%A3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336613"/>
            <a:ext cx="2771205" cy="35321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5955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5956" name="Line 6"/>
          <p:cNvSpPr>
            <a:spLocks noChangeShapeType="1"/>
          </p:cNvSpPr>
          <p:nvPr/>
        </p:nvSpPr>
        <p:spPr bwMode="auto">
          <a:xfrm flipH="1">
            <a:off x="684213" y="1268413"/>
            <a:ext cx="2159000" cy="1655762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899592" y="2899974"/>
            <a:ext cx="8476271" cy="355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i="1" spc="3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</a:t>
            </a:r>
            <a:r>
              <a:rPr lang="pt-PT" sz="2400" i="1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Quão bela és, ó Mãe </a:t>
            </a:r>
            <a:r>
              <a:rPr lang="pt-PT" sz="2400" i="1" spc="3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Imaculada;</a:t>
            </a:r>
            <a:endParaRPr lang="pt-PT" sz="2400" i="1" spc="3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i="1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400" i="1" spc="3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vestes </a:t>
            </a:r>
            <a:r>
              <a:rPr lang="pt-PT" sz="2400" i="1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de sol antes que a luz </a:t>
            </a:r>
            <a:r>
              <a:rPr lang="pt-PT" sz="2400" i="1" spc="3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desponte;</a:t>
            </a:r>
            <a:endParaRPr lang="pt-PT" sz="2400" i="1" spc="3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i="1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400" i="1" spc="3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calcas </a:t>
            </a:r>
            <a:r>
              <a:rPr lang="pt-PT" sz="2400" i="1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aos pés a lua </a:t>
            </a:r>
            <a:r>
              <a:rPr lang="pt-PT" sz="2400" i="1" spc="3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enamorada,</a:t>
            </a:r>
            <a:endParaRPr lang="pt-PT" sz="2400" i="1" spc="3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i="1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400" i="1" spc="3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estrelas </a:t>
            </a:r>
            <a:r>
              <a:rPr lang="pt-PT" sz="2400" i="1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mil coroam Tua fronte.</a:t>
            </a:r>
          </a:p>
          <a:p>
            <a:pPr>
              <a:lnSpc>
                <a:spcPts val="3000"/>
              </a:lnSpc>
              <a:spcAft>
                <a:spcPts val="0"/>
              </a:spcAft>
              <a:defRPr/>
            </a:pPr>
            <a:endParaRPr lang="pt-PT" sz="2400" spc="3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TEU OLHAR, FULGOR DA MADRUGADA,</a:t>
            </a:r>
          </a:p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DE PAZ E AMOR ENCHE MEU CORAÇÃO.</a:t>
            </a:r>
          </a:p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COM FERVOR, MARIA </a:t>
            </a:r>
            <a:r>
              <a:rPr lang="pt-PT" sz="2400" spc="3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IMACULADA,</a:t>
            </a:r>
            <a:endParaRPr lang="pt-PT" sz="2400" spc="3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EIS-ME A CANTAR A TUA CONCEIÇÃO.</a:t>
            </a:r>
          </a:p>
        </p:txBody>
      </p:sp>
      <p:sp>
        <p:nvSpPr>
          <p:cNvPr id="125959" name="AutoShape 11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25960" name="AutoShape 13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 rot="19355230">
            <a:off x="164539" y="1579794"/>
            <a:ext cx="2854212" cy="5050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pic>
        <p:nvPicPr>
          <p:cNvPr id="125962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5963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6" cstate="print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3786" y="6151101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608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26985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6986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52789" y="599889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710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710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710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28009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8010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29027" name="Picture 14" descr="http://t0.gstatic.com/images?q=tbn:ANd9GcSjXCt4Dlc9LnN4k2eW0nChrlnkZnpnHI0bhLvWyqjVMpD_sj7U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1428750"/>
            <a:ext cx="5500688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9028" name="Picture 12" descr="http://t3.gstatic.com/images?q=tbn:ANd9GcSBhafM8LHM4Otx_XiIhw7obsYcJ3kFIPBub98bmib8TIWe1kO9D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3714750"/>
            <a:ext cx="3051175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8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428874" y="1643063"/>
            <a:ext cx="6463605" cy="4786312"/>
          </a:xfrm>
        </p:spPr>
        <p:txBody>
          <a:bodyPr/>
          <a:lstStyle/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Santo, Santo, Santo,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Senhor Deus do Universo.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O céu e a terra proclamam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 Vossa glória. 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</a:t>
            </a:r>
            <a:r>
              <a:rPr lang="pt-PT" sz="3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Hossana nas alturas.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Bendito O que vem 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em nome do Senhor.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</a:t>
            </a:r>
            <a:r>
              <a:rPr lang="pt-PT" sz="3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Hossana nas alturas.</a:t>
            </a:r>
            <a:endParaRPr lang="pt-PT" sz="3000" b="1" i="1" spc="10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</p:txBody>
      </p:sp>
      <p:sp>
        <p:nvSpPr>
          <p:cNvPr id="65541" name="Line 7"/>
          <p:cNvSpPr>
            <a:spLocks noChangeShapeType="1"/>
          </p:cNvSpPr>
          <p:nvPr/>
        </p:nvSpPr>
        <p:spPr bwMode="auto">
          <a:xfrm>
            <a:off x="428625" y="857250"/>
            <a:ext cx="8315325" cy="0"/>
          </a:xfrm>
          <a:prstGeom prst="line">
            <a:avLst/>
          </a:prstGeom>
          <a:noFill/>
          <a:ln w="28575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65542" name="Line 9"/>
          <p:cNvSpPr>
            <a:spLocks noChangeShapeType="1"/>
          </p:cNvSpPr>
          <p:nvPr/>
        </p:nvSpPr>
        <p:spPr bwMode="auto">
          <a:xfrm>
            <a:off x="1357313" y="1484313"/>
            <a:ext cx="2927350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pic>
        <p:nvPicPr>
          <p:cNvPr id="129032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9033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328416" y="1022530"/>
            <a:ext cx="2955552" cy="3902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Santo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25438" y="1095375"/>
            <a:ext cx="8520112" cy="5399088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[ </a:t>
            </a:r>
            <a:r>
              <a:rPr lang="pt-PT" sz="1600" i="1" u="sng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600" b="1" i="1" u="sng" spc="1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 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] 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spc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1ª)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1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      P-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Anunciamos, Senhor, a Vossa morte,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proclamamos a Vossa Ressurreição.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Vinde, Senhor Jesus!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	 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(2ª)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600" spc="100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25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500" i="1" u="sng" spc="100" dirty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2500" i="1" spc="100" dirty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2500" i="1" spc="100" dirty="0">
                <a:solidFill>
                  <a:srgbClr val="FFFF66"/>
                </a:solidFill>
                <a:latin typeface="Arial" charset="0"/>
              </a:rPr>
            </a:br>
            <a:r>
              <a:rPr lang="pt-PT" sz="2600" i="1" spc="100" dirty="0">
                <a:solidFill>
                  <a:srgbClr val="FFFFFF"/>
                </a:solidFill>
                <a:latin typeface="Arial" charset="0"/>
              </a:rPr>
              <a:t>	      </a:t>
            </a:r>
            <a:r>
              <a:rPr lang="pt-PT" sz="25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2500" b="1" spc="100" dirty="0">
                <a:solidFill>
                  <a:srgbClr val="FFFFFF"/>
                </a:solidFill>
                <a:latin typeface="Arial" charset="0"/>
              </a:rPr>
              <a:t>Quando comemos deste pão</a:t>
            </a:r>
            <a:br>
              <a:rPr lang="pt-PT" sz="25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500" b="1" spc="100" dirty="0">
                <a:solidFill>
                  <a:srgbClr val="FFFFFF"/>
                </a:solidFill>
                <a:latin typeface="Arial" charset="0"/>
              </a:rPr>
              <a:t>	          e bebemos deste cálice, </a:t>
            </a:r>
            <a:br>
              <a:rPr lang="pt-PT" sz="25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500" b="1" spc="100" dirty="0">
                <a:solidFill>
                  <a:srgbClr val="FFFFFF"/>
                </a:solidFill>
                <a:latin typeface="Arial" charset="0"/>
              </a:rPr>
              <a:t>	          anunciamos, Senhor, a Vossa morte,</a:t>
            </a:r>
            <a:br>
              <a:rPr lang="pt-PT" sz="25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500" b="1" spc="100" dirty="0">
                <a:solidFill>
                  <a:srgbClr val="FFFFFF"/>
                </a:solidFill>
                <a:latin typeface="Arial" charset="0"/>
              </a:rPr>
              <a:t>	          esperando a Vossa vinda gloriosa.</a:t>
            </a:r>
            <a:br>
              <a:rPr lang="pt-PT" sz="25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1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1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>	</a:t>
            </a:r>
            <a:r>
              <a:rPr lang="pt-PT" sz="800" i="1" spc="100" dirty="0" smtClean="0">
                <a:solidFill>
                  <a:srgbClr val="FFFFFF"/>
                </a:solidFill>
                <a:latin typeface="Arial" charset="0"/>
              </a:rPr>
              <a:t>	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3ª)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1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		  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Glória a Vós que morrestes na cruz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	          e agora viveis para sempre.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	          Salvador do mundo, salvai-nos!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	          Vinde, Senhor Jesus!</a:t>
            </a:r>
            <a:endParaRPr lang="pt-PT" sz="2200" b="1" spc="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2051050" y="1335088"/>
            <a:ext cx="2592388" cy="0"/>
          </a:xfrm>
          <a:prstGeom prst="line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30052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0053" name="Line 6"/>
          <p:cNvSpPr>
            <a:spLocks noChangeShapeType="1"/>
          </p:cNvSpPr>
          <p:nvPr/>
        </p:nvSpPr>
        <p:spPr bwMode="auto">
          <a:xfrm>
            <a:off x="2700338" y="2682875"/>
            <a:ext cx="2665412" cy="0"/>
          </a:xfrm>
          <a:prstGeom prst="line">
            <a:avLst/>
          </a:prstGeom>
          <a:noFill/>
          <a:ln w="254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0054" name="Line 7"/>
          <p:cNvSpPr>
            <a:spLocks noChangeShapeType="1"/>
          </p:cNvSpPr>
          <p:nvPr/>
        </p:nvSpPr>
        <p:spPr bwMode="auto">
          <a:xfrm>
            <a:off x="3851275" y="4868863"/>
            <a:ext cx="2665413" cy="0"/>
          </a:xfrm>
          <a:prstGeom prst="line">
            <a:avLst/>
          </a:prstGeom>
          <a:noFill/>
          <a:ln w="254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1908194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- Aclamações -</a:t>
            </a:r>
          </a:p>
        </p:txBody>
      </p:sp>
      <p:sp>
        <p:nvSpPr>
          <p:cNvPr id="14" name="Raio 8"/>
          <p:cNvSpPr>
            <a:spLocks noChangeArrowheads="1"/>
          </p:cNvSpPr>
          <p:nvPr/>
        </p:nvSpPr>
        <p:spPr bwMode="auto">
          <a:xfrm rot="15841732">
            <a:off x="1362870" y="3329781"/>
            <a:ext cx="252412" cy="1304925"/>
          </a:xfrm>
          <a:prstGeom prst="lightningBolt">
            <a:avLst/>
          </a:prstGeom>
          <a:solidFill>
            <a:srgbClr val="99CCFF"/>
          </a:solidFill>
          <a:ln w="2857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ln w="28575">
                <a:solidFill>
                  <a:schemeClr val="tx1"/>
                </a:solidFill>
              </a:ln>
            </a:endParaRPr>
          </a:p>
        </p:txBody>
      </p:sp>
      <p:pic>
        <p:nvPicPr>
          <p:cNvPr id="130058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0059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31075" name="Picture 23" descr="http://perlbal.hi-pi.com/blog-images/339772/gd/1207743597/O-Pai-Nosso-de-Mari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1341438"/>
            <a:ext cx="1819275" cy="2663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76" name="Picture 34" descr="http://t3.gstatic.com/images?q=tbn:ANd9GcS_HAHGtY_ccfXKZr0VB5UjMBhueHdX4oRPMLai97_6ibh3uBt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4227513"/>
            <a:ext cx="2801938" cy="21542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77" name="Picture 30" descr="http://1.bp.blogspot.com/-ySeVfDjjB8o/TfoOov5q5dI/AAAAAAAAJUQ/y1ZmJq6bt1k/s400/Jesus_rezand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1670050"/>
            <a:ext cx="1957388" cy="2406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78" name="Picture 2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8" y="4710113"/>
            <a:ext cx="2155825" cy="169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1079" name="Picture 6" descr="http://t2.gstatic.com/images?q=tbn:ANd9GcQNozFORVSUMk2eU0eqbe8oLkG3Tm8AZpMkAcH1RGufl-qyim0pVA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419600"/>
            <a:ext cx="2946400" cy="1962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80" name="Picture 4" descr="http://4.bp.blogspot.com/-8y05rZX-fC0/TzAEH6MCU-I/AAAAAAAAA-E/si67kMZT2BM/s1600/m_1191196_67173144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75" y="1700213"/>
            <a:ext cx="3829050" cy="3024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592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1049338" y="1557338"/>
            <a:ext cx="3452812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67596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67597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67598" name="AutoShape 14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67599" name="AutoShape 16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67600" name="AutoShape 18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67601" name="AutoShape 20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67602" name="AutoShape 23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67603" name="AutoShape 25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pic>
        <p:nvPicPr>
          <p:cNvPr id="131091" name="Picture 17" descr="COLOSSUS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17556" y="197645"/>
            <a:ext cx="822325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92" name="Picture 16" descr="GRAP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83450" y="431800"/>
            <a:ext cx="839788" cy="77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 rot="20320373">
            <a:off x="2291194" y="3771170"/>
            <a:ext cx="4970084" cy="797572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CC00"/>
              </a:solidFill>
              <a:effectLst>
                <a:glow rad="139700">
                  <a:srgbClr val="996600">
                    <a:alpha val="70000"/>
                  </a:srgbClr>
                </a:glow>
                <a:outerShdw blurRad="50800" dist="38100" dir="2700000" algn="tl" rotWithShape="0">
                  <a:srgbClr val="FFFF00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3" name="Imagem 22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4014946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4" name="Imagem 23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938456" y="3726914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6" name="Picture 7"/>
          <p:cNvPicPr>
            <a:picLocks noChangeAspect="1" noChangeArrowheads="1"/>
          </p:cNvPicPr>
          <p:nvPr/>
        </p:nvPicPr>
        <p:blipFill>
          <a:blip r:embed="rId11" cstate="print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089465" y="6106504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Pai Nosso…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5427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5427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5427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519113" y="852488"/>
            <a:ext cx="8374062" cy="56022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Senhor Jesus Cristo, que dissestes aos vossos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			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2685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32105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2106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52789" y="599889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9643" name="Picture 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682" y="1124744"/>
            <a:ext cx="3476750" cy="344103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69636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69637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mas dizei uma palavra e serei salvo. </a:t>
            </a:r>
          </a:p>
        </p:txBody>
      </p:sp>
      <p:pic>
        <p:nvPicPr>
          <p:cNvPr id="133128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205662" y="23813"/>
            <a:ext cx="823913" cy="103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29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400925" y="271463"/>
            <a:ext cx="7683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801410" y="2592045"/>
            <a:ext cx="3240311" cy="449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Cordeiro de Deus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146" name="Picture 12" descr="http://3.bp.blogspot.com/_2I3W28_F-B0/SxUL50tUuQI/AAAAAAAATZE/bePU6ltW3uU/s1600/Sta+Maria+1.oCD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2133600"/>
            <a:ext cx="2876550" cy="37877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4147" name="Line 4"/>
          <p:cNvSpPr>
            <a:spLocks noChangeShapeType="1"/>
          </p:cNvSpPr>
          <p:nvPr/>
        </p:nvSpPr>
        <p:spPr bwMode="auto">
          <a:xfrm flipH="1" flipV="1">
            <a:off x="900113" y="1412875"/>
            <a:ext cx="345598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4148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892175" y="1559074"/>
            <a:ext cx="7743825" cy="48942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TRIGO QUE DEUS SEMEOU </a:t>
            </a:r>
            <a:b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NO SEIO DE MARIA, </a:t>
            </a:r>
            <a:b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TORNOU-SE, PARA NÓS, PÃO DO CÉU, </a:t>
            </a:r>
            <a:b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 NOS DÁ VIDA</a:t>
            </a:r>
            <a:b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SALVAÇÃO ETERNA.</a:t>
            </a:r>
            <a:b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Cantai ao Senhor um cântico novo  	pelas maravilhas que Ele operou. </a:t>
            </a:r>
            <a:b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A sua mão e o seu santo braço	   </a:t>
            </a:r>
            <a:b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Lhe deram a vitória. </a:t>
            </a:r>
            <a:b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O Senhor deu a conhecer a salvação,  </a:t>
            </a:r>
            <a:b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revelou aos olhos das nações a Sua justiça. </a:t>
            </a:r>
            <a:b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Recordou-se da Sua bondade e fidelidade</a:t>
            </a:r>
            <a:b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em favor da casa de Israel.</a:t>
            </a:r>
          </a:p>
        </p:txBody>
      </p:sp>
      <p:pic>
        <p:nvPicPr>
          <p:cNvPr id="134150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83575" y="5992813"/>
            <a:ext cx="265113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4151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4152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15925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899542" y="980728"/>
            <a:ext cx="3456558" cy="35922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pic>
        <p:nvPicPr>
          <p:cNvPr id="134155" name="Picture 17" descr="COLOSSU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4156" name="Picture 16" descr="GRAP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170" name="Picture 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3663" y="1989138"/>
            <a:ext cx="3143250" cy="35909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5171" name="Line 4"/>
          <p:cNvSpPr>
            <a:spLocks noChangeShapeType="1"/>
          </p:cNvSpPr>
          <p:nvPr/>
        </p:nvSpPr>
        <p:spPr bwMode="auto">
          <a:xfrm flipH="1">
            <a:off x="917575" y="1411288"/>
            <a:ext cx="3438525" cy="1587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5172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987425" y="1568450"/>
            <a:ext cx="7185025" cy="48942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TRIGO QUE DEUS SEMEOU</a:t>
            </a:r>
            <a:b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NO SEIO DE MARIA, </a:t>
            </a:r>
            <a:b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TORNOU-SE, PARA NÓS, PÃO DO CÉU, </a:t>
            </a:r>
            <a:b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 NOS DÁ VIDA</a:t>
            </a:r>
            <a:b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SALVAÇÃO ETERNA. 	</a:t>
            </a:r>
            <a:b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3. Os confins da terra puderam ver  	a Salvação do nosso Deus.	</a:t>
            </a:r>
            <a:b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Aclamai o Senhor, terra inteira,		exultai de alegria e cantai!</a:t>
            </a:r>
            <a:b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4. Cantai ao Senhor ao som da cítara,   </a:t>
            </a:r>
            <a:b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ao som da cítara e da lira!   </a:t>
            </a:r>
            <a:b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Ao som da tuba e da trombeta,   </a:t>
            </a:r>
            <a:b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aclamai o Senhor, nosso Rei!</a:t>
            </a:r>
          </a:p>
        </p:txBody>
      </p:sp>
      <p:pic>
        <p:nvPicPr>
          <p:cNvPr id="135174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1095375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15924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5176" name="AutoShape 10" descr="data:image/jpeg;base64,/9j/4AAQSkZJRgABAQAAAQABAAD/2wBDAAkGBwgHBgkIBwgKCgkLDRYPDQwMDRsUFRAWIB0iIiAdHx8kKDQsJCYxJx8fLT0tMTU3Ojo6Iys/RD84QzQ5Ojf/2wBDAQoKCg0MDRoPDxo3JR8lNzc3Nzc3Nzc3Nzc3Nzc3Nzc3Nzc3Nzc3Nzc3Nzc3Nzc3Nzc3Nzc3Nzc3Nzc3Nzc3Nzf/wAARCADwANIDASIAAhEBAxEB/8QAHAAAAQUBAQEAAAAAAAAAAAAAAAECAwQFBgcI/8QAORAAAQQBAwIFAwEHBAAHAAAAAQACAxEEBRIhMUEGEyJRYTJxgZEHFBVCUqGxIzNi0SQlcoKS4fD/xAAaAQACAwEBAAAAAAAAAAAAAAAABAECAwUG/8QAJxEAAwACAgICAwABBQAAAAAAAAECAxESIQQxIkETMlEjBRRCYXH/2gAMAwEAAhEDEQA/APKEIKRWAEIQgkVIhKgEIltCKQAhQhBQDBABPRXdP0zJzXf6cZ2dC6uF1Ol6HjYh3ZAt3uVlkzTJtjwVZx7MXIk+iF5/Cd+5ZV0YH/ou+mqN4bFGC37KxHL6PTih7v8A0Jd+U/4MLw1/Tzc4mQDRhff2QcXIA5gk/wDiV6DlOr1fw/n4bSrNcHcbHRE+5Vl5Lf0R/tF/TgiC004EH2KO67yXEhnjrKjinHvt5/VZ0+g6e7mJz2A9gbpaLyE/ZnXi0vRylpOq2MnQZYrMUrZB27WsuWKSFxbI0gj3WqtP0YVjqfaG0lCTqlCCgtcoHVCB1QAJT0RSEAM2ITrQp2BGi6SpqkNig2gpAlQAIsFCAgBQj8JOSlQAV8Lb0TRXZMokyW0zqGnuq2hae7NyQ5w/02Gz8n2XYSQFgDd43u4DG9Uvmy66Q34+Hl8q9AwsxnCOCnVwA0cBX4cI+X5+U411Dbq1Jg4keHH5+TtDgPSz2UL8yOV5c/cfYdgkG9+jopJDMiYuAEYDPYNCZCZ4xYsj5QGSOcSw17KWTGljjMj3+lvv3PsFADYZ8t5N2R8qdpl48yNjh8hTYuBPJG188hiHUg1wE6bIwYOBKDXV7iofb6JAQY72+uDaT/SszMxYo3OcCQP1TcrWcX1bZXn5asiXOx3g7mTv57uNLWMdbKVSRJLNjjiOZp+HClQzJMaRuzIYRf8AMOVHNNhOJDoXsPuCqGSNv+3Jvb2tNTApkyMhmxNhLoXCRnx1VYWCpxI5rrFgpthzzfdboTemMQnPZsKapKCoQhACUhLSEAQoQEqsVGpUDojuglAhCUHhQyQ6KTHhkyJmRRN3PcaACIIJJ3VGD8n2XS6XiNwMV0wrznig49gs7via4sbtmhgQt03GZjwU6WvW/wCfhdBpWEMfHdlZFGQixfYLL0mASyiSTljG24+5V/Vstxwn7TRdTQudke60dWFqTNzsp0shcTe400e6vadhDaBQc/q5x6Bc9gOfNmAuJcW9AujfPJivEEhEW1m9/Ygdla00uKCXvs1oMRv8jDI4dug/PsmTQsgl8/Mla8s+mNpprP8AsrJdrkzmeVpzC6+N5HBPwO6hli8hvnazOXSH6YAf8rNY39luSJ82bI1Y7MZxhxh9T7oH/tY2YzTsN9DdlS+7jYv7LVhiyNUIErxi4wHpa3qR9uy1odJ0zDYC2MyS19TuSVpOp6KNtnAZObkg+iAMb2AYAs+TPyCebHwu+ztOkydxigpv/FvK5XPwPJc5pFEdeE1jyS+hXJF+9mK/NmcKJH6KDeD1NFWp4q/+wqbm88rdClb+x5Lh1oj3SdOUxrqNHopBw6j0KkqOedzAfZR2nxiuOoKYUEMEqRAQQLaEnKEEkKEtJFYqCKQUdkECWrOFivy5tjfpH1H2VcC10ulwCDTyCBvfySqXWkbYo5UJjYzN7IIRwTyfdaGVb5GQxe9AKPTI7MjhW4A0L/VaWjwB2ZJkS1shaKv+opW7SZ0InS6LzGeRDHjN6nl1KlrkuxjWDo0WpocgvziXnuaWPrWRuDzfU0Fhjlu+za6Uyb3hLFggx25s9OkPqAPYLIdlu1TVcqaV1RSScuPZo6KlBm5MzG4eM7ktA69An5WEcOPZLkFxr6Wih+Vqo+T2ZO+lo28rW8PBaGafCzzapp6kf9LPgdLLL+8ZFyynkWOGrKx3t3+gc/ZbON5jqHQHqQpcKCFTo0cJ8j5LcT9gtZhs+/wqmDhl1bWkj/K6jTPDmVkuFtDGf1FYdt9Gr1K2zKnySYdjnFjT2b1XNaniGQkwQyu56lpNr2PD8MYOO31xiR/uVfbpOE0UIGD8LecNLsWryY9HzdmaZlAndjyD/wBqx8rFkYTuYR9wvpjVNOxhGajZ+i898T6ZBRPltH2Cn87l8WiFinIto8fMTgeiW7YfcLZzsZkcjtopZHl7HEEJpPa2K3HF6HROtpUSkjHpKj7qTNglScI7IAVCTlCCCFCWkikgD0R2QUlqQSLWmxedlMB6Dkro4Ppk9llaMzbHJKRy7gLUhcGxyF3Wlhke3oewSlOyzphBh3fzbzyrE878fR90ZoyyEuP+FS0l947q7WrWYL0yMJav3GZ/XooafkudHK57iS3obWfnyGZ7Gg13Klx37MecHraXS2MkzGySjc0EGj0pMJJNsXqm5SNDSWtwMcyxwufIf5y0kKnlyT5UxLmnk/zLp9R1WJ+IMbGb6QOwrlM0TSI52PyMnef6GN6uKy/JK7Zr+N60ZOk4L3vG5pJvoOi77w74VmzpA54LYxVmkzwzpTp8sRtjcGg831XqWFjNxoGxsHQcqI/y1t+iuW1hWl7KGnaBiYbRUYLh3Ws1rWimigmyP2BRPncG2wN/JW6cQ9CVO8nssKOaQRtsrMytTyoCCMZsjf8Ai7lZ2R4mxnDy52Pgd/zHH6qmTNOui84KbXRbz5g4Uei4bxbM1kThwulyMtr2eYxwez3abC8/8VZfmSFrTYCSh87Ogp4ScjnepxKyZwOq1J3WKWbldPyulHoSy9ldncKI9VL2oKI/CuLsRCEqCBEJUIIIa+UJSkVgEpFI/KOD1QBq6VP5eO+xYDuiuT5TTC4BtFwWRp7wJHMPRwV4j0lpWTlbGYt8TR0Z1QSc9TSvZUu3TwCsrTXlrS0djamzp/8Aw4YD7rCo3Y1FaxmYZKjm/wCRoLpf2e6fBqOdkMyKIjY11e9mly0Td8m09L7rtv2c6dPJrDsmH/aDCx4P84P/AOC1yr4NGGGv8iZ2Gm6TgCV0ObjGMB9bqofqtuDRI255ig9EThYr/C1ZcNsjI4pnNmjDOQ9a+NBHsieByG8JbHg70xjP5W+0M07TocCPbE0bj9TvdXBwlpCdSSWkcyqdPbK2a7a3lZbZo53mJswDx/LfP6LR1AjYLu15741hcYhLjvMWS07o5WmnCu1pLN+4548cpOtzMOdkRcJhVdwuNztRAmMOSGOF8cdVzkP7RdRigdhatE6YgFolaKd+QsrI1qLLkDoy676OFFUeKtjGK9LTfZ32JpznQvkw3loIsx3YK4LxDIW5b2k1R5XregRhmixyOHLo9xXj/it3/mc5A5LjQRhn5E3e0zEmk56KlO7c+lbc3Y3dIOatUSdzi7pa6CQhbYxwIao6UkpqgolJkxeiRKeiRBUEIQgCI9UieeU1SAiKS2aQLUASY52TNPytGY1IP8LKFg2tKCYSxjcASODwof8ATSH9FnDcGvNHqEuVZbweibjRPfKPKBIHJA7BPlFWD34VPsYW+JWIt4Iv1cL3b9mmi/uekRSPZ638kleReFdMdqmt4+PtJaHBzvsF9H6bjtxsSOJooNFKtfKlJVvhG/tlLL0qSSQmKamOPII5A7rWjaGMa0dAKQ40lHKupSfRhV1SSY5NKUpj3UrlUjN1KQg8LnNVbHLHtmja9vyugzubWBqDbYVzvJ/p1vES0jh8vRNOyMgsJmZfYOsLU0rwNhGSOYFztpBo91WnLxntAF89uy7vSHN8lovmllF09LZvniZW0ifJY3G0xzBwA1eDeI8h7tSlkALgHG17h4ilDNMmcTwGleBavkG5HX6nu4TWJLl0I09Y9lPJyDKNgBHPPKgaK4pMZXCsQtDnFxCcE29sgl+qlGeidIbeUh6IKja4R2QhBUEJKQgBvdJ3So7qdgIhFq5p2nTZ0obGCG36nnoFVtL2Sk29Ip0XGgCT8Ld0TQMzIcHygwxHu4cn8LcwsPC05lRMbJL3keLP4V0vlnYS2ZvPa6S1536kdx+Ml3Q2LFgxYXQ449Vet3usDLxy1591umRmPGQ54s9gbKhxsGbVM2KKOMgyOAWUU09sYuU1pHZfsk0TmTUJmUXHa3j2Xq4CzPD+ms0zTYcdgA2tAK1E1iXWznZqVV0NeAWm02F+5n24TnLOhyPKyHtcfSSiq40isy6T0aRKilPHCfYIsFMefcKXRC9mblgkFYWoGmEUtzOkIHAXI65Pmykw6dG10nu40Enn7ejq+M9LZWbiufJujYS49KW7pmRiNiZCydgnHVhcAb9qWHpev4WKGw6nvxspvDg9pAv7rF8Y5jXTtyIPKcARtcBTnfnqFjE6ejbI3S7Oo8eTuxtClJNFwpeD5kxmlJP0jgLq/EnjTI1LCOER6QALu+fv3XHt6J7DDW2zneRaepTHBvpKsAeXjuJ/CiibukaFJmyAuEbejP7lbsXXrZU7oItHVBtQVDqkpKi1IChgpCVCNkEJSJxTeykglxoHZGQyJo5cQOF2bNKmZGYoNwa3oA3que0CItkMwFno1dliSy0ZMmU7QOhNAf8AZSue2npD3jY1rbMT9y1FpoRFyd+75gH+24flXczVN0jjFYHuFTbmSyO9O5391SOd/RtTmfskxYjFcmQ23dr7L0X9nWjmST+ITtr+gHsuQ8NaLk61ntDxWO028jm/he16Vhsw8ZkbGgACgrLG3XZlkypR0XgKCVAQU2IDXdFi6k3aSWHlbMh9JWHn9yErmYz437Cadq7SDHIacOKK1BkMeAQQV55rBkie6WF213YhU9P8ZuxpfKzwW9g8dCspyUkM3gintHpkkDZm1QKwNYZ+4Rumay/egpsTXIJYhJHM1wI7FY/iTWY3Yz27xdIu5pf9k4oua79HFaz4hiyp5IpoSWHrwLXF6vqnmvczGcQw8FxJPHspvEOc2Sd7Ij6nHkhY+wFvK2xYkvkU8jyaa4IirlOCaOtcp54W4kSRP2bnd64ULjZtShtwvdz2UIQDYjkDulPVIggChFco7oAchLSEARHqrWnYD8yUD6WD6nKLHx35Dw1rSRfJpdDCBjxiJnWqpo5K0WK6/VES5XdFmF+Jp0QjjbZHYc39ymyS5WbRI8uL5NBOZgZLml/ltjvvIeU7+HZEjgw5AJPT00t8X+nae67JvzetT0Q7IGEAkyH5ND9F0nh3QZNQO/IjdDBuAa2tu6+p+yxtPki0nN8yeFuQ9v07zwF1WP41jL2l+MBXYOU5oyyuGKQxVFPlkZ6LoOjRafEGRtAAHYLdA4XKaD4x03LayGSUxPrgv6fquoZIxzQWua4HuDaU4OP2Wibrk+iRNJTS8VaZ5lqjoqkx0xphWHmngrVlJIKxdReWsN8LDN2hvAtHMazVPXB6uAd1rsNZmaQ6iuF1Wa3EBVxoYt9GYM/JxAf3ed8fNcFRz6pnZHofO91+5VXMdyGgpcZhkmjDe45TDmfehTnW9JkBYQbceflSV6flOlFuJrm0MadpNWTwPhX30Z67KzmjuatK5pYQHEGxaUU2QB3Yq8zHaW+e8hx/sEN6IU7KzjsxHA/zEUqte6kyZvMkvoB0CivhBDfYEppS90ndBXY5CS6HJSjkoIJgRSEiEE7NeJ7Wjy4GhrfelrYDCz1RR8/1u6qOIYeLVDefd3KmdqbA30UF3cUzK+TE7brpI0GudVuAJ93JsmTFj+u97z39vssp2fusBw/VQveXjlwWzzL/AIlFif2My8gyyl/uVCJgOxSyMJHChcxzbSVVW9jKS0XYsl7aLXHldR4f8X5WnvDPNds9ibC4tjw0/wDalY6+WnkKVaparsjjrtHumkeKcfUA2N7hHK7oCeHfYregkDhwV8/6bqLoHAFxLV6P4Y8UtlLMbLfy6gyQ9/g/KR8nw9Tzx9o3x5u+NndyGmkrn9YeQ02Vrul3Nr4WLrDHPYeOy5WR9D+GdM4TWptrXUVxmWS5x5XX63C5xI7WsiHTDICdtn5U4617L3LZyeRGd4U2lgszGA9OVvTaM7dddFTjxPJJkPQOofdbVlTkwWJqtlTUsMwP3D6Hcgqk11CvZdgMZmRibJCKri+oXNT4vlSOaOT1B91TFlVLTJy43L2jLyOqjaTtoOIB6i1JkcOo+6hZ3TApT7FpHZF8Iv2UlRvdFBBQoAXslakQOqAJh+UJo6IQBuR6bkPFueQpDpMjRzIfyVp+Y8j4UEoeeSSR7LuvBCXQrzoy3YEzQdjwfyoT58JO5h+60HksurTTKSOv4S9Y19GiplaLMbwHKa2PPpUM0cc3VgB9wohFJE70EuHyqKqn32W6ZNJGQbHITYzTqPdOjlLvSeD7FOdFyCDSlrfaI/8AR5FtscJcXUDjyhr3Hbagc9zRRWdkucXA1+VS8jntE8Uz3bwPrw1XB8mV9zw0CT3HYrociNr4yCO3deC+EfEM+i57ciP1N6PYejm+y9u0fVsXWsVs+JIOerD1C5nkRt8l6HsF9aZh6rpQJLgL/CoxYIjBJauszInH07eSseWJ3mdOiQY8tNGFm4wDCQAOFympwubIyMfQBuse67rUYyIH0Oa6LlNVbtMDiADsFoV6IaKMxc7Cj2uodHke6xJsgMkLOoaV0hjaxoa5vokbzx0K5LVYnY2U9rvfr7hbYNN6Mc7aWynmua+cmMUCbr2VY+klOJt1pZB6x7EJxHPfY2xSEjmbevdICAggUopB6otACoCQlANHlAEqEloQB2vThRTEsAo9kF9n4UORICOF6Kq6E0iN7i5puuFVfdqdrh7KKU+wpK32jVEe7lI59cg2mngWmE0OVhvRckeRKOfqHdRNlkiJ3ct900GjanGxzSCLCN7ACWSNBB5VKeIgnqnybojbU7zBI3ng+6zpqumWXRSiJZKul8N+IMjRsvdG/wBJ6sPRwXOTDa/lSSOO1jvjssNfTLJ/aPb9J8YYepxgMLo3jrG5w/tat5WdHW8uaO/ULwuLKkicCHEHil1Gj+IRIBBmuvsH31+653k+PS+Uejo+Lminxs6nVtWabbELvuVhTsOVBBfG15aSfYlTZL2yOHltHNJs00cUjsYiyGhw5qykFs6OZRK0huRkiBxADS1vFu7UuN1zJGTkFzeg4+6vaznSyPcHDa3s0LEmPp7ldDBi49nK8jJvor2kLtzh8JWtLnBrepNBaWbiRY2E22f6hP1JlvQrMtrZRDQ81V2opozG+rv5U0B7+ySY7wTXdSV+iulKQdkp6IIC0JEqAJADSEgdwhAHVbqHX7KJxt3qHCZuQXLsc9ow1oCeeBSjf90pPcKN7x3VHXRKRE7lI6g2yePdBN/ZVs+XYwNHCwqtLZfQOnbdWnsk4sLKDzdlW4pfQsFk2TouE+YwqpM4xuF3ac19Ou+qMsAsDgVNPaAVxD2g3ymucAwhV2S1QUoeHHkcKm9kl3w7p79a1aLA85kXmBx3O6Cha1NW8OZekzxta7zopD6XtFUfn2WR4eyTheIMKYEgNmAJ+DwvZdUx4ZcYPDL2+rnuk82a8dLXod8bBGWXv2cZp0MmNjsdO80OXOf/AICzZ5n5WoGSM+omwfhdvF4dwNcxGTxZMsMh6sJ3AH7FZGZ4T1PTXvdjxtyG19UZ5/QpOaTe37GnL9HK6zASxs1VfDvgrBmPZbWszZAf5MkT4tvVr20SfdUNO0rM1fLbj4cRkkd1roB7n2TuLqNsSzLdaRJoGnnJlfO76I+fyjXZLdHHfAsrvZtKh0HQGYrgDkgXI4dCVw2ZhumLsokeW00As4yqrbNKxOcel7ZUZG2LBc8i7CqCy0q9nuAx42M/mPRVZYjFGLIN9kxLF7Wuioa7pbSO4JSK5kLaLSJVAC2hIhAHQxyAtSteFQx5uKJ5VncPcJ6Mm0ZNEznVyoZKKcaI6pgHuf7q1MEMHVUs/wBSvuFdwqeXHbL4WOT9SyM6x3UsRUZYnMJ6JZEku42nPeSyimlNNq2wI1seFcfBy9ax4dTcW4zid3O2/YX91kO6q7pOMZskE2Ws5IHf2H6qlei8ez1Z/wCznRMypsOWXGeHW0B24H9V0v8ACpYcLy5n+c4N22BQK8uxczWtGyBJtliify2OUHafsvQdO17MfiRy5WO/Y5odvAtv6rnZuS/bs6mHW/j0ctqT8/w7n+bj7zjONuidwL+D2XQ6H4txMwtEzjHJ/TItluTp2pQ+VlRtka80WuFhRReHtGw2gw6fjn2LxuP91i3Lnf2afJUWs/TtL1vGDMrGjksfX3H56rL0fS8DwvFkMhafW4nzDySPZNyM7+HZO2NjhA7pQvafZXTktyWCxYI5BCrzrWi340ns4XxXq/nGQRmweGj3Koafh/vmnMYByG04D5XU6joGMZ3ZMLB5lfS7p+FV8NRxx582NMza4+oAdCFZWlOkVpbe2ef5uM+PNEMoI8r+6o5jv9Sh0AXovjvRmxj99hb9A9Vd2rzWQlz3H3K6GG+a2c7PPF6IH8lNUhHITXtIW4uNSFLRS7SgBvKE6ihAH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5177" name="AutoShape 12" descr="data:image/jpeg;base64,/9j/4AAQSkZJRgABAQAAAQABAAD/2wBDAAkGBwgHBgkIBwgKCgkLDRYPDQwMDRsUFRAWIB0iIiAdHx8kKDQsJCYxJx8fLT0tMTU3Ojo6Iys/RD84QzQ5Ojf/2wBDAQoKCg0MDRoPDxo3JR8lNzc3Nzc3Nzc3Nzc3Nzc3Nzc3Nzc3Nzc3Nzc3Nzc3Nzc3Nzc3Nzc3Nzc3Nzc3Nzc3Nzf/wAARCADwANIDASIAAhEBAxEB/8QAHAAAAQUBAQEAAAAAAAAAAAAAAAECAwQFBgcI/8QAORAAAQQBAwIFAwEHBAAHAAAAAQACAxEEBRIhMUEGEyJRYTJxgZEHFBVCUqGxIzNi0SQlcoKS4fD/xAAaAQACAwEBAAAAAAAAAAAAAAAABAECAwUG/8QAJxEAAwACAgICAwABBQAAAAAAAAECAxESIQQxIkETMlEjBRRCYXH/2gAMAwEAAhEDEQA/APKEIKRWAEIQgkVIhKgEIltCKQAhQhBQDBABPRXdP0zJzXf6cZ2dC6uF1Ol6HjYh3ZAt3uVlkzTJtjwVZx7MXIk+iF5/Cd+5ZV0YH/ou+mqN4bFGC37KxHL6PTih7v8A0Jd+U/4MLw1/Tzc4mQDRhff2QcXIA5gk/wDiV6DlOr1fw/n4bSrNcHcbHRE+5Vl5Lf0R/tF/TgiC004EH2KO67yXEhnjrKjinHvt5/VZ0+g6e7mJz2A9gbpaLyE/ZnXi0vRylpOq2MnQZYrMUrZB27WsuWKSFxbI0gj3WqtP0YVjqfaG0lCTqlCCgtcoHVCB1QAJT0RSEAM2ITrQp2BGi6SpqkNig2gpAlQAIsFCAgBQj8JOSlQAV8Lb0TRXZMokyW0zqGnuq2hae7NyQ5w/02Gz8n2XYSQFgDd43u4DG9Uvmy66Q34+Hl8q9AwsxnCOCnVwA0cBX4cI+X5+U411Dbq1Jg4keHH5+TtDgPSz2UL8yOV5c/cfYdgkG9+jopJDMiYuAEYDPYNCZCZ4xYsj5QGSOcSw17KWTGljjMj3+lvv3PsFADYZ8t5N2R8qdpl48yNjh8hTYuBPJG188hiHUg1wE6bIwYOBKDXV7iofb6JAQY72+uDaT/SszMxYo3OcCQP1TcrWcX1bZXn5asiXOx3g7mTv57uNLWMdbKVSRJLNjjiOZp+HClQzJMaRuzIYRf8AMOVHNNhOJDoXsPuCqGSNv+3Jvb2tNTApkyMhmxNhLoXCRnx1VYWCpxI5rrFgpthzzfdboTemMQnPZsKapKCoQhACUhLSEAQoQEqsVGpUDojuglAhCUHhQyQ6KTHhkyJmRRN3PcaACIIJJ3VGD8n2XS6XiNwMV0wrznig49gs7via4sbtmhgQt03GZjwU6WvW/wCfhdBpWEMfHdlZFGQixfYLL0mASyiSTljG24+5V/Vstxwn7TRdTQudke60dWFqTNzsp0shcTe400e6vadhDaBQc/q5x6Bc9gOfNmAuJcW9AujfPJivEEhEW1m9/Ygdla00uKCXvs1oMRv8jDI4dug/PsmTQsgl8/Mla8s+mNpprP8AsrJdrkzmeVpzC6+N5HBPwO6hli8hvnazOXSH6YAf8rNY39luSJ82bI1Y7MZxhxh9T7oH/tY2YzTsN9DdlS+7jYv7LVhiyNUIErxi4wHpa3qR9uy1odJ0zDYC2MyS19TuSVpOp6KNtnAZObkg+iAMb2AYAs+TPyCebHwu+ztOkydxigpv/FvK5XPwPJc5pFEdeE1jyS+hXJF+9mK/NmcKJH6KDeD1NFWp4q/+wqbm88rdClb+x5Lh1oj3SdOUxrqNHopBw6j0KkqOedzAfZR2nxiuOoKYUEMEqRAQQLaEnKEEkKEtJFYqCKQUdkECWrOFivy5tjfpH1H2VcC10ulwCDTyCBvfySqXWkbYo5UJjYzN7IIRwTyfdaGVb5GQxe9AKPTI7MjhW4A0L/VaWjwB2ZJkS1shaKv+opW7SZ0InS6LzGeRDHjN6nl1KlrkuxjWDo0WpocgvziXnuaWPrWRuDzfU0Fhjlu+za6Uyb3hLFggx25s9OkPqAPYLIdlu1TVcqaV1RSScuPZo6KlBm5MzG4eM7ktA69An5WEcOPZLkFxr6Wih+Vqo+T2ZO+lo28rW8PBaGafCzzapp6kf9LPgdLLL+8ZFyynkWOGrKx3t3+gc/ZbON5jqHQHqQpcKCFTo0cJ8j5LcT9gtZhs+/wqmDhl1bWkj/K6jTPDmVkuFtDGf1FYdt9Gr1K2zKnySYdjnFjT2b1XNaniGQkwQyu56lpNr2PD8MYOO31xiR/uVfbpOE0UIGD8LecNLsWryY9HzdmaZlAndjyD/wBqx8rFkYTuYR9wvpjVNOxhGajZ+i898T6ZBRPltH2Cn87l8WiFinIto8fMTgeiW7YfcLZzsZkcjtopZHl7HEEJpPa2K3HF6HROtpUSkjHpKj7qTNglScI7IAVCTlCCCFCWkikgD0R2QUlqQSLWmxedlMB6Dkro4Ppk9llaMzbHJKRy7gLUhcGxyF3Wlhke3oewSlOyzphBh3fzbzyrE878fR90ZoyyEuP+FS0l947q7WrWYL0yMJav3GZ/XooafkudHK57iS3obWfnyGZ7Gg13Klx37MecHraXS2MkzGySjc0EGj0pMJJNsXqm5SNDSWtwMcyxwufIf5y0kKnlyT5UxLmnk/zLp9R1WJ+IMbGb6QOwrlM0TSI52PyMnef6GN6uKy/JK7Zr+N60ZOk4L3vG5pJvoOi77w74VmzpA54LYxVmkzwzpTp8sRtjcGg831XqWFjNxoGxsHQcqI/y1t+iuW1hWl7KGnaBiYbRUYLh3Ws1rWimigmyP2BRPncG2wN/JW6cQ9CVO8nssKOaQRtsrMytTyoCCMZsjf8Ai7lZ2R4mxnDy52Pgd/zHH6qmTNOui84KbXRbz5g4Uei4bxbM1kThwulyMtr2eYxwez3abC8/8VZfmSFrTYCSh87Ogp4ScjnepxKyZwOq1J3WKWbldPyulHoSy9ldncKI9VL2oKI/CuLsRCEqCBEJUIIIa+UJSkVgEpFI/KOD1QBq6VP5eO+xYDuiuT5TTC4BtFwWRp7wJHMPRwV4j0lpWTlbGYt8TR0Z1QSc9TSvZUu3TwCsrTXlrS0djamzp/8Aw4YD7rCo3Y1FaxmYZKjm/wCRoLpf2e6fBqOdkMyKIjY11e9mly0Td8m09L7rtv2c6dPJrDsmH/aDCx4P84P/AOC1yr4NGGGv8iZ2Gm6TgCV0ObjGMB9bqofqtuDRI255ig9EThYr/C1ZcNsjI4pnNmjDOQ9a+NBHsieByG8JbHg70xjP5W+0M07TocCPbE0bj9TvdXBwlpCdSSWkcyqdPbK2a7a3lZbZo53mJswDx/LfP6LR1AjYLu15741hcYhLjvMWS07o5WmnCu1pLN+4548cpOtzMOdkRcJhVdwuNztRAmMOSGOF8cdVzkP7RdRigdhatE6YgFolaKd+QsrI1qLLkDoy676OFFUeKtjGK9LTfZ32JpznQvkw3loIsx3YK4LxDIW5b2k1R5XregRhmixyOHLo9xXj/it3/mc5A5LjQRhn5E3e0zEmk56KlO7c+lbc3Y3dIOatUSdzi7pa6CQhbYxwIao6UkpqgolJkxeiRKeiRBUEIQgCI9UieeU1SAiKS2aQLUASY52TNPytGY1IP8LKFg2tKCYSxjcASODwof8ATSH9FnDcGvNHqEuVZbweibjRPfKPKBIHJA7BPlFWD34VPsYW+JWIt4Iv1cL3b9mmi/uekRSPZ638kleReFdMdqmt4+PtJaHBzvsF9H6bjtxsSOJooNFKtfKlJVvhG/tlLL0qSSQmKamOPII5A7rWjaGMa0dAKQ40lHKupSfRhV1SSY5NKUpj3UrlUjN1KQg8LnNVbHLHtmja9vyugzubWBqDbYVzvJ/p1vES0jh8vRNOyMgsJmZfYOsLU0rwNhGSOYFztpBo91WnLxntAF89uy7vSHN8lovmllF09LZvniZW0ifJY3G0xzBwA1eDeI8h7tSlkALgHG17h4ilDNMmcTwGleBavkG5HX6nu4TWJLl0I09Y9lPJyDKNgBHPPKgaK4pMZXCsQtDnFxCcE29sgl+qlGeidIbeUh6IKja4R2QhBUEJKQgBvdJ3So7qdgIhFq5p2nTZ0obGCG36nnoFVtL2Sk29Ip0XGgCT8Ld0TQMzIcHygwxHu4cn8LcwsPC05lRMbJL3keLP4V0vlnYS2ZvPa6S1536kdx+Ml3Q2LFgxYXQ449Vet3usDLxy1591umRmPGQ54s9gbKhxsGbVM2KKOMgyOAWUU09sYuU1pHZfsk0TmTUJmUXHa3j2Xq4CzPD+ms0zTYcdgA2tAK1E1iXWznZqVV0NeAWm02F+5n24TnLOhyPKyHtcfSSiq40isy6T0aRKilPHCfYIsFMefcKXRC9mblgkFYWoGmEUtzOkIHAXI65Pmykw6dG10nu40Enn7ejq+M9LZWbiufJujYS49KW7pmRiNiZCydgnHVhcAb9qWHpev4WKGw6nvxspvDg9pAv7rF8Y5jXTtyIPKcARtcBTnfnqFjE6ejbI3S7Oo8eTuxtClJNFwpeD5kxmlJP0jgLq/EnjTI1LCOER6QALu+fv3XHt6J7DDW2zneRaepTHBvpKsAeXjuJ/CiibukaFJmyAuEbejP7lbsXXrZU7oItHVBtQVDqkpKi1IChgpCVCNkEJSJxTeykglxoHZGQyJo5cQOF2bNKmZGYoNwa3oA3que0CItkMwFno1dliSy0ZMmU7QOhNAf8AZSue2npD3jY1rbMT9y1FpoRFyd+75gH+24flXczVN0jjFYHuFTbmSyO9O5391SOd/RtTmfskxYjFcmQ23dr7L0X9nWjmST+ITtr+gHsuQ8NaLk61ntDxWO028jm/he16Vhsw8ZkbGgACgrLG3XZlkypR0XgKCVAQU2IDXdFi6k3aSWHlbMh9JWHn9yErmYz437Cadq7SDHIacOKK1BkMeAQQV55rBkie6WF213YhU9P8ZuxpfKzwW9g8dCspyUkM3gintHpkkDZm1QKwNYZ+4Rumay/egpsTXIJYhJHM1wI7FY/iTWY3Yz27xdIu5pf9k4oua79HFaz4hiyp5IpoSWHrwLXF6vqnmvczGcQw8FxJPHspvEOc2Sd7Ij6nHkhY+wFvK2xYkvkU8jyaa4IirlOCaOtcp54W4kSRP2bnd64ULjZtShtwvdz2UIQDYjkDulPVIggChFco7oAchLSEARHqrWnYD8yUD6WD6nKLHx35Dw1rSRfJpdDCBjxiJnWqpo5K0WK6/VES5XdFmF+Jp0QjjbZHYc39ymyS5WbRI8uL5NBOZgZLml/ltjvvIeU7+HZEjgw5AJPT00t8X+nae67JvzetT0Q7IGEAkyH5ND9F0nh3QZNQO/IjdDBuAa2tu6+p+yxtPki0nN8yeFuQ9v07zwF1WP41jL2l+MBXYOU5oyyuGKQxVFPlkZ6LoOjRafEGRtAAHYLdA4XKaD4x03LayGSUxPrgv6fquoZIxzQWua4HuDaU4OP2Wibrk+iRNJTS8VaZ5lqjoqkx0xphWHmngrVlJIKxdReWsN8LDN2hvAtHMazVPXB6uAd1rsNZmaQ6iuF1Wa3EBVxoYt9GYM/JxAf3ed8fNcFRz6pnZHofO91+5VXMdyGgpcZhkmjDe45TDmfehTnW9JkBYQbceflSV6flOlFuJrm0MadpNWTwPhX30Z67KzmjuatK5pYQHEGxaUU2QB3Yq8zHaW+e8hx/sEN6IU7KzjsxHA/zEUqte6kyZvMkvoB0CivhBDfYEppS90ndBXY5CS6HJSjkoIJgRSEiEE7NeJ7Wjy4GhrfelrYDCz1RR8/1u6qOIYeLVDefd3KmdqbA30UF3cUzK+TE7brpI0GudVuAJ93JsmTFj+u97z39vssp2fusBw/VQveXjlwWzzL/AIlFif2My8gyyl/uVCJgOxSyMJHChcxzbSVVW9jKS0XYsl7aLXHldR4f8X5WnvDPNds9ibC4tjw0/wDalY6+WnkKVaparsjjrtHumkeKcfUA2N7hHK7oCeHfYregkDhwV8/6bqLoHAFxLV6P4Y8UtlLMbLfy6gyQ9/g/KR8nw9Tzx9o3x5u+NndyGmkrn9YeQ02Vrul3Nr4WLrDHPYeOy5WR9D+GdM4TWptrXUVxmWS5x5XX63C5xI7WsiHTDICdtn5U4617L3LZyeRGd4U2lgszGA9OVvTaM7dddFTjxPJJkPQOofdbVlTkwWJqtlTUsMwP3D6Hcgqk11CvZdgMZmRibJCKri+oXNT4vlSOaOT1B91TFlVLTJy43L2jLyOqjaTtoOIB6i1JkcOo+6hZ3TApT7FpHZF8Iv2UlRvdFBBQoAXslakQOqAJh+UJo6IQBuR6bkPFueQpDpMjRzIfyVp+Y8j4UEoeeSSR7LuvBCXQrzoy3YEzQdjwfyoT58JO5h+60HksurTTKSOv4S9Y19GiplaLMbwHKa2PPpUM0cc3VgB9wohFJE70EuHyqKqn32W6ZNJGQbHITYzTqPdOjlLvSeD7FOdFyCDSlrfaI/8AR5FtscJcXUDjyhr3Hbagc9zRRWdkucXA1+VS8jntE8Uz3bwPrw1XB8mV9zw0CT3HYrociNr4yCO3deC+EfEM+i57ciP1N6PYejm+y9u0fVsXWsVs+JIOerD1C5nkRt8l6HsF9aZh6rpQJLgL/CoxYIjBJauszInH07eSseWJ3mdOiQY8tNGFm4wDCQAOFympwubIyMfQBuse67rUYyIH0Oa6LlNVbtMDiADsFoV6IaKMxc7Cj2uodHke6xJsgMkLOoaV0hjaxoa5vokbzx0K5LVYnY2U9rvfr7hbYNN6Mc7aWynmua+cmMUCbr2VY+klOJt1pZB6x7EJxHPfY2xSEjmbevdICAggUopB6otACoCQlANHlAEqEloQB2vThRTEsAo9kF9n4UORICOF6Kq6E0iN7i5puuFVfdqdrh7KKU+wpK32jVEe7lI59cg2mngWmE0OVhvRckeRKOfqHdRNlkiJ3ct900GjanGxzSCLCN7ACWSNBB5VKeIgnqnybojbU7zBI3ng+6zpqumWXRSiJZKul8N+IMjRsvdG/wBJ6sPRwXOTDa/lSSOO1jvjssNfTLJ/aPb9J8YYepxgMLo3jrG5w/tat5WdHW8uaO/ULwuLKkicCHEHil1Gj+IRIBBmuvsH31+653k+PS+Uejo+Lminxs6nVtWabbELvuVhTsOVBBfG15aSfYlTZL2yOHltHNJs00cUjsYiyGhw5qykFs6OZRK0huRkiBxADS1vFu7UuN1zJGTkFzeg4+6vaznSyPcHDa3s0LEmPp7ldDBi49nK8jJvor2kLtzh8JWtLnBrepNBaWbiRY2E22f6hP1JlvQrMtrZRDQ81V2opozG+rv5U0B7+ySY7wTXdSV+iulKQdkp6IIC0JEqAJADSEgdwhAHVbqHX7KJxt3qHCZuQXLsc9ow1oCeeBSjf90pPcKN7x3VHXRKRE7lI6g2yePdBN/ZVs+XYwNHCwqtLZfQOnbdWnsk4sLKDzdlW4pfQsFk2TouE+YwqpM4xuF3ac19Ou+qMsAsDgVNPaAVxD2g3ymucAwhV2S1QUoeHHkcKm9kl3w7p79a1aLA85kXmBx3O6Cha1NW8OZekzxta7zopD6XtFUfn2WR4eyTheIMKYEgNmAJ+DwvZdUx4ZcYPDL2+rnuk82a8dLXod8bBGWXv2cZp0MmNjsdO80OXOf/AICzZ5n5WoGSM+omwfhdvF4dwNcxGTxZMsMh6sJ3AH7FZGZ4T1PTXvdjxtyG19UZ5/QpOaTe37GnL9HK6zASxs1VfDvgrBmPZbWszZAf5MkT4tvVr20SfdUNO0rM1fLbj4cRkkd1roB7n2TuLqNsSzLdaRJoGnnJlfO76I+fyjXZLdHHfAsrvZtKh0HQGYrgDkgXI4dCVw2ZhumLsokeW00As4yqrbNKxOcel7ZUZG2LBc8i7CqCy0q9nuAx42M/mPRVZYjFGLIN9kxLF7Wuioa7pbSO4JSK5kLaLSJVAC2hIhAHQxyAtSteFQx5uKJ5VncPcJ6Mm0ZNEznVyoZKKcaI6pgHuf7q1MEMHVUs/wBSvuFdwqeXHbL4WOT9SyM6x3UsRUZYnMJ6JZEku42nPeSyimlNNq2wI1seFcfBy9ax4dTcW4zid3O2/YX91kO6q7pOMZskE2Ws5IHf2H6qlei8ez1Z/wCznRMypsOWXGeHW0B24H9V0v8ACpYcLy5n+c4N22BQK8uxczWtGyBJtliify2OUHafsvQdO17MfiRy5WO/Y5odvAtv6rnZuS/bs6mHW/j0ctqT8/w7n+bj7zjONuidwL+D2XQ6H4txMwtEzjHJ/TItluTp2pQ+VlRtka80WuFhRReHtGw2gw6fjn2LxuP91i3Lnf2afJUWs/TtL1vGDMrGjksfX3H56rL0fS8DwvFkMhafW4nzDySPZNyM7+HZO2NjhA7pQvafZXTktyWCxYI5BCrzrWi340ns4XxXq/nGQRmweGj3Koafh/vmnMYByG04D5XU6joGMZ3ZMLB5lfS7p+FV8NRxx582NMza4+oAdCFZWlOkVpbe2ef5uM+PNEMoI8r+6o5jv9Sh0AXovjvRmxj99hb9A9Vd2rzWQlz3H3K6GG+a2c7PPF6IH8lNUhHITXtIW4uNSFLRS7SgBvKE6ihAH//Z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pic>
        <p:nvPicPr>
          <p:cNvPr id="135178" name="Picture 17" descr="COLOSSU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5179" name="Picture 16" descr="GRAP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899542" y="980728"/>
            <a:ext cx="3456558" cy="35922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618" name="Picture 2" descr="http://2.bp.blogspot.com/_QxWS6OcKaaQ/TQEf1gHQ6-I/AAAAAAAAA1Q/-LfUCVvHHTk/s1600/Imaculada+Concei%25C3%25A7%25C3%25A3o+de+Mari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6613" y="379413"/>
            <a:ext cx="2924175" cy="45624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1619" name="Picture 11" descr="https://encrypted-tbn1.gstatic.com/images?q=tbn:ANd9GcSm1eAxpH7SaZx80WbPQ_te60DujkhUGNHetzEWwgtjUU3Mh984v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2200" y="4581525"/>
            <a:ext cx="2524125" cy="18097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1620" name="Picture 10" descr="http://mesadepalavras.files.wordpress.com/2009/12/bobheu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2700" y="3573463"/>
            <a:ext cx="2170113" cy="27924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1621" name="Picture 1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948113"/>
            <a:ext cx="3052762" cy="22891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1622" name="Picture 2" descr="http://t0.gstatic.com/images?q=tbn:ANd9GcT2wR-ChXsrlwpNzi3ZhQKaPPWkjMHiSiVAMlG1-uw0fklCpj-a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613" y="628650"/>
            <a:ext cx="2476500" cy="33385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1623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3838" y="628650"/>
            <a:ext cx="1933575" cy="25844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1624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11625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 rot="21070274">
            <a:off x="392718" y="2349928"/>
            <a:ext cx="8922273" cy="247760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31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Estava já anunciado “no princípio da Criação” </a:t>
            </a:r>
            <a:r>
              <a:rPr lang="pt-PT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[«Ela esmagará a cabeça da “Cobra”…»]</a:t>
            </a:r>
            <a:r>
              <a:rPr lang="pt-PT" sz="31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. E, no mesmo instante em que Maria foi concebida sem pecado </a:t>
            </a:r>
            <a:r>
              <a:rPr lang="pt-PT" sz="31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(«Conceição Imaculada»</a:t>
            </a:r>
            <a:r>
              <a:rPr lang="pt-PT" sz="31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), deu início o Mistério da “Incarnação” de Deus…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827088" y="1628775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409575" y="1772816"/>
            <a:ext cx="8554913" cy="386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Acabamos esta Eucaristia em atitude de gratidão </a:t>
            </a:r>
          </a:p>
          <a:p>
            <a:pPr lvl="2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de louvor a Nossa Senhora da Conceição Imaculada, </a:t>
            </a:r>
          </a:p>
          <a:p>
            <a:pPr lvl="2">
              <a:spcBef>
                <a:spcPts val="0"/>
              </a:spcBef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por todos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os Títulos e Invocações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que lhe são atribuídos, como Mãe de Deus e nossa Mãe: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~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Tu és a glória de Jerusalém; </a:t>
            </a:r>
          </a:p>
          <a:p>
            <a:pPr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        alegria de todas as mães, beleza de todas as mulheres...  </a:t>
            </a:r>
          </a:p>
          <a:p>
            <a:pPr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~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Tu és a glória de Jerusalém;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       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honra 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a glória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do nosso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povo, a Igreja universal...</a:t>
            </a:r>
            <a:endParaRPr lang="pt-PT" sz="2000" spc="100" baseline="0" dirty="0">
              <a:solidFill>
                <a:srgbClr val="F8F8F8"/>
              </a:solidFill>
              <a:latin typeface="Arial" charset="0"/>
            </a:endParaRPr>
          </a:p>
          <a:p>
            <a:pPr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~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Tu és a Mãe do Criador e Salvador;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       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Mãe de todos os homens… </a:t>
            </a:r>
          </a:p>
          <a:p>
            <a:pPr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~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Tu és a Rainha dos Anjos e dos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Santos; de todos os Fiéis;</a:t>
            </a:r>
            <a:endParaRPr lang="pt-PT" sz="2000" spc="100" baseline="0" dirty="0">
              <a:solidFill>
                <a:srgbClr val="F8F8F8"/>
              </a:solidFill>
              <a:latin typeface="Arial" charset="0"/>
            </a:endParaRP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       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Rainha do Céu e Terra, a Rainha da Paz...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827584" y="1124744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(1)</a:t>
            </a:r>
          </a:p>
        </p:txBody>
      </p:sp>
      <p:pic>
        <p:nvPicPr>
          <p:cNvPr id="136199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6200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ângulo 10"/>
          <p:cNvSpPr/>
          <p:nvPr/>
        </p:nvSpPr>
        <p:spPr>
          <a:xfrm>
            <a:off x="787688" y="5724545"/>
            <a:ext cx="77447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32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ÉS </a:t>
            </a:r>
            <a:r>
              <a:rPr lang="pt-PT" sz="32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A ALEGRIA DO NOSSO POVO 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218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2659063"/>
            <a:ext cx="3860800" cy="25701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7219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827088" y="1628775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" name="Rectângulo 3"/>
          <p:cNvSpPr/>
          <p:nvPr/>
        </p:nvSpPr>
        <p:spPr>
          <a:xfrm>
            <a:off x="850900" y="1652588"/>
            <a:ext cx="7994650" cy="47085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«SALVE MATER MISERICORDIAE,</a:t>
            </a:r>
          </a:p>
          <a:p>
            <a:pPr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MATER DEI ET MATER VENIAE,</a:t>
            </a:r>
          </a:p>
          <a:p>
            <a:pPr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MATER SPEI ET MATER GRATIAE,</a:t>
            </a:r>
          </a:p>
          <a:p>
            <a:pPr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MATER PLENA SANCTAE LAETITIAE. O MARIA!»</a:t>
            </a:r>
          </a:p>
          <a:p>
            <a:pPr>
              <a:defRPr/>
            </a:pPr>
            <a:endParaRPr lang="pt-PT" sz="24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 Salve </a:t>
            </a:r>
            <a:r>
              <a:rPr lang="pt-PT" sz="2400" baseline="0" dirty="0" err="1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decus</a:t>
            </a: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sz="2400" baseline="0" dirty="0" err="1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humani</a:t>
            </a: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generis,</a:t>
            </a:r>
          </a:p>
          <a:p>
            <a:pPr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salve Virgo </a:t>
            </a:r>
            <a:r>
              <a:rPr lang="pt-PT" sz="2400" baseline="0" dirty="0" err="1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dignior</a:t>
            </a: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sz="2400" baseline="0" dirty="0" err="1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ceteris</a:t>
            </a: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</a:t>
            </a:r>
          </a:p>
          <a:p>
            <a:pPr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400" baseline="0" dirty="0" err="1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quae</a:t>
            </a: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sz="2400" baseline="0" dirty="0" err="1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virgines</a:t>
            </a: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sz="2400" baseline="0" dirty="0" err="1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omnes</a:t>
            </a: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sz="2400" baseline="0" dirty="0" err="1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transgrederis</a:t>
            </a: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</a:t>
            </a:r>
          </a:p>
          <a:p>
            <a:pPr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400" baseline="0" dirty="0" err="1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et</a:t>
            </a: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sz="2400" baseline="0" dirty="0" err="1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altius</a:t>
            </a: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sedes </a:t>
            </a:r>
            <a:r>
              <a:rPr lang="pt-PT" sz="2400" baseline="0" dirty="0" err="1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in</a:t>
            </a: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sz="2400" baseline="0" dirty="0" err="1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superis</a:t>
            </a: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 O Maria!</a:t>
            </a:r>
          </a:p>
          <a:p>
            <a:pPr lvl="1"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</a:t>
            </a:r>
            <a:r>
              <a:rPr lang="pt-PT" sz="20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Salve, honra do género humano,</a:t>
            </a:r>
          </a:p>
          <a:p>
            <a:pPr lvl="1">
              <a:defRPr/>
            </a:pPr>
            <a:r>
              <a:rPr lang="pt-PT" sz="20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salve, ó a mais digna das virgens,</a:t>
            </a:r>
          </a:p>
          <a:p>
            <a:pPr lvl="1">
              <a:defRPr/>
            </a:pPr>
            <a:r>
              <a:rPr lang="pt-PT" sz="20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que a todas as virgens excedes,</a:t>
            </a:r>
          </a:p>
          <a:p>
            <a:pPr lvl="1">
              <a:defRPr/>
            </a:pPr>
            <a:r>
              <a:rPr lang="pt-PT" sz="20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e que te sentas no mais alto dos céus. Ó Maria!)</a:t>
            </a:r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37224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27905" y="6051550"/>
            <a:ext cx="265113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827584" y="1124744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(2)a</a:t>
            </a:r>
          </a:p>
        </p:txBody>
      </p:sp>
      <p:pic>
        <p:nvPicPr>
          <p:cNvPr id="137226" name="Picture 17" descr="COLOSSU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7227" name="Picture 16" descr="GRAP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242" name="Picture 10" descr="EM DEFESA DA VID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8863" y="1989138"/>
            <a:ext cx="2178050" cy="35607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8243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850900" y="1619250"/>
            <a:ext cx="6242050" cy="9525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" name="Rectângulo 3"/>
          <p:cNvSpPr/>
          <p:nvPr/>
        </p:nvSpPr>
        <p:spPr>
          <a:xfrm>
            <a:off x="850900" y="1652588"/>
            <a:ext cx="7994650" cy="48926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«SALVE MATER MISERICORDIAE,</a:t>
            </a:r>
          </a:p>
          <a:p>
            <a:pPr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MATER DEI ET MATER VENIAE,</a:t>
            </a:r>
          </a:p>
          <a:p>
            <a:pPr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MATER SPEI ET MATER GRATIAE,</a:t>
            </a:r>
          </a:p>
          <a:p>
            <a:pPr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MATER PLENA SANCTAE LAETITIAE. O MARIA!»</a:t>
            </a:r>
          </a:p>
          <a:p>
            <a:pPr>
              <a:defRPr/>
            </a:pPr>
            <a:endParaRPr lang="pt-PT" sz="24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2. “Esto, </a:t>
            </a:r>
            <a:r>
              <a:rPr lang="pt-PT" sz="2400" i="1" baseline="0" dirty="0" err="1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Mater</a:t>
            </a: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</a:t>
            </a:r>
            <a:r>
              <a:rPr lang="pt-PT" sz="2400" i="1" baseline="0" dirty="0" err="1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nostrum</a:t>
            </a: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sz="2400" i="1" baseline="0" dirty="0" err="1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solatium</a:t>
            </a: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;</a:t>
            </a:r>
          </a:p>
          <a:p>
            <a:pPr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400" i="1" baseline="0" dirty="0" err="1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nostrum</a:t>
            </a: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esto, tu Virgo </a:t>
            </a:r>
            <a:r>
              <a:rPr lang="pt-PT" sz="2400" i="1" baseline="0" dirty="0" err="1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gaudium</a:t>
            </a: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;</a:t>
            </a:r>
          </a:p>
          <a:p>
            <a:pPr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400" i="1" baseline="0" dirty="0" err="1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et</a:t>
            </a: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nos tandem </a:t>
            </a:r>
            <a:r>
              <a:rPr lang="pt-PT" sz="2400" i="1" baseline="0" dirty="0" err="1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post</a:t>
            </a: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hoc </a:t>
            </a:r>
            <a:r>
              <a:rPr lang="pt-PT" sz="2400" i="1" baseline="0" dirty="0" err="1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exsilium</a:t>
            </a: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;</a:t>
            </a:r>
          </a:p>
          <a:p>
            <a:pPr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400" i="1" baseline="0" dirty="0" err="1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laetos</a:t>
            </a: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junge </a:t>
            </a:r>
            <a:r>
              <a:rPr lang="pt-PT" sz="2400" i="1" baseline="0" dirty="0" err="1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choris</a:t>
            </a: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sz="2400" i="1" baseline="0" dirty="0" err="1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coelestium</a:t>
            </a: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 O Maria!”</a:t>
            </a:r>
          </a:p>
          <a:p>
            <a:pPr lvl="3"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( </a:t>
            </a:r>
            <a:r>
              <a:rPr lang="pt-PT" sz="20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Sê, ó Mãe, a nossa consolação;</a:t>
            </a:r>
          </a:p>
          <a:p>
            <a:pPr lvl="3">
              <a:defRPr/>
            </a:pPr>
            <a:r>
              <a:rPr lang="pt-PT" sz="20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sê, ó Virgem, a nossa alegria;</a:t>
            </a:r>
          </a:p>
          <a:p>
            <a:pPr lvl="3">
              <a:defRPr/>
            </a:pPr>
            <a:r>
              <a:rPr lang="pt-PT" sz="20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e depois deste exílio, reúne-nos</a:t>
            </a:r>
          </a:p>
          <a:p>
            <a:pPr lvl="3">
              <a:defRPr/>
            </a:pPr>
            <a:r>
              <a:rPr lang="pt-PT" sz="20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na alegria dos coros celestes. Ó Maria! )</a:t>
            </a:r>
          </a:p>
        </p:txBody>
      </p:sp>
      <p:pic>
        <p:nvPicPr>
          <p:cNvPr id="138246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9175" y="1409700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827584" y="1124744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(2)b</a:t>
            </a:r>
          </a:p>
        </p:txBody>
      </p:sp>
      <p:pic>
        <p:nvPicPr>
          <p:cNvPr id="138249" name="Picture 17" descr="COLOSSU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8250" name="Picture 16" descr="GRAP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266" name="Picture 7" descr="http://bsdehonbrasil.files.wordpress.com/2011/05/virgem_mari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5501" y="795921"/>
            <a:ext cx="3603401" cy="44668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>
            <a:off x="576263" y="1052513"/>
            <a:ext cx="291623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683568" y="1528331"/>
            <a:ext cx="8137525" cy="4708981"/>
          </a:xfrm>
          <a:prstGeom prst="rect">
            <a:avLst/>
          </a:prstGeom>
        </p:spPr>
        <p:txBody>
          <a:bodyPr>
            <a:spAutoFit/>
          </a:bodyPr>
          <a:lstStyle/>
          <a:p>
            <a:pPr lvl="1">
              <a:spcAft>
                <a:spcPts val="0"/>
              </a:spcAft>
              <a:defRPr/>
            </a:pPr>
            <a:r>
              <a:rPr lang="pt-PT" sz="25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 </a:t>
            </a:r>
            <a:r>
              <a:rPr lang="pt-PT" sz="25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Salve, </a:t>
            </a:r>
            <a:r>
              <a:rPr lang="pt-PT" sz="25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nobre Padroeira</a:t>
            </a:r>
          </a:p>
          <a:p>
            <a:pPr lvl="1">
              <a:spcAft>
                <a:spcPts val="0"/>
              </a:spcAft>
              <a:defRPr/>
            </a:pPr>
            <a:r>
              <a:rPr lang="pt-PT" sz="25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do povo Teu protegido,</a:t>
            </a:r>
          </a:p>
          <a:p>
            <a:pPr lvl="1">
              <a:spcAft>
                <a:spcPts val="0"/>
              </a:spcAft>
              <a:defRPr/>
            </a:pPr>
            <a:r>
              <a:rPr lang="pt-PT" sz="25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entre todos escolhido</a:t>
            </a:r>
          </a:p>
          <a:p>
            <a:pPr lvl="1">
              <a:spcAft>
                <a:spcPts val="0"/>
              </a:spcAft>
              <a:defRPr/>
            </a:pPr>
            <a:r>
              <a:rPr lang="pt-PT" sz="25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para o povo do Senhor.</a:t>
            </a:r>
          </a:p>
          <a:p>
            <a:pPr lvl="1">
              <a:spcAft>
                <a:spcPts val="0"/>
              </a:spcAft>
              <a:defRPr/>
            </a:pPr>
            <a:endParaRPr lang="pt-PT" sz="25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>
              <a:spcAft>
                <a:spcPts val="0"/>
              </a:spcAft>
              <a:defRPr/>
            </a:pPr>
            <a:r>
              <a:rPr lang="pt-PT" sz="25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Ó GLÓRIA DA NOSSA TERRA,</a:t>
            </a:r>
          </a:p>
          <a:p>
            <a:pPr lvl="1">
              <a:spcAft>
                <a:spcPts val="0"/>
              </a:spcAft>
              <a:defRPr/>
            </a:pPr>
            <a:r>
              <a:rPr lang="pt-PT" sz="25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 TENS SALVADO MIL VEZES,</a:t>
            </a:r>
          </a:p>
          <a:p>
            <a:pPr lvl="1">
              <a:spcAft>
                <a:spcPts val="0"/>
              </a:spcAft>
              <a:defRPr/>
            </a:pPr>
            <a:r>
              <a:rPr lang="pt-PT" sz="25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ENQUANTO HOUVER PORTUGUESES</a:t>
            </a:r>
          </a:p>
          <a:p>
            <a:pPr lvl="1">
              <a:spcAft>
                <a:spcPts val="0"/>
              </a:spcAft>
              <a:defRPr/>
            </a:pPr>
            <a:r>
              <a:rPr lang="pt-PT" sz="25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TU SERÁS O SEU AMOR!</a:t>
            </a:r>
          </a:p>
          <a:p>
            <a:pPr lvl="1">
              <a:spcAft>
                <a:spcPts val="0"/>
              </a:spcAft>
              <a:defRPr/>
            </a:pPr>
            <a:r>
              <a:rPr lang="pt-PT" sz="25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ENQUANTO HOUVER PORTUGUESES</a:t>
            </a:r>
          </a:p>
          <a:p>
            <a:pPr lvl="1">
              <a:spcAft>
                <a:spcPts val="0"/>
              </a:spcAft>
              <a:defRPr/>
            </a:pPr>
            <a:r>
              <a:rPr lang="pt-PT" sz="25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TU SERÁS O SEU AMOR!</a:t>
            </a:r>
          </a:p>
          <a:p>
            <a:pPr lvl="1">
              <a:spcAft>
                <a:spcPts val="0"/>
              </a:spcAft>
              <a:defRPr/>
            </a:pPr>
            <a:r>
              <a:rPr lang="pt-PT" sz="25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SEU AMOR!</a:t>
            </a: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539552" y="548680"/>
            <a:ext cx="2952378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290" name="Picture 2" descr="http://2.bp.blogspot.com/_QxWS6OcKaaQ/TQEf1gHQ6-I/AAAAAAAAA1Q/-LfUCVvHHTk/s1600/Imaculada+Concei%25C3%25A7%25C3%25A3o+de+Mari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6613" y="379413"/>
            <a:ext cx="2924175" cy="45624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0291" name="Picture 11" descr="https://encrypted-tbn1.gstatic.com/images?q=tbn:ANd9GcSm1eAxpH7SaZx80WbPQ_te60DujkhUGNHetzEWwgtjUU3Mh984v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2200" y="4581525"/>
            <a:ext cx="2524125" cy="18097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0292" name="Picture 10" descr="http://mesadepalavras.files.wordpress.com/2009/12/bobheu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2700" y="3573463"/>
            <a:ext cx="2170113" cy="27924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0293" name="Picture 1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948113"/>
            <a:ext cx="3052762" cy="22891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0294" name="Picture 2" descr="http://t0.gstatic.com/images?q=tbn:ANd9GcT2wR-ChXsrlwpNzi3ZhQKaPPWkjMHiSiVAMlG1-uw0fklCpj-a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613" y="628650"/>
            <a:ext cx="2476500" cy="33385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0295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3838" y="628650"/>
            <a:ext cx="1933575" cy="25844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0296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40297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 rot="21070274">
            <a:off x="392718" y="2349928"/>
            <a:ext cx="8922273" cy="247760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31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Estava já anunciado “no princípio da Criação” </a:t>
            </a:r>
            <a:r>
              <a:rPr lang="pt-PT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[«Ela esmagará a cabeça da “Cobra”…»]</a:t>
            </a:r>
            <a:r>
              <a:rPr lang="pt-PT" sz="31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. E, no mesmo instante em que Maria foi concebida sem pecado </a:t>
            </a:r>
            <a:r>
              <a:rPr lang="pt-PT" sz="31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(«Conceição Imaculada»</a:t>
            </a:r>
            <a:r>
              <a:rPr lang="pt-PT" sz="31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), deu início o Mistério da “Incarnação” de Deus…</a:t>
            </a:r>
          </a:p>
        </p:txBody>
      </p:sp>
      <p:sp>
        <p:nvSpPr>
          <p:cNvPr id="11" name="WordArt 4"/>
          <p:cNvSpPr>
            <a:spLocks noChangeArrowheads="1" noChangeShapeType="1"/>
          </p:cNvSpPr>
          <p:nvPr/>
        </p:nvSpPr>
        <p:spPr bwMode="auto">
          <a:xfrm>
            <a:off x="6228184" y="5445224"/>
            <a:ext cx="2336551" cy="7305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139700">
                    <a:schemeClr val="tx2">
                      <a:alpha val="7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42" name="Picture 12" descr="http://t1.gstatic.com/images?q=tbn:ANd9GcQYJOoEKS5kMRuYKxhZsgaRGnLbYHTjJ0u4aVsHoLa-Josq6Ek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1114425"/>
            <a:ext cx="2876550" cy="3975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971550" y="1127125"/>
            <a:ext cx="314642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cs typeface="+mn-cs"/>
            </a:endParaRPr>
          </a:p>
        </p:txBody>
      </p:sp>
      <p:sp>
        <p:nvSpPr>
          <p:cNvPr id="4" name="Rectângulo 3"/>
          <p:cNvSpPr/>
          <p:nvPr/>
        </p:nvSpPr>
        <p:spPr>
          <a:xfrm>
            <a:off x="611188" y="2420888"/>
            <a:ext cx="7201172" cy="3539430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>
              <a:spcAft>
                <a:spcPts val="0"/>
              </a:spcAft>
              <a:defRPr/>
            </a:pPr>
            <a:r>
              <a:rPr lang="pt-PT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CANTAI UM CÂNTICO NOVO: </a:t>
            </a:r>
            <a:br>
              <a:rPr lang="pt-PT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SENHOR FEZ MARAVILHAS!</a:t>
            </a:r>
            <a:br>
              <a:rPr lang="pt-PT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CANTAI AO NOSSO DEUS, </a:t>
            </a:r>
          </a:p>
          <a:p>
            <a:pPr>
              <a:spcAft>
                <a:spcPts val="0"/>
              </a:spcAft>
              <a:defRPr/>
            </a:pPr>
            <a:r>
              <a:rPr lang="pt-PT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CANTAI!</a:t>
            </a:r>
            <a:br>
              <a:rPr lang="pt-PT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/>
            </a:r>
            <a:br>
              <a:rPr lang="pt-PT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  </a:t>
            </a:r>
            <a:r>
              <a:rPr lang="pt-PT" sz="2000" i="1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</a:t>
            </a:r>
            <a:r>
              <a:rPr lang="pt-PT" i="1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Salve, ó Maria, cheia de graça, </a:t>
            </a:r>
            <a:br>
              <a:rPr lang="pt-PT" i="1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i="1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  o Senhor está contigo!</a:t>
            </a:r>
            <a:br>
              <a:rPr lang="pt-PT" i="1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i="1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  Bendita és tu entre as mulheres! </a:t>
            </a: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971600" y="546874"/>
            <a:ext cx="3146821" cy="51964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52789" y="599889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00" y="549275"/>
            <a:ext cx="4303713" cy="540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8851" name="Rectangle 3"/>
          <p:cNvSpPr>
            <a:spLocks noChangeArrowheads="1"/>
          </p:cNvSpPr>
          <p:nvPr/>
        </p:nvSpPr>
        <p:spPr bwMode="auto">
          <a:xfrm>
            <a:off x="1071563" y="928688"/>
            <a:ext cx="7677150" cy="548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>
              <a:lnSpc>
                <a:spcPct val="90000"/>
              </a:lnSpc>
              <a:defRPr/>
            </a:pPr>
            <a:r>
              <a:rPr kumimoji="0" lang="pt-PT" b="0" baseline="0" dirty="0">
                <a:latin typeface="Arial" charset="0"/>
              </a:rPr>
              <a:t>                                  </a:t>
            </a:r>
            <a:r>
              <a:rPr kumimoji="0" lang="pt-PT" sz="2000" b="0" i="1" baseline="0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[</a:t>
            </a:r>
            <a:r>
              <a:rPr kumimoji="0" lang="pt-PT" sz="2000" b="0" baseline="0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</a:t>
            </a:r>
            <a:r>
              <a:rPr kumimoji="0" lang="pt-PT" sz="2000" b="0" i="1" baseline="0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AO  ACENDER  A  </a:t>
            </a:r>
            <a:r>
              <a:rPr kumimoji="0" lang="pt-PT" sz="2000" i="1" baseline="0" dirty="0">
                <a:solidFill>
                  <a:srgbClr val="FF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2ª  VELA</a:t>
            </a:r>
            <a:r>
              <a:rPr kumimoji="0" lang="pt-PT" sz="2000" b="0" baseline="0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</a:t>
            </a:r>
            <a:r>
              <a:rPr kumimoji="0" lang="pt-PT" sz="2000" b="0" i="1" baseline="0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]</a:t>
            </a:r>
          </a:p>
          <a:p>
            <a:pPr algn="l">
              <a:lnSpc>
                <a:spcPct val="90000"/>
              </a:lnSpc>
              <a:defRPr/>
            </a:pPr>
            <a:endParaRPr kumimoji="0" lang="pt-PT" sz="2000" b="0" i="1" baseline="0" dirty="0"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algn="l">
              <a:lnSpc>
                <a:spcPct val="80000"/>
              </a:lnSpc>
              <a:defRPr/>
            </a:pPr>
            <a:r>
              <a:rPr kumimoji="0" lang="pt-PT" sz="24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Os profetas mantinham acesa</a:t>
            </a:r>
          </a:p>
          <a:p>
            <a:pPr algn="l">
              <a:lnSpc>
                <a:spcPct val="80000"/>
              </a:lnSpc>
              <a:defRPr/>
            </a:pPr>
            <a:r>
              <a:rPr kumimoji="0" lang="pt-PT" sz="24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 esperança de Israel.</a:t>
            </a:r>
          </a:p>
          <a:p>
            <a:pPr algn="l">
              <a:lnSpc>
                <a:spcPct val="80000"/>
              </a:lnSpc>
              <a:defRPr/>
            </a:pPr>
            <a:r>
              <a:rPr kumimoji="0" lang="pt-PT" sz="24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 	Em memória de João Batista </a:t>
            </a:r>
          </a:p>
          <a:p>
            <a:pPr algn="l">
              <a:lnSpc>
                <a:spcPct val="80000"/>
              </a:lnSpc>
              <a:defRPr/>
            </a:pPr>
            <a:r>
              <a:rPr kumimoji="0" lang="pt-PT" sz="24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 	e de todos os profetas</a:t>
            </a:r>
          </a:p>
          <a:p>
            <a:pPr algn="l">
              <a:lnSpc>
                <a:spcPct val="80000"/>
              </a:lnSpc>
              <a:defRPr/>
            </a:pPr>
            <a:r>
              <a:rPr kumimoji="0" lang="pt-PT" sz="24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 	que nos convidaram a preparar </a:t>
            </a:r>
          </a:p>
          <a:p>
            <a:pPr algn="l">
              <a:lnSpc>
                <a:spcPct val="80000"/>
              </a:lnSpc>
              <a:defRPr/>
            </a:pPr>
            <a:r>
              <a:rPr kumimoji="0" lang="pt-PT" sz="24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 	os caminhos da tua vinda,</a:t>
            </a:r>
          </a:p>
          <a:p>
            <a:pPr algn="l">
              <a:lnSpc>
                <a:spcPct val="80000"/>
              </a:lnSpc>
              <a:defRPr/>
            </a:pPr>
            <a:r>
              <a:rPr kumimoji="0" lang="pt-PT" sz="24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 	nós acendemos hoje estas </a:t>
            </a:r>
            <a:r>
              <a:rPr kumimoji="0" lang="pt-PT" sz="2400" u="sng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duas velas</a:t>
            </a:r>
            <a:r>
              <a:rPr kumimoji="0" lang="pt-PT" sz="24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</a:p>
          <a:p>
            <a:pPr algn="l">
              <a:lnSpc>
                <a:spcPct val="80000"/>
              </a:lnSpc>
              <a:defRPr/>
            </a:pPr>
            <a:r>
              <a:rPr kumimoji="0" lang="pt-PT" sz="24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Já se nota a mudança.</a:t>
            </a:r>
          </a:p>
          <a:p>
            <a:pPr algn="l">
              <a:lnSpc>
                <a:spcPct val="80000"/>
              </a:lnSpc>
              <a:defRPr/>
            </a:pPr>
            <a:r>
              <a:rPr kumimoji="0" lang="pt-PT" sz="24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Já floresce o deserto.</a:t>
            </a:r>
          </a:p>
          <a:p>
            <a:pPr algn="l">
              <a:lnSpc>
                <a:spcPct val="80000"/>
              </a:lnSpc>
              <a:defRPr/>
            </a:pPr>
            <a:r>
              <a:rPr kumimoji="0" lang="pt-PT" sz="24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 humanidade emociona-se diante de</a:t>
            </a:r>
          </a:p>
          <a:p>
            <a:pPr algn="l">
              <a:lnSpc>
                <a:spcPct val="80000"/>
              </a:lnSpc>
              <a:defRPr/>
            </a:pPr>
            <a:r>
              <a:rPr kumimoji="0" lang="pt-PT" sz="24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Deus que vem morar connosco.</a:t>
            </a:r>
          </a:p>
          <a:p>
            <a:pPr algn="l">
              <a:lnSpc>
                <a:spcPct val="80000"/>
              </a:lnSpc>
              <a:defRPr/>
            </a:pPr>
            <a:r>
              <a:rPr kumimoji="0" lang="pt-PT" sz="24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 	Que cada um de nós, Senhor,</a:t>
            </a:r>
          </a:p>
          <a:p>
            <a:pPr algn="l">
              <a:lnSpc>
                <a:spcPct val="80000"/>
              </a:lnSpc>
              <a:defRPr/>
            </a:pPr>
            <a:r>
              <a:rPr kumimoji="0" lang="pt-PT" sz="24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 	te abra a sua vida para que possas</a:t>
            </a:r>
          </a:p>
          <a:p>
            <a:pPr algn="l">
              <a:lnSpc>
                <a:spcPct val="80000"/>
              </a:lnSpc>
              <a:defRPr/>
            </a:pPr>
            <a:r>
              <a:rPr kumimoji="0" lang="pt-PT" sz="24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 	endireitar os nossos caminhos</a:t>
            </a:r>
          </a:p>
          <a:p>
            <a:pPr algn="l">
              <a:lnSpc>
                <a:spcPct val="80000"/>
              </a:lnSpc>
              <a:defRPr/>
            </a:pPr>
            <a:r>
              <a:rPr kumimoji="0" lang="pt-PT" sz="24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 	e manter acesa a esperança.</a:t>
            </a:r>
          </a:p>
          <a:p>
            <a:pPr algn="l">
              <a:lnSpc>
                <a:spcPct val="80000"/>
              </a:lnSpc>
              <a:defRPr/>
            </a:pPr>
            <a:r>
              <a:rPr kumimoji="0" lang="pt-PT" sz="24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Vem depressa, Senhor! </a:t>
            </a:r>
          </a:p>
        </p:txBody>
      </p:sp>
      <p:sp>
        <p:nvSpPr>
          <p:cNvPr id="49156" name="Line 5"/>
          <p:cNvSpPr>
            <a:spLocks noChangeShapeType="1"/>
          </p:cNvSpPr>
          <p:nvPr/>
        </p:nvSpPr>
        <p:spPr bwMode="auto">
          <a:xfrm flipV="1">
            <a:off x="1908175" y="981075"/>
            <a:ext cx="4032250" cy="1588"/>
          </a:xfrm>
          <a:prstGeom prst="line">
            <a:avLst/>
          </a:prstGeom>
          <a:noFill/>
          <a:ln w="3175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061286" y="598785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WordArt 3"/>
          <p:cNvSpPr>
            <a:spLocks noChangeArrowheads="1" noChangeShapeType="1" noTextEdit="1"/>
          </p:cNvSpPr>
          <p:nvPr/>
        </p:nvSpPr>
        <p:spPr bwMode="auto">
          <a:xfrm>
            <a:off x="1908175" y="549275"/>
            <a:ext cx="4032250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(Oração Inicial)</a:t>
            </a:r>
          </a:p>
        </p:txBody>
      </p:sp>
      <p:sp>
        <p:nvSpPr>
          <p:cNvPr id="8" name="CaixaDeTexto 7"/>
          <p:cNvSpPr txBox="1"/>
          <p:nvPr/>
        </p:nvSpPr>
        <p:spPr>
          <a:xfrm rot="19693824">
            <a:off x="-71699" y="857835"/>
            <a:ext cx="2028440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pt-PT" sz="1600" b="0" i="1" u="sng" baseline="0" dirty="0" smtClean="0">
                <a:ln w="12700">
                  <a:solidFill>
                    <a:schemeClr val="tx1"/>
                  </a:solidFill>
                </a:ln>
                <a:latin typeface="Calibri" pitchFamily="34" charset="0"/>
                <a:cs typeface="Calibri" pitchFamily="34" charset="0"/>
              </a:rPr>
              <a:t>Quando a Festa</a:t>
            </a:r>
            <a:r>
              <a:rPr lang="pt-PT" sz="1600" b="0" i="1" baseline="0" dirty="0" smtClean="0">
                <a:ln w="12700">
                  <a:solidFill>
                    <a:schemeClr val="tx1"/>
                  </a:solidFill>
                </a:ln>
                <a:latin typeface="Calibri" pitchFamily="34" charset="0"/>
                <a:cs typeface="Calibri" pitchFamily="34" charset="0"/>
              </a:rPr>
              <a:t> </a:t>
            </a:r>
          </a:p>
          <a:p>
            <a:r>
              <a:rPr lang="pt-PT" sz="1600" b="0" i="1" u="sng" baseline="0" dirty="0" smtClean="0">
                <a:ln w="12700">
                  <a:solidFill>
                    <a:schemeClr val="tx1"/>
                  </a:solidFill>
                </a:ln>
                <a:latin typeface="Calibri" pitchFamily="34" charset="0"/>
                <a:cs typeface="Calibri" pitchFamily="34" charset="0"/>
              </a:rPr>
              <a:t>calhar no 2º domingo</a:t>
            </a:r>
            <a:r>
              <a:rPr lang="pt-PT" sz="1600" b="0" i="1" baseline="0" dirty="0" smtClean="0">
                <a:ln w="12700">
                  <a:solidFill>
                    <a:schemeClr val="tx1"/>
                  </a:solidFill>
                </a:ln>
                <a:latin typeface="Calibri" pitchFamily="34" charset="0"/>
                <a:cs typeface="Calibri" pitchFamily="34" charset="0"/>
              </a:rPr>
              <a:t> </a:t>
            </a:r>
          </a:p>
          <a:p>
            <a:r>
              <a:rPr lang="pt-PT" sz="1600" b="0" i="1" u="sng" baseline="0" dirty="0" smtClean="0">
                <a:ln w="12700">
                  <a:solidFill>
                    <a:schemeClr val="tx1"/>
                  </a:solidFill>
                </a:ln>
                <a:latin typeface="Calibri" pitchFamily="34" charset="0"/>
                <a:cs typeface="Calibri" pitchFamily="34" charset="0"/>
              </a:rPr>
              <a:t>do Advento</a:t>
            </a:r>
            <a:endParaRPr lang="pt-PT" sz="1600" b="0" i="1" baseline="0" dirty="0">
              <a:ln w="12700">
                <a:solidFill>
                  <a:schemeClr val="tx1"/>
                </a:solidFill>
              </a:ln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3379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+mn-cs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240087" cy="0"/>
          </a:xfrm>
          <a:prstGeom prst="line">
            <a:avLst/>
          </a:prstGeom>
          <a:noFill/>
          <a:ln w="31750">
            <a:solidFill>
              <a:srgbClr val="FF9900"/>
            </a:solidFill>
            <a:round/>
            <a:headEnd/>
            <a:tailEnd/>
          </a:ln>
          <a:extLst/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FF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240087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5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</p:spTree>
    <p:extLst>
      <p:ext uri="{BB962C8B-B14F-4D97-AF65-F5344CB8AC3E}">
        <p14:creationId xmlns:p14="http://schemas.microsoft.com/office/powerpoint/2010/main" val="382927351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3955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200" baseline="0" dirty="0">
                <a:ln w="11430"/>
                <a:solidFill>
                  <a:srgbClr val="CCEC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  <a:cs typeface="+mn-cs"/>
              </a:rPr>
              <a:t>Liturgia</a:t>
            </a: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  <a:cs typeface="+mn-cs"/>
              </a:rPr>
              <a:t> da </a:t>
            </a:r>
          </a:p>
          <a:p>
            <a:pPr algn="ctr">
              <a:defRPr/>
            </a:pPr>
            <a:r>
              <a:rPr lang="pt-PT" sz="3600" kern="10" spc="300" baseline="0" dirty="0">
                <a:ln w="11430"/>
                <a:solidFill>
                  <a:srgbClr val="CCEC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  <a:cs typeface="+mn-cs"/>
              </a:rPr>
              <a:t>PALAVRA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475" y="980728"/>
            <a:ext cx="4749800" cy="4060825"/>
          </a:xfrm>
          <a:prstGeom prst="rect">
            <a:avLst/>
          </a:prstGeom>
          <a:noFill/>
          <a:ln>
            <a:noFill/>
          </a:ln>
          <a:effectLst>
            <a:glow rad="431800">
              <a:schemeClr val="tx2">
                <a:alpha val="55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chemeClr val="tx1"/>
                </a:solidFill>
              </a:ln>
              <a:cs typeface="+mn-cs"/>
            </a:endParaRPr>
          </a:p>
        </p:txBody>
      </p:sp>
      <p:pic>
        <p:nvPicPr>
          <p:cNvPr id="115715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291263" y="6045200"/>
            <a:ext cx="266700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881063" y="1484313"/>
            <a:ext cx="6931025" cy="440213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“Depois de Adão ter comido da árvore,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 Senhor Deus chamou-o e disse-lhe: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«Onde estás?». Ele respondeu: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«Ouvi o rumor dos vossos passos no jardim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e, como estava nu, tive medo e escondi-me».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Disse Deus: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«Quem te deu a conhecer que estavas nu?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Terias tu comido dessa árvore,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da qual te proibira comer?».  Adão respondeu: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«A mulher que me destes por companheira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deu-me do fruto da árvore e eu comi».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 Senhor Deus perguntou à mulher: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«Que fizeste?»  E a mulher respondeu: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«A serpente enganou-me e eu comi».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476375" y="980728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</a:t>
            </a: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LEITURA</a:t>
            </a:r>
            <a:endParaRPr lang="pt-PT" sz="3600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15719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17134</TotalTime>
  <Words>2186</Words>
  <Application>Microsoft Office PowerPoint</Application>
  <PresentationFormat>Apresentação no Ecrã (4:3)</PresentationFormat>
  <Paragraphs>372</Paragraphs>
  <Slides>34</Slides>
  <Notes>8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8</vt:i4>
      </vt:variant>
      <vt:variant>
        <vt:lpstr>Tema</vt:lpstr>
      </vt:variant>
      <vt:variant>
        <vt:i4>9</vt:i4>
      </vt:variant>
      <vt:variant>
        <vt:lpstr>Títulos dos diapositivos</vt:lpstr>
      </vt:variant>
      <vt:variant>
        <vt:i4>34</vt:i4>
      </vt:variant>
    </vt:vector>
  </HeadingPairs>
  <TitlesOfParts>
    <vt:vector size="51" baseType="lpstr">
      <vt:lpstr>Arial</vt:lpstr>
      <vt:lpstr>Arial Black</vt:lpstr>
      <vt:lpstr>Arial Rounded MT Bold</vt:lpstr>
      <vt:lpstr>Britannic Bold</vt:lpstr>
      <vt:lpstr>Calibri</vt:lpstr>
      <vt:lpstr>Tahoma</vt:lpstr>
      <vt:lpstr>Times New Roman</vt:lpstr>
      <vt:lpstr>Wingdings</vt:lpstr>
      <vt:lpstr>1_Modelo de apresentação predefinido</vt:lpstr>
      <vt:lpstr>2_Modelo de apresentação predefinido</vt:lpstr>
      <vt:lpstr>3_Modelo de apresentação predefinido</vt:lpstr>
      <vt:lpstr>4_Modelo de apresentação predefinido</vt:lpstr>
      <vt:lpstr>5_Modelo de apresentação predefinido</vt:lpstr>
      <vt:lpstr>7_Modelo de apresentação predefinido</vt:lpstr>
      <vt:lpstr>8_Modelo de apresentação predefinido</vt:lpstr>
      <vt:lpstr>9_Modelo de apresentação predefinido</vt:lpstr>
      <vt:lpstr>6_Modelo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[ Após a Consagração / À escolha ]  (1ª) S- Mistério da fé!       P- Anunciamos, Senhor, a Vossa morte,           proclamamos a Vossa Ressurreição.          Vinde, Senhor Jesus!       (2ª)  S- Mistério admirável da nossa fé!        P- Quando comemos deste pão            e bebemos deste cálice,             anunciamos, Senhor, a Vossa morte,            esperando a Vossa vinda gloriosa.       (3ª) S- Mistério da fé para a salvação do mundo!         P-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1343</cp:revision>
  <dcterms:created xsi:type="dcterms:W3CDTF">2006-05-02T09:35:59Z</dcterms:created>
  <dcterms:modified xsi:type="dcterms:W3CDTF">2014-12-08T12:33:31Z</dcterms:modified>
</cp:coreProperties>
</file>