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84" r:id="rId2"/>
    <p:sldMasterId id="2147483869" r:id="rId3"/>
    <p:sldMasterId id="2147484074" r:id="rId4"/>
    <p:sldMasterId id="2147484087" r:id="rId5"/>
    <p:sldMasterId id="2147484100" r:id="rId6"/>
    <p:sldMasterId id="2147484113" r:id="rId7"/>
    <p:sldMasterId id="2147485086" r:id="rId8"/>
    <p:sldMasterId id="2147491281" r:id="rId9"/>
    <p:sldMasterId id="2147491294" r:id="rId10"/>
  </p:sldMasterIdLst>
  <p:notesMasterIdLst>
    <p:notesMasterId r:id="rId41"/>
  </p:notesMasterIdLst>
  <p:sldIdLst>
    <p:sldId id="344" r:id="rId11"/>
    <p:sldId id="281" r:id="rId12"/>
    <p:sldId id="342" r:id="rId13"/>
    <p:sldId id="294" r:id="rId14"/>
    <p:sldId id="322" r:id="rId15"/>
    <p:sldId id="338" r:id="rId16"/>
    <p:sldId id="329" r:id="rId17"/>
    <p:sldId id="346" r:id="rId18"/>
    <p:sldId id="260" r:id="rId19"/>
    <p:sldId id="347" r:id="rId20"/>
    <p:sldId id="321" r:id="rId21"/>
    <p:sldId id="261" r:id="rId22"/>
    <p:sldId id="348" r:id="rId23"/>
    <p:sldId id="327" r:id="rId24"/>
    <p:sldId id="268" r:id="rId25"/>
    <p:sldId id="337" r:id="rId26"/>
    <p:sldId id="296" r:id="rId27"/>
    <p:sldId id="323" r:id="rId28"/>
    <p:sldId id="324" r:id="rId29"/>
    <p:sldId id="313" r:id="rId30"/>
    <p:sldId id="340" r:id="rId31"/>
    <p:sldId id="336" r:id="rId32"/>
    <p:sldId id="325" r:id="rId33"/>
    <p:sldId id="302" r:id="rId34"/>
    <p:sldId id="308" r:id="rId35"/>
    <p:sldId id="345" r:id="rId36"/>
    <p:sldId id="280" r:id="rId37"/>
    <p:sldId id="331" r:id="rId38"/>
    <p:sldId id="311" r:id="rId39"/>
    <p:sldId id="343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99FF"/>
    <a:srgbClr val="FF0000"/>
    <a:srgbClr val="0066FF"/>
    <a:srgbClr val="00FF00"/>
    <a:srgbClr val="0099FF"/>
    <a:srgbClr val="00FFFF"/>
    <a:srgbClr val="FF6600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8" autoAdjust="0"/>
    <p:restoredTop sz="94728" autoAdjust="0"/>
  </p:normalViewPr>
  <p:slideViewPr>
    <p:cSldViewPr>
      <p:cViewPr varScale="1">
        <p:scale>
          <a:sx n="97" d="100"/>
          <a:sy n="97" d="100"/>
        </p:scale>
        <p:origin x="10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35AF4A-1E88-4439-9038-F96B2FB54141}" type="datetimeFigureOut">
              <a:rPr lang="pt-PT"/>
              <a:pPr>
                <a:defRPr/>
              </a:pPr>
              <a:t>01/11/2014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516E3F-A69A-4427-8AD9-4AB2F12558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3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1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1A8826-A89C-48B9-A885-02807438EA85}" type="slidenum">
              <a:rPr lang="pt-PT" sz="1200" smtClean="0"/>
              <a:pPr eaLnBrk="1" hangingPunct="1"/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70909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4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BAD6-EA48-4434-8CAE-656D82E53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9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D275-2629-4949-B33F-366B2AE775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0595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510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944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596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2593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5749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475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8020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8269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5197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F2008-E31A-4656-B304-9C7E32DB05F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04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2CFD-7FC4-4A74-A612-397FCC95B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6676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BCD5-A621-4C46-B62F-91AB38BF2B2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3042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DA1E-6411-4E4D-B8D4-C84F415F502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978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81B67-B975-4187-8C45-5A9E66611B0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09012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2431-1F24-4E11-8F45-3E3B7658BD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7429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30AB-6DAB-4C6B-8967-AE961B627F5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39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0C79-F511-4517-80EC-CAA9F8A2506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9168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57AB1-32AD-4620-988F-F75EA9EE05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9027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DF27-DFBF-4F50-8E96-C6A5B09497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633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9BDA-378C-484E-9F5C-6944022B566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9238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8A3CE-012D-4563-AB08-0D4D77F5788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7129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F357-7604-43AC-AAA1-4278CEEC0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331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212F-1B8F-4134-ACC3-1247A08D6D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4396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C471-6808-4FBF-9043-B920139B7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42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F8E2-6D8E-4C00-945C-6F8C43BB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51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52C2-F45D-4DB2-BB7B-4492C447A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1996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DDC4-A072-417F-B7F5-15306036F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4623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9FE3-1F3D-4F7A-A811-877B81749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43755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14D5-D494-4DC8-A1EF-94C79822A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4404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F05E-5C13-4F72-B123-B6F1380BD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642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5F2B-0A1C-48EC-9E3C-76D484CEC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9638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A77D-9FED-4175-829F-291D4099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68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CA93-975D-42BA-89AD-61FE53D88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87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9C9-73D3-4891-86A6-2F450D406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10262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A57B-AD46-416A-9838-2A1464FA2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36295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2FB-3093-4194-9C11-1A8B75EB3C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72127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5D47-FAA0-4876-8DA0-67E6E84A3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691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4D87-9D78-41BA-B4BF-06CBDDB90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95264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0A86-9BD9-4E14-8867-A142DE3D0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431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F48B-0302-4B44-AE54-4235B0003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4180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41D3-AF8E-4685-97AB-8276EF509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9388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FE93-FA48-4CA3-A075-DF1CDB9EF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83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3CE-D89A-4F59-82CC-761EA2D46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79447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9F42-4848-4672-99E9-FEABF8A6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549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D36-3C32-4286-8024-C7E9DAEE9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80055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00C5-90FD-4E94-A4AC-24CC2A504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58097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FF7C-C757-4212-9FDE-07170ACEE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8562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960F-AA61-4B4A-8CC5-E2A7AC966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98979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B296-4837-4F90-88DF-311A2CC3D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0438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7383-DE0F-479A-BF7C-5A8040CC0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93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613-EE02-4E0A-ACF4-506A09A0E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25337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3F66-64B4-47D9-9417-BDA4397A7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4890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8E66-0F72-4FD4-B92A-0CB72F5BA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997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64EA-376A-43A3-9FB8-53D512E7C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45616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24CE-FDBA-40E7-B378-1B654B09B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9859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EE45-822C-4FB5-B106-81569EEA5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59883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67E1-3494-47BC-9D74-5379B4BD29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9614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03D-6D05-4B59-87B0-736C36E7AD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34206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F17-FC2F-4E81-9D6A-EB857FFAA7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58779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F22A-C29F-4D6E-8032-9C8C7A8E1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65130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B9826-AD8E-4230-8F5B-57A23E89C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10003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E4F6-F955-4423-9075-920CB6793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9277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D7FC-D9A4-4A82-99D3-D0F09C21D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218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4C62-2C45-4AA3-B49E-C22561CB9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4862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C750-AE2A-4A4F-8D39-915C64BA5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38376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4D20B-736A-414B-B362-9EFC31ED0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11945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5EB8-6451-40FE-B130-4E77F1340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563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E106-0124-4660-ACD7-8513C845B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63227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208-4D56-4973-93C1-E536B90E5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37027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2F83-C7A5-4F00-B34F-6EDACE7A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88866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862-4E1F-454E-AC55-09EC48FE2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63932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D884-0596-42D8-B478-7984BFC5E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7257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7826-0E35-4D34-9573-42870E032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07566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AB13B-8655-48B9-9BC8-87EB12397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283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A5DA-2F1D-4BEE-B747-DDD16370B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9941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F6E1-16B6-411D-8B64-DAC9CD3C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2395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8119-3BFE-4E2C-9739-E4CEC3975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534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2DC9-35A6-44D8-BBD2-C8F16C5B1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60819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8B43-66B9-444E-A294-CFBF88155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08398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95C3-EE78-437B-BC63-AF708D4D01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037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C75F-2D5B-422B-8BB6-EE7E45E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5795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AC5B2-5CB6-4ABF-93F8-030C3D65B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757432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0407-7EC0-4C24-A3D9-D2BB6F06FF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16712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AE9E-087A-401E-A21B-6CF8DE4B3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42078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4236-3431-438D-9755-65F31DAA4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654138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324-B270-4DAB-AD5F-36BD3E9D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37265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1177-BC20-4299-BE2D-07886C719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22393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0AC2-C5DB-4B96-9A02-8416F68312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28778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F9375-5419-4CBF-8CC5-957DFE7CD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8154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40CA-00A0-47DC-B991-40F7CD460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804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FD3C-AC10-4BD0-8724-D99205D06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1154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5460-9B3B-4DCF-90E7-355AE6F66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61592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A8D9-3DA7-4FEB-875A-0C825A232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99842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ED62-2032-4F72-BE89-594554DA0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44467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8F17-E409-4A32-A411-845C5B4CE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65142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2F10-A72F-4860-A13F-893515A75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805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C0358-0EE5-4801-92B5-7E0CDFC34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2661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80E6-CA1C-4076-BBF0-3AA72ECCF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28741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EB45-7BEE-44AE-8137-3394EF72C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68496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632B-89A0-46C9-8B79-55DEEB743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01381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9851-822D-44CE-9CD9-C2C93BA26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6300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37D6-0449-453E-8D0E-0762FE9A8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2145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B8C9-3BAE-4AE0-9D63-D5D263BA1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966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B992-D54F-4AF9-A03D-35B3B4643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05782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DC30-6025-47F9-B622-66AB34529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8861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7A57-C1C7-4645-A1FA-40D8613634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50142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3C3-39E0-492B-8CE8-AD36461DF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52897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74F-906B-4F70-9EC9-2B6042A5B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71467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2A3C-E514-46AB-9CC1-6FFDE2B03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1467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8F96-3760-43CE-B3C4-5974996D9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2168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1C5B-122E-4414-B819-EE4261AB4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0804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57FC-876A-4E52-8F68-84889CEA5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3618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493-12CE-4A0D-AD40-D4DF5FF15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65921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69D5-608D-4A35-AC46-8DC8AEBDF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7425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14CF-E08E-4DBD-8BEE-42C52DA9D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09348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963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087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5832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C9498E9-57EA-4AA1-8D4F-159D9542C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73" r:id="rId1"/>
    <p:sldLayoutId id="2147491174" r:id="rId2"/>
    <p:sldLayoutId id="2147491175" r:id="rId3"/>
    <p:sldLayoutId id="2147491176" r:id="rId4"/>
    <p:sldLayoutId id="2147491177" r:id="rId5"/>
    <p:sldLayoutId id="2147491178" r:id="rId6"/>
    <p:sldLayoutId id="2147491179" r:id="rId7"/>
    <p:sldLayoutId id="2147491180" r:id="rId8"/>
    <p:sldLayoutId id="2147491181" r:id="rId9"/>
    <p:sldLayoutId id="2147491182" r:id="rId10"/>
    <p:sldLayoutId id="2147491183" r:id="rId11"/>
    <p:sldLayoutId id="21474911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95B4803-798C-4E3E-9F11-262DB8B53A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8639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95" r:id="rId1"/>
    <p:sldLayoutId id="2147491296" r:id="rId2"/>
    <p:sldLayoutId id="2147491297" r:id="rId3"/>
    <p:sldLayoutId id="2147491298" r:id="rId4"/>
    <p:sldLayoutId id="2147491299" r:id="rId5"/>
    <p:sldLayoutId id="2147491300" r:id="rId6"/>
    <p:sldLayoutId id="2147491301" r:id="rId7"/>
    <p:sldLayoutId id="2147491302" r:id="rId8"/>
    <p:sldLayoutId id="2147491303" r:id="rId9"/>
    <p:sldLayoutId id="2147491304" r:id="rId10"/>
    <p:sldLayoutId id="2147491305" r:id="rId11"/>
    <p:sldLayoutId id="21474913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8F4BD7E-AE22-4EA4-87E7-9B946D870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97" r:id="rId1"/>
    <p:sldLayoutId id="2147491198" r:id="rId2"/>
    <p:sldLayoutId id="2147491199" r:id="rId3"/>
    <p:sldLayoutId id="2147491200" r:id="rId4"/>
    <p:sldLayoutId id="2147491201" r:id="rId5"/>
    <p:sldLayoutId id="2147491202" r:id="rId6"/>
    <p:sldLayoutId id="2147491203" r:id="rId7"/>
    <p:sldLayoutId id="2147491204" r:id="rId8"/>
    <p:sldLayoutId id="2147491205" r:id="rId9"/>
    <p:sldLayoutId id="2147491206" r:id="rId10"/>
    <p:sldLayoutId id="2147491207" r:id="rId11"/>
    <p:sldLayoutId id="2147491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B841A17-34C3-4F9E-9FBE-8769477DB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09" r:id="rId1"/>
    <p:sldLayoutId id="2147491210" r:id="rId2"/>
    <p:sldLayoutId id="2147491211" r:id="rId3"/>
    <p:sldLayoutId id="2147491212" r:id="rId4"/>
    <p:sldLayoutId id="2147491213" r:id="rId5"/>
    <p:sldLayoutId id="2147491214" r:id="rId6"/>
    <p:sldLayoutId id="2147491215" r:id="rId7"/>
    <p:sldLayoutId id="2147491216" r:id="rId8"/>
    <p:sldLayoutId id="2147491217" r:id="rId9"/>
    <p:sldLayoutId id="2147491218" r:id="rId10"/>
    <p:sldLayoutId id="2147491219" r:id="rId11"/>
    <p:sldLayoutId id="21474912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91A9F34-C934-4FCB-B3E2-8DEE1B427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1" r:id="rId1"/>
    <p:sldLayoutId id="2147491222" r:id="rId2"/>
    <p:sldLayoutId id="2147491223" r:id="rId3"/>
    <p:sldLayoutId id="2147491224" r:id="rId4"/>
    <p:sldLayoutId id="2147491225" r:id="rId5"/>
    <p:sldLayoutId id="2147491226" r:id="rId6"/>
    <p:sldLayoutId id="2147491227" r:id="rId7"/>
    <p:sldLayoutId id="2147491228" r:id="rId8"/>
    <p:sldLayoutId id="2147491229" r:id="rId9"/>
    <p:sldLayoutId id="2147491230" r:id="rId10"/>
    <p:sldLayoutId id="2147491231" r:id="rId11"/>
    <p:sldLayoutId id="2147491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FEE81F9-B277-43D3-92FF-92F648314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3" r:id="rId1"/>
    <p:sldLayoutId id="2147491234" r:id="rId2"/>
    <p:sldLayoutId id="2147491235" r:id="rId3"/>
    <p:sldLayoutId id="2147491236" r:id="rId4"/>
    <p:sldLayoutId id="2147491237" r:id="rId5"/>
    <p:sldLayoutId id="2147491238" r:id="rId6"/>
    <p:sldLayoutId id="2147491239" r:id="rId7"/>
    <p:sldLayoutId id="2147491240" r:id="rId8"/>
    <p:sldLayoutId id="2147491241" r:id="rId9"/>
    <p:sldLayoutId id="2147491242" r:id="rId10"/>
    <p:sldLayoutId id="2147491243" r:id="rId11"/>
    <p:sldLayoutId id="2147491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002D91-C00E-4F04-AF70-B5DD7440F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45" r:id="rId1"/>
    <p:sldLayoutId id="2147491246" r:id="rId2"/>
    <p:sldLayoutId id="2147491247" r:id="rId3"/>
    <p:sldLayoutId id="2147491248" r:id="rId4"/>
    <p:sldLayoutId id="2147491249" r:id="rId5"/>
    <p:sldLayoutId id="2147491250" r:id="rId6"/>
    <p:sldLayoutId id="2147491251" r:id="rId7"/>
    <p:sldLayoutId id="2147491252" r:id="rId8"/>
    <p:sldLayoutId id="2147491253" r:id="rId9"/>
    <p:sldLayoutId id="2147491254" r:id="rId10"/>
    <p:sldLayoutId id="2147491255" r:id="rId11"/>
    <p:sldLayoutId id="2147491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FE93A1-2DF8-4921-B5D4-7D4E63B58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  <p:sldLayoutId id="2147491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D6EFB89-BFB3-4776-94C8-FF617B325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9" r:id="rId1"/>
    <p:sldLayoutId id="2147491270" r:id="rId2"/>
    <p:sldLayoutId id="2147491271" r:id="rId3"/>
    <p:sldLayoutId id="2147491272" r:id="rId4"/>
    <p:sldLayoutId id="2147491273" r:id="rId5"/>
    <p:sldLayoutId id="2147491274" r:id="rId6"/>
    <p:sldLayoutId id="2147491275" r:id="rId7"/>
    <p:sldLayoutId id="2147491276" r:id="rId8"/>
    <p:sldLayoutId id="2147491277" r:id="rId9"/>
    <p:sldLayoutId id="2147491278" r:id="rId10"/>
    <p:sldLayoutId id="2147491279" r:id="rId11"/>
    <p:sldLayoutId id="2147491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637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82" r:id="rId1"/>
    <p:sldLayoutId id="2147491283" r:id="rId2"/>
    <p:sldLayoutId id="2147491284" r:id="rId3"/>
    <p:sldLayoutId id="2147491285" r:id="rId4"/>
    <p:sldLayoutId id="2147491286" r:id="rId5"/>
    <p:sldLayoutId id="2147491287" r:id="rId6"/>
    <p:sldLayoutId id="2147491288" r:id="rId7"/>
    <p:sldLayoutId id="2147491289" r:id="rId8"/>
    <p:sldLayoutId id="2147491290" r:id="rId9"/>
    <p:sldLayoutId id="2147491291" r:id="rId10"/>
    <p:sldLayoutId id="2147491292" r:id="rId11"/>
    <p:sldLayoutId id="21474912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114096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36457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“Não queremos, irmãos, deixar-vos na ignorância 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respeito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defuntos,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contristardes como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outros,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têm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esperança.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acreditamos que Jesus morreu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ressuscitou, 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modo, Deus levará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Jesus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que temos para vos dizer,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segundo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Senhor: Nós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vivos,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ficarmos para a vinda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precederemos os que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sinal dado, à voz do Arcanjo e ao som da trombeta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divina,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próprio Senhor descerá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mortos em Cristo ressuscitarão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primeiro. 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seguida, nós, os vivos, os que tivermos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ficado, seremos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arrebatados juntamente com eles sobre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nuvens,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irmos ao encontro do Senhor 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ares,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estaremos sempre com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Senhor. Consolai-vos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aos outros com estas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palavras”.                                                 							      (1 Ts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508104" y="1152525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31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10.quickcachr.fotos.sapo.pt/i/Bab11aa5b/13502243_kL9k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28800"/>
            <a:ext cx="5195090" cy="3909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336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9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70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7592" y="2941178"/>
            <a:ext cx="7706816" cy="28083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desceu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4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comer deste pão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viverá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eternamente.</a:t>
            </a: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19675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exclamou: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Te bendigo, ó Pai, Senhor do céu e da terra,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escondeste estas verdades aos sábios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inteligentes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revelaste aos pequeninos.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Sim, Pai, Eu Te bendigo,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foi do teu agrado.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Me foi dado por meu Pai.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conhece o Filho senão o Pai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conhece o Pai senão o Filho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a quem o Filho o quiser revelar.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a Mim,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andais cansados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oprimidos,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vos aliviarei.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Tomai sobre vós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jugo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aprendei de Mim,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sou manso e humilde de coração,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encontrareis descanso para as vossas almas.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meu jugo é suave e a minha carga é leve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(Mt 11)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07184" y="1226784"/>
            <a:ext cx="8729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“Disse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à multidão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pão vivo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que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é minha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darei pela vida do mundo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discutiam entre si: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pode Ele dar-nos a sua carne a comer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comerdes a carne do Filho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beberdes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tereis a vida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tem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eterna;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ressuscitarei no último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minha carne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comida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sangue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bebida.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 carne 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permanece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Mim 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nele. Assim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Pai, que vive,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enviou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vivo pelo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também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Me come viverá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Mim. Este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pão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Céu;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o dos vossos pais, que o comeram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morreram: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6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615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5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050246"/>
            <a:ext cx="864063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o Salvador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todos, e que associou à Sua Mãe, Maria, para levar até ao fim a nossa Redenção.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27063" lvl="2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agora que aumente a nossa Fé e Esperança, para intercedermos pelos nossos fiéis defuntos, para 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Igreja, nossa Mãe,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sustente a Esperança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nos ajude a aceitar a dor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ausência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defuntos…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socorra e ampare os que têm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coração entristecido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saibamos aceitar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como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porta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da plenitude da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827584" y="5085184"/>
            <a:ext cx="770408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Aumenta a nossa fé e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revigora a nossa esperança!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745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2f57kAo_Fgs/U2mMo2LpoCI/AAAAAAAA14I/KJd2Iid0OzU/s1600/tu-pan-nos-lleva-al-cie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52" y="3501521"/>
            <a:ext cx="3024683" cy="2591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despertaremcristo.files.wordpress.com/2011/11/deus-e-e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5548" r="8851" b="10465"/>
          <a:stretch/>
        </p:blipFill>
        <p:spPr bwMode="auto">
          <a:xfrm>
            <a:off x="5165843" y="1526177"/>
            <a:ext cx="331236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5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848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576360" y="1415063"/>
            <a:ext cx="7100096" cy="394367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DIZEM QUE NASCEMOS PARA MORRER: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ACREDITAMOS, SENHOR,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SABEMOS QUE MORREMOS PARA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VIVER!</a:t>
            </a: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aceito a própria morte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como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 naufrágio:</a:t>
            </a: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faz-me,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Pai,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chegar ao porto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de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braços!</a:t>
            </a: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95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05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3517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536" y="692696"/>
            <a:ext cx="8496944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spc="5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Comemoração dos </a:t>
            </a:r>
            <a:endParaRPr lang="pt-PT" sz="3600" kern="10" spc="5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pt-PT" sz="3600" kern="10" spc="7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FIÉIS DEFUNTOS</a:t>
            </a:r>
            <a:endParaRPr lang="pt-PT" sz="3600" kern="10" spc="7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77272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35176" name="Text Box 16"/>
          <p:cNvSpPr txBox="1">
            <a:spLocks noChangeArrowheads="1"/>
          </p:cNvSpPr>
          <p:nvPr/>
        </p:nvSpPr>
        <p:spPr bwMode="auto">
          <a:xfrm>
            <a:off x="396305" y="3332599"/>
            <a:ext cx="6047903" cy="24006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O Pai Deus (</a:t>
            </a:r>
            <a:r>
              <a:rPr lang="pt-PT" sz="2200" i="1" baseline="0" dirty="0" smtClean="0">
                <a:latin typeface="Arial" charset="0"/>
              </a:rPr>
              <a:t>Abba</a:t>
            </a:r>
            <a:r>
              <a:rPr lang="pt-PT" sz="2200" baseline="0" dirty="0" smtClean="0">
                <a:latin typeface="Arial" charset="0"/>
              </a:rPr>
              <a:t>) revela a </a:t>
            </a:r>
            <a:r>
              <a:rPr lang="pt-PT" sz="2200" i="1" baseline="0" dirty="0" smtClean="0">
                <a:latin typeface="Arial" charset="0"/>
              </a:rPr>
              <a:t>Eternidade</a:t>
            </a:r>
            <a:r>
              <a:rPr lang="pt-PT" sz="2200" baseline="0" dirty="0" smtClean="0">
                <a:latin typeface="Arial" charset="0"/>
              </a:rPr>
              <a:t> aos </a:t>
            </a:r>
            <a:r>
              <a:rPr lang="pt-PT" sz="2200" i="1" baseline="0" dirty="0" smtClean="0">
                <a:latin typeface="Arial" charset="0"/>
              </a:rPr>
              <a:t>simples,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i="1" baseline="0" dirty="0" smtClean="0">
                <a:latin typeface="Arial" charset="0"/>
              </a:rPr>
              <a:t>pequenos, fiéis...</a:t>
            </a:r>
            <a:r>
              <a:rPr lang="pt-PT" sz="2000" b="0" i="1" baseline="0" dirty="0" smtClean="0">
                <a:latin typeface="Arial" charset="0"/>
              </a:rPr>
              <a:t>[ 3ªL./Evang.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11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 smtClean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Quem sofre, mas tem Fé… sabe que o </a:t>
            </a:r>
            <a:r>
              <a:rPr lang="pt-PT" sz="2400" i="1" baseline="0" dirty="0" smtClean="0">
                <a:latin typeface="Arial" charset="0"/>
              </a:rPr>
              <a:t>seu Redentor está Vivo!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Jb 19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As coisas visíveis </a:t>
            </a:r>
            <a:r>
              <a:rPr lang="pt-PT" sz="2200" i="1" baseline="0" dirty="0" smtClean="0">
                <a:latin typeface="Arial" charset="0"/>
              </a:rPr>
              <a:t>passam</a:t>
            </a:r>
            <a:r>
              <a:rPr lang="pt-PT" sz="2200" baseline="0" dirty="0" smtClean="0">
                <a:latin typeface="Arial" charset="0"/>
              </a:rPr>
              <a:t> e </a:t>
            </a:r>
            <a:r>
              <a:rPr lang="pt-PT" sz="2200" i="1" baseline="0" dirty="0" smtClean="0">
                <a:latin typeface="Arial" charset="0"/>
              </a:rPr>
              <a:t>findam</a:t>
            </a:r>
            <a:r>
              <a:rPr lang="pt-PT" sz="2200" baseline="0" dirty="0" smtClean="0">
                <a:latin typeface="Arial" charset="0"/>
              </a:rPr>
              <a:t>… as invisíveis são Eternas!…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2 Cor 4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788024" y="404664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02 </a:t>
            </a:r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462498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4" name="WordArt 10"/>
          <p:cNvSpPr>
            <a:spLocks noChangeArrowheads="1" noChangeShapeType="1" noTextEdit="1"/>
          </p:cNvSpPr>
          <p:nvPr/>
        </p:nvSpPr>
        <p:spPr bwMode="auto">
          <a:xfrm>
            <a:off x="7596336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6510657" y="3332599"/>
            <a:ext cx="2304355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- 1</a:t>
            </a:r>
            <a:r>
              <a:rPr lang="pt-PT" sz="3600" b="0" kern="10" baseline="0" dirty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ª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Missa -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6624472" y="3717032"/>
            <a:ext cx="2196000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(e Leit’s da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3ª</a:t>
            </a:r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pt-PT" sz="3600" b="0" i="1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155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501826" y="1213418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46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4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6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7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10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611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361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3171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46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92840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277599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6" y="2508671"/>
            <a:ext cx="3271909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ortalintegracao.com/portal/wp-content/uploads/2012/06/corpus-christ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17" b="15044"/>
          <a:stretch/>
        </p:blipFill>
        <p:spPr bwMode="auto">
          <a:xfrm>
            <a:off x="460241" y="2059585"/>
            <a:ext cx="3247663" cy="205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88740"/>
            <a:ext cx="4633991" cy="34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1.bp.blogspot.com/-lYgBBc47NCA/UkL4FitPp4I/AAAAAAAAE1A/exY2TTYCMbM/s1600/Captur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541135" cy="235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247087" y="1591875"/>
            <a:ext cx="7717401" cy="486146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FontTx/>
              <a:buNone/>
              <a:defRPr/>
            </a:pPr>
            <a:r>
              <a:rPr lang="pt-PT" sz="1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desceu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comer deste pão viverá eternamente.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que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hei de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 é a Minha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darei pela vida do mundo.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não comerdes 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Filho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 / 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beberdes o Seu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não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tereis a vida em vós.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9145" y="609365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cancaonova.com/dunga/files/2011/01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11" y="3933056"/>
            <a:ext cx="3489549" cy="2310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4117"/>
            <a:ext cx="3195759" cy="2397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54359" y="1772817"/>
            <a:ext cx="8038121" cy="396044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Clr>
                <a:srgbClr val="6699FF"/>
              </a:buClr>
              <a:buFontTx/>
              <a:buNone/>
              <a:defRPr/>
            </a:pPr>
            <a:r>
              <a:rPr lang="pt-PT" sz="1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a Minha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bebe o Meu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/ tem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vida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eterna, 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ressuscitá-lo-ei no último dia.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Minha 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verdadeira comida,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o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 Sangue é verdadeira bebida.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16132" y="100098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318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844824"/>
            <a:ext cx="8682038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nossos seres queridos, e todos os outros irmãos que já passaram para a Vida eterna, pedem de nós, também a lembrança e a oração, mas sobretudo a nossa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atitude constante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 aceitarmos e assumirmos esta vida – com as suas luzes e sombras – como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prelúdio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Eternidade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Vamos, então, formular o nosso compromisso: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Amarmos sempre a vida como meio de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superar a 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Vivermos a realidade do nosso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corpo como morada da alma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Seguirmos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caminho da cruz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Jesus viveu e nos traçou...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Deixar-nos transformar pela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Cruz, sinal e marca do Batismo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r>
              <a:rPr lang="pt-PT" sz="2000" strike="sngStrike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trike="sngStrike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439664" y="5373216"/>
            <a:ext cx="619323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Morrer contigo,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É viver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encrypted-tbn3.gstatic.com/images?q=tbn:ANd9GcRhG8sH3gjla8Bfz__p342-4Gytml0hS9rgfG46NiY1UkkBc7C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4992"/>
            <a:ext cx="2736304" cy="2049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apazdosenhor.org.br/profhenrique/paesjudeuspasco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57"/>
          <a:stretch/>
        </p:blipFill>
        <p:spPr bwMode="auto">
          <a:xfrm>
            <a:off x="941385" y="4629859"/>
            <a:ext cx="3558608" cy="1907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arquidiocesedegoiania.org.br/site/images/noticias/ressureica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888" y="3068960"/>
            <a:ext cx="3110177" cy="2291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Line 10"/>
          <p:cNvSpPr>
            <a:spLocks noChangeShapeType="1"/>
          </p:cNvSpPr>
          <p:nvPr/>
        </p:nvSpPr>
        <p:spPr bwMode="auto">
          <a:xfrm>
            <a:off x="611560" y="1412776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607114" y="908720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55576" y="1484733"/>
            <a:ext cx="7920595" cy="499576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ENTARDECER DESTA VIDA,</a:t>
            </a:r>
          </a:p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HEI DE </a:t>
            </a: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RESPONDER PELO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AMOR!  </a:t>
            </a:r>
            <a:r>
              <a:rPr lang="pt-PT" sz="2000" b="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ofereci 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pão ao faminto,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ao sedento dei de beber.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meus braços foram seus braços,</a:t>
            </a:r>
          </a:p>
          <a:p>
            <a:pPr marL="260350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em meu lar o quis acolher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57188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ajudei os necessitados,</a:t>
            </a:r>
          </a:p>
          <a:p>
            <a:pPr marL="357188" indent="0">
              <a:buFontTx/>
              <a:buNone/>
              <a:defRPr/>
            </a:pP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no pobre vi o Senhor;</a:t>
            </a:r>
          </a:p>
          <a:p>
            <a:pPr marL="536575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enfermos e 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desolados</a:t>
            </a:r>
          </a:p>
          <a:p>
            <a:pPr marL="536575" indent="0">
              <a:spcAft>
                <a:spcPts val="0"/>
              </a:spcAft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encontraram em sua dor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78238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Saiba eu milhares de línguas,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Seja eu autor de milagres,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-GLVkSLD84_k/UUHQNevAnCI/AAAAAAAAAxM/_i3AQoJdNVA/s1600/2696023190_209f3889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90" y="1451518"/>
            <a:ext cx="3840426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encrypted-tbn1.gstatic.com/images?q=tbn:ANd9GcRfSa_RoCHxQYSNjcDIbbPuz0mU9YiIjW51gsx9Yu0qCgcguSz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52767"/>
            <a:ext cx="2232248" cy="3113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1484784"/>
            <a:ext cx="8064896" cy="446449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SENHOR.</a:t>
            </a: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ALELUIA,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Deus, Senhor do mundo,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grandes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as Tuas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obras;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justos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os Teus caminhos,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 toda a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terra!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2060848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913887"/>
            <a:ext cx="8805407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difícil, ou que não conseguimos,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dá-a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27000">
                  <a:schemeClr val="accent2">
                    <a:alpha val="55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1939247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913887"/>
            <a:ext cx="8805407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 ou que não conseguimos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a dá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01600">
                  <a:srgbClr val="AAAAAA">
                    <a:lumMod val="50000"/>
                    <a:alpha val="3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17964" y="5517232"/>
            <a:ext cx="3442469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otos.sapo.pt/RnkVRH1zj1Z4hPwjr3QD/x43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51274"/>
            <a:ext cx="3456384" cy="2592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1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52" y="1031044"/>
            <a:ext cx="4421929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791" y="2263309"/>
            <a:ext cx="8532440" cy="318191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HABITAREI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SEMPRE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NA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CASA DO SENHOR.</a:t>
            </a:r>
          </a:p>
          <a:p>
            <a:pPr marL="896938" indent="-3175">
              <a:buFontTx/>
              <a:buNone/>
              <a:defRPr/>
            </a:pP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896938" indent="-3175">
              <a:buFontTx/>
              <a:buNone/>
              <a:defRPr/>
            </a:pPr>
            <a:r>
              <a:rPr lang="pt-PT" sz="2400" i="1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Viverei a ventura da graça,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cada dia da minha vida.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Minha casa é a casa do Senhor;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nela viverei todos os meus dias.</a:t>
            </a:r>
          </a:p>
          <a:p>
            <a:pPr marL="609600" indent="-609600">
              <a:buFontTx/>
              <a:buNone/>
              <a:defRPr/>
            </a:pP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9853141">
            <a:off x="319171" y="5693725"/>
            <a:ext cx="1447700" cy="3580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9" y="1628800"/>
            <a:ext cx="7489204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“Job tomou a palavra e disse: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dera que as minhas palavras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fossem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escritas num livro,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gravadas em bronze com estilete de ferro,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esculpidas em pedra para sempre!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o meu Redentor está vivo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 último dia Se levantará sobre a terra.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Revestido da minha pele, estarei de pé;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minha carne verei a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próprio O verei,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meus olhos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contemplar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(Jb 19)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782814" y="5422337"/>
            <a:ext cx="6677618" cy="8869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ME FALTARÁ.!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312053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541868">
            <a:off x="482680" y="5781244"/>
            <a:ext cx="1269832" cy="2969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314494"/>
            <a:ext cx="8424936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“Sobre 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monte,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do Universo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 para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banquete de manjares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suculentos. Sobre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monte,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 o véu que cobria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pano que envolvia todas 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nações;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destruirá a morte para sempre.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enxugará as lágrimas de todas as faces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fará desaparecer da terra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inteira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opróbrio que pesa sobre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falou.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Dir-se-á naquele dia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nosso Deus,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esperávamos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salvação;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pusemos a nossa confiança.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Alegremo-nos e rejubilemos,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salvou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  (Is 25)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894142" y="5622394"/>
            <a:ext cx="6677618" cy="667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:</a:t>
            </a:r>
          </a:p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FALTARÁ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124744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87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26876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“Como sabemos, irmãos,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ressuscitou o Senhor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levará convosco para junto d’Ele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Tudo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por vossa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uma graça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abundante multiplique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ações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graças de um maior número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cristãos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glória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desanimamos. Ainda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nós o homem exterior se vá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arruinando,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interior vai-se renovando de dia para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ligeira aflição dum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momento prepara-nos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além de toda e qualquer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medida,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peso eterno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glória.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olhamos para as coisas visíveis,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invisíveis: 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coisas 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passageiras,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passo que as invisíveis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eternas. Bem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tenda, que é a nossa morada terrestre, for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desfeita, recebemos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Céus uma habitação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obra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feita pela mão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homens”.                                                 (2 Cor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498665" y="110081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7230</TotalTime>
  <Words>2046</Words>
  <Application>Microsoft Office PowerPoint</Application>
  <PresentationFormat>Apresentação no Ecrã (4:3)</PresentationFormat>
  <Paragraphs>306</Paragraphs>
  <Slides>30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30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485</cp:revision>
  <dcterms:created xsi:type="dcterms:W3CDTF">2006-05-02T09:35:59Z</dcterms:created>
  <dcterms:modified xsi:type="dcterms:W3CDTF">2014-11-01T22:27:39Z</dcterms:modified>
</cp:coreProperties>
</file>