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867" r:id="rId2"/>
    <p:sldMasterId id="2147487919" r:id="rId3"/>
    <p:sldMasterId id="2147488139" r:id="rId4"/>
    <p:sldMasterId id="2147490481" r:id="rId5"/>
    <p:sldMasterId id="2147490675" r:id="rId6"/>
    <p:sldMasterId id="2147491076" r:id="rId7"/>
    <p:sldMasterId id="2147494128" r:id="rId8"/>
    <p:sldMasterId id="2147494383" r:id="rId9"/>
    <p:sldMasterId id="2147494662" r:id="rId10"/>
    <p:sldMasterId id="2147495503" r:id="rId11"/>
    <p:sldMasterId id="2147495956" r:id="rId12"/>
  </p:sldMasterIdLst>
  <p:notesMasterIdLst>
    <p:notesMasterId r:id="rId43"/>
  </p:notesMasterIdLst>
  <p:sldIdLst>
    <p:sldId id="394" r:id="rId13"/>
    <p:sldId id="384" r:id="rId14"/>
    <p:sldId id="380" r:id="rId15"/>
    <p:sldId id="353" r:id="rId16"/>
    <p:sldId id="410" r:id="rId17"/>
    <p:sldId id="391" r:id="rId18"/>
    <p:sldId id="408" r:id="rId19"/>
    <p:sldId id="402" r:id="rId20"/>
    <p:sldId id="403" r:id="rId21"/>
    <p:sldId id="388" r:id="rId22"/>
    <p:sldId id="404" r:id="rId23"/>
    <p:sldId id="307" r:id="rId24"/>
    <p:sldId id="405" r:id="rId25"/>
    <p:sldId id="383" r:id="rId26"/>
    <p:sldId id="395" r:id="rId27"/>
    <p:sldId id="342" r:id="rId28"/>
    <p:sldId id="411" r:id="rId29"/>
    <p:sldId id="412" r:id="rId30"/>
    <p:sldId id="396" r:id="rId31"/>
    <p:sldId id="398" r:id="rId32"/>
    <p:sldId id="399" r:id="rId33"/>
    <p:sldId id="413" r:id="rId34"/>
    <p:sldId id="400" r:id="rId35"/>
    <p:sldId id="345" r:id="rId36"/>
    <p:sldId id="369" r:id="rId37"/>
    <p:sldId id="406" r:id="rId38"/>
    <p:sldId id="364" r:id="rId39"/>
    <p:sldId id="393" r:id="rId40"/>
    <p:sldId id="296" r:id="rId41"/>
    <p:sldId id="409" r:id="rId42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FF00"/>
    <a:srgbClr val="66FF33"/>
    <a:srgbClr val="CCFFFF"/>
    <a:srgbClr val="FFCC00"/>
    <a:srgbClr val="CCECFF"/>
    <a:srgbClr val="003300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07" autoAdjust="0"/>
    <p:restoredTop sz="94628" autoAdjust="0"/>
  </p:normalViewPr>
  <p:slideViewPr>
    <p:cSldViewPr>
      <p:cViewPr varScale="1">
        <p:scale>
          <a:sx n="97" d="100"/>
          <a:sy n="97" d="100"/>
        </p:scale>
        <p:origin x="7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aseline="300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aseline="30000">
                <a:cs typeface="+mn-cs"/>
              </a:defRPr>
            </a:lvl1pPr>
          </a:lstStyle>
          <a:p>
            <a:pPr>
              <a:defRPr/>
            </a:pPr>
            <a:fld id="{7BDB0FF5-E25C-4472-8A25-63129E58A200}" type="datetimeFigureOut">
              <a:rPr lang="pt-PT"/>
              <a:pPr>
                <a:defRPr/>
              </a:pPr>
              <a:t>19/11/2014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aseline="300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aseline="30000">
                <a:cs typeface="+mn-cs"/>
              </a:defRPr>
            </a:lvl1pPr>
          </a:lstStyle>
          <a:p>
            <a:pPr>
              <a:defRPr/>
            </a:pPr>
            <a:fld id="{E3B3C48E-04B0-44DB-83D4-60DF22DD79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25932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32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4AEB0CB3-09E9-49A8-A838-DAB51C569C7E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383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PT" smtClean="0"/>
              <a:t> mulher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01ECA9-B920-4A64-BD6A-A8F7220123C3}" type="slidenum">
              <a:rPr lang="pt-PT" smtClean="0"/>
              <a:pPr>
                <a:defRPr/>
              </a:pPr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0349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A63DA0-4248-4FF7-A29F-B989F1A55E67}" type="slidenum">
              <a:rPr lang="pt-PT" smtClean="0"/>
              <a:pPr>
                <a:defRPr/>
              </a:pPr>
              <a:t>14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2688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335CF62E-F65D-4B35-B8C1-708C2AC1D506}" type="slidenum">
              <a:rPr lang="pt-PT" sz="1200" smtClean="0"/>
              <a:pPr algn="r" eaLnBrk="1" hangingPunct="1">
                <a:defRPr/>
              </a:pPr>
              <a:t>24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0180025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9CA7656-458E-48C2-AAC3-3BD2FC509628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9662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37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B1A33D45-C47D-4843-9955-B89DFB2F95B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1469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5844" name="Marcador de Posição do Número do Diapositivo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/>
        </p:spPr>
        <p:txBody>
          <a:bodyPr anchor="b"/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4A5F46F-87DC-4322-A1CE-200C164290DD}" type="slidenum">
              <a:rPr lang="pt-PT" sz="1200" smtClean="0">
                <a:cs typeface="+mn-cs"/>
              </a:rPr>
              <a:pPr algn="r" eaLnBrk="1" hangingPunct="1">
                <a:defRPr/>
              </a:pPr>
              <a:t>28</a:t>
            </a:fld>
            <a:endParaRPr lang="pt-PT" sz="120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37771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4FAB8C98-A660-425A-87CF-09F832F06EDA}" type="slidenum">
              <a:rPr lang="pt-PT" sz="1200" smtClean="0"/>
              <a:pPr algn="r" eaLnBrk="1" hangingPunct="1">
                <a:defRPr/>
              </a:pPr>
              <a:t>29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11544870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PT" smtClean="0"/>
              <a:t> mulher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6716D3-A3C0-499D-AEF0-D4AD3947CFDB}" type="slidenum">
              <a:rPr lang="pt-PT">
                <a:solidFill>
                  <a:prstClr val="black"/>
                </a:solidFill>
              </a:rPr>
              <a:pPr>
                <a:defRPr/>
              </a:pPr>
              <a:t>30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213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51ADE-0F57-4F3E-B4F5-D69C1F8811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79155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0A6C7-5B66-4275-A6DF-C7D3A94E30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686092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CD0679-3C08-4909-9528-E0826C5B90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1169801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2A10BF-4F71-40E3-BA2E-FEA36D438E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526920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57C568-AD25-45E6-A20D-7BCC9B7F27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278407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976090-780E-473B-9FAF-522D88D668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3592181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284675-7F94-4CE6-8D00-51DB826B0E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1932663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ACD93E-9FEA-4F1E-89B9-F469500FC5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7767424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C0ACDA-0B7B-47B0-BBDA-8941CB83DD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9466514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7C2595-AF10-4357-A98C-1AE7A0E93D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38053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EC2DEE-B74F-48EB-A72D-3E4BAE3CB6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0816623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4EF8C-605A-40A6-A025-4E5E16915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36018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AEB147-890B-4F10-ACCB-FBEC1783A0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9846914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CEA36-68D5-49A4-A082-3B789DD2D8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7532792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D1C61-E87F-4291-B853-3B6ADD19A9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3591687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C4E5D-573A-4EB1-8532-CBB30E608E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279424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13ACC-893C-42A4-8779-7FCBA5DEAE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2301046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135E6-9AA4-4CEC-8AA8-56855867EB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559986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A6B11-3BF2-4E63-A85B-989878B4D7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28115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BA6BA-1579-4152-91B5-1E4BAFDCB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376444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30A7D-C9F7-41E6-9D79-C64BE2CD62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3818260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14981-40D6-4787-9325-9BC1C43300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6098273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C84DC-587B-41C9-947B-931E59F82F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512439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C0A25-632E-4520-8BEC-DB7DB6F460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175492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6DE1C-8105-405F-BB03-5EBB2EE7CF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740732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43D11-B9B6-4F24-AED2-17683DD06F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94288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D8474-C44E-4F79-B1B8-AF0737A09C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0566166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DA21B-44CA-4235-A23E-040B29670A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3541629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57283-FC4E-4DD6-8EC3-02FFA80B4D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576585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CBBA0-79D3-4BD3-A2A6-3CACC6A38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6110436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9C3CF-E7B6-4BA1-A6D7-064AF41A67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2567031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0F93D-982E-4E48-9DC5-6169E5363D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4472867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4D8D4-7E42-4F2F-9FE7-1AE06AAAB7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1700599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B0A24-EBB7-4861-A880-6EE67686C1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866543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3CAB6D-060E-4B41-8D8C-510E2C91E4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2441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D316F-0A7B-4D73-9CA8-C2F858D8A2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206436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B2189-A480-4F71-A144-ED6D5389CC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3879687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89AF7-E090-44EA-B179-F1BD19ECD5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2191306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BD07AA-3F86-421B-BD83-0E1752BFF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59669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237908-2BC8-403F-AC15-B7D4376CAD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6055557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C0CC58-04B5-4DE1-AB50-99B7842853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9262441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273BC2-7DE7-4111-ACC5-344FD10485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1807421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BA68A0-B27C-4862-AABC-818FA1E5CD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88134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96BBF5-69B0-4C52-B757-E728D97D49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8793513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E8B31E-DD3B-4F5B-A6B4-4FED440273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653509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C73F1F-D1F6-4C40-A50F-03FFE4F64B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1500948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6C76CC-3F3C-46EC-81AB-42711840C1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147769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F9D817-542B-4907-8D89-C32D4C308D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7499223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4744A6-A1B5-40C1-8395-F937E54A03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8545389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491542-54E4-40EB-9F92-E99199B844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2063161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D9182A-BD4A-4ED7-AF3B-D06C649D99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938920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AA424F-43CA-43AC-9650-95F1EC8561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641436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53A170-8A5F-4BBF-971B-E561CB8CBC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889936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97E8CE-4F59-45D3-AE40-49FE5498DF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285456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F610D1-70CE-414C-9F35-7E81D7BD66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8761233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1657CE-F1EE-42E8-B04A-109036AE3C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643835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2A627-949A-4A45-BA71-3BDBF8567C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798544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6B9755-FEF3-44D5-8FF2-E8CECD4CC2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4161402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BE66BA-50D7-4339-A71D-5D99A40EDA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890508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68728B-271F-44EA-A53B-D9CBF51D42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042953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8FD7D1-9C45-4DDC-80A3-FD2C3E567C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559293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BF8ACE-D9CB-47DD-B07C-64A2C80E78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577026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EE60AB-0DB6-49AA-AB27-F0C3572BA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26226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BF3716-A65D-42EB-8206-E3EEA9BF66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570559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60B9BC-B937-457F-B06D-72743029A9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6671817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5B5DF5-845E-4594-AC1B-8AEB6C8841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3200767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2B90D5-09F1-4528-85BE-9D7551284F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020957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828AD-BA72-4F31-8DA7-98BAE40A62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8571374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B35390-3F08-4B8C-8463-D28548225F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7576608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FB0034-BFD9-4162-AF61-4C817EE036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4410664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F73F72-51C8-4514-A544-25845187D8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407683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AEFE3B-269B-4BDA-BC3F-A1BB89E812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0040575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EAEDAD-C017-4363-80F1-E6353D8266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0066433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B5579D-7BA0-4158-B084-C00A139F78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622186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602DAD-3E55-439B-876B-D19E876681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097403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3976EE-11B9-4B29-B44C-C14E15A659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71601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D23EAA-CDF5-4294-AF9A-4608866045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537133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EE4A3C-9202-4F6C-9ABF-64519AB079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082131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6A250-279C-4333-A0E1-8B57698757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6329151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CA928B-E335-47B4-9430-929C9AF3F2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9036122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B57864-59B7-44FE-86F7-38579107FC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838282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B247F1-3BC0-4197-A145-6FCAE50FD8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209788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5A70D2-1941-4C3C-B73D-D131284CC8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030029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003CBB-FCC1-41CF-AE44-69D845F0E0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7225222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631185-2219-40EE-876F-2B25E068F2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1485385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6BF451-FBD0-4381-BC65-00BA3E9749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9326485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F51DE3-7438-4F69-BA09-70FFB7050F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1250487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EDDEE5-DE14-4493-A33F-EDD045E67D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785760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5ABBC7-42CA-43DC-B4EA-BC39E6C0DE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34698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E0FDE-E524-40EB-ACC2-D1A4B0CB3D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939755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82CBA0-4219-402C-8DBC-93957FDD22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6773397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D268EB-DF4E-4F9C-98ED-CD068801D1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463937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6D2B71-18F4-45C8-92D9-370F152FA0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5640506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10BC57-5621-4D7B-8C43-E7A74E692A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1676926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C15027-870C-4F9A-B476-F4DD87AC23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742117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BD58BE-E537-485C-8CD7-2E295CC3EC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1511027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29A942-0A7D-48DE-B67F-B87667486A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508332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937AE8-44E3-4F9A-9676-36B4EE35E7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9396166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9E39A6-AF75-43FB-8529-ACF0FFF342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8805945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598FD5-E82E-4E63-84B8-E1CCA64B93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391007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E0136-CB4A-4FF5-A431-F16A7850DA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201817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FC6362-AA17-48C4-9A88-0F0E33D7AE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8176296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62732-BC50-4C0B-B36E-9230BE27A7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54642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E2F37-A9F0-4FEE-811B-98640DB29B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2931746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C0842-09AF-462A-9C96-D8CF556D83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5423151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639BB-96BA-44C1-93DB-81059EEAD0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3458396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EA984-63F9-4D42-968D-63A34AE4C8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446430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9B48F-D4C2-401B-8C0F-1C0153E201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823776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F95FA-9E05-40CC-8DAC-EC143C8609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429137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9E0D0-1F51-4D92-9D50-BBE1586C1D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1247365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D1FCD-3C11-47DC-832F-2574B56A9A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7264075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389C8-236E-413D-ACD0-16496E7523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3104894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FA861-074D-4253-8636-B15868D82B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3319661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83ECC-DC1A-47CD-ADBA-29326706DF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3080102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EBA85-C78B-48BF-84FF-2909E24398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3644124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202A92-96B8-4101-AF25-E6E20E19EB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50057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15DB59-F452-4CE1-88BB-7AD273988F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3735562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85362D-3A58-439A-A2F2-FAA9628EDF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593322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6E20DC-4167-4D94-9E6A-005A9BD00C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1618097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4A57A1-BCAE-494D-91AB-73B7966E65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5328978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627AF5-6B3A-402D-A0B5-CD3394E1FA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794380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8CB88F-632A-4356-AF55-8E66C3B16E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910771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C81F6-B594-4DED-BC84-917F9C68CD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7109050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893CB9-7B32-4FD2-B323-4908911777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974143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2EFB72-72FF-41A0-858A-1DA56C3F2D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0003119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F0E5D5-05B5-4763-BA8A-E9A74FD6D1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432131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28862A-82D0-49FA-ADB2-841F2F4CFB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3800762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FEC1F8E-880A-4305-B236-92CAB0085E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940480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96250-0CCC-45FB-8148-05B7DFDA61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23847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1FA87-DACF-413F-98E0-B9E8CB0D44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264834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2D96A-4883-49BB-A049-A2D81DA011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0990515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3FBD8-D96D-4014-AD8A-E123346D6F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4197325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5409B-9470-4F0C-B1B1-4D55F01F6E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461983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B7C4A-78A0-40B6-AF70-8CBBBD24E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826852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CD8B5-4C6F-434E-B0FD-E8193F200F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167864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275DF-851A-411D-8BAD-B6168101ED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0845983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CA7C5-AF87-4260-A674-1DF281EAB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53847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47C0D-41F6-4E14-86D4-D26BAFD74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0657684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51249-E16C-4961-AF50-3D905AFF89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2949149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18EA0-1563-402D-9668-9D8BACE5CB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368361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86BA0-17D9-4B06-A151-8ADF94DC14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1470673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E954CE-5B1E-4100-B4D7-2DCFF29F73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49231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9DBC39-0D46-4475-B74B-D942C0A8CD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7027437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3C5EC4-7471-484B-B48D-3A4CF2542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118378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4CEA87-0CC5-4C83-B5E1-A5F0CB4DDC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868" r:id="rId1"/>
    <p:sldLayoutId id="2147495824" r:id="rId2"/>
    <p:sldLayoutId id="2147495825" r:id="rId3"/>
    <p:sldLayoutId id="2147495826" r:id="rId4"/>
    <p:sldLayoutId id="2147495827" r:id="rId5"/>
    <p:sldLayoutId id="2147495828" r:id="rId6"/>
    <p:sldLayoutId id="2147495829" r:id="rId7"/>
    <p:sldLayoutId id="2147495830" r:id="rId8"/>
    <p:sldLayoutId id="2147495831" r:id="rId9"/>
    <p:sldLayoutId id="2147495832" r:id="rId10"/>
    <p:sldLayoutId id="2147495833" r:id="rId11"/>
    <p:sldLayoutId id="214749583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0AE8FD-FB98-413A-9385-99DA8EB4ED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954" r:id="rId1"/>
    <p:sldLayoutId id="2147495846" r:id="rId2"/>
    <p:sldLayoutId id="2147495847" r:id="rId3"/>
    <p:sldLayoutId id="2147495848" r:id="rId4"/>
    <p:sldLayoutId id="2147495849" r:id="rId5"/>
    <p:sldLayoutId id="2147495850" r:id="rId6"/>
    <p:sldLayoutId id="2147495851" r:id="rId7"/>
    <p:sldLayoutId id="2147495852" r:id="rId8"/>
    <p:sldLayoutId id="2147495853" r:id="rId9"/>
    <p:sldLayoutId id="2147495854" r:id="rId10"/>
    <p:sldLayoutId id="2147495855" r:id="rId11"/>
    <p:sldLayoutId id="21474958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815A68-E18D-4150-A73D-CE72983C81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955" r:id="rId1"/>
    <p:sldLayoutId id="2147495857" r:id="rId2"/>
    <p:sldLayoutId id="2147495858" r:id="rId3"/>
    <p:sldLayoutId id="2147495859" r:id="rId4"/>
    <p:sldLayoutId id="2147495860" r:id="rId5"/>
    <p:sldLayoutId id="2147495861" r:id="rId6"/>
    <p:sldLayoutId id="2147495862" r:id="rId7"/>
    <p:sldLayoutId id="2147495863" r:id="rId8"/>
    <p:sldLayoutId id="2147495864" r:id="rId9"/>
    <p:sldLayoutId id="2147495865" r:id="rId10"/>
    <p:sldLayoutId id="2147495866" r:id="rId11"/>
    <p:sldLayoutId id="21474958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DCF5D2-74A1-4C5B-8CCC-3B5164534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160776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5957" r:id="rId1"/>
    <p:sldLayoutId id="2147495958" r:id="rId2"/>
    <p:sldLayoutId id="2147495959" r:id="rId3"/>
    <p:sldLayoutId id="2147495960" r:id="rId4"/>
    <p:sldLayoutId id="2147495961" r:id="rId5"/>
    <p:sldLayoutId id="2147495962" r:id="rId6"/>
    <p:sldLayoutId id="2147495963" r:id="rId7"/>
    <p:sldLayoutId id="2147495964" r:id="rId8"/>
    <p:sldLayoutId id="2147495965" r:id="rId9"/>
    <p:sldLayoutId id="2147495966" r:id="rId10"/>
    <p:sldLayoutId id="2147495967" r:id="rId11"/>
    <p:sldLayoutId id="21474959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6AC5A5-D3B8-436D-920D-7BA9421446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b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869" r:id="rId1"/>
    <p:sldLayoutId id="2147495870" r:id="rId2"/>
    <p:sldLayoutId id="2147495871" r:id="rId3"/>
    <p:sldLayoutId id="2147495872" r:id="rId4"/>
    <p:sldLayoutId id="2147495873" r:id="rId5"/>
    <p:sldLayoutId id="2147495874" r:id="rId6"/>
    <p:sldLayoutId id="2147495875" r:id="rId7"/>
    <p:sldLayoutId id="2147495876" r:id="rId8"/>
    <p:sldLayoutId id="2147495877" r:id="rId9"/>
    <p:sldLayoutId id="2147495878" r:id="rId10"/>
    <p:sldLayoutId id="2147495879" r:id="rId11"/>
    <p:sldLayoutId id="21474958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F88E7F-F97F-4513-8A2B-1D4A208B37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b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881" r:id="rId1"/>
    <p:sldLayoutId id="2147495882" r:id="rId2"/>
    <p:sldLayoutId id="2147495883" r:id="rId3"/>
    <p:sldLayoutId id="2147495884" r:id="rId4"/>
    <p:sldLayoutId id="2147495885" r:id="rId5"/>
    <p:sldLayoutId id="2147495886" r:id="rId6"/>
    <p:sldLayoutId id="2147495887" r:id="rId7"/>
    <p:sldLayoutId id="2147495888" r:id="rId8"/>
    <p:sldLayoutId id="2147495889" r:id="rId9"/>
    <p:sldLayoutId id="2147495890" r:id="rId10"/>
    <p:sldLayoutId id="2147495891" r:id="rId11"/>
    <p:sldLayoutId id="214749589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3590F1C-5974-4023-8D86-0C2C056D20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893" r:id="rId1"/>
    <p:sldLayoutId id="2147495894" r:id="rId2"/>
    <p:sldLayoutId id="2147495895" r:id="rId3"/>
    <p:sldLayoutId id="2147495896" r:id="rId4"/>
    <p:sldLayoutId id="2147495897" r:id="rId5"/>
    <p:sldLayoutId id="2147495898" r:id="rId6"/>
    <p:sldLayoutId id="2147495899" r:id="rId7"/>
    <p:sldLayoutId id="2147495900" r:id="rId8"/>
    <p:sldLayoutId id="2147495901" r:id="rId9"/>
    <p:sldLayoutId id="2147495902" r:id="rId10"/>
    <p:sldLayoutId id="2147495903" r:id="rId11"/>
    <p:sldLayoutId id="214749590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4F5F80-F9A4-4E4C-A5C5-55D1639236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905" r:id="rId1"/>
    <p:sldLayoutId id="2147495906" r:id="rId2"/>
    <p:sldLayoutId id="2147495907" r:id="rId3"/>
    <p:sldLayoutId id="2147495908" r:id="rId4"/>
    <p:sldLayoutId id="2147495909" r:id="rId5"/>
    <p:sldLayoutId id="2147495910" r:id="rId6"/>
    <p:sldLayoutId id="2147495911" r:id="rId7"/>
    <p:sldLayoutId id="2147495912" r:id="rId8"/>
    <p:sldLayoutId id="2147495913" r:id="rId9"/>
    <p:sldLayoutId id="2147495914" r:id="rId10"/>
    <p:sldLayoutId id="2147495915" r:id="rId11"/>
    <p:sldLayoutId id="214749591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A3E00D-7598-4DAD-817A-A29DC189C7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917" r:id="rId1"/>
    <p:sldLayoutId id="2147495835" r:id="rId2"/>
    <p:sldLayoutId id="2147495836" r:id="rId3"/>
    <p:sldLayoutId id="2147495837" r:id="rId4"/>
    <p:sldLayoutId id="2147495838" r:id="rId5"/>
    <p:sldLayoutId id="2147495839" r:id="rId6"/>
    <p:sldLayoutId id="2147495840" r:id="rId7"/>
    <p:sldLayoutId id="2147495841" r:id="rId8"/>
    <p:sldLayoutId id="2147495842" r:id="rId9"/>
    <p:sldLayoutId id="2147495843" r:id="rId10"/>
    <p:sldLayoutId id="2147495844" r:id="rId11"/>
    <p:sldLayoutId id="214749584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7D198C-6CA7-4C30-8F8A-463B7AC5E9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918" r:id="rId1"/>
    <p:sldLayoutId id="2147495919" r:id="rId2"/>
    <p:sldLayoutId id="2147495920" r:id="rId3"/>
    <p:sldLayoutId id="2147495921" r:id="rId4"/>
    <p:sldLayoutId id="2147495922" r:id="rId5"/>
    <p:sldLayoutId id="2147495923" r:id="rId6"/>
    <p:sldLayoutId id="2147495924" r:id="rId7"/>
    <p:sldLayoutId id="2147495925" r:id="rId8"/>
    <p:sldLayoutId id="2147495926" r:id="rId9"/>
    <p:sldLayoutId id="2147495927" r:id="rId10"/>
    <p:sldLayoutId id="2147495928" r:id="rId11"/>
    <p:sldLayoutId id="21474959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CB7989DE-F87F-4E58-ADCF-B17E15D252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b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930" r:id="rId1"/>
    <p:sldLayoutId id="2147495931" r:id="rId2"/>
    <p:sldLayoutId id="2147495932" r:id="rId3"/>
    <p:sldLayoutId id="2147495933" r:id="rId4"/>
    <p:sldLayoutId id="2147495934" r:id="rId5"/>
    <p:sldLayoutId id="2147495935" r:id="rId6"/>
    <p:sldLayoutId id="2147495936" r:id="rId7"/>
    <p:sldLayoutId id="2147495937" r:id="rId8"/>
    <p:sldLayoutId id="2147495938" r:id="rId9"/>
    <p:sldLayoutId id="2147495939" r:id="rId10"/>
    <p:sldLayoutId id="2147495940" r:id="rId11"/>
    <p:sldLayoutId id="214749594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F76D9D-3C45-4C98-A4A8-AA8C89163F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942" r:id="rId1"/>
    <p:sldLayoutId id="2147495943" r:id="rId2"/>
    <p:sldLayoutId id="2147495944" r:id="rId3"/>
    <p:sldLayoutId id="2147495945" r:id="rId4"/>
    <p:sldLayoutId id="2147495946" r:id="rId5"/>
    <p:sldLayoutId id="2147495947" r:id="rId6"/>
    <p:sldLayoutId id="2147495948" r:id="rId7"/>
    <p:sldLayoutId id="2147495949" r:id="rId8"/>
    <p:sldLayoutId id="2147495950" r:id="rId9"/>
    <p:sldLayoutId id="2147495951" r:id="rId10"/>
    <p:sldLayoutId id="2147495952" r:id="rId11"/>
    <p:sldLayoutId id="214749595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8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24.jpeg"/><Relationship Id="rId11" Type="http://schemas.openxmlformats.org/officeDocument/2006/relationships/image" Target="../media/image9.png"/><Relationship Id="rId5" Type="http://schemas.openxmlformats.org/officeDocument/2006/relationships/image" Target="../media/image23.png"/><Relationship Id="rId10" Type="http://schemas.openxmlformats.org/officeDocument/2006/relationships/image" Target="../media/image26.png"/><Relationship Id="rId4" Type="http://schemas.openxmlformats.org/officeDocument/2006/relationships/image" Target="../media/image22.jpeg"/><Relationship Id="rId9" Type="http://schemas.openxmlformats.org/officeDocument/2006/relationships/image" Target="../media/image17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7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1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,</a:t>
            </a:r>
          </a:p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102404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5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02407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02408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3" descr="http://t3.gstatic.com/images?q=tbn:ANd9GcSacMfUKPNrW0l7NlTonf9PV6Am4tfJdfBS04-rmRtVGzA6-M500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463" y="1125538"/>
            <a:ext cx="2782887" cy="35829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133600"/>
            <a:ext cx="8064500" cy="3671888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Muitas vezes e de muitos modos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falou </a:t>
            </a:r>
            <a:r>
              <a:rPr lang="pt-PT" sz="36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Deus antigamente </a:t>
            </a:r>
            <a:endParaRPr lang="pt-PT" sz="36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aos </a:t>
            </a:r>
            <a:r>
              <a:rPr lang="pt-PT" sz="36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nossos pais pelos Profetas.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Nestes </a:t>
            </a:r>
            <a:r>
              <a:rPr lang="pt-PT" sz="36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dias, que são os últimos,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Deus falou-nos por seu Filho.</a:t>
            </a:r>
            <a:r>
              <a:rPr lang="pt-PT" sz="36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sz="2800" dirty="0">
              <a:solidFill>
                <a:srgbClr val="F8F8F8"/>
              </a:solidFill>
            </a:endParaRPr>
          </a:p>
        </p:txBody>
      </p:sp>
      <p:sp>
        <p:nvSpPr>
          <p:cNvPr id="36868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/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0599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158750"/>
            <a:ext cx="10414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sz="280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71550" y="1196975"/>
            <a:ext cx="7331075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“Naquele tempo, os pastores dirigiram-se apressadamente para Belém e encontraram Maria, José e o Menino deitado na manjedoura.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Quando O viram, começaram a contar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 que lhes tinham anunciado sobre aquele Menino.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 todos os que ouviam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admiravam-se do que os pastores diziam.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Maria conservava todos estes acontecimentos,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meditando-os em seu coração.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Os pastores regressaram, glorificando e louvando a Deus por tudo o que tinham ouvido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 visto, como lhes tinha sido anunciado.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Quando se completaram os oito dias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para o Menino ser circuncidado,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deram-Lhe o nome de Jesus, indicado pelo Anjo, antes de ter sido concebido  no seio materno”. 							   (Lc 2)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641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1162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1264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3667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92125" y="1989138"/>
            <a:ext cx="8328025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Oramos... ao Pai de Jesus, pela intercessão de Maria. Ela “pode” tudo por ser MÃE de DEUS, e “deve” alcançar o que lhe pedimos por ser NOSSA MÃE. 	</a:t>
            </a:r>
            <a:r>
              <a:rPr lang="pt-PT" sz="2000" i="1" spc="100" dirty="0">
                <a:solidFill>
                  <a:srgbClr val="F8F8F8"/>
                </a:solidFill>
                <a:latin typeface="Arial" charset="0"/>
              </a:rPr>
              <a:t>Rogamos, então, a Santa Maria, Mãe de Deus: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- Para que a Igreja seja, para todos, sinal de Paz e Amor…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- Para que os que sofrem vejam a Bondade de Deus…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- Para que aos que não têm Felicidade lhes sorria a Luz...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- Para que a nossa Comunidade seja sinal de Fidelidade…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4041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 (1)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476375" y="4992688"/>
            <a:ext cx="712787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ROGA POR NÓS,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SANTA MARIA, MÃE DE DEUS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17" descr="http://t2.gstatic.com/images?q=tbn:ANd9GcSde_s6FSaL49VCKOY3E6cqnK_eCCTaz-OTevetDy6AU2GFHDmEl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988" y="2060575"/>
            <a:ext cx="2955925" cy="3887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1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PRECE UNIVERSAL</a:t>
            </a:r>
          </a:p>
        </p:txBody>
      </p:sp>
      <p:sp>
        <p:nvSpPr>
          <p:cNvPr id="94216" name="Rectangle 8"/>
          <p:cNvSpPr>
            <a:spLocks noChangeArrowheads="1"/>
          </p:cNvSpPr>
          <p:nvPr/>
        </p:nvSpPr>
        <p:spPr bwMode="auto">
          <a:xfrm>
            <a:off x="395288" y="2708275"/>
            <a:ext cx="7705725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pt-PT" sz="4800" b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«</a:t>
            </a:r>
            <a:r>
              <a:rPr lang="pt-PT" sz="4800" b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Mater</a:t>
            </a:r>
            <a:r>
              <a:rPr lang="pt-PT" sz="4800" b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 </a:t>
            </a:r>
            <a:r>
              <a:rPr lang="pt-PT" sz="4800" b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Salvatoris</a:t>
            </a:r>
            <a:r>
              <a:rPr lang="pt-PT" sz="4800" b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, </a:t>
            </a:r>
          </a:p>
          <a:p>
            <a:pPr eaLnBrk="0" hangingPunct="0">
              <a:defRPr/>
            </a:pPr>
            <a:r>
              <a:rPr lang="pt-PT" sz="4800" b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              ora pro </a:t>
            </a:r>
            <a:r>
              <a:rPr lang="pt-PT" sz="4800" b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nobis</a:t>
            </a:r>
            <a:r>
              <a:rPr lang="pt-PT" sz="4800" b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!»</a:t>
            </a:r>
            <a:r>
              <a:rPr lang="es-ES_tradnl" sz="4800" baseline="300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 </a:t>
            </a:r>
            <a:r>
              <a:rPr lang="es-ES_tradnl" sz="4800" baseline="30000" dirty="0">
                <a:effectLst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 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843808" y="1052736"/>
            <a:ext cx="4940151" cy="4978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 (2)</a:t>
            </a:r>
          </a:p>
        </p:txBody>
      </p:sp>
      <p:sp>
        <p:nvSpPr>
          <p:cNvPr id="114695" name="Line 12"/>
          <p:cNvSpPr>
            <a:spLocks noChangeShapeType="1"/>
          </p:cNvSpPr>
          <p:nvPr/>
        </p:nvSpPr>
        <p:spPr bwMode="auto">
          <a:xfrm>
            <a:off x="2843213" y="1557338"/>
            <a:ext cx="4868862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Rectângulo 1"/>
          <p:cNvSpPr>
            <a:spLocks noChangeArrowheads="1"/>
          </p:cNvSpPr>
          <p:nvPr/>
        </p:nvSpPr>
        <p:spPr bwMode="auto">
          <a:xfrm>
            <a:off x="3859212" y="4725144"/>
            <a:ext cx="385286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pt-PT" sz="28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( Mãe do Salvador, </a:t>
            </a:r>
          </a:p>
          <a:p>
            <a:r>
              <a:rPr lang="pt-PT" sz="28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  roga por nós 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1264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  <a:cs typeface="+mn-cs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15" descr="http://t2.gstatic.com/images?q=tbn:ANd9GcQ1gyI6RQuKvnA6Dkl_UIq6tW2-kktCuhVX8wpABe1IIWGooRw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2335213"/>
            <a:ext cx="2366963" cy="40433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739" name="Picture 12" descr="http://t0.gstatic.com/images?q=tbn:ANd9GcQHE9rXqHmoNGJ1w1EgWlp8T_W-Ng1AxqSDrAXE3u4B1ftf7DG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2636838"/>
            <a:ext cx="1836737" cy="2447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40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6741" name="Line 6"/>
          <p:cNvSpPr>
            <a:spLocks noChangeShapeType="1"/>
          </p:cNvSpPr>
          <p:nvPr/>
        </p:nvSpPr>
        <p:spPr bwMode="auto">
          <a:xfrm flipH="1">
            <a:off x="755650" y="1268413"/>
            <a:ext cx="2592388" cy="1008062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2033588" y="1933575"/>
            <a:ext cx="6859587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8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POVO DE DEUS TE ACLAMA:</a:t>
            </a:r>
          </a:p>
          <a:p>
            <a:pPr>
              <a:defRPr/>
            </a:pPr>
            <a:r>
              <a:rPr lang="pt-PT" sz="28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NOSSA SENHORA DA PAZ!</a:t>
            </a:r>
          </a:p>
          <a:p>
            <a:pPr>
              <a:defRPr/>
            </a:pPr>
            <a:r>
              <a:rPr lang="pt-PT" sz="28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MUNDO CHAMA POR TI:</a:t>
            </a:r>
          </a:p>
          <a:p>
            <a:pPr>
              <a:defRPr/>
            </a:pPr>
            <a:r>
              <a:rPr lang="pt-PT" sz="28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ÉS MÃE DE DEUS, NOSSA MÃE!</a:t>
            </a:r>
          </a:p>
          <a:p>
            <a:pPr>
              <a:defRPr/>
            </a:pPr>
            <a:r>
              <a:rPr lang="pt-PT" sz="28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AVE, AVE, NOSSA SENHORA DA PAZ!</a:t>
            </a:r>
          </a:p>
          <a:p>
            <a:pPr>
              <a:defRPr/>
            </a:pPr>
            <a:endParaRPr lang="pt-PT" sz="2800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sz="2800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 A paz que o mundo não tem,</a:t>
            </a:r>
          </a:p>
          <a:p>
            <a:pPr>
              <a:defRPr/>
            </a:pPr>
            <a:r>
              <a:rPr lang="pt-PT" sz="2800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só do Céu nos vem, só Tu no-la dás.</a:t>
            </a:r>
          </a:p>
          <a:p>
            <a:pPr>
              <a:defRPr/>
            </a:pPr>
            <a:r>
              <a:rPr lang="pt-PT" sz="2800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Só Tu, ó Virgem Maria,</a:t>
            </a:r>
          </a:p>
          <a:p>
            <a:pPr>
              <a:defRPr/>
            </a:pPr>
            <a:r>
              <a:rPr lang="pt-PT" sz="2800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Rainha do mundo, Rainha da paz!</a:t>
            </a:r>
          </a:p>
        </p:txBody>
      </p:sp>
      <p:sp>
        <p:nvSpPr>
          <p:cNvPr id="116744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/>
          </a:p>
        </p:txBody>
      </p:sp>
      <p:sp>
        <p:nvSpPr>
          <p:cNvPr id="116745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/>
          </a:p>
        </p:txBody>
      </p:sp>
      <p:pic>
        <p:nvPicPr>
          <p:cNvPr id="116746" name="Picture 17" descr="COLOSSU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595584">
            <a:off x="6684169" y="173831"/>
            <a:ext cx="752475" cy="1096963"/>
          </a:xfrm>
          <a:noFill/>
        </p:spPr>
      </p:pic>
      <p:pic>
        <p:nvPicPr>
          <p:cNvPr id="116747" name="Picture 16" descr="GRAPE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850161">
            <a:off x="6908800" y="469900"/>
            <a:ext cx="706438" cy="650875"/>
          </a:xfrm>
          <a:noFill/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346987">
            <a:off x="531555" y="1249279"/>
            <a:ext cx="2802428" cy="4715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kern="0" spc="10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kern="0" spc="10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834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72478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kern="0" spc="10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kern="0" spc="10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kern="0" spc="10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kern="0" spc="1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3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71526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763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53022" y="1412776"/>
            <a:ext cx="62674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17765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7766" name="Line 9"/>
          <p:cNvSpPr>
            <a:spLocks noChangeShapeType="1"/>
          </p:cNvSpPr>
          <p:nvPr/>
        </p:nvSpPr>
        <p:spPr bwMode="auto">
          <a:xfrm flipV="1">
            <a:off x="862013" y="1268413"/>
            <a:ext cx="1765300" cy="173990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7768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8350" y="265113"/>
            <a:ext cx="8159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769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8850" y="515938"/>
            <a:ext cx="80645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  <a:noFill/>
        </p:spPr>
      </p:pic>
      <p:sp>
        <p:nvSpPr>
          <p:cNvPr id="103427" name="WordArt 10"/>
          <p:cNvSpPr>
            <a:spLocks noChangeArrowheads="1" noChangeShapeType="1" noTextEdit="1"/>
          </p:cNvSpPr>
          <p:nvPr/>
        </p:nvSpPr>
        <p:spPr bwMode="auto">
          <a:xfrm>
            <a:off x="7967663" y="55721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10" name="WordArt 15"/>
          <p:cNvSpPr>
            <a:spLocks noChangeArrowheads="1" noChangeShapeType="1" noTextEdit="1"/>
          </p:cNvSpPr>
          <p:nvPr/>
        </p:nvSpPr>
        <p:spPr bwMode="auto">
          <a:xfrm>
            <a:off x="539553" y="476672"/>
            <a:ext cx="8064896" cy="16561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4000"/>
              </a:lnSpc>
              <a:defRPr/>
            </a:pP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  <a:cs typeface="+mn-cs"/>
              </a:rPr>
              <a:t>Santa Maria,</a:t>
            </a:r>
          </a:p>
          <a:p>
            <a:pPr algn="ctr">
              <a:lnSpc>
                <a:spcPts val="4000"/>
              </a:lnSpc>
              <a:defRPr/>
            </a:pP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  <a:cs typeface="+mn-cs"/>
              </a:rPr>
              <a:t>MÃE de DEUS</a:t>
            </a:r>
          </a:p>
        </p:txBody>
      </p:sp>
      <p:sp>
        <p:nvSpPr>
          <p:cNvPr id="103431" name="Text Box 11"/>
          <p:cNvSpPr txBox="1">
            <a:spLocks noChangeArrowheads="1"/>
          </p:cNvSpPr>
          <p:nvPr/>
        </p:nvSpPr>
        <p:spPr bwMode="auto">
          <a:xfrm>
            <a:off x="577850" y="3282950"/>
            <a:ext cx="5938838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>
                <a:latin typeface="Arial" charset="0"/>
              </a:rPr>
              <a:t>- Puseram-Lhe o nome: JESUS…  E a Mãe reflectia no seu íntimo…</a:t>
            </a:r>
            <a:r>
              <a:rPr lang="pt-PT" sz="2200" b="0" i="1">
                <a:latin typeface="Arial" charset="0"/>
              </a:rPr>
              <a:t>[3ª L./ Evang.</a:t>
            </a:r>
            <a:r>
              <a:rPr lang="pt-PT" sz="2200" b="0">
                <a:latin typeface="Arial" charset="0"/>
              </a:rPr>
              <a:t>-</a:t>
            </a:r>
            <a:r>
              <a:rPr lang="pt-PT" sz="2200">
                <a:latin typeface="Arial" charset="0"/>
              </a:rPr>
              <a:t>Lc 2</a:t>
            </a:r>
            <a:r>
              <a:rPr lang="pt-PT" sz="2200" b="0" i="1">
                <a:latin typeface="Arial" charset="0"/>
              </a:rPr>
              <a:t>]</a:t>
            </a:r>
            <a:r>
              <a:rPr lang="pt-PT" sz="220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>
                <a:latin typeface="Arial" charset="0"/>
              </a:rPr>
              <a:t>- A </a:t>
            </a:r>
            <a:r>
              <a:rPr lang="pt-PT" sz="2200" i="1">
                <a:latin typeface="Arial" charset="0"/>
              </a:rPr>
              <a:t>“bênção do Senhor”</a:t>
            </a:r>
            <a:r>
              <a:rPr lang="pt-PT" sz="2200">
                <a:latin typeface="Arial" charset="0"/>
              </a:rPr>
              <a:t> é de Paz para os seus filhos…  </a:t>
            </a:r>
            <a:r>
              <a:rPr lang="pt-PT" sz="2200" b="0" i="1">
                <a:latin typeface="Arial" charset="0"/>
              </a:rPr>
              <a:t>[ 1ª Leit. </a:t>
            </a:r>
            <a:r>
              <a:rPr lang="pt-PT" sz="2200" b="0">
                <a:latin typeface="Arial" charset="0"/>
              </a:rPr>
              <a:t>/ </a:t>
            </a:r>
            <a:r>
              <a:rPr lang="pt-PT" sz="2200">
                <a:latin typeface="Arial" charset="0"/>
              </a:rPr>
              <a:t>Nm 6 </a:t>
            </a:r>
            <a:r>
              <a:rPr lang="pt-PT" sz="2200" b="0" i="1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>
                <a:latin typeface="Arial" charset="0"/>
              </a:rPr>
              <a:t>- O Filho de Deus, nascido de uma mulher      – que foi MARIA – …  </a:t>
            </a:r>
            <a:r>
              <a:rPr lang="pt-PT" sz="2200" b="0" i="1">
                <a:latin typeface="Arial" charset="0"/>
              </a:rPr>
              <a:t>[2ª Leit. </a:t>
            </a:r>
            <a:r>
              <a:rPr lang="pt-PT" sz="2200" b="0">
                <a:latin typeface="Arial" charset="0"/>
              </a:rPr>
              <a:t>/ </a:t>
            </a:r>
            <a:r>
              <a:rPr lang="pt-PT" sz="2200">
                <a:latin typeface="Arial" charset="0"/>
              </a:rPr>
              <a:t>Gl 4</a:t>
            </a:r>
            <a:r>
              <a:rPr lang="pt-PT" sz="2200" b="0" i="1">
                <a:latin typeface="Arial" charset="0"/>
              </a:rPr>
              <a:t>]</a:t>
            </a:r>
          </a:p>
        </p:txBody>
      </p:sp>
      <p:sp>
        <p:nvSpPr>
          <p:cNvPr id="103432" name="WordArt 12"/>
          <p:cNvSpPr>
            <a:spLocks noChangeArrowheads="1" noChangeShapeType="1" noTextEdit="1"/>
          </p:cNvSpPr>
          <p:nvPr/>
        </p:nvSpPr>
        <p:spPr bwMode="auto">
          <a:xfrm>
            <a:off x="4371975" y="2813050"/>
            <a:ext cx="4319588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 dirty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- Dia 1 </a:t>
            </a:r>
            <a:r>
              <a:rPr lang="pt-PT" sz="3600" i="1" kern="1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smtClean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janeiro </a:t>
            </a:r>
            <a:r>
              <a:rPr lang="pt-PT" sz="3600" i="1" kern="10" dirty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3" name="WordArt 18"/>
          <p:cNvSpPr>
            <a:spLocks noChangeArrowheads="1" noChangeShapeType="1" noTextEdit="1"/>
          </p:cNvSpPr>
          <p:nvPr/>
        </p:nvSpPr>
        <p:spPr bwMode="auto">
          <a:xfrm>
            <a:off x="2940150" y="2297981"/>
            <a:ext cx="5664299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pt-PT" sz="3600" i="1" kern="10" spc="15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- Dia Mundial da PAZ -</a:t>
            </a:r>
          </a:p>
        </p:txBody>
      </p:sp>
      <p:sp>
        <p:nvSpPr>
          <p:cNvPr id="14" name="WordArt 6"/>
          <p:cNvSpPr>
            <a:spLocks noChangeArrowheads="1" noChangeShapeType="1" noTextEdit="1"/>
          </p:cNvSpPr>
          <p:nvPr/>
        </p:nvSpPr>
        <p:spPr bwMode="auto">
          <a:xfrm>
            <a:off x="7812360" y="4141981"/>
            <a:ext cx="60301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5" name="WordArt 9"/>
          <p:cNvSpPr>
            <a:spLocks noChangeArrowheads="1" noChangeShapeType="1" noTextEdit="1"/>
          </p:cNvSpPr>
          <p:nvPr/>
        </p:nvSpPr>
        <p:spPr bwMode="auto">
          <a:xfrm>
            <a:off x="7020496" y="5229200"/>
            <a:ext cx="503832" cy="539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1268413"/>
            <a:ext cx="8280400" cy="511175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 </a:t>
            </a:r>
            <a:r>
              <a:rPr lang="pt-PT" sz="1800" i="1" smtClean="0">
                <a:latin typeface="Arial" charset="0"/>
              </a:rPr>
              <a:t>S-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      P- </a:t>
            </a:r>
            <a:r>
              <a:rPr lang="pt-PT" sz="1800" smtClean="0">
                <a:latin typeface="Arial" charset="0"/>
              </a:rPr>
              <a:t>Anunciamos, Senhor, a Vossa morte, 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         proclamamos a Vossa Ressurreição.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         Vinde, Senhor Jesus!</a:t>
            </a:r>
            <a:br>
              <a:rPr lang="pt-PT" sz="1800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 </a:t>
            </a:r>
            <a:r>
              <a:rPr lang="pt-PT" sz="1800" i="1" smtClean="0">
                <a:latin typeface="Arial" charset="0"/>
              </a:rPr>
              <a:t>S-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	      P- </a:t>
            </a:r>
            <a:r>
              <a:rPr lang="pt-PT" sz="1800" smtClean="0">
                <a:latin typeface="Arial" charset="0"/>
              </a:rPr>
              <a:t>Quando comemos deste pão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	          e bebemos deste cálice, 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	          anunciamos, Senhor, a Vossa morte,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20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S-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</a:t>
            </a:r>
            <a:r>
              <a:rPr lang="pt-PT" sz="2400" i="1" smtClean="0">
                <a:latin typeface="Arial" charset="0"/>
              </a:rPr>
              <a:t>P- </a:t>
            </a:r>
            <a:r>
              <a:rPr lang="pt-PT" sz="2400" b="1" smtClean="0">
                <a:latin typeface="Arial" charset="0"/>
              </a:rPr>
              <a:t>Glória a Vós que morrestes na cruz 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	          e agora viveis para sempre!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	          Salvador do mundo, salvai-nos!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18787" name="Line 3"/>
          <p:cNvSpPr>
            <a:spLocks noChangeShapeType="1"/>
          </p:cNvSpPr>
          <p:nvPr/>
        </p:nvSpPr>
        <p:spPr bwMode="auto">
          <a:xfrm>
            <a:off x="2051050" y="1341438"/>
            <a:ext cx="2557463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2100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00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B0F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2102" name="Line 7"/>
          <p:cNvSpPr>
            <a:spLocks noChangeShapeType="1"/>
          </p:cNvSpPr>
          <p:nvPr/>
        </p:nvSpPr>
        <p:spPr bwMode="auto">
          <a:xfrm>
            <a:off x="3492500" y="4292600"/>
            <a:ext cx="2665413" cy="0"/>
          </a:xfrm>
          <a:prstGeom prst="line">
            <a:avLst/>
          </a:prstGeom>
          <a:noFill/>
          <a:ln w="317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 w="9525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3682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879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602558">
            <a:off x="6788944" y="169069"/>
            <a:ext cx="733425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792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85775"/>
            <a:ext cx="733425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2" name="Raio 8"/>
          <p:cNvSpPr>
            <a:spLocks noChangeArrowheads="1"/>
          </p:cNvSpPr>
          <p:nvPr/>
        </p:nvSpPr>
        <p:spPr bwMode="auto">
          <a:xfrm rot="15841732">
            <a:off x="2062956" y="4995069"/>
            <a:ext cx="230188" cy="1098550"/>
          </a:xfrm>
          <a:prstGeom prst="lightningBolt">
            <a:avLst/>
          </a:prstGeom>
          <a:solidFill>
            <a:srgbClr val="99CCFF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sz="2800" baseline="30000">
              <a:ln w="28575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" name="Line 7"/>
          <p:cNvSpPr>
            <a:spLocks noChangeShapeType="1"/>
          </p:cNvSpPr>
          <p:nvPr/>
        </p:nvSpPr>
        <p:spPr bwMode="auto">
          <a:xfrm>
            <a:off x="2484438" y="2781300"/>
            <a:ext cx="2665412" cy="0"/>
          </a:xfrm>
          <a:prstGeom prst="line">
            <a:avLst/>
          </a:prstGeom>
          <a:noFill/>
          <a:ln w="317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 w="9525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9811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2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3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4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9815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6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9819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19820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19821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19822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19823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19824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19825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19826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pic>
        <p:nvPicPr>
          <p:cNvPr id="119827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28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 sz="2800" baseline="30000">
              <a:solidFill>
                <a:srgbClr val="F8F8F8"/>
              </a:solidFill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 sz="2800" baseline="30000">
              <a:solidFill>
                <a:srgbClr val="F8F8F8"/>
              </a:solidFill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 sz="2800" baseline="30000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dirty="0">
                <a:solidFill>
                  <a:srgbClr val="FFCC99"/>
                </a:solidFill>
                <a:latin typeface="Arial" charset="0"/>
              </a:rPr>
              <a:t> 			   </a:t>
            </a: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312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3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8349" y="598852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64865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2083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0838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2084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4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35" descr="http://t3.gstatic.com/images?q=tbn:ANd9GcSkYdoN09K4SHFr3du4tXGsk_0qAg_7naYJqy6Adf9U0_HmtYlNk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75" y="2476500"/>
            <a:ext cx="3529013" cy="30400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59" name="Line 4"/>
          <p:cNvSpPr>
            <a:spLocks noChangeShapeType="1"/>
          </p:cNvSpPr>
          <p:nvPr/>
        </p:nvSpPr>
        <p:spPr bwMode="auto">
          <a:xfrm flipH="1">
            <a:off x="900113" y="1555750"/>
            <a:ext cx="3455987" cy="15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1860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827088" y="2066925"/>
            <a:ext cx="74168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JESUS CRISTO, ONTEM E HOJE,</a:t>
            </a:r>
          </a:p>
          <a:p>
            <a:pPr marL="742950" lvl="1" indent="-285750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 POR TODA A ETERNIDADE!</a:t>
            </a:r>
          </a:p>
          <a:p>
            <a:pPr>
              <a:defRPr/>
            </a:pPr>
            <a:endParaRPr lang="pt-PT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 Ensinai-me, Senhor, 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o caminho dos vossos decretos,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para ser fiel até ao fim.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Dai-me entendimento para guardar a Vossa Lei,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e para a cumprir de todo o coração.</a:t>
            </a:r>
          </a:p>
          <a:p>
            <a:pPr>
              <a:defRPr/>
            </a:pPr>
            <a:endParaRPr lang="pt-PT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pic>
        <p:nvPicPr>
          <p:cNvPr id="12186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3822700" y="5588000"/>
            <a:ext cx="265113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6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/>
          </a:p>
        </p:txBody>
      </p:sp>
      <p:sp>
        <p:nvSpPr>
          <p:cNvPr id="12186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1866" name="Picture 17" descr="COLOSSU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595584">
            <a:off x="6686551" y="173037"/>
            <a:ext cx="677862" cy="989013"/>
          </a:xfrm>
          <a:noFill/>
        </p:spPr>
      </p:pic>
      <p:pic>
        <p:nvPicPr>
          <p:cNvPr id="121867" name="Picture 16" descr="GRAPE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850161">
            <a:off x="6838950" y="368300"/>
            <a:ext cx="706438" cy="650875"/>
          </a:xfrm>
          <a:noFill/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1125562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 (1)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3" descr="http://1.bp.blogspot.com/_KYflagr2MuI/TRJjUE9fbgI/AAAAAAAADI4/g2ap-ZYwGBI/s1600/the-birth-of-christ.jpg.scaled.10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196975"/>
            <a:ext cx="3424238" cy="2570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3" name="Picture 29" descr="http://www.mini_angel.blogger.com.br/Nat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3068638"/>
            <a:ext cx="3325812" cy="2495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4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288" y="1484313"/>
            <a:ext cx="78486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2. A Vós, Senhor, se eleve a minha súplica,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dai-me inteligência segundo a Vossa palavra.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Chegue até Vós a minha prece,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salvai-me segundo a Vossa promessa.</a:t>
            </a:r>
          </a:p>
          <a:p>
            <a:pPr>
              <a:defRPr/>
            </a:pPr>
            <a:endParaRPr lang="pt-PT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1600200" lvl="3" indent="-228600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JESUS CRISTO, ONTEM E HOJE,</a:t>
            </a:r>
          </a:p>
          <a:p>
            <a:pPr marL="1600200" lvl="3" indent="-228600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 POR TODA A ETERNIDADE!</a:t>
            </a:r>
          </a:p>
          <a:p>
            <a:pPr marL="1600200" lvl="3" indent="-228600">
              <a:defRPr/>
            </a:pPr>
            <a:endParaRPr lang="pt-PT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3. Brote de meus lábios um hino de louvor,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porque me ensinastes os Vossos decretos.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A minha língua proclame a Vossa palavra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porque são justos todos os Vossos mandamentos.</a:t>
            </a:r>
          </a:p>
        </p:txBody>
      </p:sp>
      <p:pic>
        <p:nvPicPr>
          <p:cNvPr id="122886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163" y="957263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15924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2888" name="AutoShape 10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/>
          </a:p>
        </p:txBody>
      </p:sp>
      <p:sp>
        <p:nvSpPr>
          <p:cNvPr id="122889" name="AutoShape 12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/>
          </a:p>
        </p:txBody>
      </p:sp>
      <p:pic>
        <p:nvPicPr>
          <p:cNvPr id="122890" name="Picture 17" descr="COLOSSU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595584">
            <a:off x="6686551" y="173037"/>
            <a:ext cx="677862" cy="989013"/>
          </a:xfrm>
          <a:noFill/>
        </p:spPr>
      </p:pic>
      <p:pic>
        <p:nvPicPr>
          <p:cNvPr id="122891" name="Picture 16" descr="GRAPE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850161">
            <a:off x="6838950" y="368300"/>
            <a:ext cx="706438" cy="650875"/>
          </a:xfrm>
          <a:noFill/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0728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 (2)</a:t>
            </a:r>
          </a:p>
        </p:txBody>
      </p:sp>
      <p:sp>
        <p:nvSpPr>
          <p:cNvPr id="122893" name="Line 4"/>
          <p:cNvSpPr>
            <a:spLocks noChangeShapeType="1"/>
          </p:cNvSpPr>
          <p:nvPr/>
        </p:nvSpPr>
        <p:spPr bwMode="auto">
          <a:xfrm flipH="1">
            <a:off x="900113" y="1411288"/>
            <a:ext cx="3455987" cy="15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1331913" y="1484313"/>
            <a:ext cx="56165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92125" y="1557338"/>
            <a:ext cx="8401050" cy="3938587"/>
          </a:xfrm>
          <a:prstGeom prst="rect">
            <a:avLst/>
          </a:prstGeom>
        </p:spPr>
        <p:txBody>
          <a:bodyPr>
            <a:spAutoFit/>
          </a:bodyPr>
          <a:lstStyle/>
          <a:p>
            <a:pPr lvl="3"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Os votos de Boas Festas e desejos de Felicidade </a:t>
            </a:r>
          </a:p>
          <a:p>
            <a:pPr lvl="3"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- ainda mais para o cristão - devem ultrapassar </a:t>
            </a:r>
          </a:p>
          <a:p>
            <a:pPr lvl="3">
              <a:spcAft>
                <a:spcPts val="1200"/>
              </a:spcAft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os limites dos bens materiais e humanos e transcender para os Bens Eternos:   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~ O sorriso e a palavra amável são a ponte que une os 	corações  sinceros...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~ A bondade e a alegria são a flor e o perfume cristãos 	que se espalham entre os homens…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~ A fé e esperança guiam as almas errantes e impelem	os corações  fiéis...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~ A melhor música para a vida presente e futura é a paz 	interior e o amor sem limites…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475656" y="5580063"/>
            <a:ext cx="6551613" cy="8731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800" cap="all" dirty="0">
                <a:solidFill>
                  <a:srgbClr val="F8F8F8"/>
                </a:solidFill>
                <a:latin typeface="Lucida Handwriting" pitchFamily="66" charset="0"/>
                <a:ea typeface="Times New Roman"/>
              </a:rPr>
              <a:t>SÃO OS NOSSOS VOTOS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800" cap="all" dirty="0">
                <a:solidFill>
                  <a:srgbClr val="F8F8F8"/>
                </a:solidFill>
                <a:latin typeface="Lucida Handwriting" pitchFamily="66" charset="0"/>
                <a:ea typeface="Times New Roman"/>
              </a:rPr>
              <a:t>	      PARA ESTE NOVO ANO!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331640" y="1052736"/>
            <a:ext cx="5616624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15924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3912" name="Picture 17" descr="COLOSSU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595584">
            <a:off x="7029451" y="173037"/>
            <a:ext cx="677862" cy="989013"/>
          </a:xfrm>
          <a:noFill/>
        </p:spPr>
      </p:pic>
      <p:pic>
        <p:nvPicPr>
          <p:cNvPr id="123913" name="Picture 16" descr="GRAP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850161">
            <a:off x="7180263" y="396875"/>
            <a:ext cx="706437" cy="650875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Line 12"/>
          <p:cNvSpPr>
            <a:spLocks noChangeShapeType="1"/>
          </p:cNvSpPr>
          <p:nvPr/>
        </p:nvSpPr>
        <p:spPr bwMode="auto">
          <a:xfrm>
            <a:off x="1331913" y="1484313"/>
            <a:ext cx="56165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4931" name="Picture 21" descr="http://t3.gstatic.com/images?q=tbn:ANd9GcQzMKfaI3ne0YXOdUJpTDNk2Kvjo--6gsS0Vt_-sZ9MX7pnf2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675" y="1700213"/>
            <a:ext cx="3560763" cy="4608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2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3434" name="Rectangle 10"/>
          <p:cNvSpPr>
            <a:spLocks noChangeArrowheads="1"/>
          </p:cNvSpPr>
          <p:nvPr/>
        </p:nvSpPr>
        <p:spPr bwMode="auto">
          <a:xfrm>
            <a:off x="1042988" y="1747868"/>
            <a:ext cx="54737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AVE MARIA, MÃE DA IGREJA,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SANTA MARIA, MINHA MÃE!</a:t>
            </a:r>
          </a:p>
          <a:p>
            <a:pPr>
              <a:defRPr/>
            </a:pP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 Tu és a estrela,</a:t>
            </a: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Tu és a verdade,</a:t>
            </a: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Tu és caminho</a:t>
            </a: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que leva à eternidade.</a:t>
            </a:r>
          </a:p>
          <a:p>
            <a:pPr lvl="2">
              <a:defRPr/>
            </a:pP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4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2. Dá luz, dá fé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4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à nossa juventude;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4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dá paz, dá ‘</a:t>
            </a:r>
            <a:r>
              <a:rPr lang="pt-PT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sprança</a:t>
            </a: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,</a:t>
            </a:r>
          </a:p>
          <a:p>
            <a:pPr lvl="4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caminhos de virtude.</a:t>
            </a:r>
            <a:r>
              <a:rPr lang="es-ES_tradnl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</a:t>
            </a:r>
          </a:p>
        </p:txBody>
      </p:sp>
      <p:pic>
        <p:nvPicPr>
          <p:cNvPr id="124935" name="Picture 17" descr="COLOSSU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595584">
            <a:off x="6686551" y="173037"/>
            <a:ext cx="677862" cy="989013"/>
          </a:xfrm>
          <a:noFill/>
        </p:spPr>
      </p:pic>
      <p:pic>
        <p:nvPicPr>
          <p:cNvPr id="124936" name="Picture 16" descr="GRAPE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850161">
            <a:off x="6838950" y="368300"/>
            <a:ext cx="706438" cy="650875"/>
          </a:xfrm>
          <a:noFill/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331640" y="1052736"/>
            <a:ext cx="5616624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19" descr="http://4.bp.blogspot.com/_A3lRzo0Wms0/TRTe7lFNBpI/AAAAAAAAAFM/ZuuJLcLEL6U/s1600/2484616185_6dfd511e6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1341438"/>
            <a:ext cx="4144963" cy="3113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9162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sz="2800" baseline="30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pic>
        <p:nvPicPr>
          <p:cNvPr id="12595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667625" y="5994400"/>
            <a:ext cx="2651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7" name="Rectangle 7"/>
          <p:cNvSpPr>
            <a:spLocks noChangeArrowheads="1"/>
          </p:cNvSpPr>
          <p:nvPr/>
        </p:nvSpPr>
        <p:spPr bwMode="auto">
          <a:xfrm>
            <a:off x="539750" y="1025446"/>
            <a:ext cx="6624638" cy="5170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lvl="1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1. Oh! Vinde todos à porfia</a:t>
            </a:r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1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cantar um hino de louvor,</a:t>
            </a:r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1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hino de paz e de alegria,</a:t>
            </a:r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1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que os Anjos cantam ao Senhor:</a:t>
            </a:r>
          </a:p>
          <a:p>
            <a:pPr lvl="1"/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r>
              <a:rPr lang="pt-PT" sz="2200" b="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#</a:t>
            </a:r>
            <a:r>
              <a:rPr lang="pt-PT" sz="220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GLORIA IN EXCELSIS DEO!</a:t>
            </a:r>
          </a:p>
          <a:p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2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2. Naquela noite venturosa,</a:t>
            </a:r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2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em que nasceu o Salvador,</a:t>
            </a:r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2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os Anjos com vos harmoniosa</a:t>
            </a:r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2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deram no Céu este clamor:  </a:t>
            </a:r>
            <a:r>
              <a:rPr lang="pt-PT" sz="2200" b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#</a:t>
            </a:r>
            <a:endParaRPr lang="es-ES_tradnl" sz="2200" b="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4"/>
            <a:r>
              <a:rPr lang="pt-PT" sz="220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3. Vamos juntar-nos aos pastores,</a:t>
            </a:r>
            <a:endParaRPr lang="es-ES_tradnl" sz="2200" i="1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4"/>
            <a:r>
              <a:rPr lang="pt-PT" sz="220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P´ra irmos todos a Belém.</a:t>
            </a:r>
            <a:endParaRPr lang="es-ES_tradnl" sz="2200" i="1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4"/>
            <a:r>
              <a:rPr lang="pt-PT" sz="220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Saudar em férvidos louvores,</a:t>
            </a:r>
            <a:endParaRPr lang="es-ES_tradnl" sz="2200" i="1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4"/>
            <a:r>
              <a:rPr lang="pt-PT" sz="220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O salvador que hoje nos vem. </a:t>
            </a:r>
            <a:r>
              <a:rPr lang="pt-PT" sz="2200" b="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#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539552" y="54868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7" descr="http://t2.gstatic.com/images?q=tbn:ANd9GcSkDqeFDPukMnBjsgjIZ7nXGDnpUWyZk_2yQ0l9D47joV5j5w1hp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938" y="1111250"/>
            <a:ext cx="3168650" cy="3070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79" name="Picture 25" descr="http://sementinhakids.files.wordpress.com/2010/11/feliz-nat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772" y="3284984"/>
            <a:ext cx="2165697" cy="27777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9162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sz="2800" baseline="30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pic>
        <p:nvPicPr>
          <p:cNvPr id="12698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692150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9" name="Rectangle 7"/>
          <p:cNvSpPr>
            <a:spLocks noChangeArrowheads="1"/>
          </p:cNvSpPr>
          <p:nvPr/>
        </p:nvSpPr>
        <p:spPr bwMode="auto">
          <a:xfrm>
            <a:off x="1475656" y="1352550"/>
            <a:ext cx="6159500" cy="415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4. Não requer fausto e aparatos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Quem é riqueza lá dos Céus!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Ó pobrezinhos, vinde gratos,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reconhecer o vosso Deus.</a:t>
            </a:r>
          </a:p>
          <a:p>
            <a:pPr>
              <a:defRPr/>
            </a:pPr>
            <a:endParaRPr lang="pt-PT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1">
              <a:defRPr/>
            </a:pPr>
            <a:r>
              <a:rPr lang="pt-PT" b="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#</a:t>
            </a: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 </a:t>
            </a: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GLORIA IN EXCELSIS DEO!</a:t>
            </a:r>
          </a:p>
          <a:p>
            <a:pPr>
              <a:defRPr/>
            </a:pP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3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5. Ó que santa e linda estrela,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3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que nós vemos a brilhar: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3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Ó que linda noite em festa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3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como Quem nos quer guiar. </a:t>
            </a:r>
            <a:r>
              <a:rPr lang="pt-PT" b="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#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539552" y="54868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15" descr="http://t2.gstatic.com/images?q=tbn:ANd9GcQ1gyI6RQuKvnA6Dkl_UIq6tW2-kktCuhVX8wpABe1IIWGooRw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925" y="2839368"/>
            <a:ext cx="1684337" cy="2879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1" name="Picture 21" descr="http://t3.gstatic.com/images?q=tbn:ANd9GcQzMKfaI3ne0YXOdUJpTDNk2Kvjo--6gsS0Vt_-sZ9MX7pnf2d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138" y="3286125"/>
            <a:ext cx="2225675" cy="2879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2" name="Picture 23" descr="http://t1.gstatic.com/images?q=tbn:ANd9GcSysLA37nF5PvgGHCEq-GSEictALEbc57yi-KK9w85PdkyYKQ5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644900"/>
            <a:ext cx="1674813" cy="2449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3" name="Picture 11" descr="http://t3.gstatic.com/images?q=tbn:ANd9GcTQP8tweDl-068yfeGcHc1PCWdKE174eQk-zoAuxpHL-IcUTLt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404813"/>
            <a:ext cx="1714500" cy="2676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4" name="Picture 13" descr="http://t3.gstatic.com/images?q=tbn:ANd9GcSacMfUKPNrW0l7NlTonf9PV6Am4tfJdfBS04-rmRtVGzA6-M500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34975"/>
            <a:ext cx="2447925" cy="3154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5" name="Picture 21" descr="http://t1.gstatic.com/images?q=tbn:ANd9GcS7y4UE3qWNKzc4TB5JN_8FV1YBPs7jlIa9qR_PuLGk379ZcaLdo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907" y="312738"/>
            <a:ext cx="2068512" cy="2447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6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>
              <a:solidFill>
                <a:srgbClr val="F8F8F8"/>
              </a:solidFill>
            </a:endParaRPr>
          </a:p>
        </p:txBody>
      </p:sp>
      <p:sp>
        <p:nvSpPr>
          <p:cNvPr id="104457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>
              <a:solidFill>
                <a:srgbClr val="F8F8F8"/>
              </a:solidFill>
            </a:endParaRPr>
          </a:p>
        </p:txBody>
      </p:sp>
      <p:sp>
        <p:nvSpPr>
          <p:cNvPr id="11" name="Rectângulo 10"/>
          <p:cNvSpPr/>
          <p:nvPr/>
        </p:nvSpPr>
        <p:spPr>
          <a:xfrm rot="21045081">
            <a:off x="377785" y="1874563"/>
            <a:ext cx="864096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280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Emanuel… viria nascer de uma Mulher, Maria, que, portanto, seria a MÃE DE DEUS…  E o Filho, de nome JESUS, é chamado «Príncipe da Paz»…</a:t>
            </a:r>
          </a:p>
          <a:p>
            <a:pPr>
              <a:lnSpc>
                <a:spcPct val="150000"/>
              </a:lnSpc>
              <a:defRPr/>
            </a:pPr>
            <a:r>
              <a:rPr lang="pt-PT" sz="280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Mas a Mãe guardava tudo no seu coração…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15" descr="http://t2.gstatic.com/images?q=tbn:ANd9GcQ1gyI6RQuKvnA6Dkl_UIq6tW2-kktCuhVX8wpABe1IIWGooRw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457" y="2833663"/>
            <a:ext cx="1684337" cy="2879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3" name="Picture 21" descr="http://t3.gstatic.com/images?q=tbn:ANd9GcQzMKfaI3ne0YXOdUJpTDNk2Kvjo--6gsS0Vt_-sZ9MX7pnf2d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138" y="3286125"/>
            <a:ext cx="2225675" cy="2879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4" name="Picture 23" descr="http://t1.gstatic.com/images?q=tbn:ANd9GcSysLA37nF5PvgGHCEq-GSEictALEbc57yi-KK9w85PdkyYKQ5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644900"/>
            <a:ext cx="1674813" cy="2449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5" name="Picture 11" descr="http://t3.gstatic.com/images?q=tbn:ANd9GcTQP8tweDl-068yfeGcHc1PCWdKE174eQk-zoAuxpHL-IcUTLt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404813"/>
            <a:ext cx="1714500" cy="2676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6" name="Picture 13" descr="http://t3.gstatic.com/images?q=tbn:ANd9GcSacMfUKPNrW0l7NlTonf9PV6Am4tfJdfBS04-rmRtVGzA6-M500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34975"/>
            <a:ext cx="2447925" cy="3154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7" name="Picture 21" descr="http://t1.gstatic.com/images?q=tbn:ANd9GcS7y4UE3qWNKzc4TB5JN_8FV1YBPs7jlIa9qR_PuLGk379ZcaLdo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04813"/>
            <a:ext cx="2068512" cy="2447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008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>
              <a:solidFill>
                <a:srgbClr val="F8F8F8"/>
              </a:solidFill>
            </a:endParaRPr>
          </a:p>
        </p:txBody>
      </p:sp>
      <p:sp>
        <p:nvSpPr>
          <p:cNvPr id="128009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>
              <a:solidFill>
                <a:srgbClr val="F8F8F8"/>
              </a:solidFill>
            </a:endParaRPr>
          </a:p>
        </p:txBody>
      </p:sp>
      <p:sp>
        <p:nvSpPr>
          <p:cNvPr id="11" name="Rectângulo 10"/>
          <p:cNvSpPr/>
          <p:nvPr/>
        </p:nvSpPr>
        <p:spPr>
          <a:xfrm rot="21045081">
            <a:off x="377785" y="1874563"/>
            <a:ext cx="864096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280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Emanuel… viria nascer de uma Mulher, Maria, que, portanto, seria a MÃE DE DEUS…  E o Filho, de nome JESUS, é chamado «Príncipe da Paz»…</a:t>
            </a:r>
          </a:p>
          <a:p>
            <a:pPr>
              <a:lnSpc>
                <a:spcPct val="150000"/>
              </a:lnSpc>
              <a:defRPr/>
            </a:pPr>
            <a:r>
              <a:rPr lang="pt-PT" sz="280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Mas a Mãe guardava tudo no seu coração…</a:t>
            </a: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6228184" y="5445224"/>
            <a:ext cx="2336551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9" descr="http://t1.gstatic.com/images?q=tbn:ANd9GcSEiMRnF2uReNTqMAtWlibj-LiGYgRzJ3R5fq9A3HXKtJeh5EgdM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388" y="1125538"/>
            <a:ext cx="3538537" cy="4248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/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86022" name="Rectangle 6"/>
          <p:cNvSpPr>
            <a:spLocks noChangeArrowheads="1"/>
          </p:cNvSpPr>
          <p:nvPr/>
        </p:nvSpPr>
        <p:spPr bwMode="auto">
          <a:xfrm>
            <a:off x="1476375" y="1531968"/>
            <a:ext cx="6408738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SALVE, SANTA MÃE DE DEUS;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SALVE, VIRGEM MÃE DO REI,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QUE FEZ OS CÉUS E A TERRA!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SALVE! SALVE!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1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 No mundo perdido em trevas,</a:t>
            </a: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1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brilhou um grande clarão:</a:t>
            </a: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1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Maria foi para os justos</a:t>
            </a: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1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a aurora da Redenção.</a:t>
            </a: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2. Mãe de Deus e mãe dos homens,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pela tua santidade,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sê modelo e protectora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desta nossa humanidade.</a:t>
            </a: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 rot="20126633">
            <a:off x="377416" y="838210"/>
            <a:ext cx="2449246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02324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39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239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239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kern="0" spc="10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kern="0" spc="10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7733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/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sz="280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373188" y="1412875"/>
            <a:ext cx="6151562" cy="3478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“O Senhor disse a Moisés: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«Fala a Aarão e aos seus filhos e diz-lhes: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Assim abençoareis os filhos de Israel,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dizendo: ‘O Senhor te abençoe e te proteja.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 Senhor faça brilhar sobre ti a sua face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 te seja favorável.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 Senhor volte para ti os seus olhos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 te conceda a paz’.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Assim invocarão o meu nome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sobre os filhos de Israel,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 Eu os abençoarei»”.        (Nm 6)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79910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pic>
        <p:nvPicPr>
          <p:cNvPr id="108550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11" name="Rectângulo 10"/>
          <p:cNvSpPr/>
          <p:nvPr/>
        </p:nvSpPr>
        <p:spPr>
          <a:xfrm>
            <a:off x="2066925" y="5013325"/>
            <a:ext cx="6321425" cy="1338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700" cap="all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DEUS TENHA COMPAIXÃO DE NÓS:</a:t>
            </a:r>
          </a:p>
          <a:p>
            <a:pPr>
              <a:spcAft>
                <a:spcPts val="0"/>
              </a:spcAft>
              <a:defRPr/>
            </a:pPr>
            <a:r>
              <a:rPr lang="pt-PT" sz="2700" cap="all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ELE NOS DÊ A SUA BÊNÇÃO!</a:t>
            </a:r>
          </a:p>
          <a:p>
            <a:pPr>
              <a:spcAft>
                <a:spcPts val="0"/>
              </a:spcAft>
              <a:defRPr/>
            </a:pPr>
            <a:r>
              <a:rPr lang="pt-PT" sz="2700" cap="all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DEUS TENHA COMPAIXÃO DE NÓS!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85166">
            <a:off x="410498" y="5522169"/>
            <a:ext cx="1636360" cy="3428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sz="280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9571" name="Seta para baixo 10"/>
          <p:cNvSpPr>
            <a:spLocks noChangeArrowheads="1"/>
          </p:cNvSpPr>
          <p:nvPr/>
        </p:nvSpPr>
        <p:spPr bwMode="auto">
          <a:xfrm rot="-1879668">
            <a:off x="6865938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sz="280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187450" y="1484313"/>
            <a:ext cx="6265863" cy="4094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“Irmãos: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Quando chegou a plenitude dos tempos,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Deus enviou o seu Filho,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nascido de uma mulher e sujeito à Lei,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para resgatar os que estavam sujeitos à Lei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 nos tornar seus filhos adoptivos.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 porque sois filhos,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Deus enviou aos nossos corações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 Espírito de seu Filho, que clama: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«Abá! Pai!»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Assim, já não és escravo, mas filho.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E, se és filho, também és herdeiro,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por graça de Deus”.    (Gl 4)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2051918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419872" y="6021288"/>
            <a:ext cx="3312369" cy="33061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09576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17887</TotalTime>
  <Words>1760</Words>
  <Application>Microsoft Office PowerPoint</Application>
  <PresentationFormat>Apresentação no Ecrã (4:3)</PresentationFormat>
  <Paragraphs>335</Paragraphs>
  <Slides>30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9</vt:i4>
      </vt:variant>
      <vt:variant>
        <vt:lpstr>Tema</vt:lpstr>
      </vt:variant>
      <vt:variant>
        <vt:i4>12</vt:i4>
      </vt:variant>
      <vt:variant>
        <vt:lpstr>Títulos dos diapositivos</vt:lpstr>
      </vt:variant>
      <vt:variant>
        <vt:i4>30</vt:i4>
      </vt:variant>
    </vt:vector>
  </HeadingPairs>
  <TitlesOfParts>
    <vt:vector size="51" baseType="lpstr">
      <vt:lpstr>Arial</vt:lpstr>
      <vt:lpstr>Arial Black</vt:lpstr>
      <vt:lpstr>Arial Rounded MT Bold</vt:lpstr>
      <vt:lpstr>Calibri</vt:lpstr>
      <vt:lpstr>Eras Bold ITC</vt:lpstr>
      <vt:lpstr>Lucida Handwriting</vt:lpstr>
      <vt:lpstr>Tahoma</vt:lpstr>
      <vt:lpstr>Times New Roman</vt:lpstr>
      <vt:lpstr>Wingdings</vt:lpstr>
      <vt:lpstr>1_Modelo de apresentação predefinido</vt:lpstr>
      <vt:lpstr>2_Modelo de apresentação predefinido</vt:lpstr>
      <vt:lpstr>6_Modelo de apresentação predefinido</vt:lpstr>
      <vt:lpstr>9_Modelo de apresentação predefinido</vt:lpstr>
      <vt:lpstr>5_Modelo de apresentação predefinido</vt:lpstr>
      <vt:lpstr>7_Modelo de apresentação predefinido</vt:lpstr>
      <vt:lpstr>11_Modelo de apresentação predefinido</vt:lpstr>
      <vt:lpstr>14_Modelo de apresentação predefinido</vt:lpstr>
      <vt:lpstr>10_Modelo de apresentação predefinido</vt:lpstr>
      <vt:lpstr>3_Modelo de apresentação predefinido</vt:lpstr>
      <vt:lpstr>4_Modelo de apresentação predefinido</vt:lpstr>
      <vt:lpstr>12_Modelo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S- Mistério da fé!       P- Anunciamos, Senhor, a Vossa morte,           proclamamos a Vossa Ressurreição.          Vinde, Senhor Jesus!    (2ª) S- Mistério admirável da nossa fé!        P- Quando comemos deste pão            e bebemos deste cálice,             anunciamos, Senhor, a Vossa morte,            esperando a Vossa vinda gloriosa.     (3ª) S- Mistério da fé para a salvação do mundo!         P- Glória a Vós que morrestes na cruz              e agora viveis para sempre!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1335</cp:revision>
  <dcterms:created xsi:type="dcterms:W3CDTF">2006-05-02T09:35:59Z</dcterms:created>
  <dcterms:modified xsi:type="dcterms:W3CDTF">2014-11-19T16:49:52Z</dcterms:modified>
</cp:coreProperties>
</file>