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71" r:id="rId2"/>
    <p:sldMasterId id="2147488450" r:id="rId3"/>
    <p:sldMasterId id="2147488463" r:id="rId4"/>
    <p:sldMasterId id="2147488476" r:id="rId5"/>
    <p:sldMasterId id="2147489021" r:id="rId6"/>
    <p:sldMasterId id="2147489034" r:id="rId7"/>
    <p:sldMasterId id="2147489518" r:id="rId8"/>
    <p:sldMasterId id="2147489701" r:id="rId9"/>
    <p:sldMasterId id="2147489714" r:id="rId10"/>
  </p:sldMasterIdLst>
  <p:notesMasterIdLst>
    <p:notesMasterId r:id="rId39"/>
  </p:notesMasterIdLst>
  <p:sldIdLst>
    <p:sldId id="403" r:id="rId11"/>
    <p:sldId id="402" r:id="rId12"/>
    <p:sldId id="380" r:id="rId13"/>
    <p:sldId id="353" r:id="rId14"/>
    <p:sldId id="387" r:id="rId15"/>
    <p:sldId id="385" r:id="rId16"/>
    <p:sldId id="400" r:id="rId17"/>
    <p:sldId id="372" r:id="rId18"/>
    <p:sldId id="363" r:id="rId19"/>
    <p:sldId id="354" r:id="rId20"/>
    <p:sldId id="362" r:id="rId21"/>
    <p:sldId id="374" r:id="rId22"/>
    <p:sldId id="307" r:id="rId23"/>
    <p:sldId id="383" r:id="rId24"/>
    <p:sldId id="401" r:id="rId25"/>
    <p:sldId id="342" r:id="rId26"/>
    <p:sldId id="388" r:id="rId27"/>
    <p:sldId id="389" r:id="rId28"/>
    <p:sldId id="399" r:id="rId29"/>
    <p:sldId id="384" r:id="rId30"/>
    <p:sldId id="394" r:id="rId31"/>
    <p:sldId id="390" r:id="rId32"/>
    <p:sldId id="395" r:id="rId33"/>
    <p:sldId id="345" r:id="rId34"/>
    <p:sldId id="364" r:id="rId35"/>
    <p:sldId id="396" r:id="rId36"/>
    <p:sldId id="296" r:id="rId37"/>
    <p:sldId id="398" r:id="rId38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CCECFF"/>
    <a:srgbClr val="66FFFF"/>
    <a:srgbClr val="00CCFF"/>
    <a:srgbClr val="FF33CC"/>
    <a:srgbClr val="99FF33"/>
    <a:srgbClr val="FF99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4" autoAdjust="0"/>
    <p:restoredTop sz="94628" autoAdjust="0"/>
  </p:normalViewPr>
  <p:slideViewPr>
    <p:cSldViewPr>
      <p:cViewPr varScale="1">
        <p:scale>
          <a:sx n="96" d="100"/>
          <a:sy n="96" d="100"/>
        </p:scale>
        <p:origin x="10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8F7801B-1E0E-4916-95F0-4AB3B2778297}" type="datetimeFigureOut">
              <a:rPr lang="pt-PT"/>
              <a:pPr>
                <a:defRPr/>
              </a:pPr>
              <a:t>19/11/2014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64EEC2E-A1CE-4024-8878-B4525CAEBC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950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EAE0A2-3502-4D38-80F4-54465BE0F4CC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01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A1CC572-7AAD-410F-9D0E-C8EEDD5BE78B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220731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1FD33C1-044B-4C4D-BA67-B90FE17FEB5F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998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6B57969-43BF-4419-82ED-83B999049E6C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48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CC29AEC-0F43-495A-8F81-3E4EC486D23C}" type="slidenum">
              <a:rPr lang="pt-PT" sz="1200" smtClean="0"/>
              <a:pPr algn="r" eaLnBrk="1" hangingPunct="1">
                <a:defRPr/>
              </a:pPr>
              <a:t>27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96766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449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127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A6DA-7322-4A8D-A4E5-850D0E07592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0355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2E6F2-4BAF-44EF-9836-48AB8979EFE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3321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9E8D-BA08-4F6E-BCE5-E541AE04F40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9851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F8DE-0E8C-48BC-BC42-B044C552AF2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0450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80E8-9640-4870-849B-889E2FF6C3C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4029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31AC5-5925-4963-9229-ACECB050D5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1178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8623-A8A7-4340-B8D3-0FD77B45E8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99809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3D1A-D1E5-413C-886C-B3341A2E6D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9365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443E-42F9-45F4-83DA-647CA14BEC7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8731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AB53C-4031-457F-9DB0-EC7A5995A5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7637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51670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B0EC7-3A1F-4F1D-AC05-A568A29DC8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6124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8DA4-406E-4C6F-9054-4AB2C77817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1696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A6DA-7322-4A8D-A4E5-850D0E07592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45454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2E6F2-4BAF-44EF-9836-48AB8979EFE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4366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9E8D-BA08-4F6E-BCE5-E541AE04F40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2250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F8DE-0E8C-48BC-BC42-B044C552AF2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64817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80E8-9640-4870-849B-889E2FF6C3C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50829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31AC5-5925-4963-9229-ACECB050D5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83361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8623-A8A7-4340-B8D3-0FD77B45E8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92980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3D1A-D1E5-413C-886C-B3341A2E6D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1874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411721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443E-42F9-45F4-83DA-647CA14BEC7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01174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23FFBE-8FB3-4F4E-ACBE-9595D4BDD0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6475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BFF0EF-31F9-45D3-BE68-369ADF7D9A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46334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49CEF4-DC66-475B-B7E6-B059F60827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361137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7B6D67-4A20-40C4-9530-6A12D8F40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4582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9660AC-2CF3-4F39-920B-5530A75E2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404895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1B5660-25A5-438B-B97E-694328F68D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91992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BD1A2-603D-4F7D-9BAB-E1A2126CD9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7379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9906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2DC62-9808-4091-AAF7-E20480786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9010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F8778E-BE11-4CE2-AE3C-05A2A74C1B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245817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D48BC6-47A5-45A2-BC1D-F7D46ECFE9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81815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EAAC7-3CFE-459B-860F-38880EDAE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46774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ECED97-AA6A-4D1A-AE75-1A56E1E559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0736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819138-E077-4284-9B1A-8F9F70716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99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49EC2F-B950-4C03-832C-8C27C6C899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138292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FD0F11-BB39-45D5-88FE-2CF811939C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428314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298952-2896-48BB-9CFB-A65BB0E19D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1765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F90F0-1C8A-46DC-BB20-C7605E3CFD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09290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7689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490FAD-52EF-4F9E-A8AA-DF6F35BAF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46238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6A74F5-BE29-4C65-A43E-4A110A54E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3061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767418-EC83-45DD-AEDC-41E1ECE878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738380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BF9BD6-B24F-4A31-8356-E5F2DBE726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906095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0EE5D-091F-4F6D-92F3-EF4F7EC31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4389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E116F1-1E29-4DAB-8087-C81E7F3533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40281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00289D-21FF-427C-AD26-ABD54964BC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71475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D2D8F-DB0F-4740-ACA0-C89467E1BA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39968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A11C90-755B-4B92-876C-6FCEBC1A13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44569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0A0064-F5EC-467B-B0F0-7EBED5E82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99569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06481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9FD78C-62D4-4066-BEFA-59B69A9F7E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38286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9BA1CD-023B-4926-9209-AA6BA5F0C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380133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F31F8-1B55-4989-8471-8B681B229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854528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3BA349-BCD5-4472-89BC-E0140BE4B9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917420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728E1B-EFA1-4692-914E-6021B40041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84739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615418-4CBC-4B74-A25D-BC8B8F1B8B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41829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A3950B-5521-4A95-9D73-E28879D3C3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94594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03A1C9-AA48-4160-BAEF-C72B80A2D9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09616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E6CF46-1989-4954-B249-2118B74282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24393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2BA0EA-C9EE-436F-95D0-E266E9FBCE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981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66714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79C16E-BF7C-4AC3-B389-22FAFCB1A8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424520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B59980-89F2-4F15-A32D-34B76E6775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602093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380707-50B4-4826-88FA-BFD3D9AAC4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0087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C945E8-C122-4392-9DF3-73B3E5589D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56074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7E3A73-881C-41E4-8E85-625A1A614D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16411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9CBA9D-402D-4A2D-8246-022D993A04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6362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8F29F3-E307-46D1-A25E-6443F18587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2396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46BDDD-AB07-4125-9DDD-D4360FB07D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763623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1435B-234E-44DA-8A05-4446E9CB7C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488109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1F3CF-3120-470F-B2FF-CD8AC1DDAF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72789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306068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9E9CDE-87A2-4209-B146-66566C6FC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212010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40AB35-CA73-4A70-A5C6-75C0585B7D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2322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B07D0C-95AB-4AC8-A995-F1B2211C8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52216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17783D-1C74-4FB9-A1F3-76CECDEFC9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399984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EBD1CE-CA78-450D-89FA-906BF6863E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475310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7A1C10-79F0-48B4-B2AC-E47C4E4AD0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9756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4A3B3-75D4-4EE4-AB95-2954080D63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43403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17798E-99E6-433C-9ABA-07E8E0E7CD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89081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D6BF62-7B14-47CA-90CE-C642944F7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158687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B82007-B855-4119-9519-9F78582AE4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289178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971017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28E0DD-EE85-4DB8-8563-F89537BD7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336920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24B3A9-8D76-4385-A256-09A1C7332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7172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C2A13D-8AAF-420F-8084-9EEBBCDE01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652577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E2B159-4CA6-4CF6-9432-351207D3D1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9613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EEF30D-5AF8-47C0-A96F-7090C2169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111313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4556FD-0548-481E-A3A4-0416EFB43B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27380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4C8B85-A74D-48F2-BE95-020219FB37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756318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B23593-101D-49D1-8799-416C1A259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619427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31ED9B-491B-44EC-A166-544840DD2F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694268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B74D11-AB31-4345-87CA-2780CD6BD8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655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966786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25D715-4334-4B31-B2C2-755BF5DB04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76072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382B28-D729-47E6-8F91-0708C991E4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56765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79DE78-E3CA-4B55-BB3F-6D35E606A4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80525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F0AF11-4E8E-462C-B53F-5F84D2267A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63022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2D1B7F-32A2-4E10-A95F-2CA34456D4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314404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0C61-40C9-46EA-89E0-F02A2D2F3B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87680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3E034-68EF-4D5C-A4EC-4E887DD1DA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263571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6E7B4-6520-469A-AB93-EB9BCAAC1C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203974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E1DCB-13D4-4438-B611-A6BBF1FC0E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57898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AD045-9116-4EC8-B3BD-6EDC5664F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46049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15625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95948-6D6B-4D85-B55A-9E248B6CCA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451976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A4FAE-8CFB-45D2-8C9D-1C43471A0C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9127908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E44B3-6FF2-4080-B3A1-21E9BCDF4E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39827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ED866-8C1C-4569-9DB0-07E07810FE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084130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2C43C-0585-47DA-91CF-FCE4472FD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8695162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6FCD5-80B4-4B8A-BE96-7463F727F3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096219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C2ACE-E4D1-4839-93B5-C4FDADE217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191557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AB53C-4031-457F-9DB0-EC7A5995A5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30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B0EC7-3A1F-4F1D-AC05-A568A29DC8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1841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8DA4-406E-4C6F-9054-4AB2C77817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216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7" r:id="rId1"/>
    <p:sldLayoutId id="2147489605" r:id="rId2"/>
    <p:sldLayoutId id="2147489606" r:id="rId3"/>
    <p:sldLayoutId id="2147489607" r:id="rId4"/>
    <p:sldLayoutId id="2147489608" r:id="rId5"/>
    <p:sldLayoutId id="2147489609" r:id="rId6"/>
    <p:sldLayoutId id="2147489610" r:id="rId7"/>
    <p:sldLayoutId id="2147489611" r:id="rId8"/>
    <p:sldLayoutId id="2147489612" r:id="rId9"/>
    <p:sldLayoutId id="2147489613" r:id="rId10"/>
    <p:sldLayoutId id="2147489614" r:id="rId11"/>
    <p:sldLayoutId id="21474896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EFBDB81-6CA2-4EC0-865A-A7367BEB2377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82937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15" r:id="rId1"/>
    <p:sldLayoutId id="2147489716" r:id="rId2"/>
    <p:sldLayoutId id="2147489717" r:id="rId3"/>
    <p:sldLayoutId id="2147489718" r:id="rId4"/>
    <p:sldLayoutId id="2147489719" r:id="rId5"/>
    <p:sldLayoutId id="2147489720" r:id="rId6"/>
    <p:sldLayoutId id="2147489721" r:id="rId7"/>
    <p:sldLayoutId id="2147489722" r:id="rId8"/>
    <p:sldLayoutId id="2147489723" r:id="rId9"/>
    <p:sldLayoutId id="2147489724" r:id="rId10"/>
    <p:sldLayoutId id="2147489725" r:id="rId11"/>
    <p:sldLayoutId id="21474897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BD660D-F853-4F20-AA16-F49C6DDBD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8" r:id="rId1"/>
    <p:sldLayoutId id="2147489629" r:id="rId2"/>
    <p:sldLayoutId id="2147489630" r:id="rId3"/>
    <p:sldLayoutId id="2147489631" r:id="rId4"/>
    <p:sldLayoutId id="2147489632" r:id="rId5"/>
    <p:sldLayoutId id="2147489633" r:id="rId6"/>
    <p:sldLayoutId id="2147489634" r:id="rId7"/>
    <p:sldLayoutId id="2147489635" r:id="rId8"/>
    <p:sldLayoutId id="2147489636" r:id="rId9"/>
    <p:sldLayoutId id="2147489637" r:id="rId10"/>
    <p:sldLayoutId id="2147489638" r:id="rId11"/>
    <p:sldLayoutId id="21474896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BC5656-D46A-4806-A8EC-F060DBF9E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40" r:id="rId1"/>
    <p:sldLayoutId id="2147489641" r:id="rId2"/>
    <p:sldLayoutId id="2147489642" r:id="rId3"/>
    <p:sldLayoutId id="2147489643" r:id="rId4"/>
    <p:sldLayoutId id="2147489644" r:id="rId5"/>
    <p:sldLayoutId id="2147489645" r:id="rId6"/>
    <p:sldLayoutId id="2147489646" r:id="rId7"/>
    <p:sldLayoutId id="2147489647" r:id="rId8"/>
    <p:sldLayoutId id="2147489648" r:id="rId9"/>
    <p:sldLayoutId id="2147489649" r:id="rId10"/>
    <p:sldLayoutId id="2147489650" r:id="rId11"/>
    <p:sldLayoutId id="21474896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436923-C9A4-43BF-AEE4-F976196E2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52" r:id="rId1"/>
    <p:sldLayoutId id="2147489653" r:id="rId2"/>
    <p:sldLayoutId id="2147489654" r:id="rId3"/>
    <p:sldLayoutId id="2147489655" r:id="rId4"/>
    <p:sldLayoutId id="2147489656" r:id="rId5"/>
    <p:sldLayoutId id="2147489657" r:id="rId6"/>
    <p:sldLayoutId id="2147489658" r:id="rId7"/>
    <p:sldLayoutId id="2147489659" r:id="rId8"/>
    <p:sldLayoutId id="2147489660" r:id="rId9"/>
    <p:sldLayoutId id="2147489661" r:id="rId10"/>
    <p:sldLayoutId id="2147489662" r:id="rId11"/>
    <p:sldLayoutId id="2147489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1B4ED8-EA7F-4A7D-BE07-2404B79DA6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64" r:id="rId1"/>
    <p:sldLayoutId id="2147489665" r:id="rId2"/>
    <p:sldLayoutId id="2147489666" r:id="rId3"/>
    <p:sldLayoutId id="2147489667" r:id="rId4"/>
    <p:sldLayoutId id="2147489668" r:id="rId5"/>
    <p:sldLayoutId id="2147489669" r:id="rId6"/>
    <p:sldLayoutId id="2147489670" r:id="rId7"/>
    <p:sldLayoutId id="2147489671" r:id="rId8"/>
    <p:sldLayoutId id="2147489672" r:id="rId9"/>
    <p:sldLayoutId id="2147489673" r:id="rId10"/>
    <p:sldLayoutId id="2147489674" r:id="rId11"/>
    <p:sldLayoutId id="21474896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813577-2DB2-4E47-A167-5A96EECAB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76" r:id="rId1"/>
    <p:sldLayoutId id="2147489677" r:id="rId2"/>
    <p:sldLayoutId id="2147489678" r:id="rId3"/>
    <p:sldLayoutId id="2147489679" r:id="rId4"/>
    <p:sldLayoutId id="2147489680" r:id="rId5"/>
    <p:sldLayoutId id="2147489681" r:id="rId6"/>
    <p:sldLayoutId id="2147489682" r:id="rId7"/>
    <p:sldLayoutId id="2147489683" r:id="rId8"/>
    <p:sldLayoutId id="2147489684" r:id="rId9"/>
    <p:sldLayoutId id="2147489685" r:id="rId10"/>
    <p:sldLayoutId id="2147489686" r:id="rId11"/>
    <p:sldLayoutId id="21474896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0B4F0E-9205-4F46-A92A-128EA5C2A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88" r:id="rId1"/>
    <p:sldLayoutId id="2147489689" r:id="rId2"/>
    <p:sldLayoutId id="2147489690" r:id="rId3"/>
    <p:sldLayoutId id="2147489691" r:id="rId4"/>
    <p:sldLayoutId id="2147489692" r:id="rId5"/>
    <p:sldLayoutId id="2147489693" r:id="rId6"/>
    <p:sldLayoutId id="2147489694" r:id="rId7"/>
    <p:sldLayoutId id="2147489695" r:id="rId8"/>
    <p:sldLayoutId id="2147489696" r:id="rId9"/>
    <p:sldLayoutId id="2147489697" r:id="rId10"/>
    <p:sldLayoutId id="2147489698" r:id="rId11"/>
    <p:sldLayoutId id="21474896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9C1AF6-805D-4807-8BB5-88AEF7294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700" r:id="rId1"/>
    <p:sldLayoutId id="2147489616" r:id="rId2"/>
    <p:sldLayoutId id="2147489617" r:id="rId3"/>
    <p:sldLayoutId id="2147489618" r:id="rId4"/>
    <p:sldLayoutId id="2147489619" r:id="rId5"/>
    <p:sldLayoutId id="2147489620" r:id="rId6"/>
    <p:sldLayoutId id="2147489621" r:id="rId7"/>
    <p:sldLayoutId id="2147489622" r:id="rId8"/>
    <p:sldLayoutId id="2147489623" r:id="rId9"/>
    <p:sldLayoutId id="2147489624" r:id="rId10"/>
    <p:sldLayoutId id="2147489625" r:id="rId11"/>
    <p:sldLayoutId id="21474896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EFBDB81-6CA2-4EC0-865A-A7367BEB2377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3775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02" r:id="rId1"/>
    <p:sldLayoutId id="2147489703" r:id="rId2"/>
    <p:sldLayoutId id="2147489704" r:id="rId3"/>
    <p:sldLayoutId id="2147489705" r:id="rId4"/>
    <p:sldLayoutId id="2147489706" r:id="rId5"/>
    <p:sldLayoutId id="2147489707" r:id="rId6"/>
    <p:sldLayoutId id="2147489708" r:id="rId7"/>
    <p:sldLayoutId id="2147489709" r:id="rId8"/>
    <p:sldLayoutId id="2147489710" r:id="rId9"/>
    <p:sldLayoutId id="2147489711" r:id="rId10"/>
    <p:sldLayoutId id="2147489712" r:id="rId11"/>
    <p:sldLayoutId id="21474897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wmf"/><Relationship Id="rId4" Type="http://schemas.openxmlformats.org/officeDocument/2006/relationships/image" Target="../media/image24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3174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+mn-cs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+mn-cs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F</a:t>
            </a:r>
          </a:p>
        </p:txBody>
      </p:sp>
      <p:sp>
        <p:nvSpPr>
          <p:cNvPr id="3175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544915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9" descr="http://www.aveluz.com/rosari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1844675"/>
            <a:ext cx="3495675" cy="4321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94213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225221" y="2348880"/>
            <a:ext cx="5723267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para se revelar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às nações;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Glória de Israel,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Vosso Povo.</a:t>
            </a: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9523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13" y="60531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3950"/>
            <a:ext cx="8497887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“Ao chegarem os dias da purificação, segundo a Lei de Moisés, Maria e José levaram Jesus a Jerusalém, para O apresentarem ao Senhor, como está escrito na Lei do Senhor: «Todo o filho primogénito varão será consagrado ao Senhor», e para oferecerem em sacrifício um par de rolas ou duas pombinhas, como se diz na Lei do Senhor.   Vivia em Jerusalém um homem chamado Simeão, homem justo e piedoso, que esperava a consolação de Israel; e o Espírito Santo estava nele. O Espírito Santo revelara-lhe que não morreria antes de ver o Messias do Senhor; e veio ao templo, movido pelo Espírito. Quando os pais de Jesus trouxeram o Menino para cumprirem as prescrições da Lei no que lhes dizia respeito, Simeão recebeu-O em seus braços e bendisse a Deus, exclamando: «Agora, Senhor, segundo a vossa palavra, deixareis ir em paz o vosso servo, porque os meus olhos viram a vossa salvação, que pusestes ao alcance de todos os povos: luz para se revelar às nações e glória de Israel, vosso povo».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962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8493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85763" y="1274763"/>
            <a:ext cx="8453437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e a mãe do Menino Jesus estavam admirados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o que d’Ele se dizia. Simeão abençoou-os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disse a Maria, sua Mãe: «Este Menino foi estabelecido para que muitos caiam ou se levantem em Israel e para ser sinal de contradição; – e uma espada trespassará a tua alma –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se revelarão os pensamentos de todos os corações». Havia também uma profetisa, Ana, filha de Fanuel, da tribo de Aser. Era de idade muito avançada e tinha vivido casada sete anos após o tempo de donzela e viúva até aos oitenta e quatro. Não se afastava do templo, servindo a Deus noite e dia, com jejuns e orações. Estando presente na mesma ocasião, começou também a louvar a Deus e a falar acerca do Menino a todos os que esperavam a libertação de Jerusalém.  Cumpridas todas as prescrições da Lei do Senhor, voltaram para a Galileia, para a sua cidade de Nazaré.  Entretanto,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Menino crescia e tornava-Se robusto, enchendo-Se de sabedoria. E a graça de Deus estava com Ele”.        (Lc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9728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8307" name="Line 12"/>
          <p:cNvSpPr>
            <a:spLocks noChangeShapeType="1"/>
          </p:cNvSpPr>
          <p:nvPr/>
        </p:nvSpPr>
        <p:spPr bwMode="auto">
          <a:xfrm>
            <a:off x="2916238" y="1622425"/>
            <a:ext cx="49403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323850" y="1916113"/>
            <a:ext cx="8569325" cy="29860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ao Senhor, que é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Pai das Luzes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e nos enviou Seu Filho Jesus para ser a Luz do mundo e desfazer as trevas desta vida em todas as suas formas.</a:t>
            </a:r>
          </a:p>
          <a:p>
            <a:pPr marL="347663" lvl="1">
              <a:defRPr/>
            </a:pPr>
            <a:r>
              <a:rPr lang="pt-PT" sz="14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 que nos envolva a claridade do Espírito Santo:</a:t>
            </a:r>
          </a:p>
          <a:p>
            <a:pPr marL="804863" lvl="2">
              <a:defRPr/>
            </a:pPr>
            <a:r>
              <a:rPr lang="pt-PT" sz="14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crianças que nascem para a vida plena...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pessoas idosas que são exemplares…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mães que aceitam a vocação dos filhos...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famílias e comunidades que sofrem…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1476375" y="5108575"/>
            <a:ext cx="67230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Ilumina-nos, Senhor,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a luz de Cristo!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993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1350738"/>
            <a:ext cx="3259562" cy="375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54" name="Picture 11" descr="http://t0.gstatic.com/images?q=tbn:ANd9GcQWtt-lTca8A6odgsVvlAOjiVPaayl_qfko3uGHSPfP_klt24VTk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29" y="3429000"/>
            <a:ext cx="2825750" cy="187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 flipH="1">
            <a:off x="817563" y="1541638"/>
            <a:ext cx="28178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0360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0361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712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781684" y="980728"/>
            <a:ext cx="2854212" cy="4480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1392046" y="1887538"/>
            <a:ext cx="6392038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RECEBEI: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VÓS CONFIO A MINHA VIDA.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RECEBEI!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a minha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liberdade: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recebei o mundo e 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verdade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 quem se entrega à Vossa majestade.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14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37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775442" y="1461704"/>
            <a:ext cx="6117038" cy="441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Hossana 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Hossana 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   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32772" name="WordArt 7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E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7425366" y="4149080"/>
            <a:ext cx="60301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28625" y="3133725"/>
            <a:ext cx="6015038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Apresentado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, como LUZ, pela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Senhora “das Candeias”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[3ª L. / Evang.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Lc 2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Entra, no Templo, o Senhor da Aliança,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o Consagrado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pelo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fogo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[1ª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Ml 3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Cristo, “incarnado”… é, por isso, o verdadeiro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Sacerdote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[ 2ª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Hb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2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395288" y="332656"/>
            <a:ext cx="8353425" cy="154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APRESENTAÇÃO do SENHOR</a:t>
            </a: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539552" y="1844824"/>
            <a:ext cx="8136904" cy="5879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Nossa Senhora da Candelária -</a:t>
            </a:r>
          </a:p>
        </p:txBody>
      </p:sp>
      <p:sp>
        <p:nvSpPr>
          <p:cNvPr id="15" name="WordArt 12"/>
          <p:cNvSpPr>
            <a:spLocks noChangeArrowheads="1" noChangeShapeType="1" noTextEdit="1"/>
          </p:cNvSpPr>
          <p:nvPr/>
        </p:nvSpPr>
        <p:spPr bwMode="auto">
          <a:xfrm>
            <a:off x="4716463" y="2630488"/>
            <a:ext cx="3959225" cy="293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 Dia 2 </a:t>
            </a:r>
            <a:r>
              <a:rPr lang="pt-PT" sz="3600" i="1" kern="1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fevereiro </a:t>
            </a:r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6" name="WordArt 9"/>
          <p:cNvSpPr>
            <a:spLocks noChangeArrowheads="1" noChangeShapeType="1" noTextEdit="1"/>
          </p:cNvSpPr>
          <p:nvPr/>
        </p:nvSpPr>
        <p:spPr bwMode="auto">
          <a:xfrm>
            <a:off x="6719382" y="531975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0462242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39788" y="2232025"/>
            <a:ext cx="179387" cy="6207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07822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547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547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5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548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688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Cordeiro de Deus</a:t>
            </a:r>
          </a:p>
        </p:txBody>
      </p:sp>
      <p:sp>
        <p:nvSpPr>
          <p:cNvPr id="118793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614877" y="936871"/>
            <a:ext cx="6767984" cy="392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1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12" descr="http://peotacilio.blog.terra.com.br/files/2011/02/menino-jesus-zz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21" y="2105957"/>
            <a:ext cx="3358223" cy="2835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7" name="Line 4"/>
          <p:cNvSpPr>
            <a:spLocks noChangeShapeType="1"/>
          </p:cNvSpPr>
          <p:nvPr/>
        </p:nvSpPr>
        <p:spPr bwMode="auto">
          <a:xfrm flipH="1" flipV="1">
            <a:off x="792163" y="1412875"/>
            <a:ext cx="341947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5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855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533623" y="1547378"/>
            <a:ext cx="6420582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TODOS OS CONFINS DA TERRA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O Senhor deu a conhecer a salvação;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aos olhos das nações revelou a Sua justiça.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Não se esqueceu do Seu amor,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Sua fidelidade à Casa de Israel.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Os confins da terra foram testemunha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obra de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Aclame o Senhor terra inteira,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exultem gritos de alegria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303962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8" name="Rectângulo 7"/>
          <p:cNvSpPr/>
          <p:nvPr/>
        </p:nvSpPr>
        <p:spPr>
          <a:xfrm>
            <a:off x="323850" y="1916832"/>
            <a:ext cx="8569325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4863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vivemos esta Eucaristia como verdadeiros cristãos, devemos sentir-nos agora «consagrados por Deus».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então, estaremos prontos a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oferecermo-nos ao Pai, junto com:</a:t>
            </a:r>
          </a:p>
          <a:p>
            <a:pPr marL="804863" lvl="2">
              <a:defRPr/>
            </a:pPr>
            <a:r>
              <a:rPr lang="pt-PT" sz="1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nossas alegrias e tristezas, esforços e sucessos...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horas do dia, sobretudo as vividas em favor dos outros…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toda a terra, a natureza, e todos os seus seres vivos...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 que somos, o nosso tempo e a nossa entrega solidária…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5037138"/>
            <a:ext cx="70564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Recebe-nos, ó pai,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Como aceitaste jesus!</a:t>
            </a:r>
          </a:p>
        </p:txBody>
      </p:sp>
      <p:pic>
        <p:nvPicPr>
          <p:cNvPr id="1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1" descr="http://2.bp.blogspot.com/-niSkHwCCHZc/TeOYAHoFwLI/AAAAAAAAEKI/G_1Jq20-GxI/s1600/%253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69458"/>
            <a:ext cx="21748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61048"/>
            <a:ext cx="1752600" cy="2238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0425" y="1412875"/>
            <a:ext cx="6303963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59970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899592" y="1937002"/>
            <a:ext cx="6695220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Não sabeis que sois templos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que o Espírito de Deus habita em vós?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Se alguém destrói o templo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o destruirá.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7" descr="http://bp0.blogger.com/_liOO0KMb4WE/SCAZFWLl00I/AAAAAAAACAg/o_LxPE11YCc/s400/A-116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125538"/>
            <a:ext cx="3821112" cy="2890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8" descr="http://t3.gstatic.com/images?q=tbn:ANd9GcTp9m95jkBPY8e12ZPm-T4jb00y0wckULHSfnlKrhFIPVSkHamGH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3500438"/>
            <a:ext cx="3363913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50875" y="985838"/>
            <a:ext cx="2774950" cy="100806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16828" y="920576"/>
            <a:ext cx="2981794" cy="512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043608" y="1916831"/>
            <a:ext cx="7632848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TU ÉS A LUZ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ILUMINA A TERRA INTEIRA;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 ÉS A LUZ QUE ILUMINA A MINHA VIDA!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Cantai ao Senhor um cântico novo!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terra inteira!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bendizei o seu nome!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05263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3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3" y="3706813"/>
            <a:ext cx="3024187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92113"/>
            <a:ext cx="2940050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398463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724525" y="5506805"/>
            <a:ext cx="2879923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6" name="Rectângulo 15"/>
          <p:cNvSpPr/>
          <p:nvPr/>
        </p:nvSpPr>
        <p:spPr>
          <a:xfrm rot="21201125">
            <a:off x="366492" y="1978267"/>
            <a:ext cx="8687159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 tempo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atrás…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já tinha sido anunciado pelo profeta: «O Senhor Deus entrará no seu Templo»…  </a:t>
            </a:r>
            <a:endParaRPr lang="pt-BR" sz="3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chegou, nesse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Menino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Filho, o Verbo Incarnado… que é “oferecido” nos braços da Sua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Mãe.</a:t>
            </a:r>
            <a:endParaRPr lang="pt-BR" sz="38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3" y="3706813"/>
            <a:ext cx="3024187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965575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92113"/>
            <a:ext cx="2940050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98463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70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ângulo 12"/>
          <p:cNvSpPr/>
          <p:nvPr/>
        </p:nvSpPr>
        <p:spPr>
          <a:xfrm rot="21201125">
            <a:off x="366492" y="1978267"/>
            <a:ext cx="8687159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 tempo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atrás…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já tinha sido anunciado pelo profeta: «O Senhor Deus entrará no seu Templo»…  </a:t>
            </a:r>
            <a:endParaRPr lang="pt-BR" sz="3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chegou, nesse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Menino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Filho, o Verbo Incarnado… que é “oferecido” nos braços da Sua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Mãe.</a:t>
            </a:r>
            <a:endParaRPr lang="pt-BR" sz="38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298" y="1052736"/>
            <a:ext cx="5264150" cy="375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7" name="Picture 10" descr="http://3.bp.blogspot.com/_bhSodwWkfpU/TIjmj3chUvI/AAAAAAAAARo/By_lQop1mMw/s1600/IMAG000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654425"/>
            <a:ext cx="2511425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76300"/>
            <a:ext cx="2259012" cy="1039813"/>
          </a:xfrm>
          <a:prstGeom prst="line">
            <a:avLst/>
          </a:prstGeom>
          <a:noFill/>
          <a:ln w="38100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067808">
            <a:off x="378535" y="875908"/>
            <a:ext cx="2453537" cy="4427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Rectângulo 7"/>
          <p:cNvSpPr/>
          <p:nvPr/>
        </p:nvSpPr>
        <p:spPr>
          <a:xfrm>
            <a:off x="1403648" y="1475005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VI A CIDADE SANTA,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NOVA JERUSALÉM,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DESCIA DO CÉU, DE JUNTO DE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 PARA SEU ESPOSO.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Recordamos, ó Deus, a vossa misericórdia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no interior do vosso templo.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Como o vosso nome, ó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assim o vosso louvor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chega até aos confins da terra.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620688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36563" y="1230313"/>
            <a:ext cx="8456612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“Assim fala o Senhor Deus: «Vou enviar o meu mensageiro, para preparar o caminho diante de Mim.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Imediatamente entrará no seu templo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a quem buscais, o Anjo da Aliança por quem suspirais. Ele aí vem –diz o Senhor do Universo–.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quem poderá suportar o dia da sua vinda,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resistirá quando Ele aparecer?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é como o fogo do fundidor e como a lixívia dos lavandeiros. Sentar-Se-á para fundir e purificar: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purificará os filhos de Levi, como se purifica o ouro e a prata, e eles serão para o Senhor os que apresentam a oblação segundo a justiça. Então a oblação de Judá e de Jerusalém será agradável ao Senhor, como nos dias antigos,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nos anos de outrora”.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               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(Ml 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908720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274827">
            <a:off x="822980" y="5826077"/>
            <a:ext cx="1435681" cy="328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339975" y="5568950"/>
            <a:ext cx="5400675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DO UNIVERSO, </a:t>
            </a:r>
          </a:p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 ELE O REI DA GLÓRIA!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3187" name="Seta para baixo 10"/>
          <p:cNvSpPr>
            <a:spLocks noChangeArrowheads="1"/>
          </p:cNvSpPr>
          <p:nvPr/>
        </p:nvSpPr>
        <p:spPr bwMode="auto">
          <a:xfrm rot="-1879668">
            <a:off x="7081838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5450" y="1408113"/>
            <a:ext cx="8470900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“Uma vez que os filhos dos homens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têm o mesmo sangue e a mesma carne,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Jesus participou igualmente da mesma natureza, para destruir, pela sua morte,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aquele que tinha poder sobre a morte, isto 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diabo, e libertar aqueles que estavam a vida inteira sujeitos à servidão, pelo temor da morte.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Ele não veio em auxílio dos Anjos,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dos descendentes de Abraão.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devia tornar-Se semelhante em tudo aos seus irmãos, para ser um sumo sacerdote misericordioso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fiel no serviço de Deus, e assim expiar os pecados do povo.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facto, porque Ele próprio foi provado pelo sofrimento, pode socorrer aqueles que sofrem provação”.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1029147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241286" cy="35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17729</TotalTime>
  <Words>2069</Words>
  <Application>Microsoft Office PowerPoint</Application>
  <PresentationFormat>Apresentação no Ecrã (4:3)</PresentationFormat>
  <Paragraphs>280</Paragraphs>
  <Slides>28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28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13_Modelo de apresentação predefinido</vt:lpstr>
      <vt:lpstr>7_Modelo de apresentação predefinido</vt:lpstr>
      <vt:lpstr>8_Modelo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1323</cp:revision>
  <dcterms:created xsi:type="dcterms:W3CDTF">2006-05-02T09:35:59Z</dcterms:created>
  <dcterms:modified xsi:type="dcterms:W3CDTF">2014-11-19T11:53:24Z</dcterms:modified>
</cp:coreProperties>
</file>