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7107" r:id="rId2"/>
    <p:sldMasterId id="2147487984" r:id="rId3"/>
    <p:sldMasterId id="2147488424" r:id="rId4"/>
  </p:sldMasterIdLst>
  <p:notesMasterIdLst>
    <p:notesMasterId r:id="rId34"/>
  </p:notesMasterIdLst>
  <p:sldIdLst>
    <p:sldId id="370" r:id="rId5"/>
    <p:sldId id="281" r:id="rId6"/>
    <p:sldId id="388" r:id="rId7"/>
    <p:sldId id="353" r:id="rId8"/>
    <p:sldId id="371" r:id="rId9"/>
    <p:sldId id="381" r:id="rId10"/>
    <p:sldId id="258" r:id="rId11"/>
    <p:sldId id="269" r:id="rId12"/>
    <p:sldId id="372" r:id="rId13"/>
    <p:sldId id="363" r:id="rId14"/>
    <p:sldId id="354" r:id="rId15"/>
    <p:sldId id="362" r:id="rId16"/>
    <p:sldId id="307" r:id="rId17"/>
    <p:sldId id="335" r:id="rId18"/>
    <p:sldId id="262" r:id="rId19"/>
    <p:sldId id="342" r:id="rId20"/>
    <p:sldId id="382" r:id="rId21"/>
    <p:sldId id="383" r:id="rId22"/>
    <p:sldId id="326" r:id="rId23"/>
    <p:sldId id="374" r:id="rId24"/>
    <p:sldId id="379" r:id="rId25"/>
    <p:sldId id="384" r:id="rId26"/>
    <p:sldId id="385" r:id="rId27"/>
    <p:sldId id="375" r:id="rId28"/>
    <p:sldId id="376" r:id="rId29"/>
    <p:sldId id="364" r:id="rId30"/>
    <p:sldId id="391" r:id="rId31"/>
    <p:sldId id="377" r:id="rId32"/>
    <p:sldId id="390" r:id="rId3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00FF00"/>
    <a:srgbClr val="009900"/>
    <a:srgbClr val="48FA94"/>
    <a:srgbClr val="00EA75"/>
    <a:srgbClr val="00CC00"/>
    <a:srgbClr val="33CC33"/>
    <a:srgbClr val="99FF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86" autoAdjust="0"/>
    <p:restoredTop sz="94628" autoAdjust="0"/>
  </p:normalViewPr>
  <p:slideViewPr>
    <p:cSldViewPr>
      <p:cViewPr varScale="1">
        <p:scale>
          <a:sx n="97" d="100"/>
          <a:sy n="97" d="100"/>
        </p:scale>
        <p:origin x="78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6DF59D-C536-4523-AA4A-41A7886A07E0}" type="datetimeFigureOut">
              <a:rPr lang="pt-PT"/>
              <a:pPr>
                <a:defRPr/>
              </a:pPr>
              <a:t>10/01/2015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4D4C2DA-44C4-4107-AB9C-0A7CCF9865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30237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727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CEF02F0-4AFD-4D0F-9AF4-F3FB05B95A20}" type="slidenum">
              <a:rPr lang="pt-PT" sz="1200" smtClean="0"/>
              <a:pPr eaLnBrk="1" hangingPunct="1"/>
              <a:t>2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3663644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F712E1F-57FA-4DCF-8AB1-5291E62C55AB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284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a-Latn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D4C2DA-44C4-4107-AB9C-0A7CCF9865D3}" type="slidenum">
              <a:rPr lang="pt-PT" smtClean="0"/>
              <a:pPr>
                <a:defRPr/>
              </a:pPr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59340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7475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D44879E-5FFE-4B76-A3E7-16E76C8AEDAC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68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28DD43-4D13-4635-8FFD-35C7EF6222A4}" type="slidenum">
              <a:rPr lang="pt-PT" sz="1200" smtClean="0">
                <a:solidFill>
                  <a:srgbClr val="000000"/>
                </a:solidFill>
              </a:rPr>
              <a:pPr eaLnBrk="1" hangingPunct="1"/>
              <a:t>25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8551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125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4ABD947-8081-4ADF-B444-1BA7241C5881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73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A3991C-D933-437E-8043-0E1E7641C85B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483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 smtClean="0"/>
          </a:p>
        </p:txBody>
      </p:sp>
      <p:sp>
        <p:nvSpPr>
          <p:cNvPr id="7373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F712E1F-57FA-4DCF-8AB1-5291E62C55AB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00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A6A5C-FF3E-4BC2-8744-D9570A9AA2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816584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324DA-5066-4334-8BC9-FD7672CE27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44050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9C49F-441A-4B99-81CE-1EC2FCB83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39812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086C4-1E44-4EA7-8F01-C41D4CF0E6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483434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801F-4FB9-4708-A33A-73415ECD8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93568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316A8-0919-4758-8B81-D490AE6671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235697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48F4A-3632-4853-A3DA-B35EEC8D0D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96489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54D42-904A-482D-AA44-3E5D3FC73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6080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7E03-B2D1-4826-B687-7DAD49A309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482171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6712-29F1-4ED5-806C-78425F7251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520083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82AB0-192D-41AE-8DF9-040C323BEA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46005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91C0-AA0F-40C3-B532-5E717CDEAD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20879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C9C06-24AE-4D5D-A83B-6BF52AA453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6807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BA221-CD12-438F-942A-41585D976B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94946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540E8-F7B8-4A79-B662-C965E1127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8938576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0C4D-47F8-4338-86C8-15B4EC3A5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632787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74C-6E86-4420-A383-B9CBD15DCE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16618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1DE9-F86D-4671-97DD-636D5C9133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51397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88D26-FCF7-4779-A9AE-9954BAF530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835919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560EC-2B09-4E12-A595-37146BA83B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27097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9653-9B52-4002-9363-166BF68239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636880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4CD5E-3F6C-4FC4-B4AF-2AA0CEE83D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90743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0CC1-6B2B-4D8F-B8F0-2057EF9A79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55617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DC437-DF77-4F58-A55F-0FA2F49454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020571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AAB85-1C91-43B1-BD63-F815BFE0BB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78242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CE39C-DDA2-4E7D-8C71-E91B4A6A3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3622436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81B0D-3108-433B-BABB-055DCC53C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44380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F41F5-6816-4760-A5F7-DBCA435652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1069845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FB51E-EF69-423D-9B0E-E04A66875F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539286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9605D-4B8F-4A35-AFF2-8D6B8B7F0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128810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1377B-F553-406E-88D8-6D5EC01876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8389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65AF8-515A-47E2-810C-DAB1395C7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771539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EEC7-E8C4-4A45-AFDA-F60D5B1645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03812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BE667-9057-4A24-A2BE-0BA3A78526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352316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2535A-329A-4DBC-A332-01840CBCEA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8413609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4005B-0F68-4941-8DB3-4967FFE46B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6102531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1F110-757E-44D6-88A9-2A8F17FB8A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96055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95B9-2811-4657-90D9-3FFBFF662B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578234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3F4D-E350-4342-AFF0-624297D01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33712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DE411-2E4C-4ADA-9DBD-7EFEA95ABA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142299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2CBA8-BA0F-449A-81BF-9AE5BE9D4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97569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0A51-CA05-412C-8F47-586875858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20759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116A8-D9BA-493F-904B-4056B8599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41924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773D9-2EAF-4865-A5C7-0B69BB946B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46578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F82E-E66E-45EC-8908-BA03A4E098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33782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E244A-2D9F-44BA-9161-9A1A547693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935222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0CF42-A336-475E-A8A8-B536D7EE8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98678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2B40B-E659-42B6-B4B0-A1989BF9C5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937405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EE63DF56-944E-4BA4-9880-607670676C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35" r:id="rId1"/>
    <p:sldLayoutId id="2147489336" r:id="rId2"/>
    <p:sldLayoutId id="2147489337" r:id="rId3"/>
    <p:sldLayoutId id="2147489338" r:id="rId4"/>
    <p:sldLayoutId id="2147489339" r:id="rId5"/>
    <p:sldLayoutId id="2147489340" r:id="rId6"/>
    <p:sldLayoutId id="2147489341" r:id="rId7"/>
    <p:sldLayoutId id="2147489342" r:id="rId8"/>
    <p:sldLayoutId id="2147489343" r:id="rId9"/>
    <p:sldLayoutId id="2147489344" r:id="rId10"/>
    <p:sldLayoutId id="2147489345" r:id="rId11"/>
    <p:sldLayoutId id="214748934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F9D7162-5B84-4DA5-AE3C-3762436481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47" r:id="rId1"/>
    <p:sldLayoutId id="2147489348" r:id="rId2"/>
    <p:sldLayoutId id="2147489349" r:id="rId3"/>
    <p:sldLayoutId id="2147489350" r:id="rId4"/>
    <p:sldLayoutId id="2147489351" r:id="rId5"/>
    <p:sldLayoutId id="2147489352" r:id="rId6"/>
    <p:sldLayoutId id="2147489353" r:id="rId7"/>
    <p:sldLayoutId id="2147489354" r:id="rId8"/>
    <p:sldLayoutId id="2147489355" r:id="rId9"/>
    <p:sldLayoutId id="2147489356" r:id="rId10"/>
    <p:sldLayoutId id="2147489357" r:id="rId11"/>
    <p:sldLayoutId id="214748935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BCF62D5-9747-477C-8593-EB8B14F46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59" r:id="rId1"/>
    <p:sldLayoutId id="2147489324" r:id="rId2"/>
    <p:sldLayoutId id="2147489325" r:id="rId3"/>
    <p:sldLayoutId id="2147489326" r:id="rId4"/>
    <p:sldLayoutId id="2147489327" r:id="rId5"/>
    <p:sldLayoutId id="2147489328" r:id="rId6"/>
    <p:sldLayoutId id="2147489329" r:id="rId7"/>
    <p:sldLayoutId id="2147489330" r:id="rId8"/>
    <p:sldLayoutId id="2147489331" r:id="rId9"/>
    <p:sldLayoutId id="2147489332" r:id="rId10"/>
    <p:sldLayoutId id="2147489333" r:id="rId11"/>
    <p:sldLayoutId id="214748933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1CCE48B-730D-41B0-BB61-BE690C044C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60" r:id="rId1"/>
    <p:sldLayoutId id="2147489361" r:id="rId2"/>
    <p:sldLayoutId id="2147489362" r:id="rId3"/>
    <p:sldLayoutId id="2147489363" r:id="rId4"/>
    <p:sldLayoutId id="2147489364" r:id="rId5"/>
    <p:sldLayoutId id="2147489365" r:id="rId6"/>
    <p:sldLayoutId id="2147489366" r:id="rId7"/>
    <p:sldLayoutId id="2147489367" r:id="rId8"/>
    <p:sldLayoutId id="2147489368" r:id="rId9"/>
    <p:sldLayoutId id="2147489369" r:id="rId10"/>
    <p:sldLayoutId id="2147489370" r:id="rId11"/>
    <p:sldLayoutId id="214748937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1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microsoft.com/office/2007/relationships/hdphoto" Target="../media/hdphoto2.wdp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8.jpeg"/><Relationship Id="rId11" Type="http://schemas.openxmlformats.org/officeDocument/2006/relationships/image" Target="../media/image9.png"/><Relationship Id="rId5" Type="http://schemas.openxmlformats.org/officeDocument/2006/relationships/image" Target="../media/image27.jpeg"/><Relationship Id="rId10" Type="http://schemas.openxmlformats.org/officeDocument/2006/relationships/image" Target="../media/image21.wmf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31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31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611188" y="4221163"/>
            <a:ext cx="2786062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43012" name="WordArt 6"/>
          <p:cNvSpPr>
            <a:spLocks noChangeArrowheads="1" noChangeShapeType="1" noTextEdit="1"/>
          </p:cNvSpPr>
          <p:nvPr/>
        </p:nvSpPr>
        <p:spPr bwMode="auto">
          <a:xfrm>
            <a:off x="1692275" y="39338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468313" y="5373688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3014" name="WordArt 8"/>
          <p:cNvSpPr>
            <a:spLocks noChangeArrowheads="1" noChangeShapeType="1" noTextEdit="1"/>
          </p:cNvSpPr>
          <p:nvPr/>
        </p:nvSpPr>
        <p:spPr bwMode="auto">
          <a:xfrm>
            <a:off x="1979613" y="56610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2229" name="Seta para baixo 10"/>
          <p:cNvSpPr>
            <a:spLocks noChangeArrowheads="1"/>
          </p:cNvSpPr>
          <p:nvPr/>
        </p:nvSpPr>
        <p:spPr bwMode="auto">
          <a:xfrm rot="-1879668">
            <a:off x="7027611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/>
          </a:p>
        </p:txBody>
      </p:sp>
      <p:pic>
        <p:nvPicPr>
          <p:cNvPr id="5223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31273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23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631825" y="1268413"/>
            <a:ext cx="8188325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A graça e a paz vos sejam dadas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parte de Deus, nosso Pai, e do Senhor Jesus Cristo.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Dou graças a Deus, em todo o tempo,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vosso respeito, pela graça divina que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foi dada em Cristo Jesus.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fostes enriquecidos em tudo: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toda a palavra e em todo o conhecimento;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deste modo, tornou-se firme em vós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testemunho de Cristo.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facto, já não vos falta nenhum dom da graça,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vós que esperais a manifestação de Nosso Senhor Jesus Cristo. Ele vos tornará firmes até ao fim, para que sejais irrepreensíveis no dia de Nosso Senhor Jesus Cristo.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Fiel é Deus, por quem fostes chamados à comunhão com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 Filho, Jesus Cristo, Nosso Senhor”.                  (1 Cor 1)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619672" y="908720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3779912" y="6059837"/>
            <a:ext cx="3115914" cy="32149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2" b="22447"/>
          <a:stretch/>
        </p:blipFill>
        <p:spPr bwMode="auto">
          <a:xfrm>
            <a:off x="5727621" y="3375399"/>
            <a:ext cx="2933021" cy="30059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542" y="692696"/>
            <a:ext cx="4082896" cy="30621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5325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07975"/>
            <a:ext cx="85471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7" name="Picture 14" descr="BIBLE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258177" y="1162323"/>
            <a:ext cx="3744168" cy="4757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500063" y="1849519"/>
            <a:ext cx="7311207" cy="307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Vigiai e estai 					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preparados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não sabeis quando 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		</a:t>
            </a:r>
            <a:r>
              <a:rPr kumimoji="0" lang="pt-PT" sz="4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virá </a:t>
            </a:r>
            <a:r>
              <a:rPr kumimoji="0" lang="pt-PT" sz="4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Senhor.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pic>
        <p:nvPicPr>
          <p:cNvPr id="5427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312738"/>
            <a:ext cx="85090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277" name="Picture 14" descr="BIBLE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285750"/>
            <a:ext cx="1058862" cy="79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60425" y="1365250"/>
            <a:ext cx="7456488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Jesus aos seus discípulos: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«Acautelai-vos e vigiai, porque não sabeis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chegará o momento.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Será como um homem que partiu de viagem: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deixar a sua casa, deu plenos poderes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aos seus servos, atribuindo a cada um a sua tarefa,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mandou ao porteiro que vigiasse.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Vigiai, portanto, visto que não sabeis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virá o dono da casa: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à tarde, se à meia-noite,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ao cantar do galo, se de manhãzinha;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se dê o caso que, vindo inesperadamente,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vos encontre a dormir.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que vos digo a vós, digo-o a todos: Vigiai!»”.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(Mc 13)</a:t>
            </a:r>
          </a:p>
        </p:txBody>
      </p:sp>
      <p:sp>
        <p:nvSpPr>
          <p:cNvPr id="7" name="WordArt 3"/>
          <p:cNvSpPr>
            <a:spLocks noChangeArrowheads="1" noChangeShapeType="1"/>
          </p:cNvSpPr>
          <p:nvPr/>
        </p:nvSpPr>
        <p:spPr bwMode="auto">
          <a:xfrm>
            <a:off x="1763936" y="923279"/>
            <a:ext cx="3744168" cy="3573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/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5300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Line 6"/>
          <p:cNvSpPr>
            <a:spLocks noChangeShapeType="1"/>
          </p:cNvSpPr>
          <p:nvPr/>
        </p:nvSpPr>
        <p:spPr bwMode="auto">
          <a:xfrm>
            <a:off x="465138" y="893763"/>
            <a:ext cx="82550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6323" name="WordArt 11"/>
          <p:cNvSpPr>
            <a:spLocks noChangeArrowheads="1" noChangeShapeType="1" noTextEdit="1"/>
          </p:cNvSpPr>
          <p:nvPr/>
        </p:nvSpPr>
        <p:spPr bwMode="auto">
          <a:xfrm>
            <a:off x="755576" y="4941168"/>
            <a:ext cx="7416824" cy="792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VEM, SENHOR JESUS,</a:t>
            </a:r>
          </a:p>
          <a:p>
            <a:pPr algn="l">
              <a:lnSpc>
                <a:spcPts val="4500"/>
              </a:lnSpc>
            </a:pP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VEM SALVAR-NOS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! 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  <p:sp>
        <p:nvSpPr>
          <p:cNvPr id="56324" name="Line 12"/>
          <p:cNvSpPr>
            <a:spLocks noChangeShapeType="1"/>
          </p:cNvSpPr>
          <p:nvPr/>
        </p:nvSpPr>
        <p:spPr bwMode="auto">
          <a:xfrm>
            <a:off x="3500438" y="1484784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65832" y="392905"/>
            <a:ext cx="821233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8463" y="1628800"/>
            <a:ext cx="849630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o Filho, enviado pelo Pai bondoso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misericordioso, e apresentamos as necessidades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dos outros e também as nossas, nestes tempos e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nesta sociedade em que vivemos.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pedimos pelos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conhecem nem procuram Jesus como o Salvador...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vivem no erro ou na escuridão religiosa ou na dúvida…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são perseguidos por servirem os irmãos mais pobres...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~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comunidades, querem entender os  sinais de Deus…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491852" y="980728"/>
            <a:ext cx="4427537" cy="5766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Rectângulo 11"/>
          <p:cNvSpPr/>
          <p:nvPr/>
        </p:nvSpPr>
        <p:spPr>
          <a:xfrm>
            <a:off x="899592" y="5807005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[ou </a:t>
            </a:r>
            <a:r>
              <a:rPr kumimoji="0" lang="pt-PT" b="0" u="sng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Cantamos</a:t>
            </a:r>
            <a:r>
              <a:rPr kumimoji="0" lang="pt-PT" b="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] :</a:t>
            </a:r>
            <a:r>
              <a:rPr kumimoji="0" lang="pt-PT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kumimoji="0" lang="pt-PT" sz="36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Vem, Senhor Jesus! </a:t>
            </a:r>
            <a:endParaRPr kumimoji="0" lang="pt-PT" sz="36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7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5734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9" descr="http://t2.gstatic.com/images?q=tbn:ANd9GcRnJCMtj8-K__15IP4LepA-H8BVPrr0Vs7l9ZpRe5DAOJ0e0o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386" y="2792341"/>
            <a:ext cx="4501988" cy="3372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1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8372" name="Line 6"/>
          <p:cNvSpPr>
            <a:spLocks noChangeShapeType="1"/>
          </p:cNvSpPr>
          <p:nvPr/>
        </p:nvSpPr>
        <p:spPr bwMode="auto">
          <a:xfrm flipH="1">
            <a:off x="755576" y="1268760"/>
            <a:ext cx="2665412" cy="936625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8376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704147" y="1849134"/>
            <a:ext cx="7600715" cy="4480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Quando virá, Senhor, o dia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em que apareça o Salvador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soe o brado de alegria: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«nasceu do mundo o Redentor»?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DESÇA O ORVALHO 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DO ALTO DOS CÉUS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AS NUVENS 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CHOVAM O JUSTO!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ABRA-SE A TERRA </a:t>
            </a:r>
          </a:p>
          <a:p>
            <a:pPr lvl="0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E GERMINE O SALVADOR!</a:t>
            </a: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20443470">
            <a:off x="527207" y="1266871"/>
            <a:ext cx="2893854" cy="407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939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593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5940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041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042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0426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3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9" y="2908995"/>
            <a:ext cx="3456755" cy="32118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1445" name="Line 5"/>
          <p:cNvSpPr>
            <a:spLocks noChangeShapeType="1"/>
          </p:cNvSpPr>
          <p:nvPr/>
        </p:nvSpPr>
        <p:spPr bwMode="auto">
          <a:xfrm flipV="1">
            <a:off x="915492" y="1412776"/>
            <a:ext cx="1856308" cy="1620826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144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587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49" name="Picture 22" descr="BREAD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1575624" y="1207856"/>
            <a:ext cx="7316855" cy="4885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Santo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Santo, Santo,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Senhor Deus do Universo.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céu e a terra proclamam</a:t>
            </a:r>
          </a:p>
          <a:p>
            <a:pPr marL="1160463" lvl="2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Vossa glória. 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O que vem </a:t>
            </a:r>
          </a:p>
          <a:p>
            <a:pPr marL="1165225"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nome do Senhor.</a:t>
            </a:r>
          </a:p>
          <a:p>
            <a:pPr lvl="3" algn="l" eaLnBrk="0" hangingPunct="0">
              <a:lnSpc>
                <a:spcPts val="4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kumimoji="0" lang="pt-PT" sz="32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Hossana </a:t>
            </a:r>
            <a:r>
              <a:rPr kumimoji="0" lang="pt-PT" sz="32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 alturas!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130068">
            <a:off x="317638" y="1810031"/>
            <a:ext cx="2608275" cy="434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13550" y="4397375"/>
            <a:ext cx="2376488" cy="1617663"/>
          </a:xfrm>
          <a:noFill/>
        </p:spPr>
      </p:pic>
      <p:sp>
        <p:nvSpPr>
          <p:cNvPr id="44035" name="WordArt 10"/>
          <p:cNvSpPr>
            <a:spLocks noChangeArrowheads="1" noChangeShapeType="1" noTextEdit="1"/>
          </p:cNvSpPr>
          <p:nvPr/>
        </p:nvSpPr>
        <p:spPr bwMode="auto">
          <a:xfrm>
            <a:off x="7967663" y="55721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44036" name="Text Box 16"/>
          <p:cNvSpPr txBox="1">
            <a:spLocks noChangeArrowheads="1"/>
          </p:cNvSpPr>
          <p:nvPr/>
        </p:nvSpPr>
        <p:spPr bwMode="auto">
          <a:xfrm>
            <a:off x="395288" y="3435350"/>
            <a:ext cx="6303962" cy="20621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Cristo Jesus diz que devemos viver sempre em atitude de “vigilância”...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3ª L./ </a:t>
            </a:r>
            <a:r>
              <a:rPr lang="pt-PT" sz="2000" b="0" i="1" baseline="0" dirty="0" smtClean="0">
                <a:latin typeface="Arial" charset="0"/>
              </a:rPr>
              <a:t>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Mc 13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0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 reconhecemos que Deus é nosso Pai e “nosso Redentor” que nos </a:t>
            </a:r>
            <a:r>
              <a:rPr lang="pt-PT" sz="2000" i="1" baseline="0" dirty="0">
                <a:latin typeface="Arial" charset="0"/>
              </a:rPr>
              <a:t>salva</a:t>
            </a:r>
            <a:r>
              <a:rPr lang="pt-PT" sz="2000" baseline="0" dirty="0">
                <a:latin typeface="Arial" charset="0"/>
              </a:rPr>
              <a:t> do mal...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1ª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63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000" baseline="0" dirty="0">
                <a:latin typeface="Arial" charset="0"/>
              </a:rPr>
              <a:t>- Esperamos </a:t>
            </a:r>
            <a:r>
              <a:rPr lang="pt-PT" sz="2000" baseline="0" dirty="0" smtClean="0">
                <a:latin typeface="Arial" charset="0"/>
              </a:rPr>
              <a:t>– </a:t>
            </a:r>
            <a:r>
              <a:rPr lang="pt-PT" sz="2000" baseline="0" dirty="0">
                <a:latin typeface="Arial" charset="0"/>
              </a:rPr>
              <a:t>firmes </a:t>
            </a:r>
            <a:r>
              <a:rPr lang="pt-PT" sz="2000" baseline="0" dirty="0" smtClean="0">
                <a:latin typeface="Arial" charset="0"/>
              </a:rPr>
              <a:t>– </a:t>
            </a:r>
            <a:r>
              <a:rPr lang="pt-PT" sz="2000" baseline="0" dirty="0">
                <a:latin typeface="Arial" charset="0"/>
              </a:rPr>
              <a:t>a manifestação do nosso Senhor Jesus Cristo… </a:t>
            </a:r>
            <a:r>
              <a:rPr lang="pt-PT" sz="2000" baseline="0" dirty="0" smtClean="0">
                <a:latin typeface="Arial" charset="0"/>
              </a:rPr>
              <a:t> </a:t>
            </a:r>
            <a:r>
              <a:rPr lang="pt-PT" sz="2000" b="0" i="1" baseline="0" dirty="0" smtClean="0">
                <a:latin typeface="Arial" charset="0"/>
              </a:rPr>
              <a:t>[ </a:t>
            </a:r>
            <a:r>
              <a:rPr lang="pt-PT" sz="2000" b="0" i="1" baseline="0" dirty="0">
                <a:latin typeface="Arial" charset="0"/>
              </a:rPr>
              <a:t>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1 Cor 1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9" name="WordArt 4"/>
          <p:cNvSpPr>
            <a:spLocks noChangeArrowheads="1" noChangeShapeType="1"/>
          </p:cNvSpPr>
          <p:nvPr/>
        </p:nvSpPr>
        <p:spPr bwMode="auto">
          <a:xfrm>
            <a:off x="506114" y="620688"/>
            <a:ext cx="8143932" cy="22796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Domingo 1 </a:t>
            </a:r>
          </a:p>
          <a:p>
            <a:pPr>
              <a:defRPr/>
            </a:pPr>
            <a:r>
              <a:rPr lang="pt-PT" sz="3600" kern="10" baseline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76200">
                    <a:schemeClr val="tx1"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do Advento</a:t>
            </a:r>
          </a:p>
        </p:txBody>
      </p:sp>
      <p:sp>
        <p:nvSpPr>
          <p:cNvPr id="44038" name="WordArt 6"/>
          <p:cNvSpPr>
            <a:spLocks noChangeArrowheads="1" noChangeShapeType="1" noTextEdit="1"/>
          </p:cNvSpPr>
          <p:nvPr/>
        </p:nvSpPr>
        <p:spPr bwMode="auto">
          <a:xfrm>
            <a:off x="7737475" y="4183063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921896" y="5752961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6931488" y="5301208"/>
            <a:ext cx="49387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4500" y="1052736"/>
            <a:ext cx="8448675" cy="5399088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    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[ </a:t>
            </a:r>
            <a:r>
              <a:rPr lang="pt-PT" sz="14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4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proclamamos 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Vinde,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	 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(2ª)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26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6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6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2600" i="1" spc="100" dirty="0">
                <a:solidFill>
                  <a:srgbClr val="FFFFFF"/>
                </a:solidFill>
                <a:latin typeface="Arial" charset="0"/>
              </a:rPr>
              <a:t>	      </a:t>
            </a:r>
            <a:r>
              <a:rPr lang="pt-PT" sz="26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 bebemos deste cálice, 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anunciamos, Senhor, a Vossa morte,</a:t>
            </a:r>
            <a:br>
              <a:rPr lang="pt-PT" sz="26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2600" b="1" spc="100" dirty="0">
                <a:solidFill>
                  <a:srgbClr val="FFFFFF"/>
                </a:solidFill>
                <a:latin typeface="Arial" charset="0"/>
              </a:rPr>
              <a:t>	          esperando a Vossa vinda gloriosa.</a:t>
            </a:r>
            <a:r>
              <a:rPr lang="pt-PT" sz="24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4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800" i="1" spc="100" dirty="0" smtClean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S-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	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P-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e 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Salvador 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       Vinde, Senhor Jesus!</a:t>
            </a:r>
            <a:endParaRPr lang="pt-PT" sz="22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195513" y="1268760"/>
            <a:ext cx="2592387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</a:endParaRP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69" name="Line 6"/>
          <p:cNvSpPr>
            <a:spLocks noChangeShapeType="1"/>
          </p:cNvSpPr>
          <p:nvPr/>
        </p:nvSpPr>
        <p:spPr bwMode="auto">
          <a:xfrm>
            <a:off x="2700338" y="2564904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2470" name="Line 7"/>
          <p:cNvSpPr>
            <a:spLocks noChangeShapeType="1"/>
          </p:cNvSpPr>
          <p:nvPr/>
        </p:nvSpPr>
        <p:spPr bwMode="auto">
          <a:xfrm>
            <a:off x="3851275" y="4797152"/>
            <a:ext cx="2665413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247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6352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473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74" name="Raio 9"/>
          <p:cNvSpPr>
            <a:spLocks noChangeArrowheads="1"/>
          </p:cNvSpPr>
          <p:nvPr/>
        </p:nvSpPr>
        <p:spPr bwMode="auto">
          <a:xfrm rot="-5758268">
            <a:off x="1402556" y="3745707"/>
            <a:ext cx="252413" cy="736600"/>
          </a:xfrm>
          <a:prstGeom prst="lightningBol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979712" y="908720"/>
            <a:ext cx="3024336" cy="35512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1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734" y="4150278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2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257" y="1587358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943728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3" y="1628775"/>
            <a:ext cx="3883025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63500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63501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35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69875"/>
            <a:ext cx="8547100" cy="57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506" name="Picture 22" descr="BREAD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2" y="980728"/>
            <a:ext cx="4824536" cy="5387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733941" y="6068970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4522" name="Picture 22" descr="BREA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1525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8580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921" y="1108819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5541" name="Line 5"/>
          <p:cNvSpPr>
            <a:spLocks noChangeShapeType="1"/>
          </p:cNvSpPr>
          <p:nvPr/>
        </p:nvSpPr>
        <p:spPr bwMode="auto">
          <a:xfrm flipV="1">
            <a:off x="1331640" y="1197024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5545" name="Picture 22" descr="BREAD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499677" y="1092792"/>
            <a:ext cx="7600715" cy="3593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tende piedade de nós.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Cordeiro de Deus 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que tirais o pecado do mundo,</a:t>
            </a:r>
          </a:p>
          <a:p>
            <a:pPr lvl="3" algn="l" eaLnBrk="0" hangingPunct="0">
              <a:lnSpc>
                <a:spcPts val="25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5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dai-nos a paz.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 rot="16200000">
            <a:off x="-683004" y="2534240"/>
            <a:ext cx="3239866" cy="5013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97825"/>
            <a:ext cx="4808697" cy="34471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3" name="Line 4"/>
          <p:cNvSpPr>
            <a:spLocks noChangeShapeType="1"/>
          </p:cNvSpPr>
          <p:nvPr/>
        </p:nvSpPr>
        <p:spPr bwMode="auto">
          <a:xfrm flipH="1" flipV="1">
            <a:off x="701675" y="1412875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6564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44470" y="6139219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56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6656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6657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1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Rectângulo 12"/>
          <p:cNvSpPr/>
          <p:nvPr/>
        </p:nvSpPr>
        <p:spPr>
          <a:xfrm>
            <a:off x="467544" y="1570141"/>
            <a:ext cx="856895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DESTE PÃO VIVERÁ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ETERNAMENTE.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COMEI: ESTE É O CORPO DO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BEBE DESTE CÁLICE TERÁ A VIDA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ETERNA.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BEBEI: É O SANGUE DO 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Pão de Deus é o que desce do céu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para dar a vida ao mundo.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vem a mim nunca mais terá fome;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quem crê em mim nunca mais terá sede.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3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vossos pais comeram o maná no deserto e morreram.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3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Se alguém comer deste pão não morrerá</a:t>
            </a:r>
            <a:r>
              <a:rPr kumimoji="0" lang="pt-PT" sz="23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648111" y="908720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0" descr="http://t1.gstatic.com/images?q=tbn:ANd9GcQhYv5miNAj79Y6WNrBa4YuueQ7cI91nZahDLq-D_m4dYRSmy2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3" y="1825625"/>
            <a:ext cx="3371850" cy="377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Line 4"/>
          <p:cNvSpPr>
            <a:spLocks noChangeShapeType="1"/>
          </p:cNvSpPr>
          <p:nvPr/>
        </p:nvSpPr>
        <p:spPr bwMode="auto">
          <a:xfrm flipH="1" flipV="1">
            <a:off x="701675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758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6759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291" y="1105174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593" name="Picture 22" descr="BREAD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701675" y="1988840"/>
            <a:ext cx="792088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Pão que Eu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hei de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dar é a minha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carne,</a:t>
            </a: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que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Eu darei pela vida do mundo.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5.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 não comerdes a minha Carne </a:t>
            </a:r>
            <a:endParaRPr kumimoji="0" lang="pt-PT" sz="2400" i="1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não beberdes o meu Sangue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não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tereis a vida em vós.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4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COME DESTE PÃO VIVERÁ ETERNAMENTE.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COMEI: ESTE É O CORPO DO SENHOR!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BEBE DESTE CÁLICE TERÁ A VIDA ETERNA.</a:t>
            </a:r>
          </a:p>
          <a:p>
            <a:pPr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VINDE E BEBEI: É O SANGUE DO SENHOR</a:t>
            </a:r>
            <a:r>
              <a:rPr kumimoji="0" lang="pt-PT" sz="24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kumimoji="0" lang="pt-PT" sz="24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666218" y="1050562"/>
            <a:ext cx="3185702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73125" y="1628800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409575" y="1914947"/>
            <a:ext cx="848360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Foi o mesmo Jesus Cristo, através da Palavra desta Eucaristia, que nos avisou para estarmos sempre vigilantes. E nós reconhecemos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vamos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a vida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–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próprio Pai é o nosso melhor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Amigo e nos acompanha sempre,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como o autêntico: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“Oleiro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” que nos criou com as suas mãos amorosas...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Pastor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Guia quando nos desviamos do Caminho…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“Perdão e Misericórdia” quando caímos no pecado…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Deus paciente que respeita sempre a nossa liberdade…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578" y="1122570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(1)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11"/>
          <p:cNvSpPr>
            <a:spLocks noChangeArrowheads="1" noChangeShapeType="1" noTextEdit="1"/>
          </p:cNvSpPr>
          <p:nvPr/>
        </p:nvSpPr>
        <p:spPr bwMode="auto">
          <a:xfrm>
            <a:off x="683568" y="5445224"/>
            <a:ext cx="789788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500"/>
              </a:lnSpc>
            </a:pP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QUEREMOS  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ESTAR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 VIGILANTES</a:t>
            </a:r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,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Rounded MT Bold" pitchFamily="34" charset="0"/>
              </a:rPr>
              <a:t>SENHOR !</a:t>
            </a:r>
            <a:endParaRPr lang="pt-PT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arceraria.org.br/wp-content/uploads/2013/03/papa_francisc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7"/>
          <a:stretch/>
        </p:blipFill>
        <p:spPr bwMode="auto">
          <a:xfrm>
            <a:off x="3878035" y="2780928"/>
            <a:ext cx="4837204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63618" y="1451804"/>
            <a:ext cx="6372225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6861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284163"/>
            <a:ext cx="8547100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615" name="Picture 22" descr="BREAD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260350"/>
            <a:ext cx="129698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873125" y="939097"/>
            <a:ext cx="6362718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 (2)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Rectângulo 6"/>
          <p:cNvSpPr/>
          <p:nvPr/>
        </p:nvSpPr>
        <p:spPr>
          <a:xfrm>
            <a:off x="395990" y="1784618"/>
            <a:ext cx="6696290" cy="4380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criou o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mundo pelo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seu amor,</a:t>
            </a:r>
          </a:p>
          <a:p>
            <a:pPr algn="l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salvou o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Homem pela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sua dor.</a:t>
            </a:r>
          </a:p>
          <a:p>
            <a:pPr algn="l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OLHA OS HOMENS, SENHOR, </a:t>
            </a:r>
            <a:endParaRPr kumimoji="0" lang="pt-PT" sz="2000" kern="0" spc="10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LUTA PELA </a:t>
            </a: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JUSTIÇA E </a:t>
            </a: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PAZ!</a:t>
            </a:r>
            <a:endParaRPr kumimoji="0" lang="pt-PT" sz="20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OLHA OS JOVENS E AS CRIANÇAS,</a:t>
            </a: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OLHA OS </a:t>
            </a: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FAMINTOS DE </a:t>
            </a: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AMOR,</a:t>
            </a:r>
            <a:endParaRPr kumimoji="0" lang="pt-PT" sz="20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2" algn="l" eaLnBrk="0" hangingPunct="0">
              <a:lnSpc>
                <a:spcPts val="22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OLHA OS HOMENS, </a:t>
            </a: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kumimoji="0" lang="pt-PT" sz="20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endParaRPr kumimoji="0" lang="pt-PT" sz="20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 ama o seu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povo, Povo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peregrino:</a:t>
            </a:r>
          </a:p>
          <a:p>
            <a:pPr algn="l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pela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sua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graça o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torna divino.</a:t>
            </a:r>
          </a:p>
          <a:p>
            <a:pPr algn="l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endParaRPr kumimoji="0" lang="pt-PT" sz="20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3" algn="l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Veio Deus ao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Mundo libertar </a:t>
            </a:r>
            <a:r>
              <a:rPr kumimoji="0" lang="pt-PT" sz="20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Homem</a:t>
            </a:r>
          </a:p>
          <a:p>
            <a:pPr lvl="3" algn="l" eaLnBrk="0" hangingPunct="0">
              <a:lnSpc>
                <a:spcPts val="18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das amarras duras, do medo e da fome.</a:t>
            </a:r>
            <a:endParaRPr kumimoji="0" lang="pt-PT" sz="20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340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8" descr="http://4.bp.blogspot.com/-VYhkzad-QS8/TV_DR3i7JYI/AAAAAAAACO0/bjYyu3MAbDA/s1600/seguir_Jesu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89490"/>
            <a:ext cx="3384376" cy="4957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052513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007604" y="1149806"/>
            <a:ext cx="766885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Sou apenas mais um cidadão que acredita no amor.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 quem crê, por favor, não disfarce a esperança que tem.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Quem não crê tem a minha amizade e respeito também.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Eu porém acredito em Jesus a quem chamo Senhor.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TEMPO DE SER </a:t>
            </a: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ESPERANÇA,</a:t>
            </a:r>
            <a:endParaRPr kumimoji="0" lang="pt-PT" sz="20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TEMPO DE </a:t>
            </a:r>
            <a:r>
              <a:rPr kumimoji="0" lang="pt-PT" sz="2000" kern="0" spc="1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COMUNICAR;</a:t>
            </a:r>
            <a:endParaRPr kumimoji="0" lang="pt-PT" sz="2000" kern="0" spc="1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TEMPO DE SER TESTEMUNHA DE DEUS</a:t>
            </a:r>
          </a:p>
          <a:p>
            <a:pPr lvl="1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spc="1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NESTE MUNDO QUE NÃO SABE AMAR.</a:t>
            </a: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endParaRPr kumimoji="0" lang="pt-PT" sz="2000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Quando eu vejo que existe no mundo esta falta de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paz;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cristãos com vergonha de ser como Cristo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pediu;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tanta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gente buscando a verdade em caminhos sem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Deus…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vou </a:t>
            </a:r>
            <a:r>
              <a:rPr kumimoji="0" lang="pt-PT" sz="20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gritando com todas as forças de que sou </a:t>
            </a:r>
            <a:r>
              <a:rPr kumimoji="0" lang="pt-PT" sz="20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capaz:</a:t>
            </a:r>
            <a:endParaRPr kumimoji="0" lang="pt-PT" sz="2000" i="1" kern="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6" y="474498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16" descr="https://lh6.googleusercontent.com/-asE7xREihqY/TWtrkn0MjII/AAAAAAAAAJA/FnDyZSCf5mE/s320/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13" y="4120751"/>
            <a:ext cx="3359150" cy="2299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7584" y="3861048"/>
            <a:ext cx="2170564" cy="2672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596" y="287532"/>
            <a:ext cx="3408772" cy="2261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327" y="3545555"/>
            <a:ext cx="2626418" cy="2874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4927"/>
            <a:ext cx="3389538" cy="2450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3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148" y="1772816"/>
            <a:ext cx="2725980" cy="2272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Rectângulo 15"/>
          <p:cNvSpPr/>
          <p:nvPr/>
        </p:nvSpPr>
        <p:spPr>
          <a:xfrm rot="21157394">
            <a:off x="309376" y="1530865"/>
            <a:ext cx="8759011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nossa “vida vigilante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 falhamos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muitas vezes…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sabemos esperar com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decisão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vinda do Senhor… </a:t>
            </a:r>
            <a:endParaRPr lang="pt-PT" sz="37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FF00">
                    <a:alpha val="49804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temos sempre connosco o Amor do Pai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Deus, que vela junto de nós…</a:t>
            </a:r>
            <a:endParaRPr lang="pt-PT" sz="37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FF00">
                    <a:alpha val="49804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WordArt 4"/>
          <p:cNvSpPr>
            <a:spLocks noChangeArrowheads="1" noChangeShapeType="1"/>
          </p:cNvSpPr>
          <p:nvPr/>
        </p:nvSpPr>
        <p:spPr bwMode="auto">
          <a:xfrm>
            <a:off x="5313363" y="5445224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3936000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9" name="Picture 16" descr="https://lh6.googleusercontent.com/-asE7xREihqY/TWtrkn0MjII/AAAAAAAAAJA/FnDyZSCf5mE/s320/f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13" y="4120751"/>
            <a:ext cx="3359150" cy="2299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7584" y="3861048"/>
            <a:ext cx="2170564" cy="2672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596" y="287532"/>
            <a:ext cx="3408772" cy="2261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327" y="3545555"/>
            <a:ext cx="2626418" cy="2874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2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4927"/>
            <a:ext cx="3389538" cy="2450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063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148" y="1772816"/>
            <a:ext cx="2725980" cy="2272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5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6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7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8" name="AutoShape 7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69" name="AutoShape 9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0" name="AutoShape 11" descr="data:image/jpg;base64,/9j/4AAQSkZJRgABAQAAAQABAAD/2wCEAAkGBhQSERQUExQUFBUWGBwXGBgWFxcXGRUYGBgWFBgVFxgYHSYeFx0jGhgUHy8gJSgpLC0sFx4xNTAqNSYsLCkBCQoKDgwOGg8PGiwkHyQsLCwsLCwsLCwpKSwsLCwsLCksLCwsKSkpLCwsKSwsLCksLCwsLCksLCwsLCwpLCwpLP/AABEIAMoA+QMBIgACEQEDEQH/xAAcAAABBQEBAQAAAAAAAAAAAAAGAgMEBQcBAAj/xABLEAACAQIDBAYECgcGBQUBAAABAgMAEQQSIQUGMUETIlFhcZEHIzKBFDNCUmJyobGywSRTc5Ki0fAVFhdDgsJjg6Oz4VR00uLxNP/EABkBAAMBAQEAAAAAAAAAAAAAAAECAwAEBf/EACwRAAICAgIBAwMBCQAAAAAAAAABAhEDIRIxUSIyQQQTcWEjQlKBkaHR4fD/2gAMAwEAAhEDEQA/AHlpwCm4zTqiuM6BSLSwKStOKtYxwJXkGppRWnoIdaATiQ0sw6VI6OulaIBtMP3ClrhjfSpcUdPpFWMRRB2CnI4Sf/ypghp5YqYUgmDlShgR2VYnDUpYrUaNZWx4TKD3mo4SrySIWqreOlkNErpFpllqW6WNJZKaITuyk9aPA/dVy0dV2yk9aPA/dV20Wl6oycuyGY6Q0VTBFSGSlAQHWmWSpzRUy0fZQMQ3FN2qU6U00dYIw1MOtSrUy3GsYZy6Vy9OuKaIrGECu3rpFJrGKxBTi03Fwp8VMoeaQCxPM2AAuWJ4KANST2CrzZm6s8tizJADyI6ST32YIp97/lUTYGHzSO/NLRx/RYrmdx35WUeAYczRvgZANK6ceFcbZCU3dIj4XcjDr7eeY/8AEbT9xMqH3g09tPYOEEdzCiAfLiVUaMfPBWxAHE8fA1G2nvakbNHGDNKFLGNLXAVS3WJ0XQHQm55A0NY/eJ2zfCcUkEb4bp4xEVBJ1HRF3BLm4a+ULwp6S0JyH8Rg2ilMb66ZkflIosMwtwYEgMveCNDo4sVDse21CxMkssiwRIskcvSEh52UBY5JAGZ8oTq6g2NsvGi1I65ZqmWjK0MxxeVS4Yq8F7qfhXSlGPJFSxDenEFPZaZAEBdK8Y6WBrS5BpTAI+IXSq2RauJV0qqfjSTHiQZkplhUhqZkWjEYe2UbSrfnce86D7aIVFDWD+Nj+uv2kCiwR1VkpdkYx0y6VLZOVIMVKAr5Y6ZKVYSxVWbSlWO2Yks18qLqz2tew7BcXJsBfUi9KESyimGjpMcEz8FjjH02Zz7wlgPcx8acfZmKUXAhk7lzRMfDMWUnxK+NLyQ3FojhdKbKClwzZiVIZHGpRxlYC/tW4Mv0lJHfSMREOZphRlje5pplp57W15U0KJhBr2au5K9lrGKeAVNiUaVHw66CpUYqRQVsTayRQK7m1wZToT7TI7XtwHXC+B7qtt59uDNFh4ZAHxJyq6n2VtcvmHAeyAe1wRwoPDmNSuZQIiVIdSQyPolypBUFGyltQLMbdW4p4p2Mc5d1zqomhkYkmwMGQKdWX2ZMtuBdh216XLSaOVrYQ43by4OGAwqOlhxDxZSbM40aTpCt9FeTIx55iR7VRt0MFhAR8KkjZsuX18oAyXLZcha2W99DehBsSZsSZjlVpbvZOC30AFwLnjc63N+FXuyt2J5o5Ew8cKsxBaWdFZivyirnMA3YQD7q5Mniy+KFRug927gMFC+EmVIoz03RgRhUDmRSqtlW3SFH6M87Ak1cxDWgfZ2xC0mCZpQVhZ4yMqMc5XPH1ipK3Mdri3AWsWo/hUVAdqmeMdORrau5edKtWAKAHZToNIU17L20yFHRXS3KuJwpS0wCLtKXq5PnrIL9lkJ0qvvdVPMqD5gGpu0j1ovFx/0pP5VXwm8afUX8IpZjRGXWmH40+1NkUYjiYvbj/aR/9xaK1BFC0JAdD2SRn/qIKLCtUZOXY2X1pRrwI17a8x1FKKVO8m1hhYGltma4VF4ZnY2Ve4cSe4GqLY2HZj0khzyPbMx7uCgfJUXNlGgueZJMH0wY9okwZKOYunOYoVvmyEIoDcSQZT7rc6stm7agXCHEq5eJEZ26tnGQEspXSzCxFqlkT0XxUk38l5NPHCuaV0jXtdgo7efcCfAE1SYn0o4BI2Yyt1bXXI2e1wpOXsBNieRBHKsw9K++rYiX4PGVMKe0Movn64zB+OqNYjQcRrxIEZibZrtbQZiTa5LEeBLMfEk00MWrYjk7NX399J+FnhC4cO8itmjlHUeGQZWSRQQSyn1iMDbhaxuDV5uzvEmNw4caOoCyrzV7a6fNOpB7PA1iUOJ46W5+Ro49GOItjnXlJhyfEo62NvAnzqnFJUhX5NIEN+Nc6K1SGFMycKUAzauZBThNJvRMVGE4CpkYqHg+AqcgqJQhbU2KZhdJGhlGgddQRxyuvylvfvFyRzvn+12GEKRyIjujSIyZmKSQyAyKTbKxt0jAHQ5hxuK07F4+OCJ5ZTlRBdjYm1yFGg1JuRQeseH2hjekw86iRWjKo6k5zEL5mRirWvYWB+Rc8avicn6fgnNLsFcLiIzFG6+2hJYhTY52LkX1uACRqeJFGuL26yYZvbZGiyqIzb2iQ8jW7AUseVye0gf21sTE7PnkMkFo5Cz2ju0eRiMwDZRZbm1iBa+vK5FugIspCM2p+UQRluXCKOy7HU68KMo8hoTpUJ3R2kks0ccDTOMyO4yQxpZSJM0YsGUKwUkLqQT23rUojQBK0WAnXESkmK7iyp8VIQcsiqgF1EfSKbk2vcak0e4WQMoZSGVgCpU3BB1BB5i1jUpqn0HslgUrLTSPTmagA6g18eVdK15DpXEFzRAOoKS3bXTwrtqYBA2jq0X12HnDNUDDN6qP6ifhFWW0/wDK/bJ9t1+4mqrZi+oi/Zp9iilkPE5LxpljUnELUVhz5UYjDOKey37Cp8mU/lRnIDc2rOtpbWUIbOY1KllbhJLwAGHW12uxUdJa3W6uYkEXG8W8JiwoDECRUjOJObJkuqs8QIuekfUWHANe4ut3ckI1bCbD42NywV1coQGCkHKew28D5HsNPO2lZfu3tGYth2QspxEyEhbLeNPaUJb4pEDr8lR1vaY5U1BzS2K1RmnpIk+GGLDqwGSUWLHqvNcersdGCrfN3tYaqaul2F0MJvYl1GcW6pOUIRY3JFhbW57b1Q+kzZIhePEJ0kaXMjP7cXTZ0ZRl1MZJDkkWDE243q92Xt9cbhEmAsSLEa8RobX4jmDzBFSyXRfHXwYrvrsIQ4hBGzESAAByWKZcsajNxKWygX4WtrVbtDYJjSW7HPEwBB0DC+QkC1xYkEXOo1sNK1XG7oh5ZcQzXZVzRgiyp0XrFHO4Li57aDtp7CklwsmIMbxplEnWfpZpmY9QsRZVQZgb6ubd9Vjk0hJw2wGivz8a0X0Tx5sc545MOfdmkQfdWeOxXqkG4NiDyI0tWs+hvYrrHNiWHVlskfDrKjNnbuGaw9xqsuiRoDLY1HdRUuRajSkVIJGJ1ruemy1/64U5kPbWMU2D4V3a224sLH0krWHBVGrOfmqOZ4dw52qq21vAMJCHKM5ZsqgEAXsTqTwFgeRoOm2RjMdbFEJIGuAquB0agkZAG0HbxvrrQhByKWiLt/eWXGOC/UjU9SIHRfpMflP38uVqmQxLKAcqBgCUZVyHP8kkqRky/RA4C967FgEjsJ43hPC7qQv74un20nH4JsMelj60ZsWHEAfPH51mnfg6YxhXkPtx99nmlGC2kTJHLZYJJLZ0kAy9G7qB7YOhJJubG4aou9e7MuxnM8SmbBsRcgAPhzf2XAFmU6ANpyBtpcQxUKyqGGVQw1YlQFIu+YE+yeJLXv1ABx12ndXan9r7IeOUgylHw81wbdJlsJLaGzApJ7+6qwaf5OTLDg9GPbZ3hxDoMRr8GaY5EIF0Kq0Ya/ME5udr3HOrzdveCbDqrYYo8LDMcPISFBOpMTgExH6NivcKtMFsFsTs2eGUASxu8b2HBrlbgd0qOw7rUFbs4pipBVVF9AvAWsGU6Wvex/1cq2TpMfBUvQzWti7+4eYhJD8Gm/VzELm/ZyexIPA37QKJWOludYrLjI2foXUEMmazAFTrlI158POiz0b49xLPh5JmaGNYeiErAlGkMiiJWbUghNFueGnOo0Nkx8d2aAlcQkGlOBam9b0CRLzV4mm7nSl3t404pCxzaxftk+5qrNnfExjsXL+6Sv5VY47/ACj/AMdPtJX86q0lEGHVpTkCrdswIsWN7W4k3NrDUmll0NHselN6iYXBfCHykEwofWXGkjC1odfaAOrctAvNgK/Zm3GxTyRpG0IUt6yWwICEK56I6q4JFla2hBPApUzZW3IzB0cZERW41Je92OaTNoXJOZrniTfgQSrfFDr1dFLtSN22hNLMy+q6FUaNbMiSOQTne+RtWJYC+gsVBN67eHFxySqVBEYUsrOG6PpAWZppXa5nst2AudbjrXAF9tGSAByJHLORnJ6MZgBl4Kg4C1r1RWkxzKkStMysCzE+pQgcHIFgoNjl1Y5RoaVNsrSStl/6NdlqCZejytHDHBmbVy9ulmLNzJJi8NRR4TVLhUj2fg/WMXEQzOwUlnZmuzhR2s3DkLDlVEPSXET7Iyn2eu+b3gREA8eDHhxqrdHM9sb9MUMXwFZJHCmOQZEbVZWchShHaFDNfllN9CapN2d8YMSuVbIygdTgAo0BXkRw4cPInu/G08LtOBYnOR0JaNw7HKWFusnRHMCBwuDpoaEMJung1w8/TPLPN0LmIx5lRWCkqcthmBe2pPDlQfGSpjRk4hht/e2NUaGK0krgoAPZUsLXduAAve3E9lX2y8CqwRxEAqIwhHaAoWsd3VGZ4FXXn7gLn+K3nWz4KW9qnkioaReO9gBtL0SQrjoozK3RYkTsqqoToejCMqA3OYZXI1t7Ot603D4cRRrHGoVEUKqjko0Aqt30vE2CxlsyYeRo5Be1kxKiESE8grhL6cGNOLtrMQBDJe/ZbzLZaqm2kczVMexchVGYC5AJAva5A0F+VzpUWeEk8dKkbXS8L+F/z/KkuNTx51jDBIHdXb/S+6lOtI6SiAzr0gW+BofmzKf4ZBWleifY6Js2AZRdlDse1n65J8wPcKzzfxM2z5e4o38YX861H0cS/osY+gn4BVsHtYuQk7x+j3D4tRxikW+SSPRlJ4gjg6nS6m4NY/t7dfEYGTomQda5VU+JxKjUmEH4mYDUxcDy5V9Dq1Q9u7DixkDQzLdW1BGjIw1V0b5LKdQao96YsZOLtHzJstgGKK3UcZo2tw7rdqtbT+VaN6HNrLHi5oWIXp1GUa6yw3BQMWOZsjNe36s9hsBb44CXAY1opV1FpM4FlmFyGmQD2SygFl5OG5Gpq4zoZI8Qgu8TpOCLFikRzSKCfZXJmvbUkniBpzP0SO2TWTHZsg2X0e0cSpHUxUPSr9eIxo47tXDd+c1h0kJgx+Ijtp0rW0Ggb1o77W+6vpY4eOUxzDUqpKMDxWRRfxBAU+4VgO/UQh2m5NgJI+ZA6ySFQdTqcrDhc8arNehnNhdTRSbfkK9HJ8xre5uqfty+VaN6ItmxYxMf00ayxv0EZVhcdVZH9xGcEEajlQBtaLPC455T52uK0z0BxW2fLIf8ydiPqokafeGpMWzp+qdKvISf4dIDePG7QjI9n9JaRVHZklDKw7mvULHyYzAqXnEWLhXjLGUw0q/XjkYRP4q6/VokfeGL5BaX9ijSgctWQFfde/dQzvHvJgic8mGeSSPRWlwsxEdzxVmjKjU8RVKi9HEmyu2V6UIsS5TDYXGTsqF2ypEoCjS92lANzcCx15Xq0k3vjmEKYRo5Z8SpaJWJARQDmlmA1UJlYFeJYZRzIqdnbu4uYzP18JHOQ0s01unKKCFjgi4RKouA0mouTlJN6e9HW7cC4mfFwRBItYIDcs0gVvWzs7Eli8gsD2JpxrfbQeQQxbjZlUYjF4uY6FssvQIWBvdUhylQDawzHgNTxqLtbZOHwADYWFfhkx6GBpGeV8zg3YvIzNkRQztrwS3Oi15gouTWebwbe6Ob4To8pUw4WI8AzdaSRudrKpY8lSw1bWkYi2M7zbKOCKHpGYSKE6R+JnC2vJpa0nXvytJKfkrQ9sXDvjVaRpDGA7IyqAZMy2uCxuEOoFrNw5cpKscQpwZZpW+NnlfrAOxBDEXsHNrqg0VVGlhYzMThlw0TED1Qu8pN2Zmsqh2B9pQACygi+UDhcGM4xUqKY3JJ+DzbpYcL1g8lgfjJJGF7cxex8qPNnoFhjVQFARbACwHVHADSgbY23Nn4g/GJHfoyb4iVTGB0rTBc7hrdRRp89eFMbw7xyG0XSZ4ybtdVUhOCJIV48CzjtZUtoy0Gg3yYR74bXg+B4iMSxNIUICh1ZiSRplUk1kjJa5II48QR8kgakdpooTeSVU6oYAKDlUAasMwQAfKsL9mh7DS5N7ZFvdm4sL2+YMzN4CxF+Z4Ujxp/I6VAmZkv7SgAjiQNArDn3kUlsfHEpdnWwCjQhjcA6ADnxonxe+sii2V3YlVVMou7uudU7tLEnlep2yNxvhcgnxoSWS1ggFooxxyqo9vibs170v2V5A3Rne6UzLKzoIVLMcizTrEQrHNYAqb8vKtMwSY5F6RsL0icxBMsjgdqxsql/AG/ca0DCbCjC5WUMOFmAI8LHSpsez0UWVQotay9Wwtawy2t7qo4RkKsko6QEf3u2fPh5IMRiIkV1KOkrdE4BFiCslmVh4cRVFsDfWJAIJpc7JIsKzIrGOdXuIpi9sqk5SrXPtA2vrbRG3YF7picYn/PMnl04e1UG/G5bS4ZpemxGImw1p4VkZMuaIiQrkijQOWVWUFrkX0tc3yxpAc2x3aNuie/zSPPSvS8T41HxOOWTDmRCCroJFParAMKVIRmOv8AQqYRExpFz/Qp1qTmFYwH7cw4fBYhTziY69qjOD5iiP0T7WEmHhN+KAHxQZCPMGh3H9fCzL2xOPNG/Oqr0WbS6AxoT1Zl6WM/SXqTJ4gqGt2E1f6fpoGQ+ghSXxSrxIFM4eVXTWxBGoPAg8QarsRs7DrxV+23Syhf3Q9vdVaJFVv5svB4+AxTMEkW5iltrE5Fr96nTMvAjsNiMUx2BMTnDyZWeMhbxsGV42AYSRlurY5QCX9mzX1FattvbcCyjDQYJJsSwzCOOJCwX58jtpGt+bHzqJ/hLJjcrY0w4dR/lYZVMljyadlsO8KnvpckE1+pXHkcfwS9xN/8LDsnD/CsTFG8YaGxbM7CJ2jUhFuzdUJqBQfvrEcbL8IjwuLEUea8ssPRRsjgAsOkOY2OUiyk6cOFaxsDcTBYG3wfDxq36wjPIf8AmNdh4AgUO72bNlKMJ5zMxDSdEt4oUSPrFnUE5xoFAa4uwve1xmri0TunaAHdfcfF4lM7BYYzoDKTdtSCVRQSbEHiR3E0e7D3aiwOHWHM2ICliEOVYwWYufV3s2p0LFiLC1qDk31EUIXMQtrqOBIPYDrcsGFu24qFit+QuXMjrm4FrKLgX1LEAVxtTukd180pSZpGN2hiGXKscSKRaznPccLZQVAHdc+6gna+2ZEu3Qz4RrHrwoOja2lpFF4yDbjcaczwqtwW1HxIKQYWSUNoxiAAHeZB1R7z51JnweIhBLQ4mEkgAR5yG11AId4dDY5bLflbhWWN/Irkl0Tt3t5ZIsNmfJNhzpJlcPEytowlha4w9wTZk9XfRhWhbO27A0EbQ2WLLZVC5MoXq5MvySpBW3K1ZNj8LllDu8WGIsHKEQF9b3lhYFSx6oOo773sbbA7R6iRYYPPlFlEShhYcywtGgvzJArsxQa9xzTp9BbtzecBGuwVQLsTyA4k0D4QTYydigKm2XMwuMLF7VrHQzvo2Tl1M1gut1/dTEyAGd0gQsoKxHpZus6qOuQI49SDcByLaa2oh2fs1IIFSNcqqXsP9baknUk82OpPGtlzKKqAIw8kLZ+y0w8eRBZRckk3LE6s7seLHiSfuFScFsz4SyrqFNmHaEv8awPMnRFPMFjqthG221oHPBerm+pnXP7smarvZW0QocoM7sBoSB7IIAvbQak89Se2ueC1bKTdaRRS+jqOTDS54QkjFmRAqFkjsUYKNVDZXNjxusZve9A00WUBVe6C4BUAAqGIUgDSxABrctlo+rylc7W0W5CjktzbMb8TYctNKxXa/EW4a/iaqAgVhJBJDNcnMT1blvnE2uT30xipJOIYsbMurMNCGYi+YaXAJXnwGpFP1HxWYlYowDJKcqg6gc2dh81Rr5U1DMtNwsK+LxBlkLOIgETMWIDuLyMAxNjkyDT51q27ZmACKBahPcHYSYeNUXUDmeLMdWZu8nWjoCl7Js8BXa9VbNttFxUWGsS8iPJp8hY8gu3iXAFEUsq9Xq5WMZhsuHosPPDwWCfEQjuQSMyfwOo9wq1xCc6gJF67aMfP4Wx14WeLDv2dhqbKb342qMuyi6G2Nd6KmnXv+0UrIe3+vOgEF8maNxbirDzUigXdzFA4CUFsr4YiaJuaki4t3FgykfTo9wdjxrJtoRtBLNEpsM7RN3oHDr+FafBLi2GcbPo7cPeRcTh42HylBt2HgV9xBHuq92zu2mLCBpsRFlv8RM0We9tHy+1a2nZc9tfO+4u+RwUgRz6lmvf9Ux4t9U8xy49t/ofZO1ldRqK6vcrRCUeLpkjYW7WGwSFcPGEzG7Ncs8h+c7sSznjxNWDTVDlxyjiw86gYnb8S8TfwoKILHtobdVCUUM8lgQiqSTe4Bv7IGh1J052uKHMRKAziZgzXDzkai460WGXt1OY93G2cAL2hvjoRGoA7T99AAlfHuQmmEUnpHXTp2J60cZHyL3zMOOoHM1RRMCe3scj4nLDbIzMym4OQglmVB80m9j9a2hJa52TiBFiMJK1sqTpmvyV7wsfcHv7qC8gjaO1rqzA25ZWdNe+x8rVfLj1aPKwBB08+0GuGcrZ6OGC+215PoKeQKt24Dj2Dlc9g76aaSzqvAsrHs9koLfxfZQHi97JUyQxoZpcqkWlMoXQMQejN5bXCliSOK8i7ew+8WIkZI55JMM1wqRwxxxA6aXlxBYr2Wtc6W42rnyZoY/czmSbDaR1NiygnMVFwCdGK3vy4E+FSACRxNqHNm7Sljz5yZ4gPjZJIgsZBbMJJhGistsvsq7Ag35VO2Vt84jDnEoMOIusCXxLAjISpLepOW9ri+tiLgcKOLJHL7HYHrskbSBWO/INGT4CVPyqj21vUqO8K5Q6mzM+ii9jYDQufId54VcbRxrHDnNG8ZdRlLWyMSRYZ9MpPY4Q68L6VkXpBQJi5cnVBkfhcfJjPLvJqrXwzJhRLjo3N5JBJ2ZtVHgoGUeNr99dwu1uiFo50AGgDi9hyF8ykjxue+ssbFP8AOb95v50g4+T57/vN/OnjF/DC2a/JvS7Ag4tVB+Z0aeRbMR438qpThoLBRiLBRZRnisByUXXgO+s5bacv6yT99v502u0pbfGyfvt/Om4S8g5JGjybOhCs3wg2UFibxNYDUmwWu7mYMMnwlrF5uB0OSMHqxi2g4XbvPdQLsjB4jGyrhkZiZONySFVeszt3Cw05mwotlz4WS0hGEm4Fyt8LiTyaQD4pzzOh7zwpo6dN7M97Nf3bTQURCs/3c32hjRfhYOGvYCRuvh370xCXQeD5TrR5BiUdQ6MrqeDKQynwI0NBKibBbfjbuUrhhJ0WdTLiJQcphwymzWb5LyN1FPIZ24qK9uVgnkknx0qlTMFjgVgQyYdLkEg6qXYlrHWwS+tU+xdjrj8ZPjpbtCXVIIz7JGHugmYfKu/SMo4DNm4kW0JWtpRALJrwNMvJSozWsxmG9G1zhNpYpQoYTJBNxIscjQHkf1QqD/fQc4vJ/wD61WemLFn+1CFa2XDxA8fnztbQjkwoQjx7DnfxufzqclsrHo0E73J+rbzFK/vin6t/Nf50BDaR7B9tK/tE9g+2kGpBrgzYVlm8U2fFTt/xiPcpEf5VqMDWFzwGp92tZBiJC5zc3fN+8xatAZdncSvVPhRRu9vzPhkyEGZAAF6wVktyvbrC3bqKG8QL2HaR9mv5VPii0p1kcOjo+ysjdhTJ6T5D/kN75R/8KhSek1yCRANO2Qnh4KKHsToCewXqBLCVjF+z+vtNUjmkyOTBGPQX7D2rNtLGYWCUKIJZQrouYBgFLlWa+Y6a2uBw0rb9p7IWDDZUUKAAAAAAAOQA4VivoogH9q4IdX25CdOsMsElgW7Odh7+Vt83p0gaq45OXZy5I8XR8x7WwpWWVgpt0sgvwuelewHkft7ib/dvCoY30Dy8BeToxCbjUqbNflqLWJsDxqk2vJ6yZdPj5jz163Pl/XfUWHEnKra5h7JBsQDbQMNbd3LjwuKhpydnTv7ao02PZWFgAlfFsGX2Ui4DhdXmK3YW0sFXgOy9O4TbUWIJiXCfDkuCypJiyRrYMczFOPeo7xagjZ2KlZiUVZWyhWVlQOBe4uGU5SDqGXLw+VyMoNvYx3DRwRwHLlzEg34A9VQq62B9w7rRcIQ6ivy+/wDIqjJkzevdbEyhWXCyGNQAIjjC4AWxCmMxlR2dVr9/KhkbxiJ0jTCfBWjcSNGXld3K8NZCUIzWObKSLAi1q1Ld2bEZPXvEx5FARp3gk2PHgbU9tjA4TEDLOkb24EgXB7QeIPhXOuP4/Gv9DOAObL3ow0GGSTGO2Lxc2e0RbP1b2y5GIjjUcL2119rWhHfXZckxjliw8KK5YiPDu7uL29tDZQB2qoFyO6jH/DzZ7E5jnDACzuTltc9RicynXka5/hZhvkYvFovzRMhA8CyE/bXQ8qfQqx12ZdHubjW4YaX3gL+IirXBeizEPrLLh4B9KQO37sdx/FWgL6Kof/V40/8AOX8o6Unomw3ypsY/cZ7fhUGt9x+TcUCsPomwwHrMcSfoRoo/idqZ2juLszDoXfEYh7cg0fWPJQFS5J4ACjgeifZ/6uU95nnv+Om9kejKDDYozgs4FuhR2ZhCctme7sczE3sdLDv1pXkl/F/YNLwMejvdBcHHJO0fRyzWshJZooh7MZJ+UT1m5XsPk1cba2dHLGTKBwq0xE6qLseFAG9e9oDBF6zMcqILXZjwHd3k6CotuctdlYpID8VHJg5v0N5I3c5QkeolJ0CmI3R73AsRRrjY8bHhzAsEMbTNH0k+AywMuoEhliYWk6pcZlPGxsKqd1tmlNp4R5WzSFZma18q2VEVVHd0janjflWl7TwdmuOdd6tKmcs2m9Ejd6BURY0AVUAVQOACiwHkKafab/2ksN/VnDyPbtdZIFvfuVz505sd7G1Ve879BjMJiToqyGFz2JiAIwT3CUQHzpbFYUMKXE9ekXSqrau0+ghllPCNGk/cUt+VEBgu/wBtMT7Txcg9npOjXwhVYfxKx99UiNTSXIBbUnU95OpPmTS1rMoh8NXc9Ng169IMG+18SUwk7DlG1vEqVH2msxVdUHf9wNaDvRJbAy9+UeciUAJ7Y7gT9oFCPRSHf9B5Eu/gPtP/AIA86slGlRYFqTI1hSNnfBUQMcbi3aQPMivYk52RBzI8hqfyrkwuR43+w/8Ail4Bbsz+4X7BxPn91OtIjLboP/RRhD/amG7Ejne172GUJcrbqk5+0k8wK2Lew+oNZp6F9lsMfNIykdHhVAzAA+ukBBsNQCIjbNrrfnWi73v6oiujB0jzszuTPnDa6+tm0IJnmPAajMBcNxPZbhp23qNsYAtlIBFyLHsOv51N2hHeWYk8J5RYk63a+gtpbW+utQdm6T+X5j+VQl2zuxe2Iebm7hxYxJi0s0ckM2VTGUFkZFdCLqTfVgddbUUx+jqYcce5H7BQ3vs4+yonoymy4nFL86OJ/erSxn71rRo7XpW7OeVxk0gRh3Gto2KnYdwVfxBqdO4ENvjsUTe9zInDs+Lt+dFbDXnXBQF5PyCU3o7hKnJNiUb5xkD+astvK1ZnJvHicOVAcOMqscwI9q+lwe7sreWWvnfbq6p+zT/cKKSfYVJ+Qm2d6UALCTMp8x5iiXA+kFG4OD76xWRattiQKVNwCc/AgajJ39h/rhRnhglaCsr+UbRFvovzhXp99UtxHnWTiAdn8Dj7jXJMKrCxv/1P51L7P6j814Cvefe0hbKczsbKO80K7v4R2xsTzavlke978AEAGgsBnPDxpqPBKGzXLG1hmztYHjbsqw2KQuMh0AzJKugI1GR7a9ynyq2KCh0TnJyCXZ+JH9oYVgQRlnS44ZlaHMPEZW8q0/GDMoNZNu5hEk6SJmKywYiR1ysBIoLlw4GvVZZMpuCDcitAh2m1teFUm9kiXh2KNepm29nJi8O8baq6lT22Itp2EcQe0VS4Xb8UrMiSRuy+0EdWK34XAOlTIMaV4UiMO7n7ZaWNoZz+kQWST6Y+ROB82RRfuYOOVCXpuxMkWEjyEgSSmJuwrJFKpvVxtLC9JIssbNBOossigG6k3MbqdJEJ1yngdQQdaHfSe00mzS07QkxTRODEHXNdjEcwcm3xnAE8ONMmCjJr10UmuisUHAa7SVpdKYJN7pP0Rh9JPxg/lQPCOv8A6R95oz3v/wD5R3yIPxH8qDoB1j4D/dSLoviWyfCK5O1KQaUzKaQ7vgjzE6AcW0Hd2n3CrPCQgADgNBfhYeNifIE3IqBg48zE9nVH5nz091Ws/UQtY9UXuNLHubttmsKZ+CN6cjXvQdgAuFxM4Hx05VTrqkKhAdST7Rk5nnrV9vVLdTU7c3Y5wmzsNC3tLGC/7R7yP/GzVU7fe6t4134lR5MnbMF2oPXSm/HETaa6WZBe3A301GuljwFQ0FplP9cqlYw3lc6azSnib2znW3AqfndqkchTWI9oeNcT9z/meniX7NGlej6S2OH08O4/dkgb8zWk9JY9v9cKyvcua2Mwx7VlXzjL/egrUQb91IyGZetjyzEmvZtb21/lTay606JAaJI40pFvEVhGJwnSui3VfVp1mOVeL31PHloLmt4U8PH86+f9rY2SMRZHZboAbHQ2vyOl6KMEWD3awgAuyyN25x9gB0+01Mj2LGiuscZIYKRZlK3BJIdX0INl1Go1tagH+8E3NgfrIh/KvLvA/wAyI/6LfhIrTxOapm5IKZN3ZRewvrpc2IF9BfPqbc9Kb/safmnvDMfsANUKb2OPk/uySr9mYipKb6NzEvulP5g0eE/+o1otDsqb5jd9s+ncOrr9lRxsFp5ooZFIBvK9zqETqgA2BGZja9hoGqOu+x7Zx/qib8SUWbjsZmediT0jBVJAB6OK6DhoLt0h07aeEZJ7A3ogHdWBUx85hjyQ+rQZdM0cPSOwPEnO9ifoVK2vuBHFsoSBAZVgWQk3N2VVkbQm2tmHvoh3j2Q0OypY7hnlaVmI5tM7H7M4Huo22js8GEIQCuXKRyItlI8LVWyYHQbjQzBHQGJgLK0DNCwU65bxkXHcaj4/cVV1fpZf2k0z/Yz2o22QmUgAWA0A8KtMThA4pW2GzLNjbrJKsjYcy4d4pDGwjlcXsAysVJKEFWU6qeNCnpDnx8TJhcRIrQOudWEaq0uR1NnI0DKQuq2BB4a6a1szYj4fGO6gGKVbP2h09hrc7qSp+qnfQ56ctlZsLh5gNIZsrHsWZcl/DOsY94rdmMatSgKejw9+YqQuAPaKRsoQgKXUh8ER2UjofClsJc7364Ze6RT/AAuKEsMOsfd+dFe9Z/R1H01+5qGYKRdHThQ+TpUbENYG3Hl4nQfbUhqb6LMR4g+WtBHVLrRL2bhrADsq/wB2tk/CtoYaE2KGVS4IBukQ6ZhfiAcgBH0hfiKrcKlq0f0M7IDzT4kg3jAhTsu9nkPjZYx4MaaG5EM+sZqG0JLKaEdrn1Y7zRFtmbS1Dm3WCxAnlr5a16MOjyfkwIkmVgb6O54m1y5J04Dlw7K5ivaFJwjXYnt189aemW7rXnN7PaiqhRoG5FvhERP0rdxKMPzIrTOk7KyjdZ8s8Bv8oDz0/OtND0jOfOvUSj3nnXQNdD+dMiS4rxltWOclRHh4/nXz/vLGR0fZYj3qx/nW9BtLg8bWrEt/hae3Y8n46eL2AFDSSKWRSCK6EIJNcIrtep0AQxsDW27pYHoUij+YiqfEDU+d6yLYmD6XEQpyLqT4Kc5+xTWz7Laz0Qltvil8Mg5GWEec8Q/OjFkutDW8GHMmGXKCSJYGsBc2XEQsxt3KCfAGiZOFR+RSBGMrVYxyXqBiF1pzDyUEzE0pVZvPsUYvB4jDn/NjZR3Na6N7nCn3VZq1KpgHyVh3uATxIB99S1NS96djjCY2eANmCObG1tGAkAt3BgPdUBGqbLIezV7Me0+dJBr16QYs97W9VGO1/uU/zofhq+3w9mLxb7lqggofB14uh8rTmGj50mnYDQLk8Gy1ufo12T8H2dFcWeW8zeMmqg+CZB7qweT2K+m7WWw0AFWwrdnH9ZKkkVG03u1qFd/8T0eElPZGw97DKPtIomxXt0Eelk/oT/WT8YrsbqJwQVyRj+AGtOzH1i0jA8aXJ8Yted8ns/uhZsOT1sP10/EK0wPWWbGPrYfrp+IVpwpGc+ftD/TWrvwq/KozHjSYedA5yeMQLDlWOb8tec/Wf8ZrVIj1qyffX48+LfjNPDsDB40kilV0V0WIMkVy1PsK9am5GLrcaDNi1PzUY/Zl/wB1ajgB1hQB6PF9dL+z/wB61omDHWFG9GCzZ8ugBq2iOlUWG5VdQ8KmhWNzio6NY1InqMKDAWEElP1BgqatMgGAel/D5NqSm1s6Rv49QIT5p99BymtA9N4/T4//AG6/9yWs+WlZVdDymlXpC0qkGP/Z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5071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Rectângulo 15"/>
          <p:cNvSpPr/>
          <p:nvPr/>
        </p:nvSpPr>
        <p:spPr>
          <a:xfrm rot="21157394">
            <a:off x="309376" y="1530865"/>
            <a:ext cx="8759011" cy="2939266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Na nossa “vida vigilante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 falhamos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muitas vezes…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Não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sabemos esperar com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decisão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vinda do Senhor… </a:t>
            </a:r>
            <a:endParaRPr lang="pt-PT" sz="3700" baseline="0" dirty="0" smtClean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FF00">
                    <a:alpha val="49804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</a:t>
            </a:r>
            <a:r>
              <a:rPr lang="pt-PT" sz="3700" baseline="0" dirty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temos sempre connosco o Amor do Pai </a:t>
            </a:r>
            <a:r>
              <a:rPr lang="pt-PT" sz="3700" baseline="0" dirty="0" smtClean="0">
                <a:ln w="900" cmpd="sng">
                  <a:solidFill>
                    <a:srgbClr val="00FF00"/>
                  </a:solidFill>
                  <a:prstDash val="solid"/>
                </a:ln>
                <a:solidFill>
                  <a:srgbClr val="00FF00"/>
                </a:solidFill>
                <a:effectLst>
                  <a:glow rad="114300">
                    <a:srgbClr val="FFFF00">
                      <a:alpha val="49804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Deus, que vela junto de nós…</a:t>
            </a:r>
            <a:endParaRPr lang="pt-PT" sz="3700" baseline="0" dirty="0">
              <a:ln w="900" cmpd="sng">
                <a:solidFill>
                  <a:srgbClr val="00FF00"/>
                </a:solidFill>
                <a:prstDash val="solid"/>
              </a:ln>
              <a:solidFill>
                <a:srgbClr val="00FF00"/>
              </a:solidFill>
              <a:effectLst>
                <a:glow rad="114300">
                  <a:srgbClr val="FFFF00">
                    <a:alpha val="49804"/>
                  </a:srgb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4388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13" y="2420888"/>
            <a:ext cx="4439435" cy="33304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7" y="804863"/>
            <a:ext cx="2275649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1763688" y="1268760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eaLnBrk="0" hangingPunct="0"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DEPRESSA, SENHOR, NÓS TE PEDIMOS,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 LIBERTAR-NOS COM A TUA MÃO,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A PALAVRA DE LUZ E DE VERDADE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RENOVARÁ O NOSSO CORAÇÃO.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4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1. Já passou o mundo velho,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mundo novo vai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nascer: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Vai renovar céus e terra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	    o dia que Deus nos der.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Já passou o mundo velho,</a:t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mundo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novo vai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nascer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e,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manhã 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gloriosa,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kumimoji="0" lang="pt-PT" sz="2400" i="1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kumimoji="0" lang="pt-PT" sz="2400" i="1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campo reverdecer.</a:t>
            </a:r>
            <a:endParaRPr lang="pt-PT" dirty="0"/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 rot="20117818">
            <a:off x="333361" y="775353"/>
            <a:ext cx="2569563" cy="48568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773238"/>
            <a:ext cx="3168650" cy="3189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Line 4"/>
          <p:cNvSpPr>
            <a:spLocks noChangeShapeType="1"/>
          </p:cNvSpPr>
          <p:nvPr/>
        </p:nvSpPr>
        <p:spPr bwMode="auto">
          <a:xfrm flipV="1">
            <a:off x="1908175" y="971748"/>
            <a:ext cx="3877504" cy="8980"/>
          </a:xfrm>
          <a:prstGeom prst="line">
            <a:avLst/>
          </a:prstGeom>
          <a:noFill/>
          <a:ln w="3175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Rectângulo 6"/>
          <p:cNvSpPr/>
          <p:nvPr/>
        </p:nvSpPr>
        <p:spPr>
          <a:xfrm>
            <a:off x="1043764" y="980728"/>
            <a:ext cx="7790107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defRPr/>
            </a:pP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[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AO  ACENDER  A  </a:t>
            </a:r>
            <a:r>
              <a:rPr kumimoji="0" lang="pt-PT" sz="2000" i="1" baseline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1ª  </a:t>
            </a:r>
            <a:r>
              <a:rPr kumimoji="0" lang="pt-PT" sz="2000" i="1" baseline="0" dirty="0">
                <a:solidFill>
                  <a:srgbClr val="FF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VELA</a:t>
            </a:r>
            <a:r>
              <a:rPr kumimoji="0" lang="pt-PT" sz="2000" b="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r>
              <a:rPr kumimoji="0" lang="pt-PT" sz="2000" b="0" i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]</a:t>
            </a:r>
            <a:endParaRPr kumimoji="0" lang="pt-PT" sz="2600" kern="0" baseline="0" dirty="0" smtClean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Acendemos </a:t>
            </a:r>
            <a:r>
              <a:rPr kumimoji="0" lang="pt-PT" sz="2600" u="sng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esta vela</a:t>
            </a: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Senhor,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como quem acende as luzes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para um amigo que chega…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Nesta primeira semana do Advento,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queremos estar preparados 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para Te receber com alegria…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Há muitas sombras à nossa volta;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cansaço é muito…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Mas queremos estar acordados, alerta,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esperando a luz brilhante que Tu nos trazes,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a paz profunda que Tu nos ofereces,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a alegria verdadeira que nos entregas.</a:t>
            </a:r>
          </a:p>
          <a:p>
            <a:pPr lvl="0" algn="l" eaLnBrk="0" hangingPunct="0">
              <a:lnSpc>
                <a:spcPts val="24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2600" kern="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Vem, Senhor Jesus!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774146" y="476672"/>
            <a:ext cx="4093998" cy="5328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(Oração Inicial)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2788" y="6007085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81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481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Liturgia</a:t>
            </a:r>
            <a:r>
              <a:rPr lang="pt-PT" sz="3600" kern="1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9900FF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schemeClr val="tx2">
                      <a:alpha val="80000"/>
                    </a:scheme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9900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0181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018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70875" y="604678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414338" y="1484313"/>
            <a:ext cx="8464550" cy="471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“Vós, Senhor, sois nosso Pai e «nosso Redentor», desde sempre, é o vosso nome. Porque nos deixais, Senhor, desviar dos Vossos caminhos e endurecer o nosso coração, para que não Vos tema? Voltai, por amor dos vossos servos e das tribos da vossa herança.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Oh, se rasgásseis os céus e descêsseis!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Ante a vossa face estremeceriam os montes!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Vós descestes, e perante a vossa face estremeceram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montes. Nunca os ouvidos escutaram,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nem os olhos viram que um Deus, além de Vós,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fizesse tanto em favor dos que n’Ele esperam.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saís ao encontro dos que praticam a justiça 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recordam os vossos caminhos.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Estais indignado contra nós, porque pecámos 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muito que somos rebeldes, mas seremos salvos.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475655" y="1052736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120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88" y="1087956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" y="319088"/>
            <a:ext cx="8547100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08" name="Picture 14" descr="BIBLE3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285750"/>
            <a:ext cx="1058862" cy="79533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899220" y="1598613"/>
            <a:ext cx="7849244" cy="3478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Éramos todos como um ser impuro,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nossas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ações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justas eram todas como veste imunda.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Todos nós caímos como folhas secas,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nossas faltas nos levavam como o vento.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invocava o vosso nome,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se levantava para se apoiar em Vós,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nos tínheis escondido o vosso rosto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nos deixáveis à mercê das nossas faltas.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Vós, porém, Senhor, sois nosso Pai,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nós o barro de que sois o Oleiro;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somos todos obra das vossas mãos”.          (Is 63)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619672" y="1052736"/>
            <a:ext cx="3170958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 rot="19627248">
            <a:off x="272437" y="5561880"/>
            <a:ext cx="1538374" cy="28031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Rectângulo 11"/>
          <p:cNvSpPr/>
          <p:nvPr/>
        </p:nvSpPr>
        <p:spPr>
          <a:xfrm>
            <a:off x="1742576" y="5157192"/>
            <a:ext cx="72939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400" cap="all" spc="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Senhor, nosso Deus, fazei-nos voltar,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mostrai-nos </a:t>
            </a:r>
            <a:r>
              <a:rPr lang="pt-PT" sz="2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o  vosso  rosto </a:t>
            </a:r>
          </a:p>
          <a:p>
            <a:pPr algn="l">
              <a:spcAft>
                <a:spcPts val="0"/>
              </a:spcAft>
              <a:defRPr/>
            </a:pPr>
            <a:r>
              <a:rPr lang="pt-PT" sz="2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E  </a:t>
            </a:r>
            <a:r>
              <a:rPr lang="pt-PT" sz="2400" cap="all" spc="1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seremos </a:t>
            </a:r>
            <a:r>
              <a:rPr lang="pt-PT" sz="2400" cap="all" spc="1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</a:rPr>
              <a:t> salvos !</a:t>
            </a:r>
            <a:endParaRPr lang="pt-PT" sz="2400" cap="all" spc="100" baseline="0" dirty="0">
              <a:solidFill>
                <a:srgbClr val="F8F8F8"/>
              </a:solidFill>
              <a:latin typeface="Arial Rounded MT Bold" pitchFamily="34" charset="0"/>
              <a:ea typeface="Times New Roman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15685</TotalTime>
  <Words>1802</Words>
  <Application>Microsoft Office PowerPoint</Application>
  <PresentationFormat>Apresentação no Ecrã (4:3)</PresentationFormat>
  <Paragraphs>316</Paragraphs>
  <Slides>29</Slides>
  <Notes>9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29</vt:i4>
      </vt:variant>
    </vt:vector>
  </HeadingPairs>
  <TitlesOfParts>
    <vt:vector size="40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2_Modelo de apresentação predefinido</vt:lpstr>
      <vt:lpstr>3_Modelo de apresentação predefinido</vt:lpstr>
      <vt:lpstr>4_Modelo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[ Após a Consagração / À escolha ]  (1ª) S- Mistério da fé!       P- Anunciamos, Senhor, a Vossa morte,           proclamamos a Vossa Ressurreição.          Vinde, Senhor Jesus!       (2ª)  S- Mistério admirável da nossa fé!        P- Quando comemos deste pão            e bebemos deste cálice,             anunciamos, Senhor, a Vossa morte,            esperando a Vossa vinda gloriosa.       (3ª) S- Mistério da fé para a salvação do mundo!          P-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1241</cp:revision>
  <dcterms:created xsi:type="dcterms:W3CDTF">2006-05-02T09:35:59Z</dcterms:created>
  <dcterms:modified xsi:type="dcterms:W3CDTF">2015-01-10T18:52:24Z</dcterms:modified>
</cp:coreProperties>
</file>