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867" r:id="rId2"/>
    <p:sldMasterId id="2147487880" r:id="rId3"/>
    <p:sldMasterId id="2147487893" r:id="rId4"/>
    <p:sldMasterId id="2147487906" r:id="rId5"/>
    <p:sldMasterId id="2147487919" r:id="rId6"/>
    <p:sldMasterId id="2147487932" r:id="rId7"/>
    <p:sldMasterId id="2147487945" r:id="rId8"/>
    <p:sldMasterId id="2147488139" r:id="rId9"/>
    <p:sldMasterId id="2147492867" r:id="rId10"/>
  </p:sldMasterIdLst>
  <p:notesMasterIdLst>
    <p:notesMasterId r:id="rId40"/>
  </p:notesMasterIdLst>
  <p:sldIdLst>
    <p:sldId id="370" r:id="rId11"/>
    <p:sldId id="384" r:id="rId12"/>
    <p:sldId id="380" r:id="rId13"/>
    <p:sldId id="353" r:id="rId14"/>
    <p:sldId id="394" r:id="rId15"/>
    <p:sldId id="391" r:id="rId16"/>
    <p:sldId id="258" r:id="rId17"/>
    <p:sldId id="385" r:id="rId18"/>
    <p:sldId id="386" r:id="rId19"/>
    <p:sldId id="387" r:id="rId20"/>
    <p:sldId id="388" r:id="rId21"/>
    <p:sldId id="389" r:id="rId22"/>
    <p:sldId id="390" r:id="rId23"/>
    <p:sldId id="307" r:id="rId24"/>
    <p:sldId id="392" r:id="rId25"/>
    <p:sldId id="262" r:id="rId26"/>
    <p:sldId id="342" r:id="rId27"/>
    <p:sldId id="396" r:id="rId28"/>
    <p:sldId id="397" r:id="rId29"/>
    <p:sldId id="326" r:id="rId30"/>
    <p:sldId id="301" r:id="rId31"/>
    <p:sldId id="400" r:id="rId32"/>
    <p:sldId id="398" r:id="rId33"/>
    <p:sldId id="399" r:id="rId34"/>
    <p:sldId id="345" r:id="rId35"/>
    <p:sldId id="381" r:id="rId36"/>
    <p:sldId id="402" r:id="rId37"/>
    <p:sldId id="296" r:id="rId38"/>
    <p:sldId id="401" r:id="rId39"/>
  </p:sldIdLst>
  <p:sldSz cx="9144000" cy="6858000" type="screen4x3"/>
  <p:notesSz cx="6858000" cy="91440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00CC00"/>
    <a:srgbClr val="33CC33"/>
    <a:srgbClr val="99FF33"/>
    <a:srgbClr val="00FF00"/>
    <a:srgbClr val="66FF99"/>
    <a:srgbClr val="99FF66"/>
    <a:srgbClr val="CC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07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A835BA1-6267-4FC5-9C9D-7DDE10A54BE4}" type="datetimeFigureOut">
              <a:rPr lang="pt-PT"/>
              <a:pPr>
                <a:defRPr/>
              </a:pPr>
              <a:t>24/12/2014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2935B43-6E5D-42F1-9C0F-76E880EB2C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0316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46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10FBB27D-E02A-452E-877C-CFE46CC99D5C}" type="slidenum">
              <a:rPr lang="pt-PT" sz="1200">
                <a:solidFill>
                  <a:prstClr val="black"/>
                </a:solidFill>
              </a:rPr>
              <a:pPr eaLnBrk="1" hangingPunct="1">
                <a:defRPr/>
              </a:pPr>
              <a:t>2</a:t>
            </a:fld>
            <a:endParaRPr lang="pt-PT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03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56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310D19-E999-4FC4-9F58-DB7D6CF961D3}" type="slidenum">
              <a:rPr lang="pt-PT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pt-P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63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0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E30F82FF-E907-4350-9515-D7028E0FDE48}" type="slidenum">
              <a:rPr lang="pt-PT" sz="1200" smtClean="0"/>
              <a:pPr algn="r" eaLnBrk="1" hangingPunct="1">
                <a:defRPr/>
              </a:pPr>
              <a:t>25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907113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327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6050B66-C047-4792-9D72-BEC4393AA87D}" type="slidenum">
              <a:rPr lang="pt-PT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06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E4A8C4F-838A-4FBF-AD1B-0E16B2FC6DDF}" type="slidenum">
              <a:rPr lang="pt-PT" sz="1200" smtClean="0">
                <a:solidFill>
                  <a:prstClr val="black"/>
                </a:solidFill>
              </a:rPr>
              <a:pPr algn="r" eaLnBrk="1" hangingPunct="1">
                <a:defRPr/>
              </a:pPr>
              <a:t>27</a:t>
            </a:fld>
            <a:endParaRPr lang="pt-PT" sz="12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25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358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E4A8C4F-838A-4FBF-AD1B-0E16B2FC6DDF}" type="slidenum">
              <a:rPr lang="pt-PT" sz="1200" smtClean="0"/>
              <a:pPr algn="r" eaLnBrk="1" hangingPunct="1">
                <a:defRPr/>
              </a:pPr>
              <a:t>28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466411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0B4C-F314-4B9E-9FDF-5C7D36170E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00167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F0228-46F8-4647-B16F-DC4052CD06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712034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B35A67-27A4-485A-B939-97564EE664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635125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93F57-9503-49B6-B6EC-43D6E38911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9108855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FF29220-FC35-4643-B61B-8C1D7D92B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943953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40E378-2600-45A2-A149-74D55A695B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981341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70790F-6211-416F-B73E-A1AD1FDB93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879641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FFC9A0-02E1-4AEA-BA11-CDBAF8B37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516817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1810B5-87EA-43E3-BEA0-993A3DE6D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359472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E9D9A8-F1AB-4213-810D-2AF599E046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8322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0B6FCA-CCBE-44A9-8F4A-E3A25A3209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957065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0406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0063E-334B-4FEF-B1F4-01D5102809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5121577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2987430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504622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16818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141509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9533330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092273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934478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633287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15822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149455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861E3-5800-42AC-A3D7-FD6743C9A9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33417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804538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5A66CB-6C19-4F5A-9802-DD5773186D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4872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A0C573-9892-4D11-AA9C-A4EC5A021A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946278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7FFF2D-5FC8-4519-8CA0-5644D03440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20650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234C3-8806-4A4E-A60A-983FF478E9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821291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48C667-95B4-46DB-9CD3-062C6533CF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458439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92A1CD2-EE50-482C-8CA8-74B3D0001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2066218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2234F0-5A44-4778-9D78-F38C1BF061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4327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DE5A4-6E63-4000-8CE1-60121F974E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29949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D62E92-A64E-4159-A55F-C2DA35CD48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12964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D5E479-5AE2-44B3-983C-6B1DBB6E3C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7794302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BA38EA-11A4-4223-9AE9-22D17B7E2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454832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78A244-2AA8-4C3F-B760-5CF150E569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858846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A294F-D280-4419-940E-3A66AED5BD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471008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09FA69-6C9F-47F1-8528-374B4D2A7A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195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D9B981-6FE5-4322-96E5-3553949DBD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037173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CA618C-4452-456A-8462-76676F655D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96388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CC76B4-3820-4D1D-B731-31C3B9FA3A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53926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871D97-8017-4DBC-B1C5-64BB6BC37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022389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18D0D-9987-4664-88F6-C9AB16F79F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193363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C6535E-FF53-44EC-8563-275D59547E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50490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80D619-6C6E-45FB-8D87-0379391CBD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671371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D188AB-5CBA-4872-80DE-39AAB45E9F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46167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74889A-C38A-4E16-B19F-6F9A5D2B5F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06613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FBDD5D-4778-4946-A6AC-CBAA9481D8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338268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08A080-6774-4869-9545-8E2F75E846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76365857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6186C9-8A97-4DAF-BF86-60543C7914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347326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C1D0973-7784-4C15-856F-D7858C90F8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3209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F6084F-27DA-4F59-B7EB-52D141E4BA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071307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D20360-11C7-43B6-BDAA-E2D3FCDB39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980537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3D841-8C45-49B5-87E6-CD31F20023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723543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3CC423-B927-49CF-AAEC-F6B088403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434526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AD25C7-718C-42AF-88F8-1C3CF71E1A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441922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1EF1A6-DE34-462A-A409-ECB221AA82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2421510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00EF69-83D4-499F-9FB4-7EFF42EBBC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692933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6865DC-799A-4B6F-AF8D-FE7706339F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893324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44D176-0E0E-4BE8-B843-2331737F0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734131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0F88F5-55E0-488C-A7DB-62C4DD250C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237511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FF31D7-D190-4DCA-B6F9-CF0840CE7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878062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43148D-D8F1-49AA-B70F-EF34C884DF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679572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7A36BA-DC43-455B-9D66-394F130778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02570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82999-F4B6-4B17-9927-1732161567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546009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F33F9B1-0024-47B5-9258-682600B9744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7761841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A6233A-08D0-44CB-9A1C-88A7E16356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377390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738077-2F0F-48FC-B716-8792563DF0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422537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C0545D-CCC1-4D1B-873F-77F3B67145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22748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D3ECC7-FFBA-4422-A932-9489A29533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494491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1125BE-AE7C-410D-B02E-62E02CB700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673168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35FD8D-0A48-4704-8205-A0647A16EE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758700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DCB09E-7922-4E2D-A427-9A51E5C56C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76472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3E8A78C-054A-4D39-84C3-5B8ED1F6D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006300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0014E0C-6143-4C30-BC69-1FF8BD7115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397050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22099-AA42-4905-8B40-A4ECE5AE2CC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161557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8419DF-07AD-4F9A-9F9C-EA2C3EB10C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496570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FBBBF6-A42B-4CE8-8991-20C894ADAA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09672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DF85CD-826D-4745-B6C0-2413E486B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367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8022F6-D661-4242-B8A6-514C037C3E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053283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3C2C1F-778E-4B3F-94BA-A62EA1ACFC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698758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CBD84-E97D-491E-A82E-2619F5A6E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372622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41DF3D-E846-4F31-8CF1-7DF0794C5D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58836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1B5399-B6D5-4B04-A43F-26C04F4AC2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460559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6531AD-3D49-442E-BC12-9F0D512F1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66648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F8A8FB-71AD-4A83-BAB8-042B618AFD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717501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3F979-541E-49E5-8776-7583C4D89F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935114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4E22E7-4160-41D4-9026-97FCF3FBF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060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8A88DE-C740-4B13-8A8E-94729D6960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03836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29B9D-B8D9-43AE-9F92-D521E4480D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593719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A8EF563-7386-46C8-B8A0-41AEC771F8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9112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07D1D41-B20C-4250-AD01-07AC2DDE22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141672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B8218D6-E101-4D47-B1E3-4FB3D979F2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04302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91A9F8-87D1-474A-B2AC-574BFAC222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105457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BADFCF-5D1B-4C87-9D69-C2A080C529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277157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F93701C-B94A-40AF-8D12-0C2B59D79E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6241373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C8F8A57-D4BE-4B76-A784-4FA2D8EB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144129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2C99-42A8-4DE5-BB3F-388D393F67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96053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12F966-FEE5-4FDD-9E02-92F0DCC7D5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638180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8060D8-56B3-4113-ABB1-2BC5312EE9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5292329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B36356-BD87-47B7-8237-23AD07B012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39505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5E2824-2DA6-42FC-B644-1BD70F6EAC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834181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DA2A16-48CF-4FDC-A921-F916B979CB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825206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A0214B-90EC-4FED-B420-1184AAE357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684135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68B1E-E870-4979-A7DE-76C4479F80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10084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8F93BC3-4232-41F2-9812-54F844B660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787571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5CF397-4371-4DF5-86F0-6850561AA3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7508295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EDF8250-9988-464C-8C49-1869762823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274614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74D4C-2579-462C-AB73-4CB993F9E6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4409914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797803-BE7A-4EFC-8603-BB55E5B41D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584330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4557D1-A4D4-4B2C-A5E8-407179995B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7999949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F52E68-138E-4598-8E22-553C5741FD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73302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389B91-AD2C-4E15-BDE1-355A4445EF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967464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3CB5E5-2070-4DB2-825F-35AC52FB07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86411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AEC108A-5C37-4112-AEA4-E0A90299FE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869254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E4D59F-54DB-407C-9C80-4BC8EFDAD1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453436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107A68-B574-4DB4-9E90-6619F86600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74375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8C39706-956F-4574-A841-FF2F484931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764989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9E5C3F-0BCE-4387-B6C8-74D068CEF6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749621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E94A50-4C5E-471A-8122-240FB9B1CE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00" r:id="rId1"/>
    <p:sldLayoutId id="2147492989" r:id="rId2"/>
    <p:sldLayoutId id="2147492990" r:id="rId3"/>
    <p:sldLayoutId id="2147492991" r:id="rId4"/>
    <p:sldLayoutId id="2147492992" r:id="rId5"/>
    <p:sldLayoutId id="2147492993" r:id="rId6"/>
    <p:sldLayoutId id="2147492994" r:id="rId7"/>
    <p:sldLayoutId id="2147492995" r:id="rId8"/>
    <p:sldLayoutId id="2147492996" r:id="rId9"/>
    <p:sldLayoutId id="2147492997" r:id="rId10"/>
    <p:sldLayoutId id="2147492998" r:id="rId11"/>
    <p:sldLayoutId id="21474929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97" r:id="rId1"/>
    <p:sldLayoutId id="2147493098" r:id="rId2"/>
    <p:sldLayoutId id="2147493099" r:id="rId3"/>
    <p:sldLayoutId id="2147493100" r:id="rId4"/>
    <p:sldLayoutId id="2147493101" r:id="rId5"/>
    <p:sldLayoutId id="2147493102" r:id="rId6"/>
    <p:sldLayoutId id="2147493103" r:id="rId7"/>
    <p:sldLayoutId id="2147493104" r:id="rId8"/>
    <p:sldLayoutId id="2147493105" r:id="rId9"/>
    <p:sldLayoutId id="2147493106" r:id="rId10"/>
    <p:sldLayoutId id="2147493107" r:id="rId11"/>
    <p:sldLayoutId id="21474931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2EAA00-1CC5-40E6-98AB-95197ABFC7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01" r:id="rId1"/>
    <p:sldLayoutId id="2147493002" r:id="rId2"/>
    <p:sldLayoutId id="2147493003" r:id="rId3"/>
    <p:sldLayoutId id="2147493004" r:id="rId4"/>
    <p:sldLayoutId id="2147493005" r:id="rId5"/>
    <p:sldLayoutId id="2147493006" r:id="rId6"/>
    <p:sldLayoutId id="2147493007" r:id="rId7"/>
    <p:sldLayoutId id="2147493008" r:id="rId8"/>
    <p:sldLayoutId id="2147493009" r:id="rId9"/>
    <p:sldLayoutId id="2147493010" r:id="rId10"/>
    <p:sldLayoutId id="2147493011" r:id="rId11"/>
    <p:sldLayoutId id="214749301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941966-4438-4394-A61E-350AE75C3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13" r:id="rId1"/>
    <p:sldLayoutId id="2147493014" r:id="rId2"/>
    <p:sldLayoutId id="2147493015" r:id="rId3"/>
    <p:sldLayoutId id="2147493016" r:id="rId4"/>
    <p:sldLayoutId id="2147493017" r:id="rId5"/>
    <p:sldLayoutId id="2147493018" r:id="rId6"/>
    <p:sldLayoutId id="2147493019" r:id="rId7"/>
    <p:sldLayoutId id="2147493020" r:id="rId8"/>
    <p:sldLayoutId id="2147493021" r:id="rId9"/>
    <p:sldLayoutId id="2147493022" r:id="rId10"/>
    <p:sldLayoutId id="2147493023" r:id="rId11"/>
    <p:sldLayoutId id="214749302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667602-EF19-429F-8A1B-6B70089DFB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25" r:id="rId1"/>
    <p:sldLayoutId id="2147493026" r:id="rId2"/>
    <p:sldLayoutId id="2147493027" r:id="rId3"/>
    <p:sldLayoutId id="2147493028" r:id="rId4"/>
    <p:sldLayoutId id="2147493029" r:id="rId5"/>
    <p:sldLayoutId id="2147493030" r:id="rId6"/>
    <p:sldLayoutId id="2147493031" r:id="rId7"/>
    <p:sldLayoutId id="2147493032" r:id="rId8"/>
    <p:sldLayoutId id="2147493033" r:id="rId9"/>
    <p:sldLayoutId id="2147493034" r:id="rId10"/>
    <p:sldLayoutId id="2147493035" r:id="rId11"/>
    <p:sldLayoutId id="214749303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66675B-CE25-4810-8894-ED1A86CD1E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37" r:id="rId1"/>
    <p:sldLayoutId id="2147493038" r:id="rId2"/>
    <p:sldLayoutId id="2147493039" r:id="rId3"/>
    <p:sldLayoutId id="2147493040" r:id="rId4"/>
    <p:sldLayoutId id="2147493041" r:id="rId5"/>
    <p:sldLayoutId id="2147493042" r:id="rId6"/>
    <p:sldLayoutId id="2147493043" r:id="rId7"/>
    <p:sldLayoutId id="2147493044" r:id="rId8"/>
    <p:sldLayoutId id="2147493045" r:id="rId9"/>
    <p:sldLayoutId id="2147493046" r:id="rId10"/>
    <p:sldLayoutId id="2147493047" r:id="rId11"/>
    <p:sldLayoutId id="214749304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06CF2D-48F7-4714-8306-7762A10993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49" r:id="rId1"/>
    <p:sldLayoutId id="2147493050" r:id="rId2"/>
    <p:sldLayoutId id="2147493051" r:id="rId3"/>
    <p:sldLayoutId id="2147493052" r:id="rId4"/>
    <p:sldLayoutId id="2147493053" r:id="rId5"/>
    <p:sldLayoutId id="2147493054" r:id="rId6"/>
    <p:sldLayoutId id="2147493055" r:id="rId7"/>
    <p:sldLayoutId id="2147493056" r:id="rId8"/>
    <p:sldLayoutId id="2147493057" r:id="rId9"/>
    <p:sldLayoutId id="2147493058" r:id="rId10"/>
    <p:sldLayoutId id="2147493059" r:id="rId11"/>
    <p:sldLayoutId id="214749306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3C2BA0-A738-4A52-B12E-EAD16DB55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61" r:id="rId1"/>
    <p:sldLayoutId id="2147493062" r:id="rId2"/>
    <p:sldLayoutId id="2147493063" r:id="rId3"/>
    <p:sldLayoutId id="2147493064" r:id="rId4"/>
    <p:sldLayoutId id="2147493065" r:id="rId5"/>
    <p:sldLayoutId id="2147493066" r:id="rId6"/>
    <p:sldLayoutId id="2147493067" r:id="rId7"/>
    <p:sldLayoutId id="2147493068" r:id="rId8"/>
    <p:sldLayoutId id="2147493069" r:id="rId9"/>
    <p:sldLayoutId id="2147493070" r:id="rId10"/>
    <p:sldLayoutId id="2147493071" r:id="rId11"/>
    <p:sldLayoutId id="214749307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869D2D-16E2-470C-92D3-63F3D6AAA2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es-ES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s-ES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73" r:id="rId1"/>
    <p:sldLayoutId id="2147493074" r:id="rId2"/>
    <p:sldLayoutId id="2147493075" r:id="rId3"/>
    <p:sldLayoutId id="2147493076" r:id="rId4"/>
    <p:sldLayoutId id="2147493077" r:id="rId5"/>
    <p:sldLayoutId id="2147493078" r:id="rId6"/>
    <p:sldLayoutId id="2147493079" r:id="rId7"/>
    <p:sldLayoutId id="2147493080" r:id="rId8"/>
    <p:sldLayoutId id="2147493081" r:id="rId9"/>
    <p:sldLayoutId id="2147493082" r:id="rId10"/>
    <p:sldLayoutId id="2147493083" r:id="rId11"/>
    <p:sldLayoutId id="21474930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3CDCD9-8950-4E9F-A62A-BDEFD7FD0A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085" r:id="rId1"/>
    <p:sldLayoutId id="2147493086" r:id="rId2"/>
    <p:sldLayoutId id="2147493087" r:id="rId3"/>
    <p:sldLayoutId id="2147493088" r:id="rId4"/>
    <p:sldLayoutId id="2147493089" r:id="rId5"/>
    <p:sldLayoutId id="2147493090" r:id="rId6"/>
    <p:sldLayoutId id="2147493091" r:id="rId7"/>
    <p:sldLayoutId id="2147493092" r:id="rId8"/>
    <p:sldLayoutId id="2147493093" r:id="rId9"/>
    <p:sldLayoutId id="2147493094" r:id="rId10"/>
    <p:sldLayoutId id="2147493095" r:id="rId11"/>
    <p:sldLayoutId id="214749309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8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pPr algn="ctr"/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22884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F</a:t>
            </a:r>
          </a:p>
        </p:txBody>
      </p:sp>
      <p:sp>
        <p:nvSpPr>
          <p:cNvPr id="122886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  <a:cs typeface="+mn-cs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  <a:cs typeface="+mn-cs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  <a:cs typeface="+mn-cs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5845" name="Seta para baixo 10"/>
          <p:cNvSpPr>
            <a:spLocks noChangeArrowheads="1"/>
          </p:cNvSpPr>
          <p:nvPr/>
        </p:nvSpPr>
        <p:spPr bwMode="auto">
          <a:xfrm rot="-1879668">
            <a:off x="8017994" y="612849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s-ES" baseline="0">
              <a:solidFill>
                <a:srgbClr val="F8F8F8"/>
              </a:solidFill>
              <a:cs typeface="+mn-cs"/>
            </a:endParaRPr>
          </a:p>
        </p:txBody>
      </p:sp>
      <p:pic>
        <p:nvPicPr>
          <p:cNvPr id="132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90872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2105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12" name="Rectângulo 11"/>
          <p:cNvSpPr/>
          <p:nvPr/>
        </p:nvSpPr>
        <p:spPr>
          <a:xfrm>
            <a:off x="765091" y="1383734"/>
            <a:ext cx="760550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Depois de ter realizado a purificação dos pecados, sentou-Se à direita da Majestade no alto dos Céus e ficou tanto acima dos Anjos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quanto mais sublime que o deles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o nome que recebeu em herança.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qual dos Anjos, com efeito,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disse Deus alguma vez: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«Tu és meu Filho, Eu hoje Te gerei»?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ainda: «Eu serei para Ele um Pai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Ele será para Mim um Filho»?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de novo, quando introduziu no mundo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seu Primogénito, disse: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«Adorem-n’O todos os Anjos de Deus»”.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</a:t>
            </a:r>
            <a:r>
              <a:rPr lang="pt-PT" sz="2200" spc="100" baseline="0">
                <a:solidFill>
                  <a:srgbClr val="F8F8F8"/>
                </a:solidFill>
                <a:latin typeface="Arial" charset="0"/>
              </a:rPr>
              <a:t>(</a:t>
            </a:r>
            <a:r>
              <a:rPr lang="pt-PT" sz="2200" spc="100" baseline="0" smtClean="0">
                <a:solidFill>
                  <a:srgbClr val="F8F8F8"/>
                </a:solidFill>
                <a:latin typeface="Arial" charset="0"/>
              </a:rPr>
              <a:t>Hb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1)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512738" y="101123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5" name="WordArt 3"/>
          <p:cNvSpPr>
            <a:spLocks noChangeArrowheads="1" noChangeShapeType="1"/>
          </p:cNvSpPr>
          <p:nvPr/>
        </p:nvSpPr>
        <p:spPr bwMode="auto">
          <a:xfrm>
            <a:off x="4719861" y="6039743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233488"/>
            <a:ext cx="3011488" cy="3565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420938"/>
            <a:ext cx="6624637" cy="3529012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Santo é o dia que nos trouxe a luz.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Vinde adorar o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Senhor!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Hoje, uma grande luz desceu sobre a </a:t>
            </a: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terra! </a:t>
            </a:r>
            <a:endParaRPr lang="pt-PT" sz="4400" b="1" i="1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algn="ctr"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36868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3128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258888" y="1233488"/>
            <a:ext cx="3744912" cy="3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414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94995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4151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ângulo 11"/>
          <p:cNvSpPr/>
          <p:nvPr/>
        </p:nvSpPr>
        <p:spPr>
          <a:xfrm>
            <a:off x="539552" y="1346810"/>
            <a:ext cx="8424936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“No princípio era o Verbo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Verbo estava com Deus e o Verbo era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No princípio, Ele estava com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Tudo se fez por meio d’Ele, e sem Ele nada foi feito.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N’Ele estava a vida, e a vida era a luz dos homens.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luz brilha nas trevas,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as trevas não a receberam.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Apareceu um homem enviado por Deus,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chamado João. Veio como testemunha,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para dar testemunho da luz,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fim de que todos acreditassem por meio dele.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Ele não era a luz, mas veio para dar testemunho da luz. O Verbo era a luz verdadeira,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que, vindo ao mundo, ilumina todo o homem.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Estava no mundo, e o mundo, que foi feito por Ele,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não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conheceu. Veio para o que era seu,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os seus não O receberam.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512738" y="980728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51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77875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0" name="Rectângulo 1"/>
          <p:cNvSpPr>
            <a:spLocks noChangeArrowheads="1"/>
          </p:cNvSpPr>
          <p:nvPr/>
        </p:nvSpPr>
        <p:spPr bwMode="auto">
          <a:xfrm>
            <a:off x="5148263" y="1557338"/>
            <a:ext cx="71437" cy="71437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5176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539552" y="1124744"/>
            <a:ext cx="8424936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Mas àqueles que O receberam e acreditaram no seu nome, deu-lhes o poder de se tornarem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filhos de Deus. Estes não nasceram do sangue,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nem da vontade da carne, nem da vontade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homem, mas de Deus.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o Verbo fez-Se carne e habitou entre nós.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Nós vimos a sua glória, glória que Lhe vem 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do Pai como Filho Unigénito, cheio de graça e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verdade. João dá testemunho d’Ele, exclamando: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«É deste que eu dizia: ‘O que vem depois de mim passou à minha frente, porque existia antes de mim’». Na verdade, foi da sua plenitude que todos nós recebemos graça sobre graça.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Porque, se a Lei foi dada por meio de Moisés,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graça e a verdade vieram por meio de Jesus Cristo.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Deus, nunca ninguém O viu.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O Filho Unigénito, que está no seio do Pai,</a:t>
            </a:r>
          </a:p>
          <a:p>
            <a:pPr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é que O deu a conhecer”. 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                              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(Jo 1)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512738" y="836712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569325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19" name="WordArt 11"/>
          <p:cNvSpPr>
            <a:spLocks noChangeArrowheads="1" noChangeShapeType="1" noTextEdit="1"/>
          </p:cNvSpPr>
          <p:nvPr/>
        </p:nvSpPr>
        <p:spPr bwMode="auto">
          <a:xfrm>
            <a:off x="1582738" y="5229200"/>
            <a:ext cx="6746875" cy="936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FAZ DE NÓS </a:t>
            </a:r>
            <a:endParaRPr lang="pt-PT" sz="3600" kern="10" baseline="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  <a:p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CONSTRUTORES DE PAZ!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137220" name="Line 12"/>
          <p:cNvSpPr>
            <a:spLocks noChangeShapeType="1"/>
          </p:cNvSpPr>
          <p:nvPr/>
        </p:nvSpPr>
        <p:spPr bwMode="auto">
          <a:xfrm>
            <a:off x="3500438" y="1556792"/>
            <a:ext cx="431165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51839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8" y="1000635"/>
            <a:ext cx="4311650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368301" y="1915085"/>
            <a:ext cx="85961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Oramos... a Jesus, nascido para nós, Deus connosco, </a:t>
            </a:r>
            <a:endParaRPr lang="pt-PT" sz="2100" spc="100" baseline="0" dirty="0" smtClean="0">
              <a:solidFill>
                <a:srgbClr val="F8F8F8"/>
              </a:solidFill>
              <a:latin typeface="Arial" charset="0"/>
            </a:endParaRPr>
          </a:p>
          <a:p>
            <a:pPr lvl="1">
              <a:defRPr/>
            </a:pP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que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é o Senhor, Príncipe da Paz. Que toda a família humana compreenda o significado desta </a:t>
            </a:r>
          </a:p>
          <a:p>
            <a:pPr lvl="1"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Incarnação Divina na natureza humana.                                                                 	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         </a:t>
            </a:r>
            <a:r>
              <a:rPr lang="pt-PT" sz="2100" i="1" spc="100" baseline="0" dirty="0" smtClean="0">
                <a:solidFill>
                  <a:srgbClr val="F8F8F8"/>
                </a:solidFill>
                <a:latin typeface="Arial" charset="0"/>
              </a:rPr>
              <a:t>Pedimos </a:t>
            </a:r>
            <a:r>
              <a:rPr lang="pt-PT" sz="2100" i="1" spc="100" baseline="0" dirty="0">
                <a:solidFill>
                  <a:srgbClr val="F8F8F8"/>
                </a:solidFill>
                <a:latin typeface="Arial" charset="0"/>
              </a:rPr>
              <a:t>que “as nossas mãos humanas”:</a:t>
            </a:r>
          </a:p>
          <a:p>
            <a:pPr>
              <a:defRPr/>
            </a:pPr>
            <a:r>
              <a:rPr lang="pt-PT" sz="1100" spc="100" baseline="0" dirty="0">
                <a:solidFill>
                  <a:srgbClr val="F8F8F8"/>
                </a:solidFill>
                <a:latin typeface="Arial" charset="0"/>
              </a:rPr>
              <a:t>  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enlacem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para caminhar até à unidade dos cristãos...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saibam acolher os que sofrem, e criem fraternidade… 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abram aos inimigos para promovermos a concórdia...</a:t>
            </a:r>
          </a:p>
          <a:p>
            <a:pPr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~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se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juntem 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na construção de </a:t>
            </a:r>
            <a:r>
              <a:rPr lang="pt-PT" sz="2100" spc="100" baseline="0" dirty="0" smtClean="0">
                <a:solidFill>
                  <a:srgbClr val="F8F8F8"/>
                </a:solidFill>
                <a:latin typeface="Arial" charset="0"/>
              </a:rPr>
              <a:t>autênticas comunidades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</a:rP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12" descr="http://t0.gstatic.com/images?q=tbn:ANd9GcQHE9rXqHmoNGJ1w1EgWlp8T_W-Ng1AxqSDrAXE3u4B1ftf7D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63" y="3137000"/>
            <a:ext cx="1501656" cy="20017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7" name="Picture 17" descr="http://4.bp.blogspot.com/_HLS7y2cbkqM/TQ50imrgnCI/AAAAAAAAAW0/UZIXLZBNC40/s1600/cena_5_jesus_bdz5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22125"/>
            <a:ext cx="3612778" cy="2408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68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9269" name="Line 6"/>
          <p:cNvSpPr>
            <a:spLocks noChangeShapeType="1"/>
          </p:cNvSpPr>
          <p:nvPr/>
        </p:nvSpPr>
        <p:spPr bwMode="auto">
          <a:xfrm flipH="1">
            <a:off x="746877" y="1327109"/>
            <a:ext cx="2736000" cy="104400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746877" y="2199373"/>
            <a:ext cx="833494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FRIA LAPINHA, PRESÉPIO DE </a:t>
            </a:r>
            <a:r>
              <a:rPr lang="pt-PT" sz="22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AMOR,</a:t>
            </a:r>
            <a:endParaRPr lang="pt-PT" sz="2200" spc="3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NASCEU O </a:t>
            </a:r>
            <a:r>
              <a:rPr lang="pt-PT" sz="22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MENINO, </a:t>
            </a: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DIVINO SENHOR.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ESTRELAS FULGIAM OLHANDO BELÉM,</a:t>
            </a:r>
          </a:p>
          <a:p>
            <a:pPr lvl="1"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TORNAVAM MAIS </a:t>
            </a:r>
            <a:r>
              <a:rPr lang="pt-PT" sz="22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QUENTE </a:t>
            </a: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COLO DA MÃE.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z="22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endParaRPr lang="pt-PT" sz="2200" spc="3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VENTO SIBILA E VÓS TIRITAIS;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DOCE MENINO, </a:t>
            </a:r>
            <a:r>
              <a:rPr lang="pt-PT" sz="2200" spc="3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OH, </a:t>
            </a: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CHOREIS MAIS.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EU QUERO CANTAR-VOS PRODÍGIO DO CÉU;</a:t>
            </a:r>
          </a:p>
          <a:p>
            <a:pPr>
              <a:lnSpc>
                <a:spcPts val="3000"/>
              </a:lnSpc>
              <a:spcAft>
                <a:spcPts val="0"/>
              </a:spcAft>
              <a:defRPr/>
            </a:pPr>
            <a:r>
              <a:rPr lang="pt-PT" sz="2200" spc="3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 NINGUEM VOS AMA! AMAR-VOS-EI EU.</a:t>
            </a:r>
            <a:endParaRPr lang="pt-PT" sz="2200" spc="3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39273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9274" name="AutoShape 11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9275" name="AutoShape 13" descr="data:image/jpeg;base64,/9j/4AAQSkZJRgABAQAAAQABAAD/2wCEAAkGBhQSERUUExQVFRUVFxgVFxgVFxYXFhUXFxgVFhUYFRcYHiYeFxkkGRQVHy8gIycpLCwsFR4xNTAqNSYrLCkBCQoKDgwOGg8PGikcHCQpLCwsLCwsKSksKSwsLCksLCksKSwsLCwpLCwpLCwpKSkpLCwsLCksLCkpLCwsLCwpKf/AABEIALkBEQMBIgACEQEDEQH/xAAbAAACAwEBAQAAAAAAAAAAAAADBAECBQAGB//EAD4QAAEDAgQDBQcDAwMCBwAAAAEAAhEDIQQSMUEFUWEicYGR8AYTMqGxwdEUQvFicuEVUoIjYwcWJDNDksL/xAAZAQADAQEBAAAAAAAAAAAAAAAAAQIDBAX/xAAnEQEBAAICAgIBAgcAAAAAAAAAAQIREiEDMUFREzJhBBQicaGx8P/aAAwDAQACEQMRAD8A+d4oufUGUzlAAjkCdo0vPSU43hL3w8uYC4kdkHswAbiBtexOhUYLCuOWwDxpoDfQHmei08Pi6pc4Bo7OtwLCdjqVzcr6idRTA8CeO0/KbEiTBteTOliNlpYzBOY9vY+Egdm5OaCNLEEAf/bqj0ce9pMlhbAME/C3ds9+pibdUl+qdUqNLA05QG2MNgyQSdXa/FewGwCeOVFg9Ki1zsrTd3xRcw612zB8IMz0X0WjwmnhsLQqszkS9xcWgPGam8k2P/bAFzY2XzZoa0uDTnJ1IjbXwvqV7P8A8+NFGlSfRzNaREOE5Q1zYINplxuD9Fv486VkYXHqNGTkfUcZdDnwQ5s20uCBznwhZoaMlnOF/hvprMi3fN7hdi+Ih7pa3KAIDT2he5vqbyd4nWytgXtLgX2vfKBMQQYBIHLX5q7SkgQoiDe+yI3DlxEzAvAMxoSQNjZFpN7QMAidNj891enUyuDgIynmZImRJ3taVG1aEp8PpkyZIygmIEnO0QOXZzXWnW9naFZv/poa5ouDmL6k3OsAkGQco2BiDbONYgnW+m28pvC8ULGOYM17tIJGR0zPy5JzKlcS/FfZKrQDc7YzAEHe82+X0SLMCWGZPMEEW7+RsvScQ4u6vkFUiwtF4lzdd9jrJustlQiAQDHPlqdVXJPCHeFV3uOR1xBuZsDqbfjQlLvOeqXSbunU2jeR1umqHYc1zYJ1IFmg/tAJ35qmNZL9mu30yfCNI07r6pY9Usp09ZwfjTaVNzBIdMsMOvIgl2ukdyh+J/UsfSqujSCOyWuaZERBBnkVj8L4iLsfMkAAwXmR9zp3ckFryyYcZnceF+Z69ExVfbf2XxNJrK2ENSqxjSCJzuaahLnkAkugy3roT/uXjOL+2VXEOb76nFRpLXQXtDqZglr2Ta4kuEbcl7TiPGMU2H4N9TtDK5lnNtMFoIOUz8u9eS9ocZicTUnEUWio27i1mWsxoaOyAT22uBB7U6RIFlpLSslIVuMYihkdSfUDCLw4PpETEAyWkTYgjfeULjmIp1srqbWNkAOa0FpBJmQ2crZ/psSTzgZGMdkcQwvyagVNbxse75JH9QSIt3cu7yCVqeP0ti6EO1tzt80DENAcQ0ktmxMAkbSATeFxdmN1Qnnrsoq4JQwL3uDGNL3HZgLj5C6Uc0rT4Xx2ph3F1N0EtLDyIkOgje8WKy3ESp7X1pwlcRZUzwozICHBRnUkoYQa+bkqlQ5QCg9JaVBUFcUGmFy7KFCA9rQ4U5xEvIdrBMG3K/L7JsYWHZTUc+LwIHcHHUcougP41TkEMzAa5gBP90bX6puliKnxEZQ5hgGQXNPxRaCFy5bEgdYAZHHMACQWkiHxr2oMWI9XTPDKoe802Asa5027RG1ySOZ5fjqHDjVGbSIDYEAxa3Pv6J+s5geRpkH7LSRq7M2QdSPBEylnGFoPiFNtNkCDmAs0kAHW8/EY3uDPktla5rfineY5gCPM+SphcK6vUytIk6Sdh17votPE8NY1ze12XOiAe1bXUc4A7wtcbMOr7Fm2O4GU3QpEj165Kjmw4jl3I2H1V7GmtheBOdSdV1Y1xbmHQAzBvFx5qhY2BAOl559OiJhcc5rHNDjEyB+0kgtJjQ7JjF+7DG5bO3F5gz8RJv8AtiANT3mbVaAFMfKFdlBAFZUqY4BTKLGlSwcx8u+QPXcpqUQNdfW6ym8Xjdc7jIKqbTuNiviA4Rl7ZIJduYBH4QKtLsF7jEW7+5Zf+qAka+rhEPEs7HNeC7s+Rj4u8a36rTtndU9S4k0Hs67Cdup8JQcX7RQXNddxkyI1vuDe90twtlMTEFxILdDLRZxuLfF/jdK8cwOYuLIBaAfLW/fN7SnL2VnT3fszxPE5CW0Q5gBdTkFoLoDRDvzyKwavtBjsFjM3uWVHYge9dRZJc3QPhzRmbdkllxN4XnsL7a1aTA1r3tDSZaDrZ0TsWyRI74Wlhf8AxJqUntc+mxw94H5soBkAtMEG+YOJl11ZbjP/APEv2gpYyo17W02PafdvAB96SBdxfo5mwkTYrw2IeBaI8ZK+t8bw+DxtVr5/VVawqNyisygKTg1r2lwyiIa0iSDmMyTC+WcV4eaVVzeyCCQQ1weB0zCxjSUqbOf8kJ9uaI5sbz63VM5hQoJVBUvVc0oUh67MpKq4IDi7kqgqQFIQaqqrlVhBoKiVYqCgOXKqlAezw9FzSJaBrBN7iRIJOtjoQthtfLrDoABMiDO3aGogb81hGqSPiBm9p16nc3Ku98Q0xzteYnUetlz5Y79g/jeJveC2ABJO892t40mFrcO4swhjXNAFNuVwDQc5tEkdoAgDx77Y3D+JMDxNObZAZAPwmHQbbpqvxItBYWsGV+jbTbcNvAgWvfmpt+NDbYp0WtJNNoBaA0S7K5wJdLiCOobPUaoVbiAnM8FmUE31DgBGUPgxYEuWPiOLOLwAxx2cbiZ7QvcxOx5Sl+JVPeBhe9tpgAuJG/aLrchHRExtvYtauIDxcggEAgSCIJmPMoVLFQeSyf1JjWevPafkuZWM9Ct5Og3amMVamP79ljmpfzRg5Gj2ffxEmyC+u4oTCjsYj0WgmglEaxMMphXe4bI5FxgDaN+QR8nZMOM/PzUU6RJT9Dh0jSBz3T5FxYmHa9hljjN7AwWgm89VbCcWzF4edt7G1vE6d63n8BpgyQL/AMLzXtFgzTMhrS02GxafuqmUqLjYtisVT91GRuR2jr5h384WPiquVmVtw6+gsd/zql/1Dj8UkctADsjuwwcJmAINjed9YhURZtNwGbsluYNBJFyQI7O0SNbbbGD8XZVloqtgtbaKYZMgP7UASQHjXYjaEqyrkcNSBE7SPDpPmt3Ge2he3L7imQWgAVM9XKWtLM1MuPYdlgdn/aOQgN5YReTta2p5G9t/JBcmMZUaXOLWkAmQCQSB1IAB8glS6VKoo5Q0riVEoNfIoOqoCrIPTiVRSoJQEqHFQoQa0KCFC6UBMKFMLkBuVHuceQHXTusEJuJIvrFtfnCq2vE6yj4SvJMhskHbp03UVJc1h1KYpYssBAFiP3XTNXAMMFrgJ+IHQa+doRKPCWOc4Ay0CZ2POLfRTyh6Co4xzomRygbakBHe8E3g94B/BWnQw7GinBDi4Rf9rryMs2t+76aoXGqTWtbGUucSZa2IAtEizh1RjlNjRGZ+3cppP1QKLiQr0Br4rUQw2oZHimaYSlOrpZNeSkxmGEdrylaIun6dNRarS7Wyj0aN1elTCaotEqLkqYj4ah5JsuDRoPX8JNuKy2tp81enVLmk9Y+R/Cju01K+MvZJYjDioIcJGvjzCdDACOl/orFsuNrQfO63xZ14zi3CXgkiMsTN5/myxzTdluDGgO08l9FqUuVtvNKu4Y1zQC0QSTpyFvqtGVj5+4NgSDM68xvZP0OHUngltYNcG/DUhhzEkAXJBbAknrC1uL+yrg33rQ0AmC2zO6AXXNtui84/DuZUDXFuoaSTIE2v3Sg4Bi8GW3MiQ1wgW7QdvJ5Hvg6QkniFpcQo+7NRhcXQGZTDmZhYg5XCSILhfvEjXMcUGqVUqVWUKcpKqVBKAtC5RKhASqyplQgOXSulQgJzKVVcgNYN3lEDupM/ZUlXDedvqlYkfC1w3UE7RtpuFs8NpB5bMWzEAmLiSb6yBHorEpgDS3rZPYF7XPhxMQN4AEiflZZZxUrYGHY1ozzmb+6BdhDoLSRETYePJYNbEueZc4u2BOsDRW4jjM7zHwgnKBpEm/VLMKrx467pUSi6yLRNz69aINI6otI3WggtISO5OUrpbDtTFMQoqoaosutGkbLPpuumPfQFnVw82opp4qCN1nDETom8K2wKn0ZmiydQnaYyj163S7X8k3QYSp2eladMkpv3KtRpXTVKhJ6fVHIuJA0JPcnMNgNCbQDrtvdadDh+YrSZgIGi0xzRcXisfhDVJ7J9234jcgECRli512G68TxWthqYc1uZzyCGvbljxBExeNiMviPttLh40Dbcto5RpCzqvslw4McKmGbTc3tlxY4QSDEubMi8xPJaztFmnwTE4vO12Yy/M2HSbta0NAMySIAi9oWc4r1vG8DTY/Esb2msxBDT2rNLBYl3a85+Hvnyj22HUKgoAhokIcINCmFOVQ8ICXmVWFYrgLIAZXFWeNFEICq6FNQ3VmixQA5XLlyA36OElzWk5QTc3JH5/wAFGbgj7yAC4Xgi2aPponKbsxaGNMtg5tC0dSOp1Oi0QC0At7REkxbQGDGkQI5kyFz3OnpkUcBmdJAidCb9QOqDxXDim+GzEb/Sd40lPYakYJcOzMg2AFjYX1/Cyn4d0yQfGdDorxu6lUKzFLaJ5FGGGdyK1JFNFYFNLDu5HyTDMI7klVK0UwzRFocLqGYadPWqn/T36Qo9qVNaEWnJU0uEPJ081p4fhRjZTelQtQpJ2k2yNT4d1WlhfZ2pYxbWbLLK69tJCeGw5N4MLRoU7wtCnwd/Nt+vr0Fo0OBHeO8z4cpWNzi+LPoUQbbLWw+CmIWjgOAjlm7rifXVbmD4QG3Iv1j6BKXLL9MF1PbPwWBhP/oZ2Wi2gAlMdxOnRBntO2a27v8AA6lafiyndumdz36XoYJo2Q+J8QpYamXvLWwDAJALt4G5XnMZ7UYp7HGnTpsF4Odr3CJPPLNuS+c4yjXquzOzPcTftXMG9+QhaY5449S7Rx+3n8dxD9RVxT4AFSvUdAEDYC3cAvGVWdhh6kL2nCOGudTfIuK1QOBMXBHM9V4ysw+7B2DyP48Ftjlu1OQFQaeH0QAbpurTOZvc2PGUrl7UdfutErO+6o/VGdROWYt/lDqN7QHVAVmyhrlxGvrmpZTJQEPKlxt5KrgrO+wQFHqwNvH8qHDRcREhAVhcuUoD2NCoWsFwM3ZvAPQ9Yi55JzDOZHaeMwPU3BiYEgAW2WY6j70vIcyQBybM6SBAB7v5JhsAMogjSTfSVy8ZTptuLcT/ANRpO4Ggg6GPNWxWIDoyxzMCB57oJojWR3kz8lanRzG0fP6K5jjLtPtNOmeQVy13rvWhgeFF1r/NalLg7WgkkyOYMb79wTy82MOYVjMp/wBM+Jj5KzSWm3kBfwXocNw+nlJeHGekX55gfsiHBtaJDC7c9oWA10H1Wf5ovhWJh2uqEWeTy+i2MHwMmJaGzYZ3fu5RrKewJGcgucy3Zu23+0OAb89VpNxWrdZP+x7geVwBz/lZZ+a+o0xw+yVD2ddeG5o1gTY7iCZ32WjguEUx8THyADcB0z0MWmVShjHU5zQXOsAGGNZFzeR13Ccw+Fe8/G7uDTl0LogiPLmsLnl9r4wXhVFtMl0AidCBmHgyY15LRr8XykD9p1i+s2Bj8+CUoYWpE9gDcg5SOUAaeR/NcXE5XHPNhlAME+Ftdbbqf1USUZ3GDUOWm1nI2BuNZvP8rW4XwV47T3tdOxBgfNU4DwdlMSGXPkO4TAW81vcF2ePxT5TlnrqLUmACBA7hA8kRVaFznwuuRgzvaHEFlGQS2TEtEnQ2C+c8Y4pTHxNrSRJy5mOLogQQ7KQY3BifFew9tqFZ+GqFtQUmNbmJvmMdRpK+R4RlRz5NYtB/c6Q50dLn7Ll8uO8t1pL1qHauKz1AwkNbGbKX3b/e8kSTygDZTxDiDaAikBUlg7ZqCc7tgGhDrcNa5mY1SBYuzZwJMTJdAJ5wT5LzlTJLnEHKJDO1ExaRuVjMZkXeK2J4kabHNzdp5LnZb9ozNyDC8hWYWtj+ufsFrYh2ZxN/PRKYtswOoPOIXXhJii3bPrTPcB8ksTdO1AbpRlOVsTi60Kjyi5EJ40QEErlzlyAgqFYqoQEFcuXQgJXKsrkB6SnwaoLuadrwez38rJ2hwpwEX5gj4QOvOVo08ZlEBs2I7TjHWZ8UnSxLXEk1J8CL3+EkRbXquH8mdXoSiynnykknkGumw01lxkbLVwmHYD2swGoL8rSRfkSdSNQs/wD1iAWsLCCbyHF5F5OaPGElRqk3L83Qa/IAo1ll+y9SPSDiVMEBtQFtzMZpNgAYbbTWRv4WxPFnugwXNkxA5cwL+axcJTk6GIzQDHdGg1WxwujSLyHCo1zbkFrpHI63Czykx/dWM2vQoOfBc9ovMWBPfm/wnW8MyyXVWZIMNEA7aZZM9P5TVDGsI38WSYuI70CtiMNTeHBhl9mh7nNkzsHAt1HzWX5MvppcJPlThvEqFPMCKjhYWkumO89PpAXpf1IeGhtKs4WuGOpty3Azh0GYjSfFZWB4l2skMdclrS1rHGNszRBi1zGmy3eHVzAnsCT2Q/PAuYb2TadYI1Cz8mXzoTpp0abGkFvvAdw8ZmmMsgSQdxfvVhXyvLnGJIIGXKLD4ZjM4T/V9IWRiOP0mH4RnjslzLWsIbqBpccwsLiftgyYc9vvBtY2ImQ0XB25xtdTh48/J/Y7p6XGcZc0kNfmEGTy00k3Isj8DpOJD3Nsbt8dTe8leM4Lj21Khe9jRtPaMix3O8aQvcUvaei0XJJ7l6nh8Fnwwz8kj1WHxrI1U1ONUm6uvyFyvLf6+almNgczAXNcGiXNknrHkuzHx/bnyz+noD7QtJgA+P4Eon+q8qZcV5Uca5CGjZu/ibp3C8Ud/wDEwN2zOMla/jZ/k21a/Fy0E1WW23C+Le1/tARXeGj/AKZdmDTGXyyr6fVpZ5NatIGovHcJ+y8T7UcGoVw4h3uwAcpDS4vdtN7BZZeOX4XPJZ8vnuL4xUquDnknKIHIeGnkhHGkiC4kbXNvmlcRSyOIi4MKpAI6rK4yfB27XIPLxQH2VhU2/lDqtB1+aRBm/cqFoRSFV1Ic1RwAtVH0wmPdwqOb1TUVcLqS1S+jK7KUAIqIRct1UhAUDVxCs1Q4IAa5WyLkB7Sjio0YNvi2A1AgXMDxsqvrmOw0Eum0EC+kZvUrdo1KNM9qQ90WZ2r6HeDz5arSo5XEQxzSCYzOZT3GW7XE2uI3XlXyyd6dUxjx7MA90E06ci0Ew75LXw2BfTOZ5ZTaNRAt3yZheo4iWCPdm7bxaTGw7VjzN0nUDS4HMxtQ3h+UyD0Nnc+kKPz3L4VwxguBDHOblYK83OQgPZ/tLmkh0G401m3PWGEZ++iBP/ckmNQB+F55uGYDmL2kyXOh4D7mDmsR0gERPeFbE4xoD2NLyx09nKGyO8GI779Vjljcr1f9jlpr18G0TDiNT7vM0E8rukcheFg08bSq5hTqFzmz+6zACI0b8PQEi6R9/cN90RsJaAPEn0UjxCuCLhutgRlFtNBddHj8N9WsMvLttYzjpYzJGa9srSMvedSN/pCy3e1Tm0yyADcGJyzIJ0IO3NY9bFuNr+ZO82JOioROlvkPpddmH8PjrtnyrQrccc7M4mSbz+/nA/EqMKadTRhzdQR45gfwkaeBcZ0tuCVv8Bo06TZcDJ5fSV1YYfEicsmvw6g6A1ogDwXrOH8DOXM8gdCfqV5scU2YwMHiSmKWNe+xJK6+N19OflN/b1VOozQVAI5ad3VaP+nsLZzT32HyXlcK0TDddydAma+IMgZphLj9U+f3Gm4tbIDWnr+Ar0OJMYSSJ2iIhZP68aBAOIHLv6q5hv2zuevRri/EjUMRDRtz6krzWOvK1atYC2izq7xJ81XGSdJ3a8NxXD3mPkFkvYQvacQwYd08l5LGUsro1C5vJh8t8Mt9FA47ojXgqh6R4hVgrFqOPX+ENykO9Sr6qQDkQ3iyMTAQvfA6IMBoPJXciB3eFBT2Ng5FQtRnN9bKjigwC1VIRXNQy3kmFcq5X94ei5Ae6xrKRphznOZNrl7AbwYIaZ0HS11XA4VrH/HVLW9qP+oAXftl4bYSDry3Q8Fx1jnnNUqM5EkEW5WsP8JniXEXZDlcx9Mf0B0RzzWAneN9V5mssf6b/wB/hpy+W07jTC0h1rESIIuBPadrtoISb+JtaLMbrImCY2iASfoF5o8TFQgBrmHQjs3PcG2WhgaZOaTcRrFu/Ml/Lyd075LT3657sxzO6gWAHIWkhUfjntge6LtPiuB3wLbfJUdiG/CYkRvy8YE6pSviGgyy3Pf7rXHxyeoyuX7rY6rUBLpa0OHIy22kxfXT8LPfVdFzm6kD73VqnECRAJvrtfeEqGXvvzldGGGvadp/UW/A/AVC6RYEnv8AP5KI7yeX8mVduFJdEQO+T9VvJvob0cwL3kQYj68p5wtnChJYenFoC06L45dy7MMeM058rutXA4EuN5Wk/C5RaFmUOImLqX45zt4HgjWVpbx0fp1A2YN/mqvxRSn6q1kJtWTdaSItOtxEhWFeyTpu9Fd73aIv/CpJipVG0GNxqlcRW8e9Q6r4euSA+pp/CmnCWKqE8iOSweJ0pW/iHarIxQUVcumAHbclVzkfF0N0u2ouTKarpl2iZUl8aQpcFRqk0ySNROt11OpYTEq9KJuilg2U2hQhQWhEaLrn30CDCc7ZDL4RTTG6qGHwQC7hN0JolNub6CqG+CAD7rouRfd+rrkDbax3Ai27pImJAJnp36aprCNbTEhmWQQQ5znOcIMWsBrpyKBgaTqZOR8XJPaNzNpIH33V6mF7JL3HqJAPOxJlc2V31aXLXoxUrB1x2QdrDw2sqsggyT8gR/y1QfhHZAAP/ImNNbILy+17c407pKOvRW7diarphoM7lwBt0QRWLto+Siu7NYk25nXqbK/vlpOhIJRw41g3Varhtc8tgl62JJ0jw/OypTAJlzttuewPLvWxrhpncH+n7ki63eG4A6um6VwgbYwY6z5x8/JOniMjKNFt48b8IzsM1HBu6oxxlJF03JTNN3NdWM058qca9Xnn9rJRr+XijMfrB15/QK0GGVvHkpFUn6+pS5dB+2pRc9xr6+iAYpvm33+inOZ/lKNfHh69SoqPN7mIiZ062QBnVEF9XqhPrTugvcZ7lNOOrOuk6rkaolajlKoSxDJWZVpwtWok69NY5zbXG6LseoLVABGquCsK2CefkuZ3/NEqMQiPBIG2OPd4KTUKVD4H8Ime3epC5Omy5zuao6fUKrWE3nzKYS4qoK5ztrfgqrZ5IN1+vrwXKcy5Im9QpOFtP7R9bJilgHmczmidSSGnXab81Ld/7fytKt8b+/8A/Tl5mfly2TGqsZSbbtHcg89bz9OSQdVL3bwm8Rt3n6JL9/8AxP1K6vFNzd9mu6L36Wj59VXUWvHj4koT/iCbofEO8LeQme4x9rdUam4SI13tpeyFj/8A3D/c5Gp/u9brSe9C3Ryl4o7GpWhr66pka+I+y7o5aYYTz9eaMD/J08lalt4ItP4R4K4kNplEFrecbotP7hEfo7uTIAVr9OR/O3+Ff32pkX0A/m/yS1L8/QKg+I+CQNe/PXkTt0PJWLid7coI8tIKHW08/oqs+H/n9wmFoO/29fygz19dyYZ8Xgl6mj/W6kBPeAClKxTOK/clm/Cpqy7yl3ph6A5RVwnXYhgpmslua58vbaCG6G7qoo6KzlMNQhULDEx43VkfG/BS/t+5RoFw87EKRUjUevug8/XNXdokYuaeS5zp1QT6+au37flKhbN0XIa5I9P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392586">
            <a:off x="449744" y="1293291"/>
            <a:ext cx="3046756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02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02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029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13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413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1413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123907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2390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208911" cy="23042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NATAL 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do Nosso Senhor</a:t>
            </a:r>
          </a:p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+mn-cs"/>
              </a:rPr>
              <a:t>JESUS CRISTO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3419872" y="2996952"/>
            <a:ext cx="5328592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</a:t>
            </a:r>
            <a:r>
              <a:rPr lang="pt-PT" sz="3600" i="1" kern="10" baseline="0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SOLENIDADE</a:t>
            </a:r>
            <a:r>
              <a:rPr lang="pt-PT" sz="3600" i="1" kern="10" baseline="0" dirty="0" smtClean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/ 25 de Dezembro </a:t>
            </a:r>
            <a:r>
              <a:rPr lang="pt-PT" sz="3600" i="1" kern="10" baseline="0" dirty="0">
                <a:ln w="11430"/>
                <a:solidFill>
                  <a:srgbClr val="99FF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-</a:t>
            </a:r>
          </a:p>
        </p:txBody>
      </p:sp>
      <p:sp>
        <p:nvSpPr>
          <p:cNvPr id="123912" name="Text Box 16"/>
          <p:cNvSpPr txBox="1">
            <a:spLocks noChangeArrowheads="1"/>
          </p:cNvSpPr>
          <p:nvPr/>
        </p:nvSpPr>
        <p:spPr bwMode="auto">
          <a:xfrm>
            <a:off x="468313" y="3494088"/>
            <a:ext cx="6119812" cy="206216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Desde o início,  o Verbo - a Palavra - era Deus… e agora é </a:t>
            </a:r>
            <a:r>
              <a:rPr lang="pt-PT" sz="2000" i="1" baseline="0" dirty="0">
                <a:latin typeface="Arial" charset="0"/>
              </a:rPr>
              <a:t>“Emanuel”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[ 3ª </a:t>
            </a:r>
            <a:r>
              <a:rPr lang="pt-PT" sz="2000" b="0" i="1" baseline="0" dirty="0">
                <a:latin typeface="Arial" charset="0"/>
              </a:rPr>
              <a:t>L. / </a:t>
            </a:r>
            <a:r>
              <a:rPr lang="pt-PT" sz="2000" b="0" i="1" baseline="0" dirty="0" smtClean="0">
                <a:latin typeface="Arial" charset="0"/>
              </a:rPr>
              <a:t>Evang.</a:t>
            </a:r>
            <a:r>
              <a:rPr lang="pt-PT" sz="2000" b="0" baseline="0" dirty="0" smtClean="0">
                <a:latin typeface="Arial" charset="0"/>
              </a:rPr>
              <a:t>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</a:t>
            </a:r>
            <a:r>
              <a:rPr lang="pt-PT" sz="2000" baseline="0" dirty="0" smtClean="0">
                <a:latin typeface="Arial" charset="0"/>
              </a:rPr>
              <a:t>1 </a:t>
            </a:r>
            <a:r>
              <a:rPr lang="pt-PT" sz="2000" b="0" i="1" baseline="0" dirty="0" smtClean="0">
                <a:latin typeface="Arial" charset="0"/>
              </a:rPr>
              <a:t>]</a:t>
            </a:r>
            <a:r>
              <a:rPr lang="pt-PT" sz="2000" baseline="0" dirty="0" smtClean="0">
                <a:latin typeface="Arial" charset="0"/>
              </a:rPr>
              <a:t> </a:t>
            </a:r>
            <a:endParaRPr lang="pt-PT" sz="2000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Desde tempos antigos… a melhor </a:t>
            </a:r>
            <a:r>
              <a:rPr lang="pt-PT" sz="2000" i="1" baseline="0" dirty="0">
                <a:latin typeface="Arial" charset="0"/>
              </a:rPr>
              <a:t>Notícia</a:t>
            </a:r>
            <a:r>
              <a:rPr lang="pt-PT" sz="2000" baseline="0" dirty="0">
                <a:latin typeface="Arial" charset="0"/>
              </a:rPr>
              <a:t> é: a </a:t>
            </a:r>
            <a:r>
              <a:rPr lang="pt-PT" sz="2000" i="1" baseline="0" dirty="0">
                <a:latin typeface="Arial" charset="0"/>
              </a:rPr>
              <a:t>“Boa Nova” </a:t>
            </a:r>
            <a:r>
              <a:rPr lang="pt-PT" sz="2000" baseline="0" dirty="0">
                <a:latin typeface="Arial" charset="0"/>
              </a:rPr>
              <a:t>da Salvação…  </a:t>
            </a:r>
            <a:r>
              <a:rPr lang="pt-PT" sz="2000" b="0" i="1" baseline="0" dirty="0" smtClean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</a:t>
            </a:r>
            <a:r>
              <a:rPr lang="pt-PT" sz="2000" baseline="0" dirty="0" smtClean="0">
                <a:latin typeface="Arial" charset="0"/>
              </a:rPr>
              <a:t>52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verdadeiro Profeta é o próprio Filho de Deus, Jesus, </a:t>
            </a:r>
            <a:r>
              <a:rPr lang="pt-PT" sz="2000" i="1" baseline="0" dirty="0">
                <a:latin typeface="Arial" charset="0"/>
              </a:rPr>
              <a:t>“Deus connosco”</a:t>
            </a:r>
            <a:r>
              <a:rPr lang="pt-PT" sz="2000" baseline="0" dirty="0">
                <a:latin typeface="Arial" charset="0"/>
              </a:rPr>
              <a:t>…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 smtClean="0">
                <a:latin typeface="Arial" charset="0"/>
              </a:rPr>
              <a:t>Hb 1 </a:t>
            </a:r>
            <a:r>
              <a:rPr lang="pt-PT" sz="2000" b="0" i="1" baseline="0" dirty="0" smtClean="0">
                <a:latin typeface="Arial" charset="0"/>
              </a:rPr>
              <a:t>]</a:t>
            </a:r>
            <a:endParaRPr lang="pt-PT" sz="2000" b="0" i="1" baseline="0" dirty="0">
              <a:latin typeface="Arial" charset="0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4" name="WordArt 6"/>
          <p:cNvSpPr>
            <a:spLocks noChangeArrowheads="1" noChangeShapeType="1" noTextEdit="1"/>
          </p:cNvSpPr>
          <p:nvPr/>
        </p:nvSpPr>
        <p:spPr bwMode="auto">
          <a:xfrm>
            <a:off x="6948264" y="5301208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3001913" cy="2789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Santo, Santo, Santo,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  Senhor Deus do Universo.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O céu e a terra proclamam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Hossana nas alturas!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Bendito O que vem 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em nome do Senhor.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+mn-cs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4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8" y="1801753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095375"/>
            <a:ext cx="8520112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4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4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2400" i="1" spc="100" dirty="0" smtClean="0">
                <a:solidFill>
                  <a:srgbClr val="FFFFFF"/>
                </a:solidFill>
                <a:latin typeface="Arial" charset="0"/>
              </a:rPr>
              <a:t>        P-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e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Salvador 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24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24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335088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cs typeface="+mn-cs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4438" y="266065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224213" y="4221163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3369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70" name="Raio 9"/>
          <p:cNvSpPr>
            <a:spLocks noChangeArrowheads="1"/>
          </p:cNvSpPr>
          <p:nvPr/>
        </p:nvSpPr>
        <p:spPr bwMode="auto">
          <a:xfrm rot="-5758268">
            <a:off x="1440816" y="4893769"/>
            <a:ext cx="255980" cy="1189792"/>
          </a:xfrm>
          <a:prstGeom prst="lightningBolt">
            <a:avLst/>
          </a:prstGeom>
          <a:solidFill>
            <a:srgbClr val="99CCFF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920001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cs typeface="+mn-cs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44402" name="Picture 22" descr="BREAD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454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1454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es-ES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8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643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643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6440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8" name="Picture 35" descr="http://t3.gstatic.com/images?q=tbn:ANd9GcSkYdoN09K4SHFr3du4tXGsk_0qAg_7naYJqy6Adf9U0_HmtYlNk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2557107" cy="21587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459" name="Picture 12" descr="http://3.bp.blogspot.com/_2I3W28_F-B0/SxUL50tUuQI/AAAAAAAATZE/bePU6ltW3uU/s1600/Sta+Maria+1.oC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531" y="1664101"/>
            <a:ext cx="3355975" cy="44211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460" name="Line 4"/>
          <p:cNvSpPr>
            <a:spLocks noChangeShapeType="1"/>
          </p:cNvSpPr>
          <p:nvPr/>
        </p:nvSpPr>
        <p:spPr bwMode="auto">
          <a:xfrm flipH="1" flipV="1">
            <a:off x="678458" y="140334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746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15924" y="1425977"/>
            <a:ext cx="7972499" cy="5209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CHEGOU A HORA MAIS ALTA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ALEGRIA UNIVERSAL!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 O MUNDO A DEUS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EXALTA,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DIZENDO EM CORO: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«NATAL!»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Pastores,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ao mundo inteiro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levai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grande alegria: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presépio,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eis 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Cordeiro,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Filho da Virgem Maria.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Vem salvar todos os povos,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todo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mundo é sua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herança:</a:t>
            </a: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Vão surgir os tempos novos</a:t>
            </a:r>
          </a:p>
          <a:p>
            <a:pPr lvl="4"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da </a:t>
            </a:r>
            <a:r>
              <a:rPr lang="pt-PT" sz="22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Nova e Eterna Aliança.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endParaRPr lang="pt-PT" sz="22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nasceu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pobrezinho,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Divino Senhor!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Umas palhas por esmola...</a:t>
            </a:r>
          </a:p>
          <a:p>
            <a:pPr>
              <a:lnSpc>
                <a:spcPts val="2100"/>
              </a:lnSpc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há pobreza maior!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147465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47466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/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15925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68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78458" y="939900"/>
            <a:ext cx="3155355" cy="3658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08087" y="148478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827584" y="5499035"/>
            <a:ext cx="7632848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defRPr/>
            </a:pPr>
            <a:r>
              <a:rPr lang="pt-PT" sz="31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+mn-cs"/>
              </a:rPr>
              <a:t>OBRIGADO, JESUS,</a:t>
            </a:r>
          </a:p>
          <a:p>
            <a:pPr>
              <a:lnSpc>
                <a:spcPts val="3500"/>
              </a:lnSpc>
              <a:defRPr/>
            </a:pPr>
            <a:r>
              <a:rPr lang="pt-PT" sz="31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  <a:cs typeface="+mn-cs"/>
              </a:rPr>
              <a:t>NASCIDO ENTRE NÓS POR AMOR!</a:t>
            </a:r>
            <a:endParaRPr lang="pt-PT" sz="3100" baseline="0" dirty="0">
              <a:solidFill>
                <a:srgbClr val="F8F8F8"/>
              </a:solidFill>
              <a:latin typeface="Arial Black" panose="020B0A04020102020204" pitchFamily="34" charset="0"/>
              <a:cs typeface="+mn-cs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9511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Rectângulo 11"/>
          <p:cNvSpPr/>
          <p:nvPr/>
        </p:nvSpPr>
        <p:spPr>
          <a:xfrm>
            <a:off x="323528" y="1628800"/>
            <a:ext cx="871296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Pai diz a Jesus: «Tu és meu Filho; Eu hoje te gerei». Saímos desta Eucaristia ( na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«Festa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de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Anos»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Jesus ) dizendo-Lhe “PARABÉNS” e “MUITO OBRIGADO”,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</a:rPr>
              <a:t>porque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</a:rPr>
              <a:t>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</a:t>
            </a:r>
          </a:p>
          <a:p>
            <a:pPr lvl="1">
              <a:defRPr/>
            </a:pPr>
            <a:r>
              <a:rPr lang="pt-PT" sz="800" spc="100" baseline="0" dirty="0">
                <a:solidFill>
                  <a:srgbClr val="F8F8F8"/>
                </a:solidFill>
                <a:latin typeface="Arial" charset="0"/>
              </a:rPr>
              <a:t>   </a:t>
            </a:r>
          </a:p>
          <a:p>
            <a:pPr lvl="1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depois do “pecado original”, quando estávamos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todos 		perdidos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o Pai prometeu-nos um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Salvador, e enviou-Te.</a:t>
            </a:r>
            <a:endParaRPr lang="pt-PT" sz="2000" spc="100" baseline="0" dirty="0">
              <a:solidFill>
                <a:srgbClr val="F8F8F8"/>
              </a:solidFill>
              <a:latin typeface="Arial" charset="0"/>
            </a:endParaRPr>
          </a:p>
          <a:p>
            <a:pPr lvl="1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 Palavra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– que és Tu – fez-se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carne no seio de Maria,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  	tornou-se fonte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de paz, justiça e amor… </a:t>
            </a:r>
          </a:p>
          <a:p>
            <a:pPr lvl="1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nasceste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entre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nós, Jesus,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para dar vigor aos corações 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fatigados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libertar todos do Mal...</a:t>
            </a:r>
          </a:p>
          <a:p>
            <a:pPr lvl="1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  ~ ao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nasceres Tu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, derramou-se nos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nossos corações a 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força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do Espírito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sermos filhos de Deus…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1008087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5" descr="http://scrapsdinamicos.com.br/imagens/natal-nascimento-de-jesus-a44a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8680"/>
            <a:ext cx="5896676" cy="44283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980728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7544" y="1412776"/>
            <a:ext cx="8424936" cy="5293757"/>
          </a:xfrm>
          <a:prstGeom prst="rect">
            <a:avLst/>
          </a:prstGeom>
        </p:spPr>
        <p:txBody>
          <a:bodyPr numCol="2">
            <a:spAutoFit/>
          </a:bodyPr>
          <a:lstStyle/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Meia-noite dada,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meia-noite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pino: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cantavam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galos,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nascia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Menino.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Chorava o Menino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um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enjeitado: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lapa da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serra,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no povoado.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Virgem Lhe disse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mui grande dor: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Calai-Vos, meu Filho,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Jesus, meu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amor!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200" i="1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4. - Que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não tenho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berço;</a:t>
            </a: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e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quem to faria?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- Dormi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 no feno</a:t>
            </a:r>
          </a:p>
          <a:p>
            <a:pPr>
              <a:spcAft>
                <a:spcPts val="0"/>
              </a:spcAft>
              <a:defRPr/>
            </a:pP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2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desta </a:t>
            </a:r>
            <a:r>
              <a:rPr lang="pt-PT" sz="22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estrebaria.</a:t>
            </a:r>
          </a:p>
          <a:p>
            <a:pPr>
              <a:spcAft>
                <a:spcPts val="0"/>
              </a:spcAft>
              <a:defRPr/>
            </a:pPr>
            <a:endParaRPr lang="pt-PT" sz="22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576396" y="404664"/>
            <a:ext cx="2700204" cy="65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94928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2548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5" descr="http://sementinhakids.files.wordpress.com/2010/11/feliz-nat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45024"/>
            <a:ext cx="1858044" cy="23839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79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355"/>
            <a:ext cx="3453830" cy="25927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pt-P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263" y="476672"/>
            <a:ext cx="2700204" cy="6502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9" name="Rectângulo 1"/>
          <p:cNvSpPr/>
          <p:nvPr/>
        </p:nvSpPr>
        <p:spPr>
          <a:xfrm>
            <a:off x="3491880" y="523701"/>
            <a:ext cx="459509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5.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Menino tão rico,</a:t>
            </a:r>
          </a:p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tão pobre estais:</a:t>
            </a:r>
          </a:p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Deitado no feno,</a:t>
            </a:r>
          </a:p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 animais.</a:t>
            </a:r>
          </a:p>
          <a:p>
            <a:pPr marL="0" lvl="4"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4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4">
              <a:spcAft>
                <a:spcPts val="0"/>
              </a:spcAft>
              <a:defRPr/>
            </a:pP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6.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Os filhos dos homens</a:t>
            </a:r>
          </a:p>
          <a:p>
            <a:pPr marL="0" lvl="4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berço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doirado;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4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E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Vós,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meu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Menino,</a:t>
            </a: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4"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</a:t>
            </a: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palhas deitado.</a:t>
            </a:r>
          </a:p>
          <a:p>
            <a:pPr marL="0" lvl="4">
              <a:spcAft>
                <a:spcPts val="0"/>
              </a:spcAft>
              <a:defRPr/>
            </a:pPr>
            <a:endParaRPr lang="pt-PT" sz="24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4"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7.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Em palhas deitado,</a:t>
            </a:r>
          </a:p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tão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pobre esquecido,</a:t>
            </a:r>
          </a:p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filho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duma rosa,</a:t>
            </a:r>
          </a:p>
          <a:p>
            <a:pPr marL="0" lvl="4"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dum </a:t>
            </a: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cravo nascido</a:t>
            </a:r>
            <a:r>
              <a:rPr lang="pt-PT" sz="2400" i="1" spc="200" baseline="0" dirty="0" smtClean="0">
                <a:ln w="9525">
                  <a:noFill/>
                </a:ln>
                <a:solidFill>
                  <a:srgbClr val="F8F8F8"/>
                </a:solidFill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6830" y="26712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5" descr="http://scrapsdinamicos.com.br/imagens/natal-nascimento-de-jesus-a44a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76796"/>
            <a:ext cx="4120953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4016375"/>
            <a:ext cx="2003425" cy="2370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0681"/>
            <a:ext cx="2720975" cy="204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17" descr="http://4.bp.blogspot.com/_HLS7y2cbkqM/TQ50imrgnCI/AAAAAAAAAW0/UZIXLZBNC40/s1600/cena_5_jesus_bdz5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945" y="442913"/>
            <a:ext cx="2641255" cy="1761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9361"/>
            <a:ext cx="2922587" cy="219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7" descr="http://t2.gstatic.com/images?q=tbn:ANd9GcSkDqeFDPukMnBjsgjIZ7nXGDnpUWyZk_2yQ0l9D47joV5j5w1hp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759075" cy="2673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3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398837" cy="8523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2" name="Rectângulo 10"/>
          <p:cNvSpPr/>
          <p:nvPr/>
        </p:nvSpPr>
        <p:spPr>
          <a:xfrm rot="21157394">
            <a:off x="131590" y="2027959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os tempos antigos… a Melhor Notícia será sempre a “Boa Nova” da Salvação… que foi realizada, no tempo, pelo Verbo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Palavra – incarnado como “Deus connosco” («Emanuel»).</a:t>
            </a:r>
          </a:p>
        </p:txBody>
      </p:sp>
    </p:spTree>
    <p:extLst>
      <p:ext uri="{BB962C8B-B14F-4D97-AF65-F5344CB8AC3E}">
        <p14:creationId xmlns:p14="http://schemas.microsoft.com/office/powerpoint/2010/main" val="3791252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15" descr="http://scrapsdinamicos.com.br/imagens/natal-nascimento-de-jesus-a44a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326" y="3137776"/>
            <a:ext cx="4120953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1" name="Picture 21" descr="http://t1.gstatic.com/images?q=tbn:ANd9GcS7y4UE3qWNKzc4TB5JN_8FV1YBPs7jlIa9qR_PuLGk379ZcaLdo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55559"/>
            <a:ext cx="2168753" cy="25657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2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0681"/>
            <a:ext cx="2720975" cy="204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3" name="Picture 17" descr="http://4.bp.blogspot.com/_HLS7y2cbkqM/TQ50imrgnCI/AAAAAAAAAW0/UZIXLZBNC40/s1600/cena_5_jesus_bdz5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945" y="442913"/>
            <a:ext cx="2641255" cy="1761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4" name="Picture 19" descr="http://4.bp.blogspot.com/_A3lRzo0Wms0/TRTe7lFNBpI/AAAAAAAAAFM/ZuuJLcLEL6U/s1600/2484616185_6dfd511e6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9361"/>
            <a:ext cx="2922587" cy="2193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5" name="Picture 27" descr="http://t2.gstatic.com/images?q=tbn:ANd9GcSkDqeFDPukMnBjsgjIZ7nXGDnpUWyZk_2yQ0l9D47joV5j5w1hp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3" y="397136"/>
            <a:ext cx="2611019" cy="2529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7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4938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1" name="Rectângulo 10"/>
          <p:cNvSpPr/>
          <p:nvPr/>
        </p:nvSpPr>
        <p:spPr>
          <a:xfrm rot="21157394">
            <a:off x="254719" y="1883942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Desde os tempos antigos… a Melhor Notícia será sempre a “Boa Nova” da Salvação… que foi realizada, no tempo, pelo Verbo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Palavra – incarnado como “Deus connosco” («Emanuel»).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3" descr="http://1.bp.blogspot.com/_KYflagr2MuI/TRJjUE9fbgI/AAAAAAAADI4/g2ap-ZYwGBI/s1600/the-birth-of-christ.jpg.scaled.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772" y="1124744"/>
            <a:ext cx="5007608" cy="37568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 rot="20155621">
            <a:off x="394152" y="846174"/>
            <a:ext cx="2467645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cs typeface="+mn-cs"/>
            </a:endParaRPr>
          </a:p>
        </p:txBody>
      </p:sp>
      <p:sp>
        <p:nvSpPr>
          <p:cNvPr id="4" name="Rectângulo 3"/>
          <p:cNvSpPr/>
          <p:nvPr/>
        </p:nvSpPr>
        <p:spPr>
          <a:xfrm>
            <a:off x="802209" y="2132856"/>
            <a:ext cx="7010150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Aft>
                <a:spcPts val="0"/>
              </a:spcAft>
              <a:defRPr/>
            </a:pP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Ó PASTORES IDE ANUNCIAR!</a:t>
            </a:r>
          </a:p>
          <a:p>
            <a:pPr>
              <a:spcAft>
                <a:spcPts val="0"/>
              </a:spcAft>
              <a:defRPr/>
            </a:pPr>
            <a:r>
              <a:rPr lang="pt-PT" sz="24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ALEGRIA, </a:t>
            </a:r>
            <a:r>
              <a:rPr lang="pt-PT" sz="2400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IRMÃOS, QUE NASCEU </a:t>
            </a:r>
            <a:r>
              <a:rPr lang="pt-PT" sz="2400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JESUS!</a:t>
            </a: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400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</a:t>
            </a: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Proclamai a paz! Aleluia!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Anunciai o amor! Aleluia! Aleluia!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Alegria, irmãos, </a:t>
            </a: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nasceu </a:t>
            </a: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Jesus!</a:t>
            </a:r>
            <a:endParaRPr lang="pt-PT" sz="2400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pt-PT" sz="2400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</a:t>
            </a: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Ele é o </a:t>
            </a: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Salvador, Aleluia,</a:t>
            </a:r>
            <a:endParaRPr lang="pt-PT" sz="2400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do </a:t>
            </a: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de Deus! Aleluia! Aleluia!</a:t>
            </a:r>
          </a:p>
          <a:p>
            <a:pPr>
              <a:spcAft>
                <a:spcPts val="0"/>
              </a:spcAft>
              <a:defRPr/>
            </a:pP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</a:t>
            </a: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Alegria, irmãos, </a:t>
            </a:r>
            <a:r>
              <a:rPr lang="pt-PT" sz="2400" i="1" spc="150" baseline="0" dirty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nasceu </a:t>
            </a:r>
            <a:r>
              <a:rPr lang="pt-PT" sz="2400" i="1" spc="150" baseline="0" dirty="0" smtClean="0">
                <a:ln w="3175">
                  <a:noFill/>
                </a:ln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Jesus!</a:t>
            </a:r>
            <a:endParaRPr lang="pt-PT" sz="2400" i="1" spc="150" baseline="0" dirty="0">
              <a:ln w="3175">
                <a:noFill/>
              </a:ln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6475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 da </a:t>
            </a:r>
          </a:p>
          <a:p>
            <a:pPr algn="ctr"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  <a:cs typeface="+mn-cs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sp>
        <p:nvSpPr>
          <p:cNvPr id="8" name="WordArt 3"/>
          <p:cNvSpPr>
            <a:spLocks noChangeArrowheads="1" noChangeShapeType="1" noTextEdit="1"/>
          </p:cNvSpPr>
          <p:nvPr/>
        </p:nvSpPr>
        <p:spPr bwMode="auto">
          <a:xfrm>
            <a:off x="2123727" y="5790885"/>
            <a:ext cx="6477347" cy="6624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lnSpc>
                <a:spcPts val="4100"/>
              </a:lnSpc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Todos os confins da terra</a:t>
            </a:r>
          </a:p>
          <a:p>
            <a:pPr>
              <a:lnSpc>
                <a:spcPts val="4100"/>
              </a:lnSpc>
              <a:defRPr/>
            </a:pPr>
            <a:r>
              <a:rPr lang="pt-PT" sz="3600" cap="all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viram a salvação do nosso </a:t>
            </a:r>
            <a:r>
              <a:rPr lang="pt-PT" sz="3600" cap="all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itchFamily="34" charset="0"/>
                <a:cs typeface="+mn-cs"/>
              </a:rPr>
              <a:t>Deus!</a:t>
            </a:r>
            <a:endParaRPr lang="pt-PT" sz="3600" b="0" kern="10" cap="all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itchFamily="34" charset="0"/>
              <a:cs typeface="+mn-cs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0056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89074" y="836712"/>
            <a:ext cx="3098950" cy="23123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20350311">
            <a:off x="526785" y="5942015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765093" y="1052736"/>
            <a:ext cx="819939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“Como são belos sobre os montes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os pés do mensageiro que anuncia a paz,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traz a boa nova, que proclama a salvação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diz a Sião: «O teu Deus é Rei».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Eis o grito das tuas sentinelas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que levantam a voz.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Todas juntas soltam brados de alegria, porque veem com os próprios olhos o Senhor que volta para Sião. Rompei todas em brados de alegria,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ruínas de Jerusalém, porque o Senhor consola o seu povo, resgata Jerusalém.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O Senhor descobre o seu santo braço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à vista de todas as nações,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e todos os confins da terra </a:t>
            </a:r>
          </a:p>
          <a:p>
            <a:pPr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</a:rPr>
              <a:t>verão a salvação do nosso Deus”.    (Is 52)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+mn-cs"/>
            </a:endParaRPr>
          </a:p>
        </p:txBody>
      </p:sp>
      <p:pic>
        <p:nvPicPr>
          <p:cNvPr id="13107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661248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31079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</p:spPr>
      </p:pic>
      <p:sp>
        <p:nvSpPr>
          <p:cNvPr id="9" name="Rectângulo 8"/>
          <p:cNvSpPr/>
          <p:nvPr/>
        </p:nvSpPr>
        <p:spPr>
          <a:xfrm>
            <a:off x="765091" y="1967349"/>
            <a:ext cx="66872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</a:rPr>
              <a:t>“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Muitas vezes e de muitos modos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falou Deus antigamente aos nossos pais, 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pelos Profetas.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Nestes dias, que são os últimos,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falou-nos por seu Filho,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a quem fez herdeiro de todas as coisas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pelo qual também criou o universo.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Sendo o Filho esplendor da sua glória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e imagem da sua substância,</a:t>
            </a:r>
          </a:p>
          <a:p>
            <a:pPr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</a:rPr>
              <a:t>tudo sustenta com a sua palavra poderosa.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512738" y="1268760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17844</TotalTime>
  <Words>1974</Words>
  <Application>Microsoft Office PowerPoint</Application>
  <PresentationFormat>Apresentação no Ecrã (4:3)</PresentationFormat>
  <Paragraphs>350</Paragraphs>
  <Slides>29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10</vt:i4>
      </vt:variant>
      <vt:variant>
        <vt:lpstr>Títulos dos diapositivos</vt:lpstr>
      </vt:variant>
      <vt:variant>
        <vt:i4>29</vt:i4>
      </vt:variant>
    </vt:vector>
  </HeadingPairs>
  <TitlesOfParts>
    <vt:vector size="46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7_Modelo de apresentação predefinido</vt:lpstr>
      <vt:lpstr>8_Modelo de apresentação predefinido</vt:lpstr>
      <vt:lpstr>9_Modelo de apresentação predefinido</vt:lpstr>
      <vt:lpstr>10_Modelo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[ Após a Consagração / À escolha ]   (1ª) S- Mistério da fé!        P- Anunciamos, Senhor, a Vossa morte,           proclamamos a Vossa Ressurreição.          Vinde, Senhor Jesus!                     (2ª)  S- Mistério admirável da nossa fé!      P- Quando comemos deste pão           e bebemos deste cálice,            anunciamos, Senhor, a Vossa morte,           esperando a Vossa vinda gloriosa.            (3ª) S- Mistério da fé para a salvação do mundo!          P- Glória a Vós que morrestes na cruz        e agora viveis para sempre.       Salvador do mundo, salvai-nos!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1317</cp:revision>
  <dcterms:created xsi:type="dcterms:W3CDTF">2006-05-02T09:35:59Z</dcterms:created>
  <dcterms:modified xsi:type="dcterms:W3CDTF">2014-12-24T17:45:53Z</dcterms:modified>
</cp:coreProperties>
</file>