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867" r:id="rId2"/>
    <p:sldMasterId id="2147487880" r:id="rId3"/>
    <p:sldMasterId id="2147487893" r:id="rId4"/>
    <p:sldMasterId id="2147487906" r:id="rId5"/>
    <p:sldMasterId id="2147487919" r:id="rId6"/>
    <p:sldMasterId id="2147487932" r:id="rId7"/>
    <p:sldMasterId id="2147487945" r:id="rId8"/>
    <p:sldMasterId id="2147488139" r:id="rId9"/>
    <p:sldMasterId id="2147493277" r:id="rId10"/>
  </p:sldMasterIdLst>
  <p:notesMasterIdLst>
    <p:notesMasterId r:id="rId40"/>
  </p:notesMasterIdLst>
  <p:sldIdLst>
    <p:sldId id="370" r:id="rId11"/>
    <p:sldId id="384" r:id="rId12"/>
    <p:sldId id="380" r:id="rId13"/>
    <p:sldId id="353" r:id="rId14"/>
    <p:sldId id="395" r:id="rId15"/>
    <p:sldId id="391" r:id="rId16"/>
    <p:sldId id="258" r:id="rId17"/>
    <p:sldId id="385" r:id="rId18"/>
    <p:sldId id="386" r:id="rId19"/>
    <p:sldId id="387" r:id="rId20"/>
    <p:sldId id="388" r:id="rId21"/>
    <p:sldId id="389" r:id="rId22"/>
    <p:sldId id="390" r:id="rId23"/>
    <p:sldId id="307" r:id="rId24"/>
    <p:sldId id="392" r:id="rId25"/>
    <p:sldId id="262" r:id="rId26"/>
    <p:sldId id="342" r:id="rId27"/>
    <p:sldId id="396" r:id="rId28"/>
    <p:sldId id="397" r:id="rId29"/>
    <p:sldId id="326" r:id="rId30"/>
    <p:sldId id="301" r:id="rId31"/>
    <p:sldId id="400" r:id="rId32"/>
    <p:sldId id="398" r:id="rId33"/>
    <p:sldId id="399" r:id="rId34"/>
    <p:sldId id="345" r:id="rId35"/>
    <p:sldId id="402" r:id="rId36"/>
    <p:sldId id="381" r:id="rId37"/>
    <p:sldId id="296" r:id="rId38"/>
    <p:sldId id="401" r:id="rId39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CCECFF"/>
    <a:srgbClr val="003300"/>
    <a:srgbClr val="99FF33"/>
    <a:srgbClr val="FFFF00"/>
    <a:srgbClr val="33CC33"/>
    <a:srgbClr val="FFCCFF"/>
    <a:srgbClr val="FF99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644" autoAdjust="0"/>
    <p:restoredTop sz="94628" autoAdjust="0"/>
  </p:normalViewPr>
  <p:slideViewPr>
    <p:cSldViewPr>
      <p:cViewPr varScale="1">
        <p:scale>
          <a:sx n="98" d="100"/>
          <a:sy n="98" d="100"/>
        </p:scale>
        <p:origin x="8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slide" Target="slides/slide2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B1DBDA8-3080-481E-B64C-9DFA7652246A}" type="datetimeFigureOut">
              <a:rPr lang="pt-PT"/>
              <a:pPr>
                <a:defRPr/>
              </a:pPr>
              <a:t>10/01/2015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AAB5AF7-B082-46EC-8EB8-202E6E95DD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222170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155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532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3FA7387E-CBB6-44C6-906E-625E50B6FA75}" type="slidenum">
              <a:rPr lang="pt-PT" sz="1200">
                <a:solidFill>
                  <a:prstClr val="black"/>
                </a:solidFill>
              </a:rPr>
              <a:pPr eaLnBrk="1" hangingPunct="1">
                <a:defRPr/>
              </a:pPr>
              <a:t>2</a:t>
            </a:fld>
            <a:endParaRPr lang="pt-PT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1574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257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FD3C7E6-E4AB-46AD-837D-ECFAB0609505}" type="slidenum">
              <a:rPr lang="pt-PT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pt-P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8468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05A6633B-F512-4B7C-85A6-F4FD947CCBEC}" type="slidenum">
              <a:rPr lang="pt-PT" sz="1200" smtClean="0"/>
              <a:pPr algn="r" eaLnBrk="1" hangingPunct="1">
                <a:defRPr/>
              </a:pPr>
              <a:t>25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41004268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462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3871CE03-FBE6-47EE-9ED5-85AFA2199E31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9167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462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3871CE03-FBE6-47EE-9ED5-85AFA2199E31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8189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56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58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DC0B4D9-BF8F-48F3-B961-71E50EC763FD}" type="slidenum">
              <a:rPr lang="pt-PT" sz="1200" smtClean="0"/>
              <a:pPr algn="r" eaLnBrk="1" hangingPunct="1">
                <a:defRPr/>
              </a:pPr>
              <a:t>28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392755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B720F-7581-4C58-BA3D-097E64EB3B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959260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9717C6-978E-4E17-AAD8-14718C6C0B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88718854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8C78E00-A1EA-4F3D-ADEF-BD063387E9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0957976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C34CAA6-0887-4D99-A70F-A19BD2E0AB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5361704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7C16171-DD9D-4B25-9CFE-9B97D56BC1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3583006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5E4743-01F4-4BA0-81ED-0A3EAD0CFB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5565361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0EC994F-1EEC-4B2C-A5D0-32240FA16B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882373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A945139-B49F-434F-90A4-A94B177D78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3300932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B03F966-03B9-48B8-BE1B-90D1F598D8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2694167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8882BD5-61C4-4129-A0B7-B521D3DD6A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647678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92A4CD-3F48-4C65-B3B2-3352C301EC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7817097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6CA74E-9062-4307-A73E-CC911AC46F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13309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42481C-37F7-4790-A829-A533ED11A2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1283744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599D795-79C7-4614-A86C-90050EF2FB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898394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1A1C349-00ED-4791-9A47-33232115B9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1716210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15D1B6-F3B6-4C5C-B5E6-71C28B833A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9357475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029720-9979-4FD9-9A2E-0C0A402505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8053518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9F928D-D98F-4E97-8F9F-D90DDFF477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37262189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182790-4E50-4E42-BA74-5E1ED01C55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1543617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8E4001-CE8B-4262-A4B8-3DE06CBFF6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9101376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5B7C84-1715-4C16-B54E-C6B81B444A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1927988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5555430-868C-4F74-86E6-52050797B9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35318551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A12CA4-21E9-4B6F-B4BE-773223D414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0799794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04A8B3-63CC-425E-B812-6DDAD6292C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6159146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CA256E-51C1-48A5-87E5-A716236924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437291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C7BF29D-C46F-49AA-9F83-0C222E51C3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91271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38B1EFB-21E3-4D75-ABDA-A9226CBFD54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0090668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45A040-1439-47A7-9080-7833602342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72438294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EB1A35-4393-4D10-A6F7-ACC0ED6EE1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080507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D3BD1A9-FF68-447A-8F30-F16312ECD1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28339543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96A4CC7-7944-453C-A215-4BD07FB020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9747172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85A307-1872-400F-97A4-FA13711CF1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21633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D8786B-7D41-4091-8281-08ADCCF7CD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9326661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AB8574-BE2F-48AC-BF91-29BB18BAFF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28036186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CED15A9-D800-43CA-8CEB-E1E4167034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2500941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A700DB-2208-41F3-A20D-D31CAED806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7131776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1433017-7AF3-481B-888C-E4604E474F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1697868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3C7D63-5C9F-45D3-A33A-61F6FED735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19422121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AF4E94-E5AC-4A05-AFAE-E356836CA0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96632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2E5647F-D687-4C3B-9196-9638BF32B5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4479891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232335-5773-42E0-B1C8-001BCAB68A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13928132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E9DA64-8A06-441E-9655-3A949A8467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4612515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2387EB4-5D07-4C3D-8D4F-24C19E9D13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1209352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ADDAA9-415B-4778-B50A-DBF60F2A60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3132591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F8F2229-82A9-4CEE-BE49-8F4744F5AA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0733151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9BD1147-226C-482C-ABEE-07403B4CCE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28770988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6179B7-56FA-4682-B2A5-A9322CDBD0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3750049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C4CA3CA-2D99-4336-AA9E-37DA04A369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07276730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8FDD888-D212-4924-BCF8-D01DE41991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8722976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A115995-E3BA-4B07-A173-0F17D34F18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02025709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B87714B-97A5-4533-93FA-BEB3FAF7FC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6162626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290FF8-75C0-49BA-A996-63F0F78A70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812541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063488-F6E7-4513-8A40-CBAD5C98E2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3244198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9B96DB-3209-4C75-A1EE-4A31B2935F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6564530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B4E8D2-44B8-4508-877A-2CAD134D95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1957000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E89D8C2-38B4-436B-A022-3D24F78D7C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88163342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46C8CD-29CA-4AA7-9BE3-45858247D9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533505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638694C-23D3-4FA9-90E8-B7A9C88FA9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5607711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91E39B4-01CF-477A-94B5-94F339C4B2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530497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3A88304-F2DA-48D7-B03D-10CFABBB4A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74894657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30272EE-7E11-472A-A79C-4C74A908C9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3211132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4634BE-7D2A-418B-8CDF-3E32FC13FB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571331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1EC372B-6783-4849-B915-76FFDA11F6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6030266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E49796-7EB0-42A8-8D40-127BFC9B54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5206860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676C26-8FE1-46FA-8677-479601ED0D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23267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58E3C2-3500-47E5-B522-B26C1C347E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4535712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2666A34-0608-49CE-A958-0DFC4E8343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35136252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0F05DF-190C-462D-8DD8-E6359C881B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3550833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B23625-8DE6-462F-9B00-6FBF31B5FE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6123186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C44681-1793-4C34-899F-FDC41CF8EC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333393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9213BF-27A6-4576-9972-4FC5084218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06634938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8045ED-4213-43D8-BDC2-EC52F327C0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0647618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C01400-EA63-4360-89B4-BF76AE3C71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0359595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C127AD4-3402-47FF-9C1F-04D796F10F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823651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C81F7D9-5F4F-4024-9F54-23106ADAD0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9653540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E18E1A-A8DC-4B2B-BDAD-47151F425C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1717430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CD990A-61B2-439D-8A77-65D3EDB0C6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72453453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5E8ED9-04EB-4F03-BA46-09540A56F2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5944457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3D12F4-B16C-4AC8-8EA9-2D5E086B9B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84571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75A077-BD0F-4778-9850-7E450EB31E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1248768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C0FDBCB-3A6E-405B-A509-81CEC39698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9267654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02BFDEC-325E-4C2E-809A-EA82274DBE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2646124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B97A09A-A7F1-44C6-8A49-F21F5E3503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17688200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B8D608-B3B6-4733-896D-2F1692D77B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0781770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E6A0EE-B23A-4C2D-9D7F-48B746BF97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7132273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8E66EF4-A526-4547-A80A-92B6F3CF79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69805351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4E1E4EB-0750-478F-B10A-11179EAE34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931630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7216CC-A9F5-4701-B1E1-08A27A7EB6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14968456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FF9ED0-779B-428A-8E9A-AE789F0DCD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7838944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8352E2-1238-4C0E-828F-F841A74160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03363692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743F17-1C86-4454-88C3-96E2DB9508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47274201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580F13F-743B-441C-9FB4-F7240DFB3E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595255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8C6FE8-442B-43B9-A177-23A7B1CA14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3441737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6A7CF57-6A5D-4978-BD4F-6D1BF43637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1389447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2FFFB4-8014-4164-A019-9516CEBAA9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3892140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8584710-5C02-4B91-879A-CB990DD6E1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22947084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47CAB48-7897-44FD-9C35-52ADA9F915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0698765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58FF12B-6040-4EE1-8B45-26B772C456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3831432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DF0AF2-8D58-426E-B9F6-1320F47B6E8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5582327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D10E5D-F2B6-4FB9-83B7-F7456784AC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6574128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9B934A-DAE8-4DB1-BBB9-0E0E099D4F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9575336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7BA217-26A1-48AD-A503-30DEEF4783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8216151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F329DC2-05D4-4F91-B5B0-6D3BF524D8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27882798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C4D405B-134D-413C-B7CC-F50B3AFF3E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19057724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509677-A99F-47C0-811D-270BC0B5BBC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88225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DEA00E3-0D74-47C0-ABC7-67C7240CDF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1671272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B67D764-23D8-4929-A3ED-7CFDECC072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73264084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1EF0BF5-90F5-4243-8ECA-4E303AAA63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0246088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EF6569-F068-4843-B8AB-8DB982E9C1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292331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54DAB5-98E8-4FB0-BBDE-DD683BFDF9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2641025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BE239B-C7FB-4E18-82D4-F0C1667D2C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6911762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BC2EC31-8104-45FE-ADF1-A53E30731E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1343351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44E7725-CAE1-43E8-A6D2-38A7C2600D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5979205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98E8862-A688-418D-A076-07815347ED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1358977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FDB220-2070-4103-9BB5-DDEF92694F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3764026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2465E1-111E-4F9F-9282-9DA09C6A29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548023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1A0967-42E1-4CC9-987E-96C4117DB3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7360236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EC4DA4D-38BB-4126-8790-3B2D255F18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922494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526E159-AD57-491F-B4A7-22587FD748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5537028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42D0792-0B02-458C-9C28-FFB9E34C28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088266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801B021-C46E-4015-902D-6639EBD805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639" r:id="rId1"/>
    <p:sldLayoutId id="2147493628" r:id="rId2"/>
    <p:sldLayoutId id="2147493629" r:id="rId3"/>
    <p:sldLayoutId id="2147493630" r:id="rId4"/>
    <p:sldLayoutId id="2147493631" r:id="rId5"/>
    <p:sldLayoutId id="2147493632" r:id="rId6"/>
    <p:sldLayoutId id="2147493633" r:id="rId7"/>
    <p:sldLayoutId id="2147493634" r:id="rId8"/>
    <p:sldLayoutId id="2147493635" r:id="rId9"/>
    <p:sldLayoutId id="2147493636" r:id="rId10"/>
    <p:sldLayoutId id="2147493637" r:id="rId11"/>
    <p:sldLayoutId id="214749363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ED44BC-2D89-4C4F-BD6F-1CA9A409D6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736" r:id="rId1"/>
    <p:sldLayoutId id="2147493737" r:id="rId2"/>
    <p:sldLayoutId id="2147493738" r:id="rId3"/>
    <p:sldLayoutId id="2147493739" r:id="rId4"/>
    <p:sldLayoutId id="2147493740" r:id="rId5"/>
    <p:sldLayoutId id="2147493741" r:id="rId6"/>
    <p:sldLayoutId id="2147493742" r:id="rId7"/>
    <p:sldLayoutId id="2147493743" r:id="rId8"/>
    <p:sldLayoutId id="2147493744" r:id="rId9"/>
    <p:sldLayoutId id="2147493745" r:id="rId10"/>
    <p:sldLayoutId id="2147493746" r:id="rId11"/>
    <p:sldLayoutId id="214749374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8274085-82B1-47A8-A42D-D3A3746A81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640" r:id="rId1"/>
    <p:sldLayoutId id="2147493641" r:id="rId2"/>
    <p:sldLayoutId id="2147493642" r:id="rId3"/>
    <p:sldLayoutId id="2147493643" r:id="rId4"/>
    <p:sldLayoutId id="2147493644" r:id="rId5"/>
    <p:sldLayoutId id="2147493645" r:id="rId6"/>
    <p:sldLayoutId id="2147493646" r:id="rId7"/>
    <p:sldLayoutId id="2147493647" r:id="rId8"/>
    <p:sldLayoutId id="2147493648" r:id="rId9"/>
    <p:sldLayoutId id="2147493649" r:id="rId10"/>
    <p:sldLayoutId id="2147493650" r:id="rId11"/>
    <p:sldLayoutId id="214749365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FD252E2-8414-47F7-9C35-F6D0392CC6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652" r:id="rId1"/>
    <p:sldLayoutId id="2147493653" r:id="rId2"/>
    <p:sldLayoutId id="2147493654" r:id="rId3"/>
    <p:sldLayoutId id="2147493655" r:id="rId4"/>
    <p:sldLayoutId id="2147493656" r:id="rId5"/>
    <p:sldLayoutId id="2147493657" r:id="rId6"/>
    <p:sldLayoutId id="2147493658" r:id="rId7"/>
    <p:sldLayoutId id="2147493659" r:id="rId8"/>
    <p:sldLayoutId id="2147493660" r:id="rId9"/>
    <p:sldLayoutId id="2147493661" r:id="rId10"/>
    <p:sldLayoutId id="2147493662" r:id="rId11"/>
    <p:sldLayoutId id="214749366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4E2D9A1-3B0A-4EAF-9F1F-C713E035B5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664" r:id="rId1"/>
    <p:sldLayoutId id="2147493665" r:id="rId2"/>
    <p:sldLayoutId id="2147493666" r:id="rId3"/>
    <p:sldLayoutId id="2147493667" r:id="rId4"/>
    <p:sldLayoutId id="2147493668" r:id="rId5"/>
    <p:sldLayoutId id="2147493669" r:id="rId6"/>
    <p:sldLayoutId id="2147493670" r:id="rId7"/>
    <p:sldLayoutId id="2147493671" r:id="rId8"/>
    <p:sldLayoutId id="2147493672" r:id="rId9"/>
    <p:sldLayoutId id="2147493673" r:id="rId10"/>
    <p:sldLayoutId id="2147493674" r:id="rId11"/>
    <p:sldLayoutId id="214749367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24D996B-F27C-4886-9C31-D57EC8B08A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676" r:id="rId1"/>
    <p:sldLayoutId id="2147493677" r:id="rId2"/>
    <p:sldLayoutId id="2147493678" r:id="rId3"/>
    <p:sldLayoutId id="2147493679" r:id="rId4"/>
    <p:sldLayoutId id="2147493680" r:id="rId5"/>
    <p:sldLayoutId id="2147493681" r:id="rId6"/>
    <p:sldLayoutId id="2147493682" r:id="rId7"/>
    <p:sldLayoutId id="2147493683" r:id="rId8"/>
    <p:sldLayoutId id="2147493684" r:id="rId9"/>
    <p:sldLayoutId id="2147493685" r:id="rId10"/>
    <p:sldLayoutId id="2147493686" r:id="rId11"/>
    <p:sldLayoutId id="214749368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4C13CE5-2B90-4443-95BB-F99C07208C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688" r:id="rId1"/>
    <p:sldLayoutId id="2147493689" r:id="rId2"/>
    <p:sldLayoutId id="2147493690" r:id="rId3"/>
    <p:sldLayoutId id="2147493691" r:id="rId4"/>
    <p:sldLayoutId id="2147493692" r:id="rId5"/>
    <p:sldLayoutId id="2147493693" r:id="rId6"/>
    <p:sldLayoutId id="2147493694" r:id="rId7"/>
    <p:sldLayoutId id="2147493695" r:id="rId8"/>
    <p:sldLayoutId id="2147493696" r:id="rId9"/>
    <p:sldLayoutId id="2147493697" r:id="rId10"/>
    <p:sldLayoutId id="2147493698" r:id="rId11"/>
    <p:sldLayoutId id="214749369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72B8950-B239-4FEE-9454-64757055B6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700" r:id="rId1"/>
    <p:sldLayoutId id="2147493701" r:id="rId2"/>
    <p:sldLayoutId id="2147493702" r:id="rId3"/>
    <p:sldLayoutId id="2147493703" r:id="rId4"/>
    <p:sldLayoutId id="2147493704" r:id="rId5"/>
    <p:sldLayoutId id="2147493705" r:id="rId6"/>
    <p:sldLayoutId id="2147493706" r:id="rId7"/>
    <p:sldLayoutId id="2147493707" r:id="rId8"/>
    <p:sldLayoutId id="2147493708" r:id="rId9"/>
    <p:sldLayoutId id="2147493709" r:id="rId10"/>
    <p:sldLayoutId id="2147493710" r:id="rId11"/>
    <p:sldLayoutId id="214749371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D38836A-F434-4990-8BB7-EA354AAA77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712" r:id="rId1"/>
    <p:sldLayoutId id="2147493713" r:id="rId2"/>
    <p:sldLayoutId id="2147493714" r:id="rId3"/>
    <p:sldLayoutId id="2147493715" r:id="rId4"/>
    <p:sldLayoutId id="2147493716" r:id="rId5"/>
    <p:sldLayoutId id="2147493717" r:id="rId6"/>
    <p:sldLayoutId id="2147493718" r:id="rId7"/>
    <p:sldLayoutId id="2147493719" r:id="rId8"/>
    <p:sldLayoutId id="2147493720" r:id="rId9"/>
    <p:sldLayoutId id="2147493721" r:id="rId10"/>
    <p:sldLayoutId id="2147493722" r:id="rId11"/>
    <p:sldLayoutId id="214749372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3658CB-E107-4277-A81B-75E53748D9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724" r:id="rId1"/>
    <p:sldLayoutId id="2147493725" r:id="rId2"/>
    <p:sldLayoutId id="2147493726" r:id="rId3"/>
    <p:sldLayoutId id="2147493727" r:id="rId4"/>
    <p:sldLayoutId id="2147493728" r:id="rId5"/>
    <p:sldLayoutId id="2147493729" r:id="rId6"/>
    <p:sldLayoutId id="2147493730" r:id="rId7"/>
    <p:sldLayoutId id="2147493731" r:id="rId8"/>
    <p:sldLayoutId id="2147493732" r:id="rId9"/>
    <p:sldLayoutId id="2147493733" r:id="rId10"/>
    <p:sldLayoutId id="2147493734" r:id="rId11"/>
    <p:sldLayoutId id="214749373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5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w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10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9.png"/><Relationship Id="rId4" Type="http://schemas.openxmlformats.org/officeDocument/2006/relationships/image" Target="../media/image23.jpeg"/><Relationship Id="rId9" Type="http://schemas.openxmlformats.org/officeDocument/2006/relationships/image" Target="../media/image18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6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22884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122886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  <a:cs typeface="+mn-cs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5845" name="Seta para baixo 10"/>
          <p:cNvSpPr>
            <a:spLocks noChangeArrowheads="1"/>
          </p:cNvSpPr>
          <p:nvPr/>
        </p:nvSpPr>
        <p:spPr bwMode="auto">
          <a:xfrm rot="19720332">
            <a:off x="7442200" y="6127750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s-ES" baseline="0">
              <a:solidFill>
                <a:srgbClr val="F8F8F8"/>
              </a:solidFill>
              <a:cs typeface="+mn-cs"/>
            </a:endParaRPr>
          </a:p>
        </p:txBody>
      </p:sp>
      <p:pic>
        <p:nvPicPr>
          <p:cNvPr id="13210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0288" y="993775"/>
            <a:ext cx="4064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32105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</p:spPr>
      </p:pic>
      <p:sp>
        <p:nvSpPr>
          <p:cNvPr id="12" name="Rectângulo 11"/>
          <p:cNvSpPr/>
          <p:nvPr/>
        </p:nvSpPr>
        <p:spPr>
          <a:xfrm>
            <a:off x="827583" y="1272833"/>
            <a:ext cx="7870329" cy="4811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vivei em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ação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de graças.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Habite em vós com abundância a palavra de Cristo, para vos instruirdes e aconselhardes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uns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aos outros com toda a sabedoria;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com salmos, hinos e cânticos inspirados,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cantai de todo o coração a Deus a vossa gratidão.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tudo o que fizerdes, por palavras ou por obras, seja tudo em nome do Senhor Jesus,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dando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graças, por Ele, a Deus Pai.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Esposas, sede submissas aos vossos maridos,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como convém no Senhor.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Maridos, amai as vossas esposas e não as trateis com aspereza. Filhos, obedecei em tudo a vossos pais, porque isto agrada ao Senhor.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Pais, não exaspereis os vossos filhos,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para que não caiam em desânimo”.         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         (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Cl 3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)</a:t>
            </a:r>
            <a:endParaRPr lang="pt-PT" sz="2200" spc="100" baseline="0" dirty="0">
              <a:solidFill>
                <a:srgbClr val="F8F8F8"/>
              </a:solidFill>
              <a:latin typeface="Arial" charset="0"/>
            </a:endParaRPr>
          </a:p>
        </p:txBody>
      </p:sp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>
            <a:off x="1689074" y="908720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5" name="WordArt 3"/>
          <p:cNvSpPr>
            <a:spLocks noChangeArrowheads="1" noChangeShapeType="1"/>
          </p:cNvSpPr>
          <p:nvPr/>
        </p:nvSpPr>
        <p:spPr bwMode="auto">
          <a:xfrm>
            <a:off x="4139952" y="6093296"/>
            <a:ext cx="320327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2" name="Picture 10" descr="http://mesadepalavras.files.wordpress.com/2009/12/holy-family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4955" y="2205038"/>
            <a:ext cx="2919413" cy="3911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2708920"/>
            <a:ext cx="7489825" cy="3024187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Reine em vossos corações a </a:t>
            </a:r>
            <a:r>
              <a:rPr lang="pt-PT" sz="4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Paz </a:t>
            </a: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de </a:t>
            </a:r>
            <a:r>
              <a:rPr lang="pt-PT" sz="4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Cristo;</a:t>
            </a:r>
            <a:endParaRPr lang="pt-PT" sz="4400" b="1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habite em vós </a:t>
            </a:r>
            <a:endParaRPr lang="pt-PT" sz="4400" b="1" i="1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pt-PT" sz="4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  a </a:t>
            </a: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sua </a:t>
            </a:r>
            <a:r>
              <a:rPr lang="pt-PT" sz="4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Palavra</a:t>
            </a: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. 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36868" name="Line 5"/>
          <p:cNvSpPr>
            <a:spLocks noChangeShapeType="1"/>
          </p:cNvSpPr>
          <p:nvPr/>
        </p:nvSpPr>
        <p:spPr bwMode="auto">
          <a:xfrm>
            <a:off x="1258888" y="1754188"/>
            <a:ext cx="3744912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33128" name="Picture 14" descr="BIBL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223218" y="1196752"/>
            <a:ext cx="3780582" cy="4322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3414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6034236"/>
            <a:ext cx="4064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34151" name="Picture 14" descr="BIBL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ângulo 11"/>
          <p:cNvSpPr/>
          <p:nvPr/>
        </p:nvSpPr>
        <p:spPr>
          <a:xfrm>
            <a:off x="395536" y="1210682"/>
            <a:ext cx="856895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“Ao chegarem os dias da purificação, segundo a Lei de Moisés, Maria e José levaram Jesus a Jerusalém, para O apresentarem ao Senhor, como está escrito na Lei do Senhor: «Todo o filho primogénito varão será consagrado ao Senhor», e para oferecerem em sacrifício um par de rolas ou duas pombinhas, como se diz na Lei do Senhor. Vivia em Jerusalém um homem chamado Simeão, homem justo e piedoso, que esperava a consolação de Israel; </a:t>
            </a:r>
            <a:endParaRPr lang="pt-PT" sz="21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 Espírito Santo estava nele. O Espírito Santo revelara-lhe que não morreria antes de ver o Messias do Senhor; </a:t>
            </a:r>
            <a:endParaRPr lang="pt-PT" sz="21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veio ao templo, movido pelo Espírito. Quando os pais de Jesus trouxeram o Menino, para cumprirem as prescrições da Lei no que lhes dizia respeito, Simeão recebeu-O em seus braços e bendisse a Deus, exclamando: «Agora, Senhor, segundo a vossa palavra, deixareis ir em paz o vosso servo, porque os meus olhos viram a vossa salvação, que pusestes ao alcance de todos os povos: luz para se revelar às nações e glória de Israel, vosso povo».</a:t>
            </a:r>
          </a:p>
        </p:txBody>
      </p:sp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>
            <a:off x="1512738" y="908720"/>
            <a:ext cx="320327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3517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908720"/>
            <a:ext cx="4064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35175" name="Picture 14" descr="BIBL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521519" y="946314"/>
            <a:ext cx="320327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3" name="Rectângulo 12"/>
          <p:cNvSpPr/>
          <p:nvPr/>
        </p:nvSpPr>
        <p:spPr>
          <a:xfrm>
            <a:off x="323528" y="1354698"/>
            <a:ext cx="864096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 pai e a mãe do Menino Jesus estavam admirados</a:t>
            </a: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com o que d’Ele se dizia. Simeão abençoou-os e disse a Maria, sua Mãe: «Este Menino foi estabelecido para que muitos caiam ou se levantem em Israel e para ser sinal de contradição; – e uma espada trespassará a tua alma – assim se revelarão os pensamentos de todos os corações». Havia também uma profetisa, Ana, filha de Fanuel, da tribo de Aser. Era de idade muito avançada e tinha vivido casada sete anos após o tempo de donzela e viúva até aos oitenta </a:t>
            </a:r>
            <a:endParaRPr lang="pt-PT" sz="21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200"/>
              </a:lnSpc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quatro. Não se afastava do templo, servindo a Deus noite e dia, com jejuns e orações. Estando presente na mesma ocasião, começou também a louvar a Deus e a falar acerca do Menino a todos os que esperavam a libertação de Jerusalém. Cumpridas todas as prescrições da Lei do Senhor, voltaram para a Galileia, para a sua cidade de Nazaré. Entretanto, o Menino crescia, tornava-Se robusto e enchia-Se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sabedoria. 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a graça de Deus estava com Ele”.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							</a:t>
            </a:r>
            <a:r>
              <a:rPr lang="pt-PT" sz="2100" spc="100" baseline="0" smtClean="0">
                <a:solidFill>
                  <a:srgbClr val="F8F8F8"/>
                </a:solidFill>
                <a:latin typeface="Arial" charset="0"/>
              </a:rPr>
              <a:t>(</a:t>
            </a:r>
            <a:r>
              <a:rPr lang="pt-PT" sz="2100" spc="100" baseline="0">
                <a:solidFill>
                  <a:srgbClr val="F8F8F8"/>
                </a:solidFill>
                <a:latin typeface="Arial" charset="0"/>
              </a:rPr>
              <a:t>Lc </a:t>
            </a:r>
            <a:r>
              <a:rPr lang="pt-PT" sz="2100" spc="100" baseline="0" smtClean="0">
                <a:solidFill>
                  <a:srgbClr val="F8F8F8"/>
                </a:solidFill>
                <a:latin typeface="Arial" charset="0"/>
              </a:rPr>
              <a:t>2, 22-40) </a:t>
            </a:r>
            <a:endParaRPr lang="pt-PT" sz="2100" spc="100" baseline="0" dirty="0">
              <a:solidFill>
                <a:srgbClr val="F8F8F8"/>
              </a:solidFill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36196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7219" name="Line 12"/>
          <p:cNvSpPr>
            <a:spLocks noChangeShapeType="1"/>
          </p:cNvSpPr>
          <p:nvPr/>
        </p:nvSpPr>
        <p:spPr bwMode="auto">
          <a:xfrm>
            <a:off x="3500438" y="1700808"/>
            <a:ext cx="4311650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51839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137222" name="WordArt 16"/>
          <p:cNvSpPr>
            <a:spLocks noChangeArrowheads="1" noChangeShapeType="1" noTextEdit="1"/>
          </p:cNvSpPr>
          <p:nvPr/>
        </p:nvSpPr>
        <p:spPr bwMode="auto">
          <a:xfrm>
            <a:off x="2124075" y="5085184"/>
            <a:ext cx="5862638" cy="7858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NÓS CONFIAMO-LOS</a:t>
            </a:r>
          </a:p>
          <a:p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AO TEU AMOR DE PAI !</a:t>
            </a:r>
          </a:p>
        </p:txBody>
      </p:sp>
      <p:sp>
        <p:nvSpPr>
          <p:cNvPr id="8" name="Rectângulo 7"/>
          <p:cNvSpPr/>
          <p:nvPr/>
        </p:nvSpPr>
        <p:spPr>
          <a:xfrm>
            <a:off x="539552" y="2057941"/>
            <a:ext cx="8424936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BR" sz="2300" spc="100" baseline="0" dirty="0">
                <a:solidFill>
                  <a:srgbClr val="F8F8F8"/>
                </a:solidFill>
                <a:latin typeface="Arial" charset="0"/>
              </a:rPr>
              <a:t>Oramos... a Deus, que é Pai-Mãe </a:t>
            </a:r>
            <a:r>
              <a:rPr lang="pt-BR" sz="2300" i="1" spc="100" baseline="0" dirty="0">
                <a:solidFill>
                  <a:srgbClr val="F8F8F8"/>
                </a:solidFill>
                <a:latin typeface="Arial" charset="0"/>
              </a:rPr>
              <a:t>(“Abbá”</a:t>
            </a:r>
            <a:r>
              <a:rPr lang="pt-BR" sz="2300" spc="100" baseline="0" dirty="0">
                <a:solidFill>
                  <a:srgbClr val="F8F8F8"/>
                </a:solidFill>
                <a:latin typeface="Arial" charset="0"/>
              </a:rPr>
              <a:t>), </a:t>
            </a:r>
          </a:p>
          <a:p>
            <a:pPr>
              <a:defRPr/>
            </a:pPr>
            <a:r>
              <a:rPr lang="pt-BR" sz="2300" spc="100" baseline="0" dirty="0">
                <a:solidFill>
                  <a:srgbClr val="F8F8F8"/>
                </a:solidFill>
                <a:latin typeface="Arial" charset="0"/>
              </a:rPr>
              <a:t>e criou por Amor todas as Famílias </a:t>
            </a:r>
            <a:r>
              <a:rPr lang="pt-BR" sz="2300" spc="100" baseline="0" dirty="0" smtClean="0">
                <a:solidFill>
                  <a:srgbClr val="F8F8F8"/>
                </a:solidFill>
                <a:latin typeface="Arial" charset="0"/>
              </a:rPr>
              <a:t>humanas. </a:t>
            </a:r>
            <a:endParaRPr lang="pt-BR" sz="2300" spc="100" baseline="0" dirty="0">
              <a:solidFill>
                <a:srgbClr val="F8F8F8"/>
              </a:solidFill>
              <a:latin typeface="Arial" charset="0"/>
            </a:endParaRPr>
          </a:p>
          <a:p>
            <a:pPr>
              <a:spcAft>
                <a:spcPts val="1200"/>
              </a:spcAft>
              <a:defRPr/>
            </a:pPr>
            <a:r>
              <a:rPr lang="pt-BR" sz="2300" i="1" spc="100" baseline="0" dirty="0" smtClean="0">
                <a:solidFill>
                  <a:srgbClr val="F8F8F8"/>
                </a:solidFill>
                <a:latin typeface="Arial" charset="0"/>
              </a:rPr>
              <a:t>Olhando para a </a:t>
            </a:r>
            <a:r>
              <a:rPr lang="pt-BR" sz="2300" i="1" spc="100" baseline="0" dirty="0">
                <a:solidFill>
                  <a:srgbClr val="F8F8F8"/>
                </a:solidFill>
                <a:latin typeface="Arial" charset="0"/>
              </a:rPr>
              <a:t>Sagrada Família de </a:t>
            </a:r>
            <a:r>
              <a:rPr lang="pt-BR" sz="2300" i="1" spc="100" baseline="0" dirty="0" smtClean="0">
                <a:solidFill>
                  <a:srgbClr val="F8F8F8"/>
                </a:solidFill>
                <a:latin typeface="Arial" charset="0"/>
              </a:rPr>
              <a:t>Nazaré, pedimos:</a:t>
            </a:r>
            <a:endParaRPr lang="pt-BR" sz="2400" spc="100" baseline="0" dirty="0">
              <a:solidFill>
                <a:srgbClr val="F8F8F8"/>
              </a:solidFill>
              <a:latin typeface="Arial" charset="0"/>
            </a:endParaRPr>
          </a:p>
          <a:p>
            <a:pPr marL="447675">
              <a:defRPr/>
            </a:pPr>
            <a:r>
              <a:rPr lang="pt-BR" sz="240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BR" sz="23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BR" sz="2300" spc="100" baseline="0" dirty="0">
                <a:solidFill>
                  <a:srgbClr val="F8F8F8"/>
                </a:solidFill>
                <a:latin typeface="Arial" charset="0"/>
              </a:rPr>
              <a:t>pelas crianças, adolescentes e jovens... </a:t>
            </a:r>
          </a:p>
          <a:p>
            <a:pPr marL="447675">
              <a:defRPr/>
            </a:pPr>
            <a:r>
              <a:rPr lang="pt-BR" sz="230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BR" sz="23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BR" sz="2300" spc="100" baseline="0" dirty="0">
                <a:solidFill>
                  <a:srgbClr val="F8F8F8"/>
                </a:solidFill>
                <a:latin typeface="Arial" charset="0"/>
              </a:rPr>
              <a:t>pelos pais que dialogam e compreendem...</a:t>
            </a:r>
          </a:p>
          <a:p>
            <a:pPr marL="447675">
              <a:defRPr/>
            </a:pPr>
            <a:r>
              <a:rPr lang="pt-BR" sz="230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BR" sz="23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BR" sz="2300" spc="100" baseline="0" dirty="0">
                <a:solidFill>
                  <a:srgbClr val="F8F8F8"/>
                </a:solidFill>
                <a:latin typeface="Arial" charset="0"/>
              </a:rPr>
              <a:t>pelos </a:t>
            </a:r>
            <a:r>
              <a:rPr lang="pt-BR" sz="2300" spc="100" baseline="0" dirty="0" smtClean="0">
                <a:solidFill>
                  <a:srgbClr val="F8F8F8"/>
                </a:solidFill>
                <a:latin typeface="Arial" charset="0"/>
              </a:rPr>
              <a:t>pais que </a:t>
            </a:r>
            <a:r>
              <a:rPr lang="pt-BR" sz="2300" spc="100" baseline="0" dirty="0">
                <a:solidFill>
                  <a:srgbClr val="F8F8F8"/>
                </a:solidFill>
                <a:latin typeface="Arial" charset="0"/>
              </a:rPr>
              <a:t>não sabem educar os filhos…</a:t>
            </a:r>
          </a:p>
          <a:p>
            <a:pPr marL="447675">
              <a:defRPr/>
            </a:pPr>
            <a:r>
              <a:rPr lang="pt-BR" sz="230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BR" sz="23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BR" sz="2300" spc="100" baseline="0" dirty="0">
                <a:solidFill>
                  <a:srgbClr val="F8F8F8"/>
                </a:solidFill>
                <a:latin typeface="Arial" charset="0"/>
              </a:rPr>
              <a:t>pelos filhos que não aceitam ser educados…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3500438" y="1144651"/>
            <a:ext cx="4311650" cy="5561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38243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3691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6" name="Picture 13" descr="http://2.bp.blogspot.com/_CYNKdiAN85c/TTgjnZseDkI/AAAAAAAAAMs/ZbeOzITn6EY/s1600/2608033_Z5l7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1493" y="1916832"/>
            <a:ext cx="3834507" cy="2808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9267" name="Line 4"/>
          <p:cNvSpPr>
            <a:spLocks noChangeShapeType="1"/>
          </p:cNvSpPr>
          <p:nvPr/>
        </p:nvSpPr>
        <p:spPr bwMode="auto">
          <a:xfrm flipV="1">
            <a:off x="428625" y="836613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9268" name="Line 6"/>
          <p:cNvSpPr>
            <a:spLocks noChangeShapeType="1"/>
          </p:cNvSpPr>
          <p:nvPr/>
        </p:nvSpPr>
        <p:spPr bwMode="auto">
          <a:xfrm flipH="1">
            <a:off x="683568" y="1268760"/>
            <a:ext cx="2727301" cy="104400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9271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9272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9273" name="AutoShape 13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827584" y="2233613"/>
            <a:ext cx="7343775" cy="429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ts val="2200"/>
              </a:lnSpc>
              <a:buFontTx/>
              <a:buNone/>
              <a:defRPr/>
            </a:pP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Deus os criou à sua imagem,</a:t>
            </a:r>
          </a:p>
          <a:p>
            <a:pPr>
              <a:lnSpc>
                <a:spcPts val="2200"/>
              </a:lnSpc>
              <a:buFontTx/>
              <a:buNone/>
              <a:defRPr/>
            </a:pP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mulher e homem, dois numa só carne!</a:t>
            </a:r>
          </a:p>
          <a:p>
            <a:pPr>
              <a:lnSpc>
                <a:spcPts val="2200"/>
              </a:lnSpc>
              <a:buFontTx/>
              <a:buNone/>
              <a:defRPr/>
            </a:pP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 lhes lançou a Sua bênção:</a:t>
            </a:r>
          </a:p>
          <a:p>
            <a:pPr>
              <a:lnSpc>
                <a:spcPts val="2200"/>
              </a:lnSpc>
              <a:buFontTx/>
              <a:buNone/>
              <a:defRPr/>
            </a:pP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“Multiplicai-vos, dominai a Terra!”.</a:t>
            </a:r>
          </a:p>
          <a:p>
            <a:pPr>
              <a:lnSpc>
                <a:spcPts val="2200"/>
              </a:lnSpc>
              <a:buFontTx/>
              <a:buNone/>
              <a:defRPr/>
            </a:pPr>
            <a:r>
              <a:rPr lang="pt-PT" sz="2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DEUS DA FAMÍLIA, FONTE DE VIDA,</a:t>
            </a:r>
          </a:p>
          <a:p>
            <a:pPr>
              <a:lnSpc>
                <a:spcPts val="2200"/>
              </a:lnSpc>
              <a:buFontTx/>
              <a:buNone/>
              <a:defRPr/>
            </a:pPr>
            <a:r>
              <a:rPr lang="pt-PT" sz="2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NOSSO PAI E NOSSA MÃE!</a:t>
            </a:r>
          </a:p>
          <a:p>
            <a:pPr>
              <a:lnSpc>
                <a:spcPts val="2200"/>
              </a:lnSpc>
              <a:buFontTx/>
              <a:buNone/>
              <a:defRPr/>
            </a:pPr>
            <a:r>
              <a:rPr lang="pt-PT" sz="2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DEUS DA ALIANÇA, ‘SPOSO DA IGREJA,</a:t>
            </a:r>
          </a:p>
          <a:p>
            <a:pPr>
              <a:lnSpc>
                <a:spcPts val="2200"/>
              </a:lnSpc>
              <a:buFontTx/>
              <a:buNone/>
              <a:defRPr/>
            </a:pPr>
            <a:r>
              <a:rPr lang="pt-PT" sz="2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DEUS FIEL ATÉ AO FIM!</a:t>
            </a:r>
          </a:p>
          <a:p>
            <a:pPr lvl="2">
              <a:lnSpc>
                <a:spcPts val="2200"/>
              </a:lnSpc>
              <a:buFontTx/>
              <a:buNone/>
              <a:defRPr/>
            </a:pP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</a:t>
            </a:r>
            <a:r>
              <a:rPr lang="pt-PT" sz="2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Quem honra “o pai” é perdoado,</a:t>
            </a:r>
          </a:p>
          <a:p>
            <a:pPr lvl="2">
              <a:lnSpc>
                <a:spcPts val="2200"/>
              </a:lnSpc>
              <a:buFontTx/>
              <a:buNone/>
              <a:defRPr/>
            </a:pP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quem honra “a mãe” garante o seu tesouro!</a:t>
            </a:r>
          </a:p>
          <a:p>
            <a:pPr lvl="2">
              <a:lnSpc>
                <a:spcPts val="2200"/>
              </a:lnSpc>
              <a:buFontTx/>
              <a:buNone/>
              <a:defRPr/>
            </a:pP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Meu filho, ampara-os na velhice,</a:t>
            </a:r>
          </a:p>
          <a:p>
            <a:pPr lvl="2">
              <a:lnSpc>
                <a:spcPts val="2200"/>
              </a:lnSpc>
              <a:buFontTx/>
              <a:buNone/>
              <a:defRPr/>
            </a:pP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pois Deus não esquece o bem que lhes é feito.</a:t>
            </a:r>
          </a:p>
        </p:txBody>
      </p:sp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 rot="20392586">
            <a:off x="381913" y="1274732"/>
            <a:ext cx="3046756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440822" y="6151101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4029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029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029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40298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85809" y="613187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4131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131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131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41322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6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3550" y="4397375"/>
            <a:ext cx="2376488" cy="1617663"/>
          </a:xfrm>
          <a:noFill/>
        </p:spPr>
      </p:pic>
      <p:sp>
        <p:nvSpPr>
          <p:cNvPr id="123907" name="WordArt 10"/>
          <p:cNvSpPr>
            <a:spLocks noChangeArrowheads="1" noChangeShapeType="1" noTextEdit="1"/>
          </p:cNvSpPr>
          <p:nvPr/>
        </p:nvSpPr>
        <p:spPr bwMode="auto">
          <a:xfrm>
            <a:off x="7967663" y="5572125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123908" name="WordArt 6"/>
          <p:cNvSpPr>
            <a:spLocks noChangeArrowheads="1" noChangeShapeType="1" noTextEdit="1"/>
          </p:cNvSpPr>
          <p:nvPr/>
        </p:nvSpPr>
        <p:spPr bwMode="auto">
          <a:xfrm>
            <a:off x="7737475" y="4183063"/>
            <a:ext cx="482600" cy="566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 dirty="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1" name="WordArt 7"/>
          <p:cNvSpPr>
            <a:spLocks noChangeArrowheads="1" noChangeShapeType="1" noTextEdit="1"/>
          </p:cNvSpPr>
          <p:nvPr/>
        </p:nvSpPr>
        <p:spPr bwMode="auto">
          <a:xfrm>
            <a:off x="6929438" y="5244095"/>
            <a:ext cx="522881" cy="5804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10" name="WordArt 15"/>
          <p:cNvSpPr>
            <a:spLocks noChangeArrowheads="1" noChangeShapeType="1" noTextEdit="1"/>
          </p:cNvSpPr>
          <p:nvPr/>
        </p:nvSpPr>
        <p:spPr bwMode="auto">
          <a:xfrm>
            <a:off x="539553" y="476672"/>
            <a:ext cx="8064896" cy="21602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635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SAGRADA FAMÍLIA</a:t>
            </a:r>
          </a:p>
          <a:p>
            <a:pPr algn="ctr">
              <a:lnSpc>
                <a:spcPts val="3500"/>
              </a:lnSpc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635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de Jesus, Maria e José</a:t>
            </a:r>
          </a:p>
        </p:txBody>
      </p:sp>
      <p:sp>
        <p:nvSpPr>
          <p:cNvPr id="12" name="WordArt 18"/>
          <p:cNvSpPr>
            <a:spLocks noChangeArrowheads="1" noChangeShapeType="1" noTextEdit="1"/>
          </p:cNvSpPr>
          <p:nvPr/>
        </p:nvSpPr>
        <p:spPr bwMode="auto">
          <a:xfrm>
            <a:off x="971600" y="2780928"/>
            <a:ext cx="7248475" cy="39961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pt-PT" sz="3600" i="1" kern="10" spc="150" baseline="0" dirty="0">
                <a:ln w="11430"/>
                <a:solidFill>
                  <a:srgbClr val="FFCC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Arial"/>
              </a:rPr>
              <a:t>- </a:t>
            </a:r>
            <a:r>
              <a:rPr lang="pt-PT" sz="3600" i="1" kern="10" spc="150" baseline="0" dirty="0">
                <a:ln w="11430"/>
                <a:solidFill>
                  <a:srgbClr val="FFCC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Domingo dentro da Oitava do Natal -</a:t>
            </a:r>
          </a:p>
        </p:txBody>
      </p:sp>
      <p:sp>
        <p:nvSpPr>
          <p:cNvPr id="123912" name="Text Box 11"/>
          <p:cNvSpPr txBox="1">
            <a:spLocks noChangeArrowheads="1"/>
          </p:cNvSpPr>
          <p:nvPr/>
        </p:nvSpPr>
        <p:spPr bwMode="auto">
          <a:xfrm>
            <a:off x="684213" y="3349625"/>
            <a:ext cx="5857875" cy="245586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A </a:t>
            </a:r>
            <a:r>
              <a:rPr lang="pt-PT" sz="2400" i="1" baseline="0" dirty="0">
                <a:latin typeface="Arial" charset="0"/>
              </a:rPr>
              <a:t>Sagrada Família </a:t>
            </a:r>
            <a:r>
              <a:rPr lang="pt-PT" sz="2400" baseline="0" dirty="0">
                <a:latin typeface="Arial" charset="0"/>
              </a:rPr>
              <a:t>começa por </a:t>
            </a:r>
            <a:r>
              <a:rPr lang="pt-PT" sz="2400" i="1" baseline="0" dirty="0">
                <a:latin typeface="Arial" charset="0"/>
              </a:rPr>
              <a:t>ser fiel</a:t>
            </a:r>
            <a:r>
              <a:rPr lang="pt-PT" sz="2400" baseline="0" dirty="0">
                <a:latin typeface="Arial" charset="0"/>
              </a:rPr>
              <a:t> </a:t>
            </a:r>
            <a:r>
              <a:rPr lang="pt-PT" sz="2400" i="1" baseline="0" dirty="0">
                <a:latin typeface="Arial" charset="0"/>
              </a:rPr>
              <a:t>à Lei </a:t>
            </a:r>
            <a:r>
              <a:rPr lang="pt-PT" sz="2400" baseline="0" dirty="0">
                <a:latin typeface="Arial" charset="0"/>
              </a:rPr>
              <a:t>de Deus…  </a:t>
            </a:r>
            <a:r>
              <a:rPr lang="pt-PT" sz="2000" b="0" i="1" baseline="0" dirty="0">
                <a:latin typeface="Arial" charset="0"/>
              </a:rPr>
              <a:t>[ 3ª L. / </a:t>
            </a:r>
            <a:r>
              <a:rPr lang="pt-PT" sz="2000" b="0" i="1" baseline="0" dirty="0" smtClean="0">
                <a:latin typeface="Arial" charset="0"/>
              </a:rPr>
              <a:t>Evang.</a:t>
            </a:r>
            <a:r>
              <a:rPr lang="pt-PT" sz="2000" b="0" baseline="0" dirty="0" smtClean="0">
                <a:latin typeface="Arial" charset="0"/>
              </a:rPr>
              <a:t> 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Lc 2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400" baseline="0" dirty="0">
                <a:latin typeface="Arial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</a:t>
            </a:r>
            <a:r>
              <a:rPr lang="pt-PT" sz="2400" i="1" baseline="0" dirty="0">
                <a:latin typeface="Arial" charset="0"/>
              </a:rPr>
              <a:t>“Sábios conselhos”</a:t>
            </a:r>
            <a:r>
              <a:rPr lang="pt-PT" sz="2400" baseline="0" dirty="0">
                <a:latin typeface="Arial" charset="0"/>
              </a:rPr>
              <a:t> para os </a:t>
            </a:r>
            <a:r>
              <a:rPr lang="pt-PT" sz="2400" i="1" baseline="0" dirty="0">
                <a:latin typeface="Arial" charset="0"/>
              </a:rPr>
              <a:t>filhos</a:t>
            </a:r>
            <a:r>
              <a:rPr lang="pt-PT" sz="2400" baseline="0" dirty="0">
                <a:latin typeface="Arial" charset="0"/>
              </a:rPr>
              <a:t> </a:t>
            </a:r>
            <a:r>
              <a:rPr lang="pt-PT" sz="2400" baseline="0" dirty="0" smtClean="0">
                <a:latin typeface="Arial" charset="0"/>
              </a:rPr>
              <a:t>na relação com os </a:t>
            </a:r>
            <a:r>
              <a:rPr lang="pt-PT" sz="2400" i="1" baseline="0" dirty="0">
                <a:latin typeface="Arial" charset="0"/>
              </a:rPr>
              <a:t>pais </a:t>
            </a:r>
            <a:r>
              <a:rPr lang="pt-PT" sz="2400" baseline="0" dirty="0">
                <a:latin typeface="Arial" charset="0"/>
              </a:rPr>
              <a:t>… </a:t>
            </a:r>
            <a:r>
              <a:rPr lang="pt-PT" sz="2000" b="0" i="1" baseline="0" dirty="0">
                <a:latin typeface="Arial" charset="0"/>
              </a:rPr>
              <a:t>[ 1ª </a:t>
            </a:r>
            <a:r>
              <a:rPr lang="pt-PT" sz="2000" b="0" i="1" baseline="0" dirty="0" smtClean="0">
                <a:latin typeface="Arial" charset="0"/>
              </a:rPr>
              <a:t>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Sir 3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O </a:t>
            </a:r>
            <a:r>
              <a:rPr lang="pt-PT" sz="2400" i="1" baseline="0" dirty="0">
                <a:latin typeface="Arial" charset="0"/>
              </a:rPr>
              <a:t>Amor </a:t>
            </a:r>
            <a:r>
              <a:rPr lang="pt-PT" sz="2400" baseline="0" dirty="0">
                <a:latin typeface="Arial" charset="0"/>
              </a:rPr>
              <a:t>e a </a:t>
            </a:r>
            <a:r>
              <a:rPr lang="pt-PT" sz="2400" i="1" baseline="0" dirty="0">
                <a:latin typeface="Arial" charset="0"/>
              </a:rPr>
              <a:t>Paz</a:t>
            </a:r>
            <a:r>
              <a:rPr lang="pt-PT" sz="2400" baseline="0" dirty="0">
                <a:latin typeface="Arial" charset="0"/>
              </a:rPr>
              <a:t> devem guiar todas as </a:t>
            </a:r>
            <a:r>
              <a:rPr lang="pt-PT" sz="2400" i="1" baseline="0" dirty="0">
                <a:latin typeface="Arial" charset="0"/>
              </a:rPr>
              <a:t>relações familiares </a:t>
            </a:r>
            <a:r>
              <a:rPr lang="pt-PT" sz="2400" baseline="0" dirty="0">
                <a:latin typeface="Arial" charset="0"/>
              </a:rPr>
              <a:t>… </a:t>
            </a:r>
            <a:r>
              <a:rPr lang="pt-PT" sz="2000" b="0" i="1" baseline="0" dirty="0">
                <a:latin typeface="Arial" charset="0"/>
              </a:rPr>
              <a:t>[ 2ª </a:t>
            </a:r>
            <a:r>
              <a:rPr lang="pt-PT" sz="2000" b="0" i="1" baseline="0" dirty="0" smtClean="0">
                <a:latin typeface="Arial" charset="0"/>
              </a:rPr>
              <a:t>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Cl 3 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>
            <a:off x="2921896" y="5896977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 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140968"/>
            <a:ext cx="2641600" cy="24542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>
            <a:off x="392113" y="827088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8"/>
            <a:ext cx="1966189" cy="1815182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351212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Hossana nas alturas!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45" name="Picture 22" descr="BREAD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 rot="19057521">
            <a:off x="178028" y="1801753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1800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1ª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 A-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Vinde,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 smtClean="0">
                <a:solidFill>
                  <a:srgbClr val="FFFFFF"/>
                </a:solidFill>
                <a:latin typeface="Arial" charset="0"/>
              </a:rPr>
              <a:t>                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2ª)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600" spc="1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18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A-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e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bebemos deste cálice,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anunciamos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, Senhor, a Vossa morte,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esperando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 Vossa vinda gloriosa.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2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1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1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400" i="1" spc="100" dirty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24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4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4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4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i="1" spc="100" dirty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     A-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e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agora viveis para sempre.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Salvador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do mundo, salvai-nos!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Vinde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, Senhor Jesus!</a:t>
            </a:r>
            <a:endParaRPr lang="pt-PT" sz="24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43364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3365" name="Line 6"/>
          <p:cNvSpPr>
            <a:spLocks noChangeShapeType="1"/>
          </p:cNvSpPr>
          <p:nvPr/>
        </p:nvSpPr>
        <p:spPr bwMode="auto">
          <a:xfrm>
            <a:off x="2484438" y="2636838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3366" name="Line 7"/>
          <p:cNvSpPr>
            <a:spLocks noChangeShapeType="1"/>
          </p:cNvSpPr>
          <p:nvPr/>
        </p:nvSpPr>
        <p:spPr bwMode="auto">
          <a:xfrm>
            <a:off x="3224213" y="4292600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3369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370" name="Raio 9"/>
          <p:cNvSpPr>
            <a:spLocks noChangeArrowheads="1"/>
          </p:cNvSpPr>
          <p:nvPr/>
        </p:nvSpPr>
        <p:spPr bwMode="auto">
          <a:xfrm rot="-5758268">
            <a:off x="1350963" y="5257800"/>
            <a:ext cx="254000" cy="736600"/>
          </a:xfrm>
          <a:prstGeom prst="lightningBolt">
            <a:avLst/>
          </a:prstGeom>
          <a:solidFill>
            <a:srgbClr val="99CCFF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3"/>
          <p:cNvSpPr>
            <a:spLocks noChangeArrowheads="1" noChangeShapeType="1" noTextEdit="1"/>
          </p:cNvSpPr>
          <p:nvPr/>
        </p:nvSpPr>
        <p:spPr bwMode="auto">
          <a:xfrm>
            <a:off x="1979712" y="920001"/>
            <a:ext cx="2736304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9389" y="4118963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3" y="1628775"/>
            <a:ext cx="3883025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44402" name="Picture 22" descr="BREAD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272469" y="6079093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4541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4541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4541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5418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936766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43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4643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643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6440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3425" y="2595383"/>
            <a:ext cx="3243254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58" name="Picture 14" descr="http://t2.gstatic.com/images?q=tbn:ANd9GcTbptiSBsVXMia1zDcQofP8ez3gCIJnDCCiTvxh7bLw5MSJSsRO9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976" y="2348880"/>
            <a:ext cx="4191000" cy="2951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7459" name="Line 4"/>
          <p:cNvSpPr>
            <a:spLocks noChangeShapeType="1"/>
          </p:cNvSpPr>
          <p:nvPr/>
        </p:nvSpPr>
        <p:spPr bwMode="auto">
          <a:xfrm flipH="1" flipV="1">
            <a:off x="540469" y="1556792"/>
            <a:ext cx="2519363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7460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7462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47463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15925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7465" name="Picture 22" descr="BREAD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" name="Rectangle 2"/>
          <p:cNvSpPr>
            <a:spLocks noGrp="1" noChangeArrowheads="1"/>
          </p:cNvSpPr>
          <p:nvPr>
            <p:ph type="title"/>
          </p:nvPr>
        </p:nvSpPr>
        <p:spPr>
          <a:xfrm>
            <a:off x="3286125" y="857250"/>
            <a:ext cx="5606355" cy="5543550"/>
          </a:xfrm>
        </p:spPr>
        <p:txBody>
          <a:bodyPr/>
          <a:lstStyle/>
          <a:p>
            <a:pPr>
              <a:defRPr/>
            </a:pPr>
            <a:r>
              <a:rPr lang="pt-PT" sz="800" dirty="0" smtClean="0"/>
              <a:t/>
            </a:r>
            <a:br>
              <a:rPr lang="pt-PT" sz="800" dirty="0" smtClean="0"/>
            </a:b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Ó 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admirável </a:t>
            </a: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noite, 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em que nasceu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do 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seio de Maria o Redentor!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Em humildade extrema apareceu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Quem é do Pai celeste resplendor.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Quem </a:t>
            </a: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é do Pai celeste resplendor.</a:t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EXULTEMOS DE </a:t>
            </a: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ALEGRIA,</a:t>
            </a: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ADOREMOS O SENHOR:</a:t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DA VIRGEM SANTA MARIA</a:t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NASCEU CRISTO O REDENTOR.</a:t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Rejubilou </a:t>
            </a: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terra de alegria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 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santo nascimento de Jesus: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Do seio imaculado de Maria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surgiu 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em noite escura a eterna luz.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Surgiu </a:t>
            </a: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em noite escura a eterna luz.</a:t>
            </a: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510976" y="968474"/>
            <a:ext cx="2548856" cy="47287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150938" y="1484784"/>
            <a:ext cx="6372225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8486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8488" name="WordArt 8"/>
          <p:cNvSpPr>
            <a:spLocks noChangeArrowheads="1" noChangeShapeType="1" noTextEdit="1"/>
          </p:cNvSpPr>
          <p:nvPr/>
        </p:nvSpPr>
        <p:spPr bwMode="auto">
          <a:xfrm>
            <a:off x="1835696" y="5611391"/>
            <a:ext cx="6337300" cy="7699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OBRIGADO, PAI,</a:t>
            </a:r>
          </a:p>
          <a:p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QUE SEMPRE NOS AMAS!</a:t>
            </a:r>
          </a:p>
        </p:txBody>
      </p:sp>
      <p:sp>
        <p:nvSpPr>
          <p:cNvPr id="9" name="Rectângulo 8"/>
          <p:cNvSpPr/>
          <p:nvPr/>
        </p:nvSpPr>
        <p:spPr>
          <a:xfrm>
            <a:off x="441226" y="1584106"/>
            <a:ext cx="842493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	Deus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criou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</a:rPr>
              <a:t>(“inventou”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) a família humana para ser 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    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	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reflexo da Sua Família Trinitária. Porque Deus é, 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    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	ao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mesmo tempo, pai, mãe, filho, irmão… </a:t>
            </a:r>
          </a:p>
          <a:p>
            <a:pPr>
              <a:lnSpc>
                <a:spcPts val="2500"/>
              </a:lnSpc>
              <a:spcAft>
                <a:spcPts val="600"/>
              </a:spcAft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	   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	</a:t>
            </a:r>
            <a:r>
              <a:rPr lang="pt-PT" sz="2200" i="1" spc="100" baseline="0" dirty="0" smtClean="0">
                <a:solidFill>
                  <a:srgbClr val="F8F8F8"/>
                </a:solidFill>
                <a:latin typeface="Arial" charset="0"/>
              </a:rPr>
              <a:t>A </a:t>
            </a:r>
            <a:r>
              <a:rPr lang="pt-PT" sz="2200" i="1" spc="100" baseline="0" dirty="0">
                <a:solidFill>
                  <a:srgbClr val="F8F8F8"/>
                </a:solidFill>
                <a:latin typeface="Arial" charset="0"/>
              </a:rPr>
              <a:t>pensar neste Mistério, agradecemos: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~ Dizemos “obrigado” a Deus, pela mãe 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	e pelo pai, que nos “dão a vida” numa família…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~ Damos graças a Deus, pelos casais humanos,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	que se unem para nos gerar por amor…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~ Estamos gratos a Deus, pelos filhos nascidos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	nos matrimónios que vivem na fidelidade…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~ Agradecemos a Deus, pelos jovens que, </a:t>
            </a:r>
          </a:p>
          <a:p>
            <a:pPr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	por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Amor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, renunciam a formar uma família...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1152103" y="1011907"/>
            <a:ext cx="6372225" cy="47287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614554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ttp://www.tocadacotia.com/wp-content/gallery/nascimento-de-jesus/nascimento-de-jesus-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8676" y="2996952"/>
            <a:ext cx="4460295" cy="32397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8482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150938" y="1484784"/>
            <a:ext cx="6372225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8486" name="Picture 22" descr="BREAD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1152103" y="1011907"/>
            <a:ext cx="6372225" cy="47287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(2)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336675" y="1511352"/>
            <a:ext cx="5683597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SENHOR JESUS, ILUMINAI NOSSAS FAMÍLIAS</a:t>
            </a:r>
          </a:p>
          <a:p>
            <a:pPr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 O AMOR DE VOSSO PAI!</a:t>
            </a:r>
          </a:p>
          <a:p>
            <a:pPr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SENHOR JESUS, ILUMINAI, ILUMINAI NOSSAS FAMÍLIAS</a:t>
            </a:r>
          </a:p>
          <a:p>
            <a:pPr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 O AMOR DE VOSSO PAI!</a:t>
            </a:r>
          </a:p>
          <a:p>
            <a:pPr>
              <a:defRPr/>
            </a:pPr>
            <a:endParaRPr lang="pt-PT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PT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Em cada família</a:t>
            </a:r>
          </a:p>
          <a:p>
            <a:pPr>
              <a:defRPr/>
            </a:pPr>
            <a:r>
              <a:rPr lang="pt-PT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que </a:t>
            </a:r>
            <a:r>
              <a:rPr lang="pt-PT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Deus abençoa,</a:t>
            </a:r>
          </a:p>
          <a:p>
            <a:pPr>
              <a:defRPr/>
            </a:pPr>
            <a:r>
              <a:rPr lang="pt-PT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floresce </a:t>
            </a:r>
            <a:r>
              <a:rPr lang="pt-PT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pt-PT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Igreja,</a:t>
            </a:r>
            <a:endParaRPr lang="pt-PT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PT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renasce </a:t>
            </a:r>
            <a:r>
              <a:rPr lang="pt-PT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pessoa.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506" name="Picture 10" descr="http://4.bp.blogspot.com/-MwFlWqPgM-M/Tv2hYoFGY4I/AAAAAAAAAsw/X5KOLvdAC-w/s1600/sagrada%2Bfamilia%2Bholy_famil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554860"/>
            <a:ext cx="3289300" cy="46815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1052513"/>
            <a:ext cx="2700337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707904" y="1082663"/>
            <a:ext cx="4576947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ESTOU PENSANDO EM DEUS,</a:t>
            </a:r>
          </a:p>
          <a:p>
            <a:pPr>
              <a:defRPr/>
            </a:pP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ESTOU PENSANDO NO AMOR. </a:t>
            </a:r>
            <a:r>
              <a:rPr lang="pt-PT" sz="20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(2)</a:t>
            </a:r>
            <a:endParaRPr lang="pt-PT" sz="20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pt-PT" sz="20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PT" sz="20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Tudo seria bem melhor</a:t>
            </a:r>
          </a:p>
          <a:p>
            <a:pPr>
              <a:defRPr/>
            </a:pP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se o Natal não fosse um </a:t>
            </a:r>
            <a:r>
              <a:rPr lang="pt-PT" sz="20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dia,</a:t>
            </a:r>
            <a:endParaRPr lang="pt-PT" sz="20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e se as mães fossem </a:t>
            </a:r>
            <a:r>
              <a:rPr lang="pt-PT" sz="20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Maria,</a:t>
            </a:r>
            <a:endParaRPr lang="pt-PT" sz="20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e se os pais fossem José,</a:t>
            </a:r>
          </a:p>
          <a:p>
            <a:pPr>
              <a:defRPr/>
            </a:pP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e se a gente se parecesse</a:t>
            </a:r>
          </a:p>
          <a:p>
            <a:pPr>
              <a:defRPr/>
            </a:pP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com Jesus de Nazaré.</a:t>
            </a:r>
          </a:p>
          <a:p>
            <a:pPr>
              <a:defRPr/>
            </a:pPr>
            <a:endParaRPr lang="pt-PT" sz="20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PT" sz="20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</a:t>
            </a: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Tudo seria bem melhor</a:t>
            </a:r>
          </a:p>
          <a:p>
            <a:pPr>
              <a:defRPr/>
            </a:pP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se o meu povo procurasse,</a:t>
            </a:r>
          </a:p>
          <a:p>
            <a:pPr>
              <a:defRPr/>
            </a:pP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nos caminhos onde andasse,</a:t>
            </a:r>
          </a:p>
          <a:p>
            <a:pPr>
              <a:defRPr/>
            </a:pP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pensar mais no seu Senhor;</a:t>
            </a:r>
          </a:p>
          <a:p>
            <a:pPr>
              <a:defRPr/>
            </a:pP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mas </a:t>
            </a:r>
            <a:r>
              <a:rPr lang="pt-PT" sz="20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Você </a:t>
            </a: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fica esquecido</a:t>
            </a:r>
          </a:p>
          <a:p>
            <a:pPr>
              <a:defRPr/>
            </a:pP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e por isso falta amor.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579495" y="485273"/>
            <a:ext cx="2700203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0" name="Picture 12" descr="http://t3.gstatic.com/images?q=tbn:ANd9GcTbXoypliNKl6kyQhbUZ4owuzi3N0E2CUXj-DHU2MKFIlmJub2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76672"/>
            <a:ext cx="2200462" cy="32612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1" name="Picture 28" descr="http://sacrificiovivoesanto.files.wordpress.com/2011/12/sagrada-familia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09773"/>
            <a:ext cx="1851347" cy="25155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2" name="Picture 26" descr="http://4.bp.blogspot.com/_zAh_79SXyaw/TP9vYmhst1I/AAAAAAAADeA/39yuISvexZI/s1600/Maria241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1001" y="3435132"/>
            <a:ext cx="3550193" cy="2995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3" name="Picture 24" descr="http://noticias.gospelmais.com.br/files/2011/12/Presepio-na-Guatemal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7" y="404812"/>
            <a:ext cx="2376116" cy="23761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4" name="Picture 12" descr="http://www.tocadacotia.com/wp-content/gallery/nascimento-de-jesus/nascimento-de-jesus-7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404812"/>
            <a:ext cx="3866139" cy="2808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5" name="Picture 20" descr="http://jesusluzdomundo.files.wordpress.com/2010/12/nascimento-de-jesus-2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149080"/>
            <a:ext cx="3167273" cy="23762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937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4938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Rectângulo 10"/>
          <p:cNvSpPr/>
          <p:nvPr/>
        </p:nvSpPr>
        <p:spPr>
          <a:xfrm rot="21157394">
            <a:off x="378507" y="1681630"/>
            <a:ext cx="8811908" cy="265713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  <a:defRPr/>
            </a:pP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Família de Nazaré, que teve de sofrer desde o início, como “refugiados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” na 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“emigração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”, 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em terra estrangeira… é 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sempre o 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modelo para toda a família: esposos, pais, filhos, irmãos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</a:t>
            </a:r>
            <a:endParaRPr lang="pt-PT" sz="36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WordArt 4"/>
          <p:cNvSpPr>
            <a:spLocks noChangeArrowheads="1" noChangeShapeType="1"/>
          </p:cNvSpPr>
          <p:nvPr/>
        </p:nvSpPr>
        <p:spPr bwMode="auto">
          <a:xfrm>
            <a:off x="5313363" y="5445224"/>
            <a:ext cx="3291085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651421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0" name="Picture 12" descr="http://t3.gstatic.com/images?q=tbn:ANd9GcTbXoypliNKl6kyQhbUZ4owuzi3N0E2CUXj-DHU2MKFIlmJub2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76672"/>
            <a:ext cx="2200462" cy="32612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1" name="Picture 28" descr="http://sacrificiovivoesanto.files.wordpress.com/2011/12/sagrada-familia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09773"/>
            <a:ext cx="1851347" cy="25155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2" name="Picture 26" descr="http://4.bp.blogspot.com/_zAh_79SXyaw/TP9vYmhst1I/AAAAAAAADeA/39yuISvexZI/s1600/Maria241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8271" y="3457598"/>
            <a:ext cx="3550193" cy="2995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3" name="Picture 24" descr="http://noticias.gospelmais.com.br/files/2011/12/Presepio-na-Guatemal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7" y="404812"/>
            <a:ext cx="2376116" cy="23761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4" name="Picture 12" descr="http://www.tocadacotia.com/wp-content/gallery/nascimento-de-jesus/nascimento-de-jesus-7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404812"/>
            <a:ext cx="3866139" cy="2808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5" name="Picture 20" descr="http://jesusluzdomundo.files.wordpress.com/2010/12/nascimento-de-jesus-2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149080"/>
            <a:ext cx="3167273" cy="23762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937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4938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Rectângulo 10"/>
          <p:cNvSpPr/>
          <p:nvPr/>
        </p:nvSpPr>
        <p:spPr>
          <a:xfrm rot="21157394">
            <a:off x="378507" y="1681630"/>
            <a:ext cx="8811908" cy="2657138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  <a:defRPr/>
            </a:pP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Família de Nazaré, que teve de sofrer desde o início, como “refugiados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” na 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“emigração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”, 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em terra estrangeira… </a:t>
            </a:r>
            <a:r>
              <a:rPr lang="pt-PT" sz="3600" baseline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é </a:t>
            </a:r>
            <a:r>
              <a:rPr lang="pt-PT" sz="3600" baseline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sempre o 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modelo para toda a família: esposos, pais, filhos, irmãos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</a:t>
            </a:r>
            <a:endParaRPr lang="pt-PT" sz="36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63500">
                  <a:schemeClr val="bg1">
                    <a:alpha val="4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54" name="Picture 9" descr="http://apaz.no.sapo.pt/NATAL-sagrada_familia_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1713" y="1700213"/>
            <a:ext cx="3360737" cy="3921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11188" y="804863"/>
            <a:ext cx="2259012" cy="1039812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1713458"/>
            <a:ext cx="6913563" cy="3587750"/>
          </a:xfrm>
        </p:spPr>
        <p:txBody>
          <a:bodyPr/>
          <a:lstStyle/>
          <a:p>
            <a:pPr>
              <a:defRPr/>
            </a:pP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OS PASTORES VIERAM A TODA A PRESSA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 ENCONTRARAM MARIA, JOSÉ E 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MENINO DEITADO NA MANJEDOURA.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minha alma suspira ansiosamente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pelos átrios do Senhor.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O meu coração e a minha carne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exultam no Deus vivo.</a:t>
            </a:r>
          </a:p>
        </p:txBody>
      </p:sp>
      <p:sp>
        <p:nvSpPr>
          <p:cNvPr id="7" name="WordArt 3"/>
          <p:cNvSpPr>
            <a:spLocks noChangeArrowheads="1" noChangeShapeType="1" noTextEdit="1"/>
          </p:cNvSpPr>
          <p:nvPr/>
        </p:nvSpPr>
        <p:spPr bwMode="auto">
          <a:xfrm rot="20155621">
            <a:off x="394152" y="846174"/>
            <a:ext cx="2467645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936766" y="6059866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69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69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69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 da </a:t>
            </a:r>
          </a:p>
          <a:p>
            <a:pPr algn="ctr"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8" name="WordArt 3"/>
          <p:cNvSpPr>
            <a:spLocks noChangeArrowheads="1" noChangeShapeType="1" noTextEdit="1"/>
          </p:cNvSpPr>
          <p:nvPr/>
        </p:nvSpPr>
        <p:spPr bwMode="auto">
          <a:xfrm>
            <a:off x="1795875" y="5713281"/>
            <a:ext cx="7124355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r>
              <a:rPr lang="pt-PT" sz="3600" cap="all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+mn-cs"/>
              </a:rPr>
              <a:t>DITOSOS OS QUE TEMEM O SENHOR,</a:t>
            </a:r>
          </a:p>
          <a:p>
            <a:pPr>
              <a:defRPr/>
            </a:pPr>
            <a:r>
              <a:rPr lang="pt-PT" sz="3600" cap="all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+mn-cs"/>
              </a:rPr>
              <a:t>DITOSOS OS QUE SEGUEM OS SEUS CAMINHOS!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30056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</p:spPr>
      </p:pic>
      <p:sp>
        <p:nvSpPr>
          <p:cNvPr id="12" name="Rectângulo 11"/>
          <p:cNvSpPr/>
          <p:nvPr/>
        </p:nvSpPr>
        <p:spPr>
          <a:xfrm>
            <a:off x="765093" y="1188035"/>
            <a:ext cx="819939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“Deus quis honrar os pais nos filhos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firmou sobre eles a autoridade da mãe.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Quem honra seu pai obtém o perdão dos pecados,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acumula um tesouro quem honra sua mãe. 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Quem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honra o pai encontrará alegria nos seus filhos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será atendido na sua oração.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Quem honra seu pai terá longa vida,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quem lhe obedece será o conforto de sua mãe.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Filho, ampara a velhice do teu pai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não o desgostes durante a sua vida.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 a sua mente enfraquece, sê indulgente para com ele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não o desprezes, tu que estás no vigor da vida, porque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tua caridade para com teu pai nunca será esquecida e converter-se-á em desconto dos teus pecados”.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   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(Sir 3)</a:t>
            </a:r>
          </a:p>
        </p:txBody>
      </p:sp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>
            <a:off x="1689074" y="908720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 rot="20350311">
            <a:off x="326346" y="5835904"/>
            <a:ext cx="1438961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3107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877272"/>
            <a:ext cx="4064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31079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</p:spPr>
      </p:pic>
      <p:sp>
        <p:nvSpPr>
          <p:cNvPr id="9" name="Rectângulo 8"/>
          <p:cNvSpPr/>
          <p:nvPr/>
        </p:nvSpPr>
        <p:spPr>
          <a:xfrm>
            <a:off x="467544" y="1700808"/>
            <a:ext cx="83876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“Irmãos: Como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eleitos de Deus,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santos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prediletos,</a:t>
            </a:r>
            <a:endParaRPr lang="pt-PT" sz="2200" spc="100" baseline="0" dirty="0">
              <a:solidFill>
                <a:srgbClr val="F8F8F8"/>
              </a:solidFill>
              <a:latin typeface="Arial" charset="0"/>
            </a:endParaRP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revesti-vos de sentimentos de misericórdia,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de bondade, humildade, mansidão e paciência.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Suportai-vos uns aos outros e perdoai-vos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mutuamente, se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algum tiver razão de queixa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contra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outro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Tal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como o Senhor vos perdoou,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assim deveis fazer vós também.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Acima de tudo, revesti-vos da caridade,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que é o vínculo da perfeição.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Reine em vossos corações a paz de Cristo,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à qual fostes chamados para formar um só corpo.    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689074" y="1133461"/>
            <a:ext cx="3098950" cy="27931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17562</TotalTime>
  <Words>1948</Words>
  <Application>Microsoft Office PowerPoint</Application>
  <PresentationFormat>Apresentação no Ecrã (4:3)</PresentationFormat>
  <Paragraphs>290</Paragraphs>
  <Slides>29</Slides>
  <Notes>6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10</vt:i4>
      </vt:variant>
      <vt:variant>
        <vt:lpstr>Títulos dos diapositivos</vt:lpstr>
      </vt:variant>
      <vt:variant>
        <vt:i4>29</vt:i4>
      </vt:variant>
    </vt:vector>
  </HeadingPairs>
  <TitlesOfParts>
    <vt:vector size="46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7_Modelo de apresentação predefinido</vt:lpstr>
      <vt:lpstr>8_Modelo de apresentação predefinido</vt:lpstr>
      <vt:lpstr>9_Modelo de apresentação predefinido</vt:lpstr>
      <vt:lpstr>10_Modelo de apresentação predefinido</vt:lpstr>
      <vt:lpstr>Apresentação do PowerPoint</vt:lpstr>
      <vt:lpstr>Apresentação do PowerPoint</vt:lpstr>
      <vt:lpstr>Apresentação do PowerPoint</vt:lpstr>
      <vt:lpstr>OS PASTORES VIERAM A TODA A PRESSA E ENCONTRARAM MARIA, JOSÉ E  O MENINO DEITADO NA MANJEDOURA.      1. A minha alma suspira ansiosamente    pelos átrios do Senhor.    O meu coração e a minha carne    exultam no Deus vivo.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 (1ª) P- Mistério da fé!       A- Anunciamos, Senhor, a Vossa morte,           proclamamos a Vossa Ressurreição.          Vinde, Senhor Jesus!                     (2ª)  P- Mistério admirável da nossa fé!      A- Quando comemos deste pão           e bebemos deste cálice,            anunciamos, Senhor, a Vossa morte,           esperando a Vossa vinda gloriosa.      (3ª) P- Mistério da fé para a salvação do mundo!       A- Glória a Vós que morrestes na cruz      e agora viveis para sempre.     Salvador do mundo, salvai-nos!      Vinde, Senhor Jesus!</vt:lpstr>
      <vt:lpstr>Apresentação do PowerPoint</vt:lpstr>
      <vt:lpstr>Apresentação do PowerPoint</vt:lpstr>
      <vt:lpstr>Apresentação do PowerPoint</vt:lpstr>
      <vt:lpstr> 1. Ó admirável noite, em que nasceu    do seio de Maria o Redentor!    Em humildade extrema apareceu    Quem é do Pai celeste resplendor.       Quem é do Pai celeste resplendor.  EXULTEMOS DE ALEGRIA, ADOREMOS O SENHOR: DA VIRGEM SANTA MARIA NASCEU CRISTO O REDENTOR.  2. Rejubilou a terra de alegria    no santo nascimento de Jesus:    Do seio imaculado de Maria    surgiu em noite escura a eterna luz.       Surgiu em noite escura a eterna luz.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1329</cp:revision>
  <dcterms:created xsi:type="dcterms:W3CDTF">2006-05-02T09:35:59Z</dcterms:created>
  <dcterms:modified xsi:type="dcterms:W3CDTF">2015-01-10T18:52:13Z</dcterms:modified>
</cp:coreProperties>
</file>