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6"/>
  </p:notesMasterIdLst>
  <p:sldIdLst>
    <p:sldId id="370" r:id="rId5"/>
    <p:sldId id="281" r:id="rId6"/>
    <p:sldId id="389" r:id="rId7"/>
    <p:sldId id="353" r:id="rId8"/>
    <p:sldId id="371" r:id="rId9"/>
    <p:sldId id="381" r:id="rId10"/>
    <p:sldId id="258" r:id="rId11"/>
    <p:sldId id="269" r:id="rId12"/>
    <p:sldId id="372" r:id="rId13"/>
    <p:sldId id="363" r:id="rId14"/>
    <p:sldId id="391" r:id="rId15"/>
    <p:sldId id="354" r:id="rId16"/>
    <p:sldId id="362" r:id="rId17"/>
    <p:sldId id="392" r:id="rId18"/>
    <p:sldId id="307" r:id="rId19"/>
    <p:sldId id="394" r:id="rId20"/>
    <p:sldId id="262" r:id="rId21"/>
    <p:sldId id="342" r:id="rId22"/>
    <p:sldId id="382" r:id="rId23"/>
    <p:sldId id="383" r:id="rId24"/>
    <p:sldId id="326" r:id="rId25"/>
    <p:sldId id="374" r:id="rId26"/>
    <p:sldId id="379" r:id="rId27"/>
    <p:sldId id="384" r:id="rId28"/>
    <p:sldId id="385" r:id="rId29"/>
    <p:sldId id="375" r:id="rId30"/>
    <p:sldId id="376" r:id="rId31"/>
    <p:sldId id="364" r:id="rId32"/>
    <p:sldId id="395" r:id="rId33"/>
    <p:sldId id="377" r:id="rId34"/>
    <p:sldId id="393" r:id="rId35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FF"/>
    <a:srgbClr val="00FF00"/>
    <a:srgbClr val="009900"/>
    <a:srgbClr val="48FA94"/>
    <a:srgbClr val="00EA75"/>
    <a:srgbClr val="CCFF33"/>
    <a:srgbClr val="00CC00"/>
    <a:srgbClr val="33CC33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97257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8999F2-45F7-423A-AC20-1918A7307A15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959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54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955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617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86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429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48999F2-45F7-423A-AC20-1918A7307A15}" type="slidenum">
              <a:rPr lang="pt-PT" sz="1200" smtClean="0">
                <a:solidFill>
                  <a:srgbClr val="000000"/>
                </a:solidFill>
              </a:rPr>
              <a:pPr eaLnBrk="1" hangingPunct="1"/>
              <a:t>31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48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22.wmf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2.w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0.jpeg"/><Relationship Id="rId11" Type="http://schemas.openxmlformats.org/officeDocument/2006/relationships/image" Target="../media/image9.png"/><Relationship Id="rId5" Type="http://schemas.openxmlformats.org/officeDocument/2006/relationships/image" Target="../media/image29.jpeg"/><Relationship Id="rId10" Type="http://schemas.openxmlformats.org/officeDocument/2006/relationships/image" Target="../media/image22.wmf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35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2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4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55576" y="1333212"/>
            <a:ext cx="82089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“Há uma coisa, caríssimos, que não deveis esquecer: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um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 diante do Senhor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como mil anos e mil anos como um dia.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Senhor não tardará em cumprir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promessa, como pensam alguns.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usa de paciência para convosco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quer que ninguém pereça,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que todos possam arrepender-se.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Entretanto, o dia do Senhor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virá como um ladrão: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nesse dia, os céus desaparecerão com fragor,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elementos dissolver-se-ão nas chamas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terra será consumida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todas as obras que nela existem. 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682572" y="5932421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</a:endParaRPr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76163" y="1731580"/>
            <a:ext cx="8188325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vez que todas as coisas serão assim dissolvidas, como deve ser santa a vossa vida e grande a vossa piedade, esperando e apressando a vinda do dia de Deus, em que os céus se dissolverão em chamas e os elementos se fundirão no ardor do fogo!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Nós esperamos, segundo a promessa do Senhor,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novos céus e a nova terra,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onde habitará a justiça.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Portanto, caríssimos,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esperais tudo isto, empenhai-vos,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sem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pecado nem motivo algum de censura,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o Senhor vos encontre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paz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”.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       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2 Pe 3)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1132462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059837"/>
            <a:ext cx="3115914" cy="3214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8886" y="123852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41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1" descr="http://1.bp.blogspot.com/_oRxdPVBPDLg/TPpNQk1qyqI/AAAAAAAADFg/jL5DqktnQA0/s400/Evangelho%2Bde%2BJesus%2BCristo%2Bsegundo%2BMateus%2B%25283%252C1-12%2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000" y="2100261"/>
            <a:ext cx="4283037" cy="3312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500063" y="2132856"/>
            <a:ext cx="8319319" cy="401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</a:t>
            </a:r>
            <a:endParaRPr kumimoji="0" lang="pt-PT" sz="4400" i="1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endireitai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as suas veredas,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toda a criatura verá </a:t>
            </a:r>
            <a:endParaRPr kumimoji="0" lang="pt-PT" sz="4400" i="1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salvação que vem de 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Deus!</a:t>
            </a:r>
            <a:endParaRPr kumimoji="0" lang="pt-PT" sz="4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78148" y="1348800"/>
            <a:ext cx="696626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“Princípio do Evangelho de Jesus Cristo, </a:t>
            </a:r>
            <a:endParaRPr lang="pt-PT" sz="22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Filho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Está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escrito no profeta Isaías: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«Vou enviar à tua frente o meu mensageiro,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preparará o teu caminho.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voz clama no deserto: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‘Preparai o caminho do Senhor,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endireitai as suas veredas’».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Apareceu João Batista no deserto,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proclamar um batismo de penitência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remissão dos pecados.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Acorria a ele toda a gente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região da Judeia e todos os habitantes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Jerusalém, e eram batizados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ele no rio Jordão,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confessando os seus pecados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</a:t>
            </a:r>
            <a:endParaRPr lang="pt-PT" sz="22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79960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227138" y="6127247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1259632" y="1794296"/>
            <a:ext cx="7604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vestia-se de pêlos de camelo,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 cinto de cabedal em volta dos rins,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alimentava-se de gafanhotos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mel silvestre.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na sua pregação, dizia: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«Vai chegar depois de mim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é mais forte do que eu,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diante do qual eu não sou digno de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 inclinar para desatar as correias 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das suas sandálias.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Eu batizo-vos na água,</a:t>
            </a:r>
          </a:p>
          <a:p>
            <a:pPr algn="l"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Ele batizar-vos-á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no 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Espírito Santo»”. </a:t>
            </a:r>
            <a:r>
              <a:rPr lang="pt-PT" sz="22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(</a:t>
            </a: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Mc 1)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907704" y="1199418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434951" y="1315096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821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899592" y="4760128"/>
            <a:ext cx="7632848" cy="829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LEVA-NOS,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“PARA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O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DESERTO”!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484784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774332"/>
            <a:ext cx="8496300" cy="27347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Messias, Cristo, enviado pelo Pai para nos salvar no “caminho descampado” desta vida, que podemos e devemos percorrer através de:</a:t>
            </a:r>
          </a:p>
          <a:p>
            <a:pPr lvl="2"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de todos os que procuram Deus Salvador...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deserto dos que vivem esquecidos e marginalizados… 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de todos os pobres e desempregados...</a:t>
            </a:r>
          </a:p>
          <a:p>
            <a:pPr algn="l">
              <a:lnSpc>
                <a:spcPts val="26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deserto das desconfianças dentro das comunidades…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980728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11"/>
          <p:cNvSpPr/>
          <p:nvPr/>
        </p:nvSpPr>
        <p:spPr>
          <a:xfrm>
            <a:off x="899592" y="5733256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[ou </a:t>
            </a:r>
            <a:r>
              <a:rPr kumimoji="0" lang="pt-PT" b="0" u="sng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Cantamos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] :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Jesus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 </a:t>
            </a:r>
            <a:endParaRPr kumimoji="0" lang="pt-PT" sz="3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87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04483" y="558705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https://lh5.googleusercontent.com/---84WKYZ04w/TWpfN5F7vhI/AAAAAAAAASM/CMWp_v4tjZs/bib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56992"/>
            <a:ext cx="2515675" cy="18256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045" y="1196753"/>
            <a:ext cx="3400427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0" name="Picture 9" descr="http://t2.gstatic.com/images?q=tbn:ANd9GcRnJCMtj8-K__15IP4LepA-H8BVPrr0Vs7l9ZpRe5DAOJ0e0o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3645" y="3861048"/>
            <a:ext cx="2311320" cy="16864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46990" y="1988839"/>
            <a:ext cx="7714055" cy="4075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CAMINHO DO SENHOR! </a:t>
            </a:r>
            <a:r>
              <a:rPr kumimoji="0" lang="pt-PT" sz="2600" b="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Preparai o caminho do Senhor,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escutai a Palavra de Deus,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diz a voz do Mensageiro.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Procurai o Senhor com humildade,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desejai Sua vinda aos corações,</a:t>
            </a:r>
          </a:p>
          <a:p>
            <a:pPr lvl="2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diz a voz do Mensageiro.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</a:t>
            </a:r>
            <a:r>
              <a:rPr lang="pt-PT" sz="3600" kern="1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2 </a:t>
            </a:r>
            <a:endParaRPr lang="pt-PT" sz="3600" kern="10" baseline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76200">
                  <a:schemeClr val="tx1"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O </a:t>
            </a:r>
            <a:r>
              <a:rPr lang="pt-PT" sz="2000" i="1" baseline="0" dirty="0">
                <a:latin typeface="Arial" charset="0"/>
              </a:rPr>
              <a:t>mensageiro</a:t>
            </a:r>
            <a:r>
              <a:rPr lang="pt-PT" sz="2000" baseline="0" dirty="0">
                <a:latin typeface="Arial" charset="0"/>
              </a:rPr>
              <a:t> do Messias veio, à frente, </a:t>
            </a:r>
            <a:r>
              <a:rPr lang="pt-PT" sz="2000" i="1" baseline="0" dirty="0">
                <a:latin typeface="Arial" charset="0"/>
              </a:rPr>
              <a:t>preparar</a:t>
            </a:r>
            <a:r>
              <a:rPr lang="pt-PT" sz="2000" baseline="0" dirty="0">
                <a:latin typeface="Arial" charset="0"/>
              </a:rPr>
              <a:t> os seus caminhos... </a:t>
            </a:r>
            <a:r>
              <a:rPr lang="pt-PT" sz="2000" b="0" i="1" baseline="0" dirty="0">
                <a:latin typeface="Arial" charset="0"/>
              </a:rPr>
              <a:t>[ 3ª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Mc 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</a:t>
            </a:r>
            <a:r>
              <a:rPr lang="pt-PT" sz="2000" baseline="0" dirty="0" smtClean="0">
                <a:latin typeface="Arial" charset="0"/>
              </a:rPr>
              <a:t>Já tinha </a:t>
            </a:r>
            <a:r>
              <a:rPr lang="pt-PT" sz="2000" baseline="0" dirty="0">
                <a:latin typeface="Arial" charset="0"/>
              </a:rPr>
              <a:t>sido anunciado </a:t>
            </a:r>
            <a:r>
              <a:rPr lang="pt-PT" sz="2000" i="1" baseline="0" dirty="0">
                <a:latin typeface="Arial" charset="0"/>
              </a:rPr>
              <a:t>esse </a:t>
            </a:r>
            <a:r>
              <a:rPr lang="pt-PT" sz="2000" i="1" baseline="0" dirty="0" smtClean="0">
                <a:latin typeface="Arial" charset="0"/>
              </a:rPr>
              <a:t>arauto, </a:t>
            </a:r>
            <a:r>
              <a:rPr lang="pt-PT" sz="2000" baseline="0" dirty="0">
                <a:latin typeface="Arial" charset="0"/>
              </a:rPr>
              <a:t>que traria </a:t>
            </a:r>
            <a:r>
              <a:rPr lang="pt-PT" sz="2000" i="1" baseline="0" dirty="0">
                <a:latin typeface="Arial" charset="0"/>
              </a:rPr>
              <a:t>boas novas</a:t>
            </a:r>
            <a:r>
              <a:rPr lang="pt-PT" sz="2000" baseline="0" dirty="0">
                <a:latin typeface="Arial" charset="0"/>
              </a:rPr>
              <a:t> em nome do Senhor... </a:t>
            </a:r>
            <a:r>
              <a:rPr lang="pt-PT" sz="2000" b="0" i="1" baseline="0" dirty="0">
                <a:latin typeface="Arial" charset="0"/>
              </a:rPr>
              <a:t>[ 1ª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40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Esperamos os </a:t>
            </a:r>
            <a:r>
              <a:rPr lang="pt-PT" sz="2000" i="1" baseline="0" dirty="0">
                <a:latin typeface="Arial" charset="0"/>
              </a:rPr>
              <a:t>novos céus</a:t>
            </a:r>
            <a:r>
              <a:rPr lang="pt-PT" sz="2000" baseline="0" dirty="0">
                <a:latin typeface="Arial" charset="0"/>
              </a:rPr>
              <a:t> e a </a:t>
            </a:r>
            <a:r>
              <a:rPr lang="pt-PT" sz="2000" i="1" baseline="0" dirty="0">
                <a:latin typeface="Arial" charset="0"/>
              </a:rPr>
              <a:t>nova terra </a:t>
            </a:r>
            <a:r>
              <a:rPr lang="pt-PT" sz="2000" baseline="0" dirty="0">
                <a:latin typeface="Arial" charset="0"/>
              </a:rPr>
              <a:t>quando chegar </a:t>
            </a:r>
            <a:r>
              <a:rPr lang="pt-PT" sz="2000" i="1" baseline="0" dirty="0" smtClean="0">
                <a:latin typeface="Arial" charset="0"/>
              </a:rPr>
              <a:t>«o </a:t>
            </a:r>
            <a:r>
              <a:rPr lang="pt-PT" sz="2000" i="1" baseline="0" dirty="0">
                <a:latin typeface="Arial" charset="0"/>
              </a:rPr>
              <a:t>dia do </a:t>
            </a:r>
            <a:r>
              <a:rPr lang="pt-PT" sz="2000" i="1" baseline="0" dirty="0" smtClean="0">
                <a:latin typeface="Arial" charset="0"/>
              </a:rPr>
              <a:t>Senhor»</a:t>
            </a:r>
            <a:r>
              <a:rPr lang="pt-PT" sz="20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Pe 3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56160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http://comps.canstockphoto.com/can-stock-photo_csp52041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551" y="4408332"/>
            <a:ext cx="2703785" cy="202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9" descr="http://t3.gstatic.com/images?q=tbn:ANd9GcQF00-FwHaNPGP0pKOnrFv0RfxwD-cHZfustl0rWpJJrMN6SoU2k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55" y="3068960"/>
            <a:ext cx="2343745" cy="2678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7" descr="http://8e.img.v4.skyrock.net/8e8/priscilamachado/pics/1962247479_small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4" y="1493384"/>
            <a:ext cx="3927672" cy="29445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916428" y="5999636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899592" y="1473511"/>
            <a:ext cx="6919405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 AS PORTAS DOS VOSSOS CORAÇÕES!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SALVADOR: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TODO O HOMEM HÁ DE VER 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A SALVAÇÃO DE DEUS!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Tira o vestido de tristeza;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é grande o mal, maior a angústia: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Teu Salvador virá a ti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te vestirá de alegria.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Aos que têm medo e se dispersam: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Nada temais, tende coragem!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É o Senhor que vem salvar,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para a alegria vos conduz.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 descr="http://comps.canstockphoto.com/can-stock-photo_csp52041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924944"/>
            <a:ext cx="2703785" cy="2023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28166" y="1648228"/>
            <a:ext cx="3532266" cy="4157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411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899592" y="1700807"/>
            <a:ext cx="6800221" cy="4776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Vê as colinas que se abatem,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vê os abismos que se aplanam.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Vê o caminho que se abre,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a gente salva é multidão.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Brotam as águas no deserto,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lugares áridos florescem.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A terra pronta para o grão</a:t>
            </a:r>
          </a:p>
          <a:p>
            <a:pPr lvl="3"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e o vinho das uvas será bom!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PREPARAI O CAMINHO DO SENHOR!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 AS PORTAS DOS VOSSOS CORAÇÕES!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SALVADOR: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TODO O HOMEM HÁ DE VER </a:t>
            </a:r>
          </a:p>
          <a:p>
            <a:pPr algn="l" eaLnBrk="0" hangingPunct="0">
              <a:lnSpc>
                <a:spcPts val="23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A SALVAÇÃO DE DEUS!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1050562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556792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772816"/>
            <a:ext cx="84836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palavras, os gestos e, sobretudo, as obras levam-nos, através de caminhos diversos, até aos encontros de fraternidade e amizade. </a:t>
            </a:r>
          </a:p>
          <a:p>
            <a:pPr lvl="3" algn="l"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Hoje, queremos também seguir a Palavra desta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Eucaristia, 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proclamá-la com a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vida, em: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lvl="2" algn="l">
              <a:defRPr/>
            </a:pPr>
            <a:r>
              <a:rPr lang="pt-PT" sz="14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palavras que apregoam 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Boa Nova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Reino... 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gestos que trazem a marca da presença de Deus…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obras e ações que contagiam a salvação de Jesus…</a:t>
            </a:r>
          </a:p>
          <a:p>
            <a:pPr algn="l">
              <a:lnSpc>
                <a:spcPts val="30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encontros festivos que celebram a vinda do Emanuel…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052736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1763688" y="5373216"/>
            <a:ext cx="6336704" cy="864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ANUNCIAREMOS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TEU REINO, SENHOR!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 descr="http://euvimparaquetodostenhamvida.files.wordpress.com/2011/07/luzjesus.jpg?w=564&amp;h=6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539" y="1888368"/>
            <a:ext cx="3371924" cy="4484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088628" y="1340768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088628" y="908720"/>
            <a:ext cx="6362718" cy="4342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9"/>
          <p:cNvSpPr/>
          <p:nvPr/>
        </p:nvSpPr>
        <p:spPr>
          <a:xfrm>
            <a:off x="588567" y="1412776"/>
            <a:ext cx="779985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VAMOS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PREPARAR OS CAMINHOS DO SENHOR.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VAMOS CONSTRUIR NOVA TERRA ONDE HAJA AMOR.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SENHOR COM A AURORA,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BRILHARÁ CO´A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MADRUGADA, PROCLAMARÁ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VERDADE;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VIRÁ O SENHOR COM A FORÇA,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DESATARÁ AS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CADEIAS E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DAR-NOS-Á A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LIBERDADE!</a:t>
            </a: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Irá sempre ao nosso lado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guiará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nossos passos,</a:t>
            </a: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livrar-nos-á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 escravidão.</a:t>
            </a: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Perdoará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pecados, libertará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miséria </a:t>
            </a:r>
          </a:p>
          <a:p>
            <a:pPr lvl="2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dar-nos-á a salvação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Visitará nossas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casas, encher-nos-á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esperança,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concederá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seu perdão.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Cantaremos todos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juntos, todos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seremos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irmãos</a:t>
            </a:r>
            <a:endParaRPr kumimoji="0" lang="pt-PT" sz="2000" kern="0" baseline="0" dirty="0">
              <a:solidFill>
                <a:srgbClr val="F8F8F8"/>
              </a:solidFill>
              <a:effectLst>
                <a:glow rad="114300">
                  <a:srgbClr val="000000">
                    <a:alpha val="5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114300">
                    <a:srgbClr val="000000">
                      <a:alpha val="5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dar-nos-á a salvação.</a:t>
            </a:r>
          </a:p>
        </p:txBody>
      </p:sp>
    </p:spTree>
    <p:extLst>
      <p:ext uri="{BB962C8B-B14F-4D97-AF65-F5344CB8AC3E}">
        <p14:creationId xmlns:p14="http://schemas.microsoft.com/office/powerpoint/2010/main" val="2260294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2" descr="http://t1.gstatic.com/images?q=tbn:ANd9GcSPFOq9tVAwY4x-gX2LWAMFXqI43GMRmd2sSJPZruhzB7rr1xLr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30" y="4077072"/>
            <a:ext cx="3119438" cy="233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501008"/>
            <a:ext cx="3233738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365625"/>
            <a:ext cx="2686050" cy="2011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98463"/>
            <a:ext cx="2620963" cy="238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7" descr="http://t1.gstatic.com/images?q=tbn:ANd9GcSjxcmtESINdsgFD4dGGfSm-p2HuaqQwOimKHZPOBFQBce8MdbcJ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1" y="410740"/>
            <a:ext cx="2925762" cy="3435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384175"/>
            <a:ext cx="2376487" cy="2981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 rot="21157394">
            <a:off x="335520" y="1500684"/>
            <a:ext cx="875901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sempre cumpre a sua Palavra: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Prometeu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viria “um mensageiro” para preparar o Caminho à frente 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Messias… E já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veio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Messias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o Cristo – para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salvar…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Agora, esperamos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novo céu e a nova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terra!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207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3.bp.blogspot.com/-2cw5jxhOwNk/TkP0hZqki9I/AAAAAAAAO88/CXzS52UCpPU/s1600/f411982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9" t="15948" r="4753"/>
          <a:stretch/>
        </p:blipFill>
        <p:spPr bwMode="auto">
          <a:xfrm>
            <a:off x="5220072" y="2078344"/>
            <a:ext cx="3312368" cy="4341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016371" y="1484784"/>
            <a:ext cx="6723981" cy="4889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VIRÁ 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GOVERNAR COM JUSTIÇA.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O SENHOR VIRÁ! O SENHOR VIRÁ!</a:t>
            </a:r>
          </a:p>
          <a:p>
            <a:pPr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As guerras e ódios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não terão lugar!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 paz e o amor</a:t>
            </a:r>
          </a:p>
          <a:p>
            <a:pPr lvl="4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hão de triunfar!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Mentiras e fraudes,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miséria e terror,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hão de ser banidos:</a:t>
            </a:r>
          </a:p>
          <a:p>
            <a:pPr lvl="1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Reinará o amor!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2" descr="http://t1.gstatic.com/images?q=tbn:ANd9GcSPFOq9tVAwY4x-gX2LWAMFXqI43GMRmd2sSJPZruhzB7rr1xLrG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730" y="4077072"/>
            <a:ext cx="3119438" cy="2336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3501008"/>
            <a:ext cx="3233738" cy="300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26" descr="http://t3.gstatic.com/images?q=tbn:ANd9GcSenxe4Z1E6vc-E5fmAAF2NvxWx7Ndan-I73WSD0ElHKXRnc_OAH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4365625"/>
            <a:ext cx="2686050" cy="2011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275" y="398463"/>
            <a:ext cx="2620963" cy="2382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7" descr="http://t1.gstatic.com/images?q=tbn:ANd9GcSjxcmtESINdsgFD4dGGfSm-p2HuaqQwOimKHZPOBFQBce8MdbcJ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601" y="410740"/>
            <a:ext cx="2925762" cy="3435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3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384175"/>
            <a:ext cx="2376487" cy="2981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2" name="AutoShape 12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3" name="AutoShape 14" descr="data:image/jpeg;base64,/9j/4AAQSkZJRgABAQAAAQABAAD/2wCEAAkGBhQSERUUEhQWFBQUFRUVFRcUFhgVFBcXFRgWGRYVFRQYGyYeGBwjHRYXHy8gIycqLCwsGB4xNTAqNSYrLCkBCQoKDgwOGg8PGiwkHyQsLCksLCwpLCksLCwsLCksKSwsLCwsKSwsLCwsLCwsKSksKSwsLCksLCwsKSwpLCwsLP/AABEIARMAtwMBIgACEQEDEQH/xAAbAAACAwEBAQAAAAAAAAAAAAADBAABAgUGB//EADsQAAECBQIEBAQEBwABBQEAAAECEQADEiExQVEEEyJhBXGBkTKhsfBCUsHhBhQjYnLR8aIkM0OCkhX/xAAaAQADAQEBAQAAAAAAAAAAAAAAAQIDBAUG/8QAKxEAAgICAQMEAQQCAwAAAAAAAAECERIhMQMTQQQiMlFhFHGBkULxI1LB/9oADAMBAAIRAxEAPwDx6ZcGRw5OASOwJzFhEd7gJnRLCS6wFikLCAaiWqSfiPlH08nij5GHudHDEgs7FhYlrA7Ew4jwlZUlP5khQN6QCHuWjoomtLS1LCWUqCphF71Ay/xE7xuTxDTJJr6KEgiqwISxqD2u2YnOQ8Yrk4fJOx2xrtGkyj+wB3aOxwExgus1KlHmJINQKmpz5kQCWv8Apm9+Wdbl5oP0i1J2ZSjGrEeQQ9jbNjbz2i+UWdi27W94aQvqS5sJZFzb4FWglAAXcEUMCVOT8LAJe3lo0Vm/ojFMT5JZ2LbsW94nKNnBD4tny3jozZbKVq9NQChYJIKunNmZtBGVzGNgkdYLldT5LtoL57wlNicEJGSRYhj3tGaYanoDDTPS9QHcbPf2gVMaRbezKbS0gYTEpggTF0xZlkDpiUwSmLpgFkCpiUwamKpgDIDREog1ESiHQZAKYoohgojNEKh5CxRFwaiJE0XmKhENSuLWAAFWS7WBIfLEhx6QMIjQTBimtl5tcGAmNBMECIsIhmeRBNVTS/S7tbPc5MZCYJRFhEFJCcmwYTF0wUIixLgJ2Uqco51yWAJ8yzxgJg3LjQlQKkU7YAJjQTBxLjQlwWLEXCIsIhjlxYlwWPAX5cWJcMhEXy4LDAW5cQS4Zoi+XBYYCplROVDVEXy4dkYCZlxRlw9yYrkwZBgIcuLh0yYkKxYs5iURsSoYTJjYlQrNMRcSo0JUM8uNcuJstQFhKjQlwxRFiXCsvEXEuNCXDAlxrlwWGIuERdEMiVFiXBY8RcS41y4OJca5cKx4C4lxYlwxy41y4LHgL8uL5cMCXFiXCsMBblxfLhnlxYlwWPAW5cWJcM8uL5cPIWAsJcXy4ZEuL5cKxqAryYkN8qJE5D7ZyxKjQlQzyosSoWQ1AW5UaEuGRKi+XBkNQFxLi+VDPLixLhZF4C4lRoS4YEqNCXCsagLiVFiVDPLjXKgseAty4sSoZ5UXy4LHiLcqL5cMiVGhLhZBiLCXF8uGRKixLgyHiLcuLEuGeXF8uFkPEW5UWJUM8uLEqDIMRblROXDXLiCVBkGIvy4kMiXFwsh4HMEuLEuGhKjQlRnmaKAsJcXy4Z5UXy4Mx4CwlRYlQ0JcaEqJzKwFhLjQlwzyosS4MwwFhKjXKhkS40JcLMMBYS4sSoZEuNcuDMeAqJUXyoZ5ca5UGYYiolxfLhkS41y4WYYiolxfLhoS4uiDMMRblxOXDPLi+XBmLEWEuJy4ZEuL5cLMMRYS4uGAiJCzHiICXFiXBWiwI5e6dnaBCXGhLgtMXTB3Q7QKiNCXBQmNAQu8PtAhLixLgwEWBC7yDssFy41RBAI00LvIOyBojQlwUCNBMHeQ+ywPLjXLgjRpoXfQdhgeXF8uCxIO+h9hgxLicuCOI08HeDssFy4uiNFYiucIXeQdhlURKIoz4o8RB3kPsM0ERIyJ8SJ7yH2GcscQIscQI+eS/EZp/GR5k6xP5yYfxKOpufnePO7x7P6U+hjiRFHj0jJHvHztPEkjJ87wQM15l9mJMJ9ca9Ij3v8A/Xl/mEQ+Lyx+L6mPAmaNFv5PBEhR331H1hd8tekR7oeNy9/kYGv+IEgsEqPowjx1BAuQDvV+8LTPEZaczR3Dkn0ET3rK/SxXJ7YfxCXui3YufpFzf4hP4UX/ALtPQR4qX4i/wS5igcEihOmqoZ4UzFlqUg7B1EeZJAEJ9elspeli3pHqJXjs3UJPZiPnB1ePK0SPUmOVwvhrfGX7Wb5Q8JSMAARzv1iR0L0S5dG1eOzH+FLbX+sFHj6tEB+5tHF4rhVJLgCYNiaVehFj6iFRx0kGlbylbL6fZWD6GLXqbWiH6SKe6O5N8YnHBA8h/uBy/EJo/GT53hA8Ik4VGTwZ0Iif1KNF6XWkjqK8Umv8XyEEX4xMbIHkI4h4dW0ZZQ1Pzil6hEP034X9HV/nV/mPvGv5+Z+YxyL94tz3g7o+z+x108dM/N9I2fEJp/4I41R7xrmHc/ODuvwPtLykdlPGTd29BEjjiYdz7mJE9yX2Haj9I8YqbxCv/cXLQ1sOw1f2+sVw88JZ5xN3IQlgezJe0cH+YmLNkh/8aj/5PB0+HTVfEogd1MP/AMj/AFHU+nrbSONdW3pNnZn8XLGazr1KoH/kQflC48cQk9ITbDArOuth84HI8BQLrJc+SfO6r/KH5PCITcANuWHzV+giPYtGse4/wKo8bmqtLQo+QCR8n+sGSjiVh1KSge/1JEPKnJQHWoIG5yf8XufQRvhUzJvVLlsmzTJrpBb8o+JXyEZuaXCNV029OV/sKJ8CBDzZi1gXyyfnD3h/Co/+GWFNYlIASP8AKapx7XtD0jwhPxTTzT/dZAbNKNcavHSXPAGwHt5AaYxHPLrN6R0w6KW6/wDReV4W5danf8KHA8io9SvlDkuYBaWABqQLem/n9YWVOJ7B2bfz+/ONpmMH+9owab5NrS4HOawt5n7+8RhE/qI1ASfcmFFzWIB81foPpGETete7pHew19SfaFgPI6i1uHGYT4uSlYpWkKGx37bRaJ3+/eJNNrZZ/MQlp6B7OKvwZcu/DzCn+w3T7ftAU/xJMlFp8sjum3yx7GO2tYJPbO4f64gSwCGUAfPHzGfOOhdRPU1Zzvptbg6K4TxyVMalYfY9KvYw+OI+9P8AUeW47+F0ljKNJ1GR7Pb5xyhxvEcOzlQA36k/tGi9PCfwf8Mh+on0/mtfaPflQOQPb/kVSn7tHkeE/jAf/Ij1T/qOxwfjMuZ8Kw+xsfLf5RlLozhyjWHXhPhnVVIG59b/AEjH8vsR9PrAhN9txcfL9YIme+vveMrka0iHhTsfr9IqCCb9gtEhZyDCJ4lEgk0iojVmQn5XPvDUvhi1mSNaQx730hXh/E1TpvL4aWZq90koQwypRy12ckQunwfiZriasS0AkFKWuU6UpYE+Z1B1j0Hf+To4FX+KsZ43j5EosTUoWYMs+7sPeC8PwvEThUhKeHR8QUu8wg/lfA1084c8P8NkyLIQSpmKlfFexAcUpY3cHNo6Kzmsu4AINxY6k99Yxl1K+K/s3j02/l/SE/DfBZSCpQBmzEliube4uSkHA+bx0nu/xaX+EM2B6Z7wuZvoPl9sIEviNBr8/L1+mkZVKTtmqaitDUzivU7RhSsFRudNA300N8PCkpbDWo2wS5GQAGYDfTSChegLjNQJ0vYflHzIisSMhlK7DX9Tl/K/3aIZl74Tm+v7D9YCqdZ7/lSGB2uW9zAp8ylKE6nqLg72x3u/nCURuQzLmPfJUfXQe1/kYxJnupfb61qFu2B7+g5LBSKcA4BDWZ3GcqFmvTAOAUeu5Ygl8EEudfIYh46ZGW0dLnMxyBqPbHtDNW232PeOehYYgkAfIA2dvONyJjhrVBz/AL1t/wAiHE0jIYmByGzpm5tYtnt5wHmhsscFKtDsfnrBFKubZ0IgM1BAJSWJICdQo6Bu+rX9RdL6G2bUGx7ai+n+j/3Lg3IezHf199YBwnFBXSQygzp1Gjh7s77sxgs1GDt8Khl72Je+7eUXVOmTdq0c3jv4eTMJVLspT1EAKyb9B+oP7+X43wuZKdw6QT1ByP8AY9Y9uC2wvYj4S+naNk1BljIBcbef/dI6IdeUPyjm6np4T40zwvB+MzZXwqLbG4tiO3wn8aA/+6ja4+3+cMcZ/DSZp6AkE/iBpb/JOPUR5zj/AAhSCqkKKU2Jsb6kMTZ9fKOn/h63PJzPvdHh2j23B+MSpo6JjHY/6LGJHzpSCDdwRY6EbhokQ/Q70y/178o9z4Xw8uSaZQCVEHqfqLMWJYsMZZ4LNllRC5huzWcWvY6nZrRBNSBTLAYu1svk0nvvAqrXc21Y92+/SOOm3Z3aSoYrsAAzPi1xn7+cY5gY+Tt6fLSFzxGGPc642Gpzj9oChJUlR+Fg6mvvoRsNrN6xWFEOdhTPKt09QD4F8Mf+eka5ZYD87OwZRbS9kjOHd33gAnBIBBe4AFjj8Srixv8AvBvgJchSjdSrsHDpAcWbSzRRFhpc4gkBlEi5vvZPy9NhG5bFkpbv6Z8wNt4FKNGCKi7gjfL97j0I3eJMBCGFipt7DZQf7eIorgNLmhRf8KXALl2GpB8j84AJz3KmBVUXbG3ffexiuJmEJSlrqNwLGnBc41+RjKVg9J/GUpB7rLDTQAn1iq0K/AxQCsFQSSkdhdRKyoN/anL7Ql4TxNSCS4ZLhy9iC4vu5LQbiZtJmsElISs5uyUUg9znawxeF/A7oFmT0OARfzB73ikvaQ37kjpSlFk3sU318ztr84tEwhdwGId/Uu/184SkzCxD4UAzEBgDYP5dnhorIBBGGI6dDnGTn5xDRrFjR2YMcdvvzjSDpgX0PrCjsL2IxbTtvmCpIUHBexs5JLCwA3x8u0ZtGlgJvD8wpoUEzEP1G4Js+pxrgkXzBeF4oLKk08uYD1J3Lu6Tq7P6+cZUkTE2BCgDrc4vlwbb+sBnTmcrLKRKHX1FJOSCjNnfOSDiLq1TM+NjQWGYYJBIPY3+nv7wJCiMdQbBsoeuuf8AsYRxAmJdKwJqWCgsWVU9lHUm/V3jVTkpYy1g4fXsNrD7eCqHYSXMf4Xs9tbad4uYsK+K98tSffX9oCtBao2OpH6j/hsN4oTLgKycEa4xr6NAkK2K+IeApmdQBKtSmy31KtD55vEjoJWRgn6jtf3iRa6s0qsiXRhJ3Rzqu702JDG7YGt/17QGZxFifMAdmN1K9MDfWFJk5ibDJ6nABP8Aa9lPh/8AkVwchTVVEJNIKRfa7HN9W9I0UUkZudvQxLkHoqV8b5ubWTSBdvSzecbXxZcJarpBoLKLqLhjl7enzjUxRCgwcBLVDKLWCX1IOe5MYk9KHWkqUSoghqhfrqJu9xdW0LnYfhB0ChCmYrU9ncCoqao6318zrEkK6ATuGvktmr383gRlu/USAVGao5IA/CfzGw9ItZKjUlLBgEDQ6AkDFiPn6KvsdjMtDnquLEs9yXYDfB/aMSnUCpnFTuLKOj6W7X0gHFgn+mlTAXJZ3cWILOL47ecarUlICQl1KYgWIAdiz+XtrBQWbK3mFQwpgkYIALEAgM1vk/mSVOFaTcUlRSWSRYUg9md7/OFQVMXQPhUBpUzOEl7G7gWe28a8NnVpmKKQApkJcgth8XGU42EElSCL2kE8TkgSlqPxIQA4IDFdSiWZn3PszQn4aFoFVVSSyR+b4rGl84thoLx6KkzkobpDqudCLBGjFxbIBxAfD1OguKsMUqIJUPy2YPvFxVQIk7nZ2OIDPZxc2F3F/X7EY5yQPisb3Gg1zvA0zLm7lQBvoSTZiLlgfZ9I1MQCta6WUrNOOlrJAwMRlVcm1/Qbh5oOFYtd2vjXGPeNlJSrBZrdRb65d458/gklYU5S6R8JbBGutj8vdxAUQBWota5Bc6HHkIlr6Y035RpaiCCLE3Bu2xHb0/QQbmkirS1QDZBcMCMu320KJmk4uD8OhCm88Zx+ttSuKpuBk3SqxYnDfT7ZUVYKfJ5ksKQoomy3qT8KXSHIxZJD6tlsmKTxalSipSVJXLYEhlMVB0pNxlgX0YwwopcKToCUF7YV0l2cdjvC/ivhpny65RAmS6npV8YcMDqXbJOhi7TpMhpq2jaOIKiULCd2BuwdlpsHBd7bHeNFQVbIOlQfpcjubk3yMbxzvDvGawETVdYuC1Kkl8Bsg6hv3fROBNMxICh1JUC6V6FSS3uPKCUXHwEZKSIEqGDkOynfOjWVg3zaJGeJJQCelN3B6gCSWu2sSFyJ6OUnhHW7FRUDQ4ZikJUklIsMgdyTmwI1eIVKwCSfjBIAySkOAKRU7WaDzeIddCSaVCYVv1dYcEsL5AOxvFSZDAuLsauknIYpcFgtTq/TEb+NmL5pEnlKVVOAkMHBIdSiVMxOqRY2scaQxUpTpFjMBch2YXPkbXbeFZwKku+UpSnNksQdHdyXcHO0EljloKUmoqJqNlMBcsHBzcEFtDA1oE3f4CzSkJSlIZIcKN7u2d/37xqVxQSAVFiXT5ZBLN2+8QDh7iliQkVKLOSzu4J7N/yJNKJkxJdv6ZuBlnAQ5P8A9f8AkTXhlZeUMyFOcjDsL9IxsXt6QPiz/Vtim+KcE5vd9LYeB1UWNJqIAqYDCSoGl7j5Hu8ATwxBCQSFLL5q+JsNY57ZhpbE34GqiEnOCrF3Nh994a8PlgEJcUoBUXDCoAqOTZwE93hCVxCgoLCi5XSLMcEU3Fwx+eDDYnKQlgSSH7ukkIpDbB/bziZLwXF+WceeojhlqOVzADq4SSxCtA5w8McIkJlFKibpzYh3DFjoz28u4jHjbKlIpYB21DKJFYY4GPKHQDSGYsi57gZ/WNW/b/Jil7/4JxFHNSlTqKRQXsXd3PZizdoLL4UBaimq5SGrKgxwd8h4HxTmksHSxwl3OxPZrZztEUFJWKWS4L7PkEWtkiM/Bp52aUtVBOoYh9SH+o+sG4XinIunq1BwTv8AMesRM8vjcYfIcY7H/TwLmJIYgVDBGtrX9Ndon+CuHyMTFgG5AfQ9rn2/XaDqkhTFuxpyzkYHc43gSlJmIyPzaaevb56QKTN/uumxxj7f7ER4LtWM/wAuoKBSULlqaoAUK0AvhwOpwzh4HO4JUp1ocEZpKa7MEmmwUk2Cr99IDMTlJIYk01DF8Bvld4JzSel2UAwBHSXqbI1AI9PMQ98i0Cm8IuYBMlmXzOWlK60gkliCbBiaSr09DCMniClS0zFVpBWE8tRQlwfjQ/YEM2hh4zSmohPVLTWylAEn4SEh7202jPivgCZssKkkGYkpBAUCVDYXZwTYZ0i4yS1LgzlF8w5NrU0uoomKSllBaBUpy6WKgHTnBzEjn8D4mlDoXUhrFKyUuBgsEkFjo2xGrSHi1qhKSluy0ISEoSAGINQDpUxJZ3zSQLW9XsGXNTUT0qAIt+FZDMCo33OmuYUKuYQAwTKrAUTShSgblP8AddLO53MMIlmtaAhQCfip672KSG7DR/1jXCuTPK+BjhVJQULWogFIZy9J3cgvd7dzFzVnUspQ6DZy3xFXcnzaBL4sTXKgyUEHtVqCLtfY6QaUGpU4N1Og4JbR9w12taIeik/o1MnBKVy6g9ncFKgbdiLClw8DkyQFI5a1U3cHJtUQFDSx9heMrnklTKqUEhzdjqlKi5Yj1xeC88JSXLKYBNiA9/3v5tD4DkwuaVLIuyCzkAhJGpBDlyWA7awOVMdSzSUNZylmKi16Q2NrWtGJaWSRh0gbi9wnXeC8FKUKQDhLrzk2A+bw9JEq2xjqSQAX5YWskbgWRTo5bGXtiMeLEcsEgpUog5ZtTcPYPjRmhfhOOUSpM0fGoAHyckhgz/WD+IcUCqjqJCarPY1BRULOHAD6RFNSRpacWczjkqkupNKXW6Ug1pTZzTUSdRcj6R1fC+KqQCq29OEgfb5zHK8aAylwlRBOSGU7HA0cX29YYSikClQLp6QEsVJNgovhyDY/ONpLKCMYNxm/o7PEpqS5uCUuQQzAsFA3th/T0DMkPSQWIJykHSw8sfZMZk8QlUkuyTSRnVgM649YVmzilAZTktYpLqJLkpYsbhuxOjRhFeDok1yNDpN8MHs29nchmIvGpg+HqLEtcA9xd/u0D4fiplLnUBgWVbFzqb3+kY4icyQQLEsMC7uBe9iM6et2k7E2qsakSaCLWOouO+DqHjHFIKFJXipgoaE2wTfTHbtGuH44FIVbuP0zvHRUApLA2IBG3a2Mxm24vZooqS0KIBNiCUnQEkaHKb6xhMm1ulSSMmp2JbqByYFURpTbZ05s+30jM2YsKChSpIBJAc2F2N9HB9RtDSItDk6QmakuglSRSz0KI/yGj/WOVwvHDhiAQpcokgg2pLAKBYm7nzxBpfE0qStMs0jCgqzFIBDuwPZt/KOhPXWCpBQCrIqBvh+kl86j8ORD+Onww+W1yhTxXwUzF8zhi9TghJqvYuCHABDneJCo8Vm8Mpw6paiosQEJ1ZSCMO7lt+8SNF3Uqik0ZSXSk7k2mKy+ACwyUJAw4BOoPVqMG+2S0H45FJAl2WkGyhoCGCX1YvfvA5quWgpC0FYUywSC9xbDG+L2b3nCoJSoqAWS5sW2YJAOAw9ob/7B+EYkSzzQhgCXvYMo0lZdgGt5RviePBTMlthQSAUsbOl3Achw7du0EUUpExTUzCggPcaXDm3bSwBjn8HPUQOW9ncrwGc21JL2f/lJZbIbx0jpIWDSxA3ewd2dgLYHtrAvFp5ChdYA/pksSmtBxna8E4WQwUtgVAMljTfVQbuIRkIM6YoqBH4k7vi/692hRSu/oqTdUM8bIJTLDuVEklLWDlsPSb6aebxFOZcxmJZjYP02s4s1znUecDTLUmWteQAUpzUFOA6hp+2mYnMnIFKVqBmIpVUqxqZ8W2t9l/gn8hpHGGaiW6XpSQpakuOpVmtcgeneJxc9CHUuYalAoqHSRSCkBkgdLAAi+Yb4CVLA62CA6CScJH4m1IN+8JcaglXLWELQmZMWlKWuV3dw6jamxJpBGsQmsqNJJqNnK41dSEG9wxe70/lt3+2eHOGSAg0GxBDkZO99LmA+PcKmWtKBLobNyQcGpz57YaHDwtLDLpyLOHL27D7Lx0NrFHPGLzY1KoKUkBISguH6iCaQxXs7m4s+0STxJmJloTMBCOYEghgitRJdTHp31taFU+G1FCEqUHQ6nSS6jch3LpAADgDB7wTgph5ilMGUVEAIAH4rhIxYHp84wpbo2vasallRQ+3SA4Kc0uSDks7Y73hebLUUqHTZyHba5ALt93g0hQAamy1dOWcAEgkWsaXHlF8ohVlFsNbBw5e+M7ecSnTLatCHD8H1G72sHc3HUWYHII3A946fh4pFL2F/9v7584FN4PrAKSghKmUQ7gksAPME9r5iluk3csRr6G2f+w5PIUVgzoTpSKncO3VTY9iT/vaBpSh2LHIFTEHcdnD42tGVT6kmxGGKUsz3BYNTd/nAE8Q6mD1AXcte5BbI2jNJmra5NFMtJFmSpmfHZtDpg4beCcMgpLDpu7OL4ugjUNizwspeUqUGIcioAEhicHzOmLQv/IzilpYCloSXFnIDsQPxEP8ArFpXpszyrhHU4vgHqBU6FMoFSayDd6S1r539IkJeG+LmWFy55SShmqU4Y6WBc3Ht2MSIvqR0ikunLZwuE4EOsnFmqGSSL+T489I6koFyoBCghKSCxCVFJdnLNckN28oDwhIUEJ6XFLHUuUk65pI1yfTfEcQlUgIQpIAqKgRcUqDEKswOP+x0Sbbo54JRVhZ3HFSFIIaWpSCqySSyiKnVdrFg9oEiWpCwHqD2CSXKTYs4DeZDXgnBzukkk0kMkgDz6gbNYPEWaaFLKioBQSVHRLsjNvK2PKJ40iudsrjOLHwPkOWZW4Yp2Iu7hnGwjctSUggqexAYYN6dMFxm8KSZnMK1MS5ICrBmY2BGSAB2PmIMgN0/CEkC3d3cOXdxeG1SoE7dkmy7oQCSaitRSQCbBrEBjgNjMTlKEwO5TLqZRYlvMZDm199osSquYoDROrAABwQ2jZHbuY14Xw6youqhKiE1KugMxKn1BSQ3mIG6QJWw/hPFkIKgkKS1VKlVJKgpyFDIGjH0vC0jiUTCumVy1fiSk0oSk1dAycsR5RvxHg6UTFljelNIYABT1aOS5OLOe4gPhPESilYUpSlzKbuawarU36iQ49XiaVOSKbkpKLEfG1dSA4PSLgk5wL40+cdGVLISkOaSlxoBhzvr5/KOX4winiKc0Gm4ADDAADhmhziJ4SEuT8NrO+d85v2jZr2pIwT90mxuRNKbKBKgW/E5G43t8ngikBMxTAMplAOpWG0uXBUbNCHD8YggJXZiVgCwSS1gMC0X4jxSSsCUTUpr/lcjLvpthzmwjLF3RrmsbCz+I5a1JPwhmCVFQqYPZywLHvYQxOWulSmKkoSkZFiWDEgh30bbEKypUvmlaFTGsAZoBNwxuM3e+0HnyullBKmCWU/UGcO5uQ2l8DeG60Ctpk4XinSusKJYsQl6TZm2Yt7Ew86F9IJqAuA2o7h8fe3M4ZRqUVAsGqqclQABu7aa6vDcqQEqUzMouGqJIcuC5qcaG/nETSsuEnWxnhhY5H1bDX2aNeIcKD1ikKp+Kl3pIYsDc38/SEBNpUxU/mL4zdzjbb0hyYoLBCgkljSog+YcpJ1SPsxDTTLTTVBEqcnpoVqCgoc6lsjX9MwPiFWDC6bXS+NCcgsCHhQTyCzEtSb4IOWSc4+UGmTkt1O1Iy5JS7OAC4bYnXLQNbBS0RHGJCuYkhJ+F0hJGj9JNJxqNBEhObIYupTu/UWIUb3B0tTZ/XSJFOMWZ5UA4DiUpUVqSx6iAXCaRY0qB3+V9oV4uUkgCWu0xirfF6rv8QJY9onFJMyUTSCBMCUkLSLtd0vcM1wwsY14f4eeYCaUBnVUaUJ0a9zvbe0dCpbMHb9oWQpLSwamwSm4LNoG33hjj+IT8INIUk1KAKWKSWBtd9zvCXAr5i3LpS6ikJ1U4YPqWO0WZ3NmAHqAJNRBckXZnYP238oWO7ZWXtoNwC2T1kHUHV33HYfWDFQMoqUkhyp2wp7MLtbIfV9hAJs0/CFG5SkBRulr4xYmGFcRQUJKSwZRcEANkKDXAF9Yh82WtKhOfxBRLsSxqChZwVDyzY+cOeFLKZIL2KuYcMA4HpocYJ84WncSlQMtgQVJKSCwT1XukdQNRPa8dLgZ4rNLKln+mQ+GYVJDEY2LQT+PAdP5AfGkhkpSLKdTVAdPTgl2Iz5HzhDgPCipNVaJcxCwKCkiZ3I3ZsHe0NeOz2UhCqiEpU+hYiwGjN9YzwYSJaySsgKpVdjbW9zenT20ItqCoJJPqbOdOR/6hlHmdTl7Va3b77x2J0lRlpAUmkrVZRNSWSGWHtcBn3F9I46VoM+zlN73tZ3DYbb6Q7JU8wJSagwCixAGo8jY2840muDLp1v9x7h/DUILqlmakpPQCy3s1K6eo2xreAykBP8AUlyqKqukgLDHFlA2ALYfW0GkrCgoXBDA3dmbqGrWJcQl4hwxSlMsGZcv1hTJDWSFEXBPpm0ZJtumzZpJWl/sZZJQ6dyunUPpYeWIOEg0rTvly6QpOoxnP7QqpKUuFJOgBSAGUzEHHd7bwLmBCQayACKhSQphoCzG7gE3HlBTfAXXJlaVOyXqsQQSG/CW28rZ7RqZxCkpBIHTkAvZRbQ7B7waXxdYSoqJABZP4gKrJpAY9tIIEoIYjKQQSciwsXzm0VfhomvKZkhK3KQT/nempmuNLfMQfgpgAuQnOepLk468h3zCHDdKWJLhh+bGwPbGRo0b4TjWUUq3AcAC+QC2GcfYiZR1SHGVO2N8bLmJCSA6QkEsAl0gluWLizX9GZ3iuH4khRCAQ4IKgoJtr5je3+wYgMcmkG2CUgvYguLPaEyuVUUUlFyUgAkhz+FRurODEra4Lkqd2NUKLikrB+JJCc2/DVc2vEhXnqAdTD4VBRLKpIyXDkFxgaxINkto5s3h0kFrK0yoXZiFA2Z8HaCcCtSZZSUm+S4uzLSASDhhb/cJIU4OHIcBjdhYk6a2s7Q3KAlkFRJS3UKgArLgkjs+MCN5LVMyi/Ix4vxCKSqhSFkimmY9muzuWNsb7QjwZFDverBFYCb47gtbV/cvEKSpKD0pWxBJcEEnUFw7EYAsDiAS5VNKBMGCSwOMgOc9/WCPxoUvlY7L4ZyaKDSCov0u7uQ2TclhoIzxZmc1qk9SHVQ5YMCQUqulVg/kPWuHFMklQcq+EkkBnuc3yC52jcsOgLNlkj8IUCEg3L/dhCvZVKi+C4kyZrItSkk09T2HUWfF32viD+EkGZNYpSHNNAcYsOq7EaHB02HIISkrUKS1NqQDoCE4cBIDX+cF8MQyK6QPioURkK1VsxAaInVMuF2hDxjijzipwXIp6WskFNw+d83hvlpVwy2DKqBBJsSH9GLpDdkneOari6lf3U02wrQasNI63h6ZYkqBKVqWF9JcNqFJD3anbXtFy1FGcNykebmq6jd7mOj4XNZQSD8TEn8vUHf2Ec5EpS10oSSSbJSHPoBHS4ThT0g9IPV/c4FnfDvYi143m1VHP07ytDhlVTEgzBLWQB1JYHI+MG2B6eUYVxBWSqdNKpjkAhRUQEkAJSMEFyW7QVfhypk2WlDVFe4JNRGhOgOLQGVwpM4rSUqZQNNBSznNDeeuY51R1O/oL4dxgIIKl/ncEC4Ch1DsCfeG18DImUqPMCqwSCE8tVZdx+I2s37wjwpesiVWFBReoFQCXJcOHw2GtE4bilIJdR6ywYMxS1ilWWL33hSTu4jTTSUgiAU9AYKFTNbJJSEvkO2b7d5KmpIcynIKQqlb2DBi9wLE2x7Q4ucHWpKlsshR6QqxIHxfhAxjaApnBSqXBym5YByvFu+g9om78FViJ8TLUhSRcoL/ABDpZzYKwbDeK4hNZdx1INQDgggMCR5NvttDFSVJSoVFSWu5IBe7JJDa+4izNQKUuxBdLG4y43a76frFZEYk4eWuWxcLemmkE6G4NwSdi+YviZYKQtLpKRcEuRcAgIylTMQx9dIqRxBSrJUlTa3B1Dav6e8HlzLlmCTVh9Rvm7/W8S207NEk1QtJKnAqJLEtLBU9y6lOPixcaZ1iQlxi1pNy6AHAStkhywNi172F4kXg3tGLmlpnPkzSkhrf0yrAyzv7gQ4lVUtlMRY3Ad7a51xEiRcuSF8WJ+HTCmlQ+JyHybNh8ZjoTC61A4TRT2sbCJEhz+Q4/EhU6Eg4ZX6CC+LdKABYAmJEiC35OlxHDp/lOHU11HiSbm5SE0ltxAeJtwwIsQhQ+n+4kSMl4/dmvl/scyYKF9NumX3+JCVHO5JMdJYfhUzGFaVLALAMCAcYyTFxI06nKMulwzzKFkKcEgjBGfePTU9KP8X9SQD7xIkX1vBHQ4ZcqUDMAOGTqfz75i5iOWp02JVMe5Lth38hEiRjLydC5MJSKUkAAmaoOAAWpIZ/SOfxyyJYIN60l9XKVXf0HtEiRUOTLq8BJUw0pubu4FhZmcYjpqQAQe4bYOkmwwPSJEgnyVDg5swVC+pUS1rhJNmxc6Qn4XxCiQkl0uAxva8XEjRcGM/khuXJFJU1wqUAf8q3+gi5iilTCwq/SJEjORoE8SkJCJSmFUxCVLJu5eZe+PhGNouJEilwKfJ//9k="/>
          <p:cNvSpPr>
            <a:spLocks noChangeAspect="1" noChangeArrowheads="1"/>
          </p:cNvSpPr>
          <p:nvPr/>
        </p:nvSpPr>
        <p:spPr bwMode="auto">
          <a:xfrm>
            <a:off x="5770563" y="1074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4" name="AutoShape 19" descr="data:image/jpeg;base64,/9j/4AAQSkZJRgABAQAAAQABAAD/2wCEAAkGBhQSDxQPEBQVFA8PDw8PDw8QFBIQDw8PFBAVFBQQFBQXHCYeFxkkGRQUHy8gIycpLCwsFR4xNTAqNSYrLCkBCQoKDgwNFA8PFSkcFBgpKSkpKSkpKSksKSkpKSkpKSkpKSkpLCkpKSksLCkpKSkpKSkpKSwpKSkpKSwpKSwpKf/AABEIAMIBAwMBIgACEQEDEQH/xAAbAAACAwEBAQAAAAAAAAAAAAACAwABBAUGB//EAD4QAAIBAgIGBwUGBQQDAAAAAAABAgMRBBIFITFBUXETYYGRobHwBgciQtEUFTJSksFicoLh8RZjorIXM1P/xAAZAQEBAQEBAQAAAAAAAAAAAAAAAQIDBAX/xAAiEQEAAwAABwEBAQEAAAAAAAAAAQIRAxITITFBUWEUcTL/2gAMAwEAAhEDEQA/ANSiHFBxQcUc9dsVFDIkUA4wGmLQyKJBDYozq4qIyKIoh2GmLQaBQyJNUUUHEpBxGi0MSKURiRNVEg4lKIaQ0Gg0AkGiaCQ2IERkRoOMR9KIqI6JmZaOzFuQCCSImCUgkCkHFFYkcEHYFMNF1zlEiyizTKEIQohCELg+QIYmKiEmZdzkMTExYaYU5MZGQhMZFk0PixkREZDIyJq4fENIRGQ1SGg0hiQtSDUhphiGxFKQcZE1cOTDQpTCUyauHRGRExmMjMmmHxiMjEQpjYsmrh0UMiIQcWTVxoQaERkMjIaxMHRQaEqQakNcpg1BIWpBJl1jBEJchvmRZCiGtRZCiF0fHosYhSGIPQNDIi0w0ySGIZEUmGpGWjUGmKUy1MgepBqRnUg1ILjQpBKQhTCUiK0RmGpmZSGRYGiMhkWZ4yGRkZ1WiMhsZGaMhkZEVpjIbGZlUhkZE0alMOMjMpDIsmrjTGQakIjIYmTSYPUglISpBpjXOYOUhikZ1INSLrnNT1Iu4lSCUi6xMGl3FqQSkXmZwVyFXKLzI+OKQxSM6YakdNenGhSCUhCkEpE1caFIJSM6kGpBcaFIJSEKQakTQ5SCTEqQWYmqemGmIUiTrqKzSaUVtbaSXayaY1KQcZGWlXUleLTT2NO6GxkTVxpjIZGRmjMOMyaNUZBqRmUw1MmrjVGQyMjLGYaq+uJnVa4yGRkZYzDVQDZGYyMzHGoMjUIuNakGpGWNQNVCaY0qYakZlMJTGsTVpUglMzKYSmNYmrSpBKZmUwlMaxytGcgjOQupyPiWI0tGG6T60tXeJh7RxerJPwscinjPS1Ds9/mfeXqTHl7ulDtPTMEru/Ja33CF7Q3lZRtFb5tXfYtneciWFfMX9la2onUnPK9ON8PTw01De13iaul6j/AqbX8zb8Ujz3Q/QKMLd7XalczzW+tclfjpVsZUf4ozv/DLMu4lLSLW3OucZfsYJTaW1rVfh39ZmeNe5vvsTlmy7FXo1pZcZ/pqfQVX0tdWSqvlGS8zhLS7j197M9XTFRvbZdWoscKWZ4kO2tIYhP4LwX8Ur+Aivh6tV3q1HJ9clZclrsIwGlXsnrXWdeChLZq5Nok2tTtixWLdzdH56cbRs/69fkjZ98VY7VK3X8XjY5tTCdc+yX9jNVwj63/NKTOcT33W5j8deGnWn/7pJv5ZZJJdljQvaN2t0ib45EmvNHk60JR+VGV4p8DrFZnxLlPLHmH0Kh7RX2uN+1X8RlTTlT5Yxa4q8vJnzj7waLWlJ7mx07/Tmp8e4xWnK735f5Elft2nJraSqJ3u773fW+b2nFo6WrbpN9W06H2+VvjSfZbyMzW0ee7VZrPhup+3Nanq1PqleQ1e8ut+SHL4vqcDEypy1tSj/K1buaMkqVPdNrnG/kzrWIc7a9gvelNbaMeyUgqfvTlfXTilwSb8cx4l0If/AE7o/wBwqdKktrm+pZY/U1lWO73lL3obujzc/h8mzv4L2xzxzOk1/VbzR84wWkKNN3jSV/zSbk/HUdzDe0FN7VbsT8jhfY/5h2rET5eixXtzVjL4MNaK2yqTvflk1eYH/kCo2stJJfNmUmnyldW7mc9V4yV4tdnq5gxWDUtvmYjib5hqeG9TT94tNO1SCit7jVUn3ZUBjPenh4u0Izn12UY+Otnz3G6FcU5LWl3nIcj0VrFvbjbt6fYMJ7x6c9cacpcVB5pr+myfcTFe8mnH8NKpf/ccaa/d+B8kw8p3vBO/8KbO/hdLYiyVRwy/7rWa3ZrM2rhERL08/enK+qNO3Ko/G6v3EOF96Ut8lffaLt5kM7+S1yw8bCjP8su1M20MPPg+3UdyOII5pmZ40z6dY4UR7c1QkgZY2SOhPDp7JW7DJV0W38y18yRaJ8tTEx4Y5aYfBdwuWmZbku4bPQMtziKeg59Xedo6bjPOyVcdJ7WZp1Gzoy0JPiu8H7rttZ0i1fTnNbOersbCkaXQSKuka5vicv0VKib6EmjBHEpDFpFLccrRMukTEO5Qxj2M0Zr7NvB/U859722IF6bnusuw5Twpl06sQ7WIe5pnFq0ZN6lt46l4iamlKktsmL6d8TtSk1cr3izXT0bf8U4rl8TOhhcBRW28ubsvD6nGjWHQrltFp9pE1j09Zho0diilyJiNFpq8GeepYpredDDaSa3nltS0TsS9EWiSsZoeW45NbRtSO2L7D1NPSd9v0HfaIvf3mq8S1fMM2pFnh3TaKys9tOhF/lYiWiov5InSOPHuGJ4X68lFsdDENbz0b0DF/L5gP2cXpsvWqnTs5uF0m0+y6ezsZ1aGmk/xa+e0X/ptLeBPQDWxmJmlm4i0NrxcZbJuPiY62Fbd1OL4fhT/AOpnnoea2Gepgaq3MtYj1KTM+4Pq4edvxX6r6jnVLoGrOadndd5mnN9Z3rDjaTs/WQy5+ZDWM69GpBKbN6hD8qCyx/Ku4+dzQ+hjnqoydKzopLgu5BXXBdyHNBjmdL1kdU6qki0yc/4Y4s5maoz0lwJM1HE/EmryNeZklI9xm6l3IrLH8sf0x+h1jj56cp4W+3hrlXPc9BTe2nB84R+hTwFF7aVP9MV5Gv6I+MdCfrw5R7d6JoPbSj2Zl5MB+z+HfyNcpT/dl/or8lOhZ4xBo9XL2Vo7nNf1J+aA/wBJ0905/wDF/sX+iidGzzKDSPSw9lYLbKb/AE/Q10tA0Vul2tfQk8eqxwbPK04PcaadN9+s9VDRtFbE/AZDA0uXYjnPHj46RwseZhCQ6KkelWChxQSwMdzRzni/jfI87HN1+I2M5nf+wIv7CZ6kLyuJGrMdDFS3nUeC6gXgSc8SuMKxTGRxXUPeB6ivsfMbAWqye4L4WW8Gyvs7RNC6mFhLar+usx1tB03sVn1G902TKzUWmPbMxEuHL2cV9vh/cs7N2Q6dW31np1+OamWmZ1MJTOeOzRmLzicxaZMDbhJiVIZGQwGpMlwcxMxMBlgKQSYFkzEdQBzANTLzi8xVy4Hxn1hqfWZ7lomDQpjFVMq5kzMmDVmIzMqjL6R8RgephqohCfILUBpjPgw+la3pmJMtTGDcsZxXcxscZH/Jz4zYVyYOj08S1VXqxzcxakTlHSzomZekYOl62EsQ+IxGz4eK7UU6UHvRmjiHfb+3iWsQXA77LHiv1EA6ZcCh3R5RMJSFIK53w0zMEpC0yyYDzBZhaZaYwOTLuLUi7kXTLl3FqQVyKNMtMWpFpgGyIG5QDCAXJm59xAxRZeVi1U632oiqerIBnreUCpsu4BEBLKCRaBQSANTGRrCblpkwO6QvMJTCTJiG5i8womYByZdxCmWplQ/MQT0iIQefTCuKTCUjsmmIIWmHFMKItIvLxK6XgTQUeBd+Iu7e0K5AeYsXmLTGBncWhcJXdla45qyJPZY7hsyoT169RXTvYUMBt8LlX6ysvCxGAaZdwLkuRR3JmBsSwBZy84NiwCUi8wCZLgMzFqYGYiYQ1SDziLl5gH5yNis4akEXYmYtEJomchEQDz6YyNJl9IkLliL7Dt3nwz/rSrICVbgIXWMiTF0SXEYmKuTOA0vMJUh1OhquyT2XyKKuPhGy/YVKpZCHVbZnvK9oNnJJ3RSblvJzK2bjSDtYu4KkiEB5yk79XrmDclyKKxdwSAFctSBuS4BqZakLuXcYaZcoBSIpAGS4OYvMEGmWpAJl5iKZmCjJMVmBchg057B5r9plTIp7iYh7qEF9LyIMHBtx1DF1C41N3mFy1eR6HMaZdwb8ny1Mmfn5kUYcYEpQv/ixpskZmcaiNDSp21l1K9hNTECM9yRG95a3PBkptsZFWAUtX+C1NFZMzEUxeciIpqkWmKuW5ANJcVnLzDAzMS4vMS4wHcvMLv6ZLgMuS4tMtSAYiC7ltgGQW5erl3ANMvMA2Un6X+QhqmU5i0vTt9CxgZf1Yjn61Ck3tLUuzu+ow0zP6uiCHP1csYmuZHYXSZCHZgwKDIQzKw30lqArMhDh7dvTIxlNFkOvphJC8xCEDWtRUSEAKWwqGwhAJFlp6yEAPeQhCAUXBEIBHtKgQhQUypkIBGy5EIBEVBkIEG9gNPYQgFUy56lqIQIVchCFH//Z"/>
          <p:cNvSpPr>
            <a:spLocks noChangeAspect="1" noChangeArrowheads="1"/>
          </p:cNvSpPr>
          <p:nvPr/>
        </p:nvSpPr>
        <p:spPr bwMode="auto">
          <a:xfrm>
            <a:off x="5922963" y="1227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9" name="Rectângulo 18"/>
          <p:cNvSpPr/>
          <p:nvPr/>
        </p:nvSpPr>
        <p:spPr>
          <a:xfrm rot="21157394">
            <a:off x="335520" y="1500684"/>
            <a:ext cx="8759011" cy="3323987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Senhor sempre cumpre a sua Palavra: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Prometeu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 viria “um mensageiro” para preparar o Caminho à frente do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Messias… E já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veio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também o Messias </a:t>
            </a:r>
          </a:p>
          <a:p>
            <a:pPr algn="l">
              <a:defRPr/>
            </a:pP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o Cristo – para </a:t>
            </a:r>
            <a:r>
              <a:rPr lang="pt-PT" sz="35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nos salvar… 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Agora, esperamos </a:t>
            </a:r>
            <a:r>
              <a:rPr lang="pt-PT" sz="3500" i="1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 novo céu e a nova </a:t>
            </a:r>
            <a:r>
              <a:rPr lang="pt-PT" sz="3500" i="1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terra!</a:t>
            </a:r>
            <a:r>
              <a:rPr lang="pt-PT" sz="35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pt-PT" sz="35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1355528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www.paroquiasaopaulo.org.br/central/arquivos/converteiv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127" y="2276872"/>
            <a:ext cx="3310892" cy="3338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548776" y="772489"/>
            <a:ext cx="8415711" cy="5743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 VIRÁ, 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 ESPLENDOR DA SUA GLÓRIA,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VISITAR O SEU POVO </a:t>
            </a:r>
          </a:p>
          <a:p>
            <a:pPr lvl="5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DAR-LHE A PAZ E A VIDA ETERNA.</a:t>
            </a:r>
          </a:p>
          <a:p>
            <a:pPr lvl="3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Preparai no deserto o caminho do Senhor,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abri na estepe uma estrada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o nosso Deus.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Sejam alteados todos os vales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abatidos os montes e as colinas.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Eis o Senhor Deus que vem com poder,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o seu braço dominará.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Com Ele vem o prémio da vitória,</a:t>
            </a:r>
          </a:p>
          <a:p>
            <a:pPr lvl="2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os frutos da sua conquista O precedem.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1898"/>
            <a:ext cx="4162936" cy="5223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836712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971598" y="836712"/>
            <a:ext cx="7704857" cy="5654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2ª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  <a:endParaRPr kumimoji="0" lang="pt-PT" sz="2400" kern="0" spc="2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profetas mantinham acesa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esperança de Israel.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memória de João Baptista 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de todos os profetas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nos convidaram a preparar 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caminhos da tua vinda,</a:t>
            </a:r>
          </a:p>
          <a:p>
            <a:pPr lvl="1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nós acendemos hoje estas </a:t>
            </a:r>
            <a:r>
              <a:rPr kumimoji="0" lang="pt-PT" sz="2400" u="sng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duas velas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se nota a mudança.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Já floresce o deserto.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humanidade emociona-se diante de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que vem morar connosco.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cada um de nós, Senhor,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 abra a sua vida para que possas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endireitar os nossos caminhos</a:t>
            </a:r>
          </a:p>
          <a:p>
            <a:pPr marL="719138" lvl="2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manter acesa a esperança.</a:t>
            </a:r>
          </a:p>
          <a:p>
            <a:pPr lvl="0" algn="l" eaLnBrk="0" hangingPunct="0">
              <a:lnSpc>
                <a:spcPts val="2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spc="2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Vem </a:t>
            </a:r>
            <a:r>
              <a:rPr kumimoji="0" lang="pt-PT" sz="2400" kern="0" spc="2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depressa, Senhor!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04664"/>
            <a:ext cx="4093998" cy="46080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018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0875" y="604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46386" y="1340768"/>
            <a:ext cx="80460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Consolai, consolai o meu povo,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diz o vosso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Falai ao coração de Jerusalém e dizei-lhe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alta voz que terminaram os seus trabalhos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está perdoada a sua culpa,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recebeu da mão do Senhor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duplo castigo por todos os seus pecados.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voz clama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Preparai no deserto o caminho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do Senhor, abri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estepe uma estrada para o nosso Deus.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Sejam alteados todos os vales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abatidos os montes e as colinas;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endireitem-se os caminhos tortuosos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aplanem-se as veredas escarpadas.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se manifestará a glória do Senhor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 o homem verá a sua magnificência,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 boca do Senhor falou». 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75655" y="980728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98852">
            <a:off x="5580112" y="836712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971227" y="1535301"/>
            <a:ext cx="799326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Sobe ao alto dum monte, arauto de Sião!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Grita com voz forte, arauto de Jerusalém!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Levanta sem temor a tua voz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diz às cidades de Judá: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«Eis o vosso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Deus. 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Senhor Deus vem com poder,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braço dominará.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Ele vem o seu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prémio, precede-O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sua recompensa.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um pastor apascentará o seu rebanho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reunirá os animais dispersos;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tomará os cordeiros em seus braços,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conduzirá as ovelhas ao seu descanso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40)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1060454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27248">
            <a:off x="488461" y="5561880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2049467" y="5211197"/>
            <a:ext cx="6933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Mostrai-nos o vosso amor,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dai-nos a vossa salvação</a:t>
            </a:r>
            <a:r>
              <a:rPr lang="pt-PT" cap="all" spc="3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!</a:t>
            </a:r>
            <a:endParaRPr lang="pt-PT" cap="all" spc="3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15758</TotalTime>
  <Words>2021</Words>
  <Application>Microsoft Office PowerPoint</Application>
  <PresentationFormat>Apresentação no Ecrã (4:3)</PresentationFormat>
  <Paragraphs>355</Paragraphs>
  <Slides>31</Slides>
  <Notes>8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31</vt:i4>
      </vt:variant>
    </vt:vector>
  </HeadingPairs>
  <TitlesOfParts>
    <vt:vector size="42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1249</cp:revision>
  <dcterms:created xsi:type="dcterms:W3CDTF">2006-05-02T09:35:59Z</dcterms:created>
  <dcterms:modified xsi:type="dcterms:W3CDTF">2015-01-10T11:10:53Z</dcterms:modified>
</cp:coreProperties>
</file>