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107" r:id="rId2"/>
    <p:sldMasterId id="2147487984" r:id="rId3"/>
    <p:sldMasterId id="2147488424" r:id="rId4"/>
  </p:sldMasterIdLst>
  <p:notesMasterIdLst>
    <p:notesMasterId r:id="rId34"/>
  </p:notesMasterIdLst>
  <p:sldIdLst>
    <p:sldId id="370" r:id="rId5"/>
    <p:sldId id="281" r:id="rId6"/>
    <p:sldId id="395" r:id="rId7"/>
    <p:sldId id="353" r:id="rId8"/>
    <p:sldId id="371" r:id="rId9"/>
    <p:sldId id="381" r:id="rId10"/>
    <p:sldId id="258" r:id="rId11"/>
    <p:sldId id="372" r:id="rId12"/>
    <p:sldId id="396" r:id="rId13"/>
    <p:sldId id="391" r:id="rId14"/>
    <p:sldId id="354" r:id="rId15"/>
    <p:sldId id="362" r:id="rId16"/>
    <p:sldId id="392" r:id="rId17"/>
    <p:sldId id="307" r:id="rId18"/>
    <p:sldId id="335" r:id="rId19"/>
    <p:sldId id="262" r:id="rId20"/>
    <p:sldId id="342" r:id="rId21"/>
    <p:sldId id="382" r:id="rId22"/>
    <p:sldId id="383" r:id="rId23"/>
    <p:sldId id="326" r:id="rId24"/>
    <p:sldId id="374" r:id="rId25"/>
    <p:sldId id="379" r:id="rId26"/>
    <p:sldId id="384" r:id="rId27"/>
    <p:sldId id="385" r:id="rId28"/>
    <p:sldId id="375" r:id="rId29"/>
    <p:sldId id="376" r:id="rId30"/>
    <p:sldId id="364" r:id="rId31"/>
    <p:sldId id="377" r:id="rId32"/>
    <p:sldId id="398" r:id="rId33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EA75"/>
    <a:srgbClr val="CCFF33"/>
    <a:srgbClr val="99CC00"/>
    <a:srgbClr val="006600"/>
    <a:srgbClr val="008000"/>
    <a:srgbClr val="009900"/>
    <a:srgbClr val="0066FF"/>
    <a:srgbClr val="00FF00"/>
    <a:srgbClr val="48FA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8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6DF59D-C536-4523-AA4A-41A7886A07E0}" type="datetimeFigureOut">
              <a:rPr lang="pt-PT"/>
              <a:pPr>
                <a:defRPr/>
              </a:pPr>
              <a:t>10/01/2015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4D4C2DA-44C4-4107-AB9C-0A7CCF9865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30237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727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CEF02F0-4AFD-4D0F-9AF4-F3FB05B95A20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2062201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737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109F100-E33C-4391-94A3-C502E5E5D1DB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04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47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D44879E-5FFE-4B76-A3E7-16E76C8AEDAC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073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57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28DD43-4D13-4635-8FFD-35C7EF6222A4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664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68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4ABD947-8081-4ADF-B444-1BA7241C5881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4777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78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9A3991C-D933-437E-8043-0E1E7641C85B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3453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737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109F100-E33C-4391-94A3-C502E5E5D1DB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374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A6A5C-FF3E-4BC2-8744-D9570A9AA2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16584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324DA-5066-4334-8BC9-FD7672CE27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44050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9C49F-441A-4B99-81CE-1EC2FCB83C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398122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086C4-1E44-4EA7-8F01-C41D4CF0E6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483434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C801F-4FB9-4708-A33A-73415ECD80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93568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316A8-0919-4758-8B81-D490AE6671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235697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48F4A-3632-4853-A3DA-B35EEC8D0D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964894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54D42-904A-482D-AA44-3E5D3FC73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60801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7E03-B2D1-4826-B687-7DAD49A309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482171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86712-29F1-4ED5-806C-78425F7251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520083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82AB0-192D-41AE-8DF9-040C323BE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460052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791C0-AA0F-40C3-B532-5E717CDEAD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20879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C9C06-24AE-4D5D-A83B-6BF52AA453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868078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BA221-CD12-438F-942A-41585D976B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49460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540E8-F7B8-4A79-B662-C965E1127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893857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0C4D-47F8-4338-86C8-15B4EC3A5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632787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EF74C-6E86-4420-A383-B9CBD15DCE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16618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21DE9-F86D-4671-97DD-636D5C913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51397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88D26-FCF7-4779-A9AE-9954BAF530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59199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560EC-2B09-4E12-A595-37146BA83B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527097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E9653-9B52-4002-9363-166BF68239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636880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4CD5E-3F6C-4FC4-B4AF-2AA0CEE83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690743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00CC1-6B2B-4D8F-B8F0-2057EF9A7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556174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DC437-DF77-4F58-A55F-0FA2F49454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020571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AAB85-1C91-43B1-BD63-F815BFE0BB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778242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CE39C-DDA2-4E7D-8C71-E91B4A6A34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622436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81B0D-3108-433B-BABB-055DCC53C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44380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F41F5-6816-4760-A5F7-DBCA435652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106984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FB51E-EF69-423D-9B0E-E04A66875F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539286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9605D-4B8F-4A35-AFF2-8D6B8B7F0F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128810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1377B-F553-406E-88D8-6D5EC01876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83895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65AF8-515A-47E2-810C-DAB1395C72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377153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EEC7-E8C4-4A45-AFDA-F60D5B1645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03812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BE667-9057-4A24-A2BE-0BA3A7852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2316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535A-329A-4DBC-A332-01840CBCEA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841360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4005B-0F68-4941-8DB3-4967FFE46B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10253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1F110-757E-44D6-88A9-2A8F17FB8A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960558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695B9-2811-4657-90D9-3FFBFF662B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578234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73F4D-E350-4342-AFF0-624297D018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33712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DE411-2E4C-4ADA-9DBD-7EFEA95ABA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42299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2CBA8-BA0F-449A-81BF-9AE5BE9D47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975690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0A51-CA05-412C-8F47-58687585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207594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116A8-D9BA-493F-904B-4056B85992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741924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773D9-2EAF-4865-A5C7-0B69BB946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46578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EF82E-E66E-45EC-8908-BA03A4E098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337823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E244A-2D9F-44BA-9161-9A1A54769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5222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0CF42-A336-475E-A8A8-B536D7EE8F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198678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2B40B-E659-42B6-B4B0-A1989BF9C5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37405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E63DF56-944E-4BA4-9880-607670676C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35" r:id="rId1"/>
    <p:sldLayoutId id="2147489336" r:id="rId2"/>
    <p:sldLayoutId id="2147489337" r:id="rId3"/>
    <p:sldLayoutId id="2147489338" r:id="rId4"/>
    <p:sldLayoutId id="2147489339" r:id="rId5"/>
    <p:sldLayoutId id="2147489340" r:id="rId6"/>
    <p:sldLayoutId id="2147489341" r:id="rId7"/>
    <p:sldLayoutId id="2147489342" r:id="rId8"/>
    <p:sldLayoutId id="2147489343" r:id="rId9"/>
    <p:sldLayoutId id="2147489344" r:id="rId10"/>
    <p:sldLayoutId id="2147489345" r:id="rId11"/>
    <p:sldLayoutId id="21474893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F9D7162-5B84-4DA5-AE3C-3762436481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47" r:id="rId1"/>
    <p:sldLayoutId id="2147489348" r:id="rId2"/>
    <p:sldLayoutId id="2147489349" r:id="rId3"/>
    <p:sldLayoutId id="2147489350" r:id="rId4"/>
    <p:sldLayoutId id="2147489351" r:id="rId5"/>
    <p:sldLayoutId id="2147489352" r:id="rId6"/>
    <p:sldLayoutId id="2147489353" r:id="rId7"/>
    <p:sldLayoutId id="2147489354" r:id="rId8"/>
    <p:sldLayoutId id="2147489355" r:id="rId9"/>
    <p:sldLayoutId id="2147489356" r:id="rId10"/>
    <p:sldLayoutId id="2147489357" r:id="rId11"/>
    <p:sldLayoutId id="21474893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BCF62D5-9747-477C-8593-EB8B14F464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59" r:id="rId1"/>
    <p:sldLayoutId id="2147489324" r:id="rId2"/>
    <p:sldLayoutId id="2147489325" r:id="rId3"/>
    <p:sldLayoutId id="2147489326" r:id="rId4"/>
    <p:sldLayoutId id="2147489327" r:id="rId5"/>
    <p:sldLayoutId id="2147489328" r:id="rId6"/>
    <p:sldLayoutId id="2147489329" r:id="rId7"/>
    <p:sldLayoutId id="2147489330" r:id="rId8"/>
    <p:sldLayoutId id="2147489331" r:id="rId9"/>
    <p:sldLayoutId id="2147489332" r:id="rId10"/>
    <p:sldLayoutId id="2147489333" r:id="rId11"/>
    <p:sldLayoutId id="21474893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1CCE48B-730D-41B0-BB61-BE690C044C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60" r:id="rId1"/>
    <p:sldLayoutId id="2147489361" r:id="rId2"/>
    <p:sldLayoutId id="2147489362" r:id="rId3"/>
    <p:sldLayoutId id="2147489363" r:id="rId4"/>
    <p:sldLayoutId id="2147489364" r:id="rId5"/>
    <p:sldLayoutId id="2147489365" r:id="rId6"/>
    <p:sldLayoutId id="2147489366" r:id="rId7"/>
    <p:sldLayoutId id="2147489367" r:id="rId8"/>
    <p:sldLayoutId id="2147489368" r:id="rId9"/>
    <p:sldLayoutId id="2147489369" r:id="rId10"/>
    <p:sldLayoutId id="2147489370" r:id="rId11"/>
    <p:sldLayoutId id="21474893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0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20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microsoft.com/office/2007/relationships/hdphoto" Target="../media/hdphoto4.wdp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8.jpeg"/><Relationship Id="rId11" Type="http://schemas.openxmlformats.org/officeDocument/2006/relationships/image" Target="../media/image9.png"/><Relationship Id="rId5" Type="http://schemas.openxmlformats.org/officeDocument/2006/relationships/image" Target="../media/image27.jpeg"/><Relationship Id="rId10" Type="http://schemas.openxmlformats.org/officeDocument/2006/relationships/image" Target="../media/image20.wmf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20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9.png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0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4301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4301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2229" name="Seta para baixo 10"/>
          <p:cNvSpPr>
            <a:spLocks noChangeArrowheads="1"/>
          </p:cNvSpPr>
          <p:nvPr/>
        </p:nvSpPr>
        <p:spPr bwMode="auto">
          <a:xfrm rot="-1879668">
            <a:off x="7027611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pic>
        <p:nvPicPr>
          <p:cNvPr id="5223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1273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1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119436" y="1476067"/>
            <a:ext cx="71969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Seja dada glória a Deus,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tem o poder de vos confirmar,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segundo o Evangelho que eu proclamo,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anunciando Jesus Cristo.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 é a revelação do mistério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estava encoberto desde os tempos eternos,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agora foi manifestado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dado a conhecer a todos os povos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pelas escrituras dos Profetas,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segundo a ordem do Deus eterno,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eles sejam conduzidos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à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obediência da fé. A Deus, o único sábio,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Jesus Cristo, seja dada glória pelos séculos dos séculos. Amen”.                                   (Rm 16)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619672" y="988446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3779912" y="6122716"/>
            <a:ext cx="3115914" cy="258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34117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2" descr="http://2.bp.blogspot.com/-Kt2XQNS1Hr0/TZUMAMEqukI/AAAAAAAAE-E/agaD3SJyaJA/s400/Gravuras%25255CEvangelho%25255CO%2BNovo%2BTestamento%25255C241%2BA%2BAnunciacao%2BO%2BAnjo%2BGabriel%2BAparece%2Ba%2BMari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069406"/>
            <a:ext cx="4662004" cy="3663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3254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325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07975"/>
            <a:ext cx="854710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7" name="Picture 14" descr="BIBLE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258177" y="1162323"/>
            <a:ext cx="3744168" cy="4757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611560" y="2132856"/>
            <a:ext cx="7193756" cy="2394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Eis a escrava do Senhor: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faça-se em mim 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segundo a </a:t>
            </a:r>
            <a:r>
              <a:rPr kumimoji="0" lang="pt-PT" sz="4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tua </a:t>
            </a: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palavra.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542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7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11560" y="1346810"/>
            <a:ext cx="8191680" cy="510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o Anjo Gabriel foi enviado por Deus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cidade da Galileia chamada Nazaré,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uma Virgem desposada com um homem chamado José, que era descendente de David.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nome da Virgem era Maria.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Tendo entrado onde ela estava, disse o Anjo: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«Ave, cheia de graça, o Senhor está contigo».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Ela ficou perturbada com estas palavras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pensava que saudação seria aquela.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 o Anjo: «Não temas, Maria,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encontraste graça diante de Deus.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Conceberás e darás à luz um Filho,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quem porás o nome de Jesus.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será grande e chamar-Se-á Filho do Altíssimo.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Deus Lhe dará o trono de seu pai David;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reinará eternamente sobre a casa de Jacob,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seu reinado não terá fim». 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19672" y="913108"/>
            <a:ext cx="3744168" cy="3573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371055" y="6019080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42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7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11560" y="1484784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Maria disse ao Anjo: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«Como será isto, se eu não conheço homem?».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Anjo respondeu-lhe: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Espírito Santo virá sobre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ti 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força do Altíssimo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 cobrirá com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sua sombra.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 o Santo que vai nascer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será chamado Filho de Deus.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tua parenta Isabel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concebeu também um filho na sua velhice,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este é o sexto mês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daquela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quem chamavam estéril;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 Deus nada é impossível».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Maria disse então: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«Eis a escrava do Senhor;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faça-se em mim segundo a tua palavra»”.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(Lc 1)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19672" y="1020731"/>
            <a:ext cx="3744168" cy="3573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42749" y="1245754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6821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Line 6"/>
          <p:cNvSpPr>
            <a:spLocks noChangeShapeType="1"/>
          </p:cNvSpPr>
          <p:nvPr/>
        </p:nvSpPr>
        <p:spPr bwMode="auto">
          <a:xfrm>
            <a:off x="465138" y="893763"/>
            <a:ext cx="82550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6323" name="WordArt 11"/>
          <p:cNvSpPr>
            <a:spLocks noChangeArrowheads="1" noChangeShapeType="1" noTextEdit="1"/>
          </p:cNvSpPr>
          <p:nvPr/>
        </p:nvSpPr>
        <p:spPr bwMode="auto">
          <a:xfrm>
            <a:off x="611560" y="4952787"/>
            <a:ext cx="6984776" cy="7804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VEM JÁ, JESUS,</a:t>
            </a:r>
          </a:p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VEM SALVAR-NOS!</a:t>
            </a:r>
          </a:p>
        </p:txBody>
      </p:sp>
      <p:sp>
        <p:nvSpPr>
          <p:cNvPr id="56324" name="Line 12"/>
          <p:cNvSpPr>
            <a:spLocks noChangeShapeType="1"/>
          </p:cNvSpPr>
          <p:nvPr/>
        </p:nvSpPr>
        <p:spPr bwMode="auto">
          <a:xfrm>
            <a:off x="3500438" y="1484784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5832" y="392905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8463" y="1556792"/>
            <a:ext cx="84963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Jesus, o Filho de Deus e filho de Maria.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2" algn="l">
              <a:lnSpc>
                <a:spcPts val="26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tempo que falta para a chegada deste Salvador, vamos aprender com ela, a Virgem Maria, como é que devemos preparar o nosso encontro com Jesus.   </a:t>
            </a:r>
          </a:p>
          <a:p>
            <a:pPr lvl="2" algn="l">
              <a:lnSpc>
                <a:spcPts val="2600"/>
              </a:lnSpc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vem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para: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 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mostrar o caminho da salvação, pelo deserto da vida...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libertar-nos do erro do pecado pela força do seu Espírito…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iluminar as trevas da nossa vida como Sol de Justiça...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fortalecer e conformar a nossa fé, esperança e amor…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491852" y="980728"/>
            <a:ext cx="4427537" cy="576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Rectângulo 11"/>
          <p:cNvSpPr/>
          <p:nvPr/>
        </p:nvSpPr>
        <p:spPr>
          <a:xfrm>
            <a:off x="899592" y="5807005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[ou </a:t>
            </a:r>
            <a:r>
              <a:rPr kumimoji="0" lang="pt-PT" b="0" u="sng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Cantamos</a:t>
            </a:r>
            <a:r>
              <a:rPr kumimoji="0" lang="pt-PT" b="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] :</a:t>
            </a:r>
            <a:r>
              <a:rPr kumimoji="0" lang="pt-PT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kumimoji="0" lang="pt-PT" sz="3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</a:t>
            </a:r>
            <a:r>
              <a:rPr kumimoji="0" lang="pt-PT" sz="3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kumimoji="0" lang="pt-PT" sz="3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 </a:t>
            </a:r>
            <a:r>
              <a:rPr kumimoji="0" lang="pt-PT" sz="3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Jesus</a:t>
            </a:r>
            <a:r>
              <a:rPr kumimoji="0" lang="pt-PT" sz="3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 </a:t>
            </a:r>
            <a:endParaRPr kumimoji="0" lang="pt-PT" sz="36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7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573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73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3" descr="http://1.bp.blogspot.com/_Jvuw2QRPupk/TIKTPOpUJcI/AAAAAAAAAvI/s9I50H-9kwI/s1600/ceu_brilh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789800"/>
            <a:ext cx="3541024" cy="23596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5" descr="http://sandrogerio.zip.net/images/capasi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704" y="2279557"/>
            <a:ext cx="2602283" cy="1604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72" name="Line 6"/>
          <p:cNvSpPr>
            <a:spLocks noChangeShapeType="1"/>
          </p:cNvSpPr>
          <p:nvPr/>
        </p:nvSpPr>
        <p:spPr bwMode="auto">
          <a:xfrm flipH="1">
            <a:off x="611560" y="1107283"/>
            <a:ext cx="1701957" cy="1323517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8376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359837" y="978297"/>
            <a:ext cx="6256361" cy="5535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Virgem espera o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Messias: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4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sonhar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divino!</a:t>
            </a:r>
          </a:p>
          <a:p>
            <a:pPr lvl="4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 Virgem pressente a aurora</a:t>
            </a:r>
          </a:p>
          <a:p>
            <a:pPr lvl="4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seu Menino!</a:t>
            </a:r>
          </a:p>
          <a:p>
            <a:pPr lvl="4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 Nazaré a Belém,</a:t>
            </a:r>
          </a:p>
          <a:p>
            <a:pPr lvl="4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viagem dura: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4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Maria vive o Mistério,</a:t>
            </a:r>
          </a:p>
          <a:p>
            <a:pPr lvl="4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ternura!</a:t>
            </a: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VÓS QUE SONHAIS E ESPERAIS</a:t>
            </a: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PELA LUZ SEM PAR,</a:t>
            </a: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ACOLHEI A JESUS MENINO</a:t>
            </a: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VAI CHEGAR:</a:t>
            </a: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SENHOR, VAI CHEGAR:</a:t>
            </a: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O PRINCIPE DA PAZ!</a:t>
            </a: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O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VAI CHEGAR:</a:t>
            </a: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É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PRINCIPE DA PAZ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19364783">
            <a:off x="174655" y="1405097"/>
            <a:ext cx="2272961" cy="3230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4802770" y="3522722"/>
            <a:ext cx="4145386" cy="2618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O povo espera o Messias</a:t>
            </a: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longo Advento!</a:t>
            </a: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Em breve Jesus vai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chegar,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feliz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momento!</a:t>
            </a: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Chegam José e Maria,</a:t>
            </a: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noite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feita;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procuram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onde ficar,</a:t>
            </a:r>
          </a:p>
          <a:p>
            <a:pPr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ninguém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aceita!</a:t>
            </a:r>
            <a:endParaRPr lang="la-Latn" sz="2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93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93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93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940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04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042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44035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06114" y="476672"/>
            <a:ext cx="8143932" cy="2592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4 </a:t>
            </a:r>
            <a:endParaRPr lang="pt-PT" sz="3600" kern="10" baseline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76200">
                  <a:schemeClr val="tx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  <p:sp>
        <p:nvSpPr>
          <p:cNvPr id="44038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92189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  <p:sp>
        <p:nvSpPr>
          <p:cNvPr id="15" name="WordArt 6"/>
          <p:cNvSpPr>
            <a:spLocks noChangeArrowheads="1" noChangeShapeType="1" noTextEdit="1"/>
          </p:cNvSpPr>
          <p:nvPr/>
        </p:nvSpPr>
        <p:spPr bwMode="auto">
          <a:xfrm>
            <a:off x="6931488" y="5301208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395288" y="3435350"/>
            <a:ext cx="630396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Porque Maria disse </a:t>
            </a:r>
            <a:r>
              <a:rPr lang="pt-PT" sz="2000" i="1" baseline="0" dirty="0">
                <a:latin typeface="Arial" charset="0"/>
              </a:rPr>
              <a:t>Sim</a:t>
            </a:r>
            <a:r>
              <a:rPr lang="pt-PT" sz="2000" baseline="0" dirty="0">
                <a:latin typeface="Arial" charset="0"/>
              </a:rPr>
              <a:t>, foi concebido e nasceu, por Ela, </a:t>
            </a:r>
            <a:r>
              <a:rPr lang="pt-PT" sz="2000" i="1" baseline="0" dirty="0">
                <a:latin typeface="Arial" charset="0"/>
              </a:rPr>
              <a:t>o Filho de Deus</a:t>
            </a:r>
            <a:r>
              <a:rPr lang="pt-PT" sz="20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[ 3ª L./ </a:t>
            </a:r>
            <a:r>
              <a:rPr lang="pt-PT" sz="2000" b="0" i="1" baseline="0" dirty="0" smtClean="0">
                <a:latin typeface="Arial" charset="0"/>
              </a:rPr>
              <a:t>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Lc 1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Deus tinha prometido que um descendente de David seria </a:t>
            </a:r>
            <a:r>
              <a:rPr lang="pt-PT" sz="2000" i="1" baseline="0" dirty="0">
                <a:latin typeface="Arial" charset="0"/>
              </a:rPr>
              <a:t>seu próprio Filho</a:t>
            </a:r>
            <a:r>
              <a:rPr lang="pt-PT" sz="20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2 Sm 7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Paulo proclama </a:t>
            </a:r>
            <a:r>
              <a:rPr lang="pt-PT" sz="2000" i="1" baseline="0" dirty="0">
                <a:latin typeface="Arial" charset="0"/>
              </a:rPr>
              <a:t>“a revelação do mistério oculto... que agora foi manifestado”</a:t>
            </a:r>
            <a:r>
              <a:rPr lang="pt-PT" sz="2000" baseline="0" dirty="0">
                <a:latin typeface="Arial" charset="0"/>
              </a:rPr>
              <a:t>… 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Rm 16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3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9" y="2908995"/>
            <a:ext cx="3456755" cy="32118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4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 flipV="1">
            <a:off x="915492" y="1412776"/>
            <a:ext cx="1856308" cy="162082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144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87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9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575624" y="1207856"/>
            <a:ext cx="7316855" cy="4885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Santo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Santo, Santo,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Senhor Deus do Universo.</a:t>
            </a:r>
          </a:p>
          <a:p>
            <a:pPr marL="1160463" lvl="2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céu e a terra proclamam</a:t>
            </a:r>
          </a:p>
          <a:p>
            <a:pPr marL="1160463" lvl="2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Vossa glória. 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Hossana 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  <a:p>
            <a:pPr marL="1165225"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Bendito O que vem </a:t>
            </a:r>
          </a:p>
          <a:p>
            <a:pPr marL="1165225"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nome do Senhor.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Hossana 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130068">
            <a:off x="317638" y="1810031"/>
            <a:ext cx="2608275" cy="434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52736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6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195513" y="1268760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9" name="Line 6"/>
          <p:cNvSpPr>
            <a:spLocks noChangeShapeType="1"/>
          </p:cNvSpPr>
          <p:nvPr/>
        </p:nvSpPr>
        <p:spPr bwMode="auto">
          <a:xfrm>
            <a:off x="2700338" y="2564904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70" name="Line 7"/>
          <p:cNvSpPr>
            <a:spLocks noChangeShapeType="1"/>
          </p:cNvSpPr>
          <p:nvPr/>
        </p:nvSpPr>
        <p:spPr bwMode="auto">
          <a:xfrm>
            <a:off x="3851275" y="4797152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247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6352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73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2474" name="Raio 9"/>
          <p:cNvSpPr>
            <a:spLocks noChangeArrowheads="1"/>
          </p:cNvSpPr>
          <p:nvPr/>
        </p:nvSpPr>
        <p:spPr bwMode="auto">
          <a:xfrm rot="-5758268">
            <a:off x="1402556" y="3745707"/>
            <a:ext cx="252413" cy="736600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9712" y="908720"/>
            <a:ext cx="3024336" cy="3551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1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2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3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257" y="1587358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5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943728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63500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63501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350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506" name="Picture 22" descr="BREAD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2" y="980728"/>
            <a:ext cx="4824536" cy="538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68859" y="6025040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45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45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45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452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921" y="1108819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0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 flipV="1">
            <a:off x="1331640" y="1197024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5545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499677" y="1092792"/>
            <a:ext cx="7600715" cy="3593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tende piedade de nós.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tende piedade de nós.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dai-nos a paz.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6200000">
            <a:off x="-683004" y="2534240"/>
            <a:ext cx="3239866" cy="5013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4" descr="http://t2.gstatic.com/images?q=tbn:ANd9GcRbD91e6zyQlHCN5u4y312uxW8B_saFW_26Uwpln5cbM2Wrd9l-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314" y="1340768"/>
            <a:ext cx="2786062" cy="4625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8" descr="http://www.noticiasdocampo.com.br/site/images/stories/trigo20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14802"/>
            <a:ext cx="2471384" cy="3294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Line 4"/>
          <p:cNvSpPr>
            <a:spLocks noChangeShapeType="1"/>
          </p:cNvSpPr>
          <p:nvPr/>
        </p:nvSpPr>
        <p:spPr bwMode="auto">
          <a:xfrm flipH="1" flipV="1">
            <a:off x="701675" y="1412875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656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656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8019" y="5969712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568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9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657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71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1979662" y="1738028"/>
            <a:ext cx="568868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VIRGEM CONCEBERÁ,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DIZ O SAGRADO PAPEL.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À LUZ UM FILHO DARÁ,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VAI CHAMAR-SE EMMANUEL.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300" i="1" kern="0" spc="2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À </a:t>
            </a: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LUZ UM FILHO DARÁ,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VAI </a:t>
            </a: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CHAMAR-SE EMMANUEL.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Emmanuel, Deus connosco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p’ra nós na Comunhão.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À nossa alma vai descer,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vem ao nosso coração.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648111" y="908720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2" descr="http://t2.gstatic.com/images?q=tbn:ANd9GcT0JF7h84gYQcsx5QyPmJ5ZcJXDMTMjbiC1HilfcGvuyIEaxB3HW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95025" y="1575073"/>
            <a:ext cx="3821391" cy="26991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 descr="http://t2.gstatic.com/images?q=tbn:ANd9GcT6r-FhHvCGk-wsn-HLNbkw15sC8wqBhHtKMuE2c3dLT_ldkdU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35" y="3212976"/>
            <a:ext cx="3567125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Line 4"/>
          <p:cNvSpPr>
            <a:spLocks noChangeShapeType="1"/>
          </p:cNvSpPr>
          <p:nvPr/>
        </p:nvSpPr>
        <p:spPr bwMode="auto">
          <a:xfrm flipH="1" flipV="1">
            <a:off x="701675" y="1484784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758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759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02429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3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174800" y="1575073"/>
            <a:ext cx="7789688" cy="4962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Limpos de nossos pecados</a:t>
            </a:r>
          </a:p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no Sagrado Tribunal,</a:t>
            </a:r>
          </a:p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recebamos a Jesus,</a:t>
            </a:r>
          </a:p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apressemos o Natal.</a:t>
            </a: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O Emmanuel, Deus connosco,</a:t>
            </a: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que nasceu da Virgem Mãe,</a:t>
            </a: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vem viver em nossas almas,</a:t>
            </a: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que presépios são também</a:t>
            </a:r>
            <a:r>
              <a:rPr kumimoji="0" lang="pt-PT" sz="2300" i="1" kern="0" spc="2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kumimoji="0" lang="pt-PT" sz="2300" i="1" kern="0" spc="20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5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VIRGEM CONCEBERÁ,</a:t>
            </a:r>
          </a:p>
          <a:p>
            <a:pPr lvl="5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DIZ O SAGRADO PAPEL.</a:t>
            </a:r>
          </a:p>
          <a:p>
            <a:pPr lvl="5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À LUZ UM FILHO DARÁ,</a:t>
            </a:r>
          </a:p>
          <a:p>
            <a:pPr lvl="5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VAI CHAMAR-SE EMMANUEL.</a:t>
            </a:r>
          </a:p>
          <a:p>
            <a:pPr lvl="5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spc="2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300" i="1" kern="0" spc="2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À </a:t>
            </a: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LUZ UM FILHO DARÁ,</a:t>
            </a:r>
          </a:p>
          <a:p>
            <a:pPr lvl="5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spc="20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VAI </a:t>
            </a:r>
            <a:r>
              <a:rPr kumimoji="0" lang="pt-PT" sz="2300" i="1" kern="0" spc="20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CHAMAR-SE EMMANUEL.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666218" y="980728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73125" y="1628800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6861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552896" y="1844824"/>
            <a:ext cx="84836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é que somos – cada um de nós – a verdadeira morada onde Jesus quer habitar.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“Nós é que somos </a:t>
            </a:r>
            <a:endParaRPr lang="pt-PT" sz="2000" i="1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2" algn="l">
              <a:spcAft>
                <a:spcPts val="0"/>
              </a:spcAft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templos do Senhor”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como diz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Palavra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hoje.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2" algn="l">
              <a:spcAft>
                <a:spcPts val="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Preparemos-Lhe essa “morada”, </a:t>
            </a:r>
          </a:p>
          <a:p>
            <a:pPr lvl="2" algn="l">
              <a:spcAft>
                <a:spcPts val="180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enquanto chega o dia em que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   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a nossa noite e pobreza vejam a sua Luz e Riqueza…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a nossa fé e esperança alcancem o seu Amor…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a nossa vigilância nesta vida encontre a sua Presença…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ao passar a morte, o nosso coração encontre a sua Vida.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73578" y="1122570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11"/>
          <p:cNvSpPr>
            <a:spLocks noChangeArrowheads="1" noChangeShapeType="1" noTextEdit="1"/>
          </p:cNvSpPr>
          <p:nvPr/>
        </p:nvSpPr>
        <p:spPr bwMode="auto">
          <a:xfrm>
            <a:off x="1187624" y="5373216"/>
            <a:ext cx="6912768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FAZ DE NÓS, SENHOR,</a:t>
            </a:r>
          </a:p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A TUA MORADA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9" descr="http://4.bp.blogspot.com/_6icbF2UnCyk/SyJ9smCxCfI/AAAAAAAAATc/st9ALT_s6OA/s400/presepi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832" y="1628800"/>
            <a:ext cx="3531600" cy="3581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755576" y="1420225"/>
            <a:ext cx="7128792" cy="475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MARIA, FONTE DA ES’PRANÇA,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NESTE TEMPO DO ADVENTO,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VOSSA MÃO NOS LEVE A CRISTO,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AO SEU SANTO NASCIMENTO.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VOSSA MÃO NOS LEVE A CRISTO,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AO SEU SANTO NASCIMENTO.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lvl="4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Exultai, Virgem formosa,</a:t>
            </a:r>
          </a:p>
          <a:p>
            <a:pPr lvl="4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esposa de Deus, Maria!</a:t>
            </a:r>
          </a:p>
          <a:p>
            <a:pPr lvl="4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Derramai no mundo a Graça</a:t>
            </a:r>
          </a:p>
          <a:p>
            <a:pPr lvl="4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como o sol a luz do dia,</a:t>
            </a:r>
          </a:p>
          <a:p>
            <a:pPr lvl="4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como o sol a luz do dia.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576396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5" descr="http://3.bp.blogspot.com/_X8J15ZZ4dAY/TRS5UePCVsI/AAAAAAAABOc/Yvn37w_fISQ/s1600/Presepe2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359" y="355600"/>
            <a:ext cx="2825113" cy="2281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21" descr="http://carloslopesshalom.files.wordpress.com/2011/10/nascimentodecristo_2_thumb.jpg?w=670&amp;h=4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05064"/>
            <a:ext cx="3503612" cy="2368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23" descr="http://t2.gstatic.com/images?q=tbn:ANd9GcTgzL1C7aCVitQmeIWOoDzGiUdtHrXxQMhIYq8bBqTtSw7eRfeRw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0" y="4110038"/>
            <a:ext cx="2432050" cy="2244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19" descr="http://4.bp.blogspot.com/_6icbF2UnCyk/SyJ9smCxCfI/AAAAAAAAATc/st9ALT_s6OA/s400/presepi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962" y="3573463"/>
            <a:ext cx="2865437" cy="2905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22" descr="http://t2.gstatic.com/images?q=tbn:ANd9GcT0JF7h84gYQcsx5QyPmJ5ZcJXDMTMjbiC1HilfcGvuyIEaxB3HW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0688"/>
            <a:ext cx="3816350" cy="2668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Picture 17" descr="http://4.bp.blogspot.com/_jK-JX4JMA8I/TQlnuwaRrrI/AAAAAAAAAM4/3G8jTzcmP0U/s1600/7788447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0" y="332656"/>
            <a:ext cx="2638425" cy="3957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68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69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0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2" name="AutoShape 12" descr="data:image/jpeg;base64,/9j/4AAQSkZJRgABAQAAAQABAAD/2wCEAAkGBhQSERUUEhQWFBQUFRUVFRcUFhgVFBcXFRgWGRYVFRQYGyYeGBwjHRYXHy8gIycqLCwsGB4xNTAqNSYrLCkBCQoKDgwOGg8PGiwkHyQsLCksLCwpLCksLCwsLCksKSwsLCwsKSwsLCwsLCwsKSksKSwsLCksLCwsKSwpLCwsLP/AABEIARMAtwMBIgACEQEDEQH/xAAbAAACAwEBAQAAAAAAAAAAAAADBAABAgUGB//EADsQAAECBQIEBAQEBwABBQEAAAECEQADEiExQVEEEyJhBXGBkTKhsfBCUsHhBhQjYnLR8aIkM0OCkhX/xAAaAQADAQEBAQAAAAAAAAAAAAAAAQIDBAUG/8QAKxEAAgICAQMEAQQCAwAAAAAAAAECERIhMQMTQQQiMlFhFHGBkULxI1LB/9oADAMBAAIRAxEAPwDx6ZcGRw5OASOwJzFhEd7gJnRLCS6wFikLCAaiWqSfiPlH08nij5GHudHDEgs7FhYlrA7Ew4jwlZUlP5khQN6QCHuWjoomtLS1LCWUqCphF71Ay/xE7xuTxDTJJr6KEgiqwISxqD2u2YnOQ8Yrk4fJOx2xrtGkyj+wB3aOxwExgus1KlHmJINQKmpz5kQCWv8Apm9+Wdbl5oP0i1J2ZSjGrEeQQ9jbNjbz2i+UWdi27W94aQvqS5sJZFzb4FWglAAXcEUMCVOT8LAJe3lo0Vm/ojFMT5JZ2LbsW94nKNnBD4tny3jozZbKVq9NQChYJIKunNmZtBGVzGNgkdYLldT5LtoL57wlNicEJGSRYhj3tGaYanoDDTPS9QHcbPf2gVMaRbezKbS0gYTEpggTF0xZlkDpiUwSmLpgFkCpiUwamKpgDIDREog1ESiHQZAKYoohgojNEKh5CxRFwaiJE0XmKhENSuLWAAFWS7WBIfLEhx6QMIjQTBimtl5tcGAmNBMECIsIhmeRBNVTS/S7tbPc5MZCYJRFhEFJCcmwYTF0wUIixLgJ2Uqco51yWAJ8yzxgJg3LjQlQKkU7YAJjQTBxLjQlwWLEXCIsIhjlxYlwWPAX5cWJcMhEXy4LDAW5cQS4Zoi+XBYYCplROVDVEXy4dkYCZlxRlw9yYrkwZBgIcuLh0yYkKxYs5iURsSoYTJjYlQrNMRcSo0JUM8uNcuJstQFhKjQlwxRFiXCsvEXEuNCXDAlxrlwWGIuERdEMiVFiXBY8RcS41y4OJca5cKx4C4lxYlwxy41y4LHgL8uL5cMCXFiXCsMBblxfLhnlxYlwWPAW5cWJcM8uL5cPIWAsJcXy4ZEuL5cKxqAryYkN8qJE5D7ZyxKjQlQzyosSoWQ1AW5UaEuGRKi+XBkNQFxLi+VDPLixLhZF4C4lRoS4YEqNCXCsagLiVFiVDPLjXKgseAty4sSoZ5UXy4LHiLcqL5cMiVGhLhZBiLCXF8uGRKixLgyHiLcuLEuGeXF8uFkPEW5UWJUM8uLEqDIMRblROXDXLiCVBkGIvy4kMiXFwsh4HMEuLEuGhKjQlRnmaKAsJcXy4Z5UXy4Mx4CwlRYlQ0JcaEqJzKwFhLjQlwzyosS4MwwFhKjXKhkS40JcLMMBYS4sSoZEuNcuDMeAqJUXyoZ5ca5UGYYiolxfLhkS41y4WYYiolxfLhoS4uiDMMRblxOXDPLi+XBmLEWEuJy4ZEuL5cLMMRYS4uGAiJCzHiICXFiXBWiwI5e6dnaBCXGhLgtMXTB3Q7QKiNCXBQmNAQu8PtAhLixLgwEWBC7yDssFy41RBAI00LvIOyBojQlwUCNBMHeQ+ywPLjXLgjRpoXfQdhgeXF8uCxIO+h9hgxLicuCOI08HeDssFy4uiNFYiucIXeQdhlURKIoz4o8RB3kPsM0ERIyJ8SJ7yH2GcscQIscQI+eS/EZp/GR5k6xP5yYfxKOpufnePO7x7P6U+hjiRFHj0jJHvHztPEkjJ87wQM15l9mJMJ9ca9Ij3v8A/Xl/mEQ+Lyx+L6mPAmaNFv5PBEhR331H1hd8tekR7oeNy9/kYGv+IEgsEqPowjx1BAuQDvV+8LTPEZaczR3Dkn0ET3rK/SxXJ7YfxCXui3YufpFzf4hP4UX/ALtPQR4qX4i/wS5igcEihOmqoZ4UzFlqUg7B1EeZJAEJ9elspeli3pHqJXjs3UJPZiPnB1ePK0SPUmOVwvhrfGX7Wb5Q8JSMAARzv1iR0L0S5dG1eOzH+FLbX+sFHj6tEB+5tHF4rhVJLgCYNiaVehFj6iFRx0kGlbylbL6fZWD6GLXqbWiH6SKe6O5N8YnHBA8h/uBy/EJo/GT53hA8Ik4VGTwZ0Iif1KNF6XWkjqK8Umv8XyEEX4xMbIHkI4h4dW0ZZQ1Pzil6hEP034X9HV/nV/mPvGv5+Z+YxyL94tz3g7o+z+x108dM/N9I2fEJp/4I41R7xrmHc/ODuvwPtLykdlPGTd29BEjjiYdz7mJE9yX2Haj9I8YqbxCv/cXLQ1sOw1f2+sVw88JZ5xN3IQlgezJe0cH+YmLNkh/8aj/5PB0+HTVfEogd1MP/AMj/AFHU+nrbSONdW3pNnZn8XLGazr1KoH/kQflC48cQk9ITbDArOuth84HI8BQLrJc+SfO6r/KH5PCITcANuWHzV+giPYtGse4/wKo8bmqtLQo+QCR8n+sGSjiVh1KSge/1JEPKnJQHWoIG5yf8XufQRvhUzJvVLlsmzTJrpBb8o+JXyEZuaXCNV029OV/sKJ8CBDzZi1gXyyfnD3h/Co/+GWFNYlIASP8AKapx7XtD0jwhPxTTzT/dZAbNKNcavHSXPAGwHt5AaYxHPLrN6R0w6KW6/wDReV4W5danf8KHA8io9SvlDkuYBaWABqQLem/n9YWVOJ7B2bfz+/ONpmMH+9owab5NrS4HOawt5n7+8RhE/qI1ASfcmFFzWIB81foPpGETete7pHew19SfaFgPI6i1uHGYT4uSlYpWkKGx37bRaJ3+/eJNNrZZ/MQlp6B7OKvwZcu/DzCn+w3T7ftAU/xJMlFp8sjum3yx7GO2tYJPbO4f64gSwCGUAfPHzGfOOhdRPU1Zzvptbg6K4TxyVMalYfY9KvYw+OI+9P8AUeW47+F0ljKNJ1GR7Pb5xyhxvEcOzlQA36k/tGi9PCfwf8Mh+on0/mtfaPflQOQPb/kVSn7tHkeE/jAf/Ij1T/qOxwfjMuZ8Kw+xsfLf5RlLozhyjWHXhPhnVVIG59b/AEjH8vsR9PrAhN9txcfL9YIme+vveMrka0iHhTsfr9IqCCb9gtEhZyDCJ4lEgk0iojVmQn5XPvDUvhi1mSNaQx730hXh/E1TpvL4aWZq90koQwypRy12ckQunwfiZriasS0AkFKWuU6UpYE+Z1B1j0Hf+To4FX+KsZ43j5EosTUoWYMs+7sPeC8PwvEThUhKeHR8QUu8wg/lfA1084c8P8NkyLIQSpmKlfFexAcUpY3cHNo6Kzmsu4AINxY6k99Yxl1K+K/s3j02/l/SE/DfBZSCpQBmzEliube4uSkHA+bx0nu/xaX+EM2B6Z7wuZvoPl9sIEviNBr8/L1+mkZVKTtmqaitDUzivU7RhSsFRudNA300N8PCkpbDWo2wS5GQAGYDfTSChegLjNQJ0vYflHzIisSMhlK7DX9Tl/K/3aIZl74Tm+v7D9YCqdZ7/lSGB2uW9zAp8ylKE6nqLg72x3u/nCURuQzLmPfJUfXQe1/kYxJnupfb61qFu2B7+g5LBSKcA4BDWZ3GcqFmvTAOAUeu5Ygl8EEudfIYh46ZGW0dLnMxyBqPbHtDNW232PeOehYYgkAfIA2dvONyJjhrVBz/AL1t/wAiHE0jIYmByGzpm5tYtnt5wHmhsscFKtDsfnrBFKubZ0IgM1BAJSWJICdQo6Bu+rX9RdL6G2bUGx7ai+n+j/3Lg3IezHf199YBwnFBXSQygzp1Gjh7s77sxgs1GDt8Khl72Je+7eUXVOmTdq0c3jv4eTMJVLspT1EAKyb9B+oP7+X43wuZKdw6QT1ByP8AY9Y9uC2wvYj4S+naNk1BljIBcbef/dI6IdeUPyjm6np4T40zwvB+MzZXwqLbG4tiO3wn8aA/+6ja4+3+cMcZ/DSZp6AkE/iBpb/JOPUR5zj/AAhSCqkKKU2Jsb6kMTZ9fKOn/h63PJzPvdHh2j23B+MSpo6JjHY/6LGJHzpSCDdwRY6EbhokQ/Q70y/178o9z4Xw8uSaZQCVEHqfqLMWJYsMZZ4LNllRC5huzWcWvY6nZrRBNSBTLAYu1svk0nvvAqrXc21Y92+/SOOm3Z3aSoYrsAAzPi1xn7+cY5gY+Tt6fLSFzxGGPc642Gpzj9oChJUlR+Fg6mvvoRsNrN6xWFEOdhTPKt09QD4F8Mf+eka5ZYD87OwZRbS9kjOHd33gAnBIBBe4AFjj8Srixv8AvBvgJchSjdSrsHDpAcWbSzRRFhpc4gkBlEi5vvZPy9NhG5bFkpbv6Z8wNt4FKNGCKi7gjfL97j0I3eJMBCGFipt7DZQf7eIorgNLmhRf8KXALl2GpB8j84AJz3KmBVUXbG3ffexiuJmEJSlrqNwLGnBc41+RjKVg9J/GUpB7rLDTQAn1iq0K/AxQCsFQSSkdhdRKyoN/anL7Ql4TxNSCS4ZLhy9iC4vu5LQbiZtJmsElISs5uyUUg9znawxeF/A7oFmT0OARfzB73ikvaQ37kjpSlFk3sU318ztr84tEwhdwGId/Uu/184SkzCxD4UAzEBgDYP5dnhorIBBGGI6dDnGTn5xDRrFjR2YMcdvvzjSDpgX0PrCjsL2IxbTtvmCpIUHBexs5JLCwA3x8u0ZtGlgJvD8wpoUEzEP1G4Js+pxrgkXzBeF4oLKk08uYD1J3Lu6Tq7P6+cZUkTE2BCgDrc4vlwbb+sBnTmcrLKRKHX1FJOSCjNnfOSDiLq1TM+NjQWGYYJBIPY3+nv7wJCiMdQbBsoeuuf8AsYRxAmJdKwJqWCgsWVU9lHUm/V3jVTkpYy1g4fXsNrD7eCqHYSXMf4Xs9tbad4uYsK+K98tSffX9oCtBao2OpH6j/hsN4oTLgKycEa4xr6NAkK2K+IeApmdQBKtSmy31KtD55vEjoJWRgn6jtf3iRa6s0qsiXRhJ3Rzqu702JDG7YGt/17QGZxFifMAdmN1K9MDfWFJk5ibDJ6nABP8Aa9lPh/8AkVwchTVVEJNIKRfa7HN9W9I0UUkZudvQxLkHoqV8b5ubWTSBdvSzecbXxZcJarpBoLKLqLhjl7enzjUxRCgwcBLVDKLWCX1IOe5MYk9KHWkqUSoghqhfrqJu9xdW0LnYfhB0ChCmYrU9ncCoqao6318zrEkK6ATuGvktmr383gRlu/USAVGao5IA/CfzGw9ItZKjUlLBgEDQ6AkDFiPn6KvsdjMtDnquLEs9yXYDfB/aMSnUCpnFTuLKOj6W7X0gHFgn+mlTAXJZ3cWILOL47ecarUlICQl1KYgWIAdiz+XtrBQWbK3mFQwpgkYIALEAgM1vk/mSVOFaTcUlRSWSRYUg9md7/OFQVMXQPhUBpUzOEl7G7gWe28a8NnVpmKKQApkJcgth8XGU42EElSCL2kE8TkgSlqPxIQA4IDFdSiWZn3PszQn4aFoFVVSSyR+b4rGl84thoLx6KkzkobpDqudCLBGjFxbIBxAfD1OguKsMUqIJUPy2YPvFxVQIk7nZ2OIDPZxc2F3F/X7EY5yQPisb3Gg1zvA0zLm7lQBvoSTZiLlgfZ9I1MQCta6WUrNOOlrJAwMRlVcm1/Qbh5oOFYtd2vjXGPeNlJSrBZrdRb65d458/gklYU5S6R8JbBGutj8vdxAUQBWota5Bc6HHkIlr6Y035RpaiCCLE3Bu2xHb0/QQbmkirS1QDZBcMCMu320KJmk4uD8OhCm88Zx+ttSuKpuBk3SqxYnDfT7ZUVYKfJ5ksKQoomy3qT8KXSHIxZJD6tlsmKTxalSipSVJXLYEhlMVB0pNxlgX0YwwopcKToCUF7YV0l2cdjvC/ivhpny65RAmS6npV8YcMDqXbJOhi7TpMhpq2jaOIKiULCd2BuwdlpsHBd7bHeNFQVbIOlQfpcjubk3yMbxzvDvGawETVdYuC1Kkl8Bsg6hv3fROBNMxICh1JUC6V6FSS3uPKCUXHwEZKSIEqGDkOynfOjWVg3zaJGeJJQCelN3B6gCSWu2sSFyJ6OUnhHW7FRUDQ4ZikJUklIsMgdyTmwI1eIVKwCSfjBIAySkOAKRU7WaDzeIddCSaVCYVv1dYcEsL5AOxvFSZDAuLsauknIYpcFgtTq/TEb+NmL5pEnlKVVOAkMHBIdSiVMxOqRY2scaQxUpTpFjMBch2YXPkbXbeFZwKku+UpSnNksQdHdyXcHO0EljloKUmoqJqNlMBcsHBzcEFtDA1oE3f4CzSkJSlIZIcKN7u2d/37xqVxQSAVFiXT5ZBLN2+8QDh7iliQkVKLOSzu4J7N/yJNKJkxJdv6ZuBlnAQ5P8A9f8AkTXhlZeUMyFOcjDsL9IxsXt6QPiz/Vtim+KcE5vd9LYeB1UWNJqIAqYDCSoGl7j5Hu8ATwxBCQSFLL5q+JsNY57ZhpbE34GqiEnOCrF3Nh994a8PlgEJcUoBUXDCoAqOTZwE93hCVxCgoLCi5XSLMcEU3Fwx+eDDYnKQlgSSH7ukkIpDbB/bziZLwXF+WceeojhlqOVzADq4SSxCtA5w8McIkJlFKibpzYh3DFjoz28u4jHjbKlIpYB21DKJFYY4GPKHQDSGYsi57gZ/WNW/b/Jil7/4JxFHNSlTqKRQXsXd3PZizdoLL4UBaimq5SGrKgxwd8h4HxTmksHSxwl3OxPZrZztEUFJWKWS4L7PkEWtkiM/Bp52aUtVBOoYh9SH+o+sG4XinIunq1BwTv8AMesRM8vjcYfIcY7H/TwLmJIYgVDBGtrX9Ndon+CuHyMTFgG5AfQ9rn2/XaDqkhTFuxpyzkYHc43gSlJmIyPzaaevb56QKTN/uumxxj7f7ER4LtWM/wAuoKBSULlqaoAUK0AvhwOpwzh4HO4JUp1ocEZpKa7MEmmwUk2Cr99IDMTlJIYk01DF8Bvld4JzSel2UAwBHSXqbI1AI9PMQ98i0Cm8IuYBMlmXzOWlK60gkliCbBiaSr09DCMniClS0zFVpBWE8tRQlwfjQ/YEM2hh4zSmohPVLTWylAEn4SEh7202jPivgCZssKkkGYkpBAUCVDYXZwTYZ0i4yS1LgzlF8w5NrU0uoomKSllBaBUpy6WKgHTnBzEjn8D4mlDoXUhrFKyUuBgsEkFjo2xGrSHi1qhKSluy0ISEoSAGINQDpUxJZ3zSQLW9XsGXNTUT0qAIt+FZDMCo33OmuYUKuYQAwTKrAUTShSgblP8AddLO53MMIlmtaAhQCfip672KSG7DR/1jXCuTPK+BjhVJQULWogFIZy9J3cgvd7dzFzVnUspQ6DZy3xFXcnzaBL4sTXKgyUEHtVqCLtfY6QaUGpU4N1Og4JbR9w12taIeik/o1MnBKVy6g9ncFKgbdiLClw8DkyQFI5a1U3cHJtUQFDSx9heMrnklTKqUEhzdjqlKi5Yj1xeC88JSXLKYBNiA9/3v5tD4DkwuaVLIuyCzkAhJGpBDlyWA7awOVMdSzSUNZylmKi16Q2NrWtGJaWSRh0gbi9wnXeC8FKUKQDhLrzk2A+bw9JEq2xjqSQAX5YWskbgWRTo5bGXtiMeLEcsEgpUog5ZtTcPYPjRmhfhOOUSpM0fGoAHyckhgz/WD+IcUCqjqJCarPY1BRULOHAD6RFNSRpacWczjkqkupNKXW6Ug1pTZzTUSdRcj6R1fC+KqQCq29OEgfb5zHK8aAylwlRBOSGU7HA0cX29YYSikClQLp6QEsVJNgovhyDY/ONpLKCMYNxm/o7PEpqS5uCUuQQzAsFA3th/T0DMkPSQWIJykHSw8sfZMZk8QlUkuyTSRnVgM649YVmzilAZTktYpLqJLkpYsbhuxOjRhFeDok1yNDpN8MHs29nchmIvGpg+HqLEtcA9xd/u0D4fiplLnUBgWVbFzqb3+kY4icyQQLEsMC7uBe9iM6et2k7E2qsakSaCLWOouO+DqHjHFIKFJXipgoaE2wTfTHbtGuH44FIVbuP0zvHRUApLA2IBG3a2Mxm24vZooqS0KIBNiCUnQEkaHKb6xhMm1ulSSMmp2JbqByYFURpTbZ05s+30jM2YsKChSpIBJAc2F2N9HB9RtDSItDk6QmakuglSRSz0KI/yGj/WOVwvHDhiAQpcokgg2pLAKBYm7nzxBpfE0qStMs0jCgqzFIBDuwPZt/KOhPXWCpBQCrIqBvh+kl86j8ORD+Onww+W1yhTxXwUzF8zhi9TghJqvYuCHABDneJCo8Vm8Mpw6paiosQEJ1ZSCMO7lt+8SNF3Uqik0ZSXSk7k2mKy+ACwyUJAw4BOoPVqMG+2S0H45FJAl2WkGyhoCGCX1YvfvA5quWgpC0FYUywSC9xbDG+L2b3nCoJSoqAWS5sW2YJAOAw9ob/7B+EYkSzzQhgCXvYMo0lZdgGt5RviePBTMlthQSAUsbOl3Achw7du0EUUpExTUzCggPcaXDm3bSwBjn8HPUQOW9ncrwGc21JL2f/lJZbIbx0jpIWDSxA3ewd2dgLYHtrAvFp5ChdYA/pksSmtBxna8E4WQwUtgVAMljTfVQbuIRkIM6YoqBH4k7vi/692hRSu/oqTdUM8bIJTLDuVEklLWDlsPSb6aebxFOZcxmJZjYP02s4s1znUecDTLUmWteQAUpzUFOA6hp+2mYnMnIFKVqBmIpVUqxqZ8W2t9l/gn8hpHGGaiW6XpSQpakuOpVmtcgeneJxc9CHUuYalAoqHSRSCkBkgdLAAi+Yb4CVLA62CA6CScJH4m1IN+8JcaglXLWELQmZMWlKWuV3dw6jamxJpBGsQmsqNJJqNnK41dSEG9wxe70/lt3+2eHOGSAg0GxBDkZO99LmA+PcKmWtKBLobNyQcGpz57YaHDwtLDLpyLOHL27D7Lx0NrFHPGLzY1KoKUkBISguH6iCaQxXs7m4s+0STxJmJloTMBCOYEghgitRJdTHp31taFU+G1FCEqUHQ6nSS6jch3LpAADgDB7wTgph5ilMGUVEAIAH4rhIxYHp84wpbo2vasallRQ+3SA4Kc0uSDks7Y73hebLUUqHTZyHba5ALt93g0hQAamy1dOWcAEgkWsaXHlF8ohVlFsNbBw5e+M7ecSnTLatCHD8H1G72sHc3HUWYHII3A946fh4pFL2F/9v7584FN4PrAKSghKmUQ7gksAPME9r5iluk3csRr6G2f+w5PIUVgzoTpSKncO3VTY9iT/vaBpSh2LHIFTEHcdnD42tGVT6kmxGGKUsz3BYNTd/nAE8Q6mD1AXcte5BbI2jNJmra5NFMtJFmSpmfHZtDpg4beCcMgpLDpu7OL4ugjUNizwspeUqUGIcioAEhicHzOmLQv/IzilpYCloSXFnIDsQPxEP8ArFpXpszyrhHU4vgHqBU6FMoFSayDd6S1r539IkJeG+LmWFy55SShmqU4Y6WBc3Ht2MSIvqR0ikunLZwuE4EOsnFmqGSSL+T489I6koFyoBCghKSCxCVFJdnLNckN28oDwhIUEJ6XFLHUuUk65pI1yfTfEcQlUgIQpIAqKgRcUqDEKswOP+x0Sbbo54JRVhZ3HFSFIIaWpSCqySSyiKnVdrFg9oEiWpCwHqD2CSXKTYs4DeZDXgnBzukkk0kMkgDz6gbNYPEWaaFLKioBQSVHRLsjNvK2PKJ40iudsrjOLHwPkOWZW4Yp2Iu7hnGwjctSUggqexAYYN6dMFxm8KSZnMK1MS5ICrBmY2BGSAB2PmIMgN0/CEkC3d3cOXdxeG1SoE7dkmy7oQCSaitRSQCbBrEBjgNjMTlKEwO5TLqZRYlvMZDm199osSquYoDROrAABwQ2jZHbuY14Xw6youqhKiE1KugMxKn1BSQ3mIG6QJWw/hPFkIKgkKS1VKlVJKgpyFDIGjH0vC0jiUTCumVy1fiSk0oSk1dAycsR5RvxHg6UTFljelNIYABT1aOS5OLOe4gPhPESilYUpSlzKbuawarU36iQ49XiaVOSKbkpKLEfG1dSA4PSLgk5wL40+cdGVLISkOaSlxoBhzvr5/KOX4winiKc0Gm4ADDAADhmhziJ4SEuT8NrO+d85v2jZr2pIwT90mxuRNKbKBKgW/E5G43t8ngikBMxTAMplAOpWG0uXBUbNCHD8YggJXZiVgCwSS1gMC0X4jxSSsCUTUpr/lcjLvpthzmwjLF3RrmsbCz+I5a1JPwhmCVFQqYPZywLHvYQxOWulSmKkoSkZFiWDEgh30bbEKypUvmlaFTGsAZoBNwxuM3e+0HnyullBKmCWU/UGcO5uQ2l8DeG60Ctpk4XinSusKJYsQl6TZm2Yt7Ew86F9IJqAuA2o7h8fe3M4ZRqUVAsGqqclQABu7aa6vDcqQEqUzMouGqJIcuC5qcaG/nETSsuEnWxnhhY5H1bDX2aNeIcKD1ikKp+Kl3pIYsDc38/SEBNpUxU/mL4zdzjbb0hyYoLBCgkljSog+YcpJ1SPsxDTTLTTVBEqcnpoVqCgoc6lsjX9MwPiFWDC6bXS+NCcgsCHhQTyCzEtSb4IOWSc4+UGmTkt1O1Iy5JS7OAC4bYnXLQNbBS0RHGJCuYkhJ+F0hJGj9JNJxqNBEhObIYupTu/UWIUb3B0tTZ/XSJFOMWZ5UA4DiUpUVqSx6iAXCaRY0qB3+V9oV4uUkgCWu0xirfF6rv8QJY9onFJMyUTSCBMCUkLSLtd0vcM1wwsY14f4eeYCaUBnVUaUJ0a9zvbe0dCpbMHb9oWQpLSwamwSm4LNoG33hjj+IT8INIUk1KAKWKSWBtd9zvCXAr5i3LpS6ikJ1U4YPqWO0WZ3NmAHqAJNRBckXZnYP238oWO7ZWXtoNwC2T1kHUHV33HYfWDFQMoqUkhyp2wp7MLtbIfV9hAJs0/CFG5SkBRulr4xYmGFcRQUJKSwZRcEANkKDXAF9Yh82WtKhOfxBRLsSxqChZwVDyzY+cOeFLKZIL2KuYcMA4HpocYJ84WncSlQMtgQVJKSCwT1XukdQNRPa8dLgZ4rNLKln+mQ+GYVJDEY2LQT+PAdP5AfGkhkpSLKdTVAdPTgl2Iz5HzhDgPCipNVaJcxCwKCkiZ3I3ZsHe0NeOz2UhCqiEpU+hYiwGjN9YzwYSJaySsgKpVdjbW9zenT20ItqCoJJPqbOdOR/6hlHmdTl7Va3b77x2J0lRlpAUmkrVZRNSWSGWHtcBn3F9I46VoM+zlN73tZ3DYbb6Q7JU8wJSagwCixAGo8jY2840muDLp1v9x7h/DUILqlmakpPQCy3s1K6eo2xreAykBP8AUlyqKqukgLDHFlA2ALYfW0GkrCgoXBDA3dmbqGrWJcQl4hwxSlMsGZcv1hTJDWSFEXBPpm0ZJtumzZpJWl/sZZJQ6dyunUPpYeWIOEg0rTvly6QpOoxnP7QqpKUuFJOgBSAGUzEHHd7bwLmBCQayACKhSQphoCzG7gE3HlBTfAXXJlaVOyXqsQQSG/CW28rZ7RqZxCkpBIHTkAvZRbQ7B7waXxdYSoqJABZP4gKrJpAY9tIIEoIYjKQQSciwsXzm0VfhomvKZkhK3KQT/nempmuNLfMQfgpgAuQnOepLk468h3zCHDdKWJLhh+bGwPbGRo0b4TjWUUq3AcAC+QC2GcfYiZR1SHGVO2N8bLmJCSA6QkEsAl0gluWLizX9GZ3iuH4khRCAQ4IKgoJtr5je3+wYgMcmkG2CUgvYguLPaEyuVUUUlFyUgAkhz+FRurODEra4Lkqd2NUKLikrB+JJCc2/DVc2vEhXnqAdTD4VBRLKpIyXDkFxgaxINkto5s3h0kFrK0yoXZiFA2Z8HaCcCtSZZSUm+S4uzLSASDhhb/cJIU4OHIcBjdhYk6a2s7Q3KAlkFRJS3UKgArLgkjs+MCN5LVMyi/Ix4vxCKSqhSFkimmY9muzuWNsb7QjwZFDverBFYCb47gtbV/cvEKSpKD0pWxBJcEEnUFw7EYAsDiAS5VNKBMGCSwOMgOc9/WCPxoUvlY7L4ZyaKDSCov0u7uQ2TclhoIzxZmc1qk9SHVQ5YMCQUqulVg/kPWuHFMklQcq+EkkBnuc3yC52jcsOgLNlkj8IUCEg3L/dhCvZVKi+C4kyZrItSkk09T2HUWfF32viD+EkGZNYpSHNNAcYsOq7EaHB02HIISkrUKS1NqQDoCE4cBIDX+cF8MQyK6QPioURkK1VsxAaInVMuF2hDxjijzipwXIp6WskFNw+d83hvlpVwy2DKqBBJsSH9GLpDdkneOari6lf3U02wrQasNI63h6ZYkqBKVqWF9JcNqFJD3anbXtFy1FGcNykebmq6jd7mOj4XNZQSD8TEn8vUHf2Ec5EpS10oSSSbJSHPoBHS4ThT0g9IPV/c4FnfDvYi143m1VHP07ytDhlVTEgzBLWQB1JYHI+MG2B6eUYVxBWSqdNKpjkAhRUQEkAJSMEFyW7QVfhypk2WlDVFe4JNRGhOgOLQGVwpM4rSUqZQNNBSznNDeeuY51R1O/oL4dxgIIKl/ncEC4Ch1DsCfeG18DImUqPMCqwSCE8tVZdx+I2s37wjwpesiVWFBReoFQCXJcOHw2GtE4bilIJdR6ywYMxS1ilWWL33hSTu4jTTSUgiAU9AYKFTNbJJSEvkO2b7d5KmpIcynIKQqlb2DBi9wLE2x7Q4ucHWpKlsshR6QqxIHxfhAxjaApnBSqXBym5YByvFu+g9om78FViJ8TLUhSRcoL/ABDpZzYKwbDeK4hNZdx1INQDgggMCR5NvttDFSVJSoVFSWu5IBe7JJDa+4izNQKUuxBdLG4y43a76frFZEYk4eWuWxcLemmkE6G4NwSdi+YviZYKQtLpKRcEuRcAgIylTMQx9dIqRxBSrJUlTa3B1Dav6e8HlzLlmCTVh9Rvm7/W8S207NEk1QtJKnAqJLEtLBU9y6lOPixcaZ1iQlxi1pNy6AHAStkhywNi172F4kXg3tGLmlpnPkzSkhrf0yrAyzv7gQ4lVUtlMRY3Ad7a51xEiRcuSF8WJ+HTCmlQ+JyHybNh8ZjoTC61A4TRT2sbCJEhz+Q4/EhU6Eg4ZX6CC+LdKABYAmJEiC35OlxHDp/lOHU11HiSbm5SE0ltxAeJtwwIsQhQ+n+4kSMl4/dmvl/scyYKF9NumX3+JCVHO5JMdJYfhUzGFaVLALAMCAcYyTFxI06nKMulwzzKFkKcEgjBGfePTU9KP8X9SQD7xIkX1vBHQ4ZcqUDMAOGTqfz75i5iOWp02JVMe5Lth38hEiRjLydC5MJSKUkAAmaoOAAWpIZ/SOfxyyJYIN60l9XKVXf0HtEiRUOTLq8BJUw0pubu4FhZmcYjpqQAQe4bYOkmwwPSJEgnyVDg5swVC+pUS1rhJNmxc6Qn4XxCiQkl0uAxva8XEjRcGM/khuXJFJU1wqUAf8q3+gi5iilTCwq/SJEjORoE8SkJCJSmFUxCVLJu5eZe+PhGNouJEilwKfJ//9k=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3" name="AutoShape 14" descr="data:image/jpeg;base64,/9j/4AAQSkZJRgABAQAAAQABAAD/2wCEAAkGBhQSERUUEhQWFBQUFRUVFRcUFhgVFBcXFRgWGRYVFRQYGyYeGBwjHRYXHy8gIycqLCwsGB4xNTAqNSYrLCkBCQoKDgwOGg8PGiwkHyQsLCksLCwpLCksLCwsLCksKSwsLCwsKSwsLCwsLCwsKSksKSwsLCksLCwsKSwpLCwsLP/AABEIARMAtwMBIgACEQEDEQH/xAAbAAACAwEBAQAAAAAAAAAAAAADBAABAgUGB//EADsQAAECBQIEBAQEBwABBQEAAAECEQADEiExQVEEEyJhBXGBkTKhsfBCUsHhBhQjYnLR8aIkM0OCkhX/xAAaAQADAQEBAQAAAAAAAAAAAAAAAQIDBAUG/8QAKxEAAgICAQMEAQQCAwAAAAAAAAECERIhMQMTQQQiMlFhFHGBkULxI1LB/9oADAMBAAIRAxEAPwDx6ZcGRw5OASOwJzFhEd7gJnRLCS6wFikLCAaiWqSfiPlH08nij5GHudHDEgs7FhYlrA7Ew4jwlZUlP5khQN6QCHuWjoomtLS1LCWUqCphF71Ay/xE7xuTxDTJJr6KEgiqwISxqD2u2YnOQ8Yrk4fJOx2xrtGkyj+wB3aOxwExgus1KlHmJINQKmpz5kQCWv8Apm9+Wdbl5oP0i1J2ZSjGrEeQQ9jbNjbz2i+UWdi27W94aQvqS5sJZFzb4FWglAAXcEUMCVOT8LAJe3lo0Vm/ojFMT5JZ2LbsW94nKNnBD4tny3jozZbKVq9NQChYJIKunNmZtBGVzGNgkdYLldT5LtoL57wlNicEJGSRYhj3tGaYanoDDTPS9QHcbPf2gVMaRbezKbS0gYTEpggTF0xZlkDpiUwSmLpgFkCpiUwamKpgDIDREog1ESiHQZAKYoohgojNEKh5CxRFwaiJE0XmKhENSuLWAAFWS7WBIfLEhx6QMIjQTBimtl5tcGAmNBMECIsIhmeRBNVTS/S7tbPc5MZCYJRFhEFJCcmwYTF0wUIixLgJ2Uqco51yWAJ8yzxgJg3LjQlQKkU7YAJjQTBxLjQlwWLEXCIsIhjlxYlwWPAX5cWJcMhEXy4LDAW5cQS4Zoi+XBYYCplROVDVEXy4dkYCZlxRlw9yYrkwZBgIcuLh0yYkKxYs5iURsSoYTJjYlQrNMRcSo0JUM8uNcuJstQFhKjQlwxRFiXCsvEXEuNCXDAlxrlwWGIuERdEMiVFiXBY8RcS41y4OJca5cKx4C4lxYlwxy41y4LHgL8uL5cMCXFiXCsMBblxfLhnlxYlwWPAW5cWJcM8uL5cPIWAsJcXy4ZEuL5cKxqAryYkN8qJE5D7ZyxKjQlQzyosSoWQ1AW5UaEuGRKi+XBkNQFxLi+VDPLixLhZF4C4lRoS4YEqNCXCsagLiVFiVDPLjXKgseAty4sSoZ5UXy4LHiLcqL5cMiVGhLhZBiLCXF8uGRKixLgyHiLcuLEuGeXF8uFkPEW5UWJUM8uLEqDIMRblROXDXLiCVBkGIvy4kMiXFwsh4HMEuLEuGhKjQlRnmaKAsJcXy4Z5UXy4Mx4CwlRYlQ0JcaEqJzKwFhLjQlwzyosS4MwwFhKjXKhkS40JcLMMBYS4sSoZEuNcuDMeAqJUXyoZ5ca5UGYYiolxfLhkS41y4WYYiolxfLhoS4uiDMMRblxOXDPLi+XBmLEWEuJy4ZEuL5cLMMRYS4uGAiJCzHiICXFiXBWiwI5e6dnaBCXGhLgtMXTB3Q7QKiNCXBQmNAQu8PtAhLixLgwEWBC7yDssFy41RBAI00LvIOyBojQlwUCNBMHeQ+ywPLjXLgjRpoXfQdhgeXF8uCxIO+h9hgxLicuCOI08HeDssFy4uiNFYiucIXeQdhlURKIoz4o8RB3kPsM0ERIyJ8SJ7yH2GcscQIscQI+eS/EZp/GR5k6xP5yYfxKOpufnePO7x7P6U+hjiRFHj0jJHvHztPEkjJ87wQM15l9mJMJ9ca9Ij3v8A/Xl/mEQ+Lyx+L6mPAmaNFv5PBEhR331H1hd8tekR7oeNy9/kYGv+IEgsEqPowjx1BAuQDvV+8LTPEZaczR3Dkn0ET3rK/SxXJ7YfxCXui3YufpFzf4hP4UX/ALtPQR4qX4i/wS5igcEihOmqoZ4UzFlqUg7B1EeZJAEJ9elspeli3pHqJXjs3UJPZiPnB1ePK0SPUmOVwvhrfGX7Wb5Q8JSMAARzv1iR0L0S5dG1eOzH+FLbX+sFHj6tEB+5tHF4rhVJLgCYNiaVehFj6iFRx0kGlbylbL6fZWD6GLXqbWiH6SKe6O5N8YnHBA8h/uBy/EJo/GT53hA8Ik4VGTwZ0Iif1KNF6XWkjqK8Umv8XyEEX4xMbIHkI4h4dW0ZZQ1Pzil6hEP034X9HV/nV/mPvGv5+Z+YxyL94tz3g7o+z+x108dM/N9I2fEJp/4I41R7xrmHc/ODuvwPtLykdlPGTd29BEjjiYdz7mJE9yX2Haj9I8YqbxCv/cXLQ1sOw1f2+sVw88JZ5xN3IQlgezJe0cH+YmLNkh/8aj/5PB0+HTVfEogd1MP/AMj/AFHU+nrbSONdW3pNnZn8XLGazr1KoH/kQflC48cQk9ITbDArOuth84HI8BQLrJc+SfO6r/KH5PCITcANuWHzV+giPYtGse4/wKo8bmqtLQo+QCR8n+sGSjiVh1KSge/1JEPKnJQHWoIG5yf8XufQRvhUzJvVLlsmzTJrpBb8o+JXyEZuaXCNV029OV/sKJ8CBDzZi1gXyyfnD3h/Co/+GWFNYlIASP8AKapx7XtD0jwhPxTTzT/dZAbNKNcavHSXPAGwHt5AaYxHPLrN6R0w6KW6/wDReV4W5danf8KHA8io9SvlDkuYBaWABqQLem/n9YWVOJ7B2bfz+/ONpmMH+9owab5NrS4HOawt5n7+8RhE/qI1ASfcmFFzWIB81foPpGETete7pHew19SfaFgPI6i1uHGYT4uSlYpWkKGx37bRaJ3+/eJNNrZZ/MQlp6B7OKvwZcu/DzCn+w3T7ftAU/xJMlFp8sjum3yx7GO2tYJPbO4f64gSwCGUAfPHzGfOOhdRPU1Zzvptbg6K4TxyVMalYfY9KvYw+OI+9P8AUeW47+F0ljKNJ1GR7Pb5xyhxvEcOzlQA36k/tGi9PCfwf8Mh+on0/mtfaPflQOQPb/kVSn7tHkeE/jAf/Ij1T/qOxwfjMuZ8Kw+xsfLf5RlLozhyjWHXhPhnVVIG59b/AEjH8vsR9PrAhN9txcfL9YIme+vveMrka0iHhTsfr9IqCCb9gtEhZyDCJ4lEgk0iojVmQn5XPvDUvhi1mSNaQx730hXh/E1TpvL4aWZq90koQwypRy12ckQunwfiZriasS0AkFKWuU6UpYE+Z1B1j0Hf+To4FX+KsZ43j5EosTUoWYMs+7sPeC8PwvEThUhKeHR8QUu8wg/lfA1084c8P8NkyLIQSpmKlfFexAcUpY3cHNo6Kzmsu4AINxY6k99Yxl1K+K/s3j02/l/SE/DfBZSCpQBmzEliube4uSkHA+bx0nu/xaX+EM2B6Z7wuZvoPl9sIEviNBr8/L1+mkZVKTtmqaitDUzivU7RhSsFRudNA300N8PCkpbDWo2wS5GQAGYDfTSChegLjNQJ0vYflHzIisSMhlK7DX9Tl/K/3aIZl74Tm+v7D9YCqdZ7/lSGB2uW9zAp8ylKE6nqLg72x3u/nCURuQzLmPfJUfXQe1/kYxJnupfb61qFu2B7+g5LBSKcA4BDWZ3GcqFmvTAOAUeu5Ygl8EEudfIYh46ZGW0dLnMxyBqPbHtDNW232PeOehYYgkAfIA2dvONyJjhrVBz/AL1t/wAiHE0jIYmByGzpm5tYtnt5wHmhsscFKtDsfnrBFKubZ0IgM1BAJSWJICdQo6Bu+rX9RdL6G2bUGx7ai+n+j/3Lg3IezHf199YBwnFBXSQygzp1Gjh7s77sxgs1GDt8Khl72Je+7eUXVOmTdq0c3jv4eTMJVLspT1EAKyb9B+oP7+X43wuZKdw6QT1ByP8AY9Y9uC2wvYj4S+naNk1BljIBcbef/dI6IdeUPyjm6np4T40zwvB+MzZXwqLbG4tiO3wn8aA/+6ja4+3+cMcZ/DSZp6AkE/iBpb/JOPUR5zj/AAhSCqkKKU2Jsb6kMTZ9fKOn/h63PJzPvdHh2j23B+MSpo6JjHY/6LGJHzpSCDdwRY6EbhokQ/Q70y/178o9z4Xw8uSaZQCVEHqfqLMWJYsMZZ4LNllRC5huzWcWvY6nZrRBNSBTLAYu1svk0nvvAqrXc21Y92+/SOOm3Z3aSoYrsAAzPi1xn7+cY5gY+Tt6fLSFzxGGPc642Gpzj9oChJUlR+Fg6mvvoRsNrN6xWFEOdhTPKt09QD4F8Mf+eka5ZYD87OwZRbS9kjOHd33gAnBIBBe4AFjj8Srixv8AvBvgJchSjdSrsHDpAcWbSzRRFhpc4gkBlEi5vvZPy9NhG5bFkpbv6Z8wNt4FKNGCKi7gjfL97j0I3eJMBCGFipt7DZQf7eIorgNLmhRf8KXALl2GpB8j84AJz3KmBVUXbG3ffexiuJmEJSlrqNwLGnBc41+RjKVg9J/GUpB7rLDTQAn1iq0K/AxQCsFQSSkdhdRKyoN/anL7Ql4TxNSCS4ZLhy9iC4vu5LQbiZtJmsElISs5uyUUg9znawxeF/A7oFmT0OARfzB73ikvaQ37kjpSlFk3sU318ztr84tEwhdwGId/Uu/184SkzCxD4UAzEBgDYP5dnhorIBBGGI6dDnGTn5xDRrFjR2YMcdvvzjSDpgX0PrCjsL2IxbTtvmCpIUHBexs5JLCwA3x8u0ZtGlgJvD8wpoUEzEP1G4Js+pxrgkXzBeF4oLKk08uYD1J3Lu6Tq7P6+cZUkTE2BCgDrc4vlwbb+sBnTmcrLKRKHX1FJOSCjNnfOSDiLq1TM+NjQWGYYJBIPY3+nv7wJCiMdQbBsoeuuf8AsYRxAmJdKwJqWCgsWVU9lHUm/V3jVTkpYy1g4fXsNrD7eCqHYSXMf4Xs9tbad4uYsK+K98tSffX9oCtBao2OpH6j/hsN4oTLgKycEa4xr6NAkK2K+IeApmdQBKtSmy31KtD55vEjoJWRgn6jtf3iRa6s0qsiXRhJ3Rzqu702JDG7YGt/17QGZxFifMAdmN1K9MDfWFJk5ibDJ6nABP8Aa9lPh/8AkVwchTVVEJNIKRfa7HN9W9I0UUkZudvQxLkHoqV8b5ubWTSBdvSzecbXxZcJarpBoLKLqLhjl7enzjUxRCgwcBLVDKLWCX1IOe5MYk9KHWkqUSoghqhfrqJu9xdW0LnYfhB0ChCmYrU9ncCoqao6318zrEkK6ATuGvktmr383gRlu/USAVGao5IA/CfzGw9ItZKjUlLBgEDQ6AkDFiPn6KvsdjMtDnquLEs9yXYDfB/aMSnUCpnFTuLKOj6W7X0gHFgn+mlTAXJZ3cWILOL47ecarUlICQl1KYgWIAdiz+XtrBQWbK3mFQwpgkYIALEAgM1vk/mSVOFaTcUlRSWSRYUg9md7/OFQVMXQPhUBpUzOEl7G7gWe28a8NnVpmKKQApkJcgth8XGU42EElSCL2kE8TkgSlqPxIQA4IDFdSiWZn3PszQn4aFoFVVSSyR+b4rGl84thoLx6KkzkobpDqudCLBGjFxbIBxAfD1OguKsMUqIJUPy2YPvFxVQIk7nZ2OIDPZxc2F3F/X7EY5yQPisb3Gg1zvA0zLm7lQBvoSTZiLlgfZ9I1MQCta6WUrNOOlrJAwMRlVcm1/Qbh5oOFYtd2vjXGPeNlJSrBZrdRb65d458/gklYU5S6R8JbBGutj8vdxAUQBWota5Bc6HHkIlr6Y035RpaiCCLE3Bu2xHb0/QQbmkirS1QDZBcMCMu320KJmk4uD8OhCm88Zx+ttSuKpuBk3SqxYnDfT7ZUVYKfJ5ksKQoomy3qT8KXSHIxZJD6tlsmKTxalSipSVJXLYEhlMVB0pNxlgX0YwwopcKToCUF7YV0l2cdjvC/ivhpny65RAmS6npV8YcMDqXbJOhi7TpMhpq2jaOIKiULCd2BuwdlpsHBd7bHeNFQVbIOlQfpcjubk3yMbxzvDvGawETVdYuC1Kkl8Bsg6hv3fROBNMxICh1JUC6V6FSS3uPKCUXHwEZKSIEqGDkOynfOjWVg3zaJGeJJQCelN3B6gCSWu2sSFyJ6OUnhHW7FRUDQ4ZikJUklIsMgdyTmwI1eIVKwCSfjBIAySkOAKRU7WaDzeIddCSaVCYVv1dYcEsL5AOxvFSZDAuLsauknIYpcFgtTq/TEb+NmL5pEnlKVVOAkMHBIdSiVMxOqRY2scaQxUpTpFjMBch2YXPkbXbeFZwKku+UpSnNksQdHdyXcHO0EljloKUmoqJqNlMBcsHBzcEFtDA1oE3f4CzSkJSlIZIcKN7u2d/37xqVxQSAVFiXT5ZBLN2+8QDh7iliQkVKLOSzu4J7N/yJNKJkxJdv6ZuBlnAQ5P8A9f8AkTXhlZeUMyFOcjDsL9IxsXt6QPiz/Vtim+KcE5vd9LYeB1UWNJqIAqYDCSoGl7j5Hu8ATwxBCQSFLL5q+JsNY57ZhpbE34GqiEnOCrF3Nh994a8PlgEJcUoBUXDCoAqOTZwE93hCVxCgoLCi5XSLMcEU3Fwx+eDDYnKQlgSSH7ukkIpDbB/bziZLwXF+WceeojhlqOVzADq4SSxCtA5w8McIkJlFKibpzYh3DFjoz28u4jHjbKlIpYB21DKJFYY4GPKHQDSGYsi57gZ/WNW/b/Jil7/4JxFHNSlTqKRQXsXd3PZizdoLL4UBaimq5SGrKgxwd8h4HxTmksHSxwl3OxPZrZztEUFJWKWS4L7PkEWtkiM/Bp52aUtVBOoYh9SH+o+sG4XinIunq1BwTv8AMesRM8vjcYfIcY7H/TwLmJIYgVDBGtrX9Ndon+CuHyMTFgG5AfQ9rn2/XaDqkhTFuxpyzkYHc43gSlJmIyPzaaevb56QKTN/uumxxj7f7ER4LtWM/wAuoKBSULlqaoAUK0AvhwOpwzh4HO4JUp1ocEZpKa7MEmmwUk2Cr99IDMTlJIYk01DF8Bvld4JzSel2UAwBHSXqbI1AI9PMQ98i0Cm8IuYBMlmXzOWlK60gkliCbBiaSr09DCMniClS0zFVpBWE8tRQlwfjQ/YEM2hh4zSmohPVLTWylAEn4SEh7202jPivgCZssKkkGYkpBAUCVDYXZwTYZ0i4yS1LgzlF8w5NrU0uoomKSllBaBUpy6WKgHTnBzEjn8D4mlDoXUhrFKyUuBgsEkFjo2xGrSHi1qhKSluy0ISEoSAGINQDpUxJZ3zSQLW9XsGXNTUT0qAIt+FZDMCo33OmuYUKuYQAwTKrAUTShSgblP8AddLO53MMIlmtaAhQCfip672KSG7DR/1jXCuTPK+BjhVJQULWogFIZy9J3cgvd7dzFzVnUspQ6DZy3xFXcnzaBL4sTXKgyUEHtVqCLtfY6QaUGpU4N1Og4JbR9w12taIeik/o1MnBKVy6g9ncFKgbdiLClw8DkyQFI5a1U3cHJtUQFDSx9heMrnklTKqUEhzdjqlKi5Yj1xeC88JSXLKYBNiA9/3v5tD4DkwuaVLIuyCzkAhJGpBDlyWA7awOVMdSzSUNZylmKi16Q2NrWtGJaWSRh0gbi9wnXeC8FKUKQDhLrzk2A+bw9JEq2xjqSQAX5YWskbgWRTo5bGXtiMeLEcsEgpUog5ZtTcPYPjRmhfhOOUSpM0fGoAHyckhgz/WD+IcUCqjqJCarPY1BRULOHAD6RFNSRpacWczjkqkupNKXW6Ug1pTZzTUSdRcj6R1fC+KqQCq29OEgfb5zHK8aAylwlRBOSGU7HA0cX29YYSikClQLp6QEsVJNgovhyDY/ONpLKCMYNxm/o7PEpqS5uCUuQQzAsFA3th/T0DMkPSQWIJykHSw8sfZMZk8QlUkuyTSRnVgM649YVmzilAZTktYpLqJLkpYsbhuxOjRhFeDok1yNDpN8MHs29nchmIvGpg+HqLEtcA9xd/u0D4fiplLnUBgWVbFzqb3+kY4icyQQLEsMC7uBe9iM6et2k7E2qsakSaCLWOouO+DqHjHFIKFJXipgoaE2wTfTHbtGuH44FIVbuP0zvHRUApLA2IBG3a2Mxm24vZooqS0KIBNiCUnQEkaHKb6xhMm1ulSSMmp2JbqByYFURpTbZ05s+30jM2YsKChSpIBJAc2F2N9HB9RtDSItDk6QmakuglSRSz0KI/yGj/WOVwvHDhiAQpcokgg2pLAKBYm7nzxBpfE0qStMs0jCgqzFIBDuwPZt/KOhPXWCpBQCrIqBvh+kl86j8ORD+Onww+W1yhTxXwUzF8zhi9TghJqvYuCHABDneJCo8Vm8Mpw6paiosQEJ1ZSCMO7lt+8SNF3Uqik0ZSXSk7k2mKy+ACwyUJAw4BOoPVqMG+2S0H45FJAl2WkGyhoCGCX1YvfvA5quWgpC0FYUywSC9xbDG+L2b3nCoJSoqAWS5sW2YJAOAw9ob/7B+EYkSzzQhgCXvYMo0lZdgGt5RviePBTMlthQSAUsbOl3Achw7du0EUUpExTUzCggPcaXDm3bSwBjn8HPUQOW9ncrwGc21JL2f/lJZbIbx0jpIWDSxA3ewd2dgLYHtrAvFp5ChdYA/pksSmtBxna8E4WQwUtgVAMljTfVQbuIRkIM6YoqBH4k7vi/692hRSu/oqTdUM8bIJTLDuVEklLWDlsPSb6aebxFOZcxmJZjYP02s4s1znUecDTLUmWteQAUpzUFOA6hp+2mYnMnIFKVqBmIpVUqxqZ8W2t9l/gn8hpHGGaiW6XpSQpakuOpVmtcgeneJxc9CHUuYalAoqHSRSCkBkgdLAAi+Yb4CVLA62CA6CScJH4m1IN+8JcaglXLWELQmZMWlKWuV3dw6jamxJpBGsQmsqNJJqNnK41dSEG9wxe70/lt3+2eHOGSAg0GxBDkZO99LmA+PcKmWtKBLobNyQcGpz57YaHDwtLDLpyLOHL27D7Lx0NrFHPGLzY1KoKUkBISguH6iCaQxXs7m4s+0STxJmJloTMBCOYEghgitRJdTHp31taFU+G1FCEqUHQ6nSS6jch3LpAADgDB7wTgph5ilMGUVEAIAH4rhIxYHp84wpbo2vasallRQ+3SA4Kc0uSDks7Y73hebLUUqHTZyHba5ALt93g0hQAamy1dOWcAEgkWsaXHlF8ohVlFsNbBw5e+M7ecSnTLatCHD8H1G72sHc3HUWYHII3A946fh4pFL2F/9v7584FN4PrAKSghKmUQ7gksAPME9r5iluk3csRr6G2f+w5PIUVgzoTpSKncO3VTY9iT/vaBpSh2LHIFTEHcdnD42tGVT6kmxGGKUsz3BYNTd/nAE8Q6mD1AXcte5BbI2jNJmra5NFMtJFmSpmfHZtDpg4beCcMgpLDpu7OL4ugjUNizwspeUqUGIcioAEhicHzOmLQv/IzilpYCloSXFnIDsQPxEP8ArFpXpszyrhHU4vgHqBU6FMoFSayDd6S1r539IkJeG+LmWFy55SShmqU4Y6WBc3Ht2MSIvqR0ikunLZwuE4EOsnFmqGSSL+T489I6koFyoBCghKSCxCVFJdnLNckN28oDwhIUEJ6XFLHUuUk65pI1yfTfEcQlUgIQpIAqKgRcUqDEKswOP+x0Sbbo54JRVhZ3HFSFIIaWpSCqySSyiKnVdrFg9oEiWpCwHqD2CSXKTYs4DeZDXgnBzukkk0kMkgDz6gbNYPEWaaFLKioBQSVHRLsjNvK2PKJ40iudsrjOLHwPkOWZW4Yp2Iu7hnGwjctSUggqexAYYN6dMFxm8KSZnMK1MS5ICrBmY2BGSAB2PmIMgN0/CEkC3d3cOXdxeG1SoE7dkmy7oQCSaitRSQCbBrEBjgNjMTlKEwO5TLqZRYlvMZDm199osSquYoDROrAABwQ2jZHbuY14Xw6youqhKiE1KugMxKn1BSQ3mIG6QJWw/hPFkIKgkKS1VKlVJKgpyFDIGjH0vC0jiUTCumVy1fiSk0oSk1dAycsR5RvxHg6UTFljelNIYABT1aOS5OLOe4gPhPESilYUpSlzKbuawarU36iQ49XiaVOSKbkpKLEfG1dSA4PSLgk5wL40+cdGVLISkOaSlxoBhzvr5/KOX4winiKc0Gm4ADDAADhmhziJ4SEuT8NrO+d85v2jZr2pIwT90mxuRNKbKBKgW/E5G43t8ngikBMxTAMplAOpWG0uXBUbNCHD8YggJXZiVgCwSS1gMC0X4jxSSsCUTUpr/lcjLvpthzmwjLF3RrmsbCz+I5a1JPwhmCVFQqYPZywLHvYQxOWulSmKkoSkZFiWDEgh30bbEKypUvmlaFTGsAZoBNwxuM3e+0HnyullBKmCWU/UGcO5uQ2l8DeG60Ctpk4XinSusKJYsQl6TZm2Yt7Ew86F9IJqAuA2o7h8fe3M4ZRqUVAsGqqclQABu7aa6vDcqQEqUzMouGqJIcuC5qcaG/nETSsuEnWxnhhY5H1bDX2aNeIcKD1ikKp+Kl3pIYsDc38/SEBNpUxU/mL4zdzjbb0hyYoLBCgkljSog+YcpJ1SPsxDTTLTTVBEqcnpoVqCgoc6lsjX9MwPiFWDC6bXS+NCcgsCHhQTyCzEtSb4IOWSc4+UGmTkt1O1Iy5JS7OAC4bYnXLQNbBS0RHGJCuYkhJ+F0hJGj9JNJxqNBEhObIYupTu/UWIUb3B0tTZ/XSJFOMWZ5UA4DiUpUVqSx6iAXCaRY0qB3+V9oV4uUkgCWu0xirfF6rv8QJY9onFJMyUTSCBMCUkLSLtd0vcM1wwsY14f4eeYCaUBnVUaUJ0a9zvbe0dCpbMHb9oWQpLSwamwSm4LNoG33hjj+IT8INIUk1KAKWKSWBtd9zvCXAr5i3LpS6ikJ1U4YPqWO0WZ3NmAHqAJNRBckXZnYP238oWO7ZWXtoNwC2T1kHUHV33HYfWDFQMoqUkhyp2wp7MLtbIfV9hAJs0/CFG5SkBRulr4xYmGFcRQUJKSwZRcEANkKDXAF9Yh82WtKhOfxBRLsSxqChZwVDyzY+cOeFLKZIL2KuYcMA4HpocYJ84WncSlQMtgQVJKSCwT1XukdQNRPa8dLgZ4rNLKln+mQ+GYVJDEY2LQT+PAdP5AfGkhkpSLKdTVAdPTgl2Iz5HzhDgPCipNVaJcxCwKCkiZ3I3ZsHe0NeOz2UhCqiEpU+hYiwGjN9YzwYSJaySsgKpVdjbW9zenT20ItqCoJJPqbOdOR/6hlHmdTl7Va3b77x2J0lRlpAUmkrVZRNSWSGWHtcBn3F9I46VoM+zlN73tZ3DYbb6Q7JU8wJSagwCixAGo8jY2840muDLp1v9x7h/DUILqlmakpPQCy3s1K6eo2xreAykBP8AUlyqKqukgLDHFlA2ALYfW0GkrCgoXBDA3dmbqGrWJcQl4hwxSlMsGZcv1hTJDWSFEXBPpm0ZJtumzZpJWl/sZZJQ6dyunUPpYeWIOEg0rTvly6QpOoxnP7QqpKUuFJOgBSAGUzEHHd7bwLmBCQayACKhSQphoCzG7gE3HlBTfAXXJlaVOyXqsQQSG/CW28rZ7RqZxCkpBIHTkAvZRbQ7B7waXxdYSoqJABZP4gKrJpAY9tIIEoIYjKQQSciwsXzm0VfhomvKZkhK3KQT/nempmuNLfMQfgpgAuQnOepLk468h3zCHDdKWJLhh+bGwPbGRo0b4TjWUUq3AcAC+QC2GcfYiZR1SHGVO2N8bLmJCSA6QkEsAl0gluWLizX9GZ3iuH4khRCAQ4IKgoJtr5je3+wYgMcmkG2CUgvYguLPaEyuVUUUlFyUgAkhz+FRurODEra4Lkqd2NUKLikrB+JJCc2/DVc2vEhXnqAdTD4VBRLKpIyXDkFxgaxINkto5s3h0kFrK0yoXZiFA2Z8HaCcCtSZZSUm+S4uzLSASDhhb/cJIU4OHIcBjdhYk6a2s7Q3KAlkFRJS3UKgArLgkjs+MCN5LVMyi/Ix4vxCKSqhSFkimmY9muzuWNsb7QjwZFDverBFYCb47gtbV/cvEKSpKD0pWxBJcEEnUFw7EYAsDiAS5VNKBMGCSwOMgOc9/WCPxoUvlY7L4ZyaKDSCov0u7uQ2TclhoIzxZmc1qk9SHVQ5YMCQUqulVg/kPWuHFMklQcq+EkkBnuc3yC52jcsOgLNlkj8IUCEg3L/dhCvZVKi+C4kyZrItSkk09T2HUWfF32viD+EkGZNYpSHNNAcYsOq7EaHB02HIISkrUKS1NqQDoCE4cBIDX+cF8MQyK6QPioURkK1VsxAaInVMuF2hDxjijzipwXIp6WskFNw+d83hvlpVwy2DKqBBJsSH9GLpDdkneOari6lf3U02wrQasNI63h6ZYkqBKVqWF9JcNqFJD3anbXtFy1FGcNykebmq6jd7mOj4XNZQSD8TEn8vUHf2Ec5EpS10oSSSbJSHPoBHS4ThT0g9IPV/c4FnfDvYi143m1VHP07ytDhlVTEgzBLWQB1JYHI+MG2B6eUYVxBWSqdNKpjkAhRUQEkAJSMEFyW7QVfhypk2WlDVFe4JNRGhOgOLQGVwpM4rSUqZQNNBSznNDeeuY51R1O/oL4dxgIIKl/ncEC4Ch1DsCfeG18DImUqPMCqwSCE8tVZdx+I2s37wjwpesiVWFBReoFQCXJcOHw2GtE4bilIJdR6ywYMxS1ilWWL33hSTu4jTTSUgiAU9AYKFTNbJJSEvkO2b7d5KmpIcynIKQqlb2DBi9wLE2x7Q4ucHWpKlsshR6QqxIHxfhAxjaApnBSqXBym5YByvFu+g9om78FViJ8TLUhSRcoL/ABDpZzYKwbDeK4hNZdx1INQDgggMCR5NvttDFSVJSoVFSWu5IBe7JJDa+4izNQKUuxBdLG4y43a76frFZEYk4eWuWxcLemmkE6G4NwSdi+YviZYKQtLpKRcEuRcAgIylTMQx9dIqRxBSrJUlTa3B1Dav6e8HlzLlmCTVh9Rvm7/W8S207NEk1QtJKnAqJLEtLBU9y6lOPixcaZ1iQlxi1pNy6AHAStkhywNi172F4kXg3tGLmlpnPkzSkhrf0yrAyzv7gQ4lVUtlMRY3Ad7a51xEiRcuSF8WJ+HTCmlQ+JyHybNh8ZjoTC61A4TRT2sbCJEhz+Q4/EhU6Eg4ZX6CC+LdKABYAmJEiC35OlxHDp/lOHU11HiSbm5SE0ltxAeJtwwIsQhQ+n+4kSMl4/dmvl/scyYKF9NumX3+JCVHO5JMdJYfhUzGFaVLALAMCAcYyTFxI06nKMulwzzKFkKcEgjBGfePTU9KP8X9SQD7xIkX1vBHQ4ZcqUDMAOGTqfz75i5iOWp02JVMe5Lth38hEiRjLydC5MJSKUkAAmaoOAAWpIZ/SOfxyyJYIN60l9XKVXf0HtEiRUOTLq8BJUw0pubu4FhZmcYjpqQAQe4bYOkmwwPSJEgnyVDg5swVC+pUS1rhJNmxc6Qn4XxCiQkl0uAxva8XEjRcGM/khuXJFJU1wqUAf8q3+gi5iilTCwq/SJEjORoE8SkJCJSmFUxCVLJu5eZe+PhGNouJEilwKfJ//9k="/>
          <p:cNvSpPr>
            <a:spLocks noChangeAspect="1" noChangeArrowheads="1"/>
          </p:cNvSpPr>
          <p:nvPr/>
        </p:nvSpPr>
        <p:spPr bwMode="auto">
          <a:xfrm>
            <a:off x="5770563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4" name="AutoShape 19" descr="data:image/jpeg;base64,/9j/4AAQSkZJRgABAQAAAQABAAD/2wCEAAkGBhQSDxQPEBQVFA8PDw8PDw8QFBIQDw8PFBAVFBQQFBQXHCYeFxkkGRQUHy8gIycpLCwsFR4xNTAqNSYrLCkBCQoKDgwNFA8PFSkcFBgpKSkpKSkpKSksKSkpKSkpKSkpKSkpLCkpKSksLCkpKSkpKSkpKSwpKSkpKSwpKSwpKf/AABEIAMIBAwMBIgACEQEDEQH/xAAbAAACAwEBAQAAAAAAAAAAAAACAwABBAUGB//EAD4QAAIBAgIGBwUGBQQDAAAAAAABAgMRBBIFITFBUXETYYGRobHwBgciQtEUFTJSksFicoLh8RZjorIXM1P/xAAZAQEBAQEBAQAAAAAAAAAAAAAAAQIDBAX/xAAiEQEAAwAABwEBAQEAAAAAAAAAAQIRAxITITFBUWEUcTL/2gAMAwEAAhEDEQA/ANSiHFBxQcUc9dsVFDIkUA4wGmLQyKJBDYozq4qIyKIoh2GmLQaBQyJNUUUHEpBxGi0MSKURiRNVEg4lKIaQ0Gg0AkGiaCQ2IERkRoOMR9KIqI6JmZaOzFuQCCSImCUgkCkHFFYkcEHYFMNF1zlEiyizTKEIQohCELg+QIYmKiEmZdzkMTExYaYU5MZGQhMZFk0PixkREZDIyJq4fENIRGQ1SGg0hiQtSDUhphiGxFKQcZE1cOTDQpTCUyauHRGRExmMjMmmHxiMjEQpjYsmrh0UMiIQcWTVxoQaERkMjIaxMHRQaEqQakNcpg1BIWpBJl1jBEJchvmRZCiGtRZCiF0fHosYhSGIPQNDIi0w0ySGIZEUmGpGWjUGmKUy1MgepBqRnUg1ILjQpBKQhTCUiK0RmGpmZSGRYGiMhkWZ4yGRkZ1WiMhsZGaMhkZEVpjIbGZlUhkZE0alMOMjMpDIsmrjTGQakIjIYmTSYPUglISpBpjXOYOUhikZ1INSLrnNT1Iu4lSCUi6xMGl3FqQSkXmZwVyFXKLzI+OKQxSM6YakdNenGhSCUhCkEpE1caFIJSM6kGpBcaFIJSEKQakTQ5SCTEqQWYmqemGmIUiTrqKzSaUVtbaSXayaY1KQcZGWlXUleLTT2NO6GxkTVxpjIZGRmjMOMyaNUZBqRmUw1MmrjVGQyMjLGYaq+uJnVa4yGRkZYzDVQDZGYyMzHGoMjUIuNakGpGWNQNVCaY0qYakZlMJTGsTVpUglMzKYSmNYmrSpBKZmUwlMaxytGcgjOQupyPiWI0tGG6T60tXeJh7RxerJPwscinjPS1Ds9/mfeXqTHl7ulDtPTMEru/Ja33CF7Q3lZRtFb5tXfYtneciWFfMX9la2onUnPK9ON8PTw01De13iaul6j/AqbX8zb8Ujz3Q/QKMLd7XalczzW+tclfjpVsZUf4ozv/DLMu4lLSLW3OucZfsYJTaW1rVfh39ZmeNe5vvsTlmy7FXo1pZcZ/pqfQVX0tdWSqvlGS8zhLS7j197M9XTFRvbZdWoscKWZ4kO2tIYhP4LwX8Ur+Aivh6tV3q1HJ9clZclrsIwGlXsnrXWdeChLZq5Nok2tTtixWLdzdH56cbRs/69fkjZ98VY7VK3X8XjY5tTCdc+yX9jNVwj63/NKTOcT33W5j8deGnWn/7pJv5ZZJJdljQvaN2t0ib45EmvNHk60JR+VGV4p8DrFZnxLlPLHmH0Kh7RX2uN+1X8RlTTlT5Yxa4q8vJnzj7waLWlJ7mx07/Tmp8e4xWnK735f5Elft2nJraSqJ3u773fW+b2nFo6WrbpN9W06H2+VvjSfZbyMzW0ee7VZrPhup+3Nanq1PqleQ1e8ut+SHL4vqcDEypy1tSj/K1buaMkqVPdNrnG/kzrWIc7a9gvelNbaMeyUgqfvTlfXTilwSb8cx4l0If/AE7o/wBwqdKktrm+pZY/U1lWO73lL3obujzc/h8mzv4L2xzxzOk1/VbzR84wWkKNN3jSV/zSbk/HUdzDe0FN7VbsT8jhfY/5h2rET5eixXtzVjL4MNaK2yqTvflk1eYH/kCo2stJJfNmUmnyldW7mc9V4yV4tdnq5gxWDUtvmYjib5hqeG9TT94tNO1SCit7jVUn3ZUBjPenh4u0Izn12UY+Otnz3G6FcU5LWl3nIcj0VrFvbjbt6fYMJ7x6c9cacpcVB5pr+myfcTFe8mnH8NKpf/ccaa/d+B8kw8p3vBO/8KbO/hdLYiyVRwy/7rWa3ZrM2rhERL08/enK+qNO3Ko/G6v3EOF96Ut8lffaLt5kM7+S1yw8bCjP8su1M20MPPg+3UdyOII5pmZ40z6dY4UR7c1QkgZY2SOhPDp7JW7DJV0W38y18yRaJ8tTEx4Y5aYfBdwuWmZbku4bPQMtziKeg59Xedo6bjPOyVcdJ7WZp1Gzoy0JPiu8H7rttZ0i1fTnNbOersbCkaXQSKuka5vicv0VKib6EmjBHEpDFpFLccrRMukTEO5Qxj2M0Zr7NvB/U859722IF6bnusuw5Twpl06sQ7WIe5pnFq0ZN6lt46l4iamlKktsmL6d8TtSk1cr3izXT0bf8U4rl8TOhhcBRW28ubsvD6nGjWHQrltFp9pE1j09Zho0diilyJiNFpq8GeepYpredDDaSa3nltS0TsS9EWiSsZoeW45NbRtSO2L7D1NPSd9v0HfaIvf3mq8S1fMM2pFnh3TaKys9tOhF/lYiWiov5InSOPHuGJ4X68lFsdDENbz0b0DF/L5gP2cXpsvWqnTs5uF0m0+y6ezsZ1aGmk/xa+e0X/ptLeBPQDWxmJmlm4i0NrxcZbJuPiY62Fbd1OL4fhT/AOpnnoea2Gepgaq3MtYj1KTM+4Pq4edvxX6r6jnVLoGrOadndd5mnN9Z3rDjaTs/WQy5+ZDWM69GpBKbN6hD8qCyx/Ku4+dzQ+hjnqoydKzopLgu5BXXBdyHNBjmdL1kdU6qki0yc/4Y4s5maoz0lwJM1HE/EmryNeZklI9xm6l3IrLH8sf0x+h1jj56cp4W+3hrlXPc9BTe2nB84R+hTwFF7aVP9MV5Gv6I+MdCfrw5R7d6JoPbSj2Zl5MB+z+HfyNcpT/dl/or8lOhZ4xBo9XL2Vo7nNf1J+aA/wBJ0905/wDF/sX+iidGzzKDSPSw9lYLbKb/AE/Q10tA0Vul2tfQk8eqxwbPK04PcaadN9+s9VDRtFbE/AZDA0uXYjnPHj46RwseZhCQ6KkelWChxQSwMdzRzni/jfI87HN1+I2M5nf+wIv7CZ6kLyuJGrMdDFS3nUeC6gXgSc8SuMKxTGRxXUPeB6ivsfMbAWqye4L4WW8Gyvs7RNC6mFhLar+usx1tB03sVn1G902TKzUWmPbMxEuHL2cV9vh/cs7N2Q6dW31np1+OamWmZ1MJTOeOzRmLzicxaZMDbhJiVIZGQwGpMlwcxMxMBlgKQSYFkzEdQBzANTLzi8xVy4Hxn1hqfWZ7lomDQpjFVMq5kzMmDVmIzMqjL6R8RgephqohCfILUBpjPgw+la3pmJMtTGDcsZxXcxscZH/Jz4zYVyYOj08S1VXqxzcxakTlHSzomZekYOl62EsQ+IxGz4eK7UU6UHvRmjiHfb+3iWsQXA77LHiv1EA6ZcCh3R5RMJSFIK53w0zMEpC0yyYDzBZhaZaYwOTLuLUi7kXTLl3FqQVyKNMtMWpFpgGyIG5QDCAXJm59xAxRZeVi1U632oiqerIBnreUCpsu4BEBLKCRaBQSANTGRrCblpkwO6QvMJTCTJiG5i8womYByZdxCmWplQ/MQT0iIQefTCuKTCUjsmmIIWmHFMKItIvLxK6XgTQUeBd+Iu7e0K5AeYsXmLTGBncWhcJXdla45qyJPZY7hsyoT169RXTvYUMBt8LlX6ysvCxGAaZdwLkuRR3JmBsSwBZy84NiwCUi8wCZLgMzFqYGYiYQ1SDziLl5gH5yNis4akEXYmYtEJomchEQDz6YyNJl9IkLliL7Dt3nwz/rSrICVbgIXWMiTF0SXEYmKuTOA0vMJUh1OhquyT2XyKKuPhGy/YVKpZCHVbZnvK9oNnJJ3RSblvJzK2bjSDtYu4KkiEB5yk79XrmDclyKKxdwSAFctSBuS4BqZakLuXcYaZcoBSIpAGS4OYvMEGmWpAJl5iKZmCjJMVmBchg057B5r9plTIp7iYh7qEF9LyIMHBtx1DF1C41N3mFy1eR6HMaZdwb8ny1Mmfn5kUYcYEpQv/ixpskZmcaiNDSp21l1K9hNTECM9yRG95a3PBkptsZFWAUtX+C1NFZMzEUxeciIpqkWmKuW5ANJcVnLzDAzMS4vMS4wHcvMLv6ZLgMuS4tMtSAYiC7ltgGQW5erl3ANMvMA2Un6X+QhqmU5i0vTt9CxgZf1Yjn61Ck3tLUuzu+ow0zP6uiCHP1csYmuZHYXSZCHZgwKDIQzKw30lqArMhDh7dvTIxlNFkOvphJC8xCEDWtRUSEAKWwqGwhAJFlp6yEAPeQhCAUXBEIBHtKgQhQUypkIBGy5EIBEVBkIEG9gNPYQgFUy56lqIQIVchCFH//Z"/>
          <p:cNvSpPr>
            <a:spLocks noChangeAspect="1" noChangeArrowheads="1"/>
          </p:cNvSpPr>
          <p:nvPr/>
        </p:nvSpPr>
        <p:spPr bwMode="auto">
          <a:xfrm>
            <a:off x="5922963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5" name="AutoShape 24" descr="data:image/jpeg;base64,/9j/4AAQSkZJRgABAQAAAQABAAD/2wCEAAkGBg8QDxAPDw8NDQ0PDw4NDw8NDQ8NDQwPFRAVFBUQEhIXHCYeFxkjGRISHy8gIycpLTgsFR8xNTAqNSYrLCkBCQoKDgwOGg8PGiwcHCQsKSwsKSwpLCwsLy8sKSwpLCwpKSksLCwpKSkpKSopLCksKS8sKSksKSwsKSwpLCkpLP/AABEIAMIBAwMBIgACEQEDEQH/xAAcAAEAAgMBAQEAAAAAAAAAAAAAAgMBBAYFBwj/xAA4EAACAgEDAQUGAwcEAwAAAAAAAQIDEQQSITEFE0FRYQYHInGBkUKh8BQjMlKCwdFikqPxQ2Ry/8QAGgEBAAMBAQEAAAAAAAAAAAAAAAIDBAEFBv/EACMRAQACAgMAAgIDAQAAAAAAAAABAgMREiExBEETIgUyoVH/2gAMAwEAAhEDEQA/APuIAAAAAAAABhsDII5MZOO6TBDcNw2aTMZIORjcNmlmRkr3DI27pZkZK9wUgaWgjkxuObc0nkxkg5mN42aW5BXuJKR3ZpIAHXAAAAAAAAAAAAAAAAAAAYZFsyyDOOwORFyIyZHcQmVkQsyYcityKpWHNpcV7mY3mu7DHeHdnFs7zO41ozJ7znJ2KrtxKDNbeXQZzk5NVrZFyISkVymR5EVWOZjeUOwx3hzknFGyplsJGnGZfXIlWyNqtpGSMGSLoZwAHQAAAAAAAAAAAAAAABFlcibK5EJThRdbjPot30zyQjbnPo/umspkNbwlL+l/JmhXqsSWXw1s/wAEZjcJx637LCiVhr6rUNThFfibT9UZlMp3poiNrHaN5RuMxkcm6UUbUJku8KUzDkVzkS4L4SyzbT4NLTrLN6awhzU5Op0qnIpnMzZI1rJEPyLKVSlYQVhTOwVPJH8jRw1DejI2KpGlFmzQy+ks169PQqZYVUlpsr4wz6AAk4AAAAAAAAAAAAAAAAgyuRYyqTK7J1UXRTTT6NYOb1knFuL6r814M6O1nh9vL4FLxjLb9Gnx90V1t3pbNdxto6KTdscfhzJ+ixj+6PTyeJ2Rd++x/NXNL6NP+zPdjErzT2vwx0ztQijOCSiZJloMmFyZwbOnoK0bWisLdJVgvtfBXKWODOco5zmI0yT3O2taaVkjc1LPPukVzdsxRtVKWWbNMeDWrhlnoRhhHaTylbknXTETZoNdGxSb6M1/HoUFxTQXG6vjz7egAJIgAAAAAAAAAAAAAAAIMpmy2RTNlVllWtazye2lnT2+kVL7SR6lrNHtJZpuXX91Z99uSiZ1LTXxxNOv7q2FnhCSb89nSX5NncbfLleD80fMr7vrx+R3nsnru/0sG+Z1N6eefFwS2y+sXEZ4+zFbXT1FEyolyiWV0ZMnFZN9IUUZ8DbUcIshXgpvfgdmuoZ5tN5a05ZZs1x4NfbybVfQp1uUr+PP1b5POmbHbWurorndbLZVDDk8Sk23JRjGMUsyk20kly20aWg11d6nKpuUa7rtNJtLDsraUnFp8xy+pmvWfWvFaIjTe0VOeTdnWT0NOEX2VGr49NU5T9qMmXd2htNipENvJsRia6OXs2KS4qqLTbRjt6AAmiAAAAAAAAAAAAAABhgVzKLDZbKLkU2WValpRJJ8PlPh+qfD/JstsZGMTPaWuPHyXtCl1WWVS61znW/Xa+H9VhnRe7btBK67Ty/8sI3Q/wDqv4ZLHm4yT/pNT3gdnOrUq5L93qUnnHEboRUZR+sVFr5M8DsHtJUazTXSlsrruj3suWlVJOM20vBJp/T0JTO4R49bfa41c+htV14I6ZxcVKLUoySlGUWpRlFrKaa6poq7V7Yo0tTu1Fkaak1HdLxk+kYpcyk/JckqYvuWa199NmTNaxHO9k+83s7U291GydU3nZ31brVmP5X0z6dTprEU31M9JVia+qIQ5LvQVwDKbVSmdy4X3tUZ7O385q1OlmuWsbputt/Sb6nk+6HtHvKLdI0k9PYroYWM13Sbkn6qcZfSS8jrveE6V2Xre/z3fcSXwvEnNtKtR9d+04r3HUN262TinivSwlPPKnuslsXp4na050mqyL6pt9bqhhYM2Lhk8ELuhqnHFadM0TuWpXXyXbSVUDMkQpCybblKBaUwLjXRVYABNEAAAAAAAAAAAAADDMmGckVzNaxm1KJrWxKbrqNWaMxEhFGaWn6eF7eaXf2dc1jNUqr+mcKE1ux5Pa5I+UVQxL1T69HlH3TWaLvaLqn0sqsr+8Wj4tXp3xnh458cP/GUVXvxhZhjlExDrPY72whotPqa7d0q6a/2jT1xazLnbOmtPhLc4yx0W94WEfPvaH2g1Ouu7zUWZksqEINqmhdMVR/Dx1l1fOeMJerPS71KDX8S2/KX4X90jnq9HOWMJpvOOcPK64TfLO1zzNdbRn4+rbiEu67vDh8Mk4tTWVOMk8qUH4PKTysdDtuxPfPdRXKOvqeqUIycLqlCi6W1dLIPh54+KOPkcdbz1WMcPKxyeffy1nD6p+Ka8Y/JnaZN+pZcUP07odR3lVdmydfeQhZsnt317op7ZbW1lZ8Gy1o4n3T+1C1WkWmsslPV6VYk58uyhzfdTT8cL4HnnMOep63t/wC0UtBoZ3V47+coaejOGo2zeFNp9VFbpY9C+ce+/pg1O+P24L3we08brIaCmSlCife6pxfHf4/d1N/6U3J+rj4o9v3I6VR0uqs8Z6pV48Eoaetp/wDIz5CouTeW5NybcpPMpSk23OT8222/Vn3L3R6PZ2ZGf4rtRqbX64s7qL/2VQJYtTZbk/WvF2pTaXFMupbk80oqlFcELC1Ips6lc11p2vqVaLiqCLS6iM+gAJuAAAAAAAAAAAAAAYkZMM5IhvDwyEzXkym1tLYrsuox0I1QyTVj6dS+qsz65T0nNpiO0oQwj5hb2FJX2wccuNk10xnL3J4XROMov6n1Nrg8zU6Fd93mM7oqL9JRzj8m/sUfyOOYwbr7C34mf8Vpme9uW0vsnGS+JY48f7Hl9s+xDjmcIxlW3uacd3dttvKXist9enyPoiq8jDgfPcc1f2nxpj514tv/AB8C7W7JnDPOXn4mlj8vI8eejk+MSl0WEsyk84UUvF5aSXmz6t7W9jR7xuK65bi+V08PI4nuFXbW88Qvptf8yULIycWvNpcfNHp/GyzbUS25q0tT8kT1p9Y9gPY2PZ2ne7bLVXuM75RXEEl8NMX4xjl8+Lcn44XJe9ztuNl1Wkgtz0+brW+UrJw2wil5qMnJv/VH1w7Q98F03OOl0saYptbtS3O7GeJd1HEU/RyfJx185WWSttk7Jzk7JzlhSnJ/iaXH0XC4R7OXJFa6q8TDHO0zM9tbR6C26UaqoOd1klGqOOtjzjPHEVjLfkmfoD2e7Hho9LRpYcxprjDPVzl1lN/OTk/qcP7rvZ747NdJNRSnptOsYU+V3tn3jsXyn5n0knhjVdyjmmN6hiRXHqSmzFaOz+1lceLGUS6l0ikW9dqsgWFcCwtqjIACTgAAAAAAAAAAAAAGGZMM5IpmiicTZkjEayi0b6hbFtK6afFmykEjJZSkVQmdhCfkTI45JW7jSKKeDWtlybE0a80eB/IzeKcI8hbRzHb0k8+P9vU+e9o6DvLP4M7s7eqaXTDa8uGfQ+1NHKU34Q884wjm+0Uo5jWuP4t3D2yXr48ZMHw78Jh6+SInBFYcfdRscpcO3PEl1XRZfpxyj0uxewbtXZGun4ZzUZSsxmGlry1K18YzmL2x6t48EyOp0eJPC68PP4k8rP3z9j6P7soRWjsgv4o6vUKbxy8yUoZ8/glA+gxxGTqXkbmltun7O0NdFVdNS21VQjXBdcRisLL8X6l7MmJG23UKlbJw6EME5PCKqfdpSn/iE5EExkwVxbcrIhdWywprLjTXxVPoACbgAAAAAAAAAAAAAAACODODIORAAA6AAAw0UW1v6GwV29DJ8vFW+OdpVnUvB7YpclhcRxjJyet00YrKWGuV+v11O71VW5Yb4OY7Sqgsrq8emWfKV/tMPXwZY4alyethy+OJKUlxh+G7l/JP6HZe7NNVapf+xW288Z/ZqljHyjF/1HIay74W0m3Bvr4r9cfU7z3fRX7HJ466nVNebStaj9kkvofQfCidvPzzuXTEWSMYPRt2zsRRXdItNewpyzxrqEq9yimGwYS5KMa1sVItK6kWG+qifQAE3AAAAAAAAAAAAAAAAAAAAAAAAAjZ0JEZ9CGT+kkNDUYSefLxOc1cYvj4V1x4tcnTahLHPHzPA1mjTz8OX18sr0Z8xTB+8zp6GKf1lz+o0mJp4jiWE8Z5/Sydj7GUbNFUmsOUrrH6uVsnn6nO2dn54jnMntim8YlJqKWfDlp5O40enVdcK10hGMFxjOFjOPoe38THx3LPmtE9QtBkG7TOjIokjYaIOBny0myVZ0o2koQLVWSUSNMUx6lNiCJAGqI0rAAdAAAAAAAAAAAAAAAAAAAAAAAAAjIkYwRtG40KbYZWDSt0Oen/AEeltGwojBCyL6eXRoE5xbXCal83F5X54+x6qCiZL611CEzsABJw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6075363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6" name="AutoShape 26" descr="data:image/jpeg;base64,/9j/4AAQSkZJRgABAQAAAQABAAD/2wCEAAkGBg8QDxAPDw8NDQ0PDw4NDw8NDQ8NDQwPFRAVFBUQEhIXHCYeFxkjGRISHy8gIycpLTgsFR8xNTAqNSYrLCkBCQoKDgwOGg8PGiwcHCQsKSwsKSwpLCwsLy8sKSwpLCwpKSksLCwpKSkpKSopLCksKS8sKSksKSwsKSwpLCkpLP/AABEIAMIBAwMBIgACEQEDEQH/xAAcAAEAAgMBAQEAAAAAAAAAAAAAAgMBBAYFBwj/xAA4EAACAgEDAQUGAwcEAwAAAAAAAQIDEQQSITEFE0FRYQYHInGBkUKh8BQjMlKCwdFikqPxQ2Ry/8QAGgEBAAMBAQEAAAAAAAAAAAAAAAIDBAEFBv/EACMRAQACAgMAAgIDAQAAAAAAAAABAgMREiExBEETIgUyoVH/2gAMAwEAAhEDEQA/APuIAAAAAAAABhsDII5MZOO6TBDcNw2aTMZIORjcNmlmRkr3DI27pZkZK9wUgaWgjkxuObc0nkxkg5mN42aW5BXuJKR3ZpIAHXAAAAAAAAAAAAAAAAAAAYZFsyyDOOwORFyIyZHcQmVkQsyYcityKpWHNpcV7mY3mu7DHeHdnFs7zO41ozJ7znJ2KrtxKDNbeXQZzk5NVrZFyISkVymR5EVWOZjeUOwx3hzknFGyplsJGnGZfXIlWyNqtpGSMGSLoZwAHQAAAAAAAAAAAAAAABFlcibK5EJThRdbjPot30zyQjbnPo/umspkNbwlL+l/JmhXqsSWXw1s/wAEZjcJx637LCiVhr6rUNThFfibT9UZlMp3poiNrHaN5RuMxkcm6UUbUJku8KUzDkVzkS4L4SyzbT4NLTrLN6awhzU5Op0qnIpnMzZI1rJEPyLKVSlYQVhTOwVPJH8jRw1DejI2KpGlFmzQy+ks169PQqZYVUlpsr4wz6AAk4AAAAAAAAAAAAAAAAgyuRYyqTK7J1UXRTTT6NYOb1knFuL6r814M6O1nh9vL4FLxjLb9Gnx90V1t3pbNdxto6KTdscfhzJ+ixj+6PTyeJ2Rd++x/NXNL6NP+zPdjErzT2vwx0ztQijOCSiZJloMmFyZwbOnoK0bWisLdJVgvtfBXKWODOco5zmI0yT3O2taaVkjc1LPPukVzdsxRtVKWWbNMeDWrhlnoRhhHaTylbknXTETZoNdGxSb6M1/HoUFxTQXG6vjz7egAJIgAAAAAAAAAAAAAAAIMpmy2RTNlVllWtazye2lnT2+kVL7SR6lrNHtJZpuXX91Z99uSiZ1LTXxxNOv7q2FnhCSb89nSX5NncbfLleD80fMr7vrx+R3nsnru/0sG+Z1N6eefFwS2y+sXEZ4+zFbXT1FEyolyiWV0ZMnFZN9IUUZ8DbUcIshXgpvfgdmuoZ5tN5a05ZZs1x4NfbybVfQp1uUr+PP1b5POmbHbWurorndbLZVDDk8Sk23JRjGMUsyk20kly20aWg11d6nKpuUa7rtNJtLDsraUnFp8xy+pmvWfWvFaIjTe0VOeTdnWT0NOEX2VGr49NU5T9qMmXd2htNipENvJsRia6OXs2KS4qqLTbRjt6AAmiAAAAAAAAAAAAAABhgVzKLDZbKLkU2WValpRJJ8PlPh+qfD/JstsZGMTPaWuPHyXtCl1WWVS61znW/Xa+H9VhnRe7btBK67Ty/8sI3Q/wDqv4ZLHm4yT/pNT3gdnOrUq5L93qUnnHEboRUZR+sVFr5M8DsHtJUazTXSlsrruj3suWlVJOM20vBJp/T0JTO4R49bfa41c+htV14I6ZxcVKLUoySlGUWpRlFrKaa6poq7V7Yo0tTu1Fkaak1HdLxk+kYpcyk/JckqYvuWa199NmTNaxHO9k+83s7U291GydU3nZ31brVmP5X0z6dTprEU31M9JVia+qIQ5LvQVwDKbVSmdy4X3tUZ7O385q1OlmuWsbputt/Sb6nk+6HtHvKLdI0k9PYroYWM13Sbkn6qcZfSS8jrveE6V2Xre/z3fcSXwvEnNtKtR9d+04r3HUN262TinivSwlPPKnuslsXp4na050mqyL6pt9bqhhYM2Lhk8ELuhqnHFadM0TuWpXXyXbSVUDMkQpCybblKBaUwLjXRVYABNEAAAAAAAAAAAAADDMmGckVzNaxm1KJrWxKbrqNWaMxEhFGaWn6eF7eaXf2dc1jNUqr+mcKE1ux5Pa5I+UVQxL1T69HlH3TWaLvaLqn0sqsr+8Wj4tXp3xnh458cP/GUVXvxhZhjlExDrPY72whotPqa7d0q6a/2jT1xazLnbOmtPhLc4yx0W94WEfPvaH2g1Ouu7zUWZksqEINqmhdMVR/Dx1l1fOeMJerPS71KDX8S2/KX4X90jnq9HOWMJpvOOcPK64TfLO1zzNdbRn4+rbiEu67vDh8Mk4tTWVOMk8qUH4PKTysdDtuxPfPdRXKOvqeqUIycLqlCi6W1dLIPh54+KOPkcdbz1WMcPKxyeffy1nD6p+Ka8Y/JnaZN+pZcUP07odR3lVdmydfeQhZsnt317op7ZbW1lZ8Gy1o4n3T+1C1WkWmsslPV6VYk58uyhzfdTT8cL4HnnMOep63t/wC0UtBoZ3V47+coaejOGo2zeFNp9VFbpY9C+ce+/pg1O+P24L3we08brIaCmSlCife6pxfHf4/d1N/6U3J+rj4o9v3I6VR0uqs8Z6pV48Eoaetp/wDIz5CouTeW5NybcpPMpSk23OT8222/Vn3L3R6PZ2ZGf4rtRqbX64s7qL/2VQJYtTZbk/WvF2pTaXFMupbk80oqlFcELC1Ips6lc11p2vqVaLiqCLS6iM+gAJuAAAAAAAAAAAAAAYkZMM5IhvDwyEzXkym1tLYrsuox0I1QyTVj6dS+qsz65T0nNpiO0oQwj5hb2FJX2wccuNk10xnL3J4XROMov6n1Nrg8zU6Fd93mM7oqL9JRzj8m/sUfyOOYwbr7C34mf8Vpme9uW0vsnGS+JY48f7Hl9s+xDjmcIxlW3uacd3dttvKXist9enyPoiq8jDgfPcc1f2nxpj514tv/AB8C7W7JnDPOXn4mlj8vI8eejk+MSl0WEsyk84UUvF5aSXmz6t7W9jR7xuK65bi+V08PI4nuFXbW88Qvptf8yULIycWvNpcfNHp/GyzbUS25q0tT8kT1p9Y9gPY2PZ2ne7bLVXuM75RXEEl8NMX4xjl8+Lcn44XJe9ztuNl1Wkgtz0+brW+UrJw2wil5qMnJv/VH1w7Q98F03OOl0saYptbtS3O7GeJd1HEU/RyfJx185WWSttk7Jzk7JzlhSnJ/iaXH0XC4R7OXJFa6q8TDHO0zM9tbR6C26UaqoOd1klGqOOtjzjPHEVjLfkmfoD2e7Hho9LRpYcxprjDPVzl1lN/OTk/qcP7rvZ747NdJNRSnptOsYU+V3tn3jsXyn5n0knhjVdyjmmN6hiRXHqSmzFaOz+1lceLGUS6l0ikW9dqsgWFcCwtqjIACTgAAAAAAAAAAAAAGGZMM5IpmiicTZkjEayi0b6hbFtK6afFmykEjJZSkVQmdhCfkTI45JW7jSKKeDWtlybE0a80eB/IzeKcI8hbRzHb0k8+P9vU+e9o6DvLP4M7s7eqaXTDa8uGfQ+1NHKU34Q884wjm+0Uo5jWuP4t3D2yXr48ZMHw78Jh6+SInBFYcfdRscpcO3PEl1XRZfpxyj0uxewbtXZGun4ZzUZSsxmGlry1K18YzmL2x6t48EyOp0eJPC68PP4k8rP3z9j6P7soRWjsgv4o6vUKbxy8yUoZ8/glA+gxxGTqXkbmltun7O0NdFVdNS21VQjXBdcRisLL8X6l7MmJG23UKlbJw6EME5PCKqfdpSn/iE5EExkwVxbcrIhdWywprLjTXxVPoACbgAAAAAAAAAAAAAAACODODIORAAA6AAAw0UW1v6GwV29DJ8vFW+OdpVnUvB7YpclhcRxjJyet00YrKWGuV+v11O71VW5Yb4OY7Sqgsrq8emWfKV/tMPXwZY4alyethy+OJKUlxh+G7l/JP6HZe7NNVapf+xW288Z/ZqljHyjF/1HIay74W0m3Bvr4r9cfU7z3fRX7HJ466nVNebStaj9kkvofQfCidvPzzuXTEWSMYPRt2zsRRXdItNewpyzxrqEq9yimGwYS5KMa1sVItK6kWG+qifQAE3AAAAAAAAAAAAAAAAAAAAAAAAAjZ0JEZ9CGT+kkNDUYSefLxOc1cYvj4V1x4tcnTahLHPHzPA1mjTz8OX18sr0Z8xTB+8zp6GKf1lz+o0mJp4jiWE8Z5/Sydj7GUbNFUmsOUrrH6uVsnn6nO2dn54jnMntim8YlJqKWfDlp5O40enVdcK10hGMFxjOFjOPoe38THx3LPmtE9QtBkG7TOjIokjYaIOBny0myVZ0o2koQLVWSUSNMUx6lNiCJAGqI0rAAdAAAAAAAAAAAAAAAAAAAAAAAAAjIkYwRtG40KbYZWDSt0Oen/AEeltGwojBCyL6eXRoE5xbXCal83F5X54+x6qCiZL611CEzsABJw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6227763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21" name="Rectângulo 20"/>
          <p:cNvSpPr/>
          <p:nvPr/>
        </p:nvSpPr>
        <p:spPr>
          <a:xfrm rot="21157394">
            <a:off x="254719" y="1883942"/>
            <a:ext cx="8828929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grande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mistério </a:t>
            </a:r>
            <a:r>
              <a:rPr lang="pt-PT" sz="36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Deus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escondido, (mas já anunciado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pelos profetas)… </a:t>
            </a:r>
            <a:endParaRPr lang="pt-PT" sz="36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foi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revelado na </a:t>
            </a:r>
            <a:r>
              <a:rPr lang="pt-PT" sz="36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conceção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nascimento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JESUS,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é Filho de Deus… pela cooperação livre e fiel da Virgem Maria.</a:t>
            </a:r>
          </a:p>
        </p:txBody>
      </p:sp>
      <p:sp>
        <p:nvSpPr>
          <p:cNvPr id="23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41176406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5" descr="http://3.bp.blogspot.com/_X8J15ZZ4dAY/TRS5UePCVsI/AAAAAAAABOc/Yvn37w_fISQ/s1600/Presepe2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359" y="355600"/>
            <a:ext cx="2825113" cy="2281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21" descr="http://carloslopesshalom.files.wordpress.com/2011/10/nascimentodecristo_2_thumb.jpg?w=670&amp;h=4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05064"/>
            <a:ext cx="3503612" cy="2368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23" descr="http://t2.gstatic.com/images?q=tbn:ANd9GcTgzL1C7aCVitQmeIWOoDzGiUdtHrXxQMhIYq8bBqTtSw7eRfeRw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0" y="4110038"/>
            <a:ext cx="2432050" cy="2244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19" descr="http://4.bp.blogspot.com/_6icbF2UnCyk/SyJ9smCxCfI/AAAAAAAAATc/st9ALT_s6OA/s400/presepi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963" y="3573463"/>
            <a:ext cx="2865437" cy="2905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22" descr="http://t2.gstatic.com/images?q=tbn:ANd9GcT0JF7h84gYQcsx5QyPmJ5ZcJXDMTMjbiC1HilfcGvuyIEaxB3HW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0688"/>
            <a:ext cx="3816350" cy="2668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Picture 17" descr="http://4.bp.blogspot.com/_jK-JX4JMA8I/TQlnuwaRrrI/AAAAAAAAAM4/3G8jTzcmP0U/s1600/7788447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0" y="332656"/>
            <a:ext cx="2638425" cy="3957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68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69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0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2" name="AutoShape 12" descr="data:image/jpeg;base64,/9j/4AAQSkZJRgABAQAAAQABAAD/2wCEAAkGBhQSERUUEhQWFBQUFRUVFRcUFhgVFBcXFRgWGRYVFRQYGyYeGBwjHRYXHy8gIycqLCwsGB4xNTAqNSYrLCkBCQoKDgwOGg8PGiwkHyQsLCksLCwpLCksLCwsLCksKSwsLCwsKSwsLCwsLCwsKSksKSwsLCksLCwsKSwpLCwsLP/AABEIARMAtwMBIgACEQEDEQH/xAAbAAACAwEBAQAAAAAAAAAAAAADBAABAgUGB//EADsQAAECBQIEBAQEBwABBQEAAAECEQADEiExQVEEEyJhBXGBkTKhsfBCUsHhBhQjYnLR8aIkM0OCkhX/xAAaAQADAQEBAQAAAAAAAAAAAAAAAQIDBAUG/8QAKxEAAgICAQMEAQQCAwAAAAAAAAECERIhMQMTQQQiMlFhFHGBkULxI1LB/9oADAMBAAIRAxEAPwDx6ZcGRw5OASOwJzFhEd7gJnRLCS6wFikLCAaiWqSfiPlH08nij5GHudHDEgs7FhYlrA7Ew4jwlZUlP5khQN6QCHuWjoomtLS1LCWUqCphF71Ay/xE7xuTxDTJJr6KEgiqwISxqD2u2YnOQ8Yrk4fJOx2xrtGkyj+wB3aOxwExgus1KlHmJINQKmpz5kQCWv8Apm9+Wdbl5oP0i1J2ZSjGrEeQQ9jbNjbz2i+UWdi27W94aQvqS5sJZFzb4FWglAAXcEUMCVOT8LAJe3lo0Vm/ojFMT5JZ2LbsW94nKNnBD4tny3jozZbKVq9NQChYJIKunNmZtBGVzGNgkdYLldT5LtoL57wlNicEJGSRYhj3tGaYanoDDTPS9QHcbPf2gVMaRbezKbS0gYTEpggTF0xZlkDpiUwSmLpgFkCpiUwamKpgDIDREog1ESiHQZAKYoohgojNEKh5CxRFwaiJE0XmKhENSuLWAAFWS7WBIfLEhx6QMIjQTBimtl5tcGAmNBMECIsIhmeRBNVTS/S7tbPc5MZCYJRFhEFJCcmwYTF0wUIixLgJ2Uqco51yWAJ8yzxgJg3LjQlQKkU7YAJjQTBxLjQlwWLEXCIsIhjlxYlwWPAX5cWJcMhEXy4LDAW5cQS4Zoi+XBYYCplROVDVEXy4dkYCZlxRlw9yYrkwZBgIcuLh0yYkKxYs5iURsSoYTJjYlQrNMRcSo0JUM8uNcuJstQFhKjQlwxRFiXCsvEXEuNCXDAlxrlwWGIuERdEMiVFiXBY8RcS41y4OJca5cKx4C4lxYlwxy41y4LHgL8uL5cMCXFiXCsMBblxfLhnlxYlwWPAW5cWJcM8uL5cPIWAsJcXy4ZEuL5cKxqAryYkN8qJE5D7ZyxKjQlQzyosSoWQ1AW5UaEuGRKi+XBkNQFxLi+VDPLixLhZF4C4lRoS4YEqNCXCsagLiVFiVDPLjXKgseAty4sSoZ5UXy4LHiLcqL5cMiVGhLhZBiLCXF8uGRKixLgyHiLcuLEuGeXF8uFkPEW5UWJUM8uLEqDIMRblROXDXLiCVBkGIvy4kMiXFwsh4HMEuLEuGhKjQlRnmaKAsJcXy4Z5UXy4Mx4CwlRYlQ0JcaEqJzKwFhLjQlwzyosS4MwwFhKjXKhkS40JcLMMBYS4sSoZEuNcuDMeAqJUXyoZ5ca5UGYYiolxfLhkS41y4WYYiolxfLhoS4uiDMMRblxOXDPLi+XBmLEWEuJy4ZEuL5cLMMRYS4uGAiJCzHiICXFiXBWiwI5e6dnaBCXGhLgtMXTB3Q7QKiNCXBQmNAQu8PtAhLixLgwEWBC7yDssFy41RBAI00LvIOyBojQlwUCNBMHeQ+ywPLjXLgjRpoXfQdhgeXF8uCxIO+h9hgxLicuCOI08HeDssFy4uiNFYiucIXeQdhlURKIoz4o8RB3kPsM0ERIyJ8SJ7yH2GcscQIscQI+eS/EZp/GR5k6xP5yYfxKOpufnePO7x7P6U+hjiRFHj0jJHvHztPEkjJ87wQM15l9mJMJ9ca9Ij3v8A/Xl/mEQ+Lyx+L6mPAmaNFv5PBEhR331H1hd8tekR7oeNy9/kYGv+IEgsEqPowjx1BAuQDvV+8LTPEZaczR3Dkn0ET3rK/SxXJ7YfxCXui3YufpFzf4hP4UX/ALtPQR4qX4i/wS5igcEihOmqoZ4UzFlqUg7B1EeZJAEJ9elspeli3pHqJXjs3UJPZiPnB1ePK0SPUmOVwvhrfGX7Wb5Q8JSMAARzv1iR0L0S5dG1eOzH+FLbX+sFHj6tEB+5tHF4rhVJLgCYNiaVehFj6iFRx0kGlbylbL6fZWD6GLXqbWiH6SKe6O5N8YnHBA8h/uBy/EJo/GT53hA8Ik4VGTwZ0Iif1KNF6XWkjqK8Umv8XyEEX4xMbIHkI4h4dW0ZZQ1Pzil6hEP034X9HV/nV/mPvGv5+Z+YxyL94tz3g7o+z+x108dM/N9I2fEJp/4I41R7xrmHc/ODuvwPtLykdlPGTd29BEjjiYdz7mJE9yX2Haj9I8YqbxCv/cXLQ1sOw1f2+sVw88JZ5xN3IQlgezJe0cH+YmLNkh/8aj/5PB0+HTVfEogd1MP/AMj/AFHU+nrbSONdW3pNnZn8XLGazr1KoH/kQflC48cQk9ITbDArOuth84HI8BQLrJc+SfO6r/KH5PCITcANuWHzV+giPYtGse4/wKo8bmqtLQo+QCR8n+sGSjiVh1KSge/1JEPKnJQHWoIG5yf8XufQRvhUzJvVLlsmzTJrpBb8o+JXyEZuaXCNV029OV/sKJ8CBDzZi1gXyyfnD3h/Co/+GWFNYlIASP8AKapx7XtD0jwhPxTTzT/dZAbNKNcavHSXPAGwHt5AaYxHPLrN6R0w6KW6/wDReV4W5danf8KHA8io9SvlDkuYBaWABqQLem/n9YWVOJ7B2bfz+/ONpmMH+9owab5NrS4HOawt5n7+8RhE/qI1ASfcmFFzWIB81foPpGETete7pHew19SfaFgPI6i1uHGYT4uSlYpWkKGx37bRaJ3+/eJNNrZZ/MQlp6B7OKvwZcu/DzCn+w3T7ftAU/xJMlFp8sjum3yx7GO2tYJPbO4f64gSwCGUAfPHzGfOOhdRPU1Zzvptbg6K4TxyVMalYfY9KvYw+OI+9P8AUeW47+F0ljKNJ1GR7Pb5xyhxvEcOzlQA36k/tGi9PCfwf8Mh+on0/mtfaPflQOQPb/kVSn7tHkeE/jAf/Ij1T/qOxwfjMuZ8Kw+xsfLf5RlLozhyjWHXhPhnVVIG59b/AEjH8vsR9PrAhN9txcfL9YIme+vveMrka0iHhTsfr9IqCCb9gtEhZyDCJ4lEgk0iojVmQn5XPvDUvhi1mSNaQx730hXh/E1TpvL4aWZq90koQwypRy12ckQunwfiZriasS0AkFKWuU6UpYE+Z1B1j0Hf+To4FX+KsZ43j5EosTUoWYMs+7sPeC8PwvEThUhKeHR8QUu8wg/lfA1084c8P8NkyLIQSpmKlfFexAcUpY3cHNo6Kzmsu4AINxY6k99Yxl1K+K/s3j02/l/SE/DfBZSCpQBmzEliube4uSkHA+bx0nu/xaX+EM2B6Z7wuZvoPl9sIEviNBr8/L1+mkZVKTtmqaitDUzivU7RhSsFRudNA300N8PCkpbDWo2wS5GQAGYDfTSChegLjNQJ0vYflHzIisSMhlK7DX9Tl/K/3aIZl74Tm+v7D9YCqdZ7/lSGB2uW9zAp8ylKE6nqLg72x3u/nCURuQzLmPfJUfXQe1/kYxJnupfb61qFu2B7+g5LBSKcA4BDWZ3GcqFmvTAOAUeu5Ygl8EEudfIYh46ZGW0dLnMxyBqPbHtDNW232PeOehYYgkAfIA2dvONyJjhrVBz/AL1t/wAiHE0jIYmByGzpm5tYtnt5wHmhsscFKtDsfnrBFKubZ0IgM1BAJSWJICdQo6Bu+rX9RdL6G2bUGx7ai+n+j/3Lg3IezHf199YBwnFBXSQygzp1Gjh7s77sxgs1GDt8Khl72Je+7eUXVOmTdq0c3jv4eTMJVLspT1EAKyb9B+oP7+X43wuZKdw6QT1ByP8AY9Y9uC2wvYj4S+naNk1BljIBcbef/dI6IdeUPyjm6np4T40zwvB+MzZXwqLbG4tiO3wn8aA/+6ja4+3+cMcZ/DSZp6AkE/iBpb/JOPUR5zj/AAhSCqkKKU2Jsb6kMTZ9fKOn/h63PJzPvdHh2j23B+MSpo6JjHY/6LGJHzpSCDdwRY6EbhokQ/Q70y/178o9z4Xw8uSaZQCVEHqfqLMWJYsMZZ4LNllRC5huzWcWvY6nZrRBNSBTLAYu1svk0nvvAqrXc21Y92+/SOOm3Z3aSoYrsAAzPi1xn7+cY5gY+Tt6fLSFzxGGPc642Gpzj9oChJUlR+Fg6mvvoRsNrN6xWFEOdhTPKt09QD4F8Mf+eka5ZYD87OwZRbS9kjOHd33gAnBIBBe4AFjj8Srixv8AvBvgJchSjdSrsHDpAcWbSzRRFhpc4gkBlEi5vvZPy9NhG5bFkpbv6Z8wNt4FKNGCKi7gjfL97j0I3eJMBCGFipt7DZQf7eIorgNLmhRf8KXALl2GpB8j84AJz3KmBVUXbG3ffexiuJmEJSlrqNwLGnBc41+RjKVg9J/GUpB7rLDTQAn1iq0K/AxQCsFQSSkdhdRKyoN/anL7Ql4TxNSCS4ZLhy9iC4vu5LQbiZtJmsElISs5uyUUg9znawxeF/A7oFmT0OARfzB73ikvaQ37kjpSlFk3sU318ztr84tEwhdwGId/Uu/184SkzCxD4UAzEBgDYP5dnhorIBBGGI6dDnGTn5xDRrFjR2YMcdvvzjSDpgX0PrCjsL2IxbTtvmCpIUHBexs5JLCwA3x8u0ZtGlgJvD8wpoUEzEP1G4Js+pxrgkXzBeF4oLKk08uYD1J3Lu6Tq7P6+cZUkTE2BCgDrc4vlwbb+sBnTmcrLKRKHX1FJOSCjNnfOSDiLq1TM+NjQWGYYJBIPY3+nv7wJCiMdQbBsoeuuf8AsYRxAmJdKwJqWCgsWVU9lHUm/V3jVTkpYy1g4fXsNrD7eCqHYSXMf4Xs9tbad4uYsK+K98tSffX9oCtBao2OpH6j/hsN4oTLgKycEa4xr6NAkK2K+IeApmdQBKtSmy31KtD55vEjoJWRgn6jtf3iRa6s0qsiXRhJ3Rzqu702JDG7YGt/17QGZxFifMAdmN1K9MDfWFJk5ibDJ6nABP8Aa9lPh/8AkVwchTVVEJNIKRfa7HN9W9I0UUkZudvQxLkHoqV8b5ubWTSBdvSzecbXxZcJarpBoLKLqLhjl7enzjUxRCgwcBLVDKLWCX1IOe5MYk9KHWkqUSoghqhfrqJu9xdW0LnYfhB0ChCmYrU9ncCoqao6318zrEkK6ATuGvktmr383gRlu/USAVGao5IA/CfzGw9ItZKjUlLBgEDQ6AkDFiPn6KvsdjMtDnquLEs9yXYDfB/aMSnUCpnFTuLKOj6W7X0gHFgn+mlTAXJZ3cWILOL47ecarUlICQl1KYgWIAdiz+XtrBQWbK3mFQwpgkYIALEAgM1vk/mSVOFaTcUlRSWSRYUg9md7/OFQVMXQPhUBpUzOEl7G7gWe28a8NnVpmKKQApkJcgth8XGU42EElSCL2kE8TkgSlqPxIQA4IDFdSiWZn3PszQn4aFoFVVSSyR+b4rGl84thoLx6KkzkobpDqudCLBGjFxbIBxAfD1OguKsMUqIJUPy2YPvFxVQIk7nZ2OIDPZxc2F3F/X7EY5yQPisb3Gg1zvA0zLm7lQBvoSTZiLlgfZ9I1MQCta6WUrNOOlrJAwMRlVcm1/Qbh5oOFYtd2vjXGPeNlJSrBZrdRb65d458/gklYU5S6R8JbBGutj8vdxAUQBWota5Bc6HHkIlr6Y035RpaiCCLE3Bu2xHb0/QQbmkirS1QDZBcMCMu320KJmk4uD8OhCm88Zx+ttSuKpuBk3SqxYnDfT7ZUVYKfJ5ksKQoomy3qT8KXSHIxZJD6tlsmKTxalSipSVJXLYEhlMVB0pNxlgX0YwwopcKToCUF7YV0l2cdjvC/ivhpny65RAmS6npV8YcMDqXbJOhi7TpMhpq2jaOIKiULCd2BuwdlpsHBd7bHeNFQVbIOlQfpcjubk3yMbxzvDvGawETVdYuC1Kkl8Bsg6hv3fROBNMxICh1JUC6V6FSS3uPKCUXHwEZKSIEqGDkOynfOjWVg3zaJGeJJQCelN3B6gCSWu2sSFyJ6OUnhHW7FRUDQ4ZikJUklIsMgdyTmwI1eIVKwCSfjBIAySkOAKRU7WaDzeIddCSaVCYVv1dYcEsL5AOxvFSZDAuLsauknIYpcFgtTq/TEb+NmL5pEnlKVVOAkMHBIdSiVMxOqRY2scaQxUpTpFjMBch2YXPkbXbeFZwKku+UpSnNksQdHdyXcHO0EljloKUmoqJqNlMBcsHBzcEFtDA1oE3f4CzSkJSlIZIcKN7u2d/37xqVxQSAVFiXT5ZBLN2+8QDh7iliQkVKLOSzu4J7N/yJNKJkxJdv6ZuBlnAQ5P8A9f8AkTXhlZeUMyFOcjDsL9IxsXt6QPiz/Vtim+KcE5vd9LYeB1UWNJqIAqYDCSoGl7j5Hu8ATwxBCQSFLL5q+JsNY57ZhpbE34GqiEnOCrF3Nh994a8PlgEJcUoBUXDCoAqOTZwE93hCVxCgoLCi5XSLMcEU3Fwx+eDDYnKQlgSSH7ukkIpDbB/bziZLwXF+WceeojhlqOVzADq4SSxCtA5w8McIkJlFKibpzYh3DFjoz28u4jHjbKlIpYB21DKJFYY4GPKHQDSGYsi57gZ/WNW/b/Jil7/4JxFHNSlTqKRQXsXd3PZizdoLL4UBaimq5SGrKgxwd8h4HxTmksHSxwl3OxPZrZztEUFJWKWS4L7PkEWtkiM/Bp52aUtVBOoYh9SH+o+sG4XinIunq1BwTv8AMesRM8vjcYfIcY7H/TwLmJIYgVDBGtrX9Ndon+CuHyMTFgG5AfQ9rn2/XaDqkhTFuxpyzkYHc43gSlJmIyPzaaevb56QKTN/uumxxj7f7ER4LtWM/wAuoKBSULlqaoAUK0AvhwOpwzh4HO4JUp1ocEZpKa7MEmmwUk2Cr99IDMTlJIYk01DF8Bvld4JzSel2UAwBHSXqbI1AI9PMQ98i0Cm8IuYBMlmXzOWlK60gkliCbBiaSr09DCMniClS0zFVpBWE8tRQlwfjQ/YEM2hh4zSmohPVLTWylAEn4SEh7202jPivgCZssKkkGYkpBAUCVDYXZwTYZ0i4yS1LgzlF8w5NrU0uoomKSllBaBUpy6WKgHTnBzEjn8D4mlDoXUhrFKyUuBgsEkFjo2xGrSHi1qhKSluy0ISEoSAGINQDpUxJZ3zSQLW9XsGXNTUT0qAIt+FZDMCo33OmuYUKuYQAwTKrAUTShSgblP8AddLO53MMIlmtaAhQCfip672KSG7DR/1jXCuTPK+BjhVJQULWogFIZy9J3cgvd7dzFzVnUspQ6DZy3xFXcnzaBL4sTXKgyUEHtVqCLtfY6QaUGpU4N1Og4JbR9w12taIeik/o1MnBKVy6g9ncFKgbdiLClw8DkyQFI5a1U3cHJtUQFDSx9heMrnklTKqUEhzdjqlKi5Yj1xeC88JSXLKYBNiA9/3v5tD4DkwuaVLIuyCzkAhJGpBDlyWA7awOVMdSzSUNZylmKi16Q2NrWtGJaWSRh0gbi9wnXeC8FKUKQDhLrzk2A+bw9JEq2xjqSQAX5YWskbgWRTo5bGXtiMeLEcsEgpUog5ZtTcPYPjRmhfhOOUSpM0fGoAHyckhgz/WD+IcUCqjqJCarPY1BRULOHAD6RFNSRpacWczjkqkupNKXW6Ug1pTZzTUSdRcj6R1fC+KqQCq29OEgfb5zHK8aAylwlRBOSGU7HA0cX29YYSikClQLp6QEsVJNgovhyDY/ONpLKCMYNxm/o7PEpqS5uCUuQQzAsFA3th/T0DMkPSQWIJykHSw8sfZMZk8QlUkuyTSRnVgM649YVmzilAZTktYpLqJLkpYsbhuxOjRhFeDok1yNDpN8MHs29nchmIvGpg+HqLEtcA9xd/u0D4fiplLnUBgWVbFzqb3+kY4icyQQLEsMC7uBe9iM6et2k7E2qsakSaCLWOouO+DqHjHFIKFJXipgoaE2wTfTHbtGuH44FIVbuP0zvHRUApLA2IBG3a2Mxm24vZooqS0KIBNiCUnQEkaHKb6xhMm1ulSSMmp2JbqByYFURpTbZ05s+30jM2YsKChSpIBJAc2F2N9HB9RtDSItDk6QmakuglSRSz0KI/yGj/WOVwvHDhiAQpcokgg2pLAKBYm7nzxBpfE0qStMs0jCgqzFIBDuwPZt/KOhPXWCpBQCrIqBvh+kl86j8ORD+Onww+W1yhTxXwUzF8zhi9TghJqvYuCHABDneJCo8Vm8Mpw6paiosQEJ1ZSCMO7lt+8SNF3Uqik0ZSXSk7k2mKy+ACwyUJAw4BOoPVqMG+2S0H45FJAl2WkGyhoCGCX1YvfvA5quWgpC0FYUywSC9xbDG+L2b3nCoJSoqAWS5sW2YJAOAw9ob/7B+EYkSzzQhgCXvYMo0lZdgGt5RviePBTMlthQSAUsbOl3Achw7du0EUUpExTUzCggPcaXDm3bSwBjn8HPUQOW9ncrwGc21JL2f/lJZbIbx0jpIWDSxA3ewd2dgLYHtrAvFp5ChdYA/pksSmtBxna8E4WQwUtgVAMljTfVQbuIRkIM6YoqBH4k7vi/692hRSu/oqTdUM8bIJTLDuVEklLWDlsPSb6aebxFOZcxmJZjYP02s4s1znUecDTLUmWteQAUpzUFOA6hp+2mYnMnIFKVqBmIpVUqxqZ8W2t9l/gn8hpHGGaiW6XpSQpakuOpVmtcgeneJxc9CHUuYalAoqHSRSCkBkgdLAAi+Yb4CVLA62CA6CScJH4m1IN+8JcaglXLWELQmZMWlKWuV3dw6jamxJpBGsQmsqNJJqNnK41dSEG9wxe70/lt3+2eHOGSAg0GxBDkZO99LmA+PcKmWtKBLobNyQcGpz57YaHDwtLDLpyLOHL27D7Lx0NrFHPGLzY1KoKUkBISguH6iCaQxXs7m4s+0STxJmJloTMBCOYEghgitRJdTHp31taFU+G1FCEqUHQ6nSS6jch3LpAADgDB7wTgph5ilMGUVEAIAH4rhIxYHp84wpbo2vasallRQ+3SA4Kc0uSDks7Y73hebLUUqHTZyHba5ALt93g0hQAamy1dOWcAEgkWsaXHlF8ohVlFsNbBw5e+M7ecSnTLatCHD8H1G72sHc3HUWYHII3A946fh4pFL2F/9v7584FN4PrAKSghKmUQ7gksAPME9r5iluk3csRr6G2f+w5PIUVgzoTpSKncO3VTY9iT/vaBpSh2LHIFTEHcdnD42tGVT6kmxGGKUsz3BYNTd/nAE8Q6mD1AXcte5BbI2jNJmra5NFMtJFmSpmfHZtDpg4beCcMgpLDpu7OL4ugjUNizwspeUqUGIcioAEhicHzOmLQv/IzilpYCloSXFnIDsQPxEP8ArFpXpszyrhHU4vgHqBU6FMoFSayDd6S1r539IkJeG+LmWFy55SShmqU4Y6WBc3Ht2MSIvqR0ikunLZwuE4EOsnFmqGSSL+T489I6koFyoBCghKSCxCVFJdnLNckN28oDwhIUEJ6XFLHUuUk65pI1yfTfEcQlUgIQpIAqKgRcUqDEKswOP+x0Sbbo54JRVhZ3HFSFIIaWpSCqySSyiKnVdrFg9oEiWpCwHqD2CSXKTYs4DeZDXgnBzukkk0kMkgDz6gbNYPEWaaFLKioBQSVHRLsjNvK2PKJ40iudsrjOLHwPkOWZW4Yp2Iu7hnGwjctSUggqexAYYN6dMFxm8KSZnMK1MS5ICrBmY2BGSAB2PmIMgN0/CEkC3d3cOXdxeG1SoE7dkmy7oQCSaitRSQCbBrEBjgNjMTlKEwO5TLqZRYlvMZDm199osSquYoDROrAABwQ2jZHbuY14Xw6youqhKiE1KugMxKn1BSQ3mIG6QJWw/hPFkIKgkKS1VKlVJKgpyFDIGjH0vC0jiUTCumVy1fiSk0oSk1dAycsR5RvxHg6UTFljelNIYABT1aOS5OLOe4gPhPESilYUpSlzKbuawarU36iQ49XiaVOSKbkpKLEfG1dSA4PSLgk5wL40+cdGVLISkOaSlxoBhzvr5/KOX4winiKc0Gm4ADDAADhmhziJ4SEuT8NrO+d85v2jZr2pIwT90mxuRNKbKBKgW/E5G43t8ngikBMxTAMplAOpWG0uXBUbNCHD8YggJXZiVgCwSS1gMC0X4jxSSsCUTUpr/lcjLvpthzmwjLF3RrmsbCz+I5a1JPwhmCVFQqYPZywLHvYQxOWulSmKkoSkZFiWDEgh30bbEKypUvmlaFTGsAZoBNwxuM3e+0HnyullBKmCWU/UGcO5uQ2l8DeG60Ctpk4XinSusKJYsQl6TZm2Yt7Ew86F9IJqAuA2o7h8fe3M4ZRqUVAsGqqclQABu7aa6vDcqQEqUzMouGqJIcuC5qcaG/nETSsuEnWxnhhY5H1bDX2aNeIcKD1ikKp+Kl3pIYsDc38/SEBNpUxU/mL4zdzjbb0hyYoLBCgkljSog+YcpJ1SPsxDTTLTTVBEqcnpoVqCgoc6lsjX9MwPiFWDC6bXS+NCcgsCHhQTyCzEtSb4IOWSc4+UGmTkt1O1Iy5JS7OAC4bYnXLQNbBS0RHGJCuYkhJ+F0hJGj9JNJxqNBEhObIYupTu/UWIUb3B0tTZ/XSJFOMWZ5UA4DiUpUVqSx6iAXCaRY0qB3+V9oV4uUkgCWu0xirfF6rv8QJY9onFJMyUTSCBMCUkLSLtd0vcM1wwsY14f4eeYCaUBnVUaUJ0a9zvbe0dCpbMHb9oWQpLSwamwSm4LNoG33hjj+IT8INIUk1KAKWKSWBtd9zvCXAr5i3LpS6ikJ1U4YPqWO0WZ3NmAHqAJNRBckXZnYP238oWO7ZWXtoNwC2T1kHUHV33HYfWDFQMoqUkhyp2wp7MLtbIfV9hAJs0/CFG5SkBRulr4xYmGFcRQUJKSwZRcEANkKDXAF9Yh82WtKhOfxBRLsSxqChZwVDyzY+cOeFLKZIL2KuYcMA4HpocYJ84WncSlQMtgQVJKSCwT1XukdQNRPa8dLgZ4rNLKln+mQ+GYVJDEY2LQT+PAdP5AfGkhkpSLKdTVAdPTgl2Iz5HzhDgPCipNVaJcxCwKCkiZ3I3ZsHe0NeOz2UhCqiEpU+hYiwGjN9YzwYSJaySsgKpVdjbW9zenT20ItqCoJJPqbOdOR/6hlHmdTl7Va3b77x2J0lRlpAUmkrVZRNSWSGWHtcBn3F9I46VoM+zlN73tZ3DYbb6Q7JU8wJSagwCixAGo8jY2840muDLp1v9x7h/DUILqlmakpPQCy3s1K6eo2xreAykBP8AUlyqKqukgLDHFlA2ALYfW0GkrCgoXBDA3dmbqGrWJcQl4hwxSlMsGZcv1hTJDWSFEXBPpm0ZJtumzZpJWl/sZZJQ6dyunUPpYeWIOEg0rTvly6QpOoxnP7QqpKUuFJOgBSAGUzEHHd7bwLmBCQayACKhSQphoCzG7gE3HlBTfAXXJlaVOyXqsQQSG/CW28rZ7RqZxCkpBIHTkAvZRbQ7B7waXxdYSoqJABZP4gKrJpAY9tIIEoIYjKQQSciwsXzm0VfhomvKZkhK3KQT/nempmuNLfMQfgpgAuQnOepLk468h3zCHDdKWJLhh+bGwPbGRo0b4TjWUUq3AcAC+QC2GcfYiZR1SHGVO2N8bLmJCSA6QkEsAl0gluWLizX9GZ3iuH4khRCAQ4IKgoJtr5je3+wYgMcmkG2CUgvYguLPaEyuVUUUlFyUgAkhz+FRurODEra4Lkqd2NUKLikrB+JJCc2/DVc2vEhXnqAdTD4VBRLKpIyXDkFxgaxINkto5s3h0kFrK0yoXZiFA2Z8HaCcCtSZZSUm+S4uzLSASDhhb/cJIU4OHIcBjdhYk6a2s7Q3KAlkFRJS3UKgArLgkjs+MCN5LVMyi/Ix4vxCKSqhSFkimmY9muzuWNsb7QjwZFDverBFYCb47gtbV/cvEKSpKD0pWxBJcEEnUFw7EYAsDiAS5VNKBMGCSwOMgOc9/WCPxoUvlY7L4ZyaKDSCov0u7uQ2TclhoIzxZmc1qk9SHVQ5YMCQUqulVg/kPWuHFMklQcq+EkkBnuc3yC52jcsOgLNlkj8IUCEg3L/dhCvZVKi+C4kyZrItSkk09T2HUWfF32viD+EkGZNYpSHNNAcYsOq7EaHB02HIISkrUKS1NqQDoCE4cBIDX+cF8MQyK6QPioURkK1VsxAaInVMuF2hDxjijzipwXIp6WskFNw+d83hvlpVwy2DKqBBJsSH9GLpDdkneOari6lf3U02wrQasNI63h6ZYkqBKVqWF9JcNqFJD3anbXtFy1FGcNykebmq6jd7mOj4XNZQSD8TEn8vUHf2Ec5EpS10oSSSbJSHPoBHS4ThT0g9IPV/c4FnfDvYi143m1VHP07ytDhlVTEgzBLWQB1JYHI+MG2B6eUYVxBWSqdNKpjkAhRUQEkAJSMEFyW7QVfhypk2WlDVFe4JNRGhOgOLQGVwpM4rSUqZQNNBSznNDeeuY51R1O/oL4dxgIIKl/ncEC4Ch1DsCfeG18DImUqPMCqwSCE8tVZdx+I2s37wjwpesiVWFBReoFQCXJcOHw2GtE4bilIJdR6ywYMxS1ilWWL33hSTu4jTTSUgiAU9AYKFTNbJJSEvkO2b7d5KmpIcynIKQqlb2DBi9wLE2x7Q4ucHWpKlsshR6QqxIHxfhAxjaApnBSqXBym5YByvFu+g9om78FViJ8TLUhSRcoL/ABDpZzYKwbDeK4hNZdx1INQDgggMCR5NvttDFSVJSoVFSWu5IBe7JJDa+4izNQKUuxBdLG4y43a76frFZEYk4eWuWxcLemmkE6G4NwSdi+YviZYKQtLpKRcEuRcAgIylTMQx9dIqRxBSrJUlTa3B1Dav6e8HlzLlmCTVh9Rvm7/W8S207NEk1QtJKnAqJLEtLBU9y6lOPixcaZ1iQlxi1pNy6AHAStkhywNi172F4kXg3tGLmlpnPkzSkhrf0yrAyzv7gQ4lVUtlMRY3Ad7a51xEiRcuSF8WJ+HTCmlQ+JyHybNh8ZjoTC61A4TRT2sbCJEhz+Q4/EhU6Eg4ZX6CC+LdKABYAmJEiC35OlxHDp/lOHU11HiSbm5SE0ltxAeJtwwIsQhQ+n+4kSMl4/dmvl/scyYKF9NumX3+JCVHO5JMdJYfhUzGFaVLALAMCAcYyTFxI06nKMulwzzKFkKcEgjBGfePTU9KP8X9SQD7xIkX1vBHQ4ZcqUDMAOGTqfz75i5iOWp02JVMe5Lth38hEiRjLydC5MJSKUkAAmaoOAAWpIZ/SOfxyyJYIN60l9XKVXf0HtEiRUOTLq8BJUw0pubu4FhZmcYjpqQAQe4bYOkmwwPSJEgnyVDg5swVC+pUS1rhJNmxc6Qn4XxCiQkl0uAxva8XEjRcGM/khuXJFJU1wqUAf8q3+gi5iilTCwq/SJEjORoE8SkJCJSmFUxCVLJu5eZe+PhGNouJEilwKfJ//9k=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3" name="AutoShape 14" descr="data:image/jpeg;base64,/9j/4AAQSkZJRgABAQAAAQABAAD/2wCEAAkGBhQSERUUEhQWFBQUFRUVFRcUFhgVFBcXFRgWGRYVFRQYGyYeGBwjHRYXHy8gIycqLCwsGB4xNTAqNSYrLCkBCQoKDgwOGg8PGiwkHyQsLCksLCwpLCksLCwsLCksKSwsLCwsKSwsLCwsLCwsKSksKSwsLCksLCwsKSwpLCwsLP/AABEIARMAtwMBIgACEQEDEQH/xAAbAAACAwEBAQAAAAAAAAAAAAADBAABAgUGB//EADsQAAECBQIEBAQEBwABBQEAAAECEQADEiExQVEEEyJhBXGBkTKhsfBCUsHhBhQjYnLR8aIkM0OCkhX/xAAaAQADAQEBAQAAAAAAAAAAAAAAAQIDBAUG/8QAKxEAAgICAQMEAQQCAwAAAAAAAAECERIhMQMTQQQiMlFhFHGBkULxI1LB/9oADAMBAAIRAxEAPwDx6ZcGRw5OASOwJzFhEd7gJnRLCS6wFikLCAaiWqSfiPlH08nij5GHudHDEgs7FhYlrA7Ew4jwlZUlP5khQN6QCHuWjoomtLS1LCWUqCphF71Ay/xE7xuTxDTJJr6KEgiqwISxqD2u2YnOQ8Yrk4fJOx2xrtGkyj+wB3aOxwExgus1KlHmJINQKmpz5kQCWv8Apm9+Wdbl5oP0i1J2ZSjGrEeQQ9jbNjbz2i+UWdi27W94aQvqS5sJZFzb4FWglAAXcEUMCVOT8LAJe3lo0Vm/ojFMT5JZ2LbsW94nKNnBD4tny3jozZbKVq9NQChYJIKunNmZtBGVzGNgkdYLldT5LtoL57wlNicEJGSRYhj3tGaYanoDDTPS9QHcbPf2gVMaRbezKbS0gYTEpggTF0xZlkDpiUwSmLpgFkCpiUwamKpgDIDREog1ESiHQZAKYoohgojNEKh5CxRFwaiJE0XmKhENSuLWAAFWS7WBIfLEhx6QMIjQTBimtl5tcGAmNBMECIsIhmeRBNVTS/S7tbPc5MZCYJRFhEFJCcmwYTF0wUIixLgJ2Uqco51yWAJ8yzxgJg3LjQlQKkU7YAJjQTBxLjQlwWLEXCIsIhjlxYlwWPAX5cWJcMhEXy4LDAW5cQS4Zoi+XBYYCplROVDVEXy4dkYCZlxRlw9yYrkwZBgIcuLh0yYkKxYs5iURsSoYTJjYlQrNMRcSo0JUM8uNcuJstQFhKjQlwxRFiXCsvEXEuNCXDAlxrlwWGIuERdEMiVFiXBY8RcS41y4OJca5cKx4C4lxYlwxy41y4LHgL8uL5cMCXFiXCsMBblxfLhnlxYlwWPAW5cWJcM8uL5cPIWAsJcXy4ZEuL5cKxqAryYkN8qJE5D7ZyxKjQlQzyosSoWQ1AW5UaEuGRKi+XBkNQFxLi+VDPLixLhZF4C4lRoS4YEqNCXCsagLiVFiVDPLjXKgseAty4sSoZ5UXy4LHiLcqL5cMiVGhLhZBiLCXF8uGRKixLgyHiLcuLEuGeXF8uFkPEW5UWJUM8uLEqDIMRblROXDXLiCVBkGIvy4kMiXFwsh4HMEuLEuGhKjQlRnmaKAsJcXy4Z5UXy4Mx4CwlRYlQ0JcaEqJzKwFhLjQlwzyosS4MwwFhKjXKhkS40JcLMMBYS4sSoZEuNcuDMeAqJUXyoZ5ca5UGYYiolxfLhkS41y4WYYiolxfLhoS4uiDMMRblxOXDPLi+XBmLEWEuJy4ZEuL5cLMMRYS4uGAiJCzHiICXFiXBWiwI5e6dnaBCXGhLgtMXTB3Q7QKiNCXBQmNAQu8PtAhLixLgwEWBC7yDssFy41RBAI00LvIOyBojQlwUCNBMHeQ+ywPLjXLgjRpoXfQdhgeXF8uCxIO+h9hgxLicuCOI08HeDssFy4uiNFYiucIXeQdhlURKIoz4o8RB3kPsM0ERIyJ8SJ7yH2GcscQIscQI+eS/EZp/GR5k6xP5yYfxKOpufnePO7x7P6U+hjiRFHj0jJHvHztPEkjJ87wQM15l9mJMJ9ca9Ij3v8A/Xl/mEQ+Lyx+L6mPAmaNFv5PBEhR331H1hd8tekR7oeNy9/kYGv+IEgsEqPowjx1BAuQDvV+8LTPEZaczR3Dkn0ET3rK/SxXJ7YfxCXui3YufpFzf4hP4UX/ALtPQR4qX4i/wS5igcEihOmqoZ4UzFlqUg7B1EeZJAEJ9elspeli3pHqJXjs3UJPZiPnB1ePK0SPUmOVwvhrfGX7Wb5Q8JSMAARzv1iR0L0S5dG1eOzH+FLbX+sFHj6tEB+5tHF4rhVJLgCYNiaVehFj6iFRx0kGlbylbL6fZWD6GLXqbWiH6SKe6O5N8YnHBA8h/uBy/EJo/GT53hA8Ik4VGTwZ0Iif1KNF6XWkjqK8Umv8XyEEX4xMbIHkI4h4dW0ZZQ1Pzil6hEP034X9HV/nV/mPvGv5+Z+YxyL94tz3g7o+z+x108dM/N9I2fEJp/4I41R7xrmHc/ODuvwPtLykdlPGTd29BEjjiYdz7mJE9yX2Haj9I8YqbxCv/cXLQ1sOw1f2+sVw88JZ5xN3IQlgezJe0cH+YmLNkh/8aj/5PB0+HTVfEogd1MP/AMj/AFHU+nrbSONdW3pNnZn8XLGazr1KoH/kQflC48cQk9ITbDArOuth84HI8BQLrJc+SfO6r/KH5PCITcANuWHzV+giPYtGse4/wKo8bmqtLQo+QCR8n+sGSjiVh1KSge/1JEPKnJQHWoIG5yf8XufQRvhUzJvVLlsmzTJrpBb8o+JXyEZuaXCNV029OV/sKJ8CBDzZi1gXyyfnD3h/Co/+GWFNYlIASP8AKapx7XtD0jwhPxTTzT/dZAbNKNcavHSXPAGwHt5AaYxHPLrN6R0w6KW6/wDReV4W5danf8KHA8io9SvlDkuYBaWABqQLem/n9YWVOJ7B2bfz+/ONpmMH+9owab5NrS4HOawt5n7+8RhE/qI1ASfcmFFzWIB81foPpGETete7pHew19SfaFgPI6i1uHGYT4uSlYpWkKGx37bRaJ3+/eJNNrZZ/MQlp6B7OKvwZcu/DzCn+w3T7ftAU/xJMlFp8sjum3yx7GO2tYJPbO4f64gSwCGUAfPHzGfOOhdRPU1Zzvptbg6K4TxyVMalYfY9KvYw+OI+9P8AUeW47+F0ljKNJ1GR7Pb5xyhxvEcOzlQA36k/tGi9PCfwf8Mh+on0/mtfaPflQOQPb/kVSn7tHkeE/jAf/Ij1T/qOxwfjMuZ8Kw+xsfLf5RlLozhyjWHXhPhnVVIG59b/AEjH8vsR9PrAhN9txcfL9YIme+vveMrka0iHhTsfr9IqCCb9gtEhZyDCJ4lEgk0iojVmQn5XPvDUvhi1mSNaQx730hXh/E1TpvL4aWZq90koQwypRy12ckQunwfiZriasS0AkFKWuU6UpYE+Z1B1j0Hf+To4FX+KsZ43j5EosTUoWYMs+7sPeC8PwvEThUhKeHR8QUu8wg/lfA1084c8P8NkyLIQSpmKlfFexAcUpY3cHNo6Kzmsu4AINxY6k99Yxl1K+K/s3j02/l/SE/DfBZSCpQBmzEliube4uSkHA+bx0nu/xaX+EM2B6Z7wuZvoPl9sIEviNBr8/L1+mkZVKTtmqaitDUzivU7RhSsFRudNA300N8PCkpbDWo2wS5GQAGYDfTSChegLjNQJ0vYflHzIisSMhlK7DX9Tl/K/3aIZl74Tm+v7D9YCqdZ7/lSGB2uW9zAp8ylKE6nqLg72x3u/nCURuQzLmPfJUfXQe1/kYxJnupfb61qFu2B7+g5LBSKcA4BDWZ3GcqFmvTAOAUeu5Ygl8EEudfIYh46ZGW0dLnMxyBqPbHtDNW232PeOehYYgkAfIA2dvONyJjhrVBz/AL1t/wAiHE0jIYmByGzpm5tYtnt5wHmhsscFKtDsfnrBFKubZ0IgM1BAJSWJICdQo6Bu+rX9RdL6G2bUGx7ai+n+j/3Lg3IezHf199YBwnFBXSQygzp1Gjh7s77sxgs1GDt8Khl72Je+7eUXVOmTdq0c3jv4eTMJVLspT1EAKyb9B+oP7+X43wuZKdw6QT1ByP8AY9Y9uC2wvYj4S+naNk1BljIBcbef/dI6IdeUPyjm6np4T40zwvB+MzZXwqLbG4tiO3wn8aA/+6ja4+3+cMcZ/DSZp6AkE/iBpb/JOPUR5zj/AAhSCqkKKU2Jsb6kMTZ9fKOn/h63PJzPvdHh2j23B+MSpo6JjHY/6LGJHzpSCDdwRY6EbhokQ/Q70y/178o9z4Xw8uSaZQCVEHqfqLMWJYsMZZ4LNllRC5huzWcWvY6nZrRBNSBTLAYu1svk0nvvAqrXc21Y92+/SOOm3Z3aSoYrsAAzPi1xn7+cY5gY+Tt6fLSFzxGGPc642Gpzj9oChJUlR+Fg6mvvoRsNrN6xWFEOdhTPKt09QD4F8Mf+eka5ZYD87OwZRbS9kjOHd33gAnBIBBe4AFjj8Srixv8AvBvgJchSjdSrsHDpAcWbSzRRFhpc4gkBlEi5vvZPy9NhG5bFkpbv6Z8wNt4FKNGCKi7gjfL97j0I3eJMBCGFipt7DZQf7eIorgNLmhRf8KXALl2GpB8j84AJz3KmBVUXbG3ffexiuJmEJSlrqNwLGnBc41+RjKVg9J/GUpB7rLDTQAn1iq0K/AxQCsFQSSkdhdRKyoN/anL7Ql4TxNSCS4ZLhy9iC4vu5LQbiZtJmsElISs5uyUUg9znawxeF/A7oFmT0OARfzB73ikvaQ37kjpSlFk3sU318ztr84tEwhdwGId/Uu/184SkzCxD4UAzEBgDYP5dnhorIBBGGI6dDnGTn5xDRrFjR2YMcdvvzjSDpgX0PrCjsL2IxbTtvmCpIUHBexs5JLCwA3x8u0ZtGlgJvD8wpoUEzEP1G4Js+pxrgkXzBeF4oLKk08uYD1J3Lu6Tq7P6+cZUkTE2BCgDrc4vlwbb+sBnTmcrLKRKHX1FJOSCjNnfOSDiLq1TM+NjQWGYYJBIPY3+nv7wJCiMdQbBsoeuuf8AsYRxAmJdKwJqWCgsWVU9lHUm/V3jVTkpYy1g4fXsNrD7eCqHYSXMf4Xs9tbad4uYsK+K98tSffX9oCtBao2OpH6j/hsN4oTLgKycEa4xr6NAkK2K+IeApmdQBKtSmy31KtD55vEjoJWRgn6jtf3iRa6s0qsiXRhJ3Rzqu702JDG7YGt/17QGZxFifMAdmN1K9MDfWFJk5ibDJ6nABP8Aa9lPh/8AkVwchTVVEJNIKRfa7HN9W9I0UUkZudvQxLkHoqV8b5ubWTSBdvSzecbXxZcJarpBoLKLqLhjl7enzjUxRCgwcBLVDKLWCX1IOe5MYk9KHWkqUSoghqhfrqJu9xdW0LnYfhB0ChCmYrU9ncCoqao6318zrEkK6ATuGvktmr383gRlu/USAVGao5IA/CfzGw9ItZKjUlLBgEDQ6AkDFiPn6KvsdjMtDnquLEs9yXYDfB/aMSnUCpnFTuLKOj6W7X0gHFgn+mlTAXJZ3cWILOL47ecarUlICQl1KYgWIAdiz+XtrBQWbK3mFQwpgkYIALEAgM1vk/mSVOFaTcUlRSWSRYUg9md7/OFQVMXQPhUBpUzOEl7G7gWe28a8NnVpmKKQApkJcgth8XGU42EElSCL2kE8TkgSlqPxIQA4IDFdSiWZn3PszQn4aFoFVVSSyR+b4rGl84thoLx6KkzkobpDqudCLBGjFxbIBxAfD1OguKsMUqIJUPy2YPvFxVQIk7nZ2OIDPZxc2F3F/X7EY5yQPisb3Gg1zvA0zLm7lQBvoSTZiLlgfZ9I1MQCta6WUrNOOlrJAwMRlVcm1/Qbh5oOFYtd2vjXGPeNlJSrBZrdRb65d458/gklYU5S6R8JbBGutj8vdxAUQBWota5Bc6HHkIlr6Y035RpaiCCLE3Bu2xHb0/QQbmkirS1QDZBcMCMu320KJmk4uD8OhCm88Zx+ttSuKpuBk3SqxYnDfT7ZUVYKfJ5ksKQoomy3qT8KXSHIxZJD6tlsmKTxalSipSVJXLYEhlMVB0pNxlgX0YwwopcKToCUF7YV0l2cdjvC/ivhpny65RAmS6npV8YcMDqXbJOhi7TpMhpq2jaOIKiULCd2BuwdlpsHBd7bHeNFQVbIOlQfpcjubk3yMbxzvDvGawETVdYuC1Kkl8Bsg6hv3fROBNMxICh1JUC6V6FSS3uPKCUXHwEZKSIEqGDkOynfOjWVg3zaJGeJJQCelN3B6gCSWu2sSFyJ6OUnhHW7FRUDQ4ZikJUklIsMgdyTmwI1eIVKwCSfjBIAySkOAKRU7WaDzeIddCSaVCYVv1dYcEsL5AOxvFSZDAuLsauknIYpcFgtTq/TEb+NmL5pEnlKVVOAkMHBIdSiVMxOqRY2scaQxUpTpFjMBch2YXPkbXbeFZwKku+UpSnNksQdHdyXcHO0EljloKUmoqJqNlMBcsHBzcEFtDA1oE3f4CzSkJSlIZIcKN7u2d/37xqVxQSAVFiXT5ZBLN2+8QDh7iliQkVKLOSzu4J7N/yJNKJkxJdv6ZuBlnAQ5P8A9f8AkTXhlZeUMyFOcjDsL9IxsXt6QPiz/Vtim+KcE5vd9LYeB1UWNJqIAqYDCSoGl7j5Hu8ATwxBCQSFLL5q+JsNY57ZhpbE34GqiEnOCrF3Nh994a8PlgEJcUoBUXDCoAqOTZwE93hCVxCgoLCi5XSLMcEU3Fwx+eDDYnKQlgSSH7ukkIpDbB/bziZLwXF+WceeojhlqOVzADq4SSxCtA5w8McIkJlFKibpzYh3DFjoz28u4jHjbKlIpYB21DKJFYY4GPKHQDSGYsi57gZ/WNW/b/Jil7/4JxFHNSlTqKRQXsXd3PZizdoLL4UBaimq5SGrKgxwd8h4HxTmksHSxwl3OxPZrZztEUFJWKWS4L7PkEWtkiM/Bp52aUtVBOoYh9SH+o+sG4XinIunq1BwTv8AMesRM8vjcYfIcY7H/TwLmJIYgVDBGtrX9Ndon+CuHyMTFgG5AfQ9rn2/XaDqkhTFuxpyzkYHc43gSlJmIyPzaaevb56QKTN/uumxxj7f7ER4LtWM/wAuoKBSULlqaoAUK0AvhwOpwzh4HO4JUp1ocEZpKa7MEmmwUk2Cr99IDMTlJIYk01DF8Bvld4JzSel2UAwBHSXqbI1AI9PMQ98i0Cm8IuYBMlmXzOWlK60gkliCbBiaSr09DCMniClS0zFVpBWE8tRQlwfjQ/YEM2hh4zSmohPVLTWylAEn4SEh7202jPivgCZssKkkGYkpBAUCVDYXZwTYZ0i4yS1LgzlF8w5NrU0uoomKSllBaBUpy6WKgHTnBzEjn8D4mlDoXUhrFKyUuBgsEkFjo2xGrSHi1qhKSluy0ISEoSAGINQDpUxJZ3zSQLW9XsGXNTUT0qAIt+FZDMCo33OmuYUKuYQAwTKrAUTShSgblP8AddLO53MMIlmtaAhQCfip672KSG7DR/1jXCuTPK+BjhVJQULWogFIZy9J3cgvd7dzFzVnUspQ6DZy3xFXcnzaBL4sTXKgyUEHtVqCLtfY6QaUGpU4N1Og4JbR9w12taIeik/o1MnBKVy6g9ncFKgbdiLClw8DkyQFI5a1U3cHJtUQFDSx9heMrnklTKqUEhzdjqlKi5Yj1xeC88JSXLKYBNiA9/3v5tD4DkwuaVLIuyCzkAhJGpBDlyWA7awOVMdSzSUNZylmKi16Q2NrWtGJaWSRh0gbi9wnXeC8FKUKQDhLrzk2A+bw9JEq2xjqSQAX5YWskbgWRTo5bGXtiMeLEcsEgpUog5ZtTcPYPjRmhfhOOUSpM0fGoAHyckhgz/WD+IcUCqjqJCarPY1BRULOHAD6RFNSRpacWczjkqkupNKXW6Ug1pTZzTUSdRcj6R1fC+KqQCq29OEgfb5zHK8aAylwlRBOSGU7HA0cX29YYSikClQLp6QEsVJNgovhyDY/ONpLKCMYNxm/o7PEpqS5uCUuQQzAsFA3th/T0DMkPSQWIJykHSw8sfZMZk8QlUkuyTSRnVgM649YVmzilAZTktYpLqJLkpYsbhuxOjRhFeDok1yNDpN8MHs29nchmIvGpg+HqLEtcA9xd/u0D4fiplLnUBgWVbFzqb3+kY4icyQQLEsMC7uBe9iM6et2k7E2qsakSaCLWOouO+DqHjHFIKFJXipgoaE2wTfTHbtGuH44FIVbuP0zvHRUApLA2IBG3a2Mxm24vZooqS0KIBNiCUnQEkaHKb6xhMm1ulSSMmp2JbqByYFURpTbZ05s+30jM2YsKChSpIBJAc2F2N9HB9RtDSItDk6QmakuglSRSz0KI/yGj/WOVwvHDhiAQpcokgg2pLAKBYm7nzxBpfE0qStMs0jCgqzFIBDuwPZt/KOhPXWCpBQCrIqBvh+kl86j8ORD+Onww+W1yhTxXwUzF8zhi9TghJqvYuCHABDneJCo8Vm8Mpw6paiosQEJ1ZSCMO7lt+8SNF3Uqik0ZSXSk7k2mKy+ACwyUJAw4BOoPVqMG+2S0H45FJAl2WkGyhoCGCX1YvfvA5quWgpC0FYUywSC9xbDG+L2b3nCoJSoqAWS5sW2YJAOAw9ob/7B+EYkSzzQhgCXvYMo0lZdgGt5RviePBTMlthQSAUsbOl3Achw7du0EUUpExTUzCggPcaXDm3bSwBjn8HPUQOW9ncrwGc21JL2f/lJZbIbx0jpIWDSxA3ewd2dgLYHtrAvFp5ChdYA/pksSmtBxna8E4WQwUtgVAMljTfVQbuIRkIM6YoqBH4k7vi/692hRSu/oqTdUM8bIJTLDuVEklLWDlsPSb6aebxFOZcxmJZjYP02s4s1znUecDTLUmWteQAUpzUFOA6hp+2mYnMnIFKVqBmIpVUqxqZ8W2t9l/gn8hpHGGaiW6XpSQpakuOpVmtcgeneJxc9CHUuYalAoqHSRSCkBkgdLAAi+Yb4CVLA62CA6CScJH4m1IN+8JcaglXLWELQmZMWlKWuV3dw6jamxJpBGsQmsqNJJqNnK41dSEG9wxe70/lt3+2eHOGSAg0GxBDkZO99LmA+PcKmWtKBLobNyQcGpz57YaHDwtLDLpyLOHL27D7Lx0NrFHPGLzY1KoKUkBISguH6iCaQxXs7m4s+0STxJmJloTMBCOYEghgitRJdTHp31taFU+G1FCEqUHQ6nSS6jch3LpAADgDB7wTgph5ilMGUVEAIAH4rhIxYHp84wpbo2vasallRQ+3SA4Kc0uSDks7Y73hebLUUqHTZyHba5ALt93g0hQAamy1dOWcAEgkWsaXHlF8ohVlFsNbBw5e+M7ecSnTLatCHD8H1G72sHc3HUWYHII3A946fh4pFL2F/9v7584FN4PrAKSghKmUQ7gksAPME9r5iluk3csRr6G2f+w5PIUVgzoTpSKncO3VTY9iT/vaBpSh2LHIFTEHcdnD42tGVT6kmxGGKUsz3BYNTd/nAE8Q6mD1AXcte5BbI2jNJmra5NFMtJFmSpmfHZtDpg4beCcMgpLDpu7OL4ugjUNizwspeUqUGIcioAEhicHzOmLQv/IzilpYCloSXFnIDsQPxEP8ArFpXpszyrhHU4vgHqBU6FMoFSayDd6S1r539IkJeG+LmWFy55SShmqU4Y6WBc3Ht2MSIvqR0ikunLZwuE4EOsnFmqGSSL+T489I6koFyoBCghKSCxCVFJdnLNckN28oDwhIUEJ6XFLHUuUk65pI1yfTfEcQlUgIQpIAqKgRcUqDEKswOP+x0Sbbo54JRVhZ3HFSFIIaWpSCqySSyiKnVdrFg9oEiWpCwHqD2CSXKTYs4DeZDXgnBzukkk0kMkgDz6gbNYPEWaaFLKioBQSVHRLsjNvK2PKJ40iudsrjOLHwPkOWZW4Yp2Iu7hnGwjctSUggqexAYYN6dMFxm8KSZnMK1MS5ICrBmY2BGSAB2PmIMgN0/CEkC3d3cOXdxeG1SoE7dkmy7oQCSaitRSQCbBrEBjgNjMTlKEwO5TLqZRYlvMZDm199osSquYoDROrAABwQ2jZHbuY14Xw6youqhKiE1KugMxKn1BSQ3mIG6QJWw/hPFkIKgkKS1VKlVJKgpyFDIGjH0vC0jiUTCumVy1fiSk0oSk1dAycsR5RvxHg6UTFljelNIYABT1aOS5OLOe4gPhPESilYUpSlzKbuawarU36iQ49XiaVOSKbkpKLEfG1dSA4PSLgk5wL40+cdGVLISkOaSlxoBhzvr5/KOX4winiKc0Gm4ADDAADhmhziJ4SEuT8NrO+d85v2jZr2pIwT90mxuRNKbKBKgW/E5G43t8ngikBMxTAMplAOpWG0uXBUbNCHD8YggJXZiVgCwSS1gMC0X4jxSSsCUTUpr/lcjLvpthzmwjLF3RrmsbCz+I5a1JPwhmCVFQqYPZywLHvYQxOWulSmKkoSkZFiWDEgh30bbEKypUvmlaFTGsAZoBNwxuM3e+0HnyullBKmCWU/UGcO5uQ2l8DeG60Ctpk4XinSusKJYsQl6TZm2Yt7Ew86F9IJqAuA2o7h8fe3M4ZRqUVAsGqqclQABu7aa6vDcqQEqUzMouGqJIcuC5qcaG/nETSsuEnWxnhhY5H1bDX2aNeIcKD1ikKp+Kl3pIYsDc38/SEBNpUxU/mL4zdzjbb0hyYoLBCgkljSog+YcpJ1SPsxDTTLTTVBEqcnpoVqCgoc6lsjX9MwPiFWDC6bXS+NCcgsCHhQTyCzEtSb4IOWSc4+UGmTkt1O1Iy5JS7OAC4bYnXLQNbBS0RHGJCuYkhJ+F0hJGj9JNJxqNBEhObIYupTu/UWIUb3B0tTZ/XSJFOMWZ5UA4DiUpUVqSx6iAXCaRY0qB3+V9oV4uUkgCWu0xirfF6rv8QJY9onFJMyUTSCBMCUkLSLtd0vcM1wwsY14f4eeYCaUBnVUaUJ0a9zvbe0dCpbMHb9oWQpLSwamwSm4LNoG33hjj+IT8INIUk1KAKWKSWBtd9zvCXAr5i3LpS6ikJ1U4YPqWO0WZ3NmAHqAJNRBckXZnYP238oWO7ZWXtoNwC2T1kHUHV33HYfWDFQMoqUkhyp2wp7MLtbIfV9hAJs0/CFG5SkBRulr4xYmGFcRQUJKSwZRcEANkKDXAF9Yh82WtKhOfxBRLsSxqChZwVDyzY+cOeFLKZIL2KuYcMA4HpocYJ84WncSlQMtgQVJKSCwT1XukdQNRPa8dLgZ4rNLKln+mQ+GYVJDEY2LQT+PAdP5AfGkhkpSLKdTVAdPTgl2Iz5HzhDgPCipNVaJcxCwKCkiZ3I3ZsHe0NeOz2UhCqiEpU+hYiwGjN9YzwYSJaySsgKpVdjbW9zenT20ItqCoJJPqbOdOR/6hlHmdTl7Va3b77x2J0lRlpAUmkrVZRNSWSGWHtcBn3F9I46VoM+zlN73tZ3DYbb6Q7JU8wJSagwCixAGo8jY2840muDLp1v9x7h/DUILqlmakpPQCy3s1K6eo2xreAykBP8AUlyqKqukgLDHFlA2ALYfW0GkrCgoXBDA3dmbqGrWJcQl4hwxSlMsGZcv1hTJDWSFEXBPpm0ZJtumzZpJWl/sZZJQ6dyunUPpYeWIOEg0rTvly6QpOoxnP7QqpKUuFJOgBSAGUzEHHd7bwLmBCQayACKhSQphoCzG7gE3HlBTfAXXJlaVOyXqsQQSG/CW28rZ7RqZxCkpBIHTkAvZRbQ7B7waXxdYSoqJABZP4gKrJpAY9tIIEoIYjKQQSciwsXzm0VfhomvKZkhK3KQT/nempmuNLfMQfgpgAuQnOepLk468h3zCHDdKWJLhh+bGwPbGRo0b4TjWUUq3AcAC+QC2GcfYiZR1SHGVO2N8bLmJCSA6QkEsAl0gluWLizX9GZ3iuH4khRCAQ4IKgoJtr5je3+wYgMcmkG2CUgvYguLPaEyuVUUUlFyUgAkhz+FRurODEra4Lkqd2NUKLikrB+JJCc2/DVc2vEhXnqAdTD4VBRLKpIyXDkFxgaxINkto5s3h0kFrK0yoXZiFA2Z8HaCcCtSZZSUm+S4uzLSASDhhb/cJIU4OHIcBjdhYk6a2s7Q3KAlkFRJS3UKgArLgkjs+MCN5LVMyi/Ix4vxCKSqhSFkimmY9muzuWNsb7QjwZFDverBFYCb47gtbV/cvEKSpKD0pWxBJcEEnUFw7EYAsDiAS5VNKBMGCSwOMgOc9/WCPxoUvlY7L4ZyaKDSCov0u7uQ2TclhoIzxZmc1qk9SHVQ5YMCQUqulVg/kPWuHFMklQcq+EkkBnuc3yC52jcsOgLNlkj8IUCEg3L/dhCvZVKi+C4kyZrItSkk09T2HUWfF32viD+EkGZNYpSHNNAcYsOq7EaHB02HIISkrUKS1NqQDoCE4cBIDX+cF8MQyK6QPioURkK1VsxAaInVMuF2hDxjijzipwXIp6WskFNw+d83hvlpVwy2DKqBBJsSH9GLpDdkneOari6lf3U02wrQasNI63h6ZYkqBKVqWF9JcNqFJD3anbXtFy1FGcNykebmq6jd7mOj4XNZQSD8TEn8vUHf2Ec5EpS10oSSSbJSHPoBHS4ThT0g9IPV/c4FnfDvYi143m1VHP07ytDhlVTEgzBLWQB1JYHI+MG2B6eUYVxBWSqdNKpjkAhRUQEkAJSMEFyW7QVfhypk2WlDVFe4JNRGhOgOLQGVwpM4rSUqZQNNBSznNDeeuY51R1O/oL4dxgIIKl/ncEC4Ch1DsCfeG18DImUqPMCqwSCE8tVZdx+I2s37wjwpesiVWFBReoFQCXJcOHw2GtE4bilIJdR6ywYMxS1ilWWL33hSTu4jTTSUgiAU9AYKFTNbJJSEvkO2b7d5KmpIcynIKQqlb2DBi9wLE2x7Q4ucHWpKlsshR6QqxIHxfhAxjaApnBSqXBym5YByvFu+g9om78FViJ8TLUhSRcoL/ABDpZzYKwbDeK4hNZdx1INQDgggMCR5NvttDFSVJSoVFSWu5IBe7JJDa+4izNQKUuxBdLG4y43a76frFZEYk4eWuWxcLemmkE6G4NwSdi+YviZYKQtLpKRcEuRcAgIylTMQx9dIqRxBSrJUlTa3B1Dav6e8HlzLlmCTVh9Rvm7/W8S207NEk1QtJKnAqJLEtLBU9y6lOPixcaZ1iQlxi1pNy6AHAStkhywNi172F4kXg3tGLmlpnPkzSkhrf0yrAyzv7gQ4lVUtlMRY3Ad7a51xEiRcuSF8WJ+HTCmlQ+JyHybNh8ZjoTC61A4TRT2sbCJEhz+Q4/EhU6Eg4ZX6CC+LdKABYAmJEiC35OlxHDp/lOHU11HiSbm5SE0ltxAeJtwwIsQhQ+n+4kSMl4/dmvl/scyYKF9NumX3+JCVHO5JMdJYfhUzGFaVLALAMCAcYyTFxI06nKMulwzzKFkKcEgjBGfePTU9KP8X9SQD7xIkX1vBHQ4ZcqUDMAOGTqfz75i5iOWp02JVMe5Lth38hEiRjLydC5MJSKUkAAmaoOAAWpIZ/SOfxyyJYIN60l9XKVXf0HtEiRUOTLq8BJUw0pubu4FhZmcYjpqQAQe4bYOkmwwPSJEgnyVDg5swVC+pUS1rhJNmxc6Qn4XxCiQkl0uAxva8XEjRcGM/khuXJFJU1wqUAf8q3+gi5iilTCwq/SJEjORoE8SkJCJSmFUxCVLJu5eZe+PhGNouJEilwKfJ//9k="/>
          <p:cNvSpPr>
            <a:spLocks noChangeAspect="1" noChangeArrowheads="1"/>
          </p:cNvSpPr>
          <p:nvPr/>
        </p:nvSpPr>
        <p:spPr bwMode="auto">
          <a:xfrm>
            <a:off x="5770563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4" name="AutoShape 19" descr="data:image/jpeg;base64,/9j/4AAQSkZJRgABAQAAAQABAAD/2wCEAAkGBhQSDxQPEBQVFA8PDw8PDw8QFBIQDw8PFBAVFBQQFBQXHCYeFxkkGRQUHy8gIycpLCwsFR4xNTAqNSYrLCkBCQoKDgwNFA8PFSkcFBgpKSkpKSkpKSksKSkpKSkpKSkpKSkpLCkpKSksLCkpKSkpKSkpKSwpKSkpKSwpKSwpKf/AABEIAMIBAwMBIgACEQEDEQH/xAAbAAACAwEBAQAAAAAAAAAAAAACAwABBAUGB//EAD4QAAIBAgIGBwUGBQQDAAAAAAABAgMRBBIFITFBUXETYYGRobHwBgciQtEUFTJSksFicoLh8RZjorIXM1P/xAAZAQEBAQEBAQAAAAAAAAAAAAAAAQIDBAX/xAAiEQEAAwAABwEBAQEAAAAAAAAAAQIRAxITITFBUWEUcTL/2gAMAwEAAhEDEQA/ANSiHFBxQcUc9dsVFDIkUA4wGmLQyKJBDYozq4qIyKIoh2GmLQaBQyJNUUUHEpBxGi0MSKURiRNVEg4lKIaQ0Gg0AkGiaCQ2IERkRoOMR9KIqI6JmZaOzFuQCCSImCUgkCkHFFYkcEHYFMNF1zlEiyizTKEIQohCELg+QIYmKiEmZdzkMTExYaYU5MZGQhMZFk0PixkREZDIyJq4fENIRGQ1SGg0hiQtSDUhphiGxFKQcZE1cOTDQpTCUyauHRGRExmMjMmmHxiMjEQpjYsmrh0UMiIQcWTVxoQaERkMjIaxMHRQaEqQakNcpg1BIWpBJl1jBEJchvmRZCiGtRZCiF0fHosYhSGIPQNDIi0w0ySGIZEUmGpGWjUGmKUy1MgepBqRnUg1ILjQpBKQhTCUiK0RmGpmZSGRYGiMhkWZ4yGRkZ1WiMhsZGaMhkZEVpjIbGZlUhkZE0alMOMjMpDIsmrjTGQakIjIYmTSYPUglISpBpjXOYOUhikZ1INSLrnNT1Iu4lSCUi6xMGl3FqQSkXmZwVyFXKLzI+OKQxSM6YakdNenGhSCUhCkEpE1caFIJSM6kGpBcaFIJSEKQakTQ5SCTEqQWYmqemGmIUiTrqKzSaUVtbaSXayaY1KQcZGWlXUleLTT2NO6GxkTVxpjIZGRmjMOMyaNUZBqRmUw1MmrjVGQyMjLGYaq+uJnVa4yGRkZYzDVQDZGYyMzHGoMjUIuNakGpGWNQNVCaY0qYakZlMJTGsTVpUglMzKYSmNYmrSpBKZmUwlMaxytGcgjOQupyPiWI0tGG6T60tXeJh7RxerJPwscinjPS1Ds9/mfeXqTHl7ulDtPTMEru/Ja33CF7Q3lZRtFb5tXfYtneciWFfMX9la2onUnPK9ON8PTw01De13iaul6j/AqbX8zb8Ujz3Q/QKMLd7XalczzW+tclfjpVsZUf4ozv/DLMu4lLSLW3OucZfsYJTaW1rVfh39ZmeNe5vvsTlmy7FXo1pZcZ/pqfQVX0tdWSqvlGS8zhLS7j197M9XTFRvbZdWoscKWZ4kO2tIYhP4LwX8Ur+Aivh6tV3q1HJ9clZclrsIwGlXsnrXWdeChLZq5Nok2tTtixWLdzdH56cbRs/69fkjZ98VY7VK3X8XjY5tTCdc+yX9jNVwj63/NKTOcT33W5j8deGnWn/7pJv5ZZJJdljQvaN2t0ib45EmvNHk60JR+VGV4p8DrFZnxLlPLHmH0Kh7RX2uN+1X8RlTTlT5Yxa4q8vJnzj7waLWlJ7mx07/Tmp8e4xWnK735f5Elft2nJraSqJ3u773fW+b2nFo6WrbpN9W06H2+VvjSfZbyMzW0ee7VZrPhup+3Nanq1PqleQ1e8ut+SHL4vqcDEypy1tSj/K1buaMkqVPdNrnG/kzrWIc7a9gvelNbaMeyUgqfvTlfXTilwSb8cx4l0If/AE7o/wBwqdKktrm+pZY/U1lWO73lL3obujzc/h8mzv4L2xzxzOk1/VbzR84wWkKNN3jSV/zSbk/HUdzDe0FN7VbsT8jhfY/5h2rET5eixXtzVjL4MNaK2yqTvflk1eYH/kCo2stJJfNmUmnyldW7mc9V4yV4tdnq5gxWDUtvmYjib5hqeG9TT94tNO1SCit7jVUn3ZUBjPenh4u0Izn12UY+Otnz3G6FcU5LWl3nIcj0VrFvbjbt6fYMJ7x6c9cacpcVB5pr+myfcTFe8mnH8NKpf/ccaa/d+B8kw8p3vBO/8KbO/hdLYiyVRwy/7rWa3ZrM2rhERL08/enK+qNO3Ko/G6v3EOF96Ut8lffaLt5kM7+S1yw8bCjP8su1M20MPPg+3UdyOII5pmZ40z6dY4UR7c1QkgZY2SOhPDp7JW7DJV0W38y18yRaJ8tTEx4Y5aYfBdwuWmZbku4bPQMtziKeg59Xedo6bjPOyVcdJ7WZp1Gzoy0JPiu8H7rttZ0i1fTnNbOersbCkaXQSKuka5vicv0VKib6EmjBHEpDFpFLccrRMukTEO5Qxj2M0Zr7NvB/U859722IF6bnusuw5Twpl06sQ7WIe5pnFq0ZN6lt46l4iamlKktsmL6d8TtSk1cr3izXT0bf8U4rl8TOhhcBRW28ubsvD6nGjWHQrltFp9pE1j09Zho0diilyJiNFpq8GeepYpredDDaSa3nltS0TsS9EWiSsZoeW45NbRtSO2L7D1NPSd9v0HfaIvf3mq8S1fMM2pFnh3TaKys9tOhF/lYiWiov5InSOPHuGJ4X68lFsdDENbz0b0DF/L5gP2cXpsvWqnTs5uF0m0+y6ezsZ1aGmk/xa+e0X/ptLeBPQDWxmJmlm4i0NrxcZbJuPiY62Fbd1OL4fhT/AOpnnoea2Gepgaq3MtYj1KTM+4Pq4edvxX6r6jnVLoGrOadndd5mnN9Z3rDjaTs/WQy5+ZDWM69GpBKbN6hD8qCyx/Ku4+dzQ+hjnqoydKzopLgu5BXXBdyHNBjmdL1kdU6qki0yc/4Y4s5maoz0lwJM1HE/EmryNeZklI9xm6l3IrLH8sf0x+h1jj56cp4W+3hrlXPc9BTe2nB84R+hTwFF7aVP9MV5Gv6I+MdCfrw5R7d6JoPbSj2Zl5MB+z+HfyNcpT/dl/or8lOhZ4xBo9XL2Vo7nNf1J+aA/wBJ0905/wDF/sX+iidGzzKDSPSw9lYLbKb/AE/Q10tA0Vul2tfQk8eqxwbPK04PcaadN9+s9VDRtFbE/AZDA0uXYjnPHj46RwseZhCQ6KkelWChxQSwMdzRzni/jfI87HN1+I2M5nf+wIv7CZ6kLyuJGrMdDFS3nUeC6gXgSc8SuMKxTGRxXUPeB6ivsfMbAWqye4L4WW8Gyvs7RNC6mFhLar+usx1tB03sVn1G902TKzUWmPbMxEuHL2cV9vh/cs7N2Q6dW31np1+OamWmZ1MJTOeOzRmLzicxaZMDbhJiVIZGQwGpMlwcxMxMBlgKQSYFkzEdQBzANTLzi8xVy4Hxn1hqfWZ7lomDQpjFVMq5kzMmDVmIzMqjL6R8RgephqohCfILUBpjPgw+la3pmJMtTGDcsZxXcxscZH/Jz4zYVyYOj08S1VXqxzcxakTlHSzomZekYOl62EsQ+IxGz4eK7UU6UHvRmjiHfb+3iWsQXA77LHiv1EA6ZcCh3R5RMJSFIK53w0zMEpC0yyYDzBZhaZaYwOTLuLUi7kXTLl3FqQVyKNMtMWpFpgGyIG5QDCAXJm59xAxRZeVi1U632oiqerIBnreUCpsu4BEBLKCRaBQSANTGRrCblpkwO6QvMJTCTJiG5i8womYByZdxCmWplQ/MQT0iIQefTCuKTCUjsmmIIWmHFMKItIvLxK6XgTQUeBd+Iu7e0K5AeYsXmLTGBncWhcJXdla45qyJPZY7hsyoT169RXTvYUMBt8LlX6ysvCxGAaZdwLkuRR3JmBsSwBZy84NiwCUi8wCZLgMzFqYGYiYQ1SDziLl5gH5yNis4akEXYmYtEJomchEQDz6YyNJl9IkLliL7Dt3nwz/rSrICVbgIXWMiTF0SXEYmKuTOA0vMJUh1OhquyT2XyKKuPhGy/YVKpZCHVbZnvK9oNnJJ3RSblvJzK2bjSDtYu4KkiEB5yk79XrmDclyKKxdwSAFctSBuS4BqZakLuXcYaZcoBSIpAGS4OYvMEGmWpAJl5iKZmCjJMVmBchg057B5r9plTIp7iYh7qEF9LyIMHBtx1DF1C41N3mFy1eR6HMaZdwb8ny1Mmfn5kUYcYEpQv/ixpskZmcaiNDSp21l1K9hNTECM9yRG95a3PBkptsZFWAUtX+C1NFZMzEUxeciIpqkWmKuW5ANJcVnLzDAzMS4vMS4wHcvMLv6ZLgMuS4tMtSAYiC7ltgGQW5erl3ANMvMA2Un6X+QhqmU5i0vTt9CxgZf1Yjn61Ck3tLUuzu+ow0zP6uiCHP1csYmuZHYXSZCHZgwKDIQzKw30lqArMhDh7dvTIxlNFkOvphJC8xCEDWtRUSEAKWwqGwhAJFlp6yEAPeQhCAUXBEIBHtKgQhQUypkIBGy5EIBEVBkIEG9gNPYQgFUy56lqIQIVchCFH//Z"/>
          <p:cNvSpPr>
            <a:spLocks noChangeAspect="1" noChangeArrowheads="1"/>
          </p:cNvSpPr>
          <p:nvPr/>
        </p:nvSpPr>
        <p:spPr bwMode="auto">
          <a:xfrm>
            <a:off x="5922963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5" name="AutoShape 24" descr="data:image/jpeg;base64,/9j/4AAQSkZJRgABAQAAAQABAAD/2wCEAAkGBg8QDxAPDw8NDQ0PDw4NDw8NDQ8NDQwPFRAVFBUQEhIXHCYeFxkjGRISHy8gIycpLTgsFR8xNTAqNSYrLCkBCQoKDgwOGg8PGiwcHCQsKSwsKSwpLCwsLy8sKSwpLCwpKSksLCwpKSkpKSopLCksKS8sKSksKSwsKSwpLCkpLP/AABEIAMIBAwMBIgACEQEDEQH/xAAcAAEAAgMBAQEAAAAAAAAAAAAAAgMBBAYFBwj/xAA4EAACAgEDAQUGAwcEAwAAAAAAAQIDEQQSITEFE0FRYQYHInGBkUKh8BQjMlKCwdFikqPxQ2Ry/8QAGgEBAAMBAQEAAAAAAAAAAAAAAAIDBAEFBv/EACMRAQACAgMAAgIDAQAAAAAAAAABAgMREiExBEETIgUyoVH/2gAMAwEAAhEDEQA/APuIAAAAAAAABhsDII5MZOO6TBDcNw2aTMZIORjcNmlmRkr3DI27pZkZK9wUgaWgjkxuObc0nkxkg5mN42aW5BXuJKR3ZpIAHXAAAAAAAAAAAAAAAAAAAYZFsyyDOOwORFyIyZHcQmVkQsyYcityKpWHNpcV7mY3mu7DHeHdnFs7zO41ozJ7znJ2KrtxKDNbeXQZzk5NVrZFyISkVymR5EVWOZjeUOwx3hzknFGyplsJGnGZfXIlWyNqtpGSMGSLoZwAHQAAAAAAAAAAAAAAABFlcibK5EJThRdbjPot30zyQjbnPo/umspkNbwlL+l/JmhXqsSWXw1s/wAEZjcJx637LCiVhr6rUNThFfibT9UZlMp3poiNrHaN5RuMxkcm6UUbUJku8KUzDkVzkS4L4SyzbT4NLTrLN6awhzU5Op0qnIpnMzZI1rJEPyLKVSlYQVhTOwVPJH8jRw1DejI2KpGlFmzQy+ks169PQqZYVUlpsr4wz6AAk4AAAAAAAAAAAAAAAAgyuRYyqTK7J1UXRTTT6NYOb1knFuL6r814M6O1nh9vL4FLxjLb9Gnx90V1t3pbNdxto6KTdscfhzJ+ixj+6PTyeJ2Rd++x/NXNL6NP+zPdjErzT2vwx0ztQijOCSiZJloMmFyZwbOnoK0bWisLdJVgvtfBXKWODOco5zmI0yT3O2taaVkjc1LPPukVzdsxRtVKWWbNMeDWrhlnoRhhHaTylbknXTETZoNdGxSb6M1/HoUFxTQXG6vjz7egAJIgAAAAAAAAAAAAAAAIMpmy2RTNlVllWtazye2lnT2+kVL7SR6lrNHtJZpuXX91Z99uSiZ1LTXxxNOv7q2FnhCSb89nSX5NncbfLleD80fMr7vrx+R3nsnru/0sG+Z1N6eefFwS2y+sXEZ4+zFbXT1FEyolyiWV0ZMnFZN9IUUZ8DbUcIshXgpvfgdmuoZ5tN5a05ZZs1x4NfbybVfQp1uUr+PP1b5POmbHbWurorndbLZVDDk8Sk23JRjGMUsyk20kly20aWg11d6nKpuUa7rtNJtLDsraUnFp8xy+pmvWfWvFaIjTe0VOeTdnWT0NOEX2VGr49NU5T9qMmXd2htNipENvJsRia6OXs2KS4qqLTbRjt6AAmiAAAAAAAAAAAAAABhgVzKLDZbKLkU2WValpRJJ8PlPh+qfD/JstsZGMTPaWuPHyXtCl1WWVS61znW/Xa+H9VhnRe7btBK67Ty/8sI3Q/wDqv4ZLHm4yT/pNT3gdnOrUq5L93qUnnHEboRUZR+sVFr5M8DsHtJUazTXSlsrruj3suWlVJOM20vBJp/T0JTO4R49bfa41c+htV14I6ZxcVKLUoySlGUWpRlFrKaa6poq7V7Yo0tTu1Fkaak1HdLxk+kYpcyk/JckqYvuWa199NmTNaxHO9k+83s7U291GydU3nZ31brVmP5X0z6dTprEU31M9JVia+qIQ5LvQVwDKbVSmdy4X3tUZ7O385q1OlmuWsbputt/Sb6nk+6HtHvKLdI0k9PYroYWM13Sbkn6qcZfSS8jrveE6V2Xre/z3fcSXwvEnNtKtR9d+04r3HUN262TinivSwlPPKnuslsXp4na050mqyL6pt9bqhhYM2Lhk8ELuhqnHFadM0TuWpXXyXbSVUDMkQpCybblKBaUwLjXRVYABNEAAAAAAAAAAAAADDMmGckVzNaxm1KJrWxKbrqNWaMxEhFGaWn6eF7eaXf2dc1jNUqr+mcKE1ux5Pa5I+UVQxL1T69HlH3TWaLvaLqn0sqsr+8Wj4tXp3xnh458cP/GUVXvxhZhjlExDrPY72whotPqa7d0q6a/2jT1xazLnbOmtPhLc4yx0W94WEfPvaH2g1Ouu7zUWZksqEINqmhdMVR/Dx1l1fOeMJerPS71KDX8S2/KX4X90jnq9HOWMJpvOOcPK64TfLO1zzNdbRn4+rbiEu67vDh8Mk4tTWVOMk8qUH4PKTysdDtuxPfPdRXKOvqeqUIycLqlCi6W1dLIPh54+KOPkcdbz1WMcPKxyeffy1nD6p+Ka8Y/JnaZN+pZcUP07odR3lVdmydfeQhZsnt317op7ZbW1lZ8Gy1o4n3T+1C1WkWmsslPV6VYk58uyhzfdTT8cL4HnnMOep63t/wC0UtBoZ3V47+coaejOGo2zeFNp9VFbpY9C+ce+/pg1O+P24L3we08brIaCmSlCife6pxfHf4/d1N/6U3J+rj4o9v3I6VR0uqs8Z6pV48Eoaetp/wDIz5CouTeW5NybcpPMpSk23OT8222/Vn3L3R6PZ2ZGf4rtRqbX64s7qL/2VQJYtTZbk/WvF2pTaXFMupbk80oqlFcELC1Ips6lc11p2vqVaLiqCLS6iM+gAJuAAAAAAAAAAAAAAYkZMM5IhvDwyEzXkym1tLYrsuox0I1QyTVj6dS+qsz65T0nNpiO0oQwj5hb2FJX2wccuNk10xnL3J4XROMov6n1Nrg8zU6Fd93mM7oqL9JRzj8m/sUfyOOYwbr7C34mf8Vpme9uW0vsnGS+JY48f7Hl9s+xDjmcIxlW3uacd3dttvKXist9enyPoiq8jDgfPcc1f2nxpj514tv/AB8C7W7JnDPOXn4mlj8vI8eejk+MSl0WEsyk84UUvF5aSXmz6t7W9jR7xuK65bi+V08PI4nuFXbW88Qvptf8yULIycWvNpcfNHp/GyzbUS25q0tT8kT1p9Y9gPY2PZ2ne7bLVXuM75RXEEl8NMX4xjl8+Lcn44XJe9ztuNl1Wkgtz0+brW+UrJw2wil5qMnJv/VH1w7Q98F03OOl0saYptbtS3O7GeJd1HEU/RyfJx185WWSttk7Jzk7JzlhSnJ/iaXH0XC4R7OXJFa6q8TDHO0zM9tbR6C26UaqoOd1klGqOOtjzjPHEVjLfkmfoD2e7Hho9LRpYcxprjDPVzl1lN/OTk/qcP7rvZ747NdJNRSnptOsYU+V3tn3jsXyn5n0knhjVdyjmmN6hiRXHqSmzFaOz+1lceLGUS6l0ikW9dqsgWFcCwtqjIACTgAAAAAAAAAAAAAGGZMM5IpmiicTZkjEayi0b6hbFtK6afFmykEjJZSkVQmdhCfkTI45JW7jSKKeDWtlybE0a80eB/IzeKcI8hbRzHb0k8+P9vU+e9o6DvLP4M7s7eqaXTDa8uGfQ+1NHKU34Q884wjm+0Uo5jWuP4t3D2yXr48ZMHw78Jh6+SInBFYcfdRscpcO3PEl1XRZfpxyj0uxewbtXZGun4ZzUZSsxmGlry1K18YzmL2x6t48EyOp0eJPC68PP4k8rP3z9j6P7soRWjsgv4o6vUKbxy8yUoZ8/glA+gxxGTqXkbmltun7O0NdFVdNS21VQjXBdcRisLL8X6l7MmJG23UKlbJw6EME5PCKqfdpSn/iE5EExkwVxbcrIhdWywprLjTXxVPoACbgAAAAAAAAAAAAAAACODODIORAAA6AAAw0UW1v6GwV29DJ8vFW+OdpVnUvB7YpclhcRxjJyet00YrKWGuV+v11O71VW5Yb4OY7Sqgsrq8emWfKV/tMPXwZY4alyethy+OJKUlxh+G7l/JP6HZe7NNVapf+xW288Z/ZqljHyjF/1HIay74W0m3Bvr4r9cfU7z3fRX7HJ466nVNebStaj9kkvofQfCidvPzzuXTEWSMYPRt2zsRRXdItNewpyzxrqEq9yimGwYS5KMa1sVItK6kWG+qifQAE3AAAAAAAAAAAAAAAAAAAAAAAAAjZ0JEZ9CGT+kkNDUYSefLxOc1cYvj4V1x4tcnTahLHPHzPA1mjTz8OX18sr0Z8xTB+8zp6GKf1lz+o0mJp4jiWE8Z5/Sydj7GUbNFUmsOUrrH6uVsnn6nO2dn54jnMntim8YlJqKWfDlp5O40enVdcK10hGMFxjOFjOPoe38THx3LPmtE9QtBkG7TOjIokjYaIOBny0myVZ0o2koQLVWSUSNMUx6lNiCJAGqI0rAAdAAAAAAAAAAAAAAAAAAAAAAAAAjIkYwRtG40KbYZWDSt0Oen/AEeltGwojBCyL6eXRoE5xbXCal83F5X54+x6qCiZL611CEzsABJw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6075363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45076" name="AutoShape 26" descr="data:image/jpeg;base64,/9j/4AAQSkZJRgABAQAAAQABAAD/2wCEAAkGBg8QDxAPDw8NDQ0PDw4NDw8NDQ8NDQwPFRAVFBUQEhIXHCYeFxkjGRISHy8gIycpLTgsFR8xNTAqNSYrLCkBCQoKDgwOGg8PGiwcHCQsKSwsKSwpLCwsLy8sKSwpLCwpKSksLCwpKSkpKSopLCksKS8sKSksKSwsKSwpLCkpLP/AABEIAMIBAwMBIgACEQEDEQH/xAAcAAEAAgMBAQEAAAAAAAAAAAAAAgMBBAYFBwj/xAA4EAACAgEDAQUGAwcEAwAAAAAAAQIDEQQSITEFE0FRYQYHInGBkUKh8BQjMlKCwdFikqPxQ2Ry/8QAGgEBAAMBAQEAAAAAAAAAAAAAAAIDBAEFBv/EACMRAQACAgMAAgIDAQAAAAAAAAABAgMREiExBEETIgUyoVH/2gAMAwEAAhEDEQA/APuIAAAAAAAABhsDII5MZOO6TBDcNw2aTMZIORjcNmlmRkr3DI27pZkZK9wUgaWgjkxuObc0nkxkg5mN42aW5BXuJKR3ZpIAHXAAAAAAAAAAAAAAAAAAAYZFsyyDOOwORFyIyZHcQmVkQsyYcityKpWHNpcV7mY3mu7DHeHdnFs7zO41ozJ7znJ2KrtxKDNbeXQZzk5NVrZFyISkVymR5EVWOZjeUOwx3hzknFGyplsJGnGZfXIlWyNqtpGSMGSLoZwAHQAAAAAAAAAAAAAAABFlcibK5EJThRdbjPot30zyQjbnPo/umspkNbwlL+l/JmhXqsSWXw1s/wAEZjcJx637LCiVhr6rUNThFfibT9UZlMp3poiNrHaN5RuMxkcm6UUbUJku8KUzDkVzkS4L4SyzbT4NLTrLN6awhzU5Op0qnIpnMzZI1rJEPyLKVSlYQVhTOwVPJH8jRw1DejI2KpGlFmzQy+ks169PQqZYVUlpsr4wz6AAk4AAAAAAAAAAAAAAAAgyuRYyqTK7J1UXRTTT6NYOb1knFuL6r814M6O1nh9vL4FLxjLb9Gnx90V1t3pbNdxto6KTdscfhzJ+ixj+6PTyeJ2Rd++x/NXNL6NP+zPdjErzT2vwx0ztQijOCSiZJloMmFyZwbOnoK0bWisLdJVgvtfBXKWODOco5zmI0yT3O2taaVkjc1LPPukVzdsxRtVKWWbNMeDWrhlnoRhhHaTylbknXTETZoNdGxSb6M1/HoUFxTQXG6vjz7egAJIgAAAAAAAAAAAAAAAIMpmy2RTNlVllWtazye2lnT2+kVL7SR6lrNHtJZpuXX91Z99uSiZ1LTXxxNOv7q2FnhCSb89nSX5NncbfLleD80fMr7vrx+R3nsnru/0sG+Z1N6eefFwS2y+sXEZ4+zFbXT1FEyolyiWV0ZMnFZN9IUUZ8DbUcIshXgpvfgdmuoZ5tN5a05ZZs1x4NfbybVfQp1uUr+PP1b5POmbHbWurorndbLZVDDk8Sk23JRjGMUsyk20kly20aWg11d6nKpuUa7rtNJtLDsraUnFp8xy+pmvWfWvFaIjTe0VOeTdnWT0NOEX2VGr49NU5T9qMmXd2htNipENvJsRia6OXs2KS4qqLTbRjt6AAmiAAAAAAAAAAAAAABhgVzKLDZbKLkU2WValpRJJ8PlPh+qfD/JstsZGMTPaWuPHyXtCl1WWVS61znW/Xa+H9VhnRe7btBK67Ty/8sI3Q/wDqv4ZLHm4yT/pNT3gdnOrUq5L93qUnnHEboRUZR+sVFr5M8DsHtJUazTXSlsrruj3suWlVJOM20vBJp/T0JTO4R49bfa41c+htV14I6ZxcVKLUoySlGUWpRlFrKaa6poq7V7Yo0tTu1Fkaak1HdLxk+kYpcyk/JckqYvuWa199NmTNaxHO9k+83s7U291GydU3nZ31brVmP5X0z6dTprEU31M9JVia+qIQ5LvQVwDKbVSmdy4X3tUZ7O385q1OlmuWsbputt/Sb6nk+6HtHvKLdI0k9PYroYWM13Sbkn6qcZfSS8jrveE6V2Xre/z3fcSXwvEnNtKtR9d+04r3HUN262TinivSwlPPKnuslsXp4na050mqyL6pt9bqhhYM2Lhk8ELuhqnHFadM0TuWpXXyXbSVUDMkQpCybblKBaUwLjXRVYABNEAAAAAAAAAAAAADDMmGckVzNaxm1KJrWxKbrqNWaMxEhFGaWn6eF7eaXf2dc1jNUqr+mcKE1ux5Pa5I+UVQxL1T69HlH3TWaLvaLqn0sqsr+8Wj4tXp3xnh458cP/GUVXvxhZhjlExDrPY72whotPqa7d0q6a/2jT1xazLnbOmtPhLc4yx0W94WEfPvaH2g1Ouu7zUWZksqEINqmhdMVR/Dx1l1fOeMJerPS71KDX8S2/KX4X90jnq9HOWMJpvOOcPK64TfLO1zzNdbRn4+rbiEu67vDh8Mk4tTWVOMk8qUH4PKTysdDtuxPfPdRXKOvqeqUIycLqlCi6W1dLIPh54+KOPkcdbz1WMcPKxyeffy1nD6p+Ka8Y/JnaZN+pZcUP07odR3lVdmydfeQhZsnt317op7ZbW1lZ8Gy1o4n3T+1C1WkWmsslPV6VYk58uyhzfdTT8cL4HnnMOep63t/wC0UtBoZ3V47+coaejOGo2zeFNp9VFbpY9C+ce+/pg1O+P24L3we08brIaCmSlCife6pxfHf4/d1N/6U3J+rj4o9v3I6VR0uqs8Z6pV48Eoaetp/wDIz5CouTeW5NybcpPMpSk23OT8222/Vn3L3R6PZ2ZGf4rtRqbX64s7qL/2VQJYtTZbk/WvF2pTaXFMupbk80oqlFcELC1Ips6lc11p2vqVaLiqCLS6iM+gAJuAAAAAAAAAAAAAAYkZMM5IhvDwyEzXkym1tLYrsuox0I1QyTVj6dS+qsz65T0nNpiO0oQwj5hb2FJX2wccuNk10xnL3J4XROMov6n1Nrg8zU6Fd93mM7oqL9JRzj8m/sUfyOOYwbr7C34mf8Vpme9uW0vsnGS+JY48f7Hl9s+xDjmcIxlW3uacd3dttvKXist9enyPoiq8jDgfPcc1f2nxpj514tv/AB8C7W7JnDPOXn4mlj8vI8eejk+MSl0WEsyk84UUvF5aSXmz6t7W9jR7xuK65bi+V08PI4nuFXbW88Qvptf8yULIycWvNpcfNHp/GyzbUS25q0tT8kT1p9Y9gPY2PZ2ne7bLVXuM75RXEEl8NMX4xjl8+Lcn44XJe9ztuNl1Wkgtz0+brW+UrJw2wil5qMnJv/VH1w7Q98F03OOl0saYptbtS3O7GeJd1HEU/RyfJx185WWSttk7Jzk7JzlhSnJ/iaXH0XC4R7OXJFa6q8TDHO0zM9tbR6C26UaqoOd1klGqOOtjzjPHEVjLfkmfoD2e7Hho9LRpYcxprjDPVzl1lN/OTk/qcP7rvZ747NdJNRSnptOsYU+V3tn3jsXyn5n0knhjVdyjmmN6hiRXHqSmzFaOz+1lceLGUS6l0ikW9dqsgWFcCwtqjIACTgAAAAAAAAAAAAAGGZMM5IpmiicTZkjEayi0b6hbFtK6afFmykEjJZSkVQmdhCfkTI45JW7jSKKeDWtlybE0a80eB/IzeKcI8hbRzHb0k8+P9vU+e9o6DvLP4M7s7eqaXTDa8uGfQ+1NHKU34Q884wjm+0Uo5jWuP4t3D2yXr48ZMHw78Jh6+SInBFYcfdRscpcO3PEl1XRZfpxyj0uxewbtXZGun4ZzUZSsxmGlry1K18YzmL2x6t48EyOp0eJPC68PP4k8rP3z9j6P7soRWjsgv4o6vUKbxy8yUoZ8/glA+gxxGTqXkbmltun7O0NdFVdNS21VQjXBdcRisLL8X6l7MmJG23UKlbJw6EME5PCKqfdpSn/iE5EExkwVxbcrIhdWywprLjTXxVPoACbgAAAAAAAAAAAAAAACODODIORAAA6AAAw0UW1v6GwV29DJ8vFW+OdpVnUvB7YpclhcRxjJyet00YrKWGuV+v11O71VW5Yb4OY7Sqgsrq8emWfKV/tMPXwZY4alyethy+OJKUlxh+G7l/JP6HZe7NNVapf+xW288Z/ZqljHyjF/1HIay74W0m3Bvr4r9cfU7z3fRX7HJ466nVNebStaj9kkvofQfCidvPzzuXTEWSMYPRt2zsRRXdItNewpyzxrqEq9yimGwYS5KMa1sVItK6kWG+qifQAE3AAAAAAAAAAAAAAAAAAAAAAAAAjZ0JEZ9CGT+kkNDUYSefLxOc1cYvj4V1x4tcnTahLHPHzPA1mjTz8OX18sr0Z8xTB+8zp6GKf1lz+o0mJp4jiWE8Z5/Sydj7GUbNFUmsOUrrH6uVsnn6nO2dn54jnMntim8YlJqKWfDlp5O40enVdcK10hGMFxjOFjOPoe38THx3LPmtE9QtBkG7TOjIokjYaIOBny0myVZ0o2koQLVWSUSNMUx6lNiCJAGqI0rAAdAAAAAAAAAAAAAAAAAAAAAAAAAjIkYwRtG40KbYZWDSt0Oen/AEeltGwojBCyL6eXRoE5xbXCal83F5X54+x6qCiZL611CEzsABJw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6227763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21" name="Rectângulo 20"/>
          <p:cNvSpPr/>
          <p:nvPr/>
        </p:nvSpPr>
        <p:spPr>
          <a:xfrm rot="21157394">
            <a:off x="254719" y="1883942"/>
            <a:ext cx="8828929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grande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mistério </a:t>
            </a:r>
            <a:r>
              <a:rPr lang="pt-PT" sz="36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Deus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escondido, (mas já anunciado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pelos profetas)… </a:t>
            </a:r>
            <a:endParaRPr lang="pt-PT" sz="36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foi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revelado </a:t>
            </a:r>
            <a:r>
              <a:rPr lang="pt-PT" sz="3600" baseline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 </a:t>
            </a:r>
            <a:r>
              <a:rPr lang="pt-PT" sz="3600" i="1" baseline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conceção</a:t>
            </a:r>
            <a:r>
              <a:rPr lang="pt-PT" sz="3600" baseline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nascimento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de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JESUS,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é Filho de Deus… pela cooperação livre e fiel da Virgem Maria.</a:t>
            </a:r>
          </a:p>
        </p:txBody>
      </p:sp>
    </p:spTree>
    <p:extLst>
      <p:ext uri="{BB962C8B-B14F-4D97-AF65-F5344CB8AC3E}">
        <p14:creationId xmlns:p14="http://schemas.microsoft.com/office/powerpoint/2010/main" val="27548160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6" descr="http://www.filhosdapaixao.org.br/doutrina/imagens/ques_04_anunciacao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9331" y="980728"/>
            <a:ext cx="4571542" cy="5184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548775" y="1844675"/>
            <a:ext cx="7623625" cy="4068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DESÇA O ORVALHO DO ALTO DO CÉU</a:t>
            </a: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AS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NUVENS </a:t>
            </a: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CHOVAM O JUSTO.</a:t>
            </a: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ABRA-SE A TERRA E GERMINE O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SALVADOR!</a:t>
            </a: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Ó Sol nascente, esplendor da luz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	 	 eterna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sol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justiça: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vinde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iluminar os que vivem nas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 	 trevas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nas sombras da morte.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20117818">
            <a:off x="333361" y="775353"/>
            <a:ext cx="2569563" cy="4856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http://www.letsglow.pt/img/p/88-175-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329" y="1484784"/>
            <a:ext cx="3167063" cy="4752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4"/>
          <p:cNvSpPr>
            <a:spLocks noChangeShapeType="1"/>
          </p:cNvSpPr>
          <p:nvPr/>
        </p:nvSpPr>
        <p:spPr bwMode="auto">
          <a:xfrm flipV="1">
            <a:off x="1908175" y="908720"/>
            <a:ext cx="3877504" cy="8980"/>
          </a:xfrm>
          <a:prstGeom prst="line">
            <a:avLst/>
          </a:prstGeom>
          <a:noFill/>
          <a:ln w="3175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774146" y="476672"/>
            <a:ext cx="4093998" cy="4608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(Oração Inicial)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187624" y="980728"/>
            <a:ext cx="7488832" cy="5235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kumimoji="0" lang="pt-PT" b="0" baseline="0" dirty="0" smtClean="0">
                <a:latin typeface="Arial" charset="0"/>
              </a:rPr>
              <a:t> </a:t>
            </a:r>
            <a:r>
              <a:rPr kumimoji="0" lang="pt-PT" sz="2000" b="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2000" b="0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2000" i="1" baseline="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4ª  VELA</a:t>
            </a:r>
            <a:r>
              <a:rPr kumimoji="0" lang="pt-PT" sz="2000" b="0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sz="1000" b="0" i="1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acender estas </a:t>
            </a:r>
            <a:r>
              <a:rPr kumimoji="0" lang="pt-PT" u="sng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quatro velas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, 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recordamos Maria, a tua Mãe.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Ela soube esperar-Te com ternura,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com amor e alegria. 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Maria torna-se, para nós, 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modelo de fé verdadeira,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de esperança criativa,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  de amor generoso.</a:t>
            </a:r>
          </a:p>
          <a:p>
            <a:pPr lvl="1" algn="l">
              <a:lnSpc>
                <a:spcPts val="4000"/>
              </a:lnSpc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Vem depressa, Senhor! </a:t>
            </a:r>
            <a:r>
              <a:rPr kumimoji="0" lang="pt-PT" sz="2400" spc="100" baseline="0" dirty="0" smtClean="0">
                <a:effectLst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kumimoji="0" lang="pt-PT" sz="2400" spc="100" baseline="0" dirty="0">
              <a:effectLst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81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1207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1908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8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909111" y="1196752"/>
            <a:ext cx="769533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“Quando David já morava em sua casa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Senhor lhe deu tréguas de todos os inimigos que o rodeavam, o rei disse ao profeta Natã: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«Como vês, eu moro numa casa de cedro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arca de Deus está debaixo de uma tenda».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Natã respondeu ao rei: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«Faz o que te pede o teu coração,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Senhor está contigo».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Nessa mesma noite, o Senhor falou a Natã, dizendo: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Vai dizer ao meu servo David: Assim fala o Senhor: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Pensas edificar um palácio para Eu habitar?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Tirei-te das pastagens onde guardavas os rebanhos,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seres o chefe do meu povo de Israel.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Estive contigo em toda a parte por onde andaste e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exterminei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de ti todos os teus inimigos.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Dar-te-ei um nome tão ilustre como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nome dos grandes da terra.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475656" y="916438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618813" y="5995616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1207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1908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8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765093" y="1116027"/>
            <a:ext cx="819939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Prepararei um lugar para o meu povo de Israel;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nele o instalarei para que habite nesse lugar,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 que jamais tenha receio e sem que os perversos tornem a oprimi-lo como outrora, quando Eu constituía juízes no meu povo de Israel.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Farei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vivas seguro de todos os teus inimigos.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anuncia que te vai fazer uma casa.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chegares ao termo dos teus dias 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fores repousar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teus pais, estabelecerei em teu lugar um descendente que há de nascer de ti e consolidarei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tua realeza.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Serei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ele um pai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será para Mim um filho.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tua casa e o teu reino permanecerão diante de Mim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eternamente,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teu trono será firme para sempre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			 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(2 Sm 7)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475656" y="836712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706764">
            <a:off x="650536" y="5673223"/>
            <a:ext cx="1438961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2181672" y="5232682"/>
            <a:ext cx="55586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</a:t>
            </a:r>
            <a:endParaRPr lang="pt-PT" sz="2600" cap="all" spc="300" baseline="0" dirty="0" smtClean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CANTAREI ETERNAMENTE </a:t>
            </a:r>
            <a:endParaRPr lang="pt-PT" sz="26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sz="2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A </a:t>
            </a:r>
            <a:r>
              <a:rPr lang="pt-PT" sz="2600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VOSSA BONDADE!</a:t>
            </a:r>
            <a:endParaRPr lang="pt-PT" sz="2600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682709" y="834504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27268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17175</TotalTime>
  <Words>1757</Words>
  <Application>Microsoft Office PowerPoint</Application>
  <PresentationFormat>Apresentação no Ecrã (4:3)</PresentationFormat>
  <Paragraphs>331</Paragraphs>
  <Slides>29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4</vt:i4>
      </vt:variant>
      <vt:variant>
        <vt:lpstr>Títulos dos diapositivos</vt:lpstr>
      </vt:variant>
      <vt:variant>
        <vt:i4>29</vt:i4>
      </vt:variant>
    </vt:vector>
  </HeadingPairs>
  <TitlesOfParts>
    <vt:vector size="40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1277</cp:revision>
  <dcterms:created xsi:type="dcterms:W3CDTF">2006-05-02T09:35:59Z</dcterms:created>
  <dcterms:modified xsi:type="dcterms:W3CDTF">2015-01-10T11:08:57Z</dcterms:modified>
</cp:coreProperties>
</file>