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107" r:id="rId2"/>
    <p:sldMasterId id="2147487984" r:id="rId3"/>
    <p:sldMasterId id="2147488424" r:id="rId4"/>
    <p:sldMasterId id="2147489372" r:id="rId5"/>
  </p:sldMasterIdLst>
  <p:notesMasterIdLst>
    <p:notesMasterId r:id="rId34"/>
  </p:notesMasterIdLst>
  <p:sldIdLst>
    <p:sldId id="370" r:id="rId6"/>
    <p:sldId id="281" r:id="rId7"/>
    <p:sldId id="393" r:id="rId8"/>
    <p:sldId id="353" r:id="rId9"/>
    <p:sldId id="371" r:id="rId10"/>
    <p:sldId id="381" r:id="rId11"/>
    <p:sldId id="258" r:id="rId12"/>
    <p:sldId id="372" r:id="rId13"/>
    <p:sldId id="391" r:id="rId14"/>
    <p:sldId id="354" r:id="rId15"/>
    <p:sldId id="362" r:id="rId16"/>
    <p:sldId id="392" r:id="rId17"/>
    <p:sldId id="307" r:id="rId18"/>
    <p:sldId id="335" r:id="rId19"/>
    <p:sldId id="262" r:id="rId20"/>
    <p:sldId id="342" r:id="rId21"/>
    <p:sldId id="382" r:id="rId22"/>
    <p:sldId id="383" r:id="rId23"/>
    <p:sldId id="326" r:id="rId24"/>
    <p:sldId id="374" r:id="rId25"/>
    <p:sldId id="379" r:id="rId26"/>
    <p:sldId id="384" r:id="rId27"/>
    <p:sldId id="385" r:id="rId28"/>
    <p:sldId id="375" r:id="rId29"/>
    <p:sldId id="364" r:id="rId30"/>
    <p:sldId id="397" r:id="rId31"/>
    <p:sldId id="377" r:id="rId32"/>
    <p:sldId id="395" r:id="rId33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6600"/>
    <a:srgbClr val="008000"/>
    <a:srgbClr val="009900"/>
    <a:srgbClr val="0066FF"/>
    <a:srgbClr val="00FF00"/>
    <a:srgbClr val="48FA94"/>
    <a:srgbClr val="00EA75"/>
    <a:srgbClr val="CCFF33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86" autoAdjust="0"/>
    <p:restoredTop sz="94628" autoAdjust="0"/>
  </p:normalViewPr>
  <p:slideViewPr>
    <p:cSldViewPr>
      <p:cViewPr varScale="1">
        <p:scale>
          <a:sx n="97" d="100"/>
          <a:sy n="97" d="100"/>
        </p:scale>
        <p:origin x="78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26DF59D-C536-4523-AA4A-41A7886A07E0}" type="datetimeFigureOut">
              <a:rPr lang="pt-PT"/>
              <a:pPr>
                <a:defRPr/>
              </a:pPr>
              <a:t>10/01/2015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4D4C2DA-44C4-4107-AB9C-0A7CCF9865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30237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7270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CEF02F0-4AFD-4D0F-9AF4-F3FB05B95A20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802005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270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850EB92-3CC8-4D0E-9868-273A857A7C61}" type="slidenum">
              <a:rPr 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24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47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D44879E-5FFE-4B76-A3E7-16E76C8AEDAC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526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768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4ABD947-8081-4ADF-B444-1BA7241C5881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211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768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4ABD947-8081-4ADF-B444-1BA7241C5881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48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78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9A3991C-D933-437E-8043-0E1E7641C85B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8612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270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850EB92-3CC8-4D0E-9868-273A857A7C61}" type="slidenum">
              <a:rPr 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08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A6A5C-FF3E-4BC2-8744-D9570A9AA2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16584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324DA-5066-4334-8BC9-FD7672CE27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844050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9C49F-441A-4B99-81CE-1EC2FCB83C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398122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086C4-1E44-4EA7-8F01-C41D4CF0E6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483434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C801F-4FB9-4708-A33A-73415ECD80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93568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316A8-0919-4758-8B81-D490AE6671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235697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48F4A-3632-4853-A3DA-B35EEC8D0D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964894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54D42-904A-482D-AA44-3E5D3FC73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960801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47E03-B2D1-4826-B687-7DAD49A309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482171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86712-29F1-4ED5-806C-78425F7251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520083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82AB0-192D-41AE-8DF9-040C323BEA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460052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791C0-AA0F-40C3-B532-5E717CDEAD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220879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C9C06-24AE-4D5D-A83B-6BF52AA453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868078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BA221-CD12-438F-942A-41585D976B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49460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540E8-F7B8-4A79-B662-C965E11274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893857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70C4D-47F8-4338-86C8-15B4EC3A50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632787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EF74C-6E86-4420-A383-B9CBD15DCE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16618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21DE9-F86D-4671-97DD-636D5C913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51397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88D26-FCF7-4779-A9AE-9954BAF530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59199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560EC-2B09-4E12-A595-37146BA83B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527097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E9653-9B52-4002-9363-166BF68239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636880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4CD5E-3F6C-4FC4-B4AF-2AA0CEE83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690743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00CC1-6B2B-4D8F-B8F0-2057EF9A79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556174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DC437-DF77-4F58-A55F-0FA2F49454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020571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AAB85-1C91-43B1-BD63-F815BFE0BB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778242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CE39C-DDA2-4E7D-8C71-E91B4A6A34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622436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81B0D-3108-433B-BABB-055DCC53C3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44380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F41F5-6816-4760-A5F7-DBCA435652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106984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FB51E-EF69-423D-9B0E-E04A66875F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539286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9605D-4B8F-4A35-AFF2-8D6B8B7F0F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128810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1377B-F553-406E-88D8-6D5EC01876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83895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65AF8-515A-47E2-810C-DAB1395C72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377153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FEEC7-E8C4-4A45-AFDA-F60D5B1645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03812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BE667-9057-4A24-A2BE-0BA3A7852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52316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2535A-329A-4DBC-A332-01840CBCEA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841360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4005B-0F68-4941-8DB3-4967FFE46B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610253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1F110-757E-44D6-88A9-2A8F17FB8A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960558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695B9-2811-4657-90D9-3FFBFF662B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578234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73F4D-E350-4342-AFF0-624297D018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33712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DE411-2E4C-4ADA-9DBD-7EFEA95ABA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42299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2CBA8-BA0F-449A-81BF-9AE5BE9D47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975690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10A51-CA05-412C-8F47-58687585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207594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116A8-D9BA-493F-904B-4056B85992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7419244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EC4C4-0CC1-4DA5-BDE7-DC2532B4B2E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7204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773D9-2EAF-4865-A5C7-0B69BB946B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9465785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E31F6-82D0-45ED-B581-CDB6C0564B1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039482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C0CEC-9769-431F-8A9C-0FD446967F1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85142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3C58E-69BD-44E2-A2A0-6596DCD8CDA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911498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B7828-3782-4A84-8F36-BD88B811B9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518797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FCC61-FE16-40E2-8A3D-43076199918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603174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F22F1-0791-44DB-A21B-4DB5C312287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396633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25123-F7A8-482D-A1A1-E60CA5959C6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791372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E0488-32F1-4FE2-92CC-F058D1FE358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645147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713EA-11D1-40E0-877F-50D6A98A7DD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174576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6AD13-249E-459B-B00E-A624B8442A22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58373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EF82E-E66E-45EC-8908-BA03A4E098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337823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B24A0-CE71-4363-88ED-8431AD13612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71038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E244A-2D9F-44BA-9161-9A1A547693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35222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0CF42-A336-475E-A8A8-B536D7EE8F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198678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2B40B-E659-42B6-B4B0-A1989BF9C5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937405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EE63DF56-944E-4BA4-9880-607670676C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35" r:id="rId1"/>
    <p:sldLayoutId id="2147489336" r:id="rId2"/>
    <p:sldLayoutId id="2147489337" r:id="rId3"/>
    <p:sldLayoutId id="2147489338" r:id="rId4"/>
    <p:sldLayoutId id="2147489339" r:id="rId5"/>
    <p:sldLayoutId id="2147489340" r:id="rId6"/>
    <p:sldLayoutId id="2147489341" r:id="rId7"/>
    <p:sldLayoutId id="2147489342" r:id="rId8"/>
    <p:sldLayoutId id="2147489343" r:id="rId9"/>
    <p:sldLayoutId id="2147489344" r:id="rId10"/>
    <p:sldLayoutId id="2147489345" r:id="rId11"/>
    <p:sldLayoutId id="214748934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F9D7162-5B84-4DA5-AE3C-3762436481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47" r:id="rId1"/>
    <p:sldLayoutId id="2147489348" r:id="rId2"/>
    <p:sldLayoutId id="2147489349" r:id="rId3"/>
    <p:sldLayoutId id="2147489350" r:id="rId4"/>
    <p:sldLayoutId id="2147489351" r:id="rId5"/>
    <p:sldLayoutId id="2147489352" r:id="rId6"/>
    <p:sldLayoutId id="2147489353" r:id="rId7"/>
    <p:sldLayoutId id="2147489354" r:id="rId8"/>
    <p:sldLayoutId id="2147489355" r:id="rId9"/>
    <p:sldLayoutId id="2147489356" r:id="rId10"/>
    <p:sldLayoutId id="2147489357" r:id="rId11"/>
    <p:sldLayoutId id="21474893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BCF62D5-9747-477C-8593-EB8B14F464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59" r:id="rId1"/>
    <p:sldLayoutId id="2147489324" r:id="rId2"/>
    <p:sldLayoutId id="2147489325" r:id="rId3"/>
    <p:sldLayoutId id="2147489326" r:id="rId4"/>
    <p:sldLayoutId id="2147489327" r:id="rId5"/>
    <p:sldLayoutId id="2147489328" r:id="rId6"/>
    <p:sldLayoutId id="2147489329" r:id="rId7"/>
    <p:sldLayoutId id="2147489330" r:id="rId8"/>
    <p:sldLayoutId id="2147489331" r:id="rId9"/>
    <p:sldLayoutId id="2147489332" r:id="rId10"/>
    <p:sldLayoutId id="2147489333" r:id="rId11"/>
    <p:sldLayoutId id="214748933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1CCE48B-730D-41B0-BB61-BE690C044C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60" r:id="rId1"/>
    <p:sldLayoutId id="2147489361" r:id="rId2"/>
    <p:sldLayoutId id="2147489362" r:id="rId3"/>
    <p:sldLayoutId id="2147489363" r:id="rId4"/>
    <p:sldLayoutId id="2147489364" r:id="rId5"/>
    <p:sldLayoutId id="2147489365" r:id="rId6"/>
    <p:sldLayoutId id="2147489366" r:id="rId7"/>
    <p:sldLayoutId id="2147489367" r:id="rId8"/>
    <p:sldLayoutId id="2147489368" r:id="rId9"/>
    <p:sldLayoutId id="2147489369" r:id="rId10"/>
    <p:sldLayoutId id="2147489370" r:id="rId11"/>
    <p:sldLayoutId id="21474893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DBDEE3D3-C5B3-419C-BCD6-4F2D059B7BE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 smtClean="0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675846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9373" r:id="rId1"/>
    <p:sldLayoutId id="2147489374" r:id="rId2"/>
    <p:sldLayoutId id="2147489375" r:id="rId3"/>
    <p:sldLayoutId id="2147489376" r:id="rId4"/>
    <p:sldLayoutId id="2147489377" r:id="rId5"/>
    <p:sldLayoutId id="2147489378" r:id="rId6"/>
    <p:sldLayoutId id="2147489379" r:id="rId7"/>
    <p:sldLayoutId id="2147489380" r:id="rId8"/>
    <p:sldLayoutId id="2147489381" r:id="rId9"/>
    <p:sldLayoutId id="2147489382" r:id="rId10"/>
    <p:sldLayoutId id="2147489383" r:id="rId11"/>
    <p:sldLayoutId id="214748938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0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0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microsoft.com/office/2007/relationships/hdphoto" Target="../media/hdphoto2.wdp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8.jpeg"/><Relationship Id="rId11" Type="http://schemas.openxmlformats.org/officeDocument/2006/relationships/image" Target="../media/image9.png"/><Relationship Id="rId5" Type="http://schemas.openxmlformats.org/officeDocument/2006/relationships/image" Target="../media/image27.jpeg"/><Relationship Id="rId10" Type="http://schemas.openxmlformats.org/officeDocument/2006/relationships/image" Target="../media/image20.wmf"/><Relationship Id="rId4" Type="http://schemas.openxmlformats.org/officeDocument/2006/relationships/image" Target="../media/image26.jpeg"/><Relationship Id="rId9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20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wmf"/><Relationship Id="rId5" Type="http://schemas.openxmlformats.org/officeDocument/2006/relationships/image" Target="../media/image31.png"/><Relationship Id="rId4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4301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4301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2" descr="http://t3.gstatic.com/images?q=tbn:ANd9GcS3LM1u5EalCsWJywMtAMGSutaXgTtBPhvvIQx1oF7x273kBuS1d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521" y="3501008"/>
            <a:ext cx="3555630" cy="25108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http://3.bp.blogspot.com/_XZg6eoBLq7M/S1twncrsHUI/AAAAAAAACj8/TcK7KoWy3bs/s320/Lc+4,+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45" y="1988840"/>
            <a:ext cx="2446916" cy="27675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3254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325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07975"/>
            <a:ext cx="8547100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7" name="Picture 14" descr="BIBLE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258177" y="1162323"/>
            <a:ext cx="3744168" cy="4757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1651794" y="2255355"/>
            <a:ext cx="7193756" cy="320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Espírito do Senhor 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está sobre mim: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enviou-me a anunciar 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a Boa Nova aos pobres.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5427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12738"/>
            <a:ext cx="85090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7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611560" y="1348799"/>
            <a:ext cx="819168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“Apareceu um homem enviado por Deus, chamado João. Veio como testemunha,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para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dar testemunho da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luz, a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fim de que todos acreditassem por meio dele.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não era a luz, mas veio para dar testemunho da luz. Foi este o testemunho de João,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os judeus lhe enviaram, de Jerusalém,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sacerdotes e levitas, para lhe perguntarem: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«Quem és tu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?». 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confessou a verdade e não negou;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confessou: «Eu não sou o Messias».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Eles perguntaram-lhe: «Então, quem és tu?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És Elias?».  «Não sou», respondeu ele.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«És o Profeta?». Ele respondeu: «Não».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Disseram-lhe então: «Quem és tu? Para podermos dar uma resposta àqueles que nos enviaram,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dizes de ti mesmo?». 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979960" y="923279"/>
            <a:ext cx="3744168" cy="3573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031038" y="6083569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427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12738"/>
            <a:ext cx="85090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7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611560" y="1484784"/>
            <a:ext cx="83529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declarou: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sou a voz do que clama no deserto: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‘Endireitai o caminho do Senhor’,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disse o profeta Isaías».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 os enviados havia fariseus que lhe perguntaram: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«Então, porque batizas,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não és o Messias, nem Elias, nem o Profeta?».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João respondeu-lhes: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batizo na água, mas no meio de vós está Alguém que não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conheceis: Aquele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vem depois de mim,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quem eu não sou digno de desatar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correia das sandálias».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Tudo isto se passou em Betânia,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além do Jordão, onde João estava a batizar”.     (Jo 1)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619672" y="1020731"/>
            <a:ext cx="3744168" cy="3573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042749" y="1245754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46821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5530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Line 6"/>
          <p:cNvSpPr>
            <a:spLocks noChangeShapeType="1"/>
          </p:cNvSpPr>
          <p:nvPr/>
        </p:nvSpPr>
        <p:spPr bwMode="auto">
          <a:xfrm>
            <a:off x="465138" y="893763"/>
            <a:ext cx="8255000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6323" name="WordArt 11"/>
          <p:cNvSpPr>
            <a:spLocks noChangeArrowheads="1" noChangeShapeType="1" noTextEdit="1"/>
          </p:cNvSpPr>
          <p:nvPr/>
        </p:nvSpPr>
        <p:spPr bwMode="auto">
          <a:xfrm>
            <a:off x="611559" y="4869160"/>
            <a:ext cx="806660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VAMOS </a:t>
            </a: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 PREPARAR</a:t>
            </a:r>
            <a:endParaRPr lang="pt-PT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Rounded MT Bold" pitchFamily="34" charset="0"/>
            </a:endParaRPr>
          </a:p>
          <a:p>
            <a:pPr algn="l">
              <a:lnSpc>
                <a:spcPts val="4500"/>
              </a:lnSpc>
            </a:pP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OS  </a:t>
            </a: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CAMINHOS </a:t>
            </a: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 DO  SENHOR</a:t>
            </a: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!</a:t>
            </a:r>
          </a:p>
        </p:txBody>
      </p:sp>
      <p:sp>
        <p:nvSpPr>
          <p:cNvPr id="56324" name="Line 12"/>
          <p:cNvSpPr>
            <a:spLocks noChangeShapeType="1"/>
          </p:cNvSpPr>
          <p:nvPr/>
        </p:nvSpPr>
        <p:spPr bwMode="auto">
          <a:xfrm>
            <a:off x="3500438" y="1556792"/>
            <a:ext cx="4427537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65832" y="392905"/>
            <a:ext cx="821233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8463" y="1628800"/>
            <a:ext cx="8496300" cy="3068212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Jesus, o Messias, que está para chegar… </a:t>
            </a:r>
          </a:p>
          <a:p>
            <a:pPr lvl="2"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enquanto esperamos por Ele, PROMETEMOS ser </a:t>
            </a:r>
          </a:p>
          <a:p>
            <a:pPr lvl="2"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“precursores”  que tentam preparar o caminho do Senhor, entre todos os homens.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Porque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os: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que não têm fé no Pai Deus: precisam do nosso amor...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doentes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enfermos: esperam de nós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sinais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esperança…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que vivem sós: esperam de nós um gesto de amizade...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sedentos de justiça: esperam o nosso apoio solidário …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491852" y="980728"/>
            <a:ext cx="4427537" cy="5766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Rectângulo 11"/>
          <p:cNvSpPr/>
          <p:nvPr/>
        </p:nvSpPr>
        <p:spPr>
          <a:xfrm>
            <a:off x="899592" y="5733256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[ou </a:t>
            </a:r>
            <a:r>
              <a:rPr kumimoji="0" lang="pt-PT" b="0" u="sng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Cantamos</a:t>
            </a:r>
            <a:r>
              <a:rPr kumimoji="0" lang="pt-PT" b="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] :</a:t>
            </a:r>
            <a:r>
              <a:rPr kumimoji="0" lang="pt-PT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kumimoji="0" lang="pt-PT" sz="36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</a:t>
            </a:r>
            <a:r>
              <a:rPr kumimoji="0" lang="pt-PT" sz="36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kumimoji="0" lang="pt-PT" sz="36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 </a:t>
            </a:r>
            <a:r>
              <a:rPr kumimoji="0" lang="pt-PT" sz="36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Jesus</a:t>
            </a:r>
            <a:r>
              <a:rPr kumimoji="0" lang="pt-PT" sz="36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 </a:t>
            </a:r>
            <a:endParaRPr kumimoji="0" lang="pt-PT" sz="36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7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573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57871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7" descr="http://t0.gstatic.com/images?q=tbn:ANd9GcTk4H855SmMFr65P87FbBIeD_zhIGvHiSg3HvE12uAh_AUB-Bkg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55976" y="1844824"/>
            <a:ext cx="4005761" cy="39599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Imagem 15" descr="http://t2.gstatic.com/images?q=tbn:ANd9GcRI6Yq16-5G9AojIfRNEgOddT6HTm3HchJr5aafbSIoezdgQD-b2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02" y="2119114"/>
            <a:ext cx="2204698" cy="1669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8371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72" name="Line 6"/>
          <p:cNvSpPr>
            <a:spLocks noChangeShapeType="1"/>
          </p:cNvSpPr>
          <p:nvPr/>
        </p:nvSpPr>
        <p:spPr bwMode="auto">
          <a:xfrm flipH="1">
            <a:off x="755576" y="1268760"/>
            <a:ext cx="2665412" cy="936625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8376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1259632" y="1988840"/>
            <a:ext cx="7714055" cy="4018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Senhor poderoso de imensa piedade,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aceita a oferenda de minha humildade.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ABRE, CLARO CÉU, 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TUAS PORTAS SUBLIMES: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CHOVE-NOS O JUSTO 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COM QUE NOS REDIMES!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6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Do Céu e da Terra potente Criador,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só a Ti reconheço por Deus e Senhor</a:t>
            </a:r>
            <a:r>
              <a:rPr kumimoji="0" lang="pt-PT" sz="26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kumimoji="0" lang="pt-PT" sz="26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20443470">
            <a:off x="527207" y="1266871"/>
            <a:ext cx="2893854" cy="4073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93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93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93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940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8580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041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2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2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0426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3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9" y="2908995"/>
            <a:ext cx="3456755" cy="32118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4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1445" name="Line 5"/>
          <p:cNvSpPr>
            <a:spLocks noChangeShapeType="1"/>
          </p:cNvSpPr>
          <p:nvPr/>
        </p:nvSpPr>
        <p:spPr bwMode="auto">
          <a:xfrm flipV="1">
            <a:off x="915492" y="1412776"/>
            <a:ext cx="1856308" cy="1620826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144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587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9" name="Picture 22" descr="BREAD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1575624" y="1207856"/>
            <a:ext cx="7316855" cy="4885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Santo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Santo, Santo,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Senhor Deus do Universo.</a:t>
            </a:r>
          </a:p>
          <a:p>
            <a:pPr marL="1160463" lvl="2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céu e a terra proclamam</a:t>
            </a:r>
          </a:p>
          <a:p>
            <a:pPr marL="1160463" lvl="2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Vossa glória. 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Hossana 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</a:t>
            </a:r>
          </a:p>
          <a:p>
            <a:pPr marL="1165225"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Bendito O que vem </a:t>
            </a:r>
          </a:p>
          <a:p>
            <a:pPr marL="1165225"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nome do Senhor.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Hossana 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130068">
            <a:off x="317638" y="1810031"/>
            <a:ext cx="2608275" cy="434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  <a:noFill/>
        </p:spPr>
      </p:pic>
      <p:sp>
        <p:nvSpPr>
          <p:cNvPr id="44035" name="WordArt 10"/>
          <p:cNvSpPr>
            <a:spLocks noChangeArrowheads="1" noChangeShapeType="1" noTextEdit="1"/>
          </p:cNvSpPr>
          <p:nvPr/>
        </p:nvSpPr>
        <p:spPr bwMode="auto">
          <a:xfrm>
            <a:off x="7967663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506114" y="620688"/>
            <a:ext cx="8143932" cy="18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3 </a:t>
            </a:r>
            <a:endParaRPr lang="pt-PT" sz="3600" kern="10" baseline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76200">
                  <a:schemeClr val="tx1"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 Advento</a:t>
            </a:r>
          </a:p>
        </p:txBody>
      </p:sp>
      <p:sp>
        <p:nvSpPr>
          <p:cNvPr id="44038" name="WordArt 6"/>
          <p:cNvSpPr>
            <a:spLocks noChangeArrowheads="1" noChangeShapeType="1" noTextEdit="1"/>
          </p:cNvSpPr>
          <p:nvPr/>
        </p:nvSpPr>
        <p:spPr bwMode="auto">
          <a:xfrm>
            <a:off x="7737475" y="4183063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92189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 )</a:t>
            </a:r>
          </a:p>
        </p:txBody>
      </p:sp>
      <p:sp>
        <p:nvSpPr>
          <p:cNvPr id="13" name="WordArt 18"/>
          <p:cNvSpPr>
            <a:spLocks noChangeArrowheads="1" noChangeShapeType="1" noTextEdit="1"/>
          </p:cNvSpPr>
          <p:nvPr/>
        </p:nvSpPr>
        <p:spPr bwMode="auto">
          <a:xfrm>
            <a:off x="938673" y="2741358"/>
            <a:ext cx="7248475" cy="3996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i="1" kern="10" spc="150" baseline="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[ da ALEGRIA </a:t>
            </a:r>
            <a:r>
              <a:rPr lang="pt-PT" sz="3600" i="1" kern="10" spc="150" baseline="0" dirty="0" smtClean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(“</a:t>
            </a:r>
            <a:r>
              <a:rPr lang="pt-PT" sz="3600" i="1" kern="10" spc="150" baseline="0" dirty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Gaudete</a:t>
            </a:r>
            <a:r>
              <a:rPr lang="pt-PT" sz="3600" i="1" kern="10" spc="150" baseline="0" dirty="0" smtClean="0">
                <a:ln w="11430"/>
                <a:solidFill>
                  <a:srgbClr val="FFCC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”) ]</a:t>
            </a:r>
            <a:endParaRPr lang="pt-PT" sz="3600" i="1" kern="10" spc="150" baseline="0" dirty="0">
              <a:ln w="11430"/>
              <a:solidFill>
                <a:srgbClr val="FFCCFF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395288" y="3429000"/>
            <a:ext cx="6303962" cy="20621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João Batista, </a:t>
            </a:r>
            <a:r>
              <a:rPr lang="pt-PT" sz="2000" i="1" baseline="0" dirty="0">
                <a:latin typeface="Arial" charset="0"/>
              </a:rPr>
              <a:t>o precursor</a:t>
            </a:r>
            <a:r>
              <a:rPr lang="pt-PT" sz="2000" baseline="0" dirty="0">
                <a:latin typeface="Arial" charset="0"/>
              </a:rPr>
              <a:t>, proclama a verdade acerca da </a:t>
            </a:r>
            <a:r>
              <a:rPr lang="pt-PT" sz="2000" i="1" baseline="0" dirty="0">
                <a:latin typeface="Arial" charset="0"/>
              </a:rPr>
              <a:t>sua missão</a:t>
            </a:r>
            <a:r>
              <a:rPr lang="pt-PT" sz="2000" baseline="0" dirty="0">
                <a:latin typeface="Arial" charset="0"/>
              </a:rPr>
              <a:t>... </a:t>
            </a:r>
            <a:r>
              <a:rPr lang="pt-PT" sz="2000" b="0" i="1" baseline="0" dirty="0">
                <a:latin typeface="Arial" charset="0"/>
              </a:rPr>
              <a:t>[ 3ª L./ </a:t>
            </a:r>
            <a:r>
              <a:rPr lang="pt-PT" sz="2000" b="0" i="1" baseline="0" dirty="0" smtClean="0">
                <a:latin typeface="Arial" charset="0"/>
              </a:rPr>
              <a:t>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Jo 1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O Espírito do Senhor está sobre </a:t>
            </a:r>
            <a:r>
              <a:rPr lang="pt-PT" sz="2000" i="1" baseline="0" dirty="0">
                <a:latin typeface="Arial" charset="0"/>
              </a:rPr>
              <a:t>Cristo</a:t>
            </a:r>
            <a:r>
              <a:rPr lang="pt-PT" sz="2000" baseline="0" dirty="0">
                <a:latin typeface="Arial" charset="0"/>
              </a:rPr>
              <a:t>, </a:t>
            </a:r>
            <a:r>
              <a:rPr lang="pt-PT" sz="2000" i="1" baseline="0" dirty="0">
                <a:latin typeface="Arial" charset="0"/>
              </a:rPr>
              <a:t>Messias</a:t>
            </a:r>
            <a:r>
              <a:rPr lang="pt-PT" sz="2000" baseline="0" dirty="0">
                <a:latin typeface="Arial" charset="0"/>
              </a:rPr>
              <a:t>, e também sobre </a:t>
            </a:r>
            <a:r>
              <a:rPr lang="pt-PT" sz="2000" i="1" baseline="0" dirty="0">
                <a:latin typeface="Arial" charset="0"/>
              </a:rPr>
              <a:t>o seu precursor</a:t>
            </a:r>
            <a:r>
              <a:rPr lang="pt-PT" sz="2000" baseline="0" dirty="0">
                <a:latin typeface="Arial" charset="0"/>
              </a:rPr>
              <a:t>... </a:t>
            </a:r>
            <a:r>
              <a:rPr lang="pt-PT" sz="2000" b="0" i="1" baseline="0" dirty="0">
                <a:latin typeface="Arial" charset="0"/>
              </a:rPr>
              <a:t>[ 1ª Leit.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61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Vivamos </a:t>
            </a:r>
            <a:r>
              <a:rPr lang="pt-PT" sz="2000" i="1" baseline="0" dirty="0">
                <a:latin typeface="Arial" charset="0"/>
              </a:rPr>
              <a:t>na Alegria</a:t>
            </a:r>
            <a:r>
              <a:rPr lang="pt-PT" sz="2000" baseline="0" dirty="0">
                <a:latin typeface="Arial" charset="0"/>
              </a:rPr>
              <a:t>!  Temos sempre </a:t>
            </a:r>
            <a:r>
              <a:rPr lang="pt-PT" sz="2000" i="1" baseline="0" dirty="0">
                <a:latin typeface="Arial" charset="0"/>
              </a:rPr>
              <a:t>motivos…</a:t>
            </a:r>
            <a:r>
              <a:rPr lang="pt-PT" sz="2000" baseline="0" dirty="0">
                <a:latin typeface="Arial" charset="0"/>
              </a:rPr>
              <a:t> pela </a:t>
            </a:r>
            <a:r>
              <a:rPr lang="pt-PT" sz="2000" i="1" baseline="0" dirty="0">
                <a:latin typeface="Arial" charset="0"/>
              </a:rPr>
              <a:t>próxima chegada</a:t>
            </a:r>
            <a:r>
              <a:rPr lang="pt-PT" sz="2000" baseline="0" dirty="0">
                <a:latin typeface="Arial" charset="0"/>
              </a:rPr>
              <a:t> do Salvador. </a:t>
            </a:r>
            <a:r>
              <a:rPr lang="pt-PT" sz="2000" b="0" i="1" baseline="0" dirty="0">
                <a:latin typeface="Arial" charset="0"/>
              </a:rPr>
              <a:t>[2ª Leit.</a:t>
            </a:r>
            <a:r>
              <a:rPr lang="pt-PT" sz="2000" b="0" baseline="0" dirty="0">
                <a:latin typeface="Arial" charset="0"/>
              </a:rPr>
              <a:t>/</a:t>
            </a:r>
            <a:r>
              <a:rPr lang="pt-PT" sz="2000" baseline="0" dirty="0">
                <a:latin typeface="Arial" charset="0"/>
              </a:rPr>
              <a:t>1 Ts 5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15" name="WordArt 6"/>
          <p:cNvSpPr>
            <a:spLocks noChangeArrowheads="1" noChangeShapeType="1" noTextEdit="1"/>
          </p:cNvSpPr>
          <p:nvPr/>
        </p:nvSpPr>
        <p:spPr bwMode="auto">
          <a:xfrm>
            <a:off x="6931488" y="5301208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52736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6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26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 bebemos deste cálice, 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anunciamos, Senhor, a Vossa morte,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esperando a Vossa vinda gloriosa.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	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e 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Salvador 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195513" y="1268760"/>
            <a:ext cx="2592387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6246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9" name="Line 6"/>
          <p:cNvSpPr>
            <a:spLocks noChangeShapeType="1"/>
          </p:cNvSpPr>
          <p:nvPr/>
        </p:nvSpPr>
        <p:spPr bwMode="auto">
          <a:xfrm>
            <a:off x="2700338" y="2564904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70" name="Line 7"/>
          <p:cNvSpPr>
            <a:spLocks noChangeShapeType="1"/>
          </p:cNvSpPr>
          <p:nvPr/>
        </p:nvSpPr>
        <p:spPr bwMode="auto">
          <a:xfrm>
            <a:off x="3851275" y="4797152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247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6352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73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2474" name="Raio 9"/>
          <p:cNvSpPr>
            <a:spLocks noChangeArrowheads="1"/>
          </p:cNvSpPr>
          <p:nvPr/>
        </p:nvSpPr>
        <p:spPr bwMode="auto">
          <a:xfrm rot="-5758268">
            <a:off x="1402556" y="3745707"/>
            <a:ext cx="252413" cy="736600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979712" y="908720"/>
            <a:ext cx="3024336" cy="3551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1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2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3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4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257" y="1587358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5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943728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3" y="1628775"/>
            <a:ext cx="388302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63500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63501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350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987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506" name="Picture 22" descr="BREAD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2" y="980728"/>
            <a:ext cx="4824536" cy="5387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908560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451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451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451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452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8580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921" y="1108819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0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 flipV="1">
            <a:off x="1331640" y="1197024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5545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499677" y="1092792"/>
            <a:ext cx="7600715" cy="3593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tende piedade de nós.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tende piedade de nós.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dai-nos a paz.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6200000">
            <a:off x="-683004" y="2534240"/>
            <a:ext cx="3239866" cy="5013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ttp://t2.gstatic.com/images?q=tbn:ANd9GcT6r-FhHvCGk-wsn-HLNbkw15sC8wqBhHtKMuE2c3dLT_ldkd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73" y="2169050"/>
            <a:ext cx="2276195" cy="20460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8" descr="http://www.noticiasdocampo.com.br/site/images/stories/trigo204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5736" y="1133475"/>
            <a:ext cx="2296406" cy="30612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6" descr="http://t3.gstatic.com/images?q=tbn:ANd9GcTQ3Hq6-P_WM9uXRucdXE6gcl5uVqo8dSITUyYsrUcRtmLW1Kq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149080"/>
            <a:ext cx="2386443" cy="1954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Line 4"/>
          <p:cNvSpPr>
            <a:spLocks noChangeShapeType="1"/>
          </p:cNvSpPr>
          <p:nvPr/>
        </p:nvSpPr>
        <p:spPr bwMode="auto">
          <a:xfrm flipH="1" flipV="1">
            <a:off x="1079822" y="1340768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6564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6568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9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6570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71" name="Picture 22" descr="BREAD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323528" y="1412776"/>
            <a:ext cx="8709151" cy="5180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LEVANTA-TE, JERUSALÉM, SOBE ÀS ALTURAS E VÊ</a:t>
            </a:r>
          </a:p>
          <a:p>
            <a:pPr algn="l" eaLnBrk="0" hangingPunct="0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ALEGRIA QUE VEM DO TEU </a:t>
            </a: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DEUS. ALELUIA!</a:t>
            </a:r>
            <a:endParaRPr kumimoji="0" lang="pt-PT" sz="2200" kern="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3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Abençoastes, Senhor, a Vossa terra. </a:t>
            </a:r>
            <a:r>
              <a:rPr kumimoji="0" lang="pt-PT" sz="22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Aleluia!</a:t>
            </a:r>
          </a:p>
          <a:p>
            <a:pPr lvl="3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Restaurastes os destinos de Jacob. </a:t>
            </a:r>
            <a:r>
              <a:rPr kumimoji="0" lang="pt-PT" sz="22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Aleluia!</a:t>
            </a:r>
          </a:p>
          <a:p>
            <a:pPr lvl="3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Perdoastes a culpa do vosso povo. </a:t>
            </a:r>
            <a:r>
              <a:rPr kumimoji="0" lang="pt-PT" sz="22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Aleluia!</a:t>
            </a:r>
          </a:p>
          <a:p>
            <a:pPr lvl="3" algn="l" eaLnBrk="0" hangingPunct="0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Esquecestes todos os seus pecados. </a:t>
            </a:r>
            <a:r>
              <a:rPr kumimoji="0" lang="pt-PT" sz="22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Aleluia</a:t>
            </a: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endParaRPr kumimoji="0" lang="pt-PT" sz="2200" kern="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kumimoji="0" lang="pt-PT" sz="22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Restaurai-nos, ó Deus, nosso Salvador.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Aleluia!</a:t>
            </a:r>
          </a:p>
          <a:p>
            <a:pPr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afastai de nós a vossa indignação</a:t>
            </a: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Aleluia!</a:t>
            </a:r>
            <a:endParaRPr kumimoji="0" lang="pt-PT" sz="2200" kern="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Mostrai-nos, Senhor, a vossa </a:t>
            </a: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misericórdia,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Aleluia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!,</a:t>
            </a:r>
            <a:endParaRPr kumimoji="0" lang="pt-PT" sz="2200" kern="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200"/>
              </a:lnSpc>
              <a:spcBef>
                <a:spcPts val="0"/>
              </a:spcBef>
              <a:spcAft>
                <a:spcPts val="1200"/>
              </a:spcAft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kumimoji="0" lang="pt-PT" sz="22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dai-nos a vossa salvação</a:t>
            </a: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Aleluia!</a:t>
            </a:r>
            <a:endParaRPr kumimoji="0" lang="pt-PT" sz="2200" kern="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3.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Deus fala de paz ao seu povo e aos seus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fiéis, </a:t>
            </a:r>
            <a:r>
              <a:rPr kumimoji="0" lang="pt-PT" sz="22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Aleluia</a:t>
            </a: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!,</a:t>
            </a:r>
            <a:endParaRPr kumimoji="0" lang="pt-PT" sz="2200" kern="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quantos de coração a Ele se convertem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r>
              <a:rPr kumimoji="0" lang="pt-PT" sz="22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Aleluia!</a:t>
            </a:r>
            <a:endParaRPr kumimoji="0" lang="pt-PT" sz="2200" i="1" kern="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 sua salvação está perto dos que O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temem, </a:t>
            </a:r>
            <a:r>
              <a:rPr kumimoji="0" lang="pt-PT" sz="22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Aleluia</a:t>
            </a: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!,</a:t>
            </a:r>
            <a:endParaRPr kumimoji="0" lang="pt-PT" sz="2200" i="1" kern="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sua glória habitará na nossa terra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Aleluia!</a:t>
            </a:r>
            <a:endParaRPr kumimoji="0" lang="pt-PT" sz="2200" i="1" kern="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026258" y="908720"/>
            <a:ext cx="3185702" cy="3234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73125" y="1628800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68614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61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409575" y="1772816"/>
            <a:ext cx="8483600" cy="3529171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600"/>
              </a:lnSpc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terminarmos esta Eucaristia, e já cada vez mais perto da chegada do Salvador, reconhecemos que a causa da nossa Alegria é o próprio Jesus, Emanuel, Deus connosco. Ele sempre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“aparece”,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sobretudo quando mais precisamos.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apresenta-se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como:</a:t>
            </a:r>
          </a:p>
          <a:p>
            <a:pPr algn="l">
              <a:lnSpc>
                <a:spcPts val="3000"/>
              </a:lnSpc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da Luz, quando estamos no escuro do egoísmo... </a:t>
            </a:r>
          </a:p>
          <a:p>
            <a:pPr algn="l">
              <a:lnSpc>
                <a:spcPts val="3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Deus do Perdão, quando vivemos no pecado, no ódio…</a:t>
            </a:r>
          </a:p>
          <a:p>
            <a:pPr algn="l">
              <a:lnSpc>
                <a:spcPts val="3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Deus da Esperança quando vivemos apegados à terra…</a:t>
            </a:r>
          </a:p>
          <a:p>
            <a:pPr algn="l">
              <a:lnSpc>
                <a:spcPts val="3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Deus da Vida e da Alegria, quando vivemos na tristeza…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873578" y="1122570"/>
            <a:ext cx="6362718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WordArt 11"/>
          <p:cNvSpPr>
            <a:spLocks noChangeArrowheads="1" noChangeShapeType="1" noTextEdit="1"/>
          </p:cNvSpPr>
          <p:nvPr/>
        </p:nvSpPr>
        <p:spPr bwMode="auto">
          <a:xfrm>
            <a:off x="1115616" y="5445224"/>
            <a:ext cx="6912768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BENDITO </a:t>
            </a: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TU, </a:t>
            </a: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QUE VENS</a:t>
            </a:r>
          </a:p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EM NOME DO SENHOR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vivifreitas.me/wp-content/themes/vivfreitas/includes/timthumb.php?src=http://vivifreitas.me/wp-content/uploads/2014/07/jj30.jpg&amp;h=260&amp;w=660&amp;zc=1&amp;q=10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1"/>
          <a:stretch/>
        </p:blipFill>
        <p:spPr bwMode="auto">
          <a:xfrm>
            <a:off x="4672267" y="2162225"/>
            <a:ext cx="4102934" cy="2805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comentariojovem.com.br/wp-content/uploads/2012/08/comentariojovem12_3T_8-foto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26" t="20719"/>
          <a:stretch/>
        </p:blipFill>
        <p:spPr bwMode="auto">
          <a:xfrm>
            <a:off x="611560" y="1654981"/>
            <a:ext cx="3463613" cy="2278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1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73125" y="1628800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68614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615" name="Picture 22" descr="BREAD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873578" y="1122570"/>
            <a:ext cx="6362718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Rectângulo 12"/>
          <p:cNvSpPr/>
          <p:nvPr/>
        </p:nvSpPr>
        <p:spPr>
          <a:xfrm>
            <a:off x="434849" y="2564904"/>
            <a:ext cx="8097591" cy="3523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VEM, SENHOR, OH</a:t>
            </a: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!, </a:t>
            </a:r>
            <a:r>
              <a:rPr kumimoji="0" lang="pt-PT" sz="22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VEM, </a:t>
            </a:r>
            <a:r>
              <a:rPr kumimoji="0" lang="pt-PT" sz="2200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SENHOR!</a:t>
            </a:r>
            <a:endParaRPr kumimoji="0" lang="pt-PT" sz="2200" kern="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VEM, Ó JESUS, VEM!</a:t>
            </a:r>
          </a:p>
          <a:p>
            <a:pPr lvl="1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 REINAR NO MEU CORAÇÃO.</a:t>
            </a:r>
          </a:p>
          <a:p>
            <a:pPr lvl="1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VEM, Ó JESUS, VEM!</a:t>
            </a:r>
          </a:p>
          <a:p>
            <a:pPr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200" kern="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Ao ver as mãos, gosto de as dar – Vem, ó Jesus, vem!</a:t>
            </a:r>
          </a:p>
          <a:p>
            <a:pPr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E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aos meus irmãos eu vou ajudar – Vem, ó Jesus, vem!</a:t>
            </a:r>
          </a:p>
          <a:p>
            <a:pPr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200" i="1" kern="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com estas mãos irás Tu comigo – Vem, ó Jesus, vem!</a:t>
            </a:r>
          </a:p>
          <a:p>
            <a:pPr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200" i="1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E </a:t>
            </a:r>
            <a:r>
              <a:rPr kumimoji="0" lang="pt-PT" sz="22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com estes pés irei eu contigo – Vem, ó Jesus, vem!</a:t>
            </a:r>
          </a:p>
        </p:txBody>
      </p:sp>
    </p:spTree>
    <p:extLst>
      <p:ext uri="{BB962C8B-B14F-4D97-AF65-F5344CB8AC3E}">
        <p14:creationId xmlns:p14="http://schemas.microsoft.com/office/powerpoint/2010/main" val="29654067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http://1.bp.blogspot.com/-IoL3gbumlUI/TY_hCrqZrgI/AAAAAAAAAdI/nFIUzzRCYTs/s1600/tumblr_lgvxp8HgwX1qe109mo1_500_large+%25281%25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1471" y="3076736"/>
            <a:ext cx="3258441" cy="2296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http://2.bp.blogspot.com/-a2i-ehp2SFs/TdnV0Cx4q2I/AAAAAAAAAEY/CvamHbbYPzs/s1600/Cristo+e+o+Universo+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27984" y="954855"/>
            <a:ext cx="3240360" cy="3487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1547664" y="1484784"/>
            <a:ext cx="6264696" cy="4482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VINDE, SENHOR, 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SALVAR-NOS!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VINDE, SENHOR, 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NOSSA ALMA ESPERA 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VERBO DE DEUS!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Senhor Jesus Cristo, 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desejado das nações,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esperança do mundo inteiro: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e aparecei 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à face da Vossa Igreja!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576396" y="474498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1" descr="http://1.bp.blogspot.com/_oRxdPVBPDLg/TPpNQk1qyqI/AAAAAAAADFg/jL5DqktnQA0/s400/Evangelho%2Bde%2BJesus%2BCristo%2Bsegundo%2BMateus%2B%25283%252C1-12%25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420" y="332656"/>
            <a:ext cx="3604060" cy="26339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60" y="3858045"/>
            <a:ext cx="2787595" cy="25333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58" name="Picture 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087" y="3751524"/>
            <a:ext cx="4169229" cy="27738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6" descr="http://t3.gstatic.com/images?q=tbn:ANd9GcSenxe4Z1E6vc-E5fmAAF2NvxWx7Ndan-I73WSD0ElHKXRnc_OAH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894" y="3717032"/>
            <a:ext cx="3704266" cy="27738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22" descr="http://t3.gstatic.com/images?q=tbn:ANd9GcS3LM1u5EalCsWJywMtAMGSutaXgTtBPhvvIQx1oF7x273kBuS1d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551" y="260648"/>
            <a:ext cx="3222625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20" descr="http://3.bp.blogspot.com/_2SAPaN9oe1c/S1xC1MWQfVI/AAAAAAAADBM/NPbhmrAOLL0/s400/jesus+na+sinagoga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167062" cy="3590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6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67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68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69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70" name="AutoShape 11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71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74" name="AutoShape 19" descr="data:image/jpeg;base64,/9j/4AAQSkZJRgABAQAAAQABAAD/2wCEAAkGBhQSDxQPEBQVFA8PDw8PDw8QFBIQDw8PFBAVFBQQFBQXHCYeFxkkGRQUHy8gIycpLCwsFR4xNTAqNSYrLCkBCQoKDgwNFA8PFSkcFBgpKSkpKSkpKSksKSkpKSkpKSkpKSkpLCkpKSksLCkpKSkpKSkpKSwpKSkpKSwpKSwpKf/AABEIAMIBAwMBIgACEQEDEQH/xAAbAAACAwEBAQAAAAAAAAAAAAACAwABBAUGB//EAD4QAAIBAgIGBwUGBQQDAAAAAAABAgMRBBIFITFBUXETYYGRobHwBgciQtEUFTJSksFicoLh8RZjorIXM1P/xAAZAQEBAQEBAQAAAAAAAAAAAAAAAQIDBAX/xAAiEQEAAwAABwEBAQEAAAAAAAAAAQIRAxITITFBUWEUcTL/2gAMAwEAAhEDEQA/ANSiHFBxQcUc9dsVFDIkUA4wGmLQyKJBDYozq4qIyKIoh2GmLQaBQyJNUUUHEpBxGi0MSKURiRNVEg4lKIaQ0Gg0AkGiaCQ2IERkRoOMR9KIqI6JmZaOzFuQCCSImCUgkCkHFFYkcEHYFMNF1zlEiyizTKEIQohCELg+QIYmKiEmZdzkMTExYaYU5MZGQhMZFk0PixkREZDIyJq4fENIRGQ1SGg0hiQtSDUhphiGxFKQcZE1cOTDQpTCUyauHRGRExmMjMmmHxiMjEQpjYsmrh0UMiIQcWTVxoQaERkMjIaxMHRQaEqQakNcpg1BIWpBJl1jBEJchvmRZCiGtRZCiF0fHosYhSGIPQNDIi0w0ySGIZEUmGpGWjUGmKUy1MgepBqRnUg1ILjQpBKQhTCUiK0RmGpmZSGRYGiMhkWZ4yGRkZ1WiMhsZGaMhkZEVpjIbGZlUhkZE0alMOMjMpDIsmrjTGQakIjIYmTSYPUglISpBpjXOYOUhikZ1INSLrnNT1Iu4lSCUi6xMGl3FqQSkXmZwVyFXKLzI+OKQxSM6YakdNenGhSCUhCkEpE1caFIJSM6kGpBcaFIJSEKQakTQ5SCTEqQWYmqemGmIUiTrqKzSaUVtbaSXayaY1KQcZGWlXUleLTT2NO6GxkTVxpjIZGRmjMOMyaNUZBqRmUw1MmrjVGQyMjLGYaq+uJnVa4yGRkZYzDVQDZGYyMzHGoMjUIuNakGpGWNQNVCaY0qYakZlMJTGsTVpUglMzKYSmNYmrSpBKZmUwlMaxytGcgjOQupyPiWI0tGG6T60tXeJh7RxerJPwscinjPS1Ds9/mfeXqTHl7ulDtPTMEru/Ja33CF7Q3lZRtFb5tXfYtneciWFfMX9la2onUnPK9ON8PTw01De13iaul6j/AqbX8zb8Ujz3Q/QKMLd7XalczzW+tclfjpVsZUf4ozv/DLMu4lLSLW3OucZfsYJTaW1rVfh39ZmeNe5vvsTlmy7FXo1pZcZ/pqfQVX0tdWSqvlGS8zhLS7j197M9XTFRvbZdWoscKWZ4kO2tIYhP4LwX8Ur+Aivh6tV3q1HJ9clZclrsIwGlXsnrXWdeChLZq5Nok2tTtixWLdzdH56cbRs/69fkjZ98VY7VK3X8XjY5tTCdc+yX9jNVwj63/NKTOcT33W5j8deGnWn/7pJv5ZZJJdljQvaN2t0ib45EmvNHk60JR+VGV4p8DrFZnxLlPLHmH0Kh7RX2uN+1X8RlTTlT5Yxa4q8vJnzj7waLWlJ7mx07/Tmp8e4xWnK735f5Elft2nJraSqJ3u773fW+b2nFo6WrbpN9W06H2+VvjSfZbyMzW0ee7VZrPhup+3Nanq1PqleQ1e8ut+SHL4vqcDEypy1tSj/K1buaMkqVPdNrnG/kzrWIc7a9gvelNbaMeyUgqfvTlfXTilwSb8cx4l0If/AE7o/wBwqdKktrm+pZY/U1lWO73lL3obujzc/h8mzv4L2xzxzOk1/VbzR84wWkKNN3jSV/zSbk/HUdzDe0FN7VbsT8jhfY/5h2rET5eixXtzVjL4MNaK2yqTvflk1eYH/kCo2stJJfNmUmnyldW7mc9V4yV4tdnq5gxWDUtvmYjib5hqeG9TT94tNO1SCit7jVUn3ZUBjPenh4u0Izn12UY+Otnz3G6FcU5LWl3nIcj0VrFvbjbt6fYMJ7x6c9cacpcVB5pr+myfcTFe8mnH8NKpf/ccaa/d+B8kw8p3vBO/8KbO/hdLYiyVRwy/7rWa3ZrM2rhERL08/enK+qNO3Ko/G6v3EOF96Ut8lffaLt5kM7+S1yw8bCjP8su1M20MPPg+3UdyOII5pmZ40z6dY4UR7c1QkgZY2SOhPDp7JW7DJV0W38y18yRaJ8tTEx4Y5aYfBdwuWmZbku4bPQMtziKeg59Xedo6bjPOyVcdJ7WZp1Gzoy0JPiu8H7rttZ0i1fTnNbOersbCkaXQSKuka5vicv0VKib6EmjBHEpDFpFLccrRMukTEO5Qxj2M0Zr7NvB/U859722IF6bnusuw5Twpl06sQ7WIe5pnFq0ZN6lt46l4iamlKktsmL6d8TtSk1cr3izXT0bf8U4rl8TOhhcBRW28ubsvD6nGjWHQrltFp9pE1j09Zho0diilyJiNFpq8GeepYpredDDaSa3nltS0TsS9EWiSsZoeW45NbRtSO2L7D1NPSd9v0HfaIvf3mq8S1fMM2pFnh3TaKys9tOhF/lYiWiov5InSOPHuGJ4X68lFsdDENbz0b0DF/L5gP2cXpsvWqnTs5uF0m0+y6ezsZ1aGmk/xa+e0X/ptLeBPQDWxmJmlm4i0NrxcZbJuPiY62Fbd1OL4fhT/AOpnnoea2Gepgaq3MtYj1KTM+4Pq4edvxX6r6jnVLoGrOadndd5mnN9Z3rDjaTs/WQy5+ZDWM69GpBKbN6hD8qCyx/Ku4+dzQ+hjnqoydKzopLgu5BXXBdyHNBjmdL1kdU6qki0yc/4Y4s5maoz0lwJM1HE/EmryNeZklI9xm6l3IrLH8sf0x+h1jj56cp4W+3hrlXPc9BTe2nB84R+hTwFF7aVP9MV5Gv6I+MdCfrw5R7d6JoPbSj2Zl5MB+z+HfyNcpT/dl/or8lOhZ4xBo9XL2Vo7nNf1J+aA/wBJ0905/wDF/sX+iidGzzKDSPSw9lYLbKb/AE/Q10tA0Vul2tfQk8eqxwbPK04PcaadN9+s9VDRtFbE/AZDA0uXYjnPHj46RwseZhCQ6KkelWChxQSwMdzRzni/jfI87HN1+I2M5nf+wIv7CZ6kLyuJGrMdDFS3nUeC6gXgSc8SuMKxTGRxXUPeB6ivsfMbAWqye4L4WW8Gyvs7RNC6mFhLar+usx1tB03sVn1G902TKzUWmPbMxEuHL2cV9vh/cs7N2Q6dW31np1+OamWmZ1MJTOeOzRmLzicxaZMDbhJiVIZGQwGpMlwcxMxMBlgKQSYFkzEdQBzANTLzi8xVy4Hxn1hqfWZ7lomDQpjFVMq5kzMmDVmIzMqjL6R8RgephqohCfILUBpjPgw+la3pmJMtTGDcsZxXcxscZH/Jz4zYVyYOj08S1VXqxzcxakTlHSzomZekYOl62EsQ+IxGz4eK7UU6UHvRmjiHfb+3iWsQXA77LHiv1EA6ZcCh3R5RMJSFIK53w0zMEpC0yyYDzBZhaZaYwOTLuLUi7kXTLl3FqQVyKNMtMWpFpgGyIG5QDCAXJm59xAxRZeVi1U632oiqerIBnreUCpsu4BEBLKCRaBQSANTGRrCblpkwO6QvMJTCTJiG5i8womYByZdxCmWplQ/MQT0iIQefTCuKTCUjsmmIIWmHFMKItIvLxK6XgTQUeBd+Iu7e0K5AeYsXmLTGBncWhcJXdla45qyJPZY7hsyoT169RXTvYUMBt8LlX6ysvCxGAaZdwLkuRR3JmBsSwBZy84NiwCUi8wCZLgMzFqYGYiYQ1SDziLl5gH5yNis4akEXYmYtEJomchEQDz6YyNJl9IkLliL7Dt3nwz/rSrICVbgIXWMiTF0SXEYmKuTOA0vMJUh1OhquyT2XyKKuPhGy/YVKpZCHVbZnvK9oNnJJ3RSblvJzK2bjSDtYu4KkiEB5yk79XrmDclyKKxdwSAFctSBuS4BqZakLuXcYaZcoBSIpAGS4OYvMEGmWpAJl5iKZmCjJMVmBchg057B5r9plTIp7iYh7qEF9LyIMHBtx1DF1C41N3mFy1eR6HMaZdwb8ny1Mmfn5kUYcYEpQv/ixpskZmcaiNDSp21l1K9hNTECM9yRG95a3PBkptsZFWAUtX+C1NFZMzEUxeciIpqkWmKuW5ANJcVnLzDAzMS4vMS4wHcvMLv6ZLgMuS4tMtSAYiC7ltgGQW5erl3ANMvMA2Un6X+QhqmU5i0vTt9CxgZf1Yjn61Ck3tLUuzu+ow0zP6uiCHP1csYmuZHYXSZCHZgwKDIQzKw30lqArMhDh7dvTIxlNFkOvphJC8xCEDWtRUSEAKWwqGwhAJFlp6yEAPeQhCAUXBEIBHtKgQhQUypkIBGy5EIBEVBkIEG9gNPYQgFUy56lqIQIVchCFH//Z"/>
          <p:cNvSpPr>
            <a:spLocks noChangeAspect="1" noChangeArrowheads="1"/>
          </p:cNvSpPr>
          <p:nvPr/>
        </p:nvSpPr>
        <p:spPr bwMode="auto">
          <a:xfrm>
            <a:off x="5922963" y="1227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75" name="AutoShape 24" descr="data:image/jpeg;base64,/9j/4AAQSkZJRgABAQAAAQABAAD/2wCEAAkGBg8QDxAPDw8NDQ0PDw4NDw8NDQ8NDQwPFRAVFBUQEhIXHCYeFxkjGRISHy8gIycpLTgsFR8xNTAqNSYrLCkBCQoKDgwOGg8PGiwcHCQsKSwsKSwpLCwsLy8sKSwpLCwpKSksLCwpKSkpKSopLCksKS8sKSksKSwsKSwpLCkpLP/AABEIAMIBAwMBIgACEQEDEQH/xAAcAAEAAgMBAQEAAAAAAAAAAAAAAgMBBAYFBwj/xAA4EAACAgEDAQUGAwcEAwAAAAAAAQIDEQQSITEFE0FRYQYHInGBkUKh8BQjMlKCwdFikqPxQ2Ry/8QAGgEBAAMBAQEAAAAAAAAAAAAAAAIDBAEFBv/EACMRAQACAgMAAgIDAQAAAAAAAAABAgMREiExBEETIgUyoVH/2gAMAwEAAhEDEQA/APuIAAAAAAAABhsDII5MZOO6TBDcNw2aTMZIORjcNmlmRkr3DI27pZkZK9wUgaWgjkxuObc0nkxkg5mN42aW5BXuJKR3ZpIAHXAAAAAAAAAAAAAAAAAAAYZFsyyDOOwORFyIyZHcQmVkQsyYcityKpWHNpcV7mY3mu7DHeHdnFs7zO41ozJ7znJ2KrtxKDNbeXQZzk5NVrZFyISkVymR5EVWOZjeUOwx3hzknFGyplsJGnGZfXIlWyNqtpGSMGSLoZwAHQAAAAAAAAAAAAAAABFlcibK5EJThRdbjPot30zyQjbnPo/umspkNbwlL+l/JmhXqsSWXw1s/wAEZjcJx637LCiVhr6rUNThFfibT9UZlMp3poiNrHaN5RuMxkcm6UUbUJku8KUzDkVzkS4L4SyzbT4NLTrLN6awhzU5Op0qnIpnMzZI1rJEPyLKVSlYQVhTOwVPJH8jRw1DejI2KpGlFmzQy+ks169PQqZYVUlpsr4wz6AAk4AAAAAAAAAAAAAAAAgyuRYyqTK7J1UXRTTT6NYOb1knFuL6r814M6O1nh9vL4FLxjLb9Gnx90V1t3pbNdxto6KTdscfhzJ+ixj+6PTyeJ2Rd++x/NXNL6NP+zPdjErzT2vwx0ztQijOCSiZJloMmFyZwbOnoK0bWisLdJVgvtfBXKWODOco5zmI0yT3O2taaVkjc1LPPukVzdsxRtVKWWbNMeDWrhlnoRhhHaTylbknXTETZoNdGxSb6M1/HoUFxTQXG6vjz7egAJIgAAAAAAAAAAAAAAAIMpmy2RTNlVllWtazye2lnT2+kVL7SR6lrNHtJZpuXX91Z99uSiZ1LTXxxNOv7q2FnhCSb89nSX5NncbfLleD80fMr7vrx+R3nsnru/0sG+Z1N6eefFwS2y+sXEZ4+zFbXT1FEyolyiWV0ZMnFZN9IUUZ8DbUcIshXgpvfgdmuoZ5tN5a05ZZs1x4NfbybVfQp1uUr+PP1b5POmbHbWurorndbLZVDDk8Sk23JRjGMUsyk20kly20aWg11d6nKpuUa7rtNJtLDsraUnFp8xy+pmvWfWvFaIjTe0VOeTdnWT0NOEX2VGr49NU5T9qMmXd2htNipENvJsRia6OXs2KS4qqLTbRjt6AAmiAAAAAAAAAAAAAABhgVzKLDZbKLkU2WValpRJJ8PlPh+qfD/JstsZGMTPaWuPHyXtCl1WWVS61znW/Xa+H9VhnRe7btBK67Ty/8sI3Q/wDqv4ZLHm4yT/pNT3gdnOrUq5L93qUnnHEboRUZR+sVFr5M8DsHtJUazTXSlsrruj3suWlVJOM20vBJp/T0JTO4R49bfa41c+htV14I6ZxcVKLUoySlGUWpRlFrKaa6poq7V7Yo0tTu1Fkaak1HdLxk+kYpcyk/JckqYvuWa199NmTNaxHO9k+83s7U291GydU3nZ31brVmP5X0z6dTprEU31M9JVia+qIQ5LvQVwDKbVSmdy4X3tUZ7O385q1OlmuWsbputt/Sb6nk+6HtHvKLdI0k9PYroYWM13Sbkn6qcZfSS8jrveE6V2Xre/z3fcSXwvEnNtKtR9d+04r3HUN262TinivSwlPPKnuslsXp4na050mqyL6pt9bqhhYM2Lhk8ELuhqnHFadM0TuWpXXyXbSVUDMkQpCybblKBaUwLjXRVYABNEAAAAAAAAAAAAADDMmGckVzNaxm1KJrWxKbrqNWaMxEhFGaWn6eF7eaXf2dc1jNUqr+mcKE1ux5Pa5I+UVQxL1T69HlH3TWaLvaLqn0sqsr+8Wj4tXp3xnh458cP/GUVXvxhZhjlExDrPY72whotPqa7d0q6a/2jT1xazLnbOmtPhLc4yx0W94WEfPvaH2g1Ouu7zUWZksqEINqmhdMVR/Dx1l1fOeMJerPS71KDX8S2/KX4X90jnq9HOWMJpvOOcPK64TfLO1zzNdbRn4+rbiEu67vDh8Mk4tTWVOMk8qUH4PKTysdDtuxPfPdRXKOvqeqUIycLqlCi6W1dLIPh54+KOPkcdbz1WMcPKxyeffy1nD6p+Ka8Y/JnaZN+pZcUP07odR3lVdmydfeQhZsnt317op7ZbW1lZ8Gy1o4n3T+1C1WkWmsslPV6VYk58uyhzfdTT8cL4HnnMOep63t/wC0UtBoZ3V47+coaejOGo2zeFNp9VFbpY9C+ce+/pg1O+P24L3we08brIaCmSlCife6pxfHf4/d1N/6U3J+rj4o9v3I6VR0uqs8Z6pV48Eoaetp/wDIz5CouTeW5NybcpPMpSk23OT8222/Vn3L3R6PZ2ZGf4rtRqbX64s7qL/2VQJYtTZbk/WvF2pTaXFMupbk80oqlFcELC1Ips6lc11p2vqVaLiqCLS6iM+gAJuAAAAAAAAAAAAAAYkZMM5IhvDwyEzXkym1tLYrsuox0I1QyTVj6dS+qsz65T0nNpiO0oQwj5hb2FJX2wccuNk10xnL3J4XROMov6n1Nrg8zU6Fd93mM7oqL9JRzj8m/sUfyOOYwbr7C34mf8Vpme9uW0vsnGS+JY48f7Hl9s+xDjmcIxlW3uacd3dttvKXist9enyPoiq8jDgfPcc1f2nxpj514tv/AB8C7W7JnDPOXn4mlj8vI8eejk+MSl0WEsyk84UUvF5aSXmz6t7W9jR7xuK65bi+V08PI4nuFXbW88Qvptf8yULIycWvNpcfNHp/GyzbUS25q0tT8kT1p9Y9gPY2PZ2ne7bLVXuM75RXEEl8NMX4xjl8+Lcn44XJe9ztuNl1Wkgtz0+brW+UrJw2wil5qMnJv/VH1w7Q98F03OOl0saYptbtS3O7GeJd1HEU/RyfJx185WWSttk7Jzk7JzlhSnJ/iaXH0XC4R7OXJFa6q8TDHO0zM9tbR6C26UaqoOd1klGqOOtjzjPHEVjLfkmfoD2e7Hho9LRpYcxprjDPVzl1lN/OTk/qcP7rvZ747NdJNRSnptOsYU+V3tn3jsXyn5n0knhjVdyjmmN6hiRXHqSmzFaOz+1lceLGUS6l0ikW9dqsgWFcCwtqjIACTgAAAAAAAAAAAAAGGZMM5IpmiicTZkjEayi0b6hbFtK6afFmykEjJZSkVQmdhCfkTI45JW7jSKKeDWtlybE0a80eB/IzeKcI8hbRzHb0k8+P9vU+e9o6DvLP4M7s7eqaXTDa8uGfQ+1NHKU34Q884wjm+0Uo5jWuP4t3D2yXr48ZMHw78Jh6+SInBFYcfdRscpcO3PEl1XRZfpxyj0uxewbtXZGun4ZzUZSsxmGlry1K18YzmL2x6t48EyOp0eJPC68PP4k8rP3z9j6P7soRWjsgv4o6vUKbxy8yUoZ8/glA+gxxGTqXkbmltun7O0NdFVdNS21VQjXBdcRisLL8X6l7MmJG23UKlbJw6EME5PCKqfdpSn/iE5EExkwVxbcrIhdWywprLjTXxVPoACbgAAAAAAAAAAAAAAACODODIORAAA6AAAw0UW1v6GwV29DJ8vFW+OdpVnUvB7YpclhcRxjJyet00YrKWGuV+v11O71VW5Yb4OY7Sqgsrq8emWfKV/tMPXwZY4alyethy+OJKUlxh+G7l/JP6HZe7NNVapf+xW288Z/ZqljHyjF/1HIay74W0m3Bvr4r9cfU7z3fRX7HJ466nVNebStaj9kkvofQfCidvPzzuXTEWSMYPRt2zsRRXdItNewpyzxrqEq9yimGwYS5KMa1sVItK6kWG+qifQAE3AAAAAAAAAAAAAAAAAAAAAAAAAjZ0JEZ9CGT+kkNDUYSefLxOc1cYvj4V1x4tcnTahLHPHzPA1mjTz8OX18sr0Z8xTB+8zp6GKf1lz+o0mJp4jiWE8Z5/Sydj7GUbNFUmsOUrrH6uVsnn6nO2dn54jnMntim8YlJqKWfDlp5O40enVdcK10hGMFxjOFjOPoe38THx3LPmtE9QtBkG7TOjIokjYaIOBny0myVZ0o2koQLVWSUSNMUx6lNiCJAGqI0rAAdAAAAAAAAAAAAAAAAAAAAAAAAAjIkYwRtG40KbYZWDSt0Oen/AEeltGwojBCyL6eXRoE5xbXCal83F5X54+x6qCiZL611CEzsABJwAAAAAAAAAAAAAAAAAAAAAAAAAAAAAAAAAAAAAAAAAAAAAAAAAAAAAAAAAAAAAAAB/9k="/>
          <p:cNvSpPr>
            <a:spLocks noChangeAspect="1" noChangeArrowheads="1"/>
          </p:cNvSpPr>
          <p:nvPr/>
        </p:nvSpPr>
        <p:spPr bwMode="auto">
          <a:xfrm>
            <a:off x="6075363" y="1379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76" name="AutoShape 26" descr="data:image/jpeg;base64,/9j/4AAQSkZJRgABAQAAAQABAAD/2wCEAAkGBg8QDxAPDw8NDQ0PDw4NDw8NDQ8NDQwPFRAVFBUQEhIXHCYeFxkjGRISHy8gIycpLTgsFR8xNTAqNSYrLCkBCQoKDgwOGg8PGiwcHCQsKSwsKSwpLCwsLy8sKSwpLCwpKSksLCwpKSkpKSopLCksKS8sKSksKSwsKSwpLCkpLP/AABEIAMIBAwMBIgACEQEDEQH/xAAcAAEAAgMBAQEAAAAAAAAAAAAAAgMBBAYFBwj/xAA4EAACAgEDAQUGAwcEAwAAAAAAAQIDEQQSITEFE0FRYQYHInGBkUKh8BQjMlKCwdFikqPxQ2Ry/8QAGgEBAAMBAQEAAAAAAAAAAAAAAAIDBAEFBv/EACMRAQACAgMAAgIDAQAAAAAAAAABAgMREiExBEETIgUyoVH/2gAMAwEAAhEDEQA/APuIAAAAAAAABhsDII5MZOO6TBDcNw2aTMZIORjcNmlmRkr3DI27pZkZK9wUgaWgjkxuObc0nkxkg5mN42aW5BXuJKR3ZpIAHXAAAAAAAAAAAAAAAAAAAYZFsyyDOOwORFyIyZHcQmVkQsyYcityKpWHNpcV7mY3mu7DHeHdnFs7zO41ozJ7znJ2KrtxKDNbeXQZzk5NVrZFyISkVymR5EVWOZjeUOwx3hzknFGyplsJGnGZfXIlWyNqtpGSMGSLoZwAHQAAAAAAAAAAAAAAABFlcibK5EJThRdbjPot30zyQjbnPo/umspkNbwlL+l/JmhXqsSWXw1s/wAEZjcJx637LCiVhr6rUNThFfibT9UZlMp3poiNrHaN5RuMxkcm6UUbUJku8KUzDkVzkS4L4SyzbT4NLTrLN6awhzU5Op0qnIpnMzZI1rJEPyLKVSlYQVhTOwVPJH8jRw1DejI2KpGlFmzQy+ks169PQqZYVUlpsr4wz6AAk4AAAAAAAAAAAAAAAAgyuRYyqTK7J1UXRTTT6NYOb1knFuL6r814M6O1nh9vL4FLxjLb9Gnx90V1t3pbNdxto6KTdscfhzJ+ixj+6PTyeJ2Rd++x/NXNL6NP+zPdjErzT2vwx0ztQijOCSiZJloMmFyZwbOnoK0bWisLdJVgvtfBXKWODOco5zmI0yT3O2taaVkjc1LPPukVzdsxRtVKWWbNMeDWrhlnoRhhHaTylbknXTETZoNdGxSb6M1/HoUFxTQXG6vjz7egAJIgAAAAAAAAAAAAAAAIMpmy2RTNlVllWtazye2lnT2+kVL7SR6lrNHtJZpuXX91Z99uSiZ1LTXxxNOv7q2FnhCSb89nSX5NncbfLleD80fMr7vrx+R3nsnru/0sG+Z1N6eefFwS2y+sXEZ4+zFbXT1FEyolyiWV0ZMnFZN9IUUZ8DbUcIshXgpvfgdmuoZ5tN5a05ZZs1x4NfbybVfQp1uUr+PP1b5POmbHbWurorndbLZVDDk8Sk23JRjGMUsyk20kly20aWg11d6nKpuUa7rtNJtLDsraUnFp8xy+pmvWfWvFaIjTe0VOeTdnWT0NOEX2VGr49NU5T9qMmXd2htNipENvJsRia6OXs2KS4qqLTbRjt6AAmiAAAAAAAAAAAAAABhgVzKLDZbKLkU2WValpRJJ8PlPh+qfD/JstsZGMTPaWuPHyXtCl1WWVS61znW/Xa+H9VhnRe7btBK67Ty/8sI3Q/wDqv4ZLHm4yT/pNT3gdnOrUq5L93qUnnHEboRUZR+sVFr5M8DsHtJUazTXSlsrruj3suWlVJOM20vBJp/T0JTO4R49bfa41c+htV14I6ZxcVKLUoySlGUWpRlFrKaa6poq7V7Yo0tTu1Fkaak1HdLxk+kYpcyk/JckqYvuWa199NmTNaxHO9k+83s7U291GydU3nZ31brVmP5X0z6dTprEU31M9JVia+qIQ5LvQVwDKbVSmdy4X3tUZ7O385q1OlmuWsbputt/Sb6nk+6HtHvKLdI0k9PYroYWM13Sbkn6qcZfSS8jrveE6V2Xre/z3fcSXwvEnNtKtR9d+04r3HUN262TinivSwlPPKnuslsXp4na050mqyL6pt9bqhhYM2Lhk8ELuhqnHFadM0TuWpXXyXbSVUDMkQpCybblKBaUwLjXRVYABNEAAAAAAAAAAAAADDMmGckVzNaxm1KJrWxKbrqNWaMxEhFGaWn6eF7eaXf2dc1jNUqr+mcKE1ux5Pa5I+UVQxL1T69HlH3TWaLvaLqn0sqsr+8Wj4tXp3xnh458cP/GUVXvxhZhjlExDrPY72whotPqa7d0q6a/2jT1xazLnbOmtPhLc4yx0W94WEfPvaH2g1Ouu7zUWZksqEINqmhdMVR/Dx1l1fOeMJerPS71KDX8S2/KX4X90jnq9HOWMJpvOOcPK64TfLO1zzNdbRn4+rbiEu67vDh8Mk4tTWVOMk8qUH4PKTysdDtuxPfPdRXKOvqeqUIycLqlCi6W1dLIPh54+KOPkcdbz1WMcPKxyeffy1nD6p+Ka8Y/JnaZN+pZcUP07odR3lVdmydfeQhZsnt317op7ZbW1lZ8Gy1o4n3T+1C1WkWmsslPV6VYk58uyhzfdTT8cL4HnnMOep63t/wC0UtBoZ3V47+coaejOGo2zeFNp9VFbpY9C+ce+/pg1O+P24L3we08brIaCmSlCife6pxfHf4/d1N/6U3J+rj4o9v3I6VR0uqs8Z6pV48Eoaetp/wDIz5CouTeW5NybcpPMpSk23OT8222/Vn3L3R6PZ2ZGf4rtRqbX64s7qL/2VQJYtTZbk/WvF2pTaXFMupbk80oqlFcELC1Ips6lc11p2vqVaLiqCLS6iM+gAJuAAAAAAAAAAAAAAYkZMM5IhvDwyEzXkym1tLYrsuox0I1QyTVj6dS+qsz65T0nNpiO0oQwj5hb2FJX2wccuNk10xnL3J4XROMov6n1Nrg8zU6Fd93mM7oqL9JRzj8m/sUfyOOYwbr7C34mf8Vpme9uW0vsnGS+JY48f7Hl9s+xDjmcIxlW3uacd3dttvKXist9enyPoiq8jDgfPcc1f2nxpj514tv/AB8C7W7JnDPOXn4mlj8vI8eejk+MSl0WEsyk84UUvF5aSXmz6t7W9jR7xuK65bi+V08PI4nuFXbW88Qvptf8yULIycWvNpcfNHp/GyzbUS25q0tT8kT1p9Y9gPY2PZ2ne7bLVXuM75RXEEl8NMX4xjl8+Lcn44XJe9ztuNl1Wkgtz0+brW+UrJw2wil5qMnJv/VH1w7Q98F03OOl0saYptbtS3O7GeJd1HEU/RyfJx185WWSttk7Jzk7JzlhSnJ/iaXH0XC4R7OXJFa6q8TDHO0zM9tbR6C26UaqoOd1klGqOOtjzjPHEVjLfkmfoD2e7Hho9LRpYcxprjDPVzl1lN/OTk/qcP7rvZ747NdJNRSnptOsYU+V3tn3jsXyn5n0knhjVdyjmmN6hiRXHqSmzFaOz+1lceLGUS6l0ikW9dqsgWFcCwtqjIACTgAAAAAAAAAAAAAGGZMM5IpmiicTZkjEayi0b6hbFtK6afFmykEjJZSkVQmdhCfkTI45JW7jSKKeDWtlybE0a80eB/IzeKcI8hbRzHb0k8+P9vU+e9o6DvLP4M7s7eqaXTDa8uGfQ+1NHKU34Q884wjm+0Uo5jWuP4t3D2yXr48ZMHw78Jh6+SInBFYcfdRscpcO3PEl1XRZfpxyj0uxewbtXZGun4ZzUZSsxmGlry1K18YzmL2x6t48EyOp0eJPC68PP4k8rP3z9j6P7soRWjsgv4o6vUKbxy8yUoZ8/glA+gxxGTqXkbmltun7O0NdFVdNS21VQjXBdcRisLL8X6l7MmJG23UKlbJw6EME5PCKqfdpSn/iE5EExkwVxbcrIhdWywprLjTXxVPoACbgAAAAAAAAAAAAAAACODODIORAAA6AAAw0UW1v6GwV29DJ8vFW+OdpVnUvB7YpclhcRxjJyet00YrKWGuV+v11O71VW5Yb4OY7Sqgsrq8emWfKV/tMPXwZY4alyethy+OJKUlxh+G7l/JP6HZe7NNVapf+xW288Z/ZqljHyjF/1HIay74W0m3Bvr4r9cfU7z3fRX7HJ466nVNebStaj9kkvofQfCidvPzzuXTEWSMYPRt2zsRRXdItNewpyzxrqEq9yimGwYS5KMa1sVItK6kWG+qifQAE3AAAAAAAAAAAAAAAAAAAAAAAAAjZ0JEZ9CGT+kkNDUYSefLxOc1cYvj4V1x4tcnTahLHPHzPA1mjTz8OX18sr0Z8xTB+8zp6GKf1lz+o0mJp4jiWE8Z5/Sydj7GUbNFUmsOUrrH6uVsnn6nO2dn54jnMntim8YlJqKWfDlp5O40enVdcK10hGMFxjOFjOPoe38THx3LPmtE9QtBkG7TOjIokjYaIOBny0myVZ0o2koQLVWSUSNMUx6lNiCJAGqI0rAAdAAAAAAAAAAAAAAAAAAAAAAAAAjIkYwRtG40KbYZWDSt0Oen/AEeltGwojBCyL6eXRoE5xbXCal83F5X54+x6qCiZL611CEzsABJwAAAAAAAAAAAAAAAAAAAAAAAAAAAAAAAAAAAAAAAAAAAAAAAAAAAAAAAAAAAAAAAB/9k="/>
          <p:cNvSpPr>
            <a:spLocks noChangeAspect="1" noChangeArrowheads="1"/>
          </p:cNvSpPr>
          <p:nvPr/>
        </p:nvSpPr>
        <p:spPr bwMode="auto">
          <a:xfrm>
            <a:off x="6227763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22" name="Rectângulo 21"/>
          <p:cNvSpPr/>
          <p:nvPr/>
        </p:nvSpPr>
        <p:spPr>
          <a:xfrm rot="21157394">
            <a:off x="345717" y="1667918"/>
            <a:ext cx="8828929" cy="286232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Devemos reconhecer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 humildade e verdade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pt-PT" sz="36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nossa missão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como fez o João Batista… E proclamar,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 Alegria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que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Espírito do Senhor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quem age em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nós e por nós…</a:t>
            </a:r>
            <a:endParaRPr lang="pt-PT" sz="36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WordArt 4"/>
          <p:cNvSpPr>
            <a:spLocks noChangeArrowheads="1" noChangeShapeType="1"/>
          </p:cNvSpPr>
          <p:nvPr/>
        </p:nvSpPr>
        <p:spPr bwMode="auto">
          <a:xfrm>
            <a:off x="5313363" y="5445224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0468759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11" descr="http://1.bp.blogspot.com/_oRxdPVBPDLg/TPpNQk1qyqI/AAAAAAAADFg/jL5DqktnQA0/s400/Evangelho%2Bde%2BJesus%2BCristo%2Bsegundo%2BMateus%2B%25283%252C1-12%25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420" y="332656"/>
            <a:ext cx="3604060" cy="26339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60" y="3858045"/>
            <a:ext cx="2787595" cy="25333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58" name="Picture 2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087" y="3751524"/>
            <a:ext cx="4169229" cy="27738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6" descr="http://t3.gstatic.com/images?q=tbn:ANd9GcSenxe4Z1E6vc-E5fmAAF2NvxWx7Ndan-I73WSD0ElHKXRnc_OAH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894" y="3717032"/>
            <a:ext cx="3704266" cy="27738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22" descr="http://t3.gstatic.com/images?q=tbn:ANd9GcS3LM1u5EalCsWJywMtAMGSutaXgTtBPhvvIQx1oF7x273kBuS1d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551" y="260648"/>
            <a:ext cx="3222625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20" descr="http://3.bp.blogspot.com/_2SAPaN9oe1c/S1xC1MWQfVI/AAAAAAAADBM/NPbhmrAOLL0/s400/jesus+na+sinagoga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167062" cy="3590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6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67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68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69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70" name="AutoShape 11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71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74" name="AutoShape 19" descr="data:image/jpeg;base64,/9j/4AAQSkZJRgABAQAAAQABAAD/2wCEAAkGBhQSDxQPEBQVFA8PDw8PDw8QFBIQDw8PFBAVFBQQFBQXHCYeFxkkGRQUHy8gIycpLCwsFR4xNTAqNSYrLCkBCQoKDgwNFA8PFSkcFBgpKSkpKSkpKSksKSkpKSkpKSkpKSkpLCkpKSksLCkpKSkpKSkpKSwpKSkpKSwpKSwpKf/AABEIAMIBAwMBIgACEQEDEQH/xAAbAAACAwEBAQAAAAAAAAAAAAACAwABBAUGB//EAD4QAAIBAgIGBwUGBQQDAAAAAAABAgMRBBIFITFBUXETYYGRobHwBgciQtEUFTJSksFicoLh8RZjorIXM1P/xAAZAQEBAQEBAQAAAAAAAAAAAAAAAQIDBAX/xAAiEQEAAwAABwEBAQEAAAAAAAAAAQIRAxITITFBUWEUcTL/2gAMAwEAAhEDEQA/ANSiHFBxQcUc9dsVFDIkUA4wGmLQyKJBDYozq4qIyKIoh2GmLQaBQyJNUUUHEpBxGi0MSKURiRNVEg4lKIaQ0Gg0AkGiaCQ2IERkRoOMR9KIqI6JmZaOzFuQCCSImCUgkCkHFFYkcEHYFMNF1zlEiyizTKEIQohCELg+QIYmKiEmZdzkMTExYaYU5MZGQhMZFk0PixkREZDIyJq4fENIRGQ1SGg0hiQtSDUhphiGxFKQcZE1cOTDQpTCUyauHRGRExmMjMmmHxiMjEQpjYsmrh0UMiIQcWTVxoQaERkMjIaxMHRQaEqQakNcpg1BIWpBJl1jBEJchvmRZCiGtRZCiF0fHosYhSGIPQNDIi0w0ySGIZEUmGpGWjUGmKUy1MgepBqRnUg1ILjQpBKQhTCUiK0RmGpmZSGRYGiMhkWZ4yGRkZ1WiMhsZGaMhkZEVpjIbGZlUhkZE0alMOMjMpDIsmrjTGQakIjIYmTSYPUglISpBpjXOYOUhikZ1INSLrnNT1Iu4lSCUi6xMGl3FqQSkXmZwVyFXKLzI+OKQxSM6YakdNenGhSCUhCkEpE1caFIJSM6kGpBcaFIJSEKQakTQ5SCTEqQWYmqemGmIUiTrqKzSaUVtbaSXayaY1KQcZGWlXUleLTT2NO6GxkTVxpjIZGRmjMOMyaNUZBqRmUw1MmrjVGQyMjLGYaq+uJnVa4yGRkZYzDVQDZGYyMzHGoMjUIuNakGpGWNQNVCaY0qYakZlMJTGsTVpUglMzKYSmNYmrSpBKZmUwlMaxytGcgjOQupyPiWI0tGG6T60tXeJh7RxerJPwscinjPS1Ds9/mfeXqTHl7ulDtPTMEru/Ja33CF7Q3lZRtFb5tXfYtneciWFfMX9la2onUnPK9ON8PTw01De13iaul6j/AqbX8zb8Ujz3Q/QKMLd7XalczzW+tclfjpVsZUf4ozv/DLMu4lLSLW3OucZfsYJTaW1rVfh39ZmeNe5vvsTlmy7FXo1pZcZ/pqfQVX0tdWSqvlGS8zhLS7j197M9XTFRvbZdWoscKWZ4kO2tIYhP4LwX8Ur+Aivh6tV3q1HJ9clZclrsIwGlXsnrXWdeChLZq5Nok2tTtixWLdzdH56cbRs/69fkjZ98VY7VK3X8XjY5tTCdc+yX9jNVwj63/NKTOcT33W5j8deGnWn/7pJv5ZZJJdljQvaN2t0ib45EmvNHk60JR+VGV4p8DrFZnxLlPLHmH0Kh7RX2uN+1X8RlTTlT5Yxa4q8vJnzj7waLWlJ7mx07/Tmp8e4xWnK735f5Elft2nJraSqJ3u773fW+b2nFo6WrbpN9W06H2+VvjSfZbyMzW0ee7VZrPhup+3Nanq1PqleQ1e8ut+SHL4vqcDEypy1tSj/K1buaMkqVPdNrnG/kzrWIc7a9gvelNbaMeyUgqfvTlfXTilwSb8cx4l0If/AE7o/wBwqdKktrm+pZY/U1lWO73lL3obujzc/h8mzv4L2xzxzOk1/VbzR84wWkKNN3jSV/zSbk/HUdzDe0FN7VbsT8jhfY/5h2rET5eixXtzVjL4MNaK2yqTvflk1eYH/kCo2stJJfNmUmnyldW7mc9V4yV4tdnq5gxWDUtvmYjib5hqeG9TT94tNO1SCit7jVUn3ZUBjPenh4u0Izn12UY+Otnz3G6FcU5LWl3nIcj0VrFvbjbt6fYMJ7x6c9cacpcVB5pr+myfcTFe8mnH8NKpf/ccaa/d+B8kw8p3vBO/8KbO/hdLYiyVRwy/7rWa3ZrM2rhERL08/enK+qNO3Ko/G6v3EOF96Ut8lffaLt5kM7+S1yw8bCjP8su1M20MPPg+3UdyOII5pmZ40z6dY4UR7c1QkgZY2SOhPDp7JW7DJV0W38y18yRaJ8tTEx4Y5aYfBdwuWmZbku4bPQMtziKeg59Xedo6bjPOyVcdJ7WZp1Gzoy0JPiu8H7rttZ0i1fTnNbOersbCkaXQSKuka5vicv0VKib6EmjBHEpDFpFLccrRMukTEO5Qxj2M0Zr7NvB/U859722IF6bnusuw5Twpl06sQ7WIe5pnFq0ZN6lt46l4iamlKktsmL6d8TtSk1cr3izXT0bf8U4rl8TOhhcBRW28ubsvD6nGjWHQrltFp9pE1j09Zho0diilyJiNFpq8GeepYpredDDaSa3nltS0TsS9EWiSsZoeW45NbRtSO2L7D1NPSd9v0HfaIvf3mq8S1fMM2pFnh3TaKys9tOhF/lYiWiov5InSOPHuGJ4X68lFsdDENbz0b0DF/L5gP2cXpsvWqnTs5uF0m0+y6ezsZ1aGmk/xa+e0X/ptLeBPQDWxmJmlm4i0NrxcZbJuPiY62Fbd1OL4fhT/AOpnnoea2Gepgaq3MtYj1KTM+4Pq4edvxX6r6jnVLoGrOadndd5mnN9Z3rDjaTs/WQy5+ZDWM69GpBKbN6hD8qCyx/Ku4+dzQ+hjnqoydKzopLgu5BXXBdyHNBjmdL1kdU6qki0yc/4Y4s5maoz0lwJM1HE/EmryNeZklI9xm6l3IrLH8sf0x+h1jj56cp4W+3hrlXPc9BTe2nB84R+hTwFF7aVP9MV5Gv6I+MdCfrw5R7d6JoPbSj2Zl5MB+z+HfyNcpT/dl/or8lOhZ4xBo9XL2Vo7nNf1J+aA/wBJ0905/wDF/sX+iidGzzKDSPSw9lYLbKb/AE/Q10tA0Vul2tfQk8eqxwbPK04PcaadN9+s9VDRtFbE/AZDA0uXYjnPHj46RwseZhCQ6KkelWChxQSwMdzRzni/jfI87HN1+I2M5nf+wIv7CZ6kLyuJGrMdDFS3nUeC6gXgSc8SuMKxTGRxXUPeB6ivsfMbAWqye4L4WW8Gyvs7RNC6mFhLar+usx1tB03sVn1G902TKzUWmPbMxEuHL2cV9vh/cs7N2Q6dW31np1+OamWmZ1MJTOeOzRmLzicxaZMDbhJiVIZGQwGpMlwcxMxMBlgKQSYFkzEdQBzANTLzi8xVy4Hxn1hqfWZ7lomDQpjFVMq5kzMmDVmIzMqjL6R8RgephqohCfILUBpjPgw+la3pmJMtTGDcsZxXcxscZH/Jz4zYVyYOj08S1VXqxzcxakTlHSzomZekYOl62EsQ+IxGz4eK7UU6UHvRmjiHfb+3iWsQXA77LHiv1EA6ZcCh3R5RMJSFIK53w0zMEpC0yyYDzBZhaZaYwOTLuLUi7kXTLl3FqQVyKNMtMWpFpgGyIG5QDCAXJm59xAxRZeVi1U632oiqerIBnreUCpsu4BEBLKCRaBQSANTGRrCblpkwO6QvMJTCTJiG5i8womYByZdxCmWplQ/MQT0iIQefTCuKTCUjsmmIIWmHFMKItIvLxK6XgTQUeBd+Iu7e0K5AeYsXmLTGBncWhcJXdla45qyJPZY7hsyoT169RXTvYUMBt8LlX6ysvCxGAaZdwLkuRR3JmBsSwBZy84NiwCUi8wCZLgMzFqYGYiYQ1SDziLl5gH5yNis4akEXYmYtEJomchEQDz6YyNJl9IkLliL7Dt3nwz/rSrICVbgIXWMiTF0SXEYmKuTOA0vMJUh1OhquyT2XyKKuPhGy/YVKpZCHVbZnvK9oNnJJ3RSblvJzK2bjSDtYu4KkiEB5yk79XrmDclyKKxdwSAFctSBuS4BqZakLuXcYaZcoBSIpAGS4OYvMEGmWpAJl5iKZmCjJMVmBchg057B5r9plTIp7iYh7qEF9LyIMHBtx1DF1C41N3mFy1eR6HMaZdwb8ny1Mmfn5kUYcYEpQv/ixpskZmcaiNDSp21l1K9hNTECM9yRG95a3PBkptsZFWAUtX+C1NFZMzEUxeciIpqkWmKuW5ANJcVnLzDAzMS4vMS4wHcvMLv6ZLgMuS4tMtSAYiC7ltgGQW5erl3ANMvMA2Un6X+QhqmU5i0vTt9CxgZf1Yjn61Ck3tLUuzu+ow0zP6uiCHP1csYmuZHYXSZCHZgwKDIQzKw30lqArMhDh7dvTIxlNFkOvphJC8xCEDWtRUSEAKWwqGwhAJFlp6yEAPeQhCAUXBEIBHtKgQhQUypkIBGy5EIBEVBkIEG9gNPYQgFUy56lqIQIVchCFH//Z"/>
          <p:cNvSpPr>
            <a:spLocks noChangeAspect="1" noChangeArrowheads="1"/>
          </p:cNvSpPr>
          <p:nvPr/>
        </p:nvSpPr>
        <p:spPr bwMode="auto">
          <a:xfrm>
            <a:off x="5922963" y="1227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75" name="AutoShape 24" descr="data:image/jpeg;base64,/9j/4AAQSkZJRgABAQAAAQABAAD/2wCEAAkGBg8QDxAPDw8NDQ0PDw4NDw8NDQ8NDQwPFRAVFBUQEhIXHCYeFxkjGRISHy8gIycpLTgsFR8xNTAqNSYrLCkBCQoKDgwOGg8PGiwcHCQsKSwsKSwpLCwsLy8sKSwpLCwpKSksLCwpKSkpKSopLCksKS8sKSksKSwsKSwpLCkpLP/AABEIAMIBAwMBIgACEQEDEQH/xAAcAAEAAgMBAQEAAAAAAAAAAAAAAgMBBAYFBwj/xAA4EAACAgEDAQUGAwcEAwAAAAAAAQIDEQQSITEFE0FRYQYHInGBkUKh8BQjMlKCwdFikqPxQ2Ry/8QAGgEBAAMBAQEAAAAAAAAAAAAAAAIDBAEFBv/EACMRAQACAgMAAgIDAQAAAAAAAAABAgMREiExBEETIgUyoVH/2gAMAwEAAhEDEQA/APuIAAAAAAAABhsDII5MZOO6TBDcNw2aTMZIORjcNmlmRkr3DI27pZkZK9wUgaWgjkxuObc0nkxkg5mN42aW5BXuJKR3ZpIAHXAAAAAAAAAAAAAAAAAAAYZFsyyDOOwORFyIyZHcQmVkQsyYcityKpWHNpcV7mY3mu7DHeHdnFs7zO41ozJ7znJ2KrtxKDNbeXQZzk5NVrZFyISkVymR5EVWOZjeUOwx3hzknFGyplsJGnGZfXIlWyNqtpGSMGSLoZwAHQAAAAAAAAAAAAAAABFlcibK5EJThRdbjPot30zyQjbnPo/umspkNbwlL+l/JmhXqsSWXw1s/wAEZjcJx637LCiVhr6rUNThFfibT9UZlMp3poiNrHaN5RuMxkcm6UUbUJku8KUzDkVzkS4L4SyzbT4NLTrLN6awhzU5Op0qnIpnMzZI1rJEPyLKVSlYQVhTOwVPJH8jRw1DejI2KpGlFmzQy+ks169PQqZYVUlpsr4wz6AAk4AAAAAAAAAAAAAAAAgyuRYyqTK7J1UXRTTT6NYOb1knFuL6r814M6O1nh9vL4FLxjLb9Gnx90V1t3pbNdxto6KTdscfhzJ+ixj+6PTyeJ2Rd++x/NXNL6NP+zPdjErzT2vwx0ztQijOCSiZJloMmFyZwbOnoK0bWisLdJVgvtfBXKWODOco5zmI0yT3O2taaVkjc1LPPukVzdsxRtVKWWbNMeDWrhlnoRhhHaTylbknXTETZoNdGxSb6M1/HoUFxTQXG6vjz7egAJIgAAAAAAAAAAAAAAAIMpmy2RTNlVllWtazye2lnT2+kVL7SR6lrNHtJZpuXX91Z99uSiZ1LTXxxNOv7q2FnhCSb89nSX5NncbfLleD80fMr7vrx+R3nsnru/0sG+Z1N6eefFwS2y+sXEZ4+zFbXT1FEyolyiWV0ZMnFZN9IUUZ8DbUcIshXgpvfgdmuoZ5tN5a05ZZs1x4NfbybVfQp1uUr+PP1b5POmbHbWurorndbLZVDDk8Sk23JRjGMUsyk20kly20aWg11d6nKpuUa7rtNJtLDsraUnFp8xy+pmvWfWvFaIjTe0VOeTdnWT0NOEX2VGr49NU5T9qMmXd2htNipENvJsRia6OXs2KS4qqLTbRjt6AAmiAAAAAAAAAAAAAABhgVzKLDZbKLkU2WValpRJJ8PlPh+qfD/JstsZGMTPaWuPHyXtCl1WWVS61znW/Xa+H9VhnRe7btBK67Ty/8sI3Q/wDqv4ZLHm4yT/pNT3gdnOrUq5L93qUnnHEboRUZR+sVFr5M8DsHtJUazTXSlsrruj3suWlVJOM20vBJp/T0JTO4R49bfa41c+htV14I6ZxcVKLUoySlGUWpRlFrKaa6poq7V7Yo0tTu1Fkaak1HdLxk+kYpcyk/JckqYvuWa199NmTNaxHO9k+83s7U291GydU3nZ31brVmP5X0z6dTprEU31M9JVia+qIQ5LvQVwDKbVSmdy4X3tUZ7O385q1OlmuWsbputt/Sb6nk+6HtHvKLdI0k9PYroYWM13Sbkn6qcZfSS8jrveE6V2Xre/z3fcSXwvEnNtKtR9d+04r3HUN262TinivSwlPPKnuslsXp4na050mqyL6pt9bqhhYM2Lhk8ELuhqnHFadM0TuWpXXyXbSVUDMkQpCybblKBaUwLjXRVYABNEAAAAAAAAAAAAADDMmGckVzNaxm1KJrWxKbrqNWaMxEhFGaWn6eF7eaXf2dc1jNUqr+mcKE1ux5Pa5I+UVQxL1T69HlH3TWaLvaLqn0sqsr+8Wj4tXp3xnh458cP/GUVXvxhZhjlExDrPY72whotPqa7d0q6a/2jT1xazLnbOmtPhLc4yx0W94WEfPvaH2g1Ouu7zUWZksqEINqmhdMVR/Dx1l1fOeMJerPS71KDX8S2/KX4X90jnq9HOWMJpvOOcPK64TfLO1zzNdbRn4+rbiEu67vDh8Mk4tTWVOMk8qUH4PKTysdDtuxPfPdRXKOvqeqUIycLqlCi6W1dLIPh54+KOPkcdbz1WMcPKxyeffy1nD6p+Ka8Y/JnaZN+pZcUP07odR3lVdmydfeQhZsnt317op7ZbW1lZ8Gy1o4n3T+1C1WkWmsslPV6VYk58uyhzfdTT8cL4HnnMOep63t/wC0UtBoZ3V47+coaejOGo2zeFNp9VFbpY9C+ce+/pg1O+P24L3we08brIaCmSlCife6pxfHf4/d1N/6U3J+rj4o9v3I6VR0uqs8Z6pV48Eoaetp/wDIz5CouTeW5NybcpPMpSk23OT8222/Vn3L3R6PZ2ZGf4rtRqbX64s7qL/2VQJYtTZbk/WvF2pTaXFMupbk80oqlFcELC1Ips6lc11p2vqVaLiqCLS6iM+gAJuAAAAAAAAAAAAAAYkZMM5IhvDwyEzXkym1tLYrsuox0I1QyTVj6dS+qsz65T0nNpiO0oQwj5hb2FJX2wccuNk10xnL3J4XROMov6n1Nrg8zU6Fd93mM7oqL9JRzj8m/sUfyOOYwbr7C34mf8Vpme9uW0vsnGS+JY48f7Hl9s+xDjmcIxlW3uacd3dttvKXist9enyPoiq8jDgfPcc1f2nxpj514tv/AB8C7W7JnDPOXn4mlj8vI8eejk+MSl0WEsyk84UUvF5aSXmz6t7W9jR7xuK65bi+V08PI4nuFXbW88Qvptf8yULIycWvNpcfNHp/GyzbUS25q0tT8kT1p9Y9gPY2PZ2ne7bLVXuM75RXEEl8NMX4xjl8+Lcn44XJe9ztuNl1Wkgtz0+brW+UrJw2wil5qMnJv/VH1w7Q98F03OOl0saYptbtS3O7GeJd1HEU/RyfJx185WWSttk7Jzk7JzlhSnJ/iaXH0XC4R7OXJFa6q8TDHO0zM9tbR6C26UaqoOd1klGqOOtjzjPHEVjLfkmfoD2e7Hho9LRpYcxprjDPVzl1lN/OTk/qcP7rvZ747NdJNRSnptOsYU+V3tn3jsXyn5n0knhjVdyjmmN6hiRXHqSmzFaOz+1lceLGUS6l0ikW9dqsgWFcCwtqjIACTgAAAAAAAAAAAAAGGZMM5IpmiicTZkjEayi0b6hbFtK6afFmykEjJZSkVQmdhCfkTI45JW7jSKKeDWtlybE0a80eB/IzeKcI8hbRzHb0k8+P9vU+e9o6DvLP4M7s7eqaXTDa8uGfQ+1NHKU34Q884wjm+0Uo5jWuP4t3D2yXr48ZMHw78Jh6+SInBFYcfdRscpcO3PEl1XRZfpxyj0uxewbtXZGun4ZzUZSsxmGlry1K18YzmL2x6t48EyOp0eJPC68PP4k8rP3z9j6P7soRWjsgv4o6vUKbxy8yUoZ8/glA+gxxGTqXkbmltun7O0NdFVdNS21VQjXBdcRisLL8X6l7MmJG23UKlbJw6EME5PCKqfdpSn/iE5EExkwVxbcrIhdWywprLjTXxVPoACbgAAAAAAAAAAAAAAACODODIORAAA6AAAw0UW1v6GwV29DJ8vFW+OdpVnUvB7YpclhcRxjJyet00YrKWGuV+v11O71VW5Yb4OY7Sqgsrq8emWfKV/tMPXwZY4alyethy+OJKUlxh+G7l/JP6HZe7NNVapf+xW288Z/ZqljHyjF/1HIay74W0m3Bvr4r9cfU7z3fRX7HJ466nVNebStaj9kkvofQfCidvPzzuXTEWSMYPRt2zsRRXdItNewpyzxrqEq9yimGwYS5KMa1sVItK6kWG+qifQAE3AAAAAAAAAAAAAAAAAAAAAAAAAjZ0JEZ9CGT+kkNDUYSefLxOc1cYvj4V1x4tcnTahLHPHzPA1mjTz8OX18sr0Z8xTB+8zp6GKf1lz+o0mJp4jiWE8Z5/Sydj7GUbNFUmsOUrrH6uVsnn6nO2dn54jnMntim8YlJqKWfDlp5O40enVdcK10hGMFxjOFjOPoe38THx3LPmtE9QtBkG7TOjIokjYaIOBny0myVZ0o2koQLVWSUSNMUx6lNiCJAGqI0rAAdAAAAAAAAAAAAAAAAAAAAAAAAAjIkYwRtG40KbYZWDSt0Oen/AEeltGwojBCyL6eXRoE5xbXCal83F5X54+x6qCiZL611CEzsABJwAAAAAAAAAAAAAAAAAAAAAAAAAAAAAAAAAAAAAAAAAAAAAAAAAAAAAAAAAAAAAAAB/9k="/>
          <p:cNvSpPr>
            <a:spLocks noChangeAspect="1" noChangeArrowheads="1"/>
          </p:cNvSpPr>
          <p:nvPr/>
        </p:nvSpPr>
        <p:spPr bwMode="auto">
          <a:xfrm>
            <a:off x="6075363" y="1379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45076" name="AutoShape 26" descr="data:image/jpeg;base64,/9j/4AAQSkZJRgABAQAAAQABAAD/2wCEAAkGBg8QDxAPDw8NDQ0PDw4NDw8NDQ8NDQwPFRAVFBUQEhIXHCYeFxkjGRISHy8gIycpLTgsFR8xNTAqNSYrLCkBCQoKDgwOGg8PGiwcHCQsKSwsKSwpLCwsLy8sKSwpLCwpKSksLCwpKSkpKSopLCksKS8sKSksKSwsKSwpLCkpLP/AABEIAMIBAwMBIgACEQEDEQH/xAAcAAEAAgMBAQEAAAAAAAAAAAAAAgMBBAYFBwj/xAA4EAACAgEDAQUGAwcEAwAAAAAAAQIDEQQSITEFE0FRYQYHInGBkUKh8BQjMlKCwdFikqPxQ2Ry/8QAGgEBAAMBAQEAAAAAAAAAAAAAAAIDBAEFBv/EACMRAQACAgMAAgIDAQAAAAAAAAABAgMREiExBEETIgUyoVH/2gAMAwEAAhEDEQA/APuIAAAAAAAABhsDII5MZOO6TBDcNw2aTMZIORjcNmlmRkr3DI27pZkZK9wUgaWgjkxuObc0nkxkg5mN42aW5BXuJKR3ZpIAHXAAAAAAAAAAAAAAAAAAAYZFsyyDOOwORFyIyZHcQmVkQsyYcityKpWHNpcV7mY3mu7DHeHdnFs7zO41ozJ7znJ2KrtxKDNbeXQZzk5NVrZFyISkVymR5EVWOZjeUOwx3hzknFGyplsJGnGZfXIlWyNqtpGSMGSLoZwAHQAAAAAAAAAAAAAAABFlcibK5EJThRdbjPot30zyQjbnPo/umspkNbwlL+l/JmhXqsSWXw1s/wAEZjcJx637LCiVhr6rUNThFfibT9UZlMp3poiNrHaN5RuMxkcm6UUbUJku8KUzDkVzkS4L4SyzbT4NLTrLN6awhzU5Op0qnIpnMzZI1rJEPyLKVSlYQVhTOwVPJH8jRw1DejI2KpGlFmzQy+ks169PQqZYVUlpsr4wz6AAk4AAAAAAAAAAAAAAAAgyuRYyqTK7J1UXRTTT6NYOb1knFuL6r814M6O1nh9vL4FLxjLb9Gnx90V1t3pbNdxto6KTdscfhzJ+ixj+6PTyeJ2Rd++x/NXNL6NP+zPdjErzT2vwx0ztQijOCSiZJloMmFyZwbOnoK0bWisLdJVgvtfBXKWODOco5zmI0yT3O2taaVkjc1LPPukVzdsxRtVKWWbNMeDWrhlnoRhhHaTylbknXTETZoNdGxSb6M1/HoUFxTQXG6vjz7egAJIgAAAAAAAAAAAAAAAIMpmy2RTNlVllWtazye2lnT2+kVL7SR6lrNHtJZpuXX91Z99uSiZ1LTXxxNOv7q2FnhCSb89nSX5NncbfLleD80fMr7vrx+R3nsnru/0sG+Z1N6eefFwS2y+sXEZ4+zFbXT1FEyolyiWV0ZMnFZN9IUUZ8DbUcIshXgpvfgdmuoZ5tN5a05ZZs1x4NfbybVfQp1uUr+PP1b5POmbHbWurorndbLZVDDk8Sk23JRjGMUsyk20kly20aWg11d6nKpuUa7rtNJtLDsraUnFp8xy+pmvWfWvFaIjTe0VOeTdnWT0NOEX2VGr49NU5T9qMmXd2htNipENvJsRia6OXs2KS4qqLTbRjt6AAmiAAAAAAAAAAAAAABhgVzKLDZbKLkU2WValpRJJ8PlPh+qfD/JstsZGMTPaWuPHyXtCl1WWVS61znW/Xa+H9VhnRe7btBK67Ty/8sI3Q/wDqv4ZLHm4yT/pNT3gdnOrUq5L93qUnnHEboRUZR+sVFr5M8DsHtJUazTXSlsrruj3suWlVJOM20vBJp/T0JTO4R49bfa41c+htV14I6ZxcVKLUoySlGUWpRlFrKaa6poq7V7Yo0tTu1Fkaak1HdLxk+kYpcyk/JckqYvuWa199NmTNaxHO9k+83s7U291GydU3nZ31brVmP5X0z6dTprEU31M9JVia+qIQ5LvQVwDKbVSmdy4X3tUZ7O385q1OlmuWsbputt/Sb6nk+6HtHvKLdI0k9PYroYWM13Sbkn6qcZfSS8jrveE6V2Xre/z3fcSXwvEnNtKtR9d+04r3HUN262TinivSwlPPKnuslsXp4na050mqyL6pt9bqhhYM2Lhk8ELuhqnHFadM0TuWpXXyXbSVUDMkQpCybblKBaUwLjXRVYABNEAAAAAAAAAAAAADDMmGckVzNaxm1KJrWxKbrqNWaMxEhFGaWn6eF7eaXf2dc1jNUqr+mcKE1ux5Pa5I+UVQxL1T69HlH3TWaLvaLqn0sqsr+8Wj4tXp3xnh458cP/GUVXvxhZhjlExDrPY72whotPqa7d0q6a/2jT1xazLnbOmtPhLc4yx0W94WEfPvaH2g1Ouu7zUWZksqEINqmhdMVR/Dx1l1fOeMJerPS71KDX8S2/KX4X90jnq9HOWMJpvOOcPK64TfLO1zzNdbRn4+rbiEu67vDh8Mk4tTWVOMk8qUH4PKTysdDtuxPfPdRXKOvqeqUIycLqlCi6W1dLIPh54+KOPkcdbz1WMcPKxyeffy1nD6p+Ka8Y/JnaZN+pZcUP07odR3lVdmydfeQhZsnt317op7ZbW1lZ8Gy1o4n3T+1C1WkWmsslPV6VYk58uyhzfdTT8cL4HnnMOep63t/wC0UtBoZ3V47+coaejOGo2zeFNp9VFbpY9C+ce+/pg1O+P24L3we08brIaCmSlCife6pxfHf4/d1N/6U3J+rj4o9v3I6VR0uqs8Z6pV48Eoaetp/wDIz5CouTeW5NybcpPMpSk23OT8222/Vn3L3R6PZ2ZGf4rtRqbX64s7qL/2VQJYtTZbk/WvF2pTaXFMupbk80oqlFcELC1Ips6lc11p2vqVaLiqCLS6iM+gAJuAAAAAAAAAAAAAAYkZMM5IhvDwyEzXkym1tLYrsuox0I1QyTVj6dS+qsz65T0nNpiO0oQwj5hb2FJX2wccuNk10xnL3J4XROMov6n1Nrg8zU6Fd93mM7oqL9JRzj8m/sUfyOOYwbr7C34mf8Vpme9uW0vsnGS+JY48f7Hl9s+xDjmcIxlW3uacd3dttvKXist9enyPoiq8jDgfPcc1f2nxpj514tv/AB8C7W7JnDPOXn4mlj8vI8eejk+MSl0WEsyk84UUvF5aSXmz6t7W9jR7xuK65bi+V08PI4nuFXbW88Qvptf8yULIycWvNpcfNHp/GyzbUS25q0tT8kT1p9Y9gPY2PZ2ne7bLVXuM75RXEEl8NMX4xjl8+Lcn44XJe9ztuNl1Wkgtz0+brW+UrJw2wil5qMnJv/VH1w7Q98F03OOl0saYptbtS3O7GeJd1HEU/RyfJx185WWSttk7Jzk7JzlhSnJ/iaXH0XC4R7OXJFa6q8TDHO0zM9tbR6C26UaqoOd1klGqOOtjzjPHEVjLfkmfoD2e7Hho9LRpYcxprjDPVzl1lN/OTk/qcP7rvZ747NdJNRSnptOsYU+V3tn3jsXyn5n0knhjVdyjmmN6hiRXHqSmzFaOz+1lceLGUS6l0ikW9dqsgWFcCwtqjIACTgAAAAAAAAAAAAAGGZMM5IpmiicTZkjEayi0b6hbFtK6afFmykEjJZSkVQmdhCfkTI45JW7jSKKeDWtlybE0a80eB/IzeKcI8hbRzHb0k8+P9vU+e9o6DvLP4M7s7eqaXTDa8uGfQ+1NHKU34Q884wjm+0Uo5jWuP4t3D2yXr48ZMHw78Jh6+SInBFYcfdRscpcO3PEl1XRZfpxyj0uxewbtXZGun4ZzUZSsxmGlry1K18YzmL2x6t48EyOp0eJPC68PP4k8rP3z9j6P7soRWjsgv4o6vUKbxy8yUoZ8/glA+gxxGTqXkbmltun7O0NdFVdNS21VQjXBdcRisLL8X6l7MmJG23UKlbJw6EME5PCKqfdpSn/iE5EExkwVxbcrIhdWywprLjTXxVPoACbgAAAAAAAAAAAAAAACODODIORAAA6AAAw0UW1v6GwV29DJ8vFW+OdpVnUvB7YpclhcRxjJyet00YrKWGuV+v11O71VW5Yb4OY7Sqgsrq8emWfKV/tMPXwZY4alyethy+OJKUlxh+G7l/JP6HZe7NNVapf+xW288Z/ZqljHyjF/1HIay74W0m3Bvr4r9cfU7z3fRX7HJ466nVNebStaj9kkvofQfCidvPzzuXTEWSMYPRt2zsRRXdItNewpyzxrqEq9yimGwYS5KMa1sVItK6kWG+qifQAE3AAAAAAAAAAAAAAAAAAAAAAAAAjZ0JEZ9CGT+kkNDUYSefLxOc1cYvj4V1x4tcnTahLHPHzPA1mjTz8OX18sr0Z8xTB+8zp6GKf1lz+o0mJp4jiWE8Z5/Sydj7GUbNFUmsOUrrH6uVsnn6nO2dn54jnMntim8YlJqKWfDlp5O40enVdcK10hGMFxjOFjOPoe38THx3LPmtE9QtBkG7TOjIokjYaIOBny0myVZ0o2koQLVWSUSNMUx6lNiCJAGqI0rAAdAAAAAAAAAAAAAAAAAAAAAAAAAjIkYwRtG40KbYZWDSt0Oen/AEeltGwojBCyL6eXRoE5xbXCal83F5X54+x6qCiZL611CEzsABJwAAAAAAAAAAAAAAAAAAAAAAAAAAAAAAAAAAAAAAAAAAAAAAAAAAAAAAAAAAAAAAAB/9k="/>
          <p:cNvSpPr>
            <a:spLocks noChangeAspect="1" noChangeArrowheads="1"/>
          </p:cNvSpPr>
          <p:nvPr/>
        </p:nvSpPr>
        <p:spPr bwMode="auto">
          <a:xfrm>
            <a:off x="6227763" y="1531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 smtClean="0">
              <a:solidFill>
                <a:srgbClr val="F8F8F8"/>
              </a:solidFill>
            </a:endParaRPr>
          </a:p>
        </p:txBody>
      </p:sp>
      <p:sp>
        <p:nvSpPr>
          <p:cNvPr id="22" name="Rectângulo 21"/>
          <p:cNvSpPr/>
          <p:nvPr/>
        </p:nvSpPr>
        <p:spPr>
          <a:xfrm rot="21157394">
            <a:off x="345717" y="1667918"/>
            <a:ext cx="8828929" cy="2862322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Devemos reconhecer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 humildade e verdade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pt-PT" sz="36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nossa missão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como fez o João Batista… E proclamar,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 Alegria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que </a:t>
            </a:r>
            <a:r>
              <a:rPr lang="pt-PT" sz="36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Espírito do Senhor </a:t>
            </a:r>
            <a:r>
              <a:rPr lang="pt-PT" sz="36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 quem age em </a:t>
            </a:r>
            <a:r>
              <a:rPr lang="pt-PT" sz="36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nós e por nós…</a:t>
            </a:r>
            <a:endParaRPr lang="pt-PT" sz="36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1857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89090" y="1988840"/>
            <a:ext cx="4621896" cy="39887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324826" y="1122299"/>
            <a:ext cx="8495646" cy="497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SENHOR VEM E NÃO TARDARÁ,</a:t>
            </a:r>
          </a:p>
          <a:p>
            <a:pPr lvl="4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ILUMINARÁ AS NOSSAS TREVAS</a:t>
            </a:r>
          </a:p>
          <a:p>
            <a:pPr lvl="4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MANIFESTAR-SE-Á A TODOS OS </a:t>
            </a:r>
            <a:r>
              <a:rPr kumimoji="0" lang="pt-PT" sz="2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POVOS,</a:t>
            </a: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4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A </a:t>
            </a: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TODOS OS POVOS</a:t>
            </a:r>
            <a:r>
              <a:rPr kumimoji="0" lang="pt-PT" sz="2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Cantai a Deus, </a:t>
            </a:r>
          </a:p>
          <a:p>
            <a:pPr lvl="1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entoai um cântico ao seu nome.</a:t>
            </a:r>
          </a:p>
          <a:p>
            <a:pPr lvl="1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Abri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caminho </a:t>
            </a:r>
          </a:p>
          <a:p>
            <a:pPr lvl="1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   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àquele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avança </a:t>
            </a:r>
          </a:p>
          <a:p>
            <a:pPr lvl="1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sobre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as nuvens.</a:t>
            </a:r>
          </a:p>
          <a:p>
            <a:pPr lvl="1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seu nome é Senhor: </a:t>
            </a:r>
          </a:p>
          <a:p>
            <a:pPr lvl="1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exultai na sua presença.</a:t>
            </a:r>
          </a:p>
          <a:p>
            <a:pPr lvl="1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Cantai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Deus, </a:t>
            </a:r>
          </a:p>
          <a:p>
            <a:pPr lvl="1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entoai um cântico novo!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 rot="20117818">
            <a:off x="333361" y="775353"/>
            <a:ext cx="2569563" cy="48568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16297" y="606971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7" descr="http://t2.gstatic.com/images?q=tbn:ANd9GcTAejPYsBNpJ9bUHDCUxosPAFkSxEG0dI7woTE_LFgeYepgbVHQU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340769"/>
            <a:ext cx="2808312" cy="35438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Line 4"/>
          <p:cNvSpPr>
            <a:spLocks noChangeShapeType="1"/>
          </p:cNvSpPr>
          <p:nvPr/>
        </p:nvSpPr>
        <p:spPr bwMode="auto">
          <a:xfrm flipV="1">
            <a:off x="1908175" y="908720"/>
            <a:ext cx="3877504" cy="8980"/>
          </a:xfrm>
          <a:prstGeom prst="line">
            <a:avLst/>
          </a:prstGeom>
          <a:noFill/>
          <a:ln w="3175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774146" y="476672"/>
            <a:ext cx="4093998" cy="4608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(Oração Inicial)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683568" y="879500"/>
            <a:ext cx="7993062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>
              <a:lnSpc>
                <a:spcPct val="90000"/>
              </a:lnSpc>
              <a:defRPr/>
            </a:pPr>
            <a:r>
              <a:rPr kumimoji="0" lang="pt-PT" b="0" baseline="0" dirty="0">
                <a:latin typeface="Arial" charset="0"/>
              </a:rPr>
              <a:t>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[</a:t>
            </a:r>
            <a:r>
              <a:rPr kumimoji="0" lang="pt-PT" sz="2000" b="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 ACENDER  A  </a:t>
            </a:r>
            <a:r>
              <a:rPr kumimoji="0" lang="pt-PT" sz="2000" i="1" baseline="0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3ª  VELA</a:t>
            </a:r>
            <a:r>
              <a:rPr kumimoji="0" lang="pt-PT" sz="2000" b="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]</a:t>
            </a:r>
          </a:p>
          <a:p>
            <a:pPr algn="l">
              <a:lnSpc>
                <a:spcPct val="90000"/>
              </a:lnSpc>
              <a:defRPr/>
            </a:pPr>
            <a:r>
              <a:rPr kumimoji="0" lang="pt-PT" sz="1000" b="0" i="1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Nas trevas brilhou uma Luz.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No deserto ouviu-se uma voz.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Anuncia-se uma bela notícia: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O Senhor está a chegar! 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João Batista não é a Luz: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é a voz que anuncia a Luz.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Acendemos, Senhor, estas </a:t>
            </a:r>
            <a:r>
              <a:rPr kumimoji="0" lang="pt-PT" u="sng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três velas</a:t>
            </a:r>
            <a:endParaRPr kumimoji="0" lang="pt-PT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como sinal de que queremos que sejas Tu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Luz que nos ilumina,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fogo que nos aquece.</a:t>
            </a:r>
          </a:p>
          <a:p>
            <a:pPr algn="l"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Vem, Senhor, e ilumina-nos!</a:t>
            </a:r>
            <a:r>
              <a:rPr kumimoji="0" lang="pt-PT" sz="2400" spc="100" baseline="0" dirty="0">
                <a:effectLst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81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1207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1908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8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405054" y="1196752"/>
            <a:ext cx="857829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“O espírito do Senhor está sobre mim,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Senhor me ungiu e me enviou a anunciar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boa nova aos pobres, a curar os corações atribulados,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proclamar a redenção aos cativos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liberdade aos prisioneiros,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promulgar o ano da graça do Senhor.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Exulto de alegria no Senhor, a minha alma rejubila no meu Deus, que me revestiu com as vestes da salvação e me envolveu num manto de justiça,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noivo que cinge a fronte com o diadema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noiva que se adorna com as suas jóias.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a terra faz brotar 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germes 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jardim germinar 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sementes, assim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Deus fará brotar a justiça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louvor diante de todas as nações”.         (Is 61)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475656" y="916438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20208885">
            <a:off x="686601" y="5874366"/>
            <a:ext cx="1538374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2379488" y="5510046"/>
            <a:ext cx="6152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cap="all" spc="300" baseline="0" dirty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</a:rPr>
              <a:t>A MINHA ALMA </a:t>
            </a:r>
            <a:endParaRPr lang="pt-PT" cap="all" spc="300" baseline="0" dirty="0" smtClean="0">
              <a:solidFill>
                <a:srgbClr val="F8F8F8"/>
              </a:solidFill>
              <a:latin typeface="Arial Black" panose="020B0A04020102020204" pitchFamily="34" charset="0"/>
              <a:ea typeface="Times New Roman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cap="all" spc="300" baseline="0" dirty="0" smtClean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</a:rPr>
              <a:t>	EXULTA </a:t>
            </a:r>
            <a:r>
              <a:rPr lang="pt-PT" cap="all" spc="300" baseline="0" dirty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</a:rPr>
              <a:t>NO SENHOR</a:t>
            </a:r>
            <a:r>
              <a:rPr lang="pt-PT" cap="all" spc="300" baseline="0" dirty="0" smtClean="0">
                <a:solidFill>
                  <a:srgbClr val="F8F8F8"/>
                </a:solidFill>
                <a:latin typeface="Arial Black" panose="020B0A04020102020204" pitchFamily="34" charset="0"/>
                <a:ea typeface="Times New Roman"/>
              </a:rPr>
              <a:t>!</a:t>
            </a:r>
            <a:endParaRPr lang="pt-PT" cap="all" spc="300" baseline="0" dirty="0">
              <a:solidFill>
                <a:srgbClr val="F8F8F8"/>
              </a:solidFill>
              <a:latin typeface="Arial Black" panose="020B0A04020102020204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2229" name="Seta para baixo 10"/>
          <p:cNvSpPr>
            <a:spLocks noChangeArrowheads="1"/>
          </p:cNvSpPr>
          <p:nvPr/>
        </p:nvSpPr>
        <p:spPr bwMode="auto">
          <a:xfrm rot="-1879668">
            <a:off x="7027611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pic>
        <p:nvPicPr>
          <p:cNvPr id="5223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31273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1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975420" y="1268760"/>
            <a:ext cx="705296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Irmãos: Vivei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sempre alegres, orai sem cessar,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dai graças em todas as circunstâncias,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é esta a vontade de Deus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vosso respeito em Cristo Jesus.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apagueis o Espírito,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desprezeis os dons proféticos;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avaliai tudo, conservando o que for bom.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Afastai-vos de toda a espécie de mal.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Deus da paz vos santifique totalmente,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todo o vosso ser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– espírito, alma e corpo –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conserve irrepreensível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 vinda de Nosso Senhor Jesus Cristo.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fiel Aquele que vos chama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cumprirá as suas promessas”.         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(1 Ts 5)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619672" y="908720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3779912" y="6122716"/>
            <a:ext cx="3115914" cy="258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34117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15972</TotalTime>
  <Words>1703</Words>
  <Application>Microsoft Office PowerPoint</Application>
  <PresentationFormat>Apresentação no Ecrã (4:3)</PresentationFormat>
  <Paragraphs>299</Paragraphs>
  <Slides>28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5</vt:i4>
      </vt:variant>
      <vt:variant>
        <vt:lpstr>Títulos dos diapositivos</vt:lpstr>
      </vt:variant>
      <vt:variant>
        <vt:i4>28</vt:i4>
      </vt:variant>
    </vt:vector>
  </HeadingPairs>
  <TitlesOfParts>
    <vt:vector size="40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5_Modelo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S- Mistério da fé!       P- Anunciamos, Senhor, a Vossa morte,           proclamamos a Vossa Ressurreição.          Vinde, Senhor Jesus!       (2ª)  S- Mistério admirável da nossa fé!        P- Quando comemos deste pão            e bebemos deste cálice,             anunciamos, Senhor, a Vossa morte,            esperando a Vossa vinda gloriosa.       (3ª) S- Mistério da fé para a salvação do mundo!          P-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1258</cp:revision>
  <dcterms:created xsi:type="dcterms:W3CDTF">2006-05-02T09:35:59Z</dcterms:created>
  <dcterms:modified xsi:type="dcterms:W3CDTF">2015-01-10T11:06:04Z</dcterms:modified>
</cp:coreProperties>
</file>