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1061" r:id="rId3"/>
    <p:sldMasterId id="2147491074" r:id="rId4"/>
    <p:sldMasterId id="2147491087" r:id="rId5"/>
  </p:sldMasterIdLst>
  <p:notesMasterIdLst>
    <p:notesMasterId r:id="rId35"/>
  </p:notesMasterIdLst>
  <p:sldIdLst>
    <p:sldId id="370" r:id="rId6"/>
    <p:sldId id="281" r:id="rId7"/>
    <p:sldId id="367" r:id="rId8"/>
    <p:sldId id="353" r:id="rId9"/>
    <p:sldId id="386" r:id="rId10"/>
    <p:sldId id="382" r:id="rId11"/>
    <p:sldId id="392" r:id="rId12"/>
    <p:sldId id="372" r:id="rId13"/>
    <p:sldId id="363" r:id="rId14"/>
    <p:sldId id="354" r:id="rId15"/>
    <p:sldId id="362" r:id="rId16"/>
    <p:sldId id="379" r:id="rId17"/>
    <p:sldId id="307" r:id="rId18"/>
    <p:sldId id="335" r:id="rId19"/>
    <p:sldId id="393" r:id="rId20"/>
    <p:sldId id="342" r:id="rId21"/>
    <p:sldId id="387" r:id="rId22"/>
    <p:sldId id="388" r:id="rId23"/>
    <p:sldId id="394" r:id="rId24"/>
    <p:sldId id="395" r:id="rId25"/>
    <p:sldId id="396" r:id="rId26"/>
    <p:sldId id="389" r:id="rId27"/>
    <p:sldId id="397" r:id="rId28"/>
    <p:sldId id="383" r:id="rId29"/>
    <p:sldId id="384" r:id="rId30"/>
    <p:sldId id="364" r:id="rId31"/>
    <p:sldId id="385" r:id="rId32"/>
    <p:sldId id="377" r:id="rId33"/>
    <p:sldId id="391" r:id="rId34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FFCC66"/>
    <a:srgbClr val="FFFF66"/>
    <a:srgbClr val="FF9933"/>
    <a:srgbClr val="FF6600"/>
    <a:srgbClr val="FFCC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84D1716-FF52-4E83-9325-980BDF85F083}" type="datetimeFigureOut">
              <a:rPr lang="pt-PT"/>
              <a:pPr>
                <a:defRPr/>
              </a:pPr>
              <a:t>07/10/2014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4CA899-A870-45A6-8A98-A2DEAA98574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83607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E908553-A636-44C4-B5B6-13013FA26F03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76671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5BF3DAC-E29F-4EC1-83D7-A6F748D9A27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790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1656D5D-F5F2-4AF1-AD73-741D406FAAE3}" type="slidenum">
              <a:rPr lang="pt-PT" altLang="pt-PT" sz="1200"/>
              <a:pPr eaLnBrk="1" hangingPunct="1"/>
              <a:t>11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765966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501893E-8F02-4D00-93CB-90E794F458DA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24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49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4EB7F18-D820-4D2C-B7DF-B6260AA5A8BA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3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5FABEF1-4AC7-4655-BED2-F3A7C68E365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812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6A70BF5-E51E-4F91-B6E7-77DBC8EB2E6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774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6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A1A019A-C7FA-4EA1-88B9-D2DD8B883940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12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5BF3DAC-E29F-4EC1-83D7-A6F748D9A272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68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73A504-0A86-4719-BEDF-FA792BF7BF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69428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36AF9-C7DC-4D3E-B31D-97EAE25A186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8323126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5BB52-A331-4D35-BB5E-59F0DC2D857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4257410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8B7B7-5B64-415E-B352-115CBB62A80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8426646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8BFC072B-C322-42BC-8504-1D4C308D42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06527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1D2AF70-84A5-4D30-AC76-F58763997C6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0456579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27F78E2-A938-41BD-9BFB-F1484D129C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3813432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E42221F1-8918-4128-B83A-6C8FD515794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3702275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3C64A51-DD6B-417E-BB3D-279464B0BF3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879322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C95F5C6-268C-4442-AAE5-4106B11227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6713911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8E27B585-B62E-421A-BAC0-22453488D44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2081900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04DC2-3DAD-491B-9FB9-C4D269FA912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0524198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3E28A89-F151-4A01-9719-44B14428DA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2061700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FB4A2B5D-8264-4893-8049-C4A9E638994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0324325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B16AB242-A0C7-4F66-8E67-85B2627629B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6337205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E2422836-0C5E-4F54-917C-CD68ED0D1A2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0536939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EE2FC05F-67D7-44C4-A107-F839653CCE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506861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747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46565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5091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72561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4295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2F08C-135A-4A00-AF75-519DEC4BB4A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9176863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29209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485496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73550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07588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7154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045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8886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0635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6657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28686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DBA36-9AFE-4EED-BFA6-B947A09493D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2040993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23552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35144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64637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26874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83598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94715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70429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13943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93588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64536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5C0A2-78E5-4163-87B5-01852D3E38A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636397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5256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8371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098931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242582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430337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892867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433950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800709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894724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90077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BEF9-EF7E-4790-B316-51F67B9524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72031940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269914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7C811-51E8-48AD-914C-AC8336DD2A3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7381687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65AFF-4A57-4567-AE58-682FF010CBB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0240474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72688-D386-45B1-BDD1-69C367573EC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9852252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44505934-635E-45E3-A47F-E49C6ACED49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36" r:id="rId1"/>
    <p:sldLayoutId id="2147491037" r:id="rId2"/>
    <p:sldLayoutId id="2147491038" r:id="rId3"/>
    <p:sldLayoutId id="2147491039" r:id="rId4"/>
    <p:sldLayoutId id="2147491040" r:id="rId5"/>
    <p:sldLayoutId id="2147491041" r:id="rId6"/>
    <p:sldLayoutId id="2147491042" r:id="rId7"/>
    <p:sldLayoutId id="2147491043" r:id="rId8"/>
    <p:sldLayoutId id="2147491044" r:id="rId9"/>
    <p:sldLayoutId id="2147491045" r:id="rId10"/>
    <p:sldLayoutId id="2147491046" r:id="rId11"/>
    <p:sldLayoutId id="21474910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B2EA569-C8A0-4C15-B333-5753A357482B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048" r:id="rId1"/>
    <p:sldLayoutId id="2147491049" r:id="rId2"/>
    <p:sldLayoutId id="2147491050" r:id="rId3"/>
    <p:sldLayoutId id="2147491051" r:id="rId4"/>
    <p:sldLayoutId id="2147491052" r:id="rId5"/>
    <p:sldLayoutId id="2147491053" r:id="rId6"/>
    <p:sldLayoutId id="2147491054" r:id="rId7"/>
    <p:sldLayoutId id="2147491055" r:id="rId8"/>
    <p:sldLayoutId id="2147491056" r:id="rId9"/>
    <p:sldLayoutId id="2147491057" r:id="rId10"/>
    <p:sldLayoutId id="2147491058" r:id="rId11"/>
    <p:sldLayoutId id="21474910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73009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062" r:id="rId1"/>
    <p:sldLayoutId id="2147491063" r:id="rId2"/>
    <p:sldLayoutId id="2147491064" r:id="rId3"/>
    <p:sldLayoutId id="2147491065" r:id="rId4"/>
    <p:sldLayoutId id="2147491066" r:id="rId5"/>
    <p:sldLayoutId id="2147491067" r:id="rId6"/>
    <p:sldLayoutId id="2147491068" r:id="rId7"/>
    <p:sldLayoutId id="2147491069" r:id="rId8"/>
    <p:sldLayoutId id="2147491070" r:id="rId9"/>
    <p:sldLayoutId id="2147491071" r:id="rId10"/>
    <p:sldLayoutId id="2147491072" r:id="rId11"/>
    <p:sldLayoutId id="21474910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373393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075" r:id="rId1"/>
    <p:sldLayoutId id="2147491076" r:id="rId2"/>
    <p:sldLayoutId id="2147491077" r:id="rId3"/>
    <p:sldLayoutId id="2147491078" r:id="rId4"/>
    <p:sldLayoutId id="2147491079" r:id="rId5"/>
    <p:sldLayoutId id="2147491080" r:id="rId6"/>
    <p:sldLayoutId id="2147491081" r:id="rId7"/>
    <p:sldLayoutId id="2147491082" r:id="rId8"/>
    <p:sldLayoutId id="2147491083" r:id="rId9"/>
    <p:sldLayoutId id="2147491084" r:id="rId10"/>
    <p:sldLayoutId id="2147491085" r:id="rId11"/>
    <p:sldLayoutId id="21474910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223843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088" r:id="rId1"/>
    <p:sldLayoutId id="2147491089" r:id="rId2"/>
    <p:sldLayoutId id="2147491090" r:id="rId3"/>
    <p:sldLayoutId id="2147491091" r:id="rId4"/>
    <p:sldLayoutId id="2147491092" r:id="rId5"/>
    <p:sldLayoutId id="2147491093" r:id="rId6"/>
    <p:sldLayoutId id="2147491094" r:id="rId7"/>
    <p:sldLayoutId id="2147491095" r:id="rId8"/>
    <p:sldLayoutId id="2147491096" r:id="rId9"/>
    <p:sldLayoutId id="2147491097" r:id="rId10"/>
    <p:sldLayoutId id="2147491098" r:id="rId11"/>
    <p:sldLayoutId id="21474910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9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7" descr="http://2.bp.blogspot.com/-o8jiqY-z5ms/Tcply3r9rtI/AAAAAAAAAWw/LMQ4H-mpZsw/s1600/Pic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8" y="1539875"/>
            <a:ext cx="3152775" cy="4464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9138"/>
            <a:ext cx="7200900" cy="381635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Diz o Senhor: 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«Permanecei em Mim e Eu permanecerei em vós;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quem permanece em Mim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dá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muito fruto». 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971550" y="1628775"/>
            <a:ext cx="3744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8920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971550" y="1161480"/>
            <a:ext cx="3744912" cy="3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94550" y="594677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9942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70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74713" y="1384300"/>
            <a:ext cx="7081837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aos seus discípulos: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a verdadeira vide 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 Pai é o agricultor.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corta todo o ramo que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em Mim e não dá fruto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limpa todo aquele que dá fruto,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dê ainda mais fruto.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já estais limpos,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causa da palavra que vos anunciei.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Permanecei em Mim e Eu permanecerei em vós.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ramo não pode dar fruto por si mesmo,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permanecer na videira, assim também vós,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permanecerdes em Mim.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 a videira, vós sois os ramos.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20056" y="980728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4096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88" y="14970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0966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89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900113" y="1989138"/>
            <a:ext cx="6985000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alguém permanece em Mim e Eu nele,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esse dá muito fruto,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sem Mim nada podeis fazer.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alguém não permanece em Mim,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lançado fora, como o ramo, e secará.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Esses ramos, apanham-nos,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lançam-nos ao fogo e eles ardem.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permanecerdes em Mim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minhas palavras permanecerem em vós,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pedireis o que quiserdes e ser-vos-á concedido.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glória de meu Pai é que deis muito fruto.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vos tornareis meus discípulos»”.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(Jo 15)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20056" y="1268792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6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3011" name="WordArt 11"/>
          <p:cNvSpPr>
            <a:spLocks noChangeArrowheads="1" noChangeShapeType="1" noTextEdit="1"/>
          </p:cNvSpPr>
          <p:nvPr/>
        </p:nvSpPr>
        <p:spPr bwMode="auto">
          <a:xfrm>
            <a:off x="1986263" y="5175249"/>
            <a:ext cx="5832475" cy="792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SENHOR, QUEREMOS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DAR MUITO FRUTO !</a:t>
            </a:r>
            <a:endParaRPr lang="es-ES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43012" name="Line 12"/>
          <p:cNvSpPr>
            <a:spLocks noChangeShapeType="1"/>
          </p:cNvSpPr>
          <p:nvPr/>
        </p:nvSpPr>
        <p:spPr bwMode="auto">
          <a:xfrm>
            <a:off x="3500438" y="1557338"/>
            <a:ext cx="4284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1935163"/>
            <a:ext cx="85693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que é, ao mesmo tempo a Cepa e o Vinhateiro. E nós, as varas e ramos, devemos saber conduzir a seiva – que é o seu Sangue – para os outros.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a seiva do amor corra por todos os ramos da Igreja...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a seiva da paz e o diálogo encha os corações de todos...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a seiva da confiança encha o coração dos sofredores...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a seiva da união fraterna, fruto da verdade que nos 	liberta, sacie os corações da nossa comunidade…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8" y="1052736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659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0" descr="https://encrypted-tbn0.google.com/images?q=tbn:ANd9GcSNAXr3RkaFZFDysNStm0p-mW9mHPFQlkUXYzzaaMm9-M8y6da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1484313"/>
            <a:ext cx="2730500" cy="3625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Imagem 7" descr="http://comps.canstockphoto.com/can-stock-photo_csp52041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933825"/>
            <a:ext cx="2901950" cy="2262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61" name="Line 6"/>
          <p:cNvSpPr>
            <a:spLocks noChangeShapeType="1"/>
          </p:cNvSpPr>
          <p:nvPr/>
        </p:nvSpPr>
        <p:spPr bwMode="auto">
          <a:xfrm flipH="1">
            <a:off x="539552" y="1253903"/>
            <a:ext cx="2819468" cy="950961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Rectângulo 2"/>
          <p:cNvSpPr/>
          <p:nvPr/>
        </p:nvSpPr>
        <p:spPr>
          <a:xfrm>
            <a:off x="808831" y="2065046"/>
            <a:ext cx="7866063" cy="363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POVO DE DEUS TE ACLAMA: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NOSSA SENHORA DA PAZ!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MUNDO CHAMA POR TI: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 MÃE DE DEUS NOSSA MÃE!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AVE, AVE, NOSSA SENHORA DA PAZ!</a:t>
            </a:r>
          </a:p>
          <a:p>
            <a:pPr algn="l"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paz que o mundo não tem,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só do Céu nos vem, só Tu no-la dás!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Só Tu, ó Virgem Maria,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Rainha do mundo, Rainha da paz!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506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508877">
            <a:off x="332177" y="1306411"/>
            <a:ext cx="3046756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609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6805" y="606032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7114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5467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30723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30724" name="Text Box 16"/>
          <p:cNvSpPr txBox="1">
            <a:spLocks noChangeArrowheads="1"/>
          </p:cNvSpPr>
          <p:nvPr/>
        </p:nvSpPr>
        <p:spPr bwMode="auto">
          <a:xfrm>
            <a:off x="395288" y="3429000"/>
            <a:ext cx="6303962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Jesus é a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Videira</a:t>
            </a:r>
            <a:r>
              <a:rPr lang="pt-PT" altLang="pt-PT" sz="2000" baseline="0" dirty="0">
                <a:latin typeface="Arial" panose="020B0604020202020204" pitchFamily="34" charset="0"/>
              </a:rPr>
              <a:t>… e o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Vinhateiro</a:t>
            </a:r>
            <a:r>
              <a:rPr lang="pt-PT" altLang="pt-PT" sz="2000" baseline="0" dirty="0">
                <a:latin typeface="Arial" panose="020B0604020202020204" pitchFamily="34" charset="0"/>
              </a:rPr>
              <a:t>…  Nós somos os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ramos</a:t>
            </a:r>
            <a:r>
              <a:rPr lang="pt-PT" altLang="pt-PT" sz="2000" baseline="0" dirty="0">
                <a:latin typeface="Arial" panose="020B0604020202020204" pitchFamily="34" charset="0"/>
              </a:rPr>
              <a:t>… e os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jornaleiros</a:t>
            </a:r>
            <a:r>
              <a:rPr lang="pt-PT" altLang="pt-PT" sz="2000" baseline="0" dirty="0">
                <a:latin typeface="Arial" panose="020B0604020202020204" pitchFamily="34" charset="0"/>
              </a:rPr>
              <a:t>…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[ 3ª L./ Ev. </a:t>
            </a:r>
            <a:r>
              <a:rPr lang="pt-PT" altLang="pt-PT" sz="20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000" baseline="0" dirty="0">
                <a:latin typeface="Arial" panose="020B0604020202020204" pitchFamily="34" charset="0"/>
              </a:rPr>
              <a:t>Jo 15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Após a sua conversão… Paulo foi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um ramo </a:t>
            </a:r>
            <a:r>
              <a:rPr lang="pt-PT" altLang="pt-PT" sz="2000" baseline="0" dirty="0">
                <a:latin typeface="Arial" panose="020B0604020202020204" pitchFamily="34" charset="0"/>
              </a:rPr>
              <a:t>que deu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muito fruto</a:t>
            </a:r>
            <a:r>
              <a:rPr lang="pt-PT" altLang="pt-PT" sz="2000" baseline="0" dirty="0">
                <a:latin typeface="Arial" panose="020B0604020202020204" pitchFamily="34" charset="0"/>
              </a:rPr>
              <a:t> de salvação... 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[ 1ª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At </a:t>
            </a:r>
            <a:r>
              <a:rPr lang="pt-PT" altLang="pt-PT" sz="2000" baseline="0" dirty="0">
                <a:latin typeface="Arial" panose="020B0604020202020204" pitchFamily="34" charset="0"/>
              </a:rPr>
              <a:t>9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A salvação –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a felicidade </a:t>
            </a:r>
            <a:r>
              <a:rPr lang="pt-PT" altLang="pt-PT" sz="2000" baseline="0" dirty="0">
                <a:latin typeface="Arial" panose="020B0604020202020204" pitchFamily="34" charset="0"/>
              </a:rPr>
              <a:t>– consiste em amar com </a:t>
            </a:r>
            <a:r>
              <a:rPr lang="pt-PT" altLang="pt-PT" sz="2000" i="1" baseline="0" dirty="0" smtClean="0">
                <a:latin typeface="Arial" panose="020B0604020202020204" pitchFamily="34" charset="0"/>
              </a:rPr>
              <a:t>obras</a:t>
            </a:r>
            <a:r>
              <a:rPr lang="pt-PT" altLang="pt-PT" sz="2000" baseline="0" dirty="0">
                <a:latin typeface="Arial" panose="020B0604020202020204" pitchFamily="34" charset="0"/>
              </a:rPr>
              <a:t>…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não só de </a:t>
            </a:r>
            <a:r>
              <a:rPr lang="pt-PT" altLang="pt-PT" sz="2000" baseline="0" dirty="0">
                <a:latin typeface="Arial" panose="020B0604020202020204" pitchFamily="34" charset="0"/>
              </a:rPr>
              <a:t>palavras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...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[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2ª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latin typeface="Arial" panose="020B0604020202020204" pitchFamily="34" charset="0"/>
              </a:rPr>
              <a:t>1 Jo 3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67544" y="620688"/>
            <a:ext cx="8280920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5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020272" y="5192306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621" y="1328837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5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6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8" name="Raio 9"/>
          <p:cNvSpPr>
            <a:spLocks noChangeArrowheads="1"/>
          </p:cNvSpPr>
          <p:nvPr/>
        </p:nvSpPr>
        <p:spPr bwMode="auto">
          <a:xfrm rot="-5758268">
            <a:off x="1686167" y="5139174"/>
            <a:ext cx="254000" cy="965961"/>
          </a:xfrm>
          <a:prstGeom prst="lightningBolt">
            <a:avLst/>
          </a:prstGeom>
          <a:solidFill>
            <a:srgbClr val="CCFF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CCFFFF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1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52566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09932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120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120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120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1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8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0424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2" descr="http://presentepravoce.files.wordpress.com/2010/02/jesus_apostolos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849619"/>
            <a:ext cx="4319804" cy="3306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Line 4"/>
          <p:cNvSpPr>
            <a:spLocks noChangeShapeType="1"/>
          </p:cNvSpPr>
          <p:nvPr/>
        </p:nvSpPr>
        <p:spPr bwMode="auto">
          <a:xfrm flipH="1" flipV="1">
            <a:off x="1079500" y="1412776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325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436563" y="1765300"/>
            <a:ext cx="7767637" cy="4222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DOU-VOS UM MANDAMENTO NOVO,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DOU-VOS UM MANDAMENTO NOVO: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«QUE VOS AMEIS UNS AOS OUTROS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EU VOS AMEI».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Quando todos vos amardes como irmãos,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será esse o testemunho do meu Reino.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Quando todos praticardes a justiça,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dais ao mundo a conhecer o Evangelho.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Todo aquele que Me fizer conhecido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pelas obras da verdade e do amor,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anuncia a certeza de um Caminho,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aproxima os que vivem sem esp’rança.</a:t>
            </a:r>
          </a:p>
        </p:txBody>
      </p:sp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75588" y="5851525"/>
            <a:ext cx="2651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6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3257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3259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56283" y="980768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4" descr="http://1.bp.blogspot.com/_LjfLSZyu7Is/S93RqoAri3I/AAAAAAAABAQ/7nKMOGA82Cg/s1600/2845282967_c0678a78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03299"/>
            <a:ext cx="4136008" cy="31938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Line 4"/>
          <p:cNvSpPr>
            <a:spLocks noChangeShapeType="1"/>
          </p:cNvSpPr>
          <p:nvPr/>
        </p:nvSpPr>
        <p:spPr bwMode="auto">
          <a:xfrm flipH="1" flipV="1">
            <a:off x="1079500" y="1412776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4276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531813" y="2016125"/>
            <a:ext cx="7464425" cy="4221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DOU-VOS UM MANDAMENTO NOVO,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DOU-VOS UM MANDAMENTO NOVO: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«QUE VOS AMEIS UNS AOS OUTROS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EU VOS AMEI».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Se guardardes os preceitos que vos deixo,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tereis força p’ra vencer a opressão.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 fizerdes o que vistes e ouvistes,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Meu reino crescerá como um fermento.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Não ameis somente aqueles que vos amam,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amai quem vos odeia e vos insulta.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assim a nova lei que venho dar-vos;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sereis felizes se a quiserdes praticar.</a:t>
            </a:r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524500" y="1006475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8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428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83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56283" y="980768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6"/>
          <p:cNvSpPr>
            <a:spLocks noChangeArrowheads="1" noChangeShapeType="1" noTextEdit="1"/>
          </p:cNvSpPr>
          <p:nvPr/>
        </p:nvSpPr>
        <p:spPr bwMode="auto">
          <a:xfrm>
            <a:off x="899592" y="5505999"/>
            <a:ext cx="760985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EU SOU A CEPA, VÓS AS VARAS!</a:t>
            </a:r>
            <a:endParaRPr lang="es-ES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5529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530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20688" y="1822996"/>
            <a:ext cx="8328025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 Jesus é também o Caminho, que havemos de seguir. Aliás, se formos verdadeiros ramos da Videira que Ele é, iremos para onde Ele for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viveremos a Sua mesma Vida. </a:t>
            </a:r>
          </a:p>
          <a:p>
            <a:pPr lvl="2" algn="l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Mas, porque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somos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livres, podemos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escolher </a:t>
            </a:r>
          </a:p>
          <a:p>
            <a:pPr lvl="2" algn="l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separados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–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outra alternativa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um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outro caminho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é um deserto de secura...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olhos da escuridão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a treva nos acompanha…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uma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música triste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cheia de ruídos, sem o som de Jesus…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estradas de morte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quando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vivemos a Vida de Jesus…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11188" y="1155923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9" descr="http://4.bp.blogspot.com/-DCZOMpV6wZg/TuOoaWtde9I/AAAAAAAAAyc/NoppeHY1p_Q/s1600/consola%25C3%25A7%25C3%25A3o+n.+senho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844675"/>
            <a:ext cx="2867025" cy="4086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484313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6327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0183" name="Rectângulo 2"/>
          <p:cNvSpPr>
            <a:spLocks noChangeArrowheads="1"/>
          </p:cNvSpPr>
          <p:nvPr/>
        </p:nvSpPr>
        <p:spPr bwMode="auto">
          <a:xfrm>
            <a:off x="2268538" y="1712913"/>
            <a:ext cx="662463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 Mãe, Tu és minha ermida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se abandonado na vida vou.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Quero levar Teu amor;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juntos daremos ao mundo calor.</a:t>
            </a:r>
          </a:p>
          <a:p>
            <a:pPr algn="l">
              <a:defRPr/>
            </a:pPr>
            <a:endParaRPr lang="pt-PT" sz="2400" i="1" baseline="0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AVE MARIA, CHEIA DE GRAÇA,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TEU SENHOR É CONTIGO, CONTIGO, MÃE!</a:t>
            </a:r>
          </a:p>
          <a:p>
            <a:pPr algn="l">
              <a:defRPr/>
            </a:pPr>
            <a:endParaRPr lang="pt-PT" sz="2400" baseline="0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2. Quero abrir uma estrada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com dois </a:t>
            </a:r>
            <a:r>
              <a:rPr lang="pt-PT" sz="2400" i="1" baseline="0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sentidos: </a:t>
            </a: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de Fé e de Esperança.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Quero sorrir à vida,</a:t>
            </a: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gritar ao mundo: Tu és minha Mãe!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11188" y="981173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8" descr="https://encrypted-tbn3.google.com/images?q=tbn:ANd9GcTfocETVdEyjA_FbV5ESShFTGM4hrGqjH0esimPFdQgWtRodk-rb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528888"/>
            <a:ext cx="2508250" cy="2519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7349" name="Picture 6" descr="https://encrypted-tbn3.google.com/images?q=tbn:ANd9GcT8nDJmEjqYod8dSndfNHxsZpyprhhRMr7qkRy9nIDwdYidS-m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1604987"/>
            <a:ext cx="3676650" cy="4632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27584" y="1340768"/>
            <a:ext cx="7270750" cy="4154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O SOL, NUM NOVO AMANHECER!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ÉS FAROL, A VIDA A RENASCER!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MARIA, MARIA, ÉS POEMA DE AMOR!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MINHA MÃE E MÃE DO MEU SENHOR!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Hoje quero acordar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ter-Te junto a mim;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quero hoje cantar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poemas de amor sem fim!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7" y="433572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7" descr="http://2.bp.blogspot.com/-o8jiqY-z5ms/Tcply3r9rtI/AAAAAAAAAWw/LMQ4H-mpZsw/s1600/Pictur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2808287" cy="3976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2" descr="http://www.diocese-sjc.org.br/wp-content/uploads/2012/05/Jesus-partilha-o-pao-com-os-discipulo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500438"/>
            <a:ext cx="3671888" cy="2763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6" descr="https://encrypted-tbn2.google.com/images?q=tbn:ANd9GcRKeAM8U4vvCGV-4WTYqqu-gWiurK-be3XufiI5hCNjYiuXY6h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83576"/>
            <a:ext cx="3338830" cy="29465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4" descr="https://encrypted-tbn2.google.com/images?q=tbn:ANd9GcR6c1JhgRckiKZDUkXwiMengzoL0liB8Sv0naSXDbTo31_YTIbDy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4010025"/>
            <a:ext cx="1935163" cy="2357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9" descr="https://encrypted-tbn0.google.com/images?q=tbn:ANd9GcT8j-LI8_PhO6_Lxoze-xxCZdobMd-BSiZihMum0pLFSJr75ty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63" y="434975"/>
            <a:ext cx="2538412" cy="2057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5" descr="https://encrypted-tbn0.google.com/images?q=tbn:ANd9GcRw6y6_7mNUJxlWvkOCEQ9opzHGJGiRF2fquS25ycC0S4kntPNYl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950" y="404813"/>
            <a:ext cx="2544763" cy="3014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6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7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8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9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60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61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62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63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0" name="Rectângulo 16"/>
          <p:cNvSpPr/>
          <p:nvPr/>
        </p:nvSpPr>
        <p:spPr>
          <a:xfrm rot="21278970">
            <a:off x="285923" y="1564047"/>
            <a:ext cx="8843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Pai é o Agricultor da Videira que é Jesus…</a:t>
            </a:r>
          </a:p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 – que somos as varas – se não fizermos tudo para estarmos </a:t>
            </a:r>
            <a:r>
              <a:rPr lang="pt-PT" sz="3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unidos à </a:t>
            </a:r>
            <a:r>
              <a:rPr lang="pt-PT" sz="3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“Cepa”</a:t>
            </a: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daremos fruto…  Ou seja, “amar com obras e não de palavras” (diz João)… É o exemplo de Paulo, após a sua conversão…</a:t>
            </a:r>
          </a:p>
        </p:txBody>
      </p:sp>
      <p:sp>
        <p:nvSpPr>
          <p:cNvPr id="21" name="WordArt 4"/>
          <p:cNvSpPr>
            <a:spLocks noChangeArrowheads="1" noChangeShapeType="1"/>
          </p:cNvSpPr>
          <p:nvPr/>
        </p:nvSpPr>
        <p:spPr bwMode="auto">
          <a:xfrm>
            <a:off x="5313363" y="5506805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1406489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7" descr="http://2.bp.blogspot.com/-o8jiqY-z5ms/Tcply3r9rtI/AAAAAAAAAWw/LMQ4H-mpZsw/s1600/Pictur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2808287" cy="3976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22" descr="http://www.diocese-sjc.org.br/wp-content/uploads/2012/05/Jesus-partilha-o-pao-com-os-discipulo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500438"/>
            <a:ext cx="3671888" cy="2763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6" descr="https://encrypted-tbn2.google.com/images?q=tbn:ANd9GcRKeAM8U4vvCGV-4WTYqqu-gWiurK-be3XufiI5hCNjYiuXY6h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83576"/>
            <a:ext cx="3338830" cy="29465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4" descr="https://encrypted-tbn2.google.com/images?q=tbn:ANd9GcR6c1JhgRckiKZDUkXwiMengzoL0liB8Sv0naSXDbTo31_YTIbDy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4010025"/>
            <a:ext cx="1935163" cy="2357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19" descr="https://encrypted-tbn0.google.com/images?q=tbn:ANd9GcT8j-LI8_PhO6_Lxoze-xxCZdobMd-BSiZihMum0pLFSJr75ty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63" y="434975"/>
            <a:ext cx="2538412" cy="2057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15" descr="https://encrypted-tbn0.google.com/images?q=tbn:ANd9GcRw6y6_7mNUJxlWvkOCEQ9opzHGJGiRF2fquS25ycC0S4kntPNYl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950" y="404813"/>
            <a:ext cx="2544763" cy="3014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175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1756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1757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1758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1759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1760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1761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1762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1763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0" name="Rectângulo 16"/>
          <p:cNvSpPr/>
          <p:nvPr/>
        </p:nvSpPr>
        <p:spPr>
          <a:xfrm rot="21278970">
            <a:off x="285923" y="1564047"/>
            <a:ext cx="8843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Pai é o Agricultor da Videira que é Jesus…</a:t>
            </a:r>
          </a:p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 – que somos as varas – se não fizermos tudo para estarmos </a:t>
            </a:r>
            <a:r>
              <a:rPr lang="pt-PT" sz="32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unidos à </a:t>
            </a:r>
            <a:r>
              <a:rPr lang="pt-PT" sz="3200" i="1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“Cepa”</a:t>
            </a: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2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daremos fruto…  Ou seja, “amar com obras e não de palavras” (diz João)… É o exemplo de Paulo, após a sua conversão…</a:t>
            </a:r>
            <a:endParaRPr lang="pt-PT" sz="32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2" descr="http://1.bp.blogspot.com/-KAP-5-NYcqI/Td9YDCWGXaI/AAAAAAAAGPY/veftCws3cyw/s1600/lava-p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412875"/>
            <a:ext cx="4221163" cy="3244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304000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827088" y="1990725"/>
            <a:ext cx="7473950" cy="42465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RECEBEMOS DO SENHOR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MANDAMENTO NOVO.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AMEMO-NOS UNS AOS OUTROS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ELE NOS AMOU.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AMEMO-NOS UNS AOS OUTROS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COMO ELE NOS AMOU.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Felizes os que levam vida sem mancha,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andam na lei do Senhor!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Felizes os que guardam Seus preceitos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O buscam de todo o coração!</a:t>
            </a:r>
          </a:p>
        </p:txBody>
      </p:sp>
      <p:sp>
        <p:nvSpPr>
          <p:cNvPr id="3277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277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277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0292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689073" y="5733255"/>
            <a:ext cx="7204101" cy="6592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EU VOS LOUVO, SENHOR, NO MEIO DA MULTIDÃO!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EU VOS LOUVO, SENHOR! EU VOS LOUVO, SENHOR!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687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92125" y="1023938"/>
            <a:ext cx="8401050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Saulo chegou a Jerusalém e procurava juntar-se aos discípulos. Mas todos o temiam, por não acreditarem que fosse discípulo.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Barnabé tomou-o consigo, levou-o aos Apóstolos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contou-lhes como Saulo, no caminho, tinha visto o Senhor, que lhe tinha falado, e como em Damasco tinha pregado com firmeza em nome de Jesus. A partir desse dia, Saulo ficou com eles em Jerusalém e falava com firmeza no nome do Senhor. Conversava e discutia também com os helenistas,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estes procuravam dar-lhe a morte. Ao saberem disto,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irmãos levaram-no para Cesareia e fizeram-no seguir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Tarso. Entretanto, a Igreja gozava de paz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toda a Judeia, Galileia e Samaria,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edificando-se e vivendo no temor do Senhor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ia crescendo com a assistência do Espírito Santo”.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9)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689074" y="821497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793521">
            <a:off x="331297" y="5941029"/>
            <a:ext cx="1287440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7893" name="Seta para baixo 10"/>
          <p:cNvSpPr>
            <a:spLocks noChangeArrowheads="1"/>
          </p:cNvSpPr>
          <p:nvPr/>
        </p:nvSpPr>
        <p:spPr bwMode="auto">
          <a:xfrm rot="-1879668">
            <a:off x="7891463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pt-PT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789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542925" y="1147763"/>
            <a:ext cx="8277225" cy="5018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“Meus filhos, não amemos com palavras e com a língua, mas com obras e em verdade.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Deste modo saberemos que somos da verdade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tranquilizaremos o nosso coração diante de Deus;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porque, se o nosso coração nos acusar,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é maior que o nosso coração e conhece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coisas. Caríssimos, se o coração não nos acusa,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tenhamos confiança diante de Deus e receberemos d’Ele tudo o que Lhe pedirmos, porque cumprimos os seus mandamentos e fazemos o que Lhe é agradável.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este o seu mandamento: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acreditar no nome de seu Filho, Jesus Cristo,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amar-nos uns aos outros, como Ele nos mandou.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observa os seus mandamentos permanece em Deus e Deus nele. E sabemos que permanece em nós pelo Espírito que nos concedeu”.  (1 Jo 3)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547664" y="862426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584451" y="6055171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21659</TotalTime>
  <Words>2073</Words>
  <Application>Microsoft Office PowerPoint</Application>
  <PresentationFormat>Apresentação no Ecrã (4:3)</PresentationFormat>
  <Paragraphs>331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5</vt:i4>
      </vt:variant>
      <vt:variant>
        <vt:lpstr>Títulos dos diapositivos</vt:lpstr>
      </vt:variant>
      <vt:variant>
        <vt:i4>29</vt:i4>
      </vt:variant>
    </vt:vector>
  </HeadingPairs>
  <TitlesOfParts>
    <vt:vector size="41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5_Modelo de apresentação predefinido</vt:lpstr>
      <vt:lpstr>4_Modelo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 P- Anunciamos, Senhor, a Vossa morte,             proclamamos a Vossa Ressurreição.            Vinde, Senhor Jesus!       (2ª)  S- Mistério admirável da nossa fé!          P- Quando comemos deste pão              e bebemos deste cálice,               anunciamos, Senhor, a Vossa morte,              esperando a Vossa vinda gloriosa.                   (3ª) S- Mistério da fé para a salvação do mundo!     P-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1570</cp:revision>
  <dcterms:created xsi:type="dcterms:W3CDTF">2006-05-02T09:35:59Z</dcterms:created>
  <dcterms:modified xsi:type="dcterms:W3CDTF">2014-10-07T12:32:11Z</dcterms:modified>
</cp:coreProperties>
</file>