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72" r:id="rId2"/>
    <p:sldMasterId id="2147491771" r:id="rId3"/>
    <p:sldMasterId id="2147491784" r:id="rId4"/>
    <p:sldMasterId id="2147491797" r:id="rId5"/>
  </p:sldMasterIdLst>
  <p:notesMasterIdLst>
    <p:notesMasterId r:id="rId35"/>
  </p:notesMasterIdLst>
  <p:sldIdLst>
    <p:sldId id="370" r:id="rId6"/>
    <p:sldId id="281" r:id="rId7"/>
    <p:sldId id="402" r:id="rId8"/>
    <p:sldId id="353" r:id="rId9"/>
    <p:sldId id="386" r:id="rId10"/>
    <p:sldId id="382" r:id="rId11"/>
    <p:sldId id="395" r:id="rId12"/>
    <p:sldId id="372" r:id="rId13"/>
    <p:sldId id="390" r:id="rId14"/>
    <p:sldId id="363" r:id="rId15"/>
    <p:sldId id="354" r:id="rId16"/>
    <p:sldId id="379" r:id="rId17"/>
    <p:sldId id="307" r:id="rId18"/>
    <p:sldId id="335" r:id="rId19"/>
    <p:sldId id="396" r:id="rId20"/>
    <p:sldId id="342" r:id="rId21"/>
    <p:sldId id="387" r:id="rId22"/>
    <p:sldId id="388" r:id="rId23"/>
    <p:sldId id="397" r:id="rId24"/>
    <p:sldId id="398" r:id="rId25"/>
    <p:sldId id="399" r:id="rId26"/>
    <p:sldId id="389" r:id="rId27"/>
    <p:sldId id="400" r:id="rId28"/>
    <p:sldId id="393" r:id="rId29"/>
    <p:sldId id="394" r:id="rId30"/>
    <p:sldId id="364" r:id="rId31"/>
    <p:sldId id="385" r:id="rId32"/>
    <p:sldId id="377" r:id="rId33"/>
    <p:sldId id="403" r:id="rId34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FF99"/>
    <a:srgbClr val="FFFF66"/>
    <a:srgbClr val="0000FF"/>
    <a:srgbClr val="0066FF"/>
    <a:srgbClr val="FFCC66"/>
    <a:srgbClr val="FF99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74" autoAdjust="0"/>
    <p:restoredTop sz="94628" autoAdjust="0"/>
  </p:normalViewPr>
  <p:slideViewPr>
    <p:cSldViewPr>
      <p:cViewPr varScale="1">
        <p:scale>
          <a:sx n="98" d="100"/>
          <a:sy n="98" d="100"/>
        </p:scale>
        <p:origin x="84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316E64A-5238-427B-A48B-3C3718D45920}" type="datetimeFigureOut">
              <a:rPr lang="pt-PT"/>
              <a:pPr>
                <a:defRPr/>
              </a:pPr>
              <a:t>25/01/2015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E22AF09-432E-4B07-8364-A99CE21520F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262441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593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F29CE0D-6B83-4248-9DD7-105CAA13EF36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2652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dirty="0" smtClean="0"/>
          </a:p>
        </p:txBody>
      </p:sp>
      <p:sp>
        <p:nvSpPr>
          <p:cNvPr id="604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43E399A-BE0E-4C5F-A7BA-AAED300A587A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29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219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dirty="0" smtClean="0"/>
          </a:p>
        </p:txBody>
      </p:sp>
      <p:sp>
        <p:nvSpPr>
          <p:cNvPr id="604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43E399A-BE0E-4C5F-A7BA-AAED300A587A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282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614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E48EAE2-0D42-4BD8-A66D-D80077FA6E20}" type="slidenum">
              <a:rPr lang="pt-PT" altLang="pt-PT" sz="1200"/>
              <a:pPr eaLnBrk="1" hangingPunct="1"/>
              <a:t>8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9734514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624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AF646E4-BE80-4DA2-94A9-3B8D3CB2103B}" type="slidenum">
              <a:rPr lang="pt-PT" altLang="pt-PT" sz="1200"/>
              <a:pPr eaLnBrk="1" hangingPunct="1"/>
              <a:t>14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356956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6392015-653C-4EEB-81B1-A97A98E74FF5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24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8554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645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8C6870E-54F2-4B2E-A5D0-AA56B2205F25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25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247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655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FCDBDC6-7A86-4EB2-BF31-A3B8B220D20F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0796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6656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3AD0F31-B525-413D-A2F2-3462B57D93C3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4756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6758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24AC0CA-9764-4193-A511-B53955C961C3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671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es-ES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E4A53-9C2E-4F87-AD2C-B54E1A06154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41098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FBA5A2-41C1-48B4-96CE-57AB6D0E8D1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4842054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BF287-35DB-4D2B-8D37-200622AF600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3231355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ACCA0B-C264-40F3-AA77-E4E444346EE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0593116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es-ES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57DB8C0C-56C6-483F-A369-CC3D0FA0AAD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211099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FEA107B0-73EA-4901-A6EA-ED920E1929D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57712480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C245F342-3104-44ED-ADA1-26F876D1CC8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2413696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4C668677-0BD9-4349-87B0-71EC63BF40F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42899468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C18B68D8-550D-4A40-A492-77D6884705A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6023525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1E2A88BE-E6F5-48B9-9460-A9BB2F2B597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9702957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D826EEA0-0B11-4EAD-B43E-C8D8F5CF060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5751895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4718E-97A1-4DCB-9416-F394F3F570C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6380579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9A23828F-6B46-447E-A471-AB112B7BB95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215796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B7B686B5-6190-42D6-8273-98B8299BC0C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01613572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A79859C8-D510-4D84-9325-81F1BF03865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7668537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846E554A-7819-44C2-AD50-C182E83F89E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4514475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186B3657-3951-45C7-8D6A-6A8B366582D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0390371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4753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904926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95558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07569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66272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DFACB7-F2CF-490F-9733-CD652EBF19F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62973109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23419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03845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82245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22466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69508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01216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83012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03F71-CF3D-48B9-9EFB-800B5E3B03F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4458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09FB6-BC24-445A-88EE-47772A5A15B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61592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2F56F-B659-45E5-9A4D-30E66E2F022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73623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1C34E7-C0AF-4B1E-97BA-A12CF418642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67593878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B932F-0D98-45E0-A974-DDB3546D399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261017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C327F-1BA3-4D89-B193-69EABDF8FDD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955376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85EB5-9D45-4DA6-8F18-E00B5531CFD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14567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DF88A-A8CB-4E10-8172-4368B32D63F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76639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B4F34-40CC-4683-8CCB-023705023B0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459049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F2700-F1F5-4347-B79C-ECC1133D52BF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851951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58FEB-0DDB-482C-9F76-F0F7B0273EB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25527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41B83-E947-4B42-BB51-B28C88518A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986322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83850-B4E5-4FFF-8A79-7C393E80CBD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05506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57270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7CB76-25A3-490C-811B-F53406A2B3A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2816630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6232233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6093093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7885718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9381676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5362354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8287896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9999460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0696506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523585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34677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87F319-B6D2-4BA1-8B88-8BCC0A619E8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17263710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591261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666619-5766-44A1-9E40-BCF962D6432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4557179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F581FD-109F-4E7F-81DB-10FF2577E5C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1694131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44574-F072-4E66-B1E8-4BD287842BC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8500194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10B6997E-0279-48BF-BF07-EF23344D34F4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es-ES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746" r:id="rId1"/>
    <p:sldLayoutId id="2147491747" r:id="rId2"/>
    <p:sldLayoutId id="2147491748" r:id="rId3"/>
    <p:sldLayoutId id="2147491749" r:id="rId4"/>
    <p:sldLayoutId id="2147491750" r:id="rId5"/>
    <p:sldLayoutId id="2147491751" r:id="rId6"/>
    <p:sldLayoutId id="2147491752" r:id="rId7"/>
    <p:sldLayoutId id="2147491753" r:id="rId8"/>
    <p:sldLayoutId id="2147491754" r:id="rId9"/>
    <p:sldLayoutId id="2147491755" r:id="rId10"/>
    <p:sldLayoutId id="2147491756" r:id="rId11"/>
    <p:sldLayoutId id="214749175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FF31A02D-01EF-4EF3-9BE1-3BCFFCB7B425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es-ES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758" r:id="rId1"/>
    <p:sldLayoutId id="2147491759" r:id="rId2"/>
    <p:sldLayoutId id="2147491760" r:id="rId3"/>
    <p:sldLayoutId id="2147491761" r:id="rId4"/>
    <p:sldLayoutId id="2147491762" r:id="rId5"/>
    <p:sldLayoutId id="2147491763" r:id="rId6"/>
    <p:sldLayoutId id="2147491764" r:id="rId7"/>
    <p:sldLayoutId id="2147491765" r:id="rId8"/>
    <p:sldLayoutId id="2147491766" r:id="rId9"/>
    <p:sldLayoutId id="2147491767" r:id="rId10"/>
    <p:sldLayoutId id="2147491768" r:id="rId11"/>
    <p:sldLayoutId id="214749176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430929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1772" r:id="rId1"/>
    <p:sldLayoutId id="2147491773" r:id="rId2"/>
    <p:sldLayoutId id="2147491774" r:id="rId3"/>
    <p:sldLayoutId id="2147491775" r:id="rId4"/>
    <p:sldLayoutId id="2147491776" r:id="rId5"/>
    <p:sldLayoutId id="2147491777" r:id="rId6"/>
    <p:sldLayoutId id="2147491778" r:id="rId7"/>
    <p:sldLayoutId id="2147491779" r:id="rId8"/>
    <p:sldLayoutId id="2147491780" r:id="rId9"/>
    <p:sldLayoutId id="2147491781" r:id="rId10"/>
    <p:sldLayoutId id="2147491782" r:id="rId11"/>
    <p:sldLayoutId id="21474917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F9A3EB56-7537-4003-9A0A-85F869C7D47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669362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1785" r:id="rId1"/>
    <p:sldLayoutId id="2147491786" r:id="rId2"/>
    <p:sldLayoutId id="2147491787" r:id="rId3"/>
    <p:sldLayoutId id="2147491788" r:id="rId4"/>
    <p:sldLayoutId id="2147491789" r:id="rId5"/>
    <p:sldLayoutId id="2147491790" r:id="rId6"/>
    <p:sldLayoutId id="2147491791" r:id="rId7"/>
    <p:sldLayoutId id="2147491792" r:id="rId8"/>
    <p:sldLayoutId id="2147491793" r:id="rId9"/>
    <p:sldLayoutId id="2147491794" r:id="rId10"/>
    <p:sldLayoutId id="2147491795" r:id="rId11"/>
    <p:sldLayoutId id="214749179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862755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1798" r:id="rId1"/>
    <p:sldLayoutId id="2147491799" r:id="rId2"/>
    <p:sldLayoutId id="2147491800" r:id="rId3"/>
    <p:sldLayoutId id="2147491801" r:id="rId4"/>
    <p:sldLayoutId id="2147491802" r:id="rId5"/>
    <p:sldLayoutId id="2147491803" r:id="rId6"/>
    <p:sldLayoutId id="2147491804" r:id="rId7"/>
    <p:sldLayoutId id="2147491805" r:id="rId8"/>
    <p:sldLayoutId id="2147491806" r:id="rId9"/>
    <p:sldLayoutId id="2147491807" r:id="rId10"/>
    <p:sldLayoutId id="2147491808" r:id="rId11"/>
    <p:sldLayoutId id="21474918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16.png"/><Relationship Id="rId4" Type="http://schemas.openxmlformats.org/officeDocument/2006/relationships/image" Target="../media/image21.jpeg"/><Relationship Id="rId9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66738" y="3968750"/>
            <a:ext cx="3105150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29700" name="WordArt 6"/>
          <p:cNvSpPr>
            <a:spLocks noChangeArrowheads="1" noChangeShapeType="1" noTextEdit="1"/>
          </p:cNvSpPr>
          <p:nvPr/>
        </p:nvSpPr>
        <p:spPr bwMode="auto">
          <a:xfrm>
            <a:off x="1763713" y="3789363"/>
            <a:ext cx="719137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611560" y="5157192"/>
            <a:ext cx="647303" cy="7201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29702" name="WordArt 8"/>
          <p:cNvSpPr>
            <a:spLocks noChangeArrowheads="1" noChangeShapeType="1" noTextEdit="1"/>
          </p:cNvSpPr>
          <p:nvPr/>
        </p:nvSpPr>
        <p:spPr bwMode="auto">
          <a:xfrm>
            <a:off x="1979613" y="5516563"/>
            <a:ext cx="6477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8917" name="Seta para baixo 10"/>
          <p:cNvSpPr>
            <a:spLocks noChangeArrowheads="1"/>
          </p:cNvSpPr>
          <p:nvPr/>
        </p:nvSpPr>
        <p:spPr bwMode="auto">
          <a:xfrm rot="-1879668">
            <a:off x="7297914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ES" altLang="pt-PT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20688" y="1268413"/>
            <a:ext cx="8328025" cy="4710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O Deus de Nosso Senhor Jesus Cristo,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Pai da glória, vos conceda um espírito de sabedoria e de revelação para O conhecerdes plenamente e ilumine os olhos do vosso coração para compreenderdes a esperança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que fostes chamados, os tesouros de glória da sua herança entre os santos e a incomensurável grandeza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seu poder para nós os crentes.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o mostra a eficácia da poderosa força que exerceu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Cristo, que Ele ressuscitou dos mortos e colocou à sua direita nos Céus, acima de todo o Principado, Poder, Virtude e Soberania, acima de todo o nome que é pronunciado,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só neste mundo, mas também no mundo que há de vir. Tudo submeteu aos seus pés e pô-l’O acima de todas as coisas, como cabeça de toda a Igreja, que é o seu corpo,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plenitude d’Aquele que preenche tudo em todos”.      (Ef 1)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763688" y="933145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3961110" y="6061793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uol.com/c/noticias/2013/12/23/23dez2013---papa-francisco-esq-visita-o-papa-emerito-bento-16-no-mosteiro-mater-ecclesiae-no-vaticano-a-dois-dias-do-natal-reuters-1387824430711_1920x108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r="13333"/>
          <a:stretch/>
        </p:blipFill>
        <p:spPr bwMode="auto">
          <a:xfrm>
            <a:off x="4211960" y="1991958"/>
            <a:ext cx="3787009" cy="3195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852738"/>
            <a:ext cx="6913562" cy="2663825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«Ide </a:t>
            </a: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ensinai todos os </a:t>
            </a:r>
            <a:r>
              <a:rPr lang="pt-PT" sz="40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povos - </a:t>
            </a: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diz o </a:t>
            </a:r>
            <a:r>
              <a:rPr lang="pt-PT" sz="40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Senhor -</a:t>
            </a:r>
            <a:endParaRPr lang="pt-PT" sz="4000" b="1" i="1" dirty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Eu estou sempre convosco até ao fim dos </a:t>
            </a:r>
            <a:r>
              <a:rPr lang="pt-PT" sz="40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tempos». </a:t>
            </a:r>
            <a:endParaRPr lang="pt-PT" sz="4000" b="1" i="1" dirty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39941" name="Line 5"/>
          <p:cNvSpPr>
            <a:spLocks noChangeShapeType="1"/>
          </p:cNvSpPr>
          <p:nvPr/>
        </p:nvSpPr>
        <p:spPr bwMode="auto">
          <a:xfrm>
            <a:off x="971550" y="1628775"/>
            <a:ext cx="410527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973079" y="1146175"/>
            <a:ext cx="4103745" cy="417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77863" y="1412875"/>
            <a:ext cx="7854950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Jesus apareceu aos Onze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disse-lhes: «Ide por todo o mundo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pregai o Evangelho a toda a criatura.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acreditar e for batizado será salvo;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quem não acreditar será condenado.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Eis os milagres que acompanharão os que acreditarem: expulsarão os demónios em meu nome; falarão novas línguas; se pegarem em serpentes ou beberem veneno,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sofrerão nenhum mal; e quando impuserem as mãos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sobre os doentes, eles ficarão curados».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assim o Senhor Jesus, depois de ter falado com eles,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elevado ao Céu e sentou-Se à direita de Deus.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partiram a pregar por toda a parte, e o Senhor cooperava com eles, confirmando a sua palavra com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milagres que a acompanhavam”.                      (Mc 16)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                 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620056" y="1052768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41988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Line 6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3011" name="WordArt 11"/>
          <p:cNvSpPr>
            <a:spLocks noChangeArrowheads="1" noChangeShapeType="1" noTextEdit="1"/>
          </p:cNvSpPr>
          <p:nvPr/>
        </p:nvSpPr>
        <p:spPr bwMode="auto">
          <a:xfrm>
            <a:off x="1951038" y="5446713"/>
            <a:ext cx="5861050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POR JESUS CRISTO,</a:t>
            </a:r>
          </a:p>
          <a:p>
            <a:pPr algn="l"/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SENHOR NOSSO !</a:t>
            </a:r>
            <a:endParaRPr lang="es-E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43012" name="Line 12"/>
          <p:cNvSpPr>
            <a:spLocks noChangeShapeType="1"/>
          </p:cNvSpPr>
          <p:nvPr/>
        </p:nvSpPr>
        <p:spPr bwMode="auto">
          <a:xfrm>
            <a:off x="3500438" y="1557338"/>
            <a:ext cx="4427537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68300" y="1773238"/>
            <a:ext cx="8451850" cy="347821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Cristo, que vai para o Pai, mas fica connosco sempre até ao fim dos tempos, e que nos recomendou orar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“em seu Nome”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sempre que pedirmos ao Pai.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Assim, hoje rezamos ainda com mais confiança, </a:t>
            </a:r>
          </a:p>
          <a:p>
            <a:pPr lvl="1" algn="l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      para que: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o Povo de Deus, a Igreja, cresça na fidelidade à Verdade...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todos os pastores e chefes, sejam fortalecidos no serviço...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todos os apóstolos e missionários vivam o Evangelho...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a nossa Comunidade crie e mantenha a verdadeira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comunhão de espírito e de coração em Cristo Vivo…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052736"/>
            <a:ext cx="4427537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3824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41140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636" y="1288750"/>
            <a:ext cx="3423814" cy="30236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060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5061" name="Line 6"/>
          <p:cNvSpPr>
            <a:spLocks noChangeShapeType="1"/>
          </p:cNvSpPr>
          <p:nvPr/>
        </p:nvSpPr>
        <p:spPr bwMode="auto">
          <a:xfrm flipH="1">
            <a:off x="684213" y="1439863"/>
            <a:ext cx="295116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" name="Rectângulo 2"/>
          <p:cNvSpPr/>
          <p:nvPr/>
        </p:nvSpPr>
        <p:spPr>
          <a:xfrm>
            <a:off x="428625" y="2743200"/>
            <a:ext cx="7743825" cy="327818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BR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IDE POR TODO O MUNDO </a:t>
            </a:r>
          </a:p>
          <a:p>
            <a:pPr lvl="1" algn="l">
              <a:defRPr/>
            </a:pPr>
            <a:r>
              <a:rPr lang="pt-BR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ENSINAI TODOS OS POVOS!</a:t>
            </a:r>
          </a:p>
          <a:p>
            <a:pPr lvl="1" algn="l">
              <a:defRPr/>
            </a:pPr>
            <a:r>
              <a:rPr lang="pt-BR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IDE POR TODO O MUNDO </a:t>
            </a:r>
          </a:p>
          <a:p>
            <a:pPr lvl="1" algn="l">
              <a:defRPr/>
            </a:pPr>
            <a:r>
              <a:rPr lang="pt-BR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ENSINAI TODOS OS POVOS DA TERRA!</a:t>
            </a:r>
          </a:p>
          <a:p>
            <a:pPr lvl="1" algn="l">
              <a:defRPr/>
            </a:pPr>
            <a:endParaRPr lang="pt-BR" sz="23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defRPr/>
            </a:pPr>
            <a:r>
              <a:rPr lang="pt-BR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Cantai ao Senhor um cântico novo;</a:t>
            </a:r>
          </a:p>
          <a:p>
            <a:pPr lvl="1" algn="l">
              <a:defRPr/>
            </a:pPr>
            <a:r>
              <a:rPr lang="pt-BR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cantai ao Senhor, terra inteira!</a:t>
            </a:r>
          </a:p>
          <a:p>
            <a:pPr lvl="1" algn="l">
              <a:defRPr/>
            </a:pPr>
            <a:r>
              <a:rPr lang="pt-BR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Cantai ao Senhor, bendizei o seu Nome!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684212" y="980768"/>
            <a:ext cx="2957581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 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29825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06105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30723" name="WordArt 10"/>
          <p:cNvSpPr>
            <a:spLocks noChangeArrowheads="1" noChangeShapeType="1" noTextEdit="1"/>
          </p:cNvSpPr>
          <p:nvPr/>
        </p:nvSpPr>
        <p:spPr bwMode="auto">
          <a:xfrm>
            <a:off x="7956550" y="551656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30724" name="Text Box 16"/>
          <p:cNvSpPr txBox="1">
            <a:spLocks noChangeArrowheads="1"/>
          </p:cNvSpPr>
          <p:nvPr/>
        </p:nvSpPr>
        <p:spPr bwMode="auto">
          <a:xfrm>
            <a:off x="395288" y="3429000"/>
            <a:ext cx="6336952" cy="206210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Jesus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envia</a:t>
            </a:r>
            <a:r>
              <a:rPr lang="pt-PT" altLang="pt-PT" sz="2000" baseline="0" dirty="0">
                <a:latin typeface="Arial" panose="020B0604020202020204" pitchFamily="34" charset="0"/>
              </a:rPr>
              <a:t>: «Ide</a:t>
            </a:r>
            <a:r>
              <a:rPr lang="pt-PT" altLang="pt-PT" sz="2000" baseline="0" dirty="0" smtClean="0">
                <a:latin typeface="Arial" panose="020B0604020202020204" pitchFamily="34" charset="0"/>
              </a:rPr>
              <a:t>!»</a:t>
            </a:r>
            <a:r>
              <a:rPr lang="pt-PT" altLang="pt-PT" sz="2000" baseline="0" dirty="0" smtClean="0">
                <a:solidFill>
                  <a:srgbClr val="F8F8F8"/>
                </a:solidFill>
                <a:latin typeface="Arial" panose="020B0604020202020204" pitchFamily="34" charset="0"/>
              </a:rPr>
              <a:t>...</a:t>
            </a:r>
            <a:r>
              <a:rPr lang="pt-PT" altLang="pt-PT" sz="2000" baseline="0" dirty="0" smtClean="0">
                <a:latin typeface="Arial" panose="020B0604020202020204" pitchFamily="34" charset="0"/>
              </a:rPr>
              <a:t> E </a:t>
            </a:r>
            <a:r>
              <a:rPr lang="pt-PT" altLang="pt-PT" sz="2000" baseline="0" dirty="0">
                <a:latin typeface="Arial" panose="020B0604020202020204" pitchFamily="34" charset="0"/>
              </a:rPr>
              <a:t>depois de Ele ter ido para o Céu... eles foram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em missão</a:t>
            </a:r>
            <a:r>
              <a:rPr lang="pt-PT" altLang="pt-PT" sz="2000" baseline="0" dirty="0">
                <a:latin typeface="Arial" panose="020B0604020202020204" pitchFamily="34" charset="0"/>
              </a:rPr>
              <a:t>…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[3ª L./ Ev. </a:t>
            </a:r>
            <a:r>
              <a:rPr lang="pt-PT" altLang="pt-PT" sz="20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000" baseline="0" dirty="0">
                <a:latin typeface="Arial" panose="020B0604020202020204" pitchFamily="34" charset="0"/>
              </a:rPr>
              <a:t>Mc 16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</a:t>
            </a:r>
            <a:r>
              <a:rPr lang="pt-PT" altLang="pt-PT" sz="2000" baseline="0" dirty="0">
                <a:latin typeface="Arial" panose="020B0604020202020204" pitchFamily="34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Jesus  – que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“vai”</a:t>
            </a:r>
            <a:r>
              <a:rPr lang="pt-PT" altLang="pt-PT" sz="2000" baseline="0" dirty="0">
                <a:latin typeface="Arial" panose="020B0604020202020204" pitchFamily="34" charset="0"/>
              </a:rPr>
              <a:t>,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“fica” </a:t>
            </a:r>
            <a:r>
              <a:rPr lang="pt-PT" altLang="pt-PT" sz="2000" baseline="0" dirty="0">
                <a:latin typeface="Arial" panose="020B0604020202020204" pitchFamily="34" charset="0"/>
              </a:rPr>
              <a:t>e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“voltará”</a:t>
            </a:r>
            <a:r>
              <a:rPr lang="pt-PT" altLang="pt-PT" sz="2000" baseline="0" dirty="0">
                <a:latin typeface="Arial" panose="020B0604020202020204" pitchFamily="34" charset="0"/>
              </a:rPr>
              <a:t> –  promete </a:t>
            </a:r>
            <a:r>
              <a:rPr lang="pt-PT" altLang="pt-PT" sz="2000" baseline="0" dirty="0" smtClean="0">
                <a:latin typeface="Arial" panose="020B0604020202020204" pitchFamily="34" charset="0"/>
              </a:rPr>
              <a:t>enviar, em breve, o </a:t>
            </a:r>
            <a:r>
              <a:rPr lang="pt-PT" altLang="pt-PT" sz="2000" baseline="0" dirty="0">
                <a:latin typeface="Arial" panose="020B0604020202020204" pitchFamily="34" charset="0"/>
              </a:rPr>
              <a:t>Espírito </a:t>
            </a:r>
            <a:r>
              <a:rPr lang="pt-PT" altLang="pt-PT" sz="2000" baseline="0" dirty="0" smtClean="0">
                <a:latin typeface="Arial" panose="020B0604020202020204" pitchFamily="34" charset="0"/>
              </a:rPr>
              <a:t>Santo... 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[1ª </a:t>
            </a:r>
            <a:r>
              <a:rPr lang="pt-PT" altLang="pt-PT" sz="20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/ </a:t>
            </a:r>
            <a:r>
              <a:rPr lang="pt-PT" altLang="pt-PT" sz="2000" baseline="0" dirty="0" smtClean="0">
                <a:latin typeface="Arial" panose="020B0604020202020204" pitchFamily="34" charset="0"/>
              </a:rPr>
              <a:t>At </a:t>
            </a:r>
            <a:r>
              <a:rPr lang="pt-PT" altLang="pt-PT" sz="2000" baseline="0" dirty="0">
                <a:latin typeface="Arial" panose="020B0604020202020204" pitchFamily="34" charset="0"/>
              </a:rPr>
              <a:t>1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A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garantia</a:t>
            </a:r>
            <a:r>
              <a:rPr lang="pt-PT" altLang="pt-PT" sz="2000" baseline="0" dirty="0">
                <a:latin typeface="Arial" panose="020B0604020202020204" pitchFamily="34" charset="0"/>
              </a:rPr>
              <a:t> da nossa santificação e glorificação está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no poder e glória</a:t>
            </a:r>
            <a:r>
              <a:rPr lang="pt-PT" altLang="pt-PT" sz="2000" baseline="0" dirty="0">
                <a:latin typeface="Arial" panose="020B0604020202020204" pitchFamily="34" charset="0"/>
              </a:rPr>
              <a:t> de Cristo…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[2ª </a:t>
            </a:r>
            <a:r>
              <a:rPr lang="pt-PT" altLang="pt-PT" sz="20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/ </a:t>
            </a:r>
            <a:r>
              <a:rPr lang="pt-PT" altLang="pt-PT" sz="2000" baseline="0" dirty="0">
                <a:latin typeface="Arial" panose="020B0604020202020204" pitchFamily="34" charset="0"/>
              </a:rPr>
              <a:t>Ef 1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  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467544" y="476672"/>
            <a:ext cx="8280920" cy="2592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da </a:t>
            </a:r>
          </a:p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ASCENSÃO do SENHOR</a:t>
            </a:r>
          </a:p>
        </p:txBody>
      </p:sp>
      <p:sp>
        <p:nvSpPr>
          <p:cNvPr id="30726" name="WordArt 6"/>
          <p:cNvSpPr>
            <a:spLocks noChangeArrowheads="1" noChangeShapeType="1" noTextEdit="1"/>
          </p:cNvSpPr>
          <p:nvPr/>
        </p:nvSpPr>
        <p:spPr bwMode="auto">
          <a:xfrm>
            <a:off x="7737475" y="4230688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7020272" y="5192306"/>
            <a:ext cx="493878" cy="54095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621" y="1328837"/>
            <a:ext cx="2592387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1205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1206" name="Line 7"/>
          <p:cNvSpPr>
            <a:spLocks noChangeShapeType="1"/>
          </p:cNvSpPr>
          <p:nvPr/>
        </p:nvSpPr>
        <p:spPr bwMode="auto">
          <a:xfrm>
            <a:off x="3825875" y="4292600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1208" name="Raio 9"/>
          <p:cNvSpPr>
            <a:spLocks noChangeArrowheads="1"/>
          </p:cNvSpPr>
          <p:nvPr/>
        </p:nvSpPr>
        <p:spPr bwMode="auto">
          <a:xfrm rot="-5758268">
            <a:off x="1686167" y="5139174"/>
            <a:ext cx="254000" cy="965961"/>
          </a:xfrm>
          <a:prstGeom prst="lightningBolt">
            <a:avLst/>
          </a:prstGeom>
          <a:solidFill>
            <a:srgbClr val="CCFF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CCFFFF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979712" y="920001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22621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95018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120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5120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5120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06591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688" y="882650"/>
            <a:ext cx="3860800" cy="29067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252" name="Line 4"/>
          <p:cNvSpPr>
            <a:spLocks noChangeShapeType="1"/>
          </p:cNvSpPr>
          <p:nvPr/>
        </p:nvSpPr>
        <p:spPr bwMode="auto">
          <a:xfrm flipH="1" flipV="1">
            <a:off x="1079822" y="1556792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3253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Rectângulo 1"/>
          <p:cNvSpPr/>
          <p:nvPr/>
        </p:nvSpPr>
        <p:spPr>
          <a:xfrm>
            <a:off x="436563" y="2022475"/>
            <a:ext cx="8199437" cy="392747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ESTOU SEMPRE CONVOSCO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ATÉ AO FIM DOS TEMPOS.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ESTOU SEMPRE CONVOSCO!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endParaRPr lang="pt-BR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Em Vós, Senhor, me refugio,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jamais serei confundido!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Pela vossa justiça, defendei-me e salvai-me!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Prestai ouvidos e libertai-me!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endParaRPr lang="pt-BR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Sois Vós, Senhor, a minha esperança: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minha confiança desde a juventude!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Desde o nascimento, Vós me sustentais: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em Vós está sempre a minha esperança!</a:t>
            </a:r>
          </a:p>
        </p:txBody>
      </p:sp>
      <p:pic>
        <p:nvPicPr>
          <p:cNvPr id="5325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4025" y="6045241"/>
            <a:ext cx="265112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257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53258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080153" y="1125925"/>
            <a:ext cx="315535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155" y="1340768"/>
            <a:ext cx="3195542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431007" y="1544283"/>
            <a:ext cx="8240712" cy="422116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ESTOU SEMPRE CONVOSCO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ATÉ AO FIM DOS TEMPOS.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ESTOU SEMPRE CONVOSCO!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Fui objeto de admiração para muitos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porque Vós sois o meu seguro refúgio.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minha boca está cheia do Vosso louvor,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cantando continuamente a Vossa glória.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endParaRPr lang="pt-BR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Meu Deus, hei de narrar 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 </a:t>
            </a:r>
            <a:r>
              <a:rPr lang="pt-BR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</a:t>
            </a:r>
            <a:r>
              <a:rPr lang="pt-BR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vossos feitos grandiosos.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Recordarei, Senhor, a vossa justiça sem igual.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Desde a juventude, ó Deus, Vós me ensinastes;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BR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até hoje anunciei sempre os vossos prodígios.</a:t>
            </a:r>
          </a:p>
        </p:txBody>
      </p:sp>
      <p:sp>
        <p:nvSpPr>
          <p:cNvPr id="54277" name="Line 4"/>
          <p:cNvSpPr>
            <a:spLocks noChangeShapeType="1"/>
          </p:cNvSpPr>
          <p:nvPr/>
        </p:nvSpPr>
        <p:spPr bwMode="auto">
          <a:xfrm flipH="1" flipV="1">
            <a:off x="1079500" y="1412776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427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pic>
        <p:nvPicPr>
          <p:cNvPr id="5428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210175" y="1122363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281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54282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056283" y="980768"/>
            <a:ext cx="315535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WordArt 6"/>
          <p:cNvSpPr>
            <a:spLocks noChangeArrowheads="1" noChangeShapeType="1" noTextEdit="1"/>
          </p:cNvSpPr>
          <p:nvPr/>
        </p:nvSpPr>
        <p:spPr bwMode="auto">
          <a:xfrm>
            <a:off x="1475656" y="5301208"/>
            <a:ext cx="6409457" cy="7916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LOUVOR E GLÓRIA A TI,</a:t>
            </a:r>
          </a:p>
          <a:p>
            <a:pPr algn="l"/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JESUS CRISTO SENHOR </a:t>
            </a:r>
            <a:r>
              <a:rPr lang="pt-PT" sz="2000" b="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  <a:ea typeface="Segoe UI Black" panose="020B0A02040204020203" pitchFamily="34" charset="0"/>
                <a:cs typeface="Aharoni" panose="02010803020104030203" pitchFamily="2" charset="-79"/>
              </a:rPr>
              <a:t>!</a:t>
            </a:r>
            <a:endParaRPr lang="es-ES" sz="2000" b="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  <a:ea typeface="Segoe UI Black" panose="020B0A02040204020203" pitchFamily="34" charset="0"/>
              <a:cs typeface="Aharoni" panose="02010803020104030203" pitchFamily="2" charset="-79"/>
            </a:endParaRPr>
          </a:p>
        </p:txBody>
      </p:sp>
      <p:sp>
        <p:nvSpPr>
          <p:cNvPr id="55299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936079" y="1484784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38150" y="1728788"/>
            <a:ext cx="8328025" cy="347821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finalizarmos esta Eucaristia, que foi uma </a:t>
            </a:r>
          </a:p>
          <a:p>
            <a:pPr lvl="1" algn="l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Celebração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triunfo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Final e Total de Jesus Cristo Ressuscitado e Glorificado no Céu, apresentamos-Lhe 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nossos louvores por tantos motivos... 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Assim, o nosso louvor e a nossa glória porque:</a:t>
            </a:r>
          </a:p>
          <a:p>
            <a:pPr lvl="1"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ressuscitado, é a garantia da nossa ressurreição...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seu Nome, acima de todo o nome, é sinal de Salvação…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desde a Glória do Pai, nos envia o seu Espírito de Amor…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traz a verdadeira Felicidade aos nossos corações na 		pessoa do Espírito Santo…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936079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756" y="2194227"/>
            <a:ext cx="3023096" cy="40389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32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936079" y="1484313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50183" name="Rectângulo 2"/>
          <p:cNvSpPr>
            <a:spLocks noChangeArrowheads="1"/>
          </p:cNvSpPr>
          <p:nvPr/>
        </p:nvSpPr>
        <p:spPr bwMode="auto">
          <a:xfrm>
            <a:off x="804863" y="1951512"/>
            <a:ext cx="78486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BR" sz="24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JESUS CRISTO, ONTEM E HOJE,</a:t>
            </a:r>
          </a:p>
          <a:p>
            <a:pPr lvl="2" algn="l">
              <a:defRPr/>
            </a:pPr>
            <a:r>
              <a:rPr lang="pt-BR" sz="24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POR TODA A ETERNIDADE!!!</a:t>
            </a:r>
          </a:p>
          <a:p>
            <a:pPr algn="l">
              <a:defRPr/>
            </a:pPr>
            <a:endParaRPr lang="pt-BR" sz="24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BR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A Vós, Senhor, se eleve a minha súplica;</a:t>
            </a:r>
          </a:p>
          <a:p>
            <a:pPr algn="l">
              <a:defRPr/>
            </a:pPr>
            <a:r>
              <a:rPr lang="pt-BR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dai-me inteligência segundo a Vossa palavra!</a:t>
            </a:r>
          </a:p>
          <a:p>
            <a:pPr algn="l">
              <a:defRPr/>
            </a:pPr>
            <a:r>
              <a:rPr lang="pt-BR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Chegue até Vós a minha prece;</a:t>
            </a:r>
          </a:p>
          <a:p>
            <a:pPr algn="l">
              <a:defRPr/>
            </a:pPr>
            <a:r>
              <a:rPr lang="pt-BR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salvai-me segundo a Vossa promessa!</a:t>
            </a:r>
          </a:p>
          <a:p>
            <a:pPr algn="l">
              <a:defRPr/>
            </a:pPr>
            <a:endParaRPr lang="pt-BR" sz="24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BR" sz="24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Brote de meus lábios um hino de louvor,</a:t>
            </a:r>
          </a:p>
          <a:p>
            <a:pPr algn="l">
              <a:defRPr/>
            </a:pPr>
            <a:r>
              <a:rPr lang="pt-BR" sz="24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porque me ensinastes os Vossos decretos.</a:t>
            </a:r>
          </a:p>
          <a:p>
            <a:pPr algn="l">
              <a:defRPr/>
            </a:pPr>
            <a:r>
              <a:rPr lang="pt-BR" sz="24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A minha língua proclame a Vossa palavra,</a:t>
            </a:r>
          </a:p>
          <a:p>
            <a:pPr algn="l">
              <a:defRPr/>
            </a:pPr>
            <a:r>
              <a:rPr lang="pt-BR" sz="24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porque são justos todos os Vossos mandamentos.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936079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357" y="2082081"/>
            <a:ext cx="4877107" cy="35791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196752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536" y="2019612"/>
            <a:ext cx="7883525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BR" sz="3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Senhora, um dia descestes</a:t>
            </a:r>
          </a:p>
          <a:p>
            <a:pPr algn="l">
              <a:spcAft>
                <a:spcPts val="0"/>
              </a:spcAft>
              <a:defRPr/>
            </a:pPr>
            <a:r>
              <a:rPr lang="pt-BR" sz="3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à terra que em vós confia:</a:t>
            </a:r>
          </a:p>
          <a:p>
            <a:pPr algn="l">
              <a:spcAft>
                <a:spcPts val="0"/>
              </a:spcAft>
              <a:defRPr/>
            </a:pPr>
            <a:r>
              <a:rPr lang="pt-BR" sz="3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BR" sz="3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descestes </a:t>
            </a:r>
            <a:r>
              <a:rPr lang="pt-BR" sz="3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à </a:t>
            </a:r>
            <a:r>
              <a:rPr lang="pt-BR" sz="3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Serra de Aire</a:t>
            </a:r>
            <a:r>
              <a:rPr lang="pt-BR" sz="3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</a:t>
            </a:r>
          </a:p>
          <a:p>
            <a:pPr algn="l">
              <a:spcAft>
                <a:spcPts val="0"/>
              </a:spcAft>
              <a:defRPr/>
            </a:pPr>
            <a:r>
              <a:rPr lang="pt-BR" sz="3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em plena </a:t>
            </a:r>
            <a:r>
              <a:rPr lang="pt-BR" sz="3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Cova da Iria</a:t>
            </a:r>
            <a:r>
              <a:rPr lang="pt-BR" sz="3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 algn="l">
              <a:spcAft>
                <a:spcPts val="0"/>
              </a:spcAft>
              <a:defRPr/>
            </a:pPr>
            <a:r>
              <a:rPr lang="pt-BR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  <a:endParaRPr lang="pt-BR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BR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BR" sz="3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“SALVE, REGINA! SALVE, REGINA!</a:t>
            </a:r>
          </a:p>
          <a:p>
            <a:pPr algn="l">
              <a:spcAft>
                <a:spcPts val="0"/>
              </a:spcAft>
              <a:defRPr/>
            </a:pPr>
            <a:r>
              <a:rPr lang="pt-BR" sz="3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ORA PRO NOBIS, MARIA!”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576397" y="546506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0.statig.com.br/bancodeimagens/95/gf/tu/95gftugqxe3vbro33pwmdjy2q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4" r="4064"/>
          <a:stretch/>
        </p:blipFill>
        <p:spPr bwMode="auto">
          <a:xfrm>
            <a:off x="4644008" y="3781451"/>
            <a:ext cx="3435835" cy="2742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8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713" y="463550"/>
            <a:ext cx="3133725" cy="2351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9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475" y="404813"/>
            <a:ext cx="2554288" cy="2746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50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153027"/>
            <a:ext cx="3037741" cy="22756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51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2159000" cy="2884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5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175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175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1756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1757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1758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1759" name="AutoShape 12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1760" name="AutoShape 14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1761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1762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1763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20" name="Rectângulo 16"/>
          <p:cNvSpPr/>
          <p:nvPr/>
        </p:nvSpPr>
        <p:spPr>
          <a:xfrm rot="21278970">
            <a:off x="256951" y="1903855"/>
            <a:ext cx="8827275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1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Depois do acontecimento da Ascensão de Cristo para o Pai – e porque ao mesmo tempo fica connosco! – temos a garantia e a certeza da nossa glorificação final… Mas, até lá, devemos realizar “a missão” no Espírito…</a:t>
            </a:r>
          </a:p>
        </p:txBody>
      </p:sp>
      <p:sp>
        <p:nvSpPr>
          <p:cNvPr id="19" name="WordArt 4"/>
          <p:cNvSpPr>
            <a:spLocks noChangeArrowheads="1" noChangeShapeType="1"/>
          </p:cNvSpPr>
          <p:nvPr/>
        </p:nvSpPr>
        <p:spPr bwMode="auto">
          <a:xfrm>
            <a:off x="5313363" y="5506805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8431186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0.statig.com.br/bancodeimagens/95/gf/tu/95gftugqxe3vbro33pwmdjy2q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4" r="4064"/>
          <a:stretch/>
        </p:blipFill>
        <p:spPr bwMode="auto">
          <a:xfrm>
            <a:off x="4644008" y="3781451"/>
            <a:ext cx="3435835" cy="2742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8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713" y="463550"/>
            <a:ext cx="3133725" cy="2351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9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475" y="404813"/>
            <a:ext cx="2554288" cy="2746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50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153027"/>
            <a:ext cx="3037741" cy="22756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51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2159000" cy="2884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5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175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175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1756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1757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1758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1759" name="AutoShape 12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1760" name="AutoShape 14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1761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1762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1763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20" name="Rectângulo 16"/>
          <p:cNvSpPr/>
          <p:nvPr/>
        </p:nvSpPr>
        <p:spPr>
          <a:xfrm rot="21278970">
            <a:off x="256951" y="1903855"/>
            <a:ext cx="8827275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1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Depois do acontecimento da Ascensão de Cristo para o Pai – e porque ao mesmo tempo fica connosco! – temos a garantia e a certeza da nossa glorificação final… Mas, até lá, devemos realizar “a missão” no Espírito…</a:t>
            </a:r>
          </a:p>
        </p:txBody>
      </p:sp>
    </p:spTree>
    <p:extLst>
      <p:ext uri="{BB962C8B-B14F-4D97-AF65-F5344CB8AC3E}">
        <p14:creationId xmlns:p14="http://schemas.microsoft.com/office/powerpoint/2010/main" val="19438280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052736"/>
            <a:ext cx="3290976" cy="3538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899592" y="2349500"/>
            <a:ext cx="7521575" cy="3208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BR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ACLAMAI JESUS CRISTO,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BR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O HOMEM NOVO!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BR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QUE SOIS SUA IGREJA,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BR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QUE SOIS O SEU POVO!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endParaRPr lang="pt-BR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BR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Aquele que Se ergueu no firmamento,</a:t>
            </a:r>
          </a:p>
          <a:p>
            <a:pPr lvl="1"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BR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como Sol vencedor em noite escura,</a:t>
            </a:r>
          </a:p>
          <a:p>
            <a:pPr lvl="1"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BR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virá de novo no final dos tempos</a:t>
            </a:r>
          </a:p>
          <a:p>
            <a:pPr lvl="1"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BR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para julgar a humana criatura.</a:t>
            </a:r>
          </a:p>
        </p:txBody>
      </p:sp>
      <p:sp>
        <p:nvSpPr>
          <p:cNvPr id="327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327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327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 rot="20155621">
            <a:off x="381799" y="742246"/>
            <a:ext cx="2467645" cy="49852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( … )</a:t>
            </a:r>
            <a:r>
              <a:rPr kumimoji="0" lang="pt-PT" sz="2000" b="0" kern="0" spc="100" baseline="0" dirty="0">
                <a:latin typeface="Arial" charset="0"/>
                <a:ea typeface="+mj-ea"/>
                <a:cs typeface="+mj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ea typeface="+mj-ea"/>
                <a:cs typeface="+mj-cs"/>
              </a:rPr>
              <a:t>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ea typeface="+mj-ea"/>
                <a:cs typeface="+mj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ea typeface="+mj-ea"/>
              <a:cs typeface="+mj-cs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ea typeface="+mj-ea"/>
              <a:cs typeface="+mj-cs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09709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3687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8175" y="60198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395288" y="1044575"/>
            <a:ext cx="8569325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“No meu primeiro livro, ó Teófilo,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narrei todas as coisas que Jesus começou a fazer e a ensinar, desde o princípio até ao dia em que foi elevado ao Céu,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de ter dado, pelo Espírito Santo,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suas instruções aos Apóstolos que escolhera.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também a eles que, depois da sua paixão, Se apresentou vivo com muitas provas, aparecendo-lhes durante quarenta dias e falando-lhes do reino de Deus.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dia em que estava com eles à mesa,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mandou-lhes que não se afastassem de Jerusalém,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que esperassem a promessa do Pai,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«da qual – disse Ele – Me ouvistes falar.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verdade, João batizou com água;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vós, porém, sereis batizados no Espírito Santo,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dentro de poucos dias».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Aqueles que se tinham reunido começaram a perguntar: «Senhor, é agora que vais restaurar o reino de Israel?».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07818" y="813336"/>
            <a:ext cx="3098950" cy="2312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1619672" y="5517232"/>
            <a:ext cx="7176579" cy="6889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Ergue-Se Deus, o Senhor,</a:t>
            </a:r>
          </a:p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em júbilo e ao som da trombeta!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3789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225" y="84931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476250" y="1260475"/>
            <a:ext cx="8313738" cy="4092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respondeu-lhes: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«Não vos compete saber os tempos ou os momentos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 Pai determinou com a sua autoridade;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recebereis a força do Espírito Santo, que descerá sobre vós, e sereis minhas testemunhas em Jerusalém e em toda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Judeia e na Samaria e até aos confins da terra».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Dito isto, elevou-Se à vista deles, e uma nuvem escondeu-O a seus olhos. E estando de olhar fito no Céu,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Jesus Se afastava, apresentaram-se-lhes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dois homens vestidos de branco, que disseram: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«Homens da Galileia, porque estais a olhar para o Céu?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Esse Jesus, que do meio de vós foi elevado para o Céu,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virá do mesmo modo que O vistes ir para o Céu»”.  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At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1)</a:t>
            </a: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691680" y="965468"/>
            <a:ext cx="3098950" cy="2312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793521">
            <a:off x="306986" y="5725006"/>
            <a:ext cx="1287440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22378</TotalTime>
  <Words>1941</Words>
  <Application>Microsoft Office PowerPoint</Application>
  <PresentationFormat>Apresentação no Ecrã (4:3)</PresentationFormat>
  <Paragraphs>321</Paragraphs>
  <Slides>29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9</vt:i4>
      </vt:variant>
      <vt:variant>
        <vt:lpstr>Tema</vt:lpstr>
      </vt:variant>
      <vt:variant>
        <vt:i4>5</vt:i4>
      </vt:variant>
      <vt:variant>
        <vt:lpstr>Títulos dos diapositivos</vt:lpstr>
      </vt:variant>
      <vt:variant>
        <vt:i4>29</vt:i4>
      </vt:variant>
    </vt:vector>
  </HeadingPairs>
  <TitlesOfParts>
    <vt:vector size="43" baseType="lpstr">
      <vt:lpstr>Aharoni</vt:lpstr>
      <vt:lpstr>Arial</vt:lpstr>
      <vt:lpstr>Arial Black</vt:lpstr>
      <vt:lpstr>Britannic Bold</vt:lpstr>
      <vt:lpstr>Calibri</vt:lpstr>
      <vt:lpstr>Segoe UI Black</vt:lpstr>
      <vt:lpstr>Tahoma</vt:lpstr>
      <vt:lpstr>Times New Roman</vt:lpstr>
      <vt:lpstr>Wingdings</vt:lpstr>
      <vt:lpstr>1_Modelo de apresentação predefinido</vt:lpstr>
      <vt:lpstr>9_Modelo de apresentação predefinido</vt:lpstr>
      <vt:lpstr>5_Modelo de apresentação predefinido</vt:lpstr>
      <vt:lpstr>4_Modelo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S- Mistério da fé!        P- Anunciamos, Senhor, a Vossa morte,             proclamamos a Vossa Ressurreição.            Vinde, Senhor Jesus!       (2ª)  S- Mistério admirável da nossa fé!          P- Quando comemos deste pão              e bebemos deste cálice,               anunciamos, Senhor, a Vossa morte,              esperando a Vossa vinda gloriosa.                   (3ª) S- Mistério da fé para a salvação do mundo!     P- Glória a Vós que morrestes na cruz           e agora viveis para sempre.   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1656</cp:revision>
  <dcterms:created xsi:type="dcterms:W3CDTF">2006-05-02T09:35:59Z</dcterms:created>
  <dcterms:modified xsi:type="dcterms:W3CDTF">2015-01-25T12:35:00Z</dcterms:modified>
</cp:coreProperties>
</file>