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90943" r:id="rId3"/>
    <p:sldMasterId id="2147490956" r:id="rId4"/>
    <p:sldMasterId id="2147490969" r:id="rId5"/>
    <p:sldMasterId id="2147490982" r:id="rId6"/>
  </p:sldMasterIdLst>
  <p:notesMasterIdLst>
    <p:notesMasterId r:id="rId36"/>
  </p:notesMasterIdLst>
  <p:sldIdLst>
    <p:sldId id="370" r:id="rId7"/>
    <p:sldId id="281" r:id="rId8"/>
    <p:sldId id="367" r:id="rId9"/>
    <p:sldId id="353" r:id="rId10"/>
    <p:sldId id="386" r:id="rId11"/>
    <p:sldId id="382" r:id="rId12"/>
    <p:sldId id="392" r:id="rId13"/>
    <p:sldId id="372" r:id="rId14"/>
    <p:sldId id="363" r:id="rId15"/>
    <p:sldId id="354" r:id="rId16"/>
    <p:sldId id="362" r:id="rId17"/>
    <p:sldId id="379" r:id="rId18"/>
    <p:sldId id="307" r:id="rId19"/>
    <p:sldId id="335" r:id="rId20"/>
    <p:sldId id="393" r:id="rId21"/>
    <p:sldId id="342" r:id="rId22"/>
    <p:sldId id="387" r:id="rId23"/>
    <p:sldId id="388" r:id="rId24"/>
    <p:sldId id="394" r:id="rId25"/>
    <p:sldId id="395" r:id="rId26"/>
    <p:sldId id="396" r:id="rId27"/>
    <p:sldId id="389" r:id="rId28"/>
    <p:sldId id="397" r:id="rId29"/>
    <p:sldId id="383" r:id="rId30"/>
    <p:sldId id="384" r:id="rId31"/>
    <p:sldId id="364" r:id="rId32"/>
    <p:sldId id="385" r:id="rId33"/>
    <p:sldId id="377" r:id="rId34"/>
    <p:sldId id="391" r:id="rId35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CC66"/>
    <a:srgbClr val="FFFF66"/>
    <a:srgbClr val="FF9933"/>
    <a:srgbClr val="FF6600"/>
    <a:srgbClr val="FFCC99"/>
    <a:srgbClr val="FFCC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BE7147-CA53-45FA-83DA-FAF7CB85099F}" type="datetimeFigureOut">
              <a:rPr lang="pt-PT"/>
              <a:pPr>
                <a:defRPr/>
              </a:pPr>
              <a:t>07/10/2014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43454DD-12FB-4714-A2C4-CB333FE26E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07313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93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BAD8906-ED59-4183-BBA1-0BE1D6077B53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849192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3F0C257-60E1-4846-9189-408896DCE49E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43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684755-769E-4BCF-9288-038EE49B40ED}" type="slidenum">
              <a:rPr lang="pt-PT" sz="1200" smtClean="0"/>
              <a:pPr eaLnBrk="1" hangingPunct="1"/>
              <a:t>11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243275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2D3343C-B89F-4113-8283-52CE957B12B7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492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9F9B142-E64B-4F49-91D1-78E18291225E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071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45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56248EF-D90B-4B87-8C9D-F5171D069337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423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019377B-9744-4E93-BCFD-A1C0BF2B77B3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743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65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16D3CF1-9B68-4F14-95D2-E4EC4357E8EE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889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3F0C257-60E1-4846-9189-408896DCE49E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706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2C6A8-4D19-45BE-91DF-16C0D12FDA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38085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8200B-81AE-4775-BDBE-2C98C8D29B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990554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11844-2AD7-4521-A87A-89A0BB7072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451166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AEB74-43F7-4F37-94A2-A99381E140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945626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72727D-A1C6-4AD9-88EF-6B5145B0C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70132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D59D8B-F265-42E1-924B-7E2648783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930339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404C15-4498-448D-854F-155DA7E183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918186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932F72-DCA4-473A-9E85-C97D21917F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030603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AD0361-9FF5-4293-AE11-8F1B9FDB25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01053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BBE5D8-08DA-4B26-8CE3-609701734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493739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48A446-F91C-446D-8027-662B1955F6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734073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B2FDC-049E-48E0-8E6A-8EE1DAB48E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500611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868AEB-9478-434E-86A1-12617566E4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773598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8037D7-0655-49D9-ABA4-5DBCBB42FE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410302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5D03D3-3FDC-4277-8C3E-7F9844D535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06458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2CDE44-B200-4D5C-A82A-3A661C67D7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705843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9EF823-B554-4B61-B26D-BA35AE2E6B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493043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57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06612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93105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70793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13603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18DB2-CD22-46CC-8F35-C06904A28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939637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88655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7274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95097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20728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3178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99222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92408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79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09260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61028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D759F-8880-4992-8CA9-DC22D1FA39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236664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54559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14851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42261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54835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94021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585767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01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03417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78229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54680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6BB37-E2AF-471C-80BB-447DECEF95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581834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534632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165299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00215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378534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952948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558760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602359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8803096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213702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255034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02F24-9841-492C-BBE7-EC9CC74B11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372343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714120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7426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58673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06567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17206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88347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900629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27418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2238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87178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EE40C-D400-4478-B0E1-5B885621DC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363957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02686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7966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65884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0A51F-0F81-43FD-BFCA-746EF71105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705247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F78F3-EBA9-403B-9AD6-663BF96B28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15410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F02CFEE-3BB3-4A17-91FA-FC0FFDD32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918" r:id="rId1"/>
    <p:sldLayoutId id="2147490919" r:id="rId2"/>
    <p:sldLayoutId id="2147490920" r:id="rId3"/>
    <p:sldLayoutId id="2147490921" r:id="rId4"/>
    <p:sldLayoutId id="2147490922" r:id="rId5"/>
    <p:sldLayoutId id="2147490923" r:id="rId6"/>
    <p:sldLayoutId id="2147490924" r:id="rId7"/>
    <p:sldLayoutId id="2147490925" r:id="rId8"/>
    <p:sldLayoutId id="2147490926" r:id="rId9"/>
    <p:sldLayoutId id="2147490927" r:id="rId10"/>
    <p:sldLayoutId id="2147490928" r:id="rId11"/>
    <p:sldLayoutId id="214749092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32D141-11B6-4C37-B1A6-C962961488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930" r:id="rId1"/>
    <p:sldLayoutId id="2147490931" r:id="rId2"/>
    <p:sldLayoutId id="2147490932" r:id="rId3"/>
    <p:sldLayoutId id="2147490933" r:id="rId4"/>
    <p:sldLayoutId id="2147490934" r:id="rId5"/>
    <p:sldLayoutId id="2147490935" r:id="rId6"/>
    <p:sldLayoutId id="2147490936" r:id="rId7"/>
    <p:sldLayoutId id="2147490937" r:id="rId8"/>
    <p:sldLayoutId id="2147490938" r:id="rId9"/>
    <p:sldLayoutId id="2147490939" r:id="rId10"/>
    <p:sldLayoutId id="2147490940" r:id="rId11"/>
    <p:sldLayoutId id="21474909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435157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944" r:id="rId1"/>
    <p:sldLayoutId id="2147490945" r:id="rId2"/>
    <p:sldLayoutId id="2147490946" r:id="rId3"/>
    <p:sldLayoutId id="2147490947" r:id="rId4"/>
    <p:sldLayoutId id="2147490948" r:id="rId5"/>
    <p:sldLayoutId id="2147490949" r:id="rId6"/>
    <p:sldLayoutId id="2147490950" r:id="rId7"/>
    <p:sldLayoutId id="2147490951" r:id="rId8"/>
    <p:sldLayoutId id="2147490952" r:id="rId9"/>
    <p:sldLayoutId id="2147490953" r:id="rId10"/>
    <p:sldLayoutId id="2147490954" r:id="rId11"/>
    <p:sldLayoutId id="21474909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76677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957" r:id="rId1"/>
    <p:sldLayoutId id="2147490958" r:id="rId2"/>
    <p:sldLayoutId id="2147490959" r:id="rId3"/>
    <p:sldLayoutId id="2147490960" r:id="rId4"/>
    <p:sldLayoutId id="2147490961" r:id="rId5"/>
    <p:sldLayoutId id="2147490962" r:id="rId6"/>
    <p:sldLayoutId id="2147490963" r:id="rId7"/>
    <p:sldLayoutId id="2147490964" r:id="rId8"/>
    <p:sldLayoutId id="2147490965" r:id="rId9"/>
    <p:sldLayoutId id="2147490966" r:id="rId10"/>
    <p:sldLayoutId id="2147490967" r:id="rId11"/>
    <p:sldLayoutId id="21474909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723431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970" r:id="rId1"/>
    <p:sldLayoutId id="2147490971" r:id="rId2"/>
    <p:sldLayoutId id="2147490972" r:id="rId3"/>
    <p:sldLayoutId id="2147490973" r:id="rId4"/>
    <p:sldLayoutId id="2147490974" r:id="rId5"/>
    <p:sldLayoutId id="2147490975" r:id="rId6"/>
    <p:sldLayoutId id="2147490976" r:id="rId7"/>
    <p:sldLayoutId id="2147490977" r:id="rId8"/>
    <p:sldLayoutId id="2147490978" r:id="rId9"/>
    <p:sldLayoutId id="2147490979" r:id="rId10"/>
    <p:sldLayoutId id="2147490980" r:id="rId11"/>
    <p:sldLayoutId id="21474909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2123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983" r:id="rId1"/>
    <p:sldLayoutId id="2147490984" r:id="rId2"/>
    <p:sldLayoutId id="2147490985" r:id="rId3"/>
    <p:sldLayoutId id="2147490986" r:id="rId4"/>
    <p:sldLayoutId id="2147490987" r:id="rId5"/>
    <p:sldLayoutId id="2147490988" r:id="rId6"/>
    <p:sldLayoutId id="2147490989" r:id="rId7"/>
    <p:sldLayoutId id="2147490990" r:id="rId8"/>
    <p:sldLayoutId id="2147490991" r:id="rId9"/>
    <p:sldLayoutId id="2147490992" r:id="rId10"/>
    <p:sldLayoutId id="2147490993" r:id="rId11"/>
    <p:sldLayoutId id="214749099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0.png"/><Relationship Id="rId4" Type="http://schemas.openxmlformats.org/officeDocument/2006/relationships/image" Target="../media/image24.jpeg"/><Relationship Id="rId9" Type="http://schemas.openxmlformats.org/officeDocument/2006/relationships/image" Target="../media/image1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29702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9" descr="http://farm4.static.flickr.com/3224/2846115550_2e355357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844675"/>
            <a:ext cx="3476625" cy="4357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7688" y="1989138"/>
            <a:ext cx="7200900" cy="381635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sou o 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Bom Pastor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, </a:t>
            </a:r>
            <a:endParaRPr lang="pt-PT" sz="4000" b="1" i="1" dirty="0" smtClean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diz 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Senhor: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conheço as minhas 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ovelhas,</a:t>
            </a:r>
            <a:endParaRPr lang="pt-PT" sz="4000" b="1" i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e </a:t>
            </a:r>
            <a:r>
              <a:rPr lang="pt-PT" sz="4000" b="1" i="1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as minhas </a:t>
            </a: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ovelhas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conhecem-Me.  </a:t>
            </a:r>
            <a:endParaRPr lang="pt-PT" sz="4000" b="1" i="1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971550" y="1628775"/>
            <a:ext cx="3744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8920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971550" y="1161480"/>
            <a:ext cx="3744912" cy="3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3994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938963" y="585152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9942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70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000125" y="1584325"/>
            <a:ext cx="6811963" cy="4221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disse Jesus: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sou o Bom Pastor.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bom pastor dá a vida pelas suas ovelhas.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mercenário, como não é pastor,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são suas as ovelhas,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logo que vê vir o lobo, deixa as ovelhas e foge,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o lobo as arrebata e dispersa.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mercenário não se preocupa com as ovelhas.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sou o Bom Pastor: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conheço as minhas ovelhas,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 minhas ovelhas conhecem-Me,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mesmo modo que o Pai Me conhece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Eu conheço o Pai;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dou a vida pelas minhas ovelhas.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20056" y="1052768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4096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70947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0966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889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014413" y="1844675"/>
            <a:ext cx="6870700" cy="3927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Tenho ainda outras ovelhas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não são deste redil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preciso de as reunir;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elas ouvirão a minha voz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haverá um só rebanho e um só Pastor.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 o Pai Me ama: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dou a minha vida, para poder retomá-la.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Ma tira,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sou Eu que a dou espontaneamente.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Tenho o poder de a dar e de a retomar: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este o mandamento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recebi de meu Pai»”.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(Jo 10) 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20056" y="1124776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Line 6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3011" name="WordArt 11"/>
          <p:cNvSpPr>
            <a:spLocks noChangeArrowheads="1" noChangeShapeType="1" noTextEdit="1"/>
          </p:cNvSpPr>
          <p:nvPr/>
        </p:nvSpPr>
        <p:spPr bwMode="auto">
          <a:xfrm>
            <a:off x="1547813" y="5300663"/>
            <a:ext cx="684053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QUE HAJA UM SÓ REBANHO</a:t>
            </a:r>
          </a:p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E UM SÓ PASTOR !</a:t>
            </a:r>
          </a:p>
        </p:txBody>
      </p:sp>
      <p:sp>
        <p:nvSpPr>
          <p:cNvPr id="43012" name="Line 12"/>
          <p:cNvSpPr>
            <a:spLocks noChangeShapeType="1"/>
          </p:cNvSpPr>
          <p:nvPr/>
        </p:nvSpPr>
        <p:spPr bwMode="auto">
          <a:xfrm>
            <a:off x="3500438" y="1557338"/>
            <a:ext cx="4284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98650"/>
            <a:ext cx="8496300" cy="3043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 Jesus, o Bom Pastor do rebanho que é a Igreja, e a sua “pedra angular”, pela unidade de todos os cristãos no mundo.             </a:t>
            </a:r>
          </a:p>
          <a:p>
            <a:pPr lvl="1"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Pedimos-Lhe, então, que:</a:t>
            </a:r>
          </a:p>
          <a:p>
            <a:pPr algn="l">
              <a:lnSpc>
                <a:spcPts val="2300"/>
              </a:lnSpc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os chamados para a vocação de serviço, sejam fiéis...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dê o espírito de unidade aos que se reúnem em seu Nome...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aos que vivem na noite da divisão, lhes dê a luz da união...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envie mensageiros e pastores aos que ainda não ouviram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falar de Jesus e não conhecem a sua Verdade…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8" y="1052736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27588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1" descr="http://palabradediosdiaria.files.wordpress.com/2012/04/cenadelsec391or.jpg?w=350&amp;h=2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825" y="3140968"/>
            <a:ext cx="4321175" cy="3384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5060" name="Line 6"/>
          <p:cNvSpPr>
            <a:spLocks noChangeShapeType="1"/>
          </p:cNvSpPr>
          <p:nvPr/>
        </p:nvSpPr>
        <p:spPr bwMode="auto">
          <a:xfrm flipH="1">
            <a:off x="539552" y="1196752"/>
            <a:ext cx="2819468" cy="936104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45670" y="2057594"/>
            <a:ext cx="8424863" cy="4600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pt-PT" sz="23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MINHA </a:t>
            </a: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ALMA EXULTA DE ALEGRIA NO SENHOR!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3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MINHA </a:t>
            </a: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ALMA EXULTA DE ALEGRIA NO SENHOR!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PELAS MARAVILHAS QUE EM MIM OPEROU,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MINHA ALMA EXULTA DE ALEGRIA NO SENHOR!</a:t>
            </a: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Desde o nascer ao pôr-do-sol,</a:t>
            </a:r>
          </a:p>
          <a:p>
            <a:pPr lvl="1"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seja louvado o Nome do Senhor!</a:t>
            </a: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Louvai, servos do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louvai o Nome do Senhor!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Bendito seja o Nome do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agora e para sempre!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5064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45849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508877">
            <a:off x="332177" y="1231149"/>
            <a:ext cx="3046756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 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609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7114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55414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53225" y="4419600"/>
            <a:ext cx="2455863" cy="1617663"/>
          </a:xfrm>
          <a:noFill/>
        </p:spPr>
      </p:pic>
      <p:sp>
        <p:nvSpPr>
          <p:cNvPr id="30723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30724" name="Text Box 16"/>
          <p:cNvSpPr txBox="1">
            <a:spLocks noChangeArrowheads="1"/>
          </p:cNvSpPr>
          <p:nvPr/>
        </p:nvSpPr>
        <p:spPr bwMode="auto">
          <a:xfrm>
            <a:off x="395288" y="345440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Só o Bom Pastor </a:t>
            </a:r>
            <a:r>
              <a:rPr lang="pt-PT" sz="2000" i="1" baseline="0" dirty="0">
                <a:latin typeface="Arial" charset="0"/>
              </a:rPr>
              <a:t>dá a vida </a:t>
            </a:r>
            <a:r>
              <a:rPr lang="pt-PT" sz="2000" baseline="0" dirty="0">
                <a:latin typeface="Arial" charset="0"/>
              </a:rPr>
              <a:t>pelas ovelhas… que devem formar </a:t>
            </a:r>
            <a:r>
              <a:rPr lang="pt-PT" sz="2000" i="1" baseline="0" dirty="0">
                <a:latin typeface="Arial" charset="0"/>
              </a:rPr>
              <a:t>um só rebanho</a:t>
            </a:r>
            <a:r>
              <a:rPr lang="pt-PT" sz="20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[ 3ª L./ Ev.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10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Jesus é também a </a:t>
            </a:r>
            <a:r>
              <a:rPr lang="pt-PT" sz="2000" i="1" baseline="0" dirty="0">
                <a:latin typeface="Arial" charset="0"/>
              </a:rPr>
              <a:t>pedra angular</a:t>
            </a:r>
            <a:r>
              <a:rPr lang="pt-PT" sz="2000" baseline="0" dirty="0">
                <a:latin typeface="Arial" charset="0"/>
              </a:rPr>
              <a:t> do </a:t>
            </a:r>
            <a:r>
              <a:rPr lang="pt-PT" sz="2000" i="1" baseline="0" dirty="0">
                <a:latin typeface="Arial" charset="0"/>
              </a:rPr>
              <a:t>Edifício</a:t>
            </a:r>
            <a:r>
              <a:rPr lang="pt-PT" sz="2000" baseline="0" dirty="0">
                <a:latin typeface="Arial" charset="0"/>
              </a:rPr>
              <a:t>…  e só no </a:t>
            </a:r>
            <a:r>
              <a:rPr lang="pt-PT" sz="2000" i="1" baseline="0" dirty="0">
                <a:latin typeface="Arial" charset="0"/>
              </a:rPr>
              <a:t>seu Nome </a:t>
            </a:r>
            <a:r>
              <a:rPr lang="pt-PT" sz="2000" baseline="0" dirty="0">
                <a:latin typeface="Arial" charset="0"/>
              </a:rPr>
              <a:t>somos Salvos. </a:t>
            </a:r>
            <a:r>
              <a:rPr lang="pt-PT" sz="2000" b="0" i="1" baseline="0" dirty="0">
                <a:latin typeface="Arial" charset="0"/>
              </a:rPr>
              <a:t>[ 1ª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At </a:t>
            </a:r>
            <a:r>
              <a:rPr lang="pt-PT" sz="2000" baseline="0" dirty="0">
                <a:latin typeface="Arial" charset="0"/>
              </a:rPr>
              <a:t>4 </a:t>
            </a:r>
            <a:r>
              <a:rPr lang="pt-PT" sz="2000" b="0" i="1" baseline="0" dirty="0">
                <a:latin typeface="Arial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 facto, somos </a:t>
            </a:r>
            <a:r>
              <a:rPr lang="pt-PT" sz="2000" i="1" baseline="0" dirty="0">
                <a:latin typeface="Arial" charset="0"/>
              </a:rPr>
              <a:t>filhos de Deus</a:t>
            </a:r>
            <a:r>
              <a:rPr lang="pt-PT" sz="2000" baseline="0" dirty="0">
                <a:latin typeface="Arial" charset="0"/>
              </a:rPr>
              <a:t>… e, por isso, seremos </a:t>
            </a:r>
            <a:r>
              <a:rPr lang="pt-PT" sz="2000" i="1" baseline="0" dirty="0">
                <a:latin typeface="Arial" charset="0"/>
              </a:rPr>
              <a:t>semelhantes</a:t>
            </a:r>
            <a:r>
              <a:rPr lang="pt-PT" sz="2000" baseline="0" dirty="0">
                <a:latin typeface="Arial" charset="0"/>
              </a:rPr>
              <a:t> a Deus... </a:t>
            </a:r>
            <a:r>
              <a:rPr lang="pt-PT" sz="2000" b="0" i="1" baseline="0" dirty="0">
                <a:latin typeface="Arial" charset="0"/>
              </a:rPr>
              <a:t>[2ª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i="1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Jo 3</a:t>
            </a:r>
            <a:r>
              <a:rPr lang="pt-PT" sz="2000" b="0" i="1" baseline="0" dirty="0">
                <a:latin typeface="Arial" charset="0"/>
              </a:rPr>
              <a:t>]  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467544" y="476672"/>
            <a:ext cx="8280920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4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Rectângulo 11"/>
          <p:cNvSpPr/>
          <p:nvPr/>
        </p:nvSpPr>
        <p:spPr>
          <a:xfrm>
            <a:off x="251520" y="2807930"/>
            <a:ext cx="8640960" cy="47705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pt-PT" sz="2500" kern="10" cap="all" baseline="0" dirty="0">
                <a:ln/>
                <a:solidFill>
                  <a:srgbClr val="66FF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- Domingo do </a:t>
            </a:r>
            <a:r>
              <a:rPr lang="pt-PT" sz="2500" i="1" kern="10" cap="all" baseline="0" dirty="0">
                <a:ln/>
                <a:solidFill>
                  <a:srgbClr val="66FF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“Bom Pastor” </a:t>
            </a:r>
            <a:r>
              <a:rPr lang="pt-PT" sz="2500" kern="10" cap="all" baseline="0" dirty="0">
                <a:ln/>
                <a:solidFill>
                  <a:srgbClr val="66FF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 e das </a:t>
            </a:r>
            <a:r>
              <a:rPr lang="pt-PT" sz="2500" i="1" kern="10" cap="all" baseline="0" dirty="0">
                <a:ln/>
                <a:solidFill>
                  <a:srgbClr val="66FF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“Vocações”</a:t>
            </a:r>
            <a:r>
              <a:rPr lang="pt-PT" sz="2500" kern="10" cap="all" baseline="0" dirty="0">
                <a:ln/>
                <a:solidFill>
                  <a:srgbClr val="66FF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 -</a:t>
            </a:r>
          </a:p>
        </p:txBody>
      </p:sp>
      <p:sp>
        <p:nvSpPr>
          <p:cNvPr id="13" name="WordArt 6"/>
          <p:cNvSpPr>
            <a:spLocks noChangeArrowheads="1" noChangeShapeType="1" noTextEdit="1"/>
          </p:cNvSpPr>
          <p:nvPr/>
        </p:nvSpPr>
        <p:spPr bwMode="auto">
          <a:xfrm>
            <a:off x="7020272" y="5192306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621" y="1328837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5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6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1208" name="Raio 9"/>
          <p:cNvSpPr>
            <a:spLocks noChangeArrowheads="1"/>
          </p:cNvSpPr>
          <p:nvPr/>
        </p:nvSpPr>
        <p:spPr bwMode="auto">
          <a:xfrm rot="-5758268">
            <a:off x="1686167" y="5139174"/>
            <a:ext cx="254000" cy="965961"/>
          </a:xfrm>
          <a:prstGeom prst="lightningBolt">
            <a:avLst/>
          </a:prstGeom>
          <a:solidFill>
            <a:srgbClr val="CCFF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CCFFFF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1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52751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61981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120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120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120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1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8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57713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2" descr="http://farm3.static.flickr.com/2139/2489867739_145548b8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1501775"/>
            <a:ext cx="3460750" cy="4303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Line 4"/>
          <p:cNvSpPr>
            <a:spLocks noChangeShapeType="1"/>
          </p:cNvSpPr>
          <p:nvPr/>
        </p:nvSpPr>
        <p:spPr bwMode="auto">
          <a:xfrm flipH="1" flipV="1">
            <a:off x="1043608" y="1412776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325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26596" y="1531919"/>
            <a:ext cx="6927850" cy="451643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SENHOR, EU CREIO: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CAMINHO CERTO DE INFINITO AMOR!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VOU SEGUIR-TE SEMPRE: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A MINHA ESP’RANÇA,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ÉS O MEU PASTOR!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Fico absorto, enternecido,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ao pensar no Bom Pastor,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me leva, combalido,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aos ombros do seu Amor.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Em verdes prados floridos,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à sombra dos arvoredos,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aquieta os meus sentidos,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revela-me os seus segredos.</a:t>
            </a:r>
          </a:p>
        </p:txBody>
      </p:sp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72175" y="6019800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56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3257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3259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56283" y="980768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973263"/>
            <a:ext cx="2968625" cy="3840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275" name="Line 4"/>
          <p:cNvSpPr>
            <a:spLocks noChangeShapeType="1"/>
          </p:cNvSpPr>
          <p:nvPr/>
        </p:nvSpPr>
        <p:spPr bwMode="auto">
          <a:xfrm flipH="1" flipV="1">
            <a:off x="1079499" y="1556792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4276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500063" y="1971675"/>
            <a:ext cx="6735762" cy="30416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SENHOR, EU CREIO: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CAMINHO CERTO DE INFINITO AMOR!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VOU SEGUIR-TE SEMPRE: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A MINHA ESP’RANÇA,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ÉS O MEU PASTOR!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Tu me conduzes, Senhor,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nada me pode faltar.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Nos rios do teu Amor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como é fácil navegar!</a:t>
            </a:r>
          </a:p>
        </p:txBody>
      </p:sp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76007" y="1217917"/>
            <a:ext cx="265112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280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4281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83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35149" y="1091903"/>
            <a:ext cx="3155355" cy="3928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6"/>
          <p:cNvSpPr>
            <a:spLocks noChangeArrowheads="1" noChangeShapeType="1" noTextEdit="1"/>
          </p:cNvSpPr>
          <p:nvPr/>
        </p:nvSpPr>
        <p:spPr bwMode="auto">
          <a:xfrm>
            <a:off x="1619672" y="5517232"/>
            <a:ext cx="6817766" cy="35969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5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 DAR A VIDA PELAS OVELHAS!</a:t>
            </a:r>
          </a:p>
        </p:txBody>
      </p:sp>
      <p:sp>
        <p:nvSpPr>
          <p:cNvPr id="5529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628800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5303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20688" y="1844675"/>
            <a:ext cx="8410575" cy="333692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e cada um de nós, temos uma “vocação”, um chamamento pessoal a viver o nosso ser de cristãos ao serviço dos outros. E, ai de nós!, se, quanto filhos de Deus, não quisermos ser fiéis a essa Vocação. </a:t>
            </a:r>
          </a:p>
          <a:p>
            <a:pPr lvl="3" algn="l">
              <a:lnSpc>
                <a:spcPts val="2300"/>
              </a:lnSpc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Aprendamos de Jesus, o nosso Pastor, a dar a nossa vida – no dia a dia – pelas outras ovelhas:</a:t>
            </a:r>
          </a:p>
          <a:p>
            <a:pPr algn="l">
              <a:lnSpc>
                <a:spcPts val="2300"/>
              </a:lnSpc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saciar-nos do amor de Jesus para amarmos os outros...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sermos caminho para os outros, seguindo ao Pastor…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prepararmos a mesa da Eucaristia e da fraternidade…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acolhermos e amarmos todos, na partilha do amor…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611188" y="1155923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9" descr="http://3.bp.blogspot.com/-L53jFwQyBgE/T0kX5TVIajI/AAAAAAAAAzI/0A-D7l5VJ2g/s1600/Good_Shephar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29" b="1"/>
          <a:stretch/>
        </p:blipFill>
        <p:spPr bwMode="auto">
          <a:xfrm>
            <a:off x="855662" y="1412777"/>
            <a:ext cx="3716338" cy="49689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484313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6327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0183" name="Rectângulo 2"/>
          <p:cNvSpPr>
            <a:spLocks noChangeArrowheads="1"/>
          </p:cNvSpPr>
          <p:nvPr/>
        </p:nvSpPr>
        <p:spPr bwMode="auto">
          <a:xfrm>
            <a:off x="2772420" y="2019300"/>
            <a:ext cx="5688012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1. Quando Te encontro descanso,</a:t>
            </a:r>
          </a:p>
          <a:p>
            <a:pPr lvl="1"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Tu reconfortas minha alma!</a:t>
            </a:r>
          </a:p>
          <a:p>
            <a:pPr algn="l">
              <a:defRPr/>
            </a:pPr>
            <a:endParaRPr lang="pt-PT" sz="2400" baseline="0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  <a:p>
            <a:pPr algn="l">
              <a:defRPr/>
            </a:pPr>
            <a:r>
              <a:rPr lang="pt-PT" sz="2400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CRISTO SENHOR, ÉS O GUIA,</a:t>
            </a:r>
          </a:p>
          <a:p>
            <a:pPr algn="l">
              <a:defRPr/>
            </a:pPr>
            <a:r>
              <a:rPr lang="pt-PT" sz="2400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O BOM PASTOR QUE ME CONDUZ:</a:t>
            </a:r>
          </a:p>
          <a:p>
            <a:pPr lvl="1" algn="l">
              <a:defRPr/>
            </a:pPr>
            <a:r>
              <a:rPr lang="pt-PT" sz="2400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MINHA VIDA E MINHA LUZ!</a:t>
            </a:r>
          </a:p>
          <a:p>
            <a:pPr lvl="1"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MINHA VIDA E MINHA LUZ!</a:t>
            </a:r>
          </a:p>
          <a:p>
            <a:pPr algn="l">
              <a:defRPr/>
            </a:pPr>
            <a:endParaRPr lang="pt-PT" sz="2400" baseline="0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  <a:p>
            <a:pPr lvl="1"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2. Por Teus caminhos me guia,</a:t>
            </a:r>
          </a:p>
          <a:p>
            <a:pPr lvl="1"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para louvor do Teu Nome!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62713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 descr="http://2.bp.blogspot.com/--fU-Sbi4-4o/T5a46PKNS6I/AAAAAAAACvg/D5mp-WQuSOw/s1600/PAB4-12_c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205038"/>
            <a:ext cx="3500437" cy="3600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268760"/>
            <a:ext cx="6480175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TEU SOMOS, Ó SENHOR,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POIS TU NOS LIBERTASTE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 PALAVRA E PELO AMOR</a:t>
            </a:r>
          </a:p>
          <a:p>
            <a:pPr lvl="2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QUE NOS RESGATASTE!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Tu vens, Senhor, p’ra reunir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homens num só Povo,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vão Contigo construir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novos céus: mundo novo!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76397" y="433572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5" descr="http://www.tarjetasquilvo.cl/images/fotos/fotoIM%20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50" y="322262"/>
            <a:ext cx="2232025" cy="2830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9" descr="http://palabradediosdiaria.files.wordpress.com/2012/04/jesusresucitado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538" y="4149080"/>
            <a:ext cx="2889250" cy="2386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3" descr="http://www.arautos.org.br/artigo/resource/view?id=9359&amp;size=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063" y="327863"/>
            <a:ext cx="1965325" cy="4181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9" descr="http://3.bp.blogspot.com/__W2EwyMH5lI/RzdI83auFUI/AAAAAAAAAwo/VkJPJhcskak/s400/bom+pasto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843338"/>
            <a:ext cx="2608262" cy="2547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25" descr="http://www.ofscolombia.org/images/stories/oveja%20perdid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644900"/>
            <a:ext cx="2808287" cy="2808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27" descr="http://3.bp.blogspot.com/-9tqYSMSK6wI/TdK8km8w86I/AAAAAAAAA6g/GjYNE6nYh5Y/s1600/bom+pasto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262" y="477838"/>
            <a:ext cx="1752600" cy="2674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19" descr="http://4.bp.blogspot.com/-42ZJOzyNYMc/TdKKlf_3gBI/AAAAAAAAAGY/yWQzj5ESx_o/s1600/O_bom_pastor_resgatando_a_ovelha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98" y="335381"/>
            <a:ext cx="2016125" cy="2674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6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7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8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9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60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61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62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63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64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1" name="Rectângulo 16"/>
          <p:cNvSpPr/>
          <p:nvPr/>
        </p:nvSpPr>
        <p:spPr>
          <a:xfrm rot="21278970">
            <a:off x="208487" y="1464872"/>
            <a:ext cx="89905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– o Filho Amado do Pai – deu a sua vida pelas “ovelhas” </a:t>
            </a:r>
            <a:r>
              <a:rPr lang="pt-PT" sz="3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livremente … </a:t>
            </a:r>
          </a:p>
          <a:p>
            <a:pPr algn="l">
              <a:defRPr/>
            </a:pPr>
            <a:r>
              <a:rPr lang="pt-PT" sz="3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</a:t>
            </a:r>
            <a:r>
              <a:rPr lang="pt-PT" sz="3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podia – livremente – </a:t>
            </a:r>
            <a:r>
              <a:rPr lang="pt-PT" sz="3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reaver a Vida… deu-nos a Salvação ao Ressuscitar definitivamente… E já ninguém nos tira </a:t>
            </a:r>
            <a:r>
              <a:rPr lang="pt-PT" sz="3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facto de sermos </a:t>
            </a:r>
            <a:r>
              <a:rPr lang="pt-PT" sz="3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filhos </a:t>
            </a:r>
            <a:r>
              <a:rPr lang="pt-PT" sz="3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Deus Vivo!...</a:t>
            </a:r>
            <a:endParaRPr lang="pt-PT" sz="34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WordArt 4"/>
          <p:cNvSpPr>
            <a:spLocks noChangeArrowheads="1" noChangeShapeType="1"/>
          </p:cNvSpPr>
          <p:nvPr/>
        </p:nvSpPr>
        <p:spPr bwMode="auto">
          <a:xfrm>
            <a:off x="5313363" y="5434797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3587007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5" descr="http://www.tarjetasquilvo.cl/images/fotos/fotoIM%20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50" y="322262"/>
            <a:ext cx="2232025" cy="2830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9" descr="http://palabradediosdiaria.files.wordpress.com/2012/04/jesusresucitado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538" y="4149080"/>
            <a:ext cx="2889250" cy="2386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23" descr="http://www.arautos.org.br/artigo/resource/view?id=9359&amp;size=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063" y="327863"/>
            <a:ext cx="1965325" cy="4181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29" descr="http://3.bp.blogspot.com/__W2EwyMH5lI/RzdI83auFUI/AAAAAAAAAwo/VkJPJhcskak/s400/bom+pasto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843338"/>
            <a:ext cx="2608262" cy="2547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25" descr="http://www.ofscolombia.org/images/stories/oveja%20perdid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644900"/>
            <a:ext cx="2808287" cy="2808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27" descr="http://3.bp.blogspot.com/-9tqYSMSK6wI/TdK8km8w86I/AAAAAAAAA6g/GjYNE6nYh5Y/s1600/bom+pasto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262" y="477838"/>
            <a:ext cx="1752600" cy="2674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19" descr="http://4.bp.blogspot.com/-42ZJOzyNYMc/TdKKlf_3gBI/AAAAAAAAAGY/yWQzj5ESx_o/s1600/O_bom_pastor_resgatando_a_ovelha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98" y="335381"/>
            <a:ext cx="2016125" cy="2674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4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5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1756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57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58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59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60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61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62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63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1764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1" name="Rectângulo 16"/>
          <p:cNvSpPr/>
          <p:nvPr/>
        </p:nvSpPr>
        <p:spPr>
          <a:xfrm rot="21278970">
            <a:off x="208487" y="1464872"/>
            <a:ext cx="89905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– o Filho Amado do Pai – deu a sua vida pelas “ovelhas” </a:t>
            </a:r>
            <a:r>
              <a:rPr lang="pt-PT" sz="3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livremente … </a:t>
            </a:r>
          </a:p>
          <a:p>
            <a:pPr algn="l">
              <a:defRPr/>
            </a:pPr>
            <a:r>
              <a:rPr lang="pt-PT" sz="3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podia, livremente, reaver a Vida… deu-nos a Salvação ao Ressuscitar definitivamente… E já ninguém nos tira </a:t>
            </a:r>
            <a:r>
              <a:rPr lang="pt-PT" sz="3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facto de sermos </a:t>
            </a:r>
            <a:r>
              <a:rPr lang="pt-PT" sz="3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filhos de Deus</a:t>
            </a:r>
            <a:r>
              <a:rPr lang="pt-PT" sz="3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!...</a:t>
            </a:r>
            <a:endParaRPr lang="pt-PT" sz="34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9" descr="http://bp0.blogger.com/_9hU64TXJRYs/SAO9tvE56JI/AAAAAAAAADQ/M2WBQfkIBu4/s320/o+bom+pas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376957"/>
            <a:ext cx="4022725" cy="49323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764704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627063" y="2349500"/>
            <a:ext cx="7777162" cy="251618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RESSUSCITOU O BOM PASTOR,</a:t>
            </a:r>
          </a:p>
          <a:p>
            <a:pPr lvl="2"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DEU A VIDA PELO SEU REBANHO!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Como é agradável a Vossa morada,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Senhor dos exércitos!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 minha alma suspira ansiosamente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pelos átrios do Senhor.</a:t>
            </a:r>
          </a:p>
        </p:txBody>
      </p:sp>
      <p:sp>
        <p:nvSpPr>
          <p:cNvPr id="3277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277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277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 rot="20155621">
            <a:off x="381799" y="742246"/>
            <a:ext cx="2467645" cy="4985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( … )</a:t>
            </a:r>
            <a:r>
              <a:rPr kumimoji="0" lang="pt-PT" sz="2000" b="0" kern="0" spc="100" baseline="0" dirty="0">
                <a:latin typeface="Arial" charset="0"/>
                <a:ea typeface="+mj-ea"/>
                <a:cs typeface="+mj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ea typeface="+mj-ea"/>
                <a:cs typeface="+mj-cs"/>
              </a:rPr>
              <a:t>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ea typeface="+mj-ea"/>
                <a:cs typeface="+mj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04774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6870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553938" y="1052736"/>
            <a:ext cx="8256587" cy="45166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Pedro, cheio do Espírito Santo,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disse-lhes: «Chefes do povo e anciãos,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já que hoje somos interrogados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um benefício feito a um enfermo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modo como ele foi curado,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ficai sabendo todos vós e todo o povo de Israel: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em nome de Jesus Cristo, o Nazareno,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vós crucificastes e Deus ressuscitou dos mortos,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por Ele que este homem se encontra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perfeitamente curado na vossa presença.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é a pedra que vós, os construtores,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desprezastes e que veio a tornar-se pedra angular.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em nenhum outro há salvação,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não existe debaixo do céu outro nome,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dado aos homens, pelo qual possamos ser salvos»”.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(At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4) </a:t>
            </a:r>
          </a:p>
        </p:txBody>
      </p:sp>
      <p:sp>
        <p:nvSpPr>
          <p:cNvPr id="4" name="Rectângulo 3"/>
          <p:cNvSpPr/>
          <p:nvPr/>
        </p:nvSpPr>
        <p:spPr>
          <a:xfrm>
            <a:off x="2123306" y="5466273"/>
            <a:ext cx="597708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b="0" cap="all" spc="100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A PEDRA QUE REJEITARAM OS 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b="0" cap="all" spc="100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CONSTRUTORES TORNOU-SE </a:t>
            </a:r>
            <a:endParaRPr lang="pt-PT" sz="2400" b="0" cap="all" spc="100" baseline="0" dirty="0" smtClean="0">
              <a:solidFill>
                <a:srgbClr val="F8F8F8"/>
              </a:solidFill>
              <a:latin typeface="Arial Black" panose="020B0A04020102020204" pitchFamily="34" charset="0"/>
              <a:ea typeface="Times New Roman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b="0" cap="all" spc="100" baseline="0" dirty="0" smtClean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PEDRA </a:t>
            </a:r>
            <a:r>
              <a:rPr lang="pt-PT" sz="2400" b="0" cap="all" spc="100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ANGULAR.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89074" y="836712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350311">
            <a:off x="606638" y="5850155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7893" name="Seta para baixo 10"/>
          <p:cNvSpPr>
            <a:spLocks noChangeArrowheads="1"/>
          </p:cNvSpPr>
          <p:nvPr/>
        </p:nvSpPr>
        <p:spPr bwMode="auto">
          <a:xfrm rot="-1879668">
            <a:off x="7153275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789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042988" y="1964283"/>
            <a:ext cx="7345362" cy="3336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“Caríssimos: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Vede que admirável amor o Pai nos consagrou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nos chamarmos filhos de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somo-lo de facto.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 mundo não nos conhece,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porque não O conheceu a Ele.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Caríssimos, agora somos filhos de Deus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ainda não se manifestou o que havemos de ser.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sabemos que, na altura em que se manifestar,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seremos semelhantes a Deus,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veremos como Ele é”.        (1 Jo 3)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908064" y="1160776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79912" y="6063400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21267</TotalTime>
  <Words>1806</Words>
  <Application>Microsoft Office PowerPoint</Application>
  <PresentationFormat>Apresentação no Ecrã (4:3)</PresentationFormat>
  <Paragraphs>329</Paragraphs>
  <Slides>29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6</vt:i4>
      </vt:variant>
      <vt:variant>
        <vt:lpstr>Títulos dos diapositivos</vt:lpstr>
      </vt:variant>
      <vt:variant>
        <vt:i4>29</vt:i4>
      </vt:variant>
    </vt:vector>
  </HeadingPairs>
  <TitlesOfParts>
    <vt:vector size="42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5_Modelo de apresentação predefinido</vt:lpstr>
      <vt:lpstr>3_Modelo de apresentação predefinido</vt:lpstr>
      <vt:lpstr>10_Modelo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 P- Anunciamos, Senhor, a Vossa morte,             proclamamos a Vossa Ressurreição.            Vinde, Senhor Jesus!       (2ª)  S- Mistério admirável da nossa fé!          P- Quando comemos deste pão              e bebemos deste cálice,               anunciamos, Senhor, a Vossa morte,              esperando a Vossa vinda gloriosa.                   (3ª) S- Mistério da fé para a salvação do mundo!     P-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1550</cp:revision>
  <dcterms:created xsi:type="dcterms:W3CDTF">2006-05-02T09:35:59Z</dcterms:created>
  <dcterms:modified xsi:type="dcterms:W3CDTF">2014-10-07T12:32:18Z</dcterms:modified>
</cp:coreProperties>
</file>