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9172" r:id="rId2"/>
    <p:sldMasterId id="2147493273" r:id="rId3"/>
    <p:sldMasterId id="2147493580" r:id="rId4"/>
    <p:sldMasterId id="2147493593" r:id="rId5"/>
    <p:sldMasterId id="2147493606" r:id="rId6"/>
    <p:sldMasterId id="2147493619" r:id="rId7"/>
  </p:sldMasterIdLst>
  <p:notesMasterIdLst>
    <p:notesMasterId r:id="rId38"/>
  </p:notesMasterIdLst>
  <p:sldIdLst>
    <p:sldId id="370" r:id="rId8"/>
    <p:sldId id="281" r:id="rId9"/>
    <p:sldId id="367" r:id="rId10"/>
    <p:sldId id="353" r:id="rId11"/>
    <p:sldId id="386" r:id="rId12"/>
    <p:sldId id="382" r:id="rId13"/>
    <p:sldId id="403" r:id="rId14"/>
    <p:sldId id="372" r:id="rId15"/>
    <p:sldId id="390" r:id="rId16"/>
    <p:sldId id="363" r:id="rId17"/>
    <p:sldId id="401" r:id="rId18"/>
    <p:sldId id="354" r:id="rId19"/>
    <p:sldId id="379" r:id="rId20"/>
    <p:sldId id="400" r:id="rId21"/>
    <p:sldId id="307" r:id="rId22"/>
    <p:sldId id="335" r:id="rId23"/>
    <p:sldId id="404" r:id="rId24"/>
    <p:sldId id="342" r:id="rId25"/>
    <p:sldId id="387" r:id="rId26"/>
    <p:sldId id="388" r:id="rId27"/>
    <p:sldId id="405" r:id="rId28"/>
    <p:sldId id="409" r:id="rId29"/>
    <p:sldId id="407" r:id="rId30"/>
    <p:sldId id="389" r:id="rId31"/>
    <p:sldId id="408" r:id="rId32"/>
    <p:sldId id="393" r:id="rId33"/>
    <p:sldId id="394" r:id="rId34"/>
    <p:sldId id="397" r:id="rId35"/>
    <p:sldId id="377" r:id="rId36"/>
    <p:sldId id="402" r:id="rId37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CC00"/>
    <a:srgbClr val="FFFFFF"/>
    <a:srgbClr val="009900"/>
    <a:srgbClr val="CCECFF"/>
    <a:srgbClr val="FF6600"/>
    <a:srgbClr val="99FF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626" autoAdjust="0"/>
    <p:restoredTop sz="94628" autoAdjust="0"/>
  </p:normalViewPr>
  <p:slideViewPr>
    <p:cSldViewPr>
      <p:cViewPr varScale="1">
        <p:scale>
          <a:sx n="94" d="100"/>
          <a:sy n="94" d="100"/>
        </p:scale>
        <p:origin x="90" y="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9943AF7-EA40-4191-B389-F3DA469221F6}" type="datetimeFigureOut">
              <a:rPr lang="pt-PT"/>
              <a:pPr>
                <a:defRPr/>
              </a:pPr>
              <a:t>12/01/2015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546FE5A-B5A4-4964-84AC-7B8BD82FCEB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1721837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7578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F0880014-3873-4026-8789-7DFF92112949}" type="slidenum">
              <a:rPr lang="pt-PT" altLang="pt-PT" sz="1200"/>
              <a:pPr eaLnBrk="1" hangingPunct="1"/>
              <a:t>1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5319304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849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ECC0E4C6-D0A9-4927-A9F3-8CE1ADCD9BE5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29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4468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778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FD6A92F1-9FEB-4E0C-B620-BB508ACB2527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30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236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680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pt-PT" smtClean="0"/>
          </a:p>
        </p:txBody>
      </p:sp>
      <p:sp>
        <p:nvSpPr>
          <p:cNvPr id="7680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906FDB43-51D2-4898-8E6D-CDC069121ADD}" type="slidenum">
              <a:rPr lang="pt-PT" altLang="pt-PT" sz="1200"/>
              <a:pPr eaLnBrk="1" hangingPunct="1"/>
              <a:t>2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17060559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7782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FD6A92F1-9FEB-4E0C-B620-BB508ACB2527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3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2562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7885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6EA97480-78C5-4AE5-9110-BA3B874AA24D}" type="slidenum">
              <a:rPr lang="pt-PT" altLang="pt-PT" sz="1200"/>
              <a:pPr eaLnBrk="1" hangingPunct="1"/>
              <a:t>10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28726411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altLang="pt-PT" smtClean="0"/>
          </a:p>
        </p:txBody>
      </p:sp>
      <p:sp>
        <p:nvSpPr>
          <p:cNvPr id="7987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E40C4989-EC3C-4B0B-A876-628510805499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11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2206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08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809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71D24A4-8304-42BA-A174-4EBCC9C86DA6}" type="slidenum">
              <a:rPr lang="pt-PT" altLang="pt-PT" sz="1200"/>
              <a:pPr eaLnBrk="1" hangingPunct="1"/>
              <a:t>16</a:t>
            </a:fld>
            <a:endParaRPr lang="pt-PT" altLang="pt-PT" sz="1200"/>
          </a:p>
        </p:txBody>
      </p:sp>
    </p:spTree>
    <p:extLst>
      <p:ext uri="{BB962C8B-B14F-4D97-AF65-F5344CB8AC3E}">
        <p14:creationId xmlns:p14="http://schemas.microsoft.com/office/powerpoint/2010/main" val="11021350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819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CBD05C58-781F-4B62-99AA-D495D4CB7C6E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26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3418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29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altLang="pt-PT" smtClean="0"/>
          </a:p>
        </p:txBody>
      </p:sp>
      <p:sp>
        <p:nvSpPr>
          <p:cNvPr id="829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6995EC1-0088-403E-9ED3-7BE55A8DCC58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27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32536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altLang="pt-PT" smtClean="0"/>
          </a:p>
        </p:txBody>
      </p:sp>
      <p:sp>
        <p:nvSpPr>
          <p:cNvPr id="839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0F5752B-A6F6-4F03-A025-657FDF481A2E}" type="slidenum">
              <a:rPr lang="pt-PT" altLang="pt-PT" sz="1200">
                <a:solidFill>
                  <a:srgbClr val="000000"/>
                </a:solidFill>
              </a:rPr>
              <a:pPr eaLnBrk="1" hangingPunct="1"/>
              <a:t>28</a:t>
            </a:fld>
            <a:endParaRPr lang="pt-PT" altLang="pt-PT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328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es-ES" alt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4CB303-1675-4427-92F8-19FDE9013D9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1320483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7FFA75-D5A3-41C8-A1F2-4E4E98BFA0F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7270462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25198E-3541-432E-B4CD-71285F97BC2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266520624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90A064-9D47-4B39-B5CB-53A0AD82EC1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4559363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es-ES" altLang="pt-PT" sz="2400" b="0" baseline="0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A2DBFC7B-2266-40D4-922E-5B12CED016F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8280709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5973D6C6-E367-4BC2-8541-92CDDEC4F77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52928083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0D8234ED-0DF0-4869-A20B-84CE781419A8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413744837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74A33621-040E-40B1-A3FE-AAF5AF2CDF0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03098276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60312E71-B1D4-4A5C-99F3-E7C27718DB80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74384946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66EFE428-9ECE-4912-8A9C-F2F2222B5D1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246373291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304F57A4-956E-4A60-921F-6BA78E2D06A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6857667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BA5B36-D495-4E22-B584-8F7EF6CEDD8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742776603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8706BC18-9F87-4CE6-A9E7-72E7962C73F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929938513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50CA7C5A-9EC5-484E-96D0-E8E1E4DFE16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401637431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96B29B6F-929B-4278-BCFB-6F8507D3B67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505079828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F7C47B1E-BA57-444A-A6F8-020012B0AFA3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734770524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2E0FC8CF-5475-47EC-9AE6-154CBAC5FC09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10034690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es-ES" altLang="pt-PT" sz="2400" b="0" baseline="0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099E221E-C6F7-4815-B539-B7EF25E8FEA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0272558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D1044037-15B4-4C34-9490-8F518A77629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787441018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41B0A58A-B1E9-4C1B-9866-42825E1C8ADD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595053318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25802345-3E08-4347-9F55-F38087677FDA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07286068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0C811B5D-583A-494E-B6D9-649CCE911D3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470382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DC7B17-E08E-4D5D-9A50-56389D5B53C2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642724729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B389B583-30DE-4C9E-9BB0-D33370617D7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388397671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4D426ED8-B504-45E9-B325-47E2AD072B5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06436854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F36D7F00-0C12-4636-940A-018363E215C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1393055374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D2E69B80-0F0A-45E5-B556-6347D87FBAE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858655593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46D69224-17A7-45E4-BAC5-C8E8DCB0520E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97091886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DFD61EC8-A8C7-4EF2-ABD5-0D4BCBCD930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621526090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panose="020B0604020202020204" pitchFamily="34" charset="0"/>
              </a:defRPr>
            </a:lvl1pPr>
          </a:lstStyle>
          <a:p>
            <a:fld id="{CD5387F1-D11C-43B3-B32E-3C5086102294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693239961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6509-6AFC-4EFE-94DD-0ACB8CF73E6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9811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06A69-D0FB-40F9-84B7-A56659474DE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699203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23D57-FAAD-457B-81D0-98ED4E21A49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66981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09E6C9-C11A-41CC-85DB-44B95C228C15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265648488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BFDC-105C-4A06-B781-78C02CEC9F7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253420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AE3DE-C56E-413C-92A7-F6F0D2D314C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524829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F8570-6622-42B5-9F30-97D30C37DF3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940132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71D36-2E04-48A1-BCB6-0CEE6644C72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471505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6EEB-07FF-4DA6-97B7-5EA0892CCFD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747504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5CDD-A33E-4076-A308-6DFC649BE05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8144680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385EF-C74C-47EB-B266-1337D8E4A25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508404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7DD7E-BF6B-49F6-A7EA-75081123CD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244015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60239-6DDE-44E9-9AAC-0B0E09EA930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327401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C03F71-CF3D-48B9-9EFB-800B5E3B03FE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9512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23634B-9280-415C-B306-407EF78EB741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533572814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E09FB6-BC24-445A-88EE-47772A5A15B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11114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02F56F-B659-45E5-9A4D-30E66E2F022A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534866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B932F-0D98-45E0-A974-DDB3546D399E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760577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BC327F-1BA3-4D89-B193-69EABDF8FDD4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052947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785EB5-9D45-4DA6-8F18-E00B5531CFD6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8834733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3DF88A-A8CB-4E10-8172-4368B32D63F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0810039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AB4F34-40CC-4683-8CCB-023705023B0E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621101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FF2700-F1F5-4347-B79C-ECC1133D52BF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654719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E58FEB-0DDB-482C-9F76-F0F7B0273EBD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827109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B41B83-E947-4B42-BB51-B28C88518A8C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789797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6B892D-9B2B-45A9-968A-02941BB02177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3043668732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C83850-B4E5-4FFF-8A79-7C393E80CBD3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909447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B49C50-C808-481C-8130-085F385EF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77765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B4B8BA-2154-4269-8FF6-FB0C0A3845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8132391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EAF1387-DB2C-481E-A9E5-7DCBD92CE6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8489180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4FF03-4B8C-4433-8742-C13DA5395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43346376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C09124-FC5D-4542-BC4F-76D4A13D0D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7591085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D25D4C-3EAC-453C-A00B-E053A366F1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8436340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E8C97B-D57A-4E86-ACBD-B89D92AE8E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04765023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734FE29-1FB0-43E4-87F5-C3290CCF7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6899301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EB8F25-8FAC-41DB-B8EE-33F7C0AEE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102274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E3D108-A803-48E9-BE9C-2F9E9A377B56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4028823236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237760-3A0D-4E45-B085-7E6F22937C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2121710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70524A-A954-443C-9D0F-5AC3F45FFF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1673083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A8CFC3-3BB5-413E-A4A6-BC690ADD01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4930078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B720F-7581-4C58-BA3D-097E64EB3B3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4659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D8786B-7D41-4091-8281-08ADCCF7CDC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92751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ADDAA9-415B-4778-B50A-DBF60F2A604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605045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B4E8D2-44B8-4508-877A-2CAD134D950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065866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8E3C2-3500-47E5-B522-B26C1C347EB8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137094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CD990A-61B2-439D-8A77-65D3EDB0C67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246302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216CC-A9F5-4701-B1E1-08A27A7EB654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35324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B844E4-7D7C-46D0-8570-7E4D024B6A2C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461062686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DF0AF2-8D58-426E-B9F6-1320F47B6E8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319747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54DAB5-98E8-4FB0-BBDE-DD683BFDF92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112492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9717C6-978E-4E17-AAD8-14718C6C0BD5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130086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42481C-37F7-4790-A829-A533ED11A24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514594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4A8B3-63CC-425E-B812-6DDAD6292C51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564602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0BFE9A-F17B-4EBC-8CE4-A1BD28E04F8F}" type="slidenum">
              <a:rPr lang="pt-PT" altLang="pt-PT"/>
              <a:pPr/>
              <a:t>‹nº›</a:t>
            </a:fld>
            <a:endParaRPr lang="pt-PT" altLang="pt-PT"/>
          </a:p>
        </p:txBody>
      </p:sp>
    </p:spTree>
    <p:extLst>
      <p:ext uri="{BB962C8B-B14F-4D97-AF65-F5344CB8AC3E}">
        <p14:creationId xmlns:p14="http://schemas.microsoft.com/office/powerpoint/2010/main" val="225121641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9B1509D7-0BA5-4A3B-886D-36C0F724C894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es-ES" alt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542" r:id="rId1"/>
    <p:sldLayoutId id="2147493543" r:id="rId2"/>
    <p:sldLayoutId id="2147493544" r:id="rId3"/>
    <p:sldLayoutId id="2147493545" r:id="rId4"/>
    <p:sldLayoutId id="2147493546" r:id="rId5"/>
    <p:sldLayoutId id="2147493547" r:id="rId6"/>
    <p:sldLayoutId id="2147493548" r:id="rId7"/>
    <p:sldLayoutId id="2147493549" r:id="rId8"/>
    <p:sldLayoutId id="2147493550" r:id="rId9"/>
    <p:sldLayoutId id="2147493551" r:id="rId10"/>
    <p:sldLayoutId id="2147493552" r:id="rId11"/>
    <p:sldLayoutId id="214749355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7753CE56-804B-40F6-A810-9CFD8236FE78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es-ES" altLang="pt-PT" sz="2400" b="0" baseline="0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554" r:id="rId1"/>
    <p:sldLayoutId id="2147493555" r:id="rId2"/>
    <p:sldLayoutId id="2147493556" r:id="rId3"/>
    <p:sldLayoutId id="2147493557" r:id="rId4"/>
    <p:sldLayoutId id="2147493558" r:id="rId5"/>
    <p:sldLayoutId id="2147493559" r:id="rId6"/>
    <p:sldLayoutId id="2147493560" r:id="rId7"/>
    <p:sldLayoutId id="2147493561" r:id="rId8"/>
    <p:sldLayoutId id="2147493562" r:id="rId9"/>
    <p:sldLayoutId id="2147493563" r:id="rId10"/>
    <p:sldLayoutId id="2147493564" r:id="rId11"/>
    <p:sldLayoutId id="214749356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Tahoma" panose="020B0604030504040204" pitchFamily="34" charset="0"/>
              </a:defRPr>
            </a:lvl1pPr>
          </a:lstStyle>
          <a:p>
            <a:fld id="{4F1ED9A7-CC73-4002-8E61-2E9B834F09FA}" type="slidenum">
              <a:rPr lang="pt-PT" altLang="pt-PT"/>
              <a:pPr/>
              <a:t>‹nº›</a:t>
            </a:fld>
            <a:endParaRPr lang="pt-PT" alt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es-ES" altLang="pt-PT" sz="2400" b="0" baseline="0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es-ES" altLang="pt-PT">
                <a:solidFill>
                  <a:srgbClr val="F8F8F8"/>
                </a:solidFill>
                <a:cs typeface="Arial" panose="020B0604020202020204" pitchFamily="34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3568" r:id="rId1"/>
    <p:sldLayoutId id="2147493569" r:id="rId2"/>
    <p:sldLayoutId id="2147493570" r:id="rId3"/>
    <p:sldLayoutId id="2147493571" r:id="rId4"/>
    <p:sldLayoutId id="2147493572" r:id="rId5"/>
    <p:sldLayoutId id="2147493573" r:id="rId6"/>
    <p:sldLayoutId id="2147493574" r:id="rId7"/>
    <p:sldLayoutId id="2147493575" r:id="rId8"/>
    <p:sldLayoutId id="2147493576" r:id="rId9"/>
    <p:sldLayoutId id="2147493577" r:id="rId10"/>
    <p:sldLayoutId id="2147493578" r:id="rId11"/>
    <p:sldLayoutId id="21474935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3D0EEE7-2FAA-4D14-8AD8-F67648FBA60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056354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3581" r:id="rId1"/>
    <p:sldLayoutId id="2147493582" r:id="rId2"/>
    <p:sldLayoutId id="2147493583" r:id="rId3"/>
    <p:sldLayoutId id="2147493584" r:id="rId4"/>
    <p:sldLayoutId id="2147493585" r:id="rId5"/>
    <p:sldLayoutId id="2147493586" r:id="rId6"/>
    <p:sldLayoutId id="2147493587" r:id="rId7"/>
    <p:sldLayoutId id="2147493588" r:id="rId8"/>
    <p:sldLayoutId id="2147493589" r:id="rId9"/>
    <p:sldLayoutId id="2147493590" r:id="rId10"/>
    <p:sldLayoutId id="2147493591" r:id="rId11"/>
    <p:sldLayoutId id="214749359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pt-PT" smtClean="0"/>
              <a:t>Faça clique para editar estilos de texto</a:t>
            </a:r>
          </a:p>
          <a:p>
            <a:pPr lvl="1"/>
            <a:r>
              <a:rPr lang="pt-PT" altLang="pt-PT" smtClean="0"/>
              <a:t>Segundo nível</a:t>
            </a:r>
          </a:p>
          <a:p>
            <a:pPr lvl="2"/>
            <a:r>
              <a:rPr lang="pt-PT" altLang="pt-PT" smtClean="0"/>
              <a:t>Terceiro nível</a:t>
            </a:r>
          </a:p>
          <a:p>
            <a:pPr lvl="3"/>
            <a:r>
              <a:rPr lang="pt-PT" altLang="pt-PT" smtClean="0"/>
              <a:t>Quarto nível</a:t>
            </a:r>
          </a:p>
          <a:p>
            <a:pPr lvl="4"/>
            <a:r>
              <a:rPr lang="pt-PT" alt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Tahoma" panose="020B0604030504040204" pitchFamily="34" charset="0"/>
              </a:defRPr>
            </a:lvl1pPr>
          </a:lstStyle>
          <a:p>
            <a:fld id="{F9A3EB56-7537-4003-9A0A-85F869C7D476}" type="slidenum">
              <a:rPr lang="pt-PT" altLang="pt-PT">
                <a:solidFill>
                  <a:srgbClr val="808080"/>
                </a:solidFill>
              </a:rPr>
              <a:pPr/>
              <a:t>‹nº›</a:t>
            </a:fld>
            <a:endParaRPr lang="pt-PT" alt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kumimoji="0" lang="pt-PT" alt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800" b="1" baseline="30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/>
              <a:endParaRPr lang="pt-PT" alt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775184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3594" r:id="rId1"/>
    <p:sldLayoutId id="2147493595" r:id="rId2"/>
    <p:sldLayoutId id="2147493596" r:id="rId3"/>
    <p:sldLayoutId id="2147493597" r:id="rId4"/>
    <p:sldLayoutId id="2147493598" r:id="rId5"/>
    <p:sldLayoutId id="2147493599" r:id="rId6"/>
    <p:sldLayoutId id="2147493600" r:id="rId7"/>
    <p:sldLayoutId id="2147493601" r:id="rId8"/>
    <p:sldLayoutId id="2147493602" r:id="rId9"/>
    <p:sldLayoutId id="2147493603" r:id="rId10"/>
    <p:sldLayoutId id="2147493604" r:id="rId11"/>
    <p:sldLayoutId id="214749360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2C6C84-95A0-48FC-97F1-C546CA06C7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983476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3607" r:id="rId1"/>
    <p:sldLayoutId id="2147493608" r:id="rId2"/>
    <p:sldLayoutId id="2147493609" r:id="rId3"/>
    <p:sldLayoutId id="2147493610" r:id="rId4"/>
    <p:sldLayoutId id="2147493611" r:id="rId5"/>
    <p:sldLayoutId id="2147493612" r:id="rId6"/>
    <p:sldLayoutId id="2147493613" r:id="rId7"/>
    <p:sldLayoutId id="2147493614" r:id="rId8"/>
    <p:sldLayoutId id="2147493615" r:id="rId9"/>
    <p:sldLayoutId id="2147493616" r:id="rId10"/>
    <p:sldLayoutId id="2147493617" r:id="rId11"/>
    <p:sldLayoutId id="214749361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801B021-C46E-4015-902D-6639EBD805A9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158976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3620" r:id="rId1"/>
    <p:sldLayoutId id="2147493621" r:id="rId2"/>
    <p:sldLayoutId id="2147493622" r:id="rId3"/>
    <p:sldLayoutId id="2147493623" r:id="rId4"/>
    <p:sldLayoutId id="2147493624" r:id="rId5"/>
    <p:sldLayoutId id="2147493625" r:id="rId6"/>
    <p:sldLayoutId id="2147493626" r:id="rId7"/>
    <p:sldLayoutId id="2147493627" r:id="rId8"/>
    <p:sldLayoutId id="2147493628" r:id="rId9"/>
    <p:sldLayoutId id="2147493629" r:id="rId10"/>
    <p:sldLayoutId id="2147493630" r:id="rId11"/>
    <p:sldLayoutId id="214749363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17.png"/><Relationship Id="rId4" Type="http://schemas.openxmlformats.org/officeDocument/2006/relationships/image" Target="../media/image22.jpeg"/><Relationship Id="rId9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4" descr="DOLPH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66738" y="3968750"/>
            <a:ext cx="3105150" cy="211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9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Os 3 Ciclos</a:t>
            </a:r>
          </a:p>
          <a:p>
            <a:r>
              <a:rPr lang="es-ES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Litúrgicos</a:t>
            </a:r>
          </a:p>
        </p:txBody>
      </p:sp>
      <p:sp>
        <p:nvSpPr>
          <p:cNvPr id="45060" name="WordArt 6"/>
          <p:cNvSpPr>
            <a:spLocks noChangeArrowheads="1" noChangeShapeType="1" noTextEdit="1"/>
          </p:cNvSpPr>
          <p:nvPr/>
        </p:nvSpPr>
        <p:spPr bwMode="auto">
          <a:xfrm>
            <a:off x="1763713" y="3789363"/>
            <a:ext cx="719137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8437" name="WordArt 7"/>
          <p:cNvSpPr>
            <a:spLocks noChangeArrowheads="1" noChangeShapeType="1" noTextEdit="1"/>
          </p:cNvSpPr>
          <p:nvPr/>
        </p:nvSpPr>
        <p:spPr bwMode="auto">
          <a:xfrm>
            <a:off x="611560" y="5157192"/>
            <a:ext cx="647303" cy="7201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</a:p>
        </p:txBody>
      </p:sp>
      <p:sp>
        <p:nvSpPr>
          <p:cNvPr id="45062" name="WordArt 8"/>
          <p:cNvSpPr>
            <a:spLocks noChangeArrowheads="1" noChangeShapeType="1" noTextEdit="1"/>
          </p:cNvSpPr>
          <p:nvPr/>
        </p:nvSpPr>
        <p:spPr bwMode="auto">
          <a:xfrm>
            <a:off x="1979613" y="5516563"/>
            <a:ext cx="64770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548043" y="2492896"/>
            <a:ext cx="5472113" cy="720154"/>
          </a:xfrm>
          <a:prstGeom prst="rect">
            <a:avLst/>
          </a:prstGeom>
          <a:noFill/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50800" dist="38100" dir="2700000" algn="tl" rotWithShape="0">
                    <a:srgbClr val="92D050">
                      <a:alpha val="40000"/>
                    </a:srgbClr>
                  </a:outerShdw>
                </a:effectLst>
                <a:latin typeface="Arial Black"/>
              </a:rPr>
              <a:t>Ciclo B</a:t>
            </a:r>
            <a:r>
              <a:rPr lang="pt-PT" sz="3600" kern="10" dirty="0">
                <a:ln w="11430">
                  <a:solidFill>
                    <a:srgbClr val="00B050"/>
                  </a:solidFill>
                </a:ln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2951279" y="3501008"/>
            <a:ext cx="5759872" cy="2520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 </a:t>
            </a:r>
            <a:r>
              <a:rPr lang="pt-PT" sz="3600" kern="10" baseline="0" dirty="0">
                <a:ln w="11430"/>
                <a:solidFill>
                  <a:srgbClr val="00B05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FILHO,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 e o Espírito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692150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54277" name="Seta para baixo 10"/>
          <p:cNvSpPr>
            <a:spLocks noChangeArrowheads="1"/>
          </p:cNvSpPr>
          <p:nvPr/>
        </p:nvSpPr>
        <p:spPr bwMode="auto">
          <a:xfrm rot="-1879668">
            <a:off x="6578600" y="6127750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s-ES" altLang="pt-PT" baseline="0"/>
              <a:t>               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160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73075" y="1052513"/>
            <a:ext cx="8420100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 Cristo veio como sumo sacerdote dos bens futuros. Atravessou o tabernáculo maior e mais perfeito, que não foi feito por mãos humanas, nem pertence a este mundo,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entrou de uma vez para sempre no Santuário.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derramou sangue de cabritos e novilhos, mas o seu próprio Sangue, e alcançou-nos uma redenção eterna.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verdade, se o sangue de cabritos e de toiros e a cinza de vitela, aspergidos sobre os que estão impuros,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santificam em ordem à pureza legal, quanto mais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sangue de Cristo, que pelo Espírito eterno Se ofereceu a Deus como vítima sem mancha, purificará a nossa consciência das obras mortas, para servirmos ao Deus vivo! Por isso, Ele é mediador de uma nova aliança,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que, intervindo a sua morte para remissão das transgressões cometidas durante a primeira aliança,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que são chamados recebam a herança eterna prometida”.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                                                  (Heb 9)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1763688" y="800736"/>
            <a:ext cx="3240000" cy="25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2ª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>
            <a:off x="3240930" y="6093296"/>
            <a:ext cx="3203278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052736"/>
            <a:ext cx="1915894" cy="156125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55300" name="CaixaDeTexto 1"/>
          <p:cNvSpPr txBox="1">
            <a:spLocks noChangeArrowheads="1"/>
          </p:cNvSpPr>
          <p:nvPr/>
        </p:nvSpPr>
        <p:spPr bwMode="auto">
          <a:xfrm>
            <a:off x="5435600" y="836613"/>
            <a:ext cx="1800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pt-PT" altLang="pt-PT" sz="1800" i="1" baseline="0">
                <a:solidFill>
                  <a:srgbClr val="00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 Facultativa ]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68313" y="2370138"/>
            <a:ext cx="4005262" cy="39385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000"/>
              </a:lnSpc>
              <a:defRPr/>
            </a:pPr>
            <a:r>
              <a:rPr lang="pt-PT" sz="1800" b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T</a:t>
            </a: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erra, exulta de alegria,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louva o teu pastor e guia,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com teus hinos, tua voz.</a:t>
            </a:r>
          </a:p>
          <a:p>
            <a:pPr algn="l">
              <a:lnSpc>
                <a:spcPts val="2000"/>
              </a:lnSpc>
              <a:defRPr/>
            </a:pPr>
            <a:endParaRPr lang="pt-PT" sz="18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000"/>
              </a:lnSpc>
              <a:defRPr/>
            </a:pPr>
            <a:r>
              <a:rPr lang="pt-PT" sz="1800" b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Q</a:t>
            </a: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uanto possas tanto ouses,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em louvá-l’O não repouses.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Sempre excede o teu louvor.</a:t>
            </a:r>
          </a:p>
          <a:p>
            <a:pPr algn="l">
              <a:lnSpc>
                <a:spcPts val="2000"/>
              </a:lnSpc>
              <a:defRPr/>
            </a:pPr>
            <a:endParaRPr lang="pt-PT" sz="18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000"/>
              </a:lnSpc>
              <a:defRPr/>
            </a:pPr>
            <a:r>
              <a:rPr lang="pt-PT" sz="1800" b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H</a:t>
            </a: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oje a Igreja te convida: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 pão vivo que dá vida,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vem com ela celebrar.</a:t>
            </a:r>
          </a:p>
          <a:p>
            <a:pPr algn="l">
              <a:lnSpc>
                <a:spcPts val="2000"/>
              </a:lnSpc>
              <a:defRPr/>
            </a:pPr>
            <a:endParaRPr lang="pt-PT" sz="1800" spc="100" baseline="0" dirty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 algn="l">
              <a:lnSpc>
                <a:spcPts val="2000"/>
              </a:lnSpc>
              <a:defRPr/>
            </a:pPr>
            <a:r>
              <a:rPr lang="pt-PT" sz="1800" b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E</a:t>
            </a: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ste pão - que o mundo creia -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por Jesus na santa Ceia,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foi entregue aos que escolheu.</a:t>
            </a:r>
          </a:p>
        </p:txBody>
      </p:sp>
      <p:sp>
        <p:nvSpPr>
          <p:cNvPr id="13" name="CaixaDeTexto 12"/>
          <p:cNvSpPr txBox="1"/>
          <p:nvPr/>
        </p:nvSpPr>
        <p:spPr>
          <a:xfrm>
            <a:off x="4473575" y="1282700"/>
            <a:ext cx="4275138" cy="51704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lnSpc>
                <a:spcPts val="2000"/>
              </a:lnSpc>
              <a:defRPr/>
            </a:pPr>
            <a:r>
              <a:rPr lang="pt-PT" sz="1800" b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E</a:t>
            </a: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is o pão que os Anjos comem,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transformado em pão do homem;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só os filhos o consomem:</a:t>
            </a:r>
          </a:p>
          <a:p>
            <a:pPr algn="l">
              <a:lnSpc>
                <a:spcPts val="2000"/>
              </a:lnSpc>
              <a:spcAft>
                <a:spcPts val="1200"/>
              </a:spcAft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não será lançado aos cães.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b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E</a:t>
            </a: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 sinais prefigurado,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por Abraão imolado,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no cordeiro aos pais foi dado,</a:t>
            </a:r>
          </a:p>
          <a:p>
            <a:pPr algn="l">
              <a:lnSpc>
                <a:spcPts val="2000"/>
              </a:lnSpc>
              <a:spcAft>
                <a:spcPts val="1200"/>
              </a:spcAft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no deserto foi maná.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b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B</a:t>
            </a: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om pastor, pão da verdade,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tende de nós piedade,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conservai-nos na unidade,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extingui nossa orfandade</a:t>
            </a:r>
          </a:p>
          <a:p>
            <a:pPr algn="l">
              <a:lnSpc>
                <a:spcPts val="2000"/>
              </a:lnSpc>
              <a:spcAft>
                <a:spcPts val="1200"/>
              </a:spcAft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conduzi-nos ao Pai.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b="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A</a:t>
            </a: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os mortais dando comida,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dais também o pão da vida: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 a família assim nutrida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seja um dia reunida</a:t>
            </a:r>
          </a:p>
          <a:p>
            <a:pPr algn="l">
              <a:lnSpc>
                <a:spcPts val="2000"/>
              </a:lnSpc>
              <a:defRPr/>
            </a:pPr>
            <a:r>
              <a:rPr lang="pt-PT" sz="1800" spc="100" baseline="0" dirty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aos convivas lá do Céu.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907705" y="836712"/>
            <a:ext cx="3528391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“SEQUÊNCIA”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9" descr="http://jonasabramelin.files.wordpress.com/2011/06/corpus-christi-2009.jpg?w=5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1844824"/>
            <a:ext cx="4164308" cy="3046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4675" y="2133600"/>
            <a:ext cx="6589713" cy="3743325"/>
          </a:xfrm>
        </p:spPr>
        <p:txBody>
          <a:bodyPr/>
          <a:lstStyle/>
          <a:p>
            <a:pPr marL="609600" indent="-609600">
              <a:buFontTx/>
              <a:buNone/>
              <a:defRPr/>
            </a:pPr>
            <a:r>
              <a:rPr lang="pt-PT" sz="44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Eu sou o pão vivo descido do Céu, </a:t>
            </a:r>
            <a:endParaRPr lang="pt-PT" sz="4400" b="1" i="1" dirty="0" smtClean="0"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r>
              <a:rPr lang="pt-PT" sz="44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</a:t>
            </a:r>
            <a:r>
              <a:rPr lang="pt-PT" sz="4400" b="1" i="1" dirty="0" smtClean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diz </a:t>
            </a:r>
            <a:r>
              <a:rPr lang="pt-PT" sz="44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 Senhor.</a:t>
            </a:r>
          </a:p>
          <a:p>
            <a:pPr marL="609600" indent="-609600">
              <a:buFontTx/>
              <a:buNone/>
              <a:defRPr/>
            </a:pPr>
            <a:r>
              <a:rPr lang="pt-PT" sz="4400" b="1" i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Quem comer deste pão viverá eternamente. </a:t>
            </a:r>
            <a:r>
              <a:rPr lang="pt-PT" sz="4000" b="1" i="1" dirty="0" smtClean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    </a:t>
            </a:r>
            <a:endParaRPr lang="pt-PT" sz="3400" dirty="0"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endParaRPr lang="pt-PT" sz="3600" i="1" dirty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buFontTx/>
              <a:buNone/>
              <a:defRPr/>
            </a:pPr>
            <a:endParaRPr lang="pt-PT" sz="4000" b="1" i="1" dirty="0">
              <a:effectLst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692150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56325" name="Line 5"/>
          <p:cNvSpPr>
            <a:spLocks noChangeShapeType="1"/>
          </p:cNvSpPr>
          <p:nvPr/>
        </p:nvSpPr>
        <p:spPr bwMode="auto">
          <a:xfrm>
            <a:off x="971550" y="1628775"/>
            <a:ext cx="410400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160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WordArt 3"/>
          <p:cNvSpPr>
            <a:spLocks noChangeArrowheads="1" noChangeShapeType="1"/>
          </p:cNvSpPr>
          <p:nvPr/>
        </p:nvSpPr>
        <p:spPr bwMode="auto">
          <a:xfrm>
            <a:off x="973079" y="1146175"/>
            <a:ext cx="4103745" cy="417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ALELUIA!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692150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160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5735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154863" y="5848350"/>
            <a:ext cx="266700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827088" y="1557338"/>
            <a:ext cx="7993062" cy="40925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“No primeiro dia dos Ázimos,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que se imolava o cordeiro pascal,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discípulos perguntaram a Jesus: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«Onde queres que façamos os preparativos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comer a Páscoa?».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enviou dois discípulos e disse-lhes: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«Ide à cidade. Virá ao vosso encontro um homem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uma bilha de água.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Segui-o e, onde ele entrar, dizei ao dono da casa: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«O Mestre pergunta: Onde está a sala,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que hei de comer a Páscoa com os meus discípulos?».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vos mostrará uma grande sala no andar superior, alcatifada e pronta. Preparai-nos lá o que é preciso». 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763688" y="1049776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692150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160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5837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905339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725488" y="1341438"/>
            <a:ext cx="8094662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discípulos partiram e foram à cidade.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Encontraram tudo como Jesus lhes tinha dito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prepararam a Páscoa.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Enquanto comiam, Jesus tomou o pão,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recitou a bênção e partiu-o,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deu-o aos discípulos e disse: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«Tomai: isto é o meu corpo».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tomou um cálice, deu graças e entregou-lho.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todos beberam dele. Disse Jesus: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«Este é o meu sangue, o sangue da nova aliança,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derramado pela multidão dos homens.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verdade vos digo: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voltarei a beber do fruto da videira, até ao dia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que beberei do vinho novo no reino de Deus».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Cantaram os salmos e saíram para o monte das Oliveiras”.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                                          (Mc 14)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1714357" y="905339"/>
            <a:ext cx="3456000" cy="28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EVANGELHO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765175"/>
            <a:ext cx="8640762" cy="5616575"/>
          </a:xfrm>
        </p:spPr>
        <p:txBody>
          <a:bodyPr/>
          <a:lstStyle/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Deus, Pai todo-poderoso,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em um só Senhor, Jesus Cristo, Filho Unigénito de Deus,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nascido do Pai  antes de todos os séculos: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Deus de Deus, Luz de Luz, Deus verdadeiro de Deus verdadeiro.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Gerado, não criado, consubstancial ao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Por Ele todas as coisas foram feitas.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por nós, homens, e para nossa salvação desceu dos Céus.  </a:t>
            </a:r>
            <a:r>
              <a:rPr lang="pt-PT" altLang="pt-PT" sz="1800" smtClean="0">
                <a:latin typeface="Arial" panose="020B0604020202020204" pitchFamily="34" charset="0"/>
              </a:rPr>
              <a:t>( / )</a:t>
            </a:r>
            <a:r>
              <a:rPr lang="pt-PT" altLang="pt-PT" sz="1800" b="1" smtClean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    E encarnou pelo Espírito Santo, no seio da Virgem Maria, e Se fez homem.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Também por nós foi crucificado sob Pôncio Pilatos;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padeceu e foi sepultado.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onde está sentado à direita do Pai.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o Seu Reino não terá fim.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com o Pai e o Filho é adorado e glorificado: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Ele que falou pelos Profetas.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Creio na Igreja una, santa, católica e apostólica.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Professo um só batismo para remissão dos pecados.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espero a ressurreição dos mortos, </a:t>
            </a:r>
          </a:p>
          <a:p>
            <a:pPr eaLnBrk="1" hangingPunct="1">
              <a:lnSpc>
                <a:spcPts val="1600"/>
              </a:lnSpc>
              <a:buFontTx/>
              <a:buNone/>
            </a:pPr>
            <a:r>
              <a:rPr lang="pt-PT" altLang="pt-PT" sz="1800" b="1" smtClean="0">
                <a:latin typeface="Arial" panose="020B0604020202020204" pitchFamily="34" charset="0"/>
              </a:rPr>
              <a:t>e a vida do mundo que há de vir.</a:t>
            </a:r>
            <a:r>
              <a:rPr lang="pt-PT" altLang="pt-PT" sz="1800" b="1" i="1" smtClean="0">
                <a:latin typeface="Arial" panose="020B0604020202020204" pitchFamily="34" charset="0"/>
              </a:rPr>
              <a:t>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  <p:sp>
        <p:nvSpPr>
          <p:cNvPr id="59396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99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Line 6"/>
          <p:cNvSpPr>
            <a:spLocks noChangeShapeType="1"/>
          </p:cNvSpPr>
          <p:nvPr/>
        </p:nvSpPr>
        <p:spPr bwMode="auto">
          <a:xfrm>
            <a:off x="395288" y="908050"/>
            <a:ext cx="835342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60419" name="WordArt 11"/>
          <p:cNvSpPr>
            <a:spLocks noChangeArrowheads="1" noChangeShapeType="1" noTextEdit="1"/>
          </p:cNvSpPr>
          <p:nvPr/>
        </p:nvSpPr>
        <p:spPr bwMode="auto">
          <a:xfrm>
            <a:off x="1619673" y="5301208"/>
            <a:ext cx="6624216" cy="8646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QUE É A NOVA ALIANÇA</a:t>
            </a:r>
          </a:p>
          <a:p>
            <a:pPr algn="l"/>
            <a:r>
              <a:rPr lang="pt-PT" sz="3600" kern="1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NO TEU CORPO, </a:t>
            </a:r>
            <a:r>
              <a:rPr lang="pt-PT" sz="3600" kern="10" baseline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SENHOR!</a:t>
            </a:r>
            <a:endParaRPr lang="es-ES" sz="36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60420" name="Line 12"/>
          <p:cNvSpPr>
            <a:spLocks noChangeShapeType="1"/>
          </p:cNvSpPr>
          <p:nvPr/>
        </p:nvSpPr>
        <p:spPr bwMode="auto">
          <a:xfrm>
            <a:off x="3500438" y="1628800"/>
            <a:ext cx="4427537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68299" y="341462"/>
            <a:ext cx="838016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54025" y="1914525"/>
            <a:ext cx="8439150" cy="3170238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Cristo, vivo e presente neste Sacramento de Amor, que neste dia é aclamado e exaltado em tantas partes do mundo. Pela sua entrega total, através do único </a:t>
            </a:r>
          </a:p>
          <a:p>
            <a:pPr lvl="1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eterno Sacrifício do Seu Corpo e Sangue,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pedimos:</a:t>
            </a:r>
          </a:p>
          <a:p>
            <a:pPr lvl="1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Unidade e comunhão para os cristãos e todos os homens...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Que todos os fiéis do mundo, formem um povo de irmãos...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Que nos ilumine para atingirmos o sentido vital da morte...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- Para as nossas Comunidades cristãs, a força do Amor que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necessitam na sua caminhada em direção à Vida…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3500437" y="1072643"/>
            <a:ext cx="4427537" cy="55615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dos Fiéis</a:t>
            </a:r>
            <a:endParaRPr lang="pt-PT" sz="3600" i="1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EUCARÍSTICA</a:t>
            </a:r>
          </a:p>
        </p:txBody>
      </p:sp>
      <p:sp>
        <p:nvSpPr>
          <p:cNvPr id="138243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929" y="1496615"/>
            <a:ext cx="4462463" cy="3084513"/>
          </a:xfrm>
          <a:prstGeom prst="rect">
            <a:avLst/>
          </a:prstGeom>
          <a:noFill/>
          <a:ln>
            <a:noFill/>
          </a:ln>
          <a:effectLst>
            <a:glow rad="368300">
              <a:schemeClr val="tx2">
                <a:alpha val="64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36912"/>
            <a:ext cx="3840163" cy="2627313"/>
          </a:xfrm>
          <a:prstGeom prst="rect">
            <a:avLst/>
          </a:prstGeom>
          <a:noFill/>
          <a:ln>
            <a:noFill/>
          </a:ln>
          <a:effectLst>
            <a:glow rad="508000">
              <a:schemeClr val="tx2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55927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11" descr="http://fotos.sapo.pt/kE096qoTZhYfsytFWg4h/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2727" y="1816917"/>
            <a:ext cx="4337657" cy="33123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7" name="Line 4"/>
          <p:cNvSpPr>
            <a:spLocks noChangeShapeType="1"/>
          </p:cNvSpPr>
          <p:nvPr/>
        </p:nvSpPr>
        <p:spPr bwMode="auto">
          <a:xfrm flipV="1">
            <a:off x="428625" y="857250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62468" name="Line 6"/>
          <p:cNvSpPr>
            <a:spLocks noChangeShapeType="1"/>
          </p:cNvSpPr>
          <p:nvPr/>
        </p:nvSpPr>
        <p:spPr bwMode="auto">
          <a:xfrm flipH="1">
            <a:off x="684213" y="1439863"/>
            <a:ext cx="2951162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3" name="Rectângulo 2"/>
          <p:cNvSpPr/>
          <p:nvPr/>
        </p:nvSpPr>
        <p:spPr>
          <a:xfrm>
            <a:off x="774093" y="1614490"/>
            <a:ext cx="7704138" cy="46942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TOMAI E RECEBEI </a:t>
            </a:r>
          </a:p>
          <a:p>
            <a:pPr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AS HORAS DO MEU DIA:</a:t>
            </a:r>
          </a:p>
          <a:p>
            <a:pPr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ALEGRIAS E DORES, </a:t>
            </a:r>
          </a:p>
          <a:p>
            <a:pPr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PENAS E TRABALHOS.</a:t>
            </a:r>
          </a:p>
          <a:p>
            <a:pPr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FORA EU RICO, SENHOR, </a:t>
            </a:r>
          </a:p>
          <a:p>
            <a:pPr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MUITO VOS DARIA;</a:t>
            </a:r>
          </a:p>
          <a:p>
            <a:pPr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MAS SEI QUE NADA VALHO.</a:t>
            </a:r>
          </a:p>
          <a:p>
            <a:pPr algn="l"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Que tenho eu, meu Deus, </a:t>
            </a:r>
          </a:p>
          <a:p>
            <a:pPr lvl="1"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p’ra pôr sobre a patena,</a:t>
            </a:r>
          </a:p>
          <a:p>
            <a:pPr lvl="1"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que as mãos do sacerdote elevam no altar,</a:t>
            </a:r>
          </a:p>
          <a:p>
            <a:pPr lvl="1"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a não ser esta imensa, esta infinita pena</a:t>
            </a:r>
          </a:p>
          <a:p>
            <a:pPr lvl="1" algn="l"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de nada ter p’ra dar?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99272" y="6006492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>
            <a:off x="684212" y="980768"/>
            <a:ext cx="2957581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Ofertório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349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349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349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para nosso bem e de toda a santa Igreja. 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99272" y="6079093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08788" y="4416425"/>
            <a:ext cx="2455862" cy="1617663"/>
          </a:xfrm>
          <a:noFill/>
        </p:spPr>
      </p:pic>
      <p:sp>
        <p:nvSpPr>
          <p:cNvPr id="46083" name="WordArt 10"/>
          <p:cNvSpPr>
            <a:spLocks noChangeArrowheads="1" noChangeShapeType="1" noTextEdit="1"/>
          </p:cNvSpPr>
          <p:nvPr/>
        </p:nvSpPr>
        <p:spPr bwMode="auto">
          <a:xfrm>
            <a:off x="7956550" y="5516563"/>
            <a:ext cx="504825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 panose="020B0A04020102020204" pitchFamily="34" charset="0"/>
              </a:rPr>
              <a:t>E</a:t>
            </a:r>
          </a:p>
        </p:txBody>
      </p:sp>
      <p:sp>
        <p:nvSpPr>
          <p:cNvPr id="46084" name="Text Box 16"/>
          <p:cNvSpPr txBox="1">
            <a:spLocks noChangeArrowheads="1"/>
          </p:cNvSpPr>
          <p:nvPr/>
        </p:nvSpPr>
        <p:spPr bwMode="auto">
          <a:xfrm>
            <a:off x="395288" y="3527425"/>
            <a:ext cx="6303962" cy="206210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000" baseline="0" dirty="0">
                <a:latin typeface="Arial" panose="020B0604020202020204" pitchFamily="34" charset="0"/>
              </a:rPr>
              <a:t>- Na Nova Aliança, o </a:t>
            </a:r>
            <a:r>
              <a:rPr lang="pt-PT" altLang="pt-PT" sz="2000" i="1" baseline="0" dirty="0">
                <a:latin typeface="Arial" panose="020B0604020202020204" pitchFamily="34" charset="0"/>
              </a:rPr>
              <a:t>Sangue</a:t>
            </a:r>
            <a:r>
              <a:rPr lang="pt-PT" altLang="pt-PT" sz="2000" baseline="0" dirty="0">
                <a:latin typeface="Arial" panose="020B0604020202020204" pitchFamily="34" charset="0"/>
              </a:rPr>
              <a:t> do </a:t>
            </a:r>
            <a:r>
              <a:rPr lang="pt-PT" altLang="pt-PT" sz="2000" i="1" baseline="0" dirty="0">
                <a:latin typeface="Arial" panose="020B0604020202020204" pitchFamily="34" charset="0"/>
              </a:rPr>
              <a:t>Cordeiro</a:t>
            </a:r>
            <a:r>
              <a:rPr lang="pt-PT" altLang="pt-PT" sz="2000" baseline="0" dirty="0">
                <a:latin typeface="Arial" panose="020B0604020202020204" pitchFamily="34" charset="0"/>
              </a:rPr>
              <a:t> de Deus, Cristo, </a:t>
            </a:r>
            <a:r>
              <a:rPr lang="pt-PT" altLang="pt-PT" sz="2000" baseline="0" dirty="0" smtClean="0">
                <a:latin typeface="Arial" panose="020B0604020202020204" pitchFamily="34" charset="0"/>
              </a:rPr>
              <a:t>substitui os </a:t>
            </a:r>
            <a:r>
              <a:rPr lang="pt-PT" altLang="pt-PT" sz="2000" i="1" baseline="0" dirty="0">
                <a:latin typeface="Arial" panose="020B0604020202020204" pitchFamily="34" charset="0"/>
              </a:rPr>
              <a:t>outros ritos</a:t>
            </a:r>
            <a:r>
              <a:rPr lang="pt-PT" altLang="pt-PT" sz="2000" baseline="0" dirty="0">
                <a:latin typeface="Arial" panose="020B0604020202020204" pitchFamily="34" charset="0"/>
              </a:rPr>
              <a:t>…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[3ª L</a:t>
            </a:r>
            <a:r>
              <a:rPr lang="pt-PT" altLang="pt-PT" sz="2000" b="0" i="1" baseline="0" dirty="0" smtClean="0">
                <a:latin typeface="Arial" panose="020B0604020202020204" pitchFamily="34" charset="0"/>
              </a:rPr>
              <a:t>./ Ev.</a:t>
            </a:r>
            <a:r>
              <a:rPr lang="pt-PT" altLang="pt-PT" sz="2000" b="0" baseline="0" dirty="0" smtClean="0">
                <a:latin typeface="Arial" panose="020B0604020202020204" pitchFamily="34" charset="0"/>
              </a:rPr>
              <a:t>- </a:t>
            </a:r>
            <a:r>
              <a:rPr lang="pt-PT" altLang="pt-PT" sz="2000" baseline="0" dirty="0">
                <a:latin typeface="Arial" panose="020B0604020202020204" pitchFamily="34" charset="0"/>
              </a:rPr>
              <a:t>Mc 14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]</a:t>
            </a:r>
            <a:r>
              <a:rPr lang="pt-PT" altLang="pt-PT" sz="2000" baseline="0" dirty="0">
                <a:latin typeface="Arial" panose="020B0604020202020204" pitchFamily="34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000" baseline="0" dirty="0">
                <a:latin typeface="Arial" panose="020B0604020202020204" pitchFamily="34" charset="0"/>
              </a:rPr>
              <a:t>- A primeira aliança </a:t>
            </a:r>
            <a:r>
              <a:rPr lang="pt-PT" altLang="pt-PT" sz="2000" b="0" baseline="0" dirty="0">
                <a:latin typeface="Arial" panose="020B0604020202020204" pitchFamily="34" charset="0"/>
              </a:rPr>
              <a:t>(AT) </a:t>
            </a:r>
            <a:r>
              <a:rPr lang="pt-PT" altLang="pt-PT" sz="2000" baseline="0" dirty="0">
                <a:latin typeface="Arial" panose="020B0604020202020204" pitchFamily="34" charset="0"/>
              </a:rPr>
              <a:t>era </a:t>
            </a:r>
            <a:r>
              <a:rPr lang="pt-PT" altLang="pt-PT" sz="2000" i="1" baseline="0" dirty="0">
                <a:latin typeface="Arial" panose="020B0604020202020204" pitchFamily="34" charset="0"/>
              </a:rPr>
              <a:t>“selada”</a:t>
            </a:r>
            <a:r>
              <a:rPr lang="pt-PT" altLang="pt-PT" sz="2000" baseline="0" dirty="0">
                <a:latin typeface="Arial" panose="020B0604020202020204" pitchFamily="34" charset="0"/>
              </a:rPr>
              <a:t> com sangue de animais sacrificados</a:t>
            </a:r>
            <a:r>
              <a:rPr lang="pt-PT" altLang="pt-PT" sz="2000" baseline="0" dirty="0">
                <a:solidFill>
                  <a:srgbClr val="F8F8F8"/>
                </a:solidFill>
                <a:latin typeface="Arial" panose="020B0604020202020204" pitchFamily="34" charset="0"/>
              </a:rPr>
              <a:t>…</a:t>
            </a:r>
            <a:r>
              <a:rPr lang="pt-PT" altLang="pt-PT" sz="2000" baseline="0" dirty="0">
                <a:latin typeface="Arial" panose="020B0604020202020204" pitchFamily="34" charset="0"/>
              </a:rPr>
              <a:t>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[1ª </a:t>
            </a:r>
            <a:r>
              <a:rPr lang="pt-PT" altLang="pt-PT" sz="2000" b="0" i="1" baseline="0" dirty="0" smtClean="0">
                <a:latin typeface="Arial" panose="020B0604020202020204" pitchFamily="34" charset="0"/>
              </a:rPr>
              <a:t>Leit.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/ </a:t>
            </a:r>
            <a:r>
              <a:rPr lang="pt-PT" altLang="pt-PT" sz="2000" baseline="0" dirty="0">
                <a:latin typeface="Arial" panose="020B0604020202020204" pitchFamily="34" charset="0"/>
              </a:rPr>
              <a:t>Ex 24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]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altLang="pt-PT" sz="2000" baseline="0" dirty="0">
                <a:latin typeface="Arial" panose="020B0604020202020204" pitchFamily="34" charset="0"/>
              </a:rPr>
              <a:t>- Jesus é, ao mesmo tempo, </a:t>
            </a:r>
            <a:r>
              <a:rPr lang="pt-PT" altLang="pt-PT" sz="2000" i="1" baseline="0" dirty="0">
                <a:latin typeface="Arial" panose="020B0604020202020204" pitchFamily="34" charset="0"/>
              </a:rPr>
              <a:t>Sacerdote</a:t>
            </a:r>
            <a:r>
              <a:rPr lang="pt-PT" altLang="pt-PT" sz="2000" baseline="0" dirty="0">
                <a:latin typeface="Arial" panose="020B0604020202020204" pitchFamily="34" charset="0"/>
              </a:rPr>
              <a:t> e </a:t>
            </a:r>
            <a:r>
              <a:rPr lang="pt-PT" altLang="pt-PT" sz="2000" i="1" baseline="0" dirty="0">
                <a:latin typeface="Arial" panose="020B0604020202020204" pitchFamily="34" charset="0"/>
              </a:rPr>
              <a:t>Vítima</a:t>
            </a:r>
            <a:r>
              <a:rPr lang="pt-PT" altLang="pt-PT" sz="2000" baseline="0" dirty="0">
                <a:latin typeface="Arial" panose="020B0604020202020204" pitchFamily="34" charset="0"/>
              </a:rPr>
              <a:t> de valor Salvífico único e Eterno… 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[2ª </a:t>
            </a:r>
            <a:r>
              <a:rPr lang="pt-PT" altLang="pt-PT" sz="2000" b="0" i="1" baseline="0" dirty="0" smtClean="0">
                <a:latin typeface="Arial" panose="020B0604020202020204" pitchFamily="34" charset="0"/>
              </a:rPr>
              <a:t>Leit. 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/ </a:t>
            </a:r>
            <a:r>
              <a:rPr lang="pt-PT" altLang="pt-PT" sz="2000" baseline="0" dirty="0" smtClean="0">
                <a:latin typeface="Arial" panose="020B0604020202020204" pitchFamily="34" charset="0"/>
              </a:rPr>
              <a:t>Heb </a:t>
            </a:r>
            <a:r>
              <a:rPr lang="pt-PT" altLang="pt-PT" sz="2000" baseline="0" dirty="0">
                <a:latin typeface="Arial" panose="020B0604020202020204" pitchFamily="34" charset="0"/>
              </a:rPr>
              <a:t>9</a:t>
            </a:r>
            <a:r>
              <a:rPr lang="pt-PT" altLang="pt-PT" sz="2000" b="0" i="1" baseline="0" dirty="0">
                <a:latin typeface="Arial" panose="020B0604020202020204" pitchFamily="34" charset="0"/>
              </a:rPr>
              <a:t>]  </a:t>
            </a:r>
          </a:p>
        </p:txBody>
      </p:sp>
      <p:sp>
        <p:nvSpPr>
          <p:cNvPr id="46085" name="WordArt 6"/>
          <p:cNvSpPr>
            <a:spLocks noChangeArrowheads="1" noChangeShapeType="1" noTextEdit="1"/>
          </p:cNvSpPr>
          <p:nvPr/>
        </p:nvSpPr>
        <p:spPr bwMode="auto">
          <a:xfrm>
            <a:off x="7737475" y="4230688"/>
            <a:ext cx="482600" cy="5667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8F8F8"/>
                </a:solidFill>
                <a:latin typeface="Arial Black" panose="020B0A04020102020204" pitchFamily="34" charset="0"/>
              </a:rPr>
              <a:t>P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699792" y="5809642"/>
            <a:ext cx="3312368" cy="49967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B</a:t>
            </a:r>
            <a:r>
              <a:rPr lang="pt-PT" sz="3600" i="1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pt-PT" sz="3600" i="1" kern="10" baseline="0" dirty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)</a:t>
            </a:r>
          </a:p>
        </p:txBody>
      </p:sp>
      <p:sp>
        <p:nvSpPr>
          <p:cNvPr id="9" name="WordArt 15"/>
          <p:cNvSpPr>
            <a:spLocks noChangeArrowheads="1" noChangeShapeType="1" noTextEdit="1"/>
          </p:cNvSpPr>
          <p:nvPr/>
        </p:nvSpPr>
        <p:spPr bwMode="auto">
          <a:xfrm>
            <a:off x="431267" y="476673"/>
            <a:ext cx="8245189" cy="14401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3700"/>
              </a:lnSpc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Santíssimo CORPO</a:t>
            </a:r>
          </a:p>
          <a:p>
            <a:pPr>
              <a:lnSpc>
                <a:spcPts val="3700"/>
              </a:lnSpc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 SANGUE de CRISTO</a:t>
            </a:r>
          </a:p>
        </p:txBody>
      </p:sp>
      <p:sp>
        <p:nvSpPr>
          <p:cNvPr id="14" name="WordArt 18"/>
          <p:cNvSpPr>
            <a:spLocks noChangeArrowheads="1" noChangeShapeType="1" noTextEdit="1"/>
          </p:cNvSpPr>
          <p:nvPr/>
        </p:nvSpPr>
        <p:spPr bwMode="auto">
          <a:xfrm>
            <a:off x="4139952" y="2924942"/>
            <a:ext cx="4464496" cy="36004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pt-PT" sz="3600" kern="10" spc="150" baseline="0" dirty="0">
                <a:ln w="11430"/>
                <a:solidFill>
                  <a:srgbClr val="FFE5E5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-Solenidade-</a:t>
            </a:r>
          </a:p>
        </p:txBody>
      </p:sp>
      <p:sp>
        <p:nvSpPr>
          <p:cNvPr id="12" name="WordArt 18"/>
          <p:cNvSpPr>
            <a:spLocks noChangeArrowheads="1" noChangeShapeType="1" noTextEdit="1"/>
          </p:cNvSpPr>
          <p:nvPr/>
        </p:nvSpPr>
        <p:spPr bwMode="auto">
          <a:xfrm>
            <a:off x="899592" y="2132856"/>
            <a:ext cx="7416824" cy="7200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pt-PT" sz="3600" kern="10" spc="150" baseline="0" dirty="0">
                <a:ln w="11430">
                  <a:solidFill>
                    <a:srgbClr val="CCECFF"/>
                  </a:solidFill>
                </a:ln>
                <a:solidFill>
                  <a:srgbClr val="CCFFFF"/>
                </a:solidFill>
                <a:effectLst>
                  <a:glow rad="76200">
                    <a:schemeClr val="tx2"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 Black" pitchFamily="34" charset="0"/>
                <a:cs typeface="Arial"/>
              </a:rPr>
              <a:t>- “Corpo de Deus” -</a:t>
            </a:r>
            <a:endParaRPr lang="pt-PT" sz="3600" kern="10" spc="150" baseline="0" dirty="0">
              <a:ln w="11430">
                <a:solidFill>
                  <a:srgbClr val="CCECFF"/>
                </a:solidFill>
              </a:ln>
              <a:solidFill>
                <a:srgbClr val="CCFFFF"/>
              </a:solidFill>
              <a:effectLst>
                <a:glow rad="76200">
                  <a:schemeClr val="tx2">
                    <a:alpha val="40000"/>
                  </a:schemeClr>
                </a:glow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3" name="WordArt 6"/>
          <p:cNvSpPr>
            <a:spLocks noChangeArrowheads="1" noChangeShapeType="1" noTextEdit="1"/>
          </p:cNvSpPr>
          <p:nvPr/>
        </p:nvSpPr>
        <p:spPr bwMode="auto">
          <a:xfrm>
            <a:off x="7020272" y="5229200"/>
            <a:ext cx="493878" cy="540950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451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451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451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095375"/>
            <a:ext cx="3168650" cy="3125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2339" name="Picture 11" descr="http://3.bp.blogspot.com/_X6YAYCS141Y/TFIuqXMFzeI/AAAAAAAACBY/lRjWu7zy5R8/S730/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" y="3082948"/>
            <a:ext cx="3487683" cy="324036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0" name="Line 3"/>
          <p:cNvSpPr>
            <a:spLocks noChangeShapeType="1"/>
          </p:cNvSpPr>
          <p:nvPr/>
        </p:nvSpPr>
        <p:spPr bwMode="auto">
          <a:xfrm>
            <a:off x="392113" y="827088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 flipV="1">
            <a:off x="827087" y="1340767"/>
            <a:ext cx="2016721" cy="187220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476501" y="1233783"/>
            <a:ext cx="6487987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  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a Vossa glória.</a:t>
            </a:r>
            <a:r>
              <a:rPr kumimoji="0" lang="pt-PT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</a:t>
            </a: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Hossana nas alturas!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i="1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rgbClr val="6699FF"/>
              </a:buClr>
              <a:defRPr/>
            </a:pPr>
            <a:r>
              <a:rPr kumimoji="0" lang="pt-PT" sz="3200" b="0" spc="30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27000">
                    <a:srgbClr val="000000">
                      <a:alpha val="40000"/>
                    </a:srgb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charset="0"/>
                <a:cs typeface="Arial" charset="0"/>
              </a:rPr>
              <a:t>		Hossana nas alturas!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9057521">
            <a:off x="178029" y="1801752"/>
            <a:ext cx="2829333" cy="4614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Santo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11912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99727" y="1342280"/>
            <a:ext cx="8292753" cy="4823024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                                                            [ </a:t>
            </a:r>
            <a:r>
              <a:rPr lang="pt-PT" sz="1600" i="1" u="sng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Após a </a:t>
            </a:r>
            <a:r>
              <a:rPr lang="pt-PT" sz="1600" b="1" i="1" u="sng" spc="1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Consagração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/ À escolha </a:t>
            </a:r>
            <a:r>
              <a:rPr lang="pt-PT" sz="14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] </a:t>
            </a: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/>
            </a:r>
            <a:b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</a:br>
            <a:r>
              <a:rPr lang="pt-PT" sz="1600" i="1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r>
              <a:rPr lang="pt-PT" sz="1800" spc="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(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1ª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  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A-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Anunciamos, Senhor, a Vossa morte,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 proclamamos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 Vossa Ressurreição.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    Vinde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0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0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b="1" spc="100" dirty="0" smtClean="0">
                <a:solidFill>
                  <a:srgbClr val="FFFFFF"/>
                </a:solidFill>
                <a:latin typeface="Arial" charset="0"/>
              </a:rPr>
              <a:t>                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2ª)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600" spc="100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pc="100" dirty="0">
                <a:solidFill>
                  <a:srgbClr val="FFFF66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    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A-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Quando comemos deste pão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e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bebemos deste cálice,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anunciamos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Senhor, a Vossa morte,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      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esperando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 Vossa vinda gloriosa.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200" b="1" spc="100" dirty="0">
                <a:solidFill>
                  <a:srgbClr val="FFFFFF"/>
                </a:solidFill>
                <a:latin typeface="Arial" charset="0"/>
              </a:rPr>
              <a:t>  </a:t>
            </a:r>
            <a:r>
              <a:rPr lang="pt-PT" sz="21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21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800" i="1" spc="100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1800" spc="100" dirty="0" smtClean="0">
                <a:solidFill>
                  <a:srgbClr val="FFFFFF"/>
                </a:solidFill>
                <a:latin typeface="Arial" charset="0"/>
              </a:rPr>
              <a:t>(</a:t>
            </a:r>
            <a:r>
              <a:rPr lang="pt-PT" sz="1800" spc="100" dirty="0">
                <a:solidFill>
                  <a:srgbClr val="FFFFFF"/>
                </a:solidFill>
                <a:latin typeface="Arial" charset="0"/>
              </a:rPr>
              <a:t>3ª)</a:t>
            </a:r>
            <a:r>
              <a:rPr lang="pt-PT" sz="1600" spc="10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P- </a:t>
            </a:r>
            <a:r>
              <a:rPr lang="pt-PT" sz="1800" i="1" u="sng" spc="100" dirty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1800" i="1" spc="100" dirty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pt-PT" sz="1800" i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i="1" spc="100" dirty="0">
                <a:solidFill>
                  <a:srgbClr val="FFFFFF"/>
                </a:solidFill>
                <a:latin typeface="Arial" charset="0"/>
              </a:rPr>
              <a:t>	</a:t>
            </a:r>
            <a:r>
              <a:rPr lang="pt-PT" sz="1800" i="1" spc="100" dirty="0" smtClean="0">
                <a:solidFill>
                  <a:srgbClr val="FFFFFF"/>
                </a:solidFill>
                <a:latin typeface="Arial" charset="0"/>
              </a:rPr>
              <a:t>       A-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Glória a Vós que morrestes na cruz 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e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agora viveis para sempre.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Salvador 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do mundo, salvai-nos!</a:t>
            </a:r>
            <a:br>
              <a:rPr lang="pt-PT" sz="1800" b="1" spc="100" dirty="0">
                <a:solidFill>
                  <a:srgbClr val="FFFFFF"/>
                </a:solidFill>
                <a:latin typeface="Arial" charset="0"/>
              </a:rPr>
            </a:b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		   </a:t>
            </a:r>
            <a:r>
              <a:rPr lang="pt-PT" sz="1800" b="1" spc="100" dirty="0" smtClean="0">
                <a:solidFill>
                  <a:srgbClr val="FFFFFF"/>
                </a:solidFill>
                <a:latin typeface="Arial" charset="0"/>
              </a:rPr>
              <a:t>Vinde</a:t>
            </a:r>
            <a:r>
              <a:rPr lang="pt-PT" sz="1800" b="1" spc="100" dirty="0">
                <a:solidFill>
                  <a:srgbClr val="FFFFFF"/>
                </a:solidFill>
                <a:latin typeface="Arial" charset="0"/>
              </a:rPr>
              <a:t>, Senhor Jesus!</a:t>
            </a:r>
            <a:endParaRPr lang="pt-PT" sz="1800" b="1" spc="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30723" name="Line 3"/>
          <p:cNvSpPr>
            <a:spLocks noChangeShapeType="1"/>
          </p:cNvSpPr>
          <p:nvPr/>
        </p:nvSpPr>
        <p:spPr bwMode="auto">
          <a:xfrm>
            <a:off x="2051050" y="1484784"/>
            <a:ext cx="2592388" cy="0"/>
          </a:xfrm>
          <a:prstGeom prst="lin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3364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3365" name="Line 6"/>
          <p:cNvSpPr>
            <a:spLocks noChangeShapeType="1"/>
          </p:cNvSpPr>
          <p:nvPr/>
        </p:nvSpPr>
        <p:spPr bwMode="auto">
          <a:xfrm>
            <a:off x="2483768" y="2852936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3366" name="Line 7"/>
          <p:cNvSpPr>
            <a:spLocks noChangeShapeType="1"/>
          </p:cNvSpPr>
          <p:nvPr/>
        </p:nvSpPr>
        <p:spPr bwMode="auto">
          <a:xfrm>
            <a:off x="3199605" y="4509120"/>
            <a:ext cx="2665412" cy="0"/>
          </a:xfrm>
          <a:prstGeom prst="line">
            <a:avLst/>
          </a:prstGeom>
          <a:noFill/>
          <a:ln w="254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/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" name="WordArt 3"/>
          <p:cNvSpPr>
            <a:spLocks noChangeArrowheads="1" noChangeShapeType="1" noTextEdit="1"/>
          </p:cNvSpPr>
          <p:nvPr/>
        </p:nvSpPr>
        <p:spPr bwMode="auto">
          <a:xfrm>
            <a:off x="1979712" y="1064017"/>
            <a:ext cx="2736304" cy="42076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Aclamações -</a:t>
            </a:r>
            <a:endParaRPr lang="pt-PT" sz="3600" kern="10" baseline="0" dirty="0">
              <a:ln w="11430"/>
              <a:solidFill>
                <a:srgbClr val="33CC3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81928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4386" name="Picture 19" descr="http://4.bp.blogspot.com/-OcYjv9QTf3U/TuuvIsdfIYI/AAAAAAAABBo/-sYcn3voMOs/s1600/magnific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981075"/>
            <a:ext cx="2100262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7" name="Picture 4" descr="http://t3.gstatic.com/images?q=tbn:ANd9GcQOR8FS59EZYg9v2c-QC_aeDDhllFYZoyushN-UdXskMia5_Nx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143375"/>
            <a:ext cx="249713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8" name="Picture 11" descr="http://t3.gstatic.com/images?q=tbn:ANd9GcTbPovwDdUKRY-3l0GKCq83ZJla7_w57JpnXKc3Xvijd3oYxDP7_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2438400" cy="20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89" name="Picture 2" descr="http://3.bp.blogspot.com/_nTfykxtooCU/TKyT7vYuc3I/AAAAAAAAAJo/4PxjX8jwws4/s1600/57%2520Comunidad%2520orando_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781300"/>
            <a:ext cx="4195762" cy="3205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0" name="Picture 15" descr="http://t3.gstatic.com/images?q=tbn:ANd9GcTB5guPMX8FlLHudFu6xL336ILiUmxAw-Qpzm9DSYwUqC0RIDybf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490663"/>
            <a:ext cx="1636712" cy="208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1" name="Picture 13" descr="http://t1.gstatic.com/images?q=tbn:ANd9GcSdbZ2V92Kvb2YPCxAjt-W-LvyLlaSKDcCCviWq223cieJYh7R5T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90688"/>
            <a:ext cx="1624012" cy="2341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 rot="20320373">
            <a:off x="1722191" y="2866621"/>
            <a:ext cx="4970084" cy="759619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00FFFF"/>
                </a:solidFill>
                <a:effectLst>
                  <a:glow rad="139700">
                    <a:srgbClr val="6699FF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“Abbá!”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CCECFF"/>
              </a:solidFill>
              <a:effectLst>
                <a:glow rad="139700">
                  <a:srgbClr val="6699FF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8F8F8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900114" y="1628775"/>
            <a:ext cx="3803650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44396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4397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8" name="Imagem 17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571133" y="3764847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1" name="Imagem 20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897742" y="3603331"/>
            <a:ext cx="1377073" cy="5596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9" name="WordArt 3"/>
          <p:cNvSpPr>
            <a:spLocks noChangeArrowheads="1" noChangeShapeType="1"/>
          </p:cNvSpPr>
          <p:nvPr/>
        </p:nvSpPr>
        <p:spPr bwMode="auto">
          <a:xfrm>
            <a:off x="899593" y="981075"/>
            <a:ext cx="4752528" cy="554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Pai Nosso …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4897451" y="608427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95875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6861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861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6861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99272" y="6006492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10" descr="http://t2.gstatic.com/images?q=tbn:ANd9GcSqMHSFQuTUyWPQ3yfE9VhJ1ink4V-IG__Yl-100tiQCyAtY4sw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163" y="1036638"/>
            <a:ext cx="2376487" cy="3616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54276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54277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</a:rPr>
              <a:t> mas dizei uma palavra e serei salvo. </a:t>
            </a:r>
          </a:p>
        </p:txBody>
      </p:sp>
      <p:sp>
        <p:nvSpPr>
          <p:cNvPr id="12" name="WordArt 3"/>
          <p:cNvSpPr>
            <a:spLocks noChangeArrowheads="1" noChangeShapeType="1"/>
          </p:cNvSpPr>
          <p:nvPr/>
        </p:nvSpPr>
        <p:spPr bwMode="auto">
          <a:xfrm rot="16200000">
            <a:off x="-783425" y="2595383"/>
            <a:ext cx="3243254" cy="453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Cordeiro de Deus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37828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16" descr="http://4.bp.blogspot.com/--Ug8qQ_JmHg/TgU-Gn22pZI/AAAAAAAAC1c/cxw_xj4suZI/s1600/SantaCe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2249" y="1484312"/>
            <a:ext cx="4648489" cy="31688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59" name="Line 4"/>
          <p:cNvSpPr>
            <a:spLocks noChangeShapeType="1"/>
          </p:cNvSpPr>
          <p:nvPr/>
        </p:nvSpPr>
        <p:spPr bwMode="auto">
          <a:xfrm flipH="1" flipV="1">
            <a:off x="1079500" y="1484784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70660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" name="Rectângulo 1"/>
          <p:cNvSpPr/>
          <p:nvPr/>
        </p:nvSpPr>
        <p:spPr>
          <a:xfrm>
            <a:off x="500063" y="1695450"/>
            <a:ext cx="7910512" cy="42227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BANQUETE SAGRADO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NA MESA DO ALTAR,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DIVINO ALIMENTO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P’RA QUEM COMUNGAR!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Foi na noite santa da ceia pascal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que o Divino Mestre fez outro Natal.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Tomou o pão da mesa e abençoou dizendo: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Isto é o Meu Corpo; eis novo alimento!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endParaRPr lang="pt-PT" sz="24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2. E a taça do vinho tomou em seguida,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abençoou e disse: Eis nova bebida!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Meu Sangue vos dou. Tende confiança.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Será o penhor da Nova Aliança.</a:t>
            </a:r>
          </a:p>
        </p:txBody>
      </p:sp>
      <p:pic>
        <p:nvPicPr>
          <p:cNvPr id="7066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600851" y="5970907"/>
            <a:ext cx="265113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0664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70665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1079500" y="1052776"/>
            <a:ext cx="3155355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14" descr="http://www.umnovocaminho.com/nc/wp-content/uploads/2011/06/Corpo-de-Deu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6635" y="1534847"/>
            <a:ext cx="4349741" cy="32623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804069" y="2432890"/>
            <a:ext cx="7799387" cy="30418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BANQUETE SAGRADO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NA MESA DO ALTAR,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DIVINO ALIMENTO</a:t>
            </a:r>
          </a:p>
          <a:p>
            <a:pPr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3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P’RA QUEM COMUNGAR!</a:t>
            </a: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endParaRPr lang="pt-PT" sz="2300" spc="200" baseline="0" dirty="0" smtClean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lnSpc>
                <a:spcPts val="2300"/>
              </a:lnSpc>
              <a:spcAft>
                <a:spcPts val="0"/>
              </a:spcAft>
              <a:defRPr/>
            </a:pPr>
            <a:endParaRPr lang="pt-PT" sz="2300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3. Depois, longamente, rezando a “oração”,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pediu para os seus a paz e a união.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Amai-vos todos como Eu vos amei!</a:t>
            </a:r>
          </a:p>
          <a:p>
            <a:pPr lvl="1" algn="l">
              <a:lnSpc>
                <a:spcPts val="2300"/>
              </a:lnSpc>
              <a:spcAft>
                <a:spcPts val="0"/>
              </a:spcAft>
              <a:defRPr/>
            </a:pPr>
            <a:r>
              <a:rPr lang="pt-PT" sz="23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Não vos deixo órfãos; a vós voltarei!</a:t>
            </a:r>
          </a:p>
        </p:txBody>
      </p:sp>
      <p:sp>
        <p:nvSpPr>
          <p:cNvPr id="71684" name="Line 4"/>
          <p:cNvSpPr>
            <a:spLocks noChangeShapeType="1"/>
          </p:cNvSpPr>
          <p:nvPr/>
        </p:nvSpPr>
        <p:spPr bwMode="auto">
          <a:xfrm flipH="1" flipV="1">
            <a:off x="1079500" y="1556792"/>
            <a:ext cx="3132138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71685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pic>
        <p:nvPicPr>
          <p:cNvPr id="7168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307013" y="1006475"/>
            <a:ext cx="265112" cy="31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688" name="AutoShape 10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71689" name="AutoShape 12" descr="data:image/jpeg;base64,/9j/4AAQSkZJRgABAQAAAQABAAD/2wCEAAkGBhQSEBQUExQUFBQUFBUXFRUUFBQUFRQUFBQVFBQUFBcXHCYeFxkkGRQUHy8gJCcpLCwsFR4xNTAqNSYrLCkBCQoKDgwOGg8PGiwkHCQsLCwsLCksLCwsLCksLCwsKSwsLCwsKSwsLCwsLCwsLCwsLCwsLCwsLCwsLCwsLCwsLP/AABEIAL4BCQMBIgACEQEDEQH/xAAcAAAABwEBAAAAAAAAAAAAAAABAgMEBQYHAAj/xAA7EAACAQMCAwYDBgQGAwEAAAAAAQIDBBEFIQYSMQciQVFhcROBwRQyQpGhsSNS0eEVJGJygvAzNGMX/8QAGgEAAwEBAQEAAAAAAAAAAAAAAQIDBAAFBv/EACoRAAICAQMDAgYDAQAAAAAAAAABAhEDEiExBEFRIiMTMjNhcfBCkbGB/9oADAMBAAIRAxEAPwDEwUAgUIUBBQCDJAGBBRyQdIUNBeUFRD8oeMAWMkJNBcC04ibQUzmgjQAdoKwi0FABOCAAAE444A4EAJxxxxxwDgTjgHCtEe2fUZUkO7TZkp9x4kogMARmGMfBcTmiOrknJEbdLcvj5EkHtVsa12V8MYg7qa3lmNPPhHo5L3a/JGdcKaLK6r06UfxPvP8AlivvP/vmehqNvGlThSgsRhFJLySWEPW9gQ7opRjgSr3PkJymJrqcEGmm3uL/AAvQGEcBPtMfMJx5LOQAZFyAKDJBUHihWMg8ULQgEpxHtClklKVFYRsTjRJzSeFKtdZjFtCuh6O6tWEF4tI9FaBwzToUYxSWyRmnOcnpx8mlqGKOqZ5u1jhWrQ3nFpEDKiereI+GKdehOOFnlePfB5u1jSXSqSi10bX6nQnki9OTkDUMkdcP+lflASaHlamNpI1xdmVoRADsKxxADjmdgJwBxxxwADgTgnHHAAgAObRbjmKwxvY9R5dwxuQk/VRWK2DUJbj1IjbKW5Jojk2ZSPASSGcbOVWpGnCLlOTSjFdW2P8ABqnZvwWqEVc1Y/xZruJr7kX9X4jY3uCSJngbgyFhQ3xKtJZqT9f5Y+UUTPPlti13VxHHmIQRUUUjEcQiJ0oieoXapx26gCNdW1DHdj8yE+1PzE7m45mIjpAPPqBQAZFSQKFIoIhSIjGQ4oolrKiRluie06HQzZGb+nhZf+zHSlK6i2vu7m2IzfsqtMc8vJGkB6NbSl9zP179xR8IBowztP0b4d1JpbS3N0M47WbHMYT9MDdXHZS8A6J+tx8r/DB7unhkfURMajDdkTUQMT2GyqmN2goo0EaNBALgs+g8C1K8VOpL4cH0WMya9uiGnCOk/HuFneMe8/ojVYwSWF4Eck62Q0I3yVmHZva43nWz5qcP25CM1Lsvlhu2qqp/86mKc36Rl91v35S9AoisskU0IxG9salGbhUhKE49YyTTX/fMQNq1rR6V3T5Ky3X/AI6iXfpv084+cX+hkes6PUtqsqVRbro192UX0lF+TNMMikRlChgCccUEHVh94lriGYkVYLvEzVXdMeV+tFocEXbzwyTpTyiJl1JSwg3hLdtpJerDlXcMS3cBcO/ablOSzTptSl5N/hj9TaMYXoiD4N0NWttGP4msyfnJ9f6fIlLut4DJVsc2ITnzSFqcciFGJI04KKyxwILKXJHJV9TveaTJHVL/AKlbnUywpHCsFkX+GdbUx1yBsB5tDBAyKEg6FIiSYpFisdD22LDpfVFct5Fg0ye6MuU9TpTdOzKlihJ+qLqU/sz/APVb/wBX0LgX6Ve3/Z5vWu80v3scU/tLo5tU/JlwKr2jv/Jv3G6j6bB0n1o/vY87aqu8yGqEzqsu8yGqMhh4NOfkRkEYaTCM0IysvHZvTX8R+OUv0LyUHs4uMTqR80mX4y5fmLQ4OBwAdkiOCRHFOhK6oNY/iQy6cvXxj7Ml8nBTp2BqzCqkGm01hp4afg14AFl4801U7nmS2qLm/wCXR/QrRvi9SsyyVOh5YLvE3Nd0gbSpiROU6mUZcyeqy2Pgha67xo/ZZw06k1Xmu5D7mfxS816L9/Yh+EeCZXtxmWVRi++/GX+mP1NvsrOFKKhCPLGKSSSxhIvykxVyO3LCGcaTm9g9zPbHmP7eShDcUIShaKCzIitU1TPToKanqTey6FcuarbCkcEurlsTtqWTnAfWlIcA4o0RTlDoT+IvMFgPNAKYUHJUkHTDJieQ8QMZDqhIm7CtggKUiRtq+DNkVm7BOj0Z2WTzZ/8AIupnnZHeJ2uPVmhJjdLL06fDMnV/VbBKb2oVsWb9y4tma9ruopW/Lnqzupl6dPkPSL3E/BiOoTy2RVQe3NTIxqMGNbFMkrYlIIwzCsuiDJbhbUfg3MJPo3yv5mtxexhqZqPBuuKvQUW/4lPaXqvBkM0f5FMb7FhAC8wHMZCwfIORPmO5jrOKp2jW+aMZeMZfuZ0aXx7NfZsepmpswfKQy8gxZY+EtIq3dZUoL1lLwjHzZC6fZSq1Iwisyk0kvVnobgLhOFnQWyc3vOXi3/QeVPkWJLaPo8LOhGnBbpbvxb8WxxDoJ3NfMsBm8IRjoaXdxiW/RCUdUjPZMg+Ib/HdT3ZEWNVwmt+oyQC13RF1Oo5lc5QynI44Vih9bxGdCI8pzwMcOKk8IhP8Q9R/fV8QZV/jiMBi4OQDjQRDIMmEDAChWMhxTqDRMOpCNFYyo17st4hVOPK34mv22tprqmeW9Bv5Ql3cmi6fq9bl8jPLDTtOjQ6yco1e/wCIIxT7y+Ri/aRxD8WfKnsh1qV7XaeNyiatCpzNyQI4op23bGrQvSiOqTEJMGUhNs0JUZWwGFYLAGEOHukarK3qqpHw6rwkvFMZYFIW78TnXcKTfBrGm6zCvTU4PPmvGL8mvAcO4XmvzMqtqzpvMW1548fcWWqSz95mOWJ3sbI8bmnO8ivxJfNAq5T6NP2eTMftre+Q9HUJxknGTTXimL8JjbE1x3czlKNNQn5/dlv6rzRUIWs3JJRk23hLlecvojW+FtfdamlWlmS8cL9Sy5225Ze63KRyOCqjpYFJ3ZC9nXAX2dKrVWa0l08Ka8l6+bNJm+WBVKGsVKb3W3qsr8/Ak3r0ZxxjD9N0P8RSJPBKIpQnmbHF1LERlp73FdTqYXyCyRRtTrc1aT9QLXeQne/eb9RawW46OZKwewMIhUOKcQiilNHSmc5CM5nHCGoVe4yuc/oTepS7jIAWQUjJQUACXM4KBCggCGyKQW4kmKUnugMdF14W05bPBoljpywULhe7SSL/AGmpJLY+f6jJLWz2MUVQpc6csFO4g01YZb62p5RU+Ib9NMjjnJyRSSVGb3cMSaG7YveyzNjdn0keEeNP5mcx7pWmutPGcJdX/QYkzoty4xeATdR2DiipSpkrXp0qUeWnFZ8X4v3ZEypZYrUq75Y2qXbzsQija2lsGnDAjNZWGh3TuFPrswKluG62BpvcjsOPqhelVTHVKgvEeUtLpTeN0345C5LuKoMcaLdtPCkk/DO2SxR4inTa590/b90Vu84Yr0oqcP4sPOG8o+68fcaxvZOOJZWemcpP2z1Jtd0aF9zRbXiuLQ/pX9KW+MPzW35mZUqjXRjyjqsl1YjiFGoUKz/C/wCorc30pbSTe3UqGkahNpLnWPVlmoTbjvJMFtCuKfKIbUrdrdrbz8BTTY7EpUuEk08P0GEKyT2jhenQtDKu5mnhf8R3TW46gIUEOEi5mYWYlIWqDapIJww1Sp3SCyPtUuN8EaTYyRlhxyQdRNBnSsKcDygqALDTADxYKph40wNjqLJ/RLjGC32t88FH0+eME9QvNjyOohcrPTxS2J6d7sV7V6+Uxed9sRd7XyTw46dlJS2K9cdWJDurDcSdM9hSVHmSg7ECW0KqsuL8SOdMdaZTxPIJtOJ2NNSRJ3WM7ILR05zTaXRbkla2ak22LW95GjLPXwa80ZdW1Lk9FQTZVq1Jph6F847S3X6omb+yUnzReYy3X9PQjJ2XgWUk1uTlBp7DmMoyWYvIek8MiZUpU3lbfsx/bXql12YHHwdB77k9p2vypPC3j+xMVZW11FqS5ZS6yjtl+cl0b9cFUVHO6YtSjKLytiVFgNS4crUN4SVWn59GvdEYrrfDTT9UWBavNeP9xKtqMZdYRz54GUn3QmkZWt3JdGTFLV6sVsyFqNZylgc0q+wko2FSJN6zN9WSlpqalHOffJWfiLIem+WWz2DWxz3L1p2pL3RMQqprKZQbS8wyzadcjRnp2fBCePVxyStSQzuKmzFnLIxv6mImm9rMbVOiEuqmZCOQar3CYE5GRmEEKxiFhEVSKtgjEKoikaYCFIsRsoooFUwygCmc2TssooVpzwOFeDM4RxTHToeO9YlUr5EcnZOUUHUCwrR2ThhQuBW3lysTOCCiTlqGFsNXWyxqzozwLpG1E1YT8PA6th9CNhfyXQSlcNvIqi7sZzVDyrLOzG07fyC/aMi1HcfdCrcJTrTjumSFtrPhNY9fD+wSNpnoEq2R1pjU0SeU/VAU6CznGfRkRR5oPbp5EpQuBGh1IWuoxf4eV+nQZU6bT9CWpNSQjUorOBboZpMbfDBjLwYMqHqJyp77DE+BaNRxLTpFxiCy8ZKvTeWl+o8qXDjJJPKFe5xfbBfEajnqTFfgXn61ce0P7lT4avsVIN9EaE9cz0wVx3pM2arImn2c0cd6dRvzyl+yGn/57H+aX5/2LMtSwstg/wCMR8xtyJ5TSDIAHJQZAgphTgDC0WGyJRYdMRoomGBQTIKYBrD5AbCuR2TqOsMABk5HHBmAcccA4AHAKiccAoiytGONOoJzSfRs1Gy7O4zpKUU8tdHgjPLpLQxpq2ZM7VoUoScfX3LRrulxoVOSa5X5v6kfPTl4BU1JBePSxO2vYfi7r9en5j9UVJbNfmR0rIRSlTfd6eXgd+BqZI1tPGlSzkug7oXMmsr8vIeUajfhkFtBIqhKSe45zkWrSivASVZeQbsVpCLlvgVhFBowTFFRA2BBEsdGIcrzkdfCQjLYFhokdFvnzv0RabfVsY6lP0mO7ZL0TTHgx5fmJ+vrbeyY3+3y8xjFCuBqJmPZDJiaYbIwEw+QMgIe09LnJZQOBluNMhlIeS0aolnAX/Cp+QNht0Nuc7mFp6fJdUI8h2x1s7IOQVENGi30FCFyCgZ0WuoKgcMckHjECKFYoRsdI6MA0aWRSMS5dnnBv22vyy2hFZb+hJyoqorl8Fc0+23yalw1xvGhR5ZrOOnmM+IuB42tVxjlxazF+hXato0Qb1cllGMo/YYcX6s7q4c8YXgN7Opyxw90dcUO8d8JlFsqQzQ7pxjLo8PyYK05N4aePQawp5Hlrdyg/wCZeTD+AUA9L5funJuPVY9vqW7SqNvcR2qKnU/knhb+mcZ+QjqfDkl1x8iPxN6Y1JoqdWOd9gnw/Qe3NpyPGBs2yqaItCCp4FFEPGDyLqlkLZyQh8JsRq0GjQOz3QI1rjM45jBOTT6N+CfzZM9p3DkOWFaEVF/dlhY6bpnNNQ19ga461j7szTSqXdY/pLDC2dHERXlNEHsZsi3Yq2F+ICllHchQiY8DkFxCsqZ90CpFm4bvljle5Vyb4a1edKfJFRaqPDzFP0+fs8rfOM7k8ienYaD33L1Ghz92MU/kH+y013ZShGXk2slz4H0iDTlJc2IppdF3svf02M24xvvj3cpckafKuVKGVspPDeerxhZ9DLDKpT0mlw9Nj2/0yLjlPPquhTdTt1GROxoS+FlSax6vcir62ck3noiqaTOimyLgTWnWq5eaXQg4dSa02bez6HSCjo2rqTcmsRXQaapBQwvMuEqSUYpIpGu1c1pemwY7sWUqQ3jMXhMZxYvBjOKGhIkLdZZuXY5YKNOc/NJfr/Ywy0e6N/7IJZtp/wC5fUzr6kUVyv2pE1xnRXw4y8sozG8o8zNT41f+X/5fRmY1EPkS1tEcLfw0QtzZ43f5jT4S8N/YmbqOYv2Km3yyePMk4muE3IkPhEtw9oErmtGmtuZ7vyXVv8iMs7jm69TS+zG1Tqyl4qDx82kdGNySDOemLfgguOuBI2kKc6UpSUu7LP8AMt8/Pcg6N3OCWJP2bz+5sHHNsp2jz+GSa/VfUx+7jjI7iozcexnjkc4KT5EqtzzrL6g2lgpySbxnxwN6Me6OKUsNMdQj4A5y8kxU4OcY5U0/eP1TGUtEqRfRP2f9S42FX4lBPxSI+s9znjidHNIsXZxa8qqNrDwl+pN8ZW6naT9Gn9PqMOCKn316Il+J1/lK3+xv8txpx9hr7EXO+oi/wY58PCYgOYvKY3fUWHBefLDQYphiKD85Qiz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" name="WordArt 3"/>
          <p:cNvSpPr>
            <a:spLocks noChangeArrowheads="1" noChangeShapeType="1"/>
          </p:cNvSpPr>
          <p:nvPr/>
        </p:nvSpPr>
        <p:spPr bwMode="auto">
          <a:xfrm>
            <a:off x="1079500" y="1124784"/>
            <a:ext cx="3155355" cy="360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Comunhão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WordArt 6"/>
          <p:cNvSpPr>
            <a:spLocks noChangeArrowheads="1" noChangeShapeType="1" noTextEdit="1"/>
          </p:cNvSpPr>
          <p:nvPr/>
        </p:nvSpPr>
        <p:spPr bwMode="auto">
          <a:xfrm>
            <a:off x="1763688" y="5183668"/>
            <a:ext cx="6552728" cy="92264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/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QUE É SINAL </a:t>
            </a:r>
          </a:p>
          <a:p>
            <a:pPr algn="l"/>
            <a:r>
              <a:rPr lang="pt-PT" sz="2000" kern="10" spc="100" baseline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 panose="020B0A04020102020204" pitchFamily="34" charset="0"/>
              </a:rPr>
              <a:t>DE ALIANÇA E DE AMOR!</a:t>
            </a:r>
            <a:endParaRPr lang="es-ES" sz="2000" kern="10" spc="10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72707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99592" y="1484313"/>
            <a:ext cx="6408000" cy="0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415925" y="1843088"/>
            <a:ext cx="8477250" cy="3170237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antes de nos despedirmos, apresentamos ainda outras necessidades, porque nesta Festa do </a:t>
            </a:r>
          </a:p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«Corpo de Deus», temos imensa confiança </a:t>
            </a:r>
          </a:p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 infinita misericórdia de Jesus.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 	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sabemos que Ele pode e quer:</a:t>
            </a:r>
          </a:p>
          <a:p>
            <a:pPr algn="l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tornar o nosso coração de pedra em coração de carne...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transformar o nosso coração frio em coração sensível…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que o nosso coração respire Vida, passando pela morte…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encher de Vida o nosso coração, pela sua Ressurreição...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936079" y="1011907"/>
            <a:ext cx="6372225" cy="47287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AÇÃO DE GRAÇAS / REFLEXÃO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66543"/>
            <a:ext cx="1197897" cy="648072"/>
          </a:xfrm>
          <a:prstGeom prst="rect">
            <a:avLst/>
          </a:prstGeom>
          <a:noFill/>
          <a:ln>
            <a:noFill/>
          </a:ln>
          <a:effectLst>
            <a:glow rad="228600">
              <a:schemeClr val="tx1">
                <a:alpha val="63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11" descr="http://www.radiocoracao.org/media/images/3872/3872/4e05ed2049e6609a2bab65ca678e3de263170f24aa7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1690907"/>
            <a:ext cx="5867668" cy="38983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576263" y="1124744"/>
            <a:ext cx="2700337" cy="0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608013" y="1341438"/>
            <a:ext cx="8099425" cy="48307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POVO TEU SOMOS, Ó SENHOR,</a:t>
            </a:r>
          </a:p>
          <a:p>
            <a:pPr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POIS TU NOS LIBERTASTE,</a:t>
            </a:r>
          </a:p>
          <a:p>
            <a:pPr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PELA PALAVRA E PELO AMOR</a:t>
            </a:r>
          </a:p>
          <a:p>
            <a:pPr algn="l">
              <a:spcAft>
                <a:spcPts val="0"/>
              </a:spcAft>
              <a:defRPr/>
            </a:pPr>
            <a:r>
              <a:rPr lang="pt-PT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COM QUE NOS RESGATASTE.</a:t>
            </a:r>
          </a:p>
          <a:p>
            <a:pPr algn="l">
              <a:spcAft>
                <a:spcPts val="0"/>
              </a:spcAft>
              <a:defRPr/>
            </a:pPr>
            <a:endParaRPr lang="pt-PT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endParaRPr lang="pt-PT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Tu vens, Senhor, p’ra reunir</a:t>
            </a:r>
          </a:p>
          <a:p>
            <a:pPr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os homens num só povo,</a:t>
            </a:r>
          </a:p>
          <a:p>
            <a:pPr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que vão contigo construir</a:t>
            </a:r>
          </a:p>
          <a:p>
            <a:pPr algn="l">
              <a:spcAft>
                <a:spcPts val="0"/>
              </a:spcAft>
              <a:defRPr/>
            </a:pPr>
            <a:r>
              <a:rPr lang="pt-PT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   novos céus: mundo novo!</a:t>
            </a:r>
          </a:p>
          <a:p>
            <a:pPr algn="l">
              <a:spcAft>
                <a:spcPts val="0"/>
              </a:spcAft>
              <a:defRPr/>
            </a:pPr>
            <a:endParaRPr lang="pt-PT" i="1" spc="200" baseline="0" dirty="0">
              <a:ln w="9525">
                <a:noFill/>
              </a:ln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73734" name="AutoShape 10" descr="data:image/jpeg;base64,/9j/4AAQSkZJRgABAQAAAQABAAD/2wBDAAkGBwgHBgkIBwgKCgkLDRYPDQwMDRsUFRAWIB0iIiAdHx8kKDQsJCYxJx8fLT0tMTU3Ojo6Iys/RD84QzQ5Ojf/2wBDAQoKCg0MDRoPDxo3JR8lNzc3Nzc3Nzc3Nzc3Nzc3Nzc3Nzc3Nzc3Nzc3Nzc3Nzc3Nzc3Nzc3Nzc3Nzc3Nzc3Nzf/wAARCAC6AQ8DASIAAhEBAxEB/8QAHAAAAgIDAQEAAAAAAAAAAAAAAwQCBQABBggH/8QAQRAAAgEDAgQDBAcGBAUFAAAAAQIDAAQREiEFMUFREyJhFDJx0QYVI0KBscFSVZGTofAkNIOUMzVicuElZHN08f/EABoBAAMBAQEBAAAAAAAAAAAAAAECAwQABQb/xAArEQACAgIBAwMDBQEBAQAAAAAAAQIRAyESBDFBEyJRBTKhFBVCUmEjceH/2gAMAwEAAhEDEQA/APpviiNSzZYqcc6lE4XRI7Eu+6jOwpObM0gODlcZHehYFszPqL6eQP6V5EJV3PRcbHmypZ9bHVsBn+NQt5pVmC5bVuD6YFbCPI5bTsF8oxUZJgWZkUhnABGOtXW+wr+A8OpAzMxOtu/Kscy+PoJO2wx1FRaNkRsnJULt6kUSKbTMqyLkohGqmUZXsRtXo3IWhI5ls4znbJoCyOuqNmYYIB351iyGTDEAqr6hWRRs7amzrLaj8KLdnV8hy8vunqM7HesLs4wuQS4zv0qIl0xs251cye1ZDraXQowMZLdweVOgS0FncoxkydPLY0SLWCo1bty3qQiDqFfqcfgKI6AyKc7jcCmRNsJkKq+bdjjnWmcqfTGakcDGdwu/KtlQU1EbkU1C2b1ZIwefrUkJ5McjvWaRtvy9K30O4yKPkU3jAODnPrWsdK2M7b7YrROPdogMIypzkGhljz30gb1LzbDPOtuBpOB/HrStWEg2SDgHblvU9QCeY8qhjYY6isB8RB0JoJ0dRrUWUFTjfvzqXMHc7VoLyGdwKxiShGMHrQCbDal0g/GoOdEYQc843OaxsmQEcj1FSyBljg70G7OSBl2JVA2/XapsxAyD0reDqDAbUKTY+maSTasZEELFwDn4VJn0bZ68qhMzYV1IBHesOWA182POpX3Q5OQlVBDZBoLSEFd+frUTI2dBxp/rUJm0oDsAGGTQchlGjbuwOlScHB50DxH1Eb5O+xo0zIclNxtjHpQAdtbDB1HFTemUilQGdhBMolbZ+S0ZZ4ZZFjiijUbecj8qBxh0nkt1ChmbcY/Kl5iVtfGjU7DLY6EdKp2eju6tlqrl5FWNfKraQ350BrqKO/uGZQxRQUrVjc+JZ2mNJLtk56DekzFJFxUxKMpsS3ZetWXbRN9wxuS066mz4rDV6dayWd3uHXzacayo7UKaYErLGCUd/LgcqsLMiaD2hgGIGRtvjka5bOkuO0BgkRAI3Awzb57CjmOSLZXHh89WOnakriIO0cqOxIm0lR1zyp+ZwGeMYyU0rmi40juVsjEQ6KACM7/hRLR1EgTONGRg9RzFDkQ2+kjUxZgo22CjmalBJHPKoUebocdRRiqBaasIXeSRgCVx3plDpYkjJUgD+FKzBkkHgx6yNiKdYEopYYY9Pzp4+bJy8UZJy2OnfLVsAacDbcEUOSTKFgARnbeto2sDGdudGzq0FJBOFreN88qiD5t9jRcAY61y2IyKjfANbGNW/StjbOwrRGem1NQCRz03qM2yZPKpIT2FDeXDaCN8VzejqszACnfbntWs4wT05Adagsmf1rckgXCnGMCppjUbdzqAQ4z3rTgAqTkYrSgEDOMjfPpWzgH0I5+tHucDRXDAZBUdu9S0D3W5as861KxCgIBlgaFCw1pHISzhc5/GpydDeBiVsRNoOCOtBAzHjO560UMApDc8f0oGoCQoSNxnHap5GwxMmCkaT93bNLySkRleRBGKICDgjdDvk9aWl8QzADSU6989KhJ7KwjZJW1eUjfoTWxCJE0MMqPezWlBJ8wBBO1QSR2uZY8FUIBDUUvkd/4RMg1acbY5Y2xQ5srpVWGAc79RUpnUXKR4wWOBULmKMzRtklkUgHOBQ8UOlRC3e3uGllC5kRiAOx70SJQVuISoYuNaZ5HIrcCw2sK6BnXhmPfPWq67vJRe2sUGnDBlYY3J6b1dVFULxb34LLh8SpAracFj9mvQUG3k9pN/MysgTMYJ5nHWjIx8SCDHukAnoDzrOKXKW8aeHEcTvh8bYPXNNSexHd0xdohY8PgjeUgyMSMnkD0qUN7FYrvEQrjSQvT1o3Eo/a5YQxxGEDHHTG9KXUIeNdakLq2H6UFqVoCXJUWXDAvtbgEENGHAxyPSlp3xeKGOzEj4bVvhqJY20cwYMy4QjkQuc03cQxJcmQ7qzrkfHG9Xq0id03RkUrvZqZgVOMBT27/lW7WERIkuPDjQ5OebH+zSE13jirxSkA8kBGxp/i05EEsSp7qcu9dKk7Ak2qNW14JJ5WCkeCzByeR7UzHrlkSR+Wk1WcPXRZyNJHpMrZ23x8atEJWCME4PIilTdbOa+AEjEhVTAweQpyHAUHGAR/CgmEMAQN+1GQEBs8/hQj3thm1WghxnI3qXNdzWo1G2d9qmwCgk8gM8qvFEWzlfpnxubhcltFbOylgzuVXOw2A5HrXR2kontYZQdnQN/EVy8+m6mkklXVqbIyKf4NepEzwStiPI0E8h0xSpNNtjapJF4SVIxk745UGTzPqJGR0pkEEj0obJlsgDJoSjZyewC88Dr2FQmXWhGMEEc6Kx8NQq8zzNBAwxPpvUWqKLZLVri1HqoqSuSAg8xAzmpIVZdI225VBX8OV3YYXT2pkqA0QUvqj8TBfHTlRNIB1qN+oqMHmPiNuW/oK2w87Bjgcgc86C2EFJIrGPwnDefBxvy6VG5hAmEwO5XR8BSdkghmltwfMCSpO3Xemrt/OigbsuMdqlK6YyWwYfVIUiPmXAx0ogTL/nUFCKzFfeIxS1v4ou52d/I5GkfCs6fyVr4HI0JfDdDyoUORceETsDkE9u1QsLp5RPrTSVcgeope6MhuoGDFVjJJPQ9N6qqoHFsbaKNi7quWVjg9u9LWSMCVum1+Y4Pp0oqStBjy9cEUF5MTzeXSgbYk86DV7HSfYXmvPJHDEh8RYwDkc9tsVC2s3iUToxZlXWc9e9be0ZZPFkdiYfKEHIdz609akJMdROnwx5fjVeL5WwuuGgaTP7bt5lOGXPT+9qlJ4cgJlCvEG5H9rr+lCxojDxrlgpUiq7h8l1f8PaOfQjwzkO+nSCuP60y78RJXVllJfa3xEg5ALQuJB4544wxUKgYnpmm4I41ngUhd1GGO2fhWrpTd380OQpTDJkcwOdM4PYnJKgco/wkMhZgqvjf1GDUUtpZuJi4diqlVULnOsj0/rmoTX3gxiCNVfSc6yOZ9BTHDGdy0jOTIdv+2j3Yr1snLbpc3MUhI1QnLZXdhmi3rKWlZGDMuNQ7bUpNdSW0sIdFeZpOh+56+p/Si30ZWUyRZKOucD7wrnpWcmm6GrNVk4aVJzkEmtxsyoFkYMFGCccq3wxdNoex9KAyusuEOfXpTZGnQsNdxyOTwyATkEdqZUI+CW5YpBZlcDwyrINsdSO4pyELpwpyOYBGNqEf8BNDA3I2/HvQuIyeFZzvnGEP5VONlBwMAHvRGAcYIBB2wauuxF9zjSHUIkq8l2yNwKdg4el1Db6kJRiUcY5EHnQ+Jk+3nGwJxVxwXayI5/aN+dTXmx2hy0gWGBYtbvpGNTnJ/Gtykp5tgO/M1gIG4HxrGdCDqxgU2mtC+ReRcnURnsCKBIThic7iiSs2+lTUQmhV1EA9jWeZeKJKNStpznSN62WV8AnZhg561CSVYk82yke9UY2AUazgChezqAHiVukktrDIDNGACuOWTim4sNDoIyV3GetVFxbGG/kuCyskhGwG4qxeRYl1tkgClUnyGcFQjBc+Jxme3SNsqAxY1C9uXjElxGoch9Pm22oSiduKzvE7Kr+VjjkKbd4ItMNwuY/uE9TSNeB1p2atQSpLd9jQggExdmPU45CjzuFIQYU6dhilXiZpIskBmUkKOu/50ih7ilqrLCMIgXVyxqY1Xi7S8cNDnSX0eYYzvUrm6fMgQDYgHP7PWloUEdsHiC6QfLg5O550zdOjox+Q0s5t7hY2bVGfdfniptbtKkmk6mx7vfcUtP9qYSi6iHG1KPe3n1ncwAhUUgIVGD359a5SvZzTRcxOLi8Yq3k94DvVTxfiL2cj3CBmQDOleZ/vnQ+BPM1/MZLnWVlI0k7Y7L8qDdSGR3WVQVyQoPrnFUlkqOgxhb2N8OuoZpLSePWUuQSQ53XoRj40y8JlmkLTareJsZzsKqeGk2dsI5A0kUQLEgeZQeo+Hatpc3MfElt4ZYXs51LOGG7E7eU9+W1FNKKROSbZ0N+EJIY4VQCMdKreCyzRXj+LK8qrc7OxJ8hHzpu7tpBFAjyY0xqHPU7b1XR+NIzra6lU7ANsWwcjHptQcv+tB43jLm9tEjlkYKoLHIJGQAedVcF61s03hrk6/L+IxvUeIcZdZIQ0Ek0buVJBwyc8gjqfSoSxFbljGMxuFbluvxpozcZtCOKcFYxJCY50uJWaTxFDam6nqKuo2FxwxWX3kyN+mDS95ATY2h/Z9Krru7u7Gzle0Ct94o4yAe+1dLMovjIWONtWi0jmS3gaSVggXfUeQque9lvvLDGUifmTzYfoK0+u+t7QzIEJy8gG6gY51Z2yokCgpp22AHL40qdRGr3UaRRHp0/dxg01BM5dfFwQTsSeVDRA5yDg9jRWjbQF05PftRja2dKmbvJ/Y7iOZ/+A/lk2909DTkUoZQVOQdwaTkjZ7ZoplUoR7xNczBxKfhs3hOXa2B3AGSnqPT0rQpIz8bLG/hlluiUXZTkHYVbcIjkSxCuCjaycEb86q5XMrK5dXBAZW5gj0plL25ZPDGnV3xU/WV0yjxOrRYSMq9z1wKTnuhJcx26EDT5pN+XYUhf8T0qI7V1Mp951Gw+HzpjhNpHFDqmkBmcZPpRcmkKkWKOSvIH4CgP5iWkODW2kAXEe/qRzpcuyPjO5GTU3MrGIWUoE0EZDdxSLXC203hzZNuw58ylMM+VJO5G+9J3qiaIqoztkd6h6lMdwtDTESzCRcMhXKkcqjeTJDErufNnAUDnVHfStHwIxxSvFKGAGk7kdh1FPcNWW4W3aQs4hiC62HvHqTTrUjqbQeG5WS5dC+FRQ2jGMUOe8s7+wnmt5RIImK7ftdq1fR+ySLcKVLFSPDP3gelVnB7cyDwGAQFzI4B97kBRa91vsBO0OWVwjuyzH7Vj5Se3an+LKjtEqkeWPKsDy3qn4/axKzGMscKPswcE5/sUxYW5hsID5idGkknOME7f1oSdW0NFKVA0uJHfwJUJlzgMBucd6Ol9FJMvg6JIguHC8ieu/ehu8Iu5ZQWaZEBKY2JO3OgcGgjgikjKgPnUw6YJ+dK51Q6jdplrKirGZoWDRgZG24PTNK8Jt0aTMiB2AJTP9+tCuxNBHMkZzgDVj9nNQHEDa8VWFAfBSDUSBuzHGMemPyp2oqqETbTTFZS6TeDEuXfZGH3T3PwoTRztdmacFWB1Kh5g9z609DJbvcRsXBQ+Ush909DVlxK0aVUKjMybED7wqfB5MakvBoU1jyVJdxLhIj8d/FwNYY56+tJBIpb1imj3yqsdgajIrqSiqVckZ7gdaclRI7i2W3QYCLsRy9TTpWlRKWm7GI5ys8lu5LrCwVWz0PT8KldFbKdZZAAqHc9T2xQmGmWEkkmWQamxjUc0bjEae1xs+Svh9e+aEounMMadR+RDiMkt6hlMXs6SyBww97Yd6tLX7W2hikILll1kjc9s9zik55ka3RFTyq2QvemoYZjw0yxkC5EglTPIntVYK3yZPJSXFFzxHQtsq7c8CucmlSfxopnKWoGHI5uewFan4+t5xH2Ce2eMkeVweuNwR0+NKXgA4jpUfZxxDCjkDk1nySUsthhFxhTHlYiMLHE8dsgB0e8zDuauYoy6KygFDyIpPg7iRHgfAdUyuRuVP/n86etgkCFYowCxyR61WVWr7EraugrqkKf9WKUNw0irIudLAHHasu3wpkJ94YA9aRtZtEstk5w2otEemOo/Wi9x0FUnbHZJ5ipCeYno1I30atr0gFlwJF542olxcG1Ck7sThR3NbgthcQBpxlydWc4P8aSEmtsaUU9IXsGWKxkL6isbnKjfA5gAVrh/Eo+JwzskUsATIOojljOcj8qx4bm1EjRsI1YaScA/ClLCCe3sZYVKzRltRON96dxuXJdhFL215GOFxL5Gdd9Ox9aegufEYhAdI21Y50glh7MjSNLI8vMZOw+Aqwt28eMSADPIjHWp5Hy2isFx0wgfoKFcSKt1FucEFD8c1KU+HG8p2CDP49Kr5Hy1uGJ1hdTZ7k5oQXtdnS+5UPCRVbLbKNz8KUtJ/HjKKwVwxKZ3ypP6ULiEyxxLEpJaTzN6DNDEDmzjuItpI+w510YLjTDKXutGXymGfw49y25zvvVlb6rOJo9ZwRqzjketI28kd5KjrhZRgyJ6dx6VayyrFA0jqSFXJ2z6UzW0kLaatgbhV9klYHI2w7de5FJcPtiVM8QZpNZ0pnbfma1KzW1upkXXazbkctJ7irOKSC24XGbVWbxQdL46dyau0pJIknxZT3lsjzeGsjNPKcueg7VZxqLfhqLOMyDA0DmW7Cq2NhDI17KCUjOFXq7dAKasGlu5Rd3RGnOmNByXP986Wq/8Gi2L8Qt3gADkZmUF1P7Q+Wab4ZErnw8DeMrmg8VCmaEliZzkae4FZaXCwKs6sD5wowdiev8ASs80/VSouq9JvyQu7tLOFdtcmsK2sZ643oSwI9411ylZcE8h+Aqy41YwSkuzaTNhV9H+6R/Cq/xlso9V0VdlABAHvMe39T+FaJR40iMWpbOL4fdtbzac4Unl+tfQp7pPqy0vm1EMgViD/D+tfMZFKylkYFQc4POvoXB5LTiP0SEdzcJGIkOti2NBHI1m6S1ySZ6f1CCfFsA84vnEhIQgZcncDHWtiR5n1Ox0AciNyB3qis5XSVoJW3Y5XB2dR27/APinOM3TWtjHOpYIX0uPwyKrGTjByfcyTx8sigi5xIbaOcAmLxVAB5qc8/gaPxfQzxpGQZtJOgtvj0HxrmOCfSA3lnLY3UiaRuN8H8KnxhBNcWTys7FQVDIMsFO4P4V3rRlFpIDwSxTuQ1aSGUKXzz3GNxvVzZykXTRuSULYBx/fSq2xt09pkKvrQnWcjB5dqZuiRHJ4Tby4GfU7UHPgkLGPJsBeqTfreQNp8M6AV+98ayyHtF6xuQVL+ZSBs3wp+KFG4ZPEseGgKnUDnVtvWNEs1vGsXlaLDxk88/8An50jj/JB5LszOJo9nLb3UQAIGCPTt/CrGNlcB1YOrAMCOxpG6Z5rRgR64O+K5++4jf8ACOH25sVTzysCzrkA52FFzUoE1BqR0l7IdYEQV2jXUY+4B/Ok7iZ5Q13ZhS6xts491wNs1DhTSG4muHxknLY5AnmB+Nb4nbmFvaYApRxgodw3cMO1Vik3QrtCdtc3l/FZzXYDNrfBVcZGwrqF2wBsMYAqh4NcRiOBhbskMr6VUDIRvl61dTXEcKt4gzhdWAN/73pHHwHl5MvE8S1bIxkjLHYD1oVjEPBxEx0L1O2o96UaSe/ZRIBFGPMsY5D4nrVtw9kKOQBowAPWqxjaoV3HbF3ibOGGQelVDXY4dO5ckRAMXOM7AZrp3hGPszvywa53iqqZJNEOvUuA590NyOaRY3Gw+opCv1mnE4ozbh1iEpDq4wdWBj+hqHGo57VHurU4ZgM5XUBg88fCocMWO1gignIGJM6xsDnv/Cm+KyB3FrI32bLkjPvUrTVIoqTbE3Ms1rZXUygStGQ+Ns+oq3s212AGoo3NTjNUkUYCgIH8GPng8hXRJCiWyleWQq0XadIGm7KV0aDjMZhjJUg5UdQRvS1nLdNe8RDyyTllCbHbSG5gfKrDjTN49sgCgEtlj2xyFJ+IqMN9Mn3eh59K6LUly+AOLTpF09oZrBEbaRE/jVYnEZ7HgjxrCJPBOAGJ07nrijX3EpIbQ6ctI2FX1JqvuI28FbedydQywUkAmkWRybSHePik2OXBlurOw+x0yaDLIi8lJwBVrZRCK3RWI1Icn41X8NjfwZ20MCoQBj1FGK3MrBIW0rjJYbt8BXZJ9kdGCpkeOaGdJ9QJjVsoD5jkY2qp4RA4sLeAIVIdnfK48xq24vapa2kaIAJNRPPOc9z+FC4XBdBo5HKeG2c42I7VWTppsSKTTQ7xSErbWkiuzNbyg455G/8Af4VyllDczyzGeU3CCTIzvhsH9DXS37u08kStpj8HWR33xiquzgQOUt20HGSQM7/3mhOXKnY2NVaPn0shDHngHbfFbt1uZNUUDlkf3o+hAOaVZjv09TT/AA6+i4cjSzqxZ9kAG4rJDue9mVRurLPhdl4ptJY3eMQnLIyYGcnkc8qP9MLwItvY6eR8Qnf1A/CrPhU6XZjZVBidc9sjFctdXFzIeIQX5KXVuNXm3wQRt8MVoeoUedhueW5eCdvavFGj3EoQbFVzufSr7h9882pXQhlGwHblXCC5lkOZH1b9TVtwa7lF/EruSj+XBNRi2mbOowc4uTOzvW8JbPVDhWz9qCffByB/Cny6GXkDpby+lE4YVu7VopFEiAYeMjmOuPUc6Q4jG9nfvDI2r9luWR0J9abqMbSUkebglb4s6OyK/VdxIxAMmTn+lUsNx7PMjOToB5Z51acMliuuFiAY3TRz61QOI1Uz3rlVhYqoHmJbrgfrTTUvbxEhx93Iv72eKKyEqLqeQhIghz4hP5etUPEbcXTwpdO5aLkFOwqK8RnZ0ays20xghGuXyFzzwo2FFguL+aTSy22rqRGNhVvTRBZB0yXYZUEQy2HLgYBAHJh60V1MvDZkL6ph58n9Kg/jozLPOXOd8DApeTxp5hbWrAHGqRyMhB0/E1mc2smi6gnj2J8W9ot7OxFveG2mYgaFfTk7Df0q1ujL7RBPISWhjUS6eWTzxSVzAqTGNl1aSPfWiwyy5a0lU6HGUbmD3FVcqdsTjdJFpdukNvGsKgh25jfIxtR+FnTbOSTjSoPxxVVYK8kE9nISHjGpD6Hn86ajJihESnyDf1zXSzcFVCrHyLaER5a6cHWi4Uk7Ck+JQ6Y1lhwRIoDx9G9aIZtPDG33YGluIS/YxEPyGAR0NaIOopMhKO2xewhguFmhbzLjdGHmA/vqKVugr2whlDGWF9KuRuQORz8KHcAzATxPolVvubYPQ0vHfyXssnixKjRkAlTs23PHSpzjtMrjk9oZ4eoLtG7E61K5PrXQPEEtreJCW0sF7nYVTcOWBLwLcTRrMF1LEzjV8SKdtOIQfWRYyBomOnUDkBhtTRpglJ0Q+ksRjt4ljUCVSHRj3/8Aw1TmJZEBlUajuD1FXnFk9od3LbJtiqW5lVGAAAxyzWbqZKEaRp6WDm7YTh0UV2yxTgeJEdUZPbqKhdTCeXygKuNgKHH9lBNcEgbaE/7m2/LNZlHAm8SOGJ5AqmVgOfIepp8VcOVbYmS1Pj4RfR/Z8JZ87Fc7fEVBoTBEjk/aMcYzjTW+Jy29pYLbeINTDCjqT3pK54pFcwKsbB5VXDEDABpnwi1fcCU5J0u4tI7TPl38TSep51aWd3BIFQHwmAwFY7fgaStkjgVckF2G/YelaubLVAZFI0g7jrXLJHI6YJY5QVosOL2g8GKZjhkyfjnp+tLcAtvEmllYYQDA2qvtbyVXWwkYurElM80wN/wrppHh4Xw9HIUctXTJqqhHlSJ82onwuKREDM8bM+RgHYUjcSvNJrkbJHSp3s5ExUjbP9KV16uWBWBJ9z6i0zvvoddK9jEHO8bFSew/s1L6cu1jfWvEIQjGWMwzAjIYgdfwP5VzH0a4kLS60Sf8OXAPoe9fRZ0tOJ8KzPHHcRxjVLGxwQAPeH4VqhUo0eRli8OflWj5arw6WDBgehBp2BtMaTRyawo8yk7qaX4zaxWl+62qSC3YBote5IPr2qFp4oLGPA8u+azS0z2Y1ONnccA+kCeOikGOUDzDOzjrVzxLjdisBikYTyc00blfia+cNcvFDqR18RWyMjf8KY4FrM8UlwrGLUSWYbEjluedMs0uNHn5ehjGXNHW/RjinE5r4Qs0b2y6mb7IK2DyIqd8ZJ+IDWixtkkgDuTjPrjFLRiL2s8QEzGY+YSa9s46CmONcYtI4rZ48PdSxA5IwpYZGSfw/pVoS4xtswTxuc6iu45bMjzTQySYeOMED9o5p60XVIcbbgH0zXK2Ut1JIs2nRJnS7NyPeutsrhbeHWwV9R2XqNqSGVO7Oy4JQaSIyvqldgQcnbIzRbMeCHnbcFgWJA8xpTWCRjYU/fvFFFDDFjSRqyN8n1qeFcpthzPjFIHEfFuDNIoYglt+1CZdUsT5wUJ29DtW3kCWrsDszAZxzoCzKqa3ICoMknkPjT9Q9pIXAnTbIX0s8V1G8L+G2oAnb3Tzq4URhg9w6pEObEgVT2k4vLgmW1EkJXCajjUe+O1V3FLOa747a/4QtajTjQTgLnfJJ513HlFMV6k0dPxO5V/8JZR6sbE/dX40K8dYrVA5GWOBv0Aokfs8cLC3cMoPm33B65qlvl8WQOxPkbK79aOTO4u6Ox9OpqrHLSSLMiM+C64GeVDEEVtdS65CcLuqY586SSQhyNJBA59qNJbS24S43cXHMHmpHL8CKXFmeW00Uy9OsdNMQEKy395fTK6OSNCyHJIOx3/SrOzaOSIoukDGVA2qt4j46KwiKiQjljO3ag8MudVzbqrBZCwBVulTlKpqi2PFeNtnS2lxKY5IZmLaVyrd17H1FIXaB3LIc0Se6WwkFyV1LHkkftDligxSRyprJ8NMFjn7oqnUR5NE+nm4p2N3MIaxtLRCA5zNIT0HIf36Vzt+okvLa3Z/JFscodPPI+Pxq4u7zx4576FJBbDw00kbhQD880KV0EOokbjy1bJUY8TPibnPl8kWceL40rF5TzY9vTtWPIoQaSu/Qd6qlujpdLplWRCcb8x0NV8162sMCSBuMCvLlylI9vDiXFHSW1zKsoWRlA6ZOM1aQ3B0FHwNQ3r5496zvlnLH16V1XCL6Bo4lly8wwqoo2PangpRaZPqMSUbY5KRBdRzIRqU7ZoP0g4nd8SuTZ2Yxpwy6N2O2/pTX0jhlhtraaVAkniZYL0T1pcWuIfaVbTJyUgbnvivSltW9HjQVP5PkNzfW9xbLPlUn14ZBnGO4odpNDKNPjaZCcBSNj+PSqJiyNg/iDW1YjcHeqeiq0bo9VPkdKivHIVdGDLucdB3p+filzKx8F3iQpo0qx3HrXKRcQuFnWRpWLKMZJ5jtXRHwZoRLbjQAASBnBB6gVDJBwNuHLHM9kmleUKJGZgg0gk8h2osb+GhOCaWDeXJIz+VEXLbDc4rPI9GNDeu39l/y+qbO8jE/lUfEmaNWLqY22KnbSaybEcaxhhnrQg+AAxHOlthUE9l3wVmjje3yZNWyj7qGuofhEd9wmCz2dkBMUh2Kvz/AIZ2rh4OIOrxYxpiYYUbaq7bhF9G8QCyYikAwzDOk+tWxu+55HWY5QkpROUtuIz2k2gnwWjYhgCRqOevr0rquH8Q9rGFXznfA5Y9KLxX6JWN7Mbya4ktnlGWAdSurv65+NU0VtNwrjIS5lRsYIaPYMNwDj41LNgcdopDLizxpfcdOoCDkCQKXLTqzNcOvmPlRRsookLh9LryO23U9a3dIQhznHc1ONrsZpRTexKa8cpHHk4TG2eZ7/lQJJGeTzzOygeSM+7nvjvQrhgBnVg7U3wzjXDbGJ1mKLcczPIuduwFGFzltjyioQqKsvrRhaWblv8AMOMA9hS7zNGm5Ge4PKqmXjcWotod+RBB5jvULjiCybg4UKMA1onljGHGJlh0+SU7khyzuFgupogSROwZcDIDAb5+NPTnWp0gAEZIx1rmVvWScMgwMVeQzLNCrqGO24G5rK5OXc1vE4bHLHh3iRmefaIYwOWo1l5MXcDICKM0E8XZLNVlVoguwyeQJ2z60nKQELlixG5zWtSx48ft7mKUMmWfu7Grghzk5zzpVAkdyk2hSVYHPpmoS3AO3TsKFCTJqAOmNPedh5V+JrDbcrR6SilCn2L/AInD7REQgyshGD051WyyXSSxWNqkEgxqnxh/KT39PSmofaY+HB5G0wSEeErbNjufSlYzb2k7XKsiS6d3677V6LWk2eX3uMSyjdUsfBO5b3uxJ6VWyIluBHEvkXZQelRh4lG5ABGxxzrckoDqc5GQdqzdTkU9I0dNgePbKfjSxFEbSRKhOrA5g1SO2fdJLdhV1xlQrOGyUkOtW5fhVLbTm2uYZgMtG4cKeuKnBaPWg/ba7ltw36N397AtyAkUTbhpDjbua636O8LSxxdFhIyc5SMD0Cj171Q2/wBJri5MjXoTQgBWNRg4z/Wmn+kYkC6Nwu4Uk/xrZjWJbZ5fUPqJtxoteN3ZnkcSnIVPDOe/Wq1b648BIJSpCZCleeOlUM3FJrk6GI06ydhzNSjuN8cznAJqPUZObpFOm6ThH3dz5U5DZ2FawPStmPAyTgUBmwxxXpo85yruTfODirvgUxME0DLqJXUuOe3T4VRZJ6VZcMYRuWYHYYUdM0uT7S3Tv/paLXXthTtT1qQiNIxHLkRVZC2T696YmnCqI1J2571gkrPbWQO0uptTbb8qwMHyCPhSniZIwT1reskcyfwpeLLRyIamRk3UHT3othxKazbCMfDzup/SkVlYHc1PUp3yc4o00O4xyKpHUS/S+YWL28KedkI8RiSV9R2qm+tJ7i7W4vZmlcKFBJ5ADaqwsS2wrZRpEY45Gi22qZFYMeJ3FF9w7jM0MxTxGMbuGI7HuK+iyypNbRsupg6ggDnivjUVyYm0mux4R9KDDZFZRqKqQhO5G1TcXF6MueCnTj3B/SHjBt7021pp0LswIByeuT3rnJ7l5jliSTQbl2knMrnLMdWfWpxSBMsFUk996bikWxw0N211NbzBnLAYxjO4FXMV9HLEN8OBurYw3wNc5IzyEscknfNSDMijzZO3rSTxplXH5OllLRzMullDbpqGMiuo4MQsC4bbHeuA4U0k0zfae6ucOfyq94fePFIjocsDUJJxZLLj5R0dTKviOVSPX8Bml72AxKFeRF75O3wpu3vJJoPImSx3xsN+tc7xmSFZyZ5pGdSRoXbPw/Gi1Zjgm5UwEsgLsI5Qcb7nGauOFcGvZAk1+fDsvf8ADLbv226D1NcynEbITIz275Q6gwfOe2fSuif6SpeQ4RxGqgeIc41NWjp8cbuQOslkUeMUWPEb1riR3fSq40gDkormZ5vaZGCjUH2CgZpfiPH1OYYMSLnzHv6CqVL1lcmIlD0PUVTPLlpA6Lp3FOUvJbGb2LTDKy6wPusDgU/wziaufEaNAsJB1PIRnftXLswJ18ySd62jHVkg5+NQUTc4WqZecVufaXbSRguWGOuarHj3Dcz+VEsy0kmFGcDfarCO0RojJJIIkBxqwSSaKXgRvgqEEcaAACTnYGioGBHmGSOVabSrsFOpeQbTjIoMshdiykJGuxYmqcLRP1URnnCsBEWB9etHinLFQG0nJpBwioZSzBckJk7saVn4y7tqwmnAUKBsPX40eFg9dWcg7lhuaGCAd69kfUnCf3XY/wC3T5Vr6j4R+67H/bp8q9Wj5x5n8HkO0ntkbM8fiDsGxTJlwypp0LzVfQ+teszwPhH7qsf9unyrX1Nwonfhtlt/7dPlSShZWHVNeDywjhIwdsj1oEswVsyEDO+9ervqjhnL6us8dvAX5Vv6m4Uxy3DLInubdPlU1hRofXyrseU/acKcEcth+tTtpUm2SUK3/WcD+NeqPqbhWcfVllj/AOunyrDwThIG3C7H/bp8qPoIK+ozT7Hl+WF4kLu6aQd2zt+B61AYYjwZ0kY8wua9RLwjhj7Pw6zYDlmBT+lSPBuFqPLw2zHwt1+VL6C+S37pO/tPLUcmCAxpxCq2zEOASK9LjhHDNJ/9Os/5C/Ks+qeG7D6vtP5C/Kpywr5Kfucn/H8nlcZL4BznrVtBblIQ5ZcHbGa9JjhHDBy4daD/AEF+VaPDOH7j2G1x/wDCvyoSw35Jw6+nfH8nmaUaSCW2I5VpCB2716bHCeGkb8PtP5C/KonhPDc/8vtP5C/Ku9D/AEtH6m0/t/J5pWTSNseoNFiuCMgkDPXSDXpD6q4b+77T+QvyrY4Vw3P/AC+0/kL8q79Ovkd/VH/T8/8Aw85KFz4oIPfB/rTKXscaHJJOM5Jr0IOF8PHKwtR/or8qz6q4cefD7Q/6K/KkfTKXkX9zf9fyfCuFcbl8RU1432bnit8U4r9rJoKuz+/IQMnsPSvuo4Vw4crC1HwhX5Vs8L4ecZsLU/6K/Ku/Sr5J/uG74fk85vMArBtg/PSKVkcatq9LfVXDv3fafyV+VZ9VcN/d9p/IX5UV06Xk6X1Jv+P5PM+zHI7cs1hbScbb869Ltwrhv7vtP5C/KsHCeG4/5fafyF+VN6C+Rv3J19v5PNcUoGASPxNMIVKjByfjXo36p4b+77T+QvyrDwrhw5WFqP8ARX5UP06+RF9Sf9fyed7dysgOcH41ZJdmfaQjAyMCvuw4Xw/P+Qtf5K/KpDhtgBtY2w/0V+VD9Ol5FyfUHL+P5PgbqDtleuSTzoF3GhgyTIAPu9STXoMcOscf5K2/lL8qw8OsW96ytj8Yl+VOsX+kH1j/AKnmriU8HhIkTglcb/sjt61SNJjOjGx5V6w+qOGHnw60PxgX5Vo8H4X+7bP+QvyqqxJEZ9U5Ps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73735" name="AutoShape 12" descr="data:image/jpeg;base64,/9j/4AAQSkZJRgABAQAAAQABAAD/2wBDAAkGBwgHBgkIBwgKCgkLDRYPDQwMDRsUFRAWIB0iIiAdHx8kKDQsJCYxJx8fLT0tMTU3Ojo6Iys/RD84QzQ5Ojf/2wBDAQoKCg0MDRoPDxo3JR8lNzc3Nzc3Nzc3Nzc3Nzc3Nzc3Nzc3Nzc3Nzc3Nzc3Nzc3Nzc3Nzc3Nzc3Nzc3Nzc3Nzf/wAARCAC6AQ8DASIAAhEBAxEB/8QAHAAAAgIDAQEAAAAAAAAAAAAAAwQCBQABBggH/8QAQRAAAgEDAgQDBAcGBAUFAAAAAQIDAAQREiEFMUFREyJhFDJx0QYVI0KBscFSVZGTofAkNIOUMzVicuElZHN08f/EABoBAAMBAQEBAAAAAAAAAAAAAAECAwQABQb/xAArEQACAgIBAwMDBQEBAQAAAAAAAQIRAyESBDFBEyJRBTKhFBVCUmEjceH/2gAMAwEAAhEDEQA/APpviiNSzZYqcc6lE4XRI7Eu+6jOwpObM0gODlcZHehYFszPqL6eQP6V5EJV3PRcbHmypZ9bHVsBn+NQt5pVmC5bVuD6YFbCPI5bTsF8oxUZJgWZkUhnABGOtXW+wr+A8OpAzMxOtu/Kscy+PoJO2wx1FRaNkRsnJULt6kUSKbTMqyLkohGqmUZXsRtXo3IWhI5ls4znbJoCyOuqNmYYIB351iyGTDEAqr6hWRRs7amzrLaj8KLdnV8hy8vunqM7HesLs4wuQS4zv0qIl0xs251cye1ZDraXQowMZLdweVOgS0FncoxkydPLY0SLWCo1bty3qQiDqFfqcfgKI6AyKc7jcCmRNsJkKq+bdjjnWmcqfTGakcDGdwu/KtlQU1EbkU1C2b1ZIwefrUkJ5McjvWaRtvy9K30O4yKPkU3jAODnPrWsdK2M7b7YrROPdogMIypzkGhljz30gb1LzbDPOtuBpOB/HrStWEg2SDgHblvU9QCeY8qhjYY6isB8RB0JoJ0dRrUWUFTjfvzqXMHc7VoLyGdwKxiShGMHrQCbDal0g/GoOdEYQc843OaxsmQEcj1FSyBljg70G7OSBl2JVA2/XapsxAyD0reDqDAbUKTY+maSTasZEELFwDn4VJn0bZ68qhMzYV1IBHesOWA182POpX3Q5OQlVBDZBoLSEFd+frUTI2dBxp/rUJm0oDsAGGTQchlGjbuwOlScHB50DxH1Eb5O+xo0zIclNxtjHpQAdtbDB1HFTemUilQGdhBMolbZ+S0ZZ4ZZFjiijUbecj8qBxh0nkt1ChmbcY/Kl5iVtfGjU7DLY6EdKp2eju6tlqrl5FWNfKraQ350BrqKO/uGZQxRQUrVjc+JZ2mNJLtk56DekzFJFxUxKMpsS3ZetWXbRN9wxuS066mz4rDV6dayWd3uHXzacayo7UKaYErLGCUd/LgcqsLMiaD2hgGIGRtvjka5bOkuO0BgkRAI3Awzb57CjmOSLZXHh89WOnakriIO0cqOxIm0lR1zyp+ZwGeMYyU0rmi40juVsjEQ6KACM7/hRLR1EgTONGRg9RzFDkQ2+kjUxZgo22CjmalBJHPKoUebocdRRiqBaasIXeSRgCVx3plDpYkjJUgD+FKzBkkHgx6yNiKdYEopYYY9Pzp4+bJy8UZJy2OnfLVsAacDbcEUOSTKFgARnbeto2sDGdudGzq0FJBOFreN88qiD5t9jRcAY61y2IyKjfANbGNW/StjbOwrRGem1NQCRz03qM2yZPKpIT2FDeXDaCN8VzejqszACnfbntWs4wT05Adagsmf1rckgXCnGMCppjUbdzqAQ4z3rTgAqTkYrSgEDOMjfPpWzgH0I5+tHucDRXDAZBUdu9S0D3W5as861KxCgIBlgaFCw1pHISzhc5/GpydDeBiVsRNoOCOtBAzHjO560UMApDc8f0oGoCQoSNxnHap5GwxMmCkaT93bNLySkRleRBGKICDgjdDvk9aWl8QzADSU6989KhJ7KwjZJW1eUjfoTWxCJE0MMqPezWlBJ8wBBO1QSR2uZY8FUIBDUUvkd/4RMg1acbY5Y2xQ5srpVWGAc79RUpnUXKR4wWOBULmKMzRtklkUgHOBQ8UOlRC3e3uGllC5kRiAOx70SJQVuISoYuNaZ5HIrcCw2sK6BnXhmPfPWq67vJRe2sUGnDBlYY3J6b1dVFULxb34LLh8SpAracFj9mvQUG3k9pN/MysgTMYJ5nHWjIx8SCDHukAnoDzrOKXKW8aeHEcTvh8bYPXNNSexHd0xdohY8PgjeUgyMSMnkD0qUN7FYrvEQrjSQvT1o3Eo/a5YQxxGEDHHTG9KXUIeNdakLq2H6UFqVoCXJUWXDAvtbgEENGHAxyPSlp3xeKGOzEj4bVvhqJY20cwYMy4QjkQuc03cQxJcmQ7qzrkfHG9Xq0id03RkUrvZqZgVOMBT27/lW7WERIkuPDjQ5OebH+zSE13jirxSkA8kBGxp/i05EEsSp7qcu9dKk7Ak2qNW14JJ5WCkeCzByeR7UzHrlkSR+Wk1WcPXRZyNJHpMrZ23x8atEJWCME4PIilTdbOa+AEjEhVTAweQpyHAUHGAR/CgmEMAQN+1GQEBs8/hQj3thm1WghxnI3qXNdzWo1G2d9qmwCgk8gM8qvFEWzlfpnxubhcltFbOylgzuVXOw2A5HrXR2kontYZQdnQN/EVy8+m6mkklXVqbIyKf4NepEzwStiPI0E8h0xSpNNtjapJF4SVIxk745UGTzPqJGR0pkEEj0obJlsgDJoSjZyewC88Dr2FQmXWhGMEEc6Kx8NQq8zzNBAwxPpvUWqKLZLVri1HqoqSuSAg8xAzmpIVZdI225VBX8OV3YYXT2pkqA0QUvqj8TBfHTlRNIB1qN+oqMHmPiNuW/oK2w87Bjgcgc86C2EFJIrGPwnDefBxvy6VG5hAmEwO5XR8BSdkghmltwfMCSpO3Xemrt/OigbsuMdqlK6YyWwYfVIUiPmXAx0ogTL/nUFCKzFfeIxS1v4ou52d/I5GkfCs6fyVr4HI0JfDdDyoUORceETsDkE9u1QsLp5RPrTSVcgeope6MhuoGDFVjJJPQ9N6qqoHFsbaKNi7quWVjg9u9LWSMCVum1+Y4Pp0oqStBjy9cEUF5MTzeXSgbYk86DV7HSfYXmvPJHDEh8RYwDkc9tsVC2s3iUToxZlXWc9e9be0ZZPFkdiYfKEHIdz609akJMdROnwx5fjVeL5WwuuGgaTP7bt5lOGXPT+9qlJ4cgJlCvEG5H9rr+lCxojDxrlgpUiq7h8l1f8PaOfQjwzkO+nSCuP60y78RJXVllJfa3xEg5ALQuJB4544wxUKgYnpmm4I41ngUhd1GGO2fhWrpTd380OQpTDJkcwOdM4PYnJKgco/wkMhZgqvjf1GDUUtpZuJi4diqlVULnOsj0/rmoTX3gxiCNVfSc6yOZ9BTHDGdy0jOTIdv+2j3Yr1snLbpc3MUhI1QnLZXdhmi3rKWlZGDMuNQ7bUpNdSW0sIdFeZpOh+56+p/Si30ZWUyRZKOucD7wrnpWcmm6GrNVk4aVJzkEmtxsyoFkYMFGCccq3wxdNoex9KAyusuEOfXpTZGnQsNdxyOTwyATkEdqZUI+CW5YpBZlcDwyrINsdSO4pyELpwpyOYBGNqEf8BNDA3I2/HvQuIyeFZzvnGEP5VONlBwMAHvRGAcYIBB2wauuxF9zjSHUIkq8l2yNwKdg4el1Db6kJRiUcY5EHnQ+Jk+3nGwJxVxwXayI5/aN+dTXmx2hy0gWGBYtbvpGNTnJ/Gtykp5tgO/M1gIG4HxrGdCDqxgU2mtC+ReRcnURnsCKBIThic7iiSs2+lTUQmhV1EA9jWeZeKJKNStpznSN62WV8AnZhg561CSVYk82yke9UY2AUazgChezqAHiVukktrDIDNGACuOWTim4sNDoIyV3GetVFxbGG/kuCyskhGwG4qxeRYl1tkgClUnyGcFQjBc+Jxme3SNsqAxY1C9uXjElxGoch9Pm22oSiduKzvE7Kr+VjjkKbd4ItMNwuY/uE9TSNeB1p2atQSpLd9jQggExdmPU45CjzuFIQYU6dhilXiZpIskBmUkKOu/50ih7ilqrLCMIgXVyxqY1Xi7S8cNDnSX0eYYzvUrm6fMgQDYgHP7PWloUEdsHiC6QfLg5O550zdOjox+Q0s5t7hY2bVGfdfniptbtKkmk6mx7vfcUtP9qYSi6iHG1KPe3n1ncwAhUUgIVGD359a5SvZzTRcxOLi8Yq3k94DvVTxfiL2cj3CBmQDOleZ/vnQ+BPM1/MZLnWVlI0k7Y7L8qDdSGR3WVQVyQoPrnFUlkqOgxhb2N8OuoZpLSePWUuQSQ53XoRj40y8JlmkLTareJsZzsKqeGk2dsI5A0kUQLEgeZQeo+Hatpc3MfElt4ZYXs51LOGG7E7eU9+W1FNKKROSbZ0N+EJIY4VQCMdKreCyzRXj+LK8qrc7OxJ8hHzpu7tpBFAjyY0xqHPU7b1XR+NIzra6lU7ANsWwcjHptQcv+tB43jLm9tEjlkYKoLHIJGQAedVcF61s03hrk6/L+IxvUeIcZdZIQ0Ek0buVJBwyc8gjqfSoSxFbljGMxuFbluvxpozcZtCOKcFYxJCY50uJWaTxFDam6nqKuo2FxwxWX3kyN+mDS95ATY2h/Z9Krru7u7Gzle0Ct94o4yAe+1dLMovjIWONtWi0jmS3gaSVggXfUeQque9lvvLDGUifmTzYfoK0+u+t7QzIEJy8gG6gY51Z2yokCgpp22AHL40qdRGr3UaRRHp0/dxg01BM5dfFwQTsSeVDRA5yDg9jRWjbQF05PftRja2dKmbvJ/Y7iOZ/+A/lk2909DTkUoZQVOQdwaTkjZ7ZoplUoR7xNczBxKfhs3hOXa2B3AGSnqPT0rQpIz8bLG/hlluiUXZTkHYVbcIjkSxCuCjaycEb86q5XMrK5dXBAZW5gj0plL25ZPDGnV3xU/WV0yjxOrRYSMq9z1wKTnuhJcx26EDT5pN+XYUhf8T0qI7V1Mp951Gw+HzpjhNpHFDqmkBmcZPpRcmkKkWKOSvIH4CgP5iWkODW2kAXEe/qRzpcuyPjO5GTU3MrGIWUoE0EZDdxSLXC203hzZNuw58ylMM+VJO5G+9J3qiaIqoztkd6h6lMdwtDTESzCRcMhXKkcqjeTJDErufNnAUDnVHfStHwIxxSvFKGAGk7kdh1FPcNWW4W3aQs4hiC62HvHqTTrUjqbQeG5WS5dC+FRQ2jGMUOe8s7+wnmt5RIImK7ftdq1fR+ySLcKVLFSPDP3gelVnB7cyDwGAQFzI4B97kBRa91vsBO0OWVwjuyzH7Vj5Se3an+LKjtEqkeWPKsDy3qn4/axKzGMscKPswcE5/sUxYW5hsID5idGkknOME7f1oSdW0NFKVA0uJHfwJUJlzgMBucd6Ol9FJMvg6JIguHC8ieu/ehu8Iu5ZQWaZEBKY2JO3OgcGgjgikjKgPnUw6YJ+dK51Q6jdplrKirGZoWDRgZG24PTNK8Jt0aTMiB2AJTP9+tCuxNBHMkZzgDVj9nNQHEDa8VWFAfBSDUSBuzHGMemPyp2oqqETbTTFZS6TeDEuXfZGH3T3PwoTRztdmacFWB1Kh5g9z609DJbvcRsXBQ+Ush909DVlxK0aVUKjMybED7wqfB5MakvBoU1jyVJdxLhIj8d/FwNYY56+tJBIpb1imj3yqsdgajIrqSiqVckZ7gdaclRI7i2W3QYCLsRy9TTpWlRKWm7GI5ys8lu5LrCwVWz0PT8KldFbKdZZAAqHc9T2xQmGmWEkkmWQamxjUc0bjEae1xs+Svh9e+aEounMMadR+RDiMkt6hlMXs6SyBww97Yd6tLX7W2hikILll1kjc9s9zik55ka3RFTyq2QvemoYZjw0yxkC5EglTPIntVYK3yZPJSXFFzxHQtsq7c8CucmlSfxopnKWoGHI5uewFan4+t5xH2Ce2eMkeVweuNwR0+NKXgA4jpUfZxxDCjkDk1nySUsthhFxhTHlYiMLHE8dsgB0e8zDuauYoy6KygFDyIpPg7iRHgfAdUyuRuVP/n86etgkCFYowCxyR61WVWr7EraugrqkKf9WKUNw0irIudLAHHasu3wpkJ94YA9aRtZtEstk5w2otEemOo/Wi9x0FUnbHZJ5ipCeYno1I30atr0gFlwJF542olxcG1Ck7sThR3NbgthcQBpxlydWc4P8aSEmtsaUU9IXsGWKxkL6isbnKjfA5gAVrh/Eo+JwzskUsATIOojljOcj8qx4bm1EjRsI1YaScA/ClLCCe3sZYVKzRltRON96dxuXJdhFL215GOFxL5Gdd9Ox9aegufEYhAdI21Y50glh7MjSNLI8vMZOw+Aqwt28eMSADPIjHWp5Hy2isFx0wgfoKFcSKt1FucEFD8c1KU+HG8p2CDP49Kr5Hy1uGJ1hdTZ7k5oQXtdnS+5UPCRVbLbKNz8KUtJ/HjKKwVwxKZ3ypP6ULiEyxxLEpJaTzN6DNDEDmzjuItpI+w510YLjTDKXutGXymGfw49y25zvvVlb6rOJo9ZwRqzjketI28kd5KjrhZRgyJ6dx6VayyrFA0jqSFXJ2z6UzW0kLaatgbhV9klYHI2w7de5FJcPtiVM8QZpNZ0pnbfma1KzW1upkXXazbkctJ7irOKSC24XGbVWbxQdL46dyau0pJIknxZT3lsjzeGsjNPKcueg7VZxqLfhqLOMyDA0DmW7Cq2NhDI17KCUjOFXq7dAKasGlu5Rd3RGnOmNByXP986Wq/8Gi2L8Qt3gADkZmUF1P7Q+Wab4ZErnw8DeMrmg8VCmaEliZzkae4FZaXCwKs6sD5wowdiev8ASs80/VSouq9JvyQu7tLOFdtcmsK2sZ643oSwI9411ylZcE8h+Aqy41YwSkuzaTNhV9H+6R/Cq/xlso9V0VdlABAHvMe39T+FaJR40iMWpbOL4fdtbzac4Unl+tfQp7pPqy0vm1EMgViD/D+tfMZFKylkYFQc4POvoXB5LTiP0SEdzcJGIkOti2NBHI1m6S1ySZ6f1CCfFsA84vnEhIQgZcncDHWtiR5n1Ox0AciNyB3qis5XSVoJW3Y5XB2dR27/APinOM3TWtjHOpYIX0uPwyKrGTjByfcyTx8sigi5xIbaOcAmLxVAB5qc8/gaPxfQzxpGQZtJOgtvj0HxrmOCfSA3lnLY3UiaRuN8H8KnxhBNcWTys7FQVDIMsFO4P4V3rRlFpIDwSxTuQ1aSGUKXzz3GNxvVzZykXTRuSULYBx/fSq2xt09pkKvrQnWcjB5dqZuiRHJ4Tby4GfU7UHPgkLGPJsBeqTfreQNp8M6AV+98ayyHtF6xuQVL+ZSBs3wp+KFG4ZPEseGgKnUDnVtvWNEs1vGsXlaLDxk88/8An50jj/JB5LszOJo9nLb3UQAIGCPTt/CrGNlcB1YOrAMCOxpG6Z5rRgR64O+K5++4jf8ACOH25sVTzysCzrkA52FFzUoE1BqR0l7IdYEQV2jXUY+4B/Ok7iZ5Q13ZhS6xts491wNs1DhTSG4muHxknLY5AnmB+Nb4nbmFvaYApRxgodw3cMO1Vik3QrtCdtc3l/FZzXYDNrfBVcZGwrqF2wBsMYAqh4NcRiOBhbskMr6VUDIRvl61dTXEcKt4gzhdWAN/73pHHwHl5MvE8S1bIxkjLHYD1oVjEPBxEx0L1O2o96UaSe/ZRIBFGPMsY5D4nrVtw9kKOQBowAPWqxjaoV3HbF3ibOGGQelVDXY4dO5ckRAMXOM7AZrp3hGPszvywa53iqqZJNEOvUuA590NyOaRY3Gw+opCv1mnE4ozbh1iEpDq4wdWBj+hqHGo57VHurU4ZgM5XUBg88fCocMWO1gignIGJM6xsDnv/Cm+KyB3FrI32bLkjPvUrTVIoqTbE3Ms1rZXUygStGQ+Ns+oq3s212AGoo3NTjNUkUYCgIH8GPng8hXRJCiWyleWQq0XadIGm7KV0aDjMZhjJUg5UdQRvS1nLdNe8RDyyTllCbHbSG5gfKrDjTN49sgCgEtlj2xyFJ+IqMN9Mn3eh59K6LUly+AOLTpF09oZrBEbaRE/jVYnEZ7HgjxrCJPBOAGJ07nrijX3EpIbQ6ctI2FX1JqvuI28FbedydQywUkAmkWRybSHePik2OXBlurOw+x0yaDLIi8lJwBVrZRCK3RWI1Icn41X8NjfwZ20MCoQBj1FGK3MrBIW0rjJYbt8BXZJ9kdGCpkeOaGdJ9QJjVsoD5jkY2qp4RA4sLeAIVIdnfK48xq24vapa2kaIAJNRPPOc9z+FC4XBdBo5HKeG2c42I7VWTppsSKTTQ7xSErbWkiuzNbyg455G/8Af4VyllDczyzGeU3CCTIzvhsH9DXS37u08kStpj8HWR33xiquzgQOUt20HGSQM7/3mhOXKnY2NVaPn0shDHngHbfFbt1uZNUUDlkf3o+hAOaVZjv09TT/AA6+i4cjSzqxZ9kAG4rJDue9mVRurLPhdl4ptJY3eMQnLIyYGcnkc8qP9MLwItvY6eR8Qnf1A/CrPhU6XZjZVBidc9sjFctdXFzIeIQX5KXVuNXm3wQRt8MVoeoUedhueW5eCdvavFGj3EoQbFVzufSr7h9882pXQhlGwHblXCC5lkOZH1b9TVtwa7lF/EruSj+XBNRi2mbOowc4uTOzvW8JbPVDhWz9qCffByB/Cny6GXkDpby+lE4YVu7VopFEiAYeMjmOuPUc6Q4jG9nfvDI2r9luWR0J9abqMbSUkebglb4s6OyK/VdxIxAMmTn+lUsNx7PMjOToB5Z51acMliuuFiAY3TRz61QOI1Uz3rlVhYqoHmJbrgfrTTUvbxEhx93Iv72eKKyEqLqeQhIghz4hP5etUPEbcXTwpdO5aLkFOwqK8RnZ0ays20xghGuXyFzzwo2FFguL+aTSy22rqRGNhVvTRBZB0yXYZUEQy2HLgYBAHJh60V1MvDZkL6ph58n9Kg/jozLPOXOd8DApeTxp5hbWrAHGqRyMhB0/E1mc2smi6gnj2J8W9ot7OxFveG2mYgaFfTk7Df0q1ujL7RBPISWhjUS6eWTzxSVzAqTGNl1aSPfWiwyy5a0lU6HGUbmD3FVcqdsTjdJFpdukNvGsKgh25jfIxtR+FnTbOSTjSoPxxVVYK8kE9nISHjGpD6Hn86ajJihESnyDf1zXSzcFVCrHyLaER5a6cHWi4Uk7Ck+JQ6Y1lhwRIoDx9G9aIZtPDG33YGluIS/YxEPyGAR0NaIOopMhKO2xewhguFmhbzLjdGHmA/vqKVugr2whlDGWF9KuRuQORz8KHcAzATxPolVvubYPQ0vHfyXssnixKjRkAlTs23PHSpzjtMrjk9oZ4eoLtG7E61K5PrXQPEEtreJCW0sF7nYVTcOWBLwLcTRrMF1LEzjV8SKdtOIQfWRYyBomOnUDkBhtTRpglJ0Q+ksRjt4ljUCVSHRj3/8Aw1TmJZEBlUajuD1FXnFk9od3LbJtiqW5lVGAAAxyzWbqZKEaRp6WDm7YTh0UV2yxTgeJEdUZPbqKhdTCeXygKuNgKHH9lBNcEgbaE/7m2/LNZlHAm8SOGJ5AqmVgOfIepp8VcOVbYmS1Pj4RfR/Z8JZ87Fc7fEVBoTBEjk/aMcYzjTW+Jy29pYLbeINTDCjqT3pK54pFcwKsbB5VXDEDABpnwi1fcCU5J0u4tI7TPl38TSep51aWd3BIFQHwmAwFY7fgaStkjgVckF2G/YelaubLVAZFI0g7jrXLJHI6YJY5QVosOL2g8GKZjhkyfjnp+tLcAtvEmllYYQDA2qvtbyVXWwkYurElM80wN/wrppHh4Xw9HIUctXTJqqhHlSJ82onwuKREDM8bM+RgHYUjcSvNJrkbJHSp3s5ExUjbP9KV16uWBWBJ9z6i0zvvoddK9jEHO8bFSew/s1L6cu1jfWvEIQjGWMwzAjIYgdfwP5VzH0a4kLS60Sf8OXAPoe9fRZ0tOJ8KzPHHcRxjVLGxwQAPeH4VqhUo0eRli8OflWj5arw6WDBgehBp2BtMaTRyawo8yk7qaX4zaxWl+62qSC3YBote5IPr2qFp4oLGPA8u+azS0z2Y1ONnccA+kCeOikGOUDzDOzjrVzxLjdisBikYTyc00blfia+cNcvFDqR18RWyMjf8KY4FrM8UlwrGLUSWYbEjluedMs0uNHn5ehjGXNHW/RjinE5r4Qs0b2y6mb7IK2DyIqd8ZJ+IDWixtkkgDuTjPrjFLRiL2s8QEzGY+YSa9s46CmONcYtI4rZ48PdSxA5IwpYZGSfw/pVoS4xtswTxuc6iu45bMjzTQySYeOMED9o5p60XVIcbbgH0zXK2Ut1JIs2nRJnS7NyPeutsrhbeHWwV9R2XqNqSGVO7Oy4JQaSIyvqldgQcnbIzRbMeCHnbcFgWJA8xpTWCRjYU/fvFFFDDFjSRqyN8n1qeFcpthzPjFIHEfFuDNIoYglt+1CZdUsT5wUJ29DtW3kCWrsDszAZxzoCzKqa3ICoMknkPjT9Q9pIXAnTbIX0s8V1G8L+G2oAnb3Tzq4URhg9w6pEObEgVT2k4vLgmW1EkJXCajjUe+O1V3FLOa747a/4QtajTjQTgLnfJJ513HlFMV6k0dPxO5V/8JZR6sbE/dX40K8dYrVA5GWOBv0Aokfs8cLC3cMoPm33B65qlvl8WQOxPkbK79aOTO4u6Ox9OpqrHLSSLMiM+C64GeVDEEVtdS65CcLuqY586SSQhyNJBA59qNJbS24S43cXHMHmpHL8CKXFmeW00Uy9OsdNMQEKy395fTK6OSNCyHJIOx3/SrOzaOSIoukDGVA2qt4j46KwiKiQjljO3ag8MudVzbqrBZCwBVulTlKpqi2PFeNtnS2lxKY5IZmLaVyrd17H1FIXaB3LIc0Se6WwkFyV1LHkkftDligxSRyprJ8NMFjn7oqnUR5NE+nm4p2N3MIaxtLRCA5zNIT0HIf36Vzt+okvLa3Z/JFscodPPI+Pxq4u7zx4576FJBbDw00kbhQD880KV0EOokbjy1bJUY8TPibnPl8kWceL40rF5TzY9vTtWPIoQaSu/Qd6qlujpdLplWRCcb8x0NV8162sMCSBuMCvLlylI9vDiXFHSW1zKsoWRlA6ZOM1aQ3B0FHwNQ3r5496zvlnLH16V1XCL6Bo4lly8wwqoo2PangpRaZPqMSUbY5KRBdRzIRqU7ZoP0g4nd8SuTZ2Yxpwy6N2O2/pTX0jhlhtraaVAkniZYL0T1pcWuIfaVbTJyUgbnvivSltW9HjQVP5PkNzfW9xbLPlUn14ZBnGO4odpNDKNPjaZCcBSNj+PSqJiyNg/iDW1YjcHeqeiq0bo9VPkdKivHIVdGDLucdB3p+filzKx8F3iQpo0qx3HrXKRcQuFnWRpWLKMZJ5jtXRHwZoRLbjQAASBnBB6gVDJBwNuHLHM9kmleUKJGZgg0gk8h2osb+GhOCaWDeXJIz+VEXLbDc4rPI9GNDeu39l/y+qbO8jE/lUfEmaNWLqY22KnbSaybEcaxhhnrQg+AAxHOlthUE9l3wVmjje3yZNWyj7qGuofhEd9wmCz2dkBMUh2Kvz/AIZ2rh4OIOrxYxpiYYUbaq7bhF9G8QCyYikAwzDOk+tWxu+55HWY5QkpROUtuIz2k2gnwWjYhgCRqOevr0rquH8Q9rGFXznfA5Y9KLxX6JWN7Mbya4ktnlGWAdSurv65+NU0VtNwrjIS5lRsYIaPYMNwDj41LNgcdopDLizxpfcdOoCDkCQKXLTqzNcOvmPlRRsookLh9LryO23U9a3dIQhznHc1ONrsZpRTexKa8cpHHk4TG2eZ7/lQJJGeTzzOygeSM+7nvjvQrhgBnVg7U3wzjXDbGJ1mKLcczPIuduwFGFzltjyioQqKsvrRhaWblv8AMOMA9hS7zNGm5Ge4PKqmXjcWotod+RBB5jvULjiCybg4UKMA1onljGHGJlh0+SU7khyzuFgupogSROwZcDIDAb5+NPTnWp0gAEZIx1rmVvWScMgwMVeQzLNCrqGO24G5rK5OXc1vE4bHLHh3iRmefaIYwOWo1l5MXcDICKM0E8XZLNVlVoguwyeQJ2z60nKQELlixG5zWtSx48ft7mKUMmWfu7Grghzk5zzpVAkdyk2hSVYHPpmoS3AO3TsKFCTJqAOmNPedh5V+JrDbcrR6SilCn2L/AInD7REQgyshGD051WyyXSSxWNqkEgxqnxh/KT39PSmofaY+HB5G0wSEeErbNjufSlYzb2k7XKsiS6d3677V6LWk2eX3uMSyjdUsfBO5b3uxJ6VWyIluBHEvkXZQelRh4lG5ABGxxzrckoDqc5GQdqzdTkU9I0dNgePbKfjSxFEbSRKhOrA5g1SO2fdJLdhV1xlQrOGyUkOtW5fhVLbTm2uYZgMtG4cKeuKnBaPWg/ba7ltw36N397AtyAkUTbhpDjbua636O8LSxxdFhIyc5SMD0Cj171Q2/wBJri5MjXoTQgBWNRg4z/Wmn+kYkC6Nwu4Uk/xrZjWJbZ5fUPqJtxoteN3ZnkcSnIVPDOe/Wq1b648BIJSpCZCleeOlUM3FJrk6GI06ydhzNSjuN8cznAJqPUZObpFOm6ThH3dz5U5DZ2FawPStmPAyTgUBmwxxXpo85yruTfODirvgUxME0DLqJXUuOe3T4VRZJ6VZcMYRuWYHYYUdM0uT7S3Tv/paLXXthTtT1qQiNIxHLkRVZC2T696YmnCqI1J2571gkrPbWQO0uptTbb8qwMHyCPhSniZIwT1reskcyfwpeLLRyIamRk3UHT3othxKazbCMfDzup/SkVlYHc1PUp3yc4o00O4xyKpHUS/S+YWL28KedkI8RiSV9R2qm+tJ7i7W4vZmlcKFBJ5ADaqwsS2wrZRpEY45Gi22qZFYMeJ3FF9w7jM0MxTxGMbuGI7HuK+iyypNbRsupg6ggDnivjUVyYm0mux4R9KDDZFZRqKqQhO5G1TcXF6MueCnTj3B/SHjBt7021pp0LswIByeuT3rnJ7l5jliSTQbl2knMrnLMdWfWpxSBMsFUk996bikWxw0N211NbzBnLAYxjO4FXMV9HLEN8OBurYw3wNc5IzyEscknfNSDMijzZO3rSTxplXH5OllLRzMullDbpqGMiuo4MQsC4bbHeuA4U0k0zfae6ucOfyq94fePFIjocsDUJJxZLLj5R0dTKviOVSPX8Bml72AxKFeRF75O3wpu3vJJoPImSx3xsN+tc7xmSFZyZ5pGdSRoXbPw/Gi1Zjgm5UwEsgLsI5Qcb7nGauOFcGvZAk1+fDsvf8ADLbv226D1NcynEbITIz275Q6gwfOe2fSuif6SpeQ4RxGqgeIc41NWjp8cbuQOslkUeMUWPEb1riR3fSq40gDkormZ5vaZGCjUH2CgZpfiPH1OYYMSLnzHv6CqVL1lcmIlD0PUVTPLlpA6Lp3FOUvJbGb2LTDKy6wPusDgU/wziaufEaNAsJB1PIRnftXLswJ18ySd62jHVkg5+NQUTc4WqZecVufaXbSRguWGOuarHj3Dcz+VEsy0kmFGcDfarCO0RojJJIIkBxqwSSaKXgRvgqEEcaAACTnYGioGBHmGSOVabSrsFOpeQbTjIoMshdiykJGuxYmqcLRP1URnnCsBEWB9etHinLFQG0nJpBwioZSzBckJk7saVn4y7tqwmnAUKBsPX40eFg9dWcg7lhuaGCAd69kfUnCf3XY/wC3T5Vr6j4R+67H/bp8q9Wj5x5n8HkO0ntkbM8fiDsGxTJlwypp0LzVfQ+teszwPhH7qsf9unyrX1Nwonfhtlt/7dPlSShZWHVNeDywjhIwdsj1oEswVsyEDO+9ervqjhnL6us8dvAX5Vv6m4Uxy3DLInubdPlU1hRofXyrseU/acKcEcth+tTtpUm2SUK3/WcD+NeqPqbhWcfVllj/AOunyrDwThIG3C7H/bp8qPoIK+ozT7Hl+WF4kLu6aQd2zt+B61AYYjwZ0kY8wua9RLwjhj7Pw6zYDlmBT+lSPBuFqPLw2zHwt1+VL6C+S37pO/tPLUcmCAxpxCq2zEOASK9LjhHDNJ/9Os/5C/Ks+qeG7D6vtP5C/Kpywr5Kfucn/H8nlcZL4BznrVtBblIQ5ZcHbGa9JjhHDBy4daD/AEF+VaPDOH7j2G1x/wDCvyoSw35Jw6+nfH8nmaUaSCW2I5VpCB2716bHCeGkb8PtP5C/KonhPDc/8vtP5C/Ku9D/AEtH6m0/t/J5pWTSNseoNFiuCMgkDPXSDXpD6q4b+77T+QvyrY4Vw3P/AC+0/kL8q79Ovkd/VH/T8/8Aw85KFz4oIPfB/rTKXscaHJJOM5Jr0IOF8PHKwtR/or8qz6q4cefD7Q/6K/KkfTKXkX9zf9fyfCuFcbl8RU1432bnit8U4r9rJoKuz+/IQMnsPSvuo4Vw4crC1HwhX5Vs8L4ecZsLU/6K/Ku/Sr5J/uG74fk85vMArBtg/PSKVkcatq9LfVXDv3fafyV+VZ9VcN/d9p/IX5UV06Xk6X1Jv+P5PM+zHI7cs1hbScbb869Ltwrhv7vtP5C/KsHCeG4/5fafyF+VN6C+Rv3J19v5PNcUoGASPxNMIVKjByfjXo36p4b+77T+QvyrDwrhw5WFqP8ARX5UP06+RF9Sf9fyed7dysgOcH41ZJdmfaQjAyMCvuw4Xw/P+Qtf5K/KpDhtgBtY2w/0V+VD9Ol5FyfUHL+P5PgbqDtleuSTzoF3GhgyTIAPu9STXoMcOscf5K2/lL8qw8OsW96ytj8Yl+VOsX+kH1j/AKnmriU8HhIkTglcb/sjt61SNJjOjGx5V6w+qOGHnw60PxgX5Vo8H4X+7bP+QvyqqxJEZ9U5Psf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576397" y="546506"/>
            <a:ext cx="2700203" cy="506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Final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16" descr="http://www.cm-caminha.pt/imagens/noticias/Corpo_de_Deus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3063221"/>
            <a:ext cx="4622800" cy="3079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7" name="Picture 24" descr="https://encrypted-tbn2.google.com/images?q=tbn:ANd9GcRyKacAgWoAdkKq4Z3BqBOsyHuUAcaK7ZWxi8LqL8jRpYXzOkK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253" y="3861048"/>
            <a:ext cx="3459162" cy="25034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8" name="Picture 22" descr="http://fjalvorada.com.br/wp-content/uploads/2011/12/imagens-da-abel-e-caim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92113"/>
            <a:ext cx="3436937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Picture 20" descr="http://saopio.files.wordpress.com/2009/06/2931515421_fd5d7cf1fc_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74650"/>
            <a:ext cx="3765550" cy="2527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0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47111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47112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47113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47114" name="AutoShape 25" descr="data:image/jpeg;base64,/9j/4AAQSkZJRgABAQAAAQABAAD/2wCEAAkGBhQSEBUUExQVFRQWGBcUGRUWFxUVGBQUFxQWFBUXFBQXHCYeFxwjGhQUHy8gIycpLCwsFR4xNTAqNSYrLCkBCQoKDgwOFw8PFCkcHBgpKSkpKSkpKSkpKSkpKSkpKSkpKSkpKSkpKSkpKSkpKSkpLCwsKSksKSwsKSksLCksKf/AABEIAPwAyAMBIgACEQEDEQH/xAAbAAADAAMBAQAAAAAAAAAAAAADBAUAAQIGB//EAD4QAAEDAgMFBQcBBgUFAAAAAAEAAhEDIQQxQQUSUWFxIoGRobEGEzLB0eHwQhRSYnKC8QcWIzOiFUNTkrL/xAAZAQADAQEBAAAAAAAAAAAAAAABAgMEAAX/xAAgEQEBAQEAAwEBAQADAAAAAAAAAQIRAyExEkFREyJx/9oADAMBAAIRAxEAPwDyQcmKbl22H5i/EWXbcIQLXHEadRovdjKLTcnKKUohO0QmceoFUqBU6iFQoJNHyfoBPUikqCdorN5GnJ1hRWoTQitXnbWFaiArhoXYUKLolcFEQyV2QBelKqcqIL2AZ3PD6nRbMOIvlBqUwM7nhw6p41TB0bysCefFTa9SVrxeo6CrVClKlS/NdViknVCtGYhoPGYjO0qfVxbtAEXEPKWfgXHMhvmfJViZPEYknUeKSdVjSev5dUK2AA/XbohupU7dmTxJK4lKS55gyTwCxNvkA7ogZkiw+6xJXJbHJ7D1iLg3U9oTVIphWqQZUz7L+IyPUI78E5mYtxGX2Uqi+CruB2oQN11xzXUzVEqjQWDAteJpkA/u6HpwWmNLTBkJdU8ihRT1BIUSn6KzeRoycajNQWI7AvP2s7C7BXC2Cs9cJK4Ga7RmUt0TrxTYgdK1Tu/zceHRIVahJga+aNVBJWmADqtWaLh1OBH5KnYqnKdrVeCTrtkZrV40dJtVh5pd1JyYrtIzSpE5H1WrLPovVpP5eKVfhHHN3gnKuHd+/HilzQq6Onv+ycgP/ThqSeX9lv8AZGi4AHP7roYSuT8YH50WV9lw0mpUNrych4rrSo+1MTI3W5Tc8eQ5LEtiKgJhskc9ea0g4sM0xTS4KYpoxxqknqBSFFPUURWcBXgq2AKgg2Oh+q83RKrYPEaFT1FM02ymWkg6J7DobwHNBFyAiYUzqPRZt/GjJ2mjtQG2zICM0rDpV2uljVtZqYfDxM8LoWJxRBRqY7BKQqXcml4HOhlAqJolL1lpw4pUKBVbaQmXGL8EviTeR3rZhLZGpV45Lh+EOYIK7qAHkfJLVqbmXExxE+a0xmpXEAt1I6pR2JcNQfziqLMfo/Ljw6hdvp0iJIBHGyciUNpxcjwUfamOc918uHBUtrVqQEUwZ4zb7noob0YSuWrFtqxC0AAj00uwI7AuMcoBUKLUhQKo4dETdIJ+iEnSCdolLo0U6GIhhGuibwFJsy8wOAzKmNOSeoCVj8ka8K9SoBYAEfl12143B+9wW8LRbugxJhbeCf026eiw6UECxBw7tEYqA0yW/wCmOanjNUqz92mFPac0b9dn44qJaoj1H/RAeFowJesEs9Mv1SritmEtgVQHWNjoUnvlpg+GkJrEUzpdLzvWOa0Rmpavg2uEttyz/spOLpblnRfh8xonsa4syd9Y+ii1ncVbKVLYh8lAlFqIJKJXULFzvLElEFoRWFcrtoRgmKGaqYcqXRcqWHRco0SmqSTpJuiUtNk/RCepAiJskaJVegzfbzAt91l8jVgzSxe6BrxTFLGl72g2bOQU/CPbPayy6LuQLheftaRSEb2Q175yW2tuAg0m7wm/cnsK0ZzJ00U+BXWKHZPJTKap4nDVHCw9FOdh3N+IEJb39DnnA3C6A9M1LXS9W5WjIlqzUrUCdcEnUzWzxpbA/aY5qfjcQCbCPmmKwU/EOutOYzaIYpT6ioYhIVFZIrUCA9FxD3RAPONEs2oP1GJk2E+CS659DjZKxcucsQotgLoFcorWpo4egxUMOEhRKo0Bqi5QpBNUglKF1SwbJcEuj5U9n4KY3tchrzlUcRiBuhrQA3lrFlKZUM5pphsFl3GjLsgi/FdUbojRZYynB1WDyNEqjhDGSoMpDMju49UrRG5HqmQ6BzUyX2aFcgLKkPbB89OaVdWtK2yreeEpoXiViGFs8koqm02yJHfyKluVMxSX0E50JfEBMVAlzqteEtJ2LyUt6pYw2hTqgWrLNojXSNUKhiAp9ZwGfoT6KnUylRqVqACCRGY8z9UxXqWsO13RHEa9yA2lNzmp2/r47gW9KxdvasXexbpZLreQafBMBsfVPAN4dnFUaJmyl4clU6LoCLlCiIVLCCFNw91QpGyTR8m6SdpKfRKepuWfXxfJymUxhhLglG5JzCN7QWHc9r/w/Vu4LuqbIO/2guqhUKDsCwWUxaOJ+q0428FwwwXIz65urSsYNj6hSnNVTdIE+Sn17O5FaMuhZyUqGPzRNOzS1Zt5WnBNJeKqSkaibriJSjitWGbRHE5FTqVXeBgG2diYVHEn8+yl4gP3SA7e1iInrGa69hC+LMC32H1XFNwOc9AM/HJdvuBOv90J1QZTdC/65w83Wlt4WI9AEOhGpkuKU3r5d6JRrEOvlx9F364PFSm8BOYPtX0U+jT3h39JjJUcM8QJkHpA6BNK7itSKfZkFMolUWJdHyZpG6dpFT6RunqKjpaHWCyfw4uOgSTRDU5Sz7gsO1hge0i1NEq1/aRXuWURqh7KGcz0C6qnsobnkQRwTZ+ubfUMcEhiKoJkd/VO7oOZ8b3+aBisBAsb9IWjIJuLYXDs2yPeDNggvrDXMefMeCLWfDT0U7EukC2ndory+09EqlUu7UDiOnXmEtUPBM1WuFnAiRM2y5EGJSboEgmANfqVpxfXUNFa5SFV44jxCfxNtQRxyClVcM0neIk5yclT9dnpMnWq9vsuH36rk6E6eei1Vgu1vr9Fp9K+WWpOnKFL3RbqFYuC+dfusXXfA4WaeARKP4ZHohtiY8kYEAcAjP8A34Y5h3kJ6g8nNTqLk9hnXVZqUqxhyqNMqZhlSpoaPDTE9htEgwXT+GGSjv4tlm3du0sLR36hzMNaM3nOAPnovO0/8SnPd2aUDK4J+i8V7f8AtCa2MqMaexSJpN/p+I9S6fAKHhqu7cmT/NELy/Jq34pNcr6f/nysx9wCDxaGgcheVUw/+IjDO9SP9LgR6Ar43XxDv7knzRcLtItHDmCbHmCs/Nf6f9x9t/z3RLOBB13ri2QjPqmcF7TUq1mmSNNTwgcei+GU8Q4Gd+ZOpBlfSfY+lSGGbVM7xcWl066D+HghdXPs2ea9R75rg0guME5A8UOvjCZ0A/OKLs0+8pEASyDEmZOm7OSFiME42DczvEaQIgcFs8euzpb6vEzE9oETG9wSjhM6ASBpYa+Mp2uxws5pB9Qp9elNtM+vJbMzsS0Q928uMmGTYTMDW3dKDiaYGdwDJsfzz0TeIbIzP21UcuIqMIeQWSBBsWm43h4hdn9Z9VKh7SI3R8O7mIIv1UutioDg3PKbwPkmdpPHvbZyCct0TrbvSmIqfpGiaX1YWzpek7eEAbxv65rrE03NEltspkLv9mMbzt0T+knIaQISdYixGfDONF03eF4xjVi7D4EHM+SxHuQ9lWa/k96M13HPy7ku2oCZE/nNFYCDeSmn84Nhmk2dO5PUnQJz/LpNglM0agjMefeFXskBRwWOaels9FZoPkSNV5fBYcOcAMgZJOo0DRn3r1FJynjV1PZztJO0XQkaRTtApd/FcvgOIqFz3OJuXOJ6lxXVDPmrXtR7PuoYh9uy4ucDoRJ+qmU6IIvbReTfpuNuqnICOkjyS72EG1j5HomC7Iea5xbzugaT90sdYUe8za31X0j2NxA/ZixwkSXZ5kGR9F833SXSfyy9r7LvcBuxZwz4RnKbkrs3lfUNh4pxMyQIym2XkLqy3H968vs2vFEcxHdCqYPESSP3Q0d+6PmtGf8AFL7VH1mVG8QJB4tIz6FQcZT3HbszNweI4pjaM0yKzMjAqD0dy4eCC6qXgtFzeozm0EAt5G8QtHjqekjE1WEElwAGd/UZqc+uI/07iebQfSUXH41t5aSQJghwv4QSk8Q2BvgtkWiYN75G1lS21KkdpYYS4AiBEx8RLW+V0niHQQTBdmRFgdAL36p17hMucZjeiBlrGiQxGKDj2WkXm0EkcTwKTnvgOGPINx3X69rgg2L5Fpubgx0MLukbGDEmSTnZZiSwOEAtEdb8uMowjoNaXaAakk3WIdASbEDmZ+QWI8jilG1uN4TNIb1gJ0shU8KXuiRle8WEnNNVcWS1oiGiBEXEGc87oTycnM+zXP8Ao5wzmGHZi2c87rsVCLAG/A+sJegDOpJ6mU1hzeT6K8v6nslN4DC7rgZB7r+KtUTdTcOiN2mGuhwOelzysE3c4gxdopyiVPw1SQDe/EQe8aJ+kp6+LZcbS2RTxDd2oJgyDqCvL4j/AA4PadTeDqGkZ8gdO9e0YUzTK8/y4lvV818qZ7B4l4JbTMXPaIaTH8JgjVRcVsGqHPDmOAYQ11vhcRYFfd2OUXbmzGjD1DqS15PHdMyf/YrJyymvK+NjBAFmXaIb5gH1X0AYOnRa/caGiCbcr/JeTxtE79GB8NS/T3zW/Jex2mzeDxxa8eAn5K/PSchui4gADu+X/wAgd6fwNealVvEOP09FBwmNmm06j8PyKd2PVl73aFvneQnz9O9JhMQHgsdcOGXIj7qbhH+6qFjr7pseLSLHvGfNAp4jd3XDoj7WMtbVb+nP+Um/gfVacJ0PbdAA+9gkEdYIEkN65rztGqXtc4/qJgEzbRejo4kVN6kdRIMZOGX1XnsVmWkAEEiJjLOIWrOZWfVS9oUzGnCSch1QqlSnuwZkRG7HfJOVvFHqvLbyDxvJ+iQ2hMSRFkNZ57hOhViNPSCfkhVTl2hOUcFp7pAOuSLhNnPqbwa2S25BIBvawOalRgbPNYt18Mabi1xE2NriCJsViMruMxGIBcN3sk5gT5Diik7x7Q3Tz8pBWquFq0ruadQSRMcb6IVKqRcET0UfFJOnt6uDAta0OFRtpLgASRDRAB1BJ7oTLME1zwGHst+JxgW3yJA6RfiFEo4m97zbu/PVNUsaWB1z2hl1KfGdZtvfrrqc49TVDHh4Y0MuAIj9GZngR4nVT2Ydszrxk368e9AwuIhuUHSPv+WTVBaMS8/7ey2+1LDZJ+gUhSTtApdqYOtR2oDEZhWHdaIOwoO16Zdh6gGe4fr8kVhXZ4LJq+zPlmKYBWYXfCXFvC5cHi/WVbxFcBwnmDzmyle0dLsvaJ3mET0BcAfTyTGOJDWmbgCesC/inlIW2fiQLdPKx9FU2Q7dpuPFx+nyXl2YoExMEOI8yvR4L/YHGSf+RVMllVqdQFvf6pnAVp3mHIgkcxkR4KHRxUSP4Z8EzhsZBBm4MhacUKedWNPsE/CM+UkBw8lP29s/fDarYaZAedSR8MHSbyeQTm06jBu1TaexMwALkAg2jMIeJxbTh3BuYbvAcWg6LVmoV5GvX7ZiSOhMeOaWrun9ZPKw8tE1isVe0jr1SL2ePDmhrX8JwTAVGAEOZvTkQXBw6XhLOxpa/sxOlhx15pgVWgHszxm3KxzhKYiCMzIOnAjPxWTyd/imTWMJ3hIEhomDIPP0WJAVpEEyQsU75NDxaxu1qlIhzd0tPKZT+DZRxLZ3Q18XGR7iLFeVp1HAiDlcD7L0GAx2+JFnDgnl7Xc4aHs62ey4jkQDJ6hK1sA6m6HixydEjl0VKhjJs4j84p2nVGX6edwfFV7YHJUPD1bnlbvtkqFCpaeg7vy6Ni9hhwmid2L7kyDPA6dMlIJLHlplhgSH2AjMidFT/m9B+XpsPVkyqNNyi7LxFItIFdhDQJgERfPedFl3iNuUabHEPFQiwa03J0ki0cVPfmypmPRUnSAjsXy6p7R4o1LVXNAya2A0X4RdVcH7ZVGNJql1ScgIbH9XyWO76rK+hMSO1tuNoQI3nkTHAcSV5R/tdRcMsQDwaQY/5XRqWzffDeArg8X7l/8Ako2d+m6RxuLBe58fFMtniQfkpWPxtV5gANb4k9dFdxGwqgyMnhAMJCtgqrc2SOQTzhb1GbTgXg9yvbLxA9yBYQXCBbWUl+y574c0HUBpI88l3htn7gcPeTJkWtlF9R3cFSWFno3RE1WtH6pb4iFVwvs29oHvHDL9NyD1NikMORTY10N3jm74iCDbdJyTWE2iS8uJJF5Ol8h1lXxz+hRsdiDRw9QyAWibiRMgZHjK8/S2jvxIDXXkt7LHA2dbIGDNk1tbFGr2MybkcOE+EqViphv7p7UaSBH51Vf179J2OKt2A52jodfr3pOu7+6YNWP5TmOHPzSlVwv+cUl17JI0H8fzgsq0ewDNzNrWiDeb6oBchvqkHiddfVT1um42yMznwy81iGx62o6naYamYnmmdnVQ2qL2Ns0kAuN0nqml4L1Zc0Oib8OP1TtBxYb3adMyOhXm6OKNQbpBBy8s/VWMG6uREb4ym4PfxVv+TpePQ4Z7bEG/h6pT2qqzhrx8QHz+iVp451OzmPLQJFneErNpuLsMS6ZkEDgJsCNc0uvcNHmKFPMcRPUTK7okA3yWmTItBgtR6mCsOuageNe7BMhbq0uz+d6NSbkuMTnklMX96ad2ki2i9LsPCVolmJpAwBfeeekTC8niDYpcY1zDYwc7W5ri9fQ6TMVMuxNIC+jCY4x8kx/mCmwH3lam4CxhsO8Jv3XXy6tinEyc+Nh6IYqniT3ocd+n06j7T4Sp/wBwDk5jh5RdFGNwlTKrTnhJb5EL5dTadBPRWcL7OYl0EUiJyJjxubI8d2vb0tm0qp7JDgP3CD3WWYjY5PZbIaNINydZOqQwXs9XaBvYhw/ha5wHiCE1WwjGNmpXqNHE1XgeZTyuZR9n2snsuM5y7MIG0NjMc0NhwiSIvc/JTcTiMHriHno95SVbHtZ/sYp7RwcS4dwKpnXC0XE7Hc0S073Wx+i8/igWv7QI6p//AK9W/wDKHxoW2K6pbaL7VG0yOJBXXUpOJJf4hcOE8rJ7FCkfhMO5TCQcp0Wmj1hYsJ0WJOuOCmLQZXZoxeO9JtfH90UV7Qm6Yw50gckfC7Vc2IPkJHfBU339oT+zcHTqNJNTcdMAQDaBxM6oxy/s7bJNi6D/AC/MH5Kljdp0qrRRqvczeydALZBsQ6CB3woDPZsmwqtPUH0lMt9kSRHvGk6SHWPK6b25O2lgalN8kHdFg8DskaGcvNaw2IkHeVStsPFBhYCxwIiN9wkadl1rKXW9nMSxrnGnYAzDm2Az1SU0bZXnLmt1KoLQATb8Cl4av2hrKbxFYb4y1+iA9ZSohxg9eqQx2Hgg8RzTskOgCfkJXG0BJ/pjouKp7Ex2D3Wse0NfAmq9jXCek28FxtXZLWHedVbuuuHMpuDY6tbu90qFRZOQ70zUrPDSA8icwDY92S53VnYdOhv/AO7TPA7r2Gf5nEK3i9v+7ESIy3t8uB4ZG/ivn9VkiUEVI1XO69HtP2nr1BG+0aj3e+wjqd7teCSxm0HVaG48lxF5cSfVSDiVw/GlcAraYXbW3SbcQV23FdEHKAHRa3RCLszC+/B3XQ5ubSNDkQV3V2M8ZuEd9uRCLiu4uHC8Ki6gAIGnjzStah+cQgAIC2sDIW0HOhg3Hgt/szhp8/unHYe9nOEwbHK2lkQUTbtv8Rx6c1TkFIdh3funwKNgg4GCCJ4jJZjajgSN92mvIykXlwPxuvz4ofHLdOoGmZjrdFq+01VmTwf6R5rz7yf3nG2pQXA8T49yH6rl7/NuJ0qkdIHyU/F7QqVDL3OcebiUk2nzPiihnM6LvbmNxLmmUduOuEsW8zbnn1XBZN5I6d6DnosJiQGk/qOUoeJhx/O9Q2vIgBzo6qjRkid48c+C4emXPAAsAla+LJKWqvMTJsuaNHeMklHpQ3vceCynhy4wXAdfsiVKIBiTw8ksQeJzjNc5co+x73iW1KRH88eoRaXsYZh1akOQcHH1UnAfGATIvnH0VClWsSGtBBgEAA33bzqRomnHKA9hJyqg8bekSuK+wcPhyPe7pnLeL++ACEvh9o1Zj3jyDfMWtkIFgh46s57W7xJiYm580bcz5HHsNXwzXSyBp+uD4lDxmMbMMd3AkjzyUUhN4amAyQNUv67/ABxgtLhPdkhvpnXuS9RhI+J3cev1KGGczfnwCDjABWINFtsydL962lF/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47115" name="AutoShape 18" descr="http://3.bp.blogspot.com/-rv3bQqtjzkQ/Ta7mPeODOAI/AAAAAAAABb8/HzrcND3CJEc/s400/paix%25C3%25A3o-Jesus+aparece+aos-2-2.jpg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47116" name="AutoShape 13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47117" name="AutoShape 15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47118" name="AutoShape 25" descr="data:image/jpeg;base64,/9j/4AAQSkZJRgABAQAAAQABAAD/2wCEAAkGBhQQERUUExQQFRUSEhcVFBcUFQ8UFRgXFxUVFRcVFRQXHCYeFxkjGhQVHy8gIycpLCwsFR4xNTAqNSYrLCkBCQoKDgwOGg8PGiwkHyQyLS0sKiwsLCwsLCosLCwsLCosLC8pLCwpLCwpLCwsKSwsLCwpKSwsLCkpLCwsKSwsLP/AABEIANgA6QMBIgACEQEDEQH/xAAcAAABBQEBAQAAAAAAAAAAAAAAAQIEBQYHAwj/xAA6EAABAwIEAwYEBQMDBQAAAAABAAIRAwQFEiExBkFREyJhcYGRobHB8AcyQlLRFCPxFWLhM3KCksL/xAAbAQEAAgMBAQAAAAAAAAAAAAAAAwUBAgQGB//EAC4RAAICAQQABgEDAwUAAAAAAAABAgMRBBIhMQUTIkFRYdGB8PEycaEUI0Kxwf/aAAwDAQACEQMRAD8AwCEIVIfUQQhCAEIQgBCCvVjO6SsN4MpZPJCUNSEIYBCELIBCELABCELIBCEIAQhCAEIXvStHOBIBIAkwNh4rVtLsylk8EJSNEiyYYIQhZAIQhACEIQCIRKJQ1BCJRKAE6m2SAOZTZUixHenosSeFkyuxbi3gyNk+g3uHyK0GA4T2zSCNtlHxLCjR8vlK4f8AUxcvL90TJx3tZ5KSlTmEXNuQfJXGAYaalQaaNKu8U4azGYiQsT1cK7NrNJTjF7GYQhIrW+wwsJB5KFStydPFdkbIyWUNnwBt4YHdZj0K8mNlbO2wZlag2loHiYPjvCyNOiRUynTvQfeFBTqFZuXujWMk3j4PJ1NMWmPDb+Wsk/BUuIWXZvc3m0wfNb13wm8JmzSf9JDQiEuUroNMCK0wvAn1hmG0xJ6plhglSsRlEg8+Q81vbag2hSa39o9zzKrtXq/LW2HZpOez+5hLrCnU3hhGp2hSqtF1Kk2JBcxwqeRcYnzGi2jMONV4cAPOBInxVBd2rs75B7hIcPLQrmhrPMwn7dm0L4t49zHvKapdzax1iYTaFqSdNVbqaxkkccs8nMgLzV9iWCmnSDvKfb+VQla1WKxZRrLHaBCJRKlNQQiUSgEQkTgEMICEitrOyzjZJUwszA3UPnRzhkrr+yuoskqwwmjmfl6kJ3+lOY3MdpA91MwWjFSegUVtqcW0Sxh6MmtwWh2e3M/wn4nZio546Be1ncAtafEj5JS7M5xO3Neacpb3IqXKSscv32QeGrHKSB+5bO8s2ho05BZ/hy4psa5xI1fpK9MV4lp547RgjqQFBerLbuEcmpjZdf6U+CDjWEDKXRvKx1K2APktJieMGsMralOOgcJPqqK2FOm6auv+0GfcDdW2l3xg1Lv4LXTucYYn2FriPZGRqeS87i2Fd4c0d4vDj466ryvbymXyxug8IWl4UbTqOBiI8pU9svJj5uOTeyahHfgvbG3hkHfTVYzinBS2o54mHan2XVaOHiPBVWP4U0tM7ZVQ6XXbLc/JS6bXJW/3OO07eZI5CfMdfRaXC8CY9gzj1Cpri0dSqGAYDjBIMQeRWjZVFNgkZWxMgyNuhXotTZJxWx9l7Y3jgsLem2kO61oA0H3zTb9oqAA6ECQdYWbqE13tDahIB5B8j0iNvFRMQ4iqtqENfoDA0aRA5eK5o6ScpcPn9SDy8POeTofD19lo5nEZnfl8gdN14YWO17R5/XVd7LJt4qfTptnKSRJMa/wr3h7jOgW5H915MzEAn6FcduktgpTjHOX7HLfp51bpJcv4+CxveF2vpOaAJ3GnNZGphTrd2o3IC6C3HaYeNRDh1Cj49ZCsaZZEZwSfKVDp9VZW9tnTIaNTZCW2xcP3Ki7w7PQI6j4wucXVEtMHcFdpxCgKdINHLdcn4paBWMcwCfAqy8Jvc217HVpbvMi2U6EiFfnTkVCRCDIik2fMFRcy9rarlMlYksozXLEkX2DWzg7XZWV1bHOA0FVuHY2AIiPL/C0uD3Laj26SdztOipdRKcJOTRi2co+osHYYG0pIB2dr1EH6J17grAS8bkAyOekgq4r0g+nEAqvtgYLCD3dB5bj0/hUkbZPnJUwuk/Vn+CJZUpIJ2Gqe8khzWCdSSfIbKS6xLWkA9CfLXT4qysLMCntvPxSdqXqFt6XqOfYhSfSkj8uhjnry++qyt3VObzXUeIrENpP8j/lcxu6Ur0Hh1ysjkuKLfOpyiIKh6lPN07qvKUkq22o03MlNvOuvrotPgHFzaZbTbSYC6AXTz66j6rHZkofCgu00LY7ZI1k1NYkd+w3EgxmpknX78FCxjE2u3j30XP8ABcYq3AyNJzAayfT2V5RwStVeKZMEauc6Q0Dw6ryctDGmxucsMrf9HXXN2Sl9kHF6gqVN+6BsNpUbGsfDWtYIIDQDm8FJ4qZQsRkzmrWcJyiGtHi7nCwVa4LySdSVdaSiN0Yz/wCK6+ywrnCUU117E+7xuo/QHK39rAGD2G/qq9NzIzK4jCMFiKN2x76hO52TUmZGZbYDlnsuLNz3NmSYW+4MrOdRGck5Sd/NYThe4/uFh2c0n1AW/wAGinRjqZPz+q8/4n04Y+MGmr2urCXJa4tU/tPd+0E/Bcxr25e1z3bkrpd33rd4PNse6wt+Ay2B5kE/wuXw2W1NLvODTwxqOV9mPKRJmRmXqibIqEmZGZDGREJJRKyaZPVtYjZaXgi4e+6aNYAJMT05+GqysrR8C37aVxL3ESIGgj1nYLk1kc0TwucGZSbi0vhnUxSMxOvLn8Ef02WZEH3Hp4Lzwd5cSSZ7xgzPtHIKyu3aQvEtuMtpQTlKM9pV1KkSp+HOlgVXUbJ6aRP1Vth7Q2m0ArNqW0zfhV/ZVcSMz03tGhLSAuVXtPL7Lo3FVchjiObwPQnVYLF6ocC70+CvfCk4x+mX3hycaX8FAUJJRK9GYyKhJKJQZJFnevovD2OII+9Vobn8Rbp7Ms02mILmt73xMLLSiVDZp6rGnOKbRrJRl2j0r13PcXOJc5xkkkkn1TEkolTJYNsioSShBkVCSUSgyT8GqZas9Gn+Pqtxh2J9zXYLntrWyulX1nioMNB/MYVdrKPM5wdUK4WV4zybLFsVIY1u0tBd68llsXq52kcogK1xUZwXDr/wFSVPFcGlrjFJo30lUYxM25sFIve9b3io8q/i8rJySW14FQklErJrkSUSkQtiPIspWVC0yNwmolMDdg6vwDivaNAkHK0AydQdeS1OINIEjn81yPgbGhb1+8BldoSeQ6jwmD6LrXbB7Y8NOi8X4lQ6dRlLhldrINWqxLh/tlbVrDKGzrH12TrjEOzgDcfUKGx0VPAneJjoV74rhxPeG+mnh4KDEU0pEmyCklLp/wDZAxFpqUiNyT8dFg6rNCCuiWD8zI/aQVieKKPZ1ngDTcffmrbQTxN1lro57ZSrZlX7nzSSgnTySSvSogbFlEpEIYyLKJSIQZFlEpEIMiylYJKapGHU81Vg6mFiXCbNovMkjxcISLQXWD6ggbBVF/SDDl5jdQ13Rn0dFlGxOWeCMBKu8Mw7RrjvM/FVllSl61TKBDWxzH1hQ6mzb6US6aKS3M9q9WBl6gSq6uZCmVqZA19VW1zzXFUkdtSRU4huFEXtcVdV4K3gsIp7ZZmxZRKRC3I8jZRKbKJW2CLI6USmyiUwMj2vjUbrqPDOJPjs3OnIxrmnqDoR7/NcrlarhPGgBkfMgQDzynSCDuNVW+I0eZV10bxxOLg/0OhvH6o1A7w8+f31UqjWlo6clAsa06FwLgI0/U0fqj1S29fLULP0nVv8LycoZyvg5JQzlfB71LfKRUG2zx/9LH8Y2R7QP3BEfNbyg+d1TY5hsAtGoPeb4Fu48oKm0l+y1ZJNJfst5/aOUXVAAT4qLKnYvSynwkhV8r2lfMcnXqMKzCHSiU2USpMEGR0olNlEpgZHSiU2USmBkdKsOH6ea4p+Bk+gJVbKvuGbeM1Q9MrfqoNQ9tbJK1ukkbO0tQ6XHYLGY7hZFUu17xW2w58sAUHGKEuAjlKoNPc67WdkGpTcJGWwi3zVT981v7fDQaYd0HwBVNgWGy4n7gLQtug0FvRs/wALTW3OcsR9jTUyccQh7FJjdIMZGmY6nwHJZm7fp6K2xq5zjN/uj2VFcukLu0sGorJYU5hVl9lTWGq85T67hK8pV1FcFJJ8jpRKbKJWcGuRsolNlErYgyOlEpsolBkdKdSrFpBGhC85RKYMqTXJsOHeJmsLi6SXMy+IgzHiDp7LW0L4Pa17TIkeYIj4bLkbXwZC0nC2NVGuLB3sxG/nB+CptZoE07IHXGyNr5Xq/wAP8HWg3SQdDqPI6gpmJD+3mG7dR5bEe3yXlZksAY6Y1yHw6KSNWwei8k/TLJVP0yT/AHg5rxVYg5SAIM+8A/fksu2ziZXQuIsNOXTaZHmshVt/DVet0V+a0snoq64WwUu2ULtDCSV7XzYf5hR5VxF5WSpmtsnEdKJTZRKyaZHSiUU25iB1XvRsHudGU+Kw2l2bxjKXSEtrY1HBo3K2VG17NjGdBr5rywjDG0+9GsKxpUjUdoqbU6je8LpFlCryk89kuwrBg9Fcf6X2jZMaj/AVDXs3U9fJWVtibsoif5VPbFv1QZzzUn6oMs7azbSYWDdwJ9As/it32edx2n/gBWIe81A8/wDbHgdFUcaW/ZtbmI7ziY+axpo5tSk85NtNH/dxJ5bMveX8gaQqqrVK9K90DJ5DYdVAqVSV6qqvC6JNXqcvbF8AXIlNlErpKzI6USmyiUGRsolNQtiLcOlEpqEG4dKJTUINw6Vp/wAPqTXXLswDi2kXNB6hzdY5kCT6LLKVhWJOt6rKrDDmH4EQR7FQait2VShHtozGWGd2t3tqtIJBIEkbOAPOPqmWrwHGm46g6E7kR81z214qd/VU7gaN0DmjbIdHCPcx1AXQL6wznM2Q4RlMHXpK8TqNM6GlPp/4ZJbR5TSk+JLK+mV2Lsc0EESD9ysfct/UW7GCfquiUnCowh8SJDh0Kz1lbteKrBqCJHkR9Cp9LfsTyujp017gmmujn+K2c7ctvFUpELW3tqWktO4VNf4cSMwG269RRcsJM6dXTvXmR7KqUSmgLaYL+H9Q1KL6mXsoz1ZIkEGQyOc6fFT36iuhZm8FSn7lVwzhZfULnNdDW6EgxPgtdaYM55ECB1Whp2bRoIj6Kc2s1rYC8tqfEJWSzFHdHUuqGyCM9c2AaIG+wVrhGGBrZPmipSBId6r1F8BouKyyUo4RHZZOccIh4wzuu8iq3Czmc1vIalWWIVBUbp6qrbW7IwNzup6suvb7k9UXKGPcn4nehrT4Ln/FF++s+XuMAR6LQY5iQnKOWrvNYW/uy9x15q48N02PVg3s20U4a5Z4OfJSSmoV8VW4dKJTUINw6USmoQbhkolNlErbBBuHyklNlEpgbh0olNlEoNw+UkpsolBuPejcluxMdJXWeDuJTc2257WiMr+pH6XeoEeYXH5VjgONvtKzarNY0c3k5p3afvQgKv1+jWprwv6lyvx+purXhJ9HR24y5r3H9wg+iscHtCxhf1g+kLwwatQuiXUiHBwD8p/M2dHNI8D81rraza5uWNhELyepuVfp24+Ts1GojFcL+DB4tYioQ5vIkHy8fvmktcHkOIEtHxHMeh+a21fCWtnTfdeVrYihTd/vM6+iLXejEQtanHETFcG8FtNWpWqNkM0pTtmk96PABa0WT9idApNrctY09IKinGBmGh3C0uvuvscn+n0RN2SnJxjweN9WyCBvGqp3XZPMq0xCzdWLizYlR7Hhl7j3jA5wpK5VxjmT5O2mdUIZm+SwrUopMPVoUGlhr3mQNOquLtjJEkZGAAeQ0Xrh92KmrR3W6BcqtlGOUji82UYZRQYlS/pmy8iTsPqsq/EwC55O2uqncdYmDWyl2jPzGdJ/b6LnuIXxe4gE5J7o1jzhei8P0jsgpS9yyWojp6U5cyke+JYn2hOWYO5O5VfKbKJXoYwUVhFNZdKyW6Q6USmyiVtg03D5SSmyiUG4fKJTJRKDcJKJTULYhyOlEpqEGR0olNQgyOlEpqEGR0olNQgybv8ADG7bTrEnmI+IXY7SlrI56r5twvE329QPYdjqDsR0K7c7jy3pAuc6GkHJzzeUem68d45o7JWqcFnd/wCE1id0FsXK4ZrroA6jXqqPE6giCvDh7F/6lpeJAnYpmKd5xVDCpws2y9jFNDrs2S9jzsqQe8gEREQvDFqLaQB6vheNjXy1RHjr6J90e0flcf8Ap6+8fwu3a1PvgstrjZnPGC2s68NBAT7i9MaAj5qvtLoN09lJva4FIvXM4evo5HX6+ior27qzomGzt/K8cf4kZh1IU2Qaz9ujG83u+gTqWLZbd1fRrdYceg0kDmuUY7jbrmoTrlnTqfFyu9FonqJ4n/THtfZ03yUViXS6Xy/v6G4xinbO0Jygnfck7uKr5TUL10IKC2orrLpWSc5dsdKJTULYjyOlEpqEGR0olNQgyOlEpqEG4SUSklErYiyLKJSSiUGRZRKSUSgyLKJSSiUGRUJJRKGciyn1a5cZJJXnKJWMDc8YOr/hBiIdTrU3PbmYWlrZ72WDJjmAdFrMRtQWl0kCJlfP9Gu5hDmuc0jYtJBHkQtFhvHdy1vZVKjqlI6EO1cPEO39CvOa3wic7ndVLv2/B002+tOT+Ofo6JgNbtHkkmKft4IuHufcQzQGJPgm2DOzo0qY/NU/uO/8j3R/6wrx+FmmJaJJ0noIVJZOMJt/PC/JcW2RhY388L8mfdTzOME/mhePFVzXYyjRpNl1V/ecdmgaCfPX2Wjw7BMriSfGOUqBxDxDb0Ccz2ZxsJBPstq7d1qUI7sEcr1OajHpe5jvxJxLIyjat0a1gc6OcaAfMrASp2OYqbms6oeeg8goEr2Wjo8ilQffb/uyovnum8P9/wAiyiUkoldZBkWUSklEoMiyiUkolBkWUSklEoMiyiUkoQZBCEIYBCEIAQhCAEIQgBCEIAQhCAEIQgO1Wtm576bx+QU6evKA0KVxbxhRtAGucc2UQ1kF5kb66Aea41Ux+4dTbTNarkYIa0OIAjbbdQqtVzzLi5xO5cST7ledj4LumpWy4Xsvydtuq34eOujoWI/imH0OzpMqMd1JBJ9Rsue1ahcS5xkkySU1CuNPpKtMmq1jJzztlNKLBCELqIgQhCAEIQgBCEIAQhCAEIQgBCEIAQhCAEIQgBCEIAQhCAEIQgBCEIAQhCAEIQgBCEIAQhCAEIQgBCEIAQhCAEIQ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47119" name="AutoShape 27" descr="data:image/jpeg;base64,/9j/4AAQSkZJRgABAQAAAQABAAD/2wCEAAkGBhQQERUUExQQFRUSEhcVFBcUFQ8UFRgXFxUVFRcVFRQXHCYeFxkjGhQVHy8gIycpLCwsFR4xNTAqNSYrLCkBCQoKDgwOGg8PGiwkHyQyLS0sKiwsLCwsLCosLCwsLCosLC8pLCwpLCwpLCwsKSwsLCwpKSwsLCkpLCwsKSwsLP/AABEIANgA6QMBIgACEQEDEQH/xAAcAAABBQEBAQAAAAAAAAAAAAAAAQIEBQYHAwj/xAA6EAABAwIEAwYEBQMDBQAAAAABAAIRAwQFEiExBkFREyJhcYGRobHB8AcyQlLRFCPxFWLhM3KCksL/xAAbAQEAAgMBAQAAAAAAAAAAAAAAAwUBAgQGB//EAC4RAAICAQQABgEDAwUAAAAAAAABAgMRBBIhMQUTIkFRYdGB8PEycaEUI0Kxwf/aAAwDAQACEQMRAD8AwCEIVIfUQQhCAEIQgBCCvVjO6SsN4MpZPJCUNSEIYBCELIBCELABCELIBCEIAQhCAEIXvStHOBIBIAkwNh4rVtLsylk8EJSNEiyYYIQhZAIQhACEIQCIRKJQ1BCJRKAE6m2SAOZTZUixHenosSeFkyuxbi3gyNk+g3uHyK0GA4T2zSCNtlHxLCjR8vlK4f8AUxcvL90TJx3tZ5KSlTmEXNuQfJXGAYaalQaaNKu8U4azGYiQsT1cK7NrNJTjF7GYQhIrW+wwsJB5KFStydPFdkbIyWUNnwBt4YHdZj0K8mNlbO2wZlag2loHiYPjvCyNOiRUynTvQfeFBTqFZuXujWMk3j4PJ1NMWmPDb+Wsk/BUuIWXZvc3m0wfNb13wm8JmzSf9JDQiEuUroNMCK0wvAn1hmG0xJ6plhglSsRlEg8+Q81vbag2hSa39o9zzKrtXq/LW2HZpOez+5hLrCnU3hhGp2hSqtF1Kk2JBcxwqeRcYnzGi2jMONV4cAPOBInxVBd2rs75B7hIcPLQrmhrPMwn7dm0L4t49zHvKapdzax1iYTaFqSdNVbqaxkkccs8nMgLzV9iWCmnSDvKfb+VQla1WKxZRrLHaBCJRKlNQQiUSgEQkTgEMICEitrOyzjZJUwszA3UPnRzhkrr+yuoskqwwmjmfl6kJ3+lOY3MdpA91MwWjFSegUVtqcW0Sxh6MmtwWh2e3M/wn4nZio546Be1ncAtafEj5JS7M5xO3Neacpb3IqXKSscv32QeGrHKSB+5bO8s2ho05BZ/hy4psa5xI1fpK9MV4lp547RgjqQFBerLbuEcmpjZdf6U+CDjWEDKXRvKx1K2APktJieMGsMralOOgcJPqqK2FOm6auv+0GfcDdW2l3xg1Lv4LXTucYYn2FriPZGRqeS87i2Fd4c0d4vDj466ryvbymXyxug8IWl4UbTqOBiI8pU9svJj5uOTeyahHfgvbG3hkHfTVYzinBS2o54mHan2XVaOHiPBVWP4U0tM7ZVQ6XXbLc/JS6bXJW/3OO07eZI5CfMdfRaXC8CY9gzj1Cpri0dSqGAYDjBIMQeRWjZVFNgkZWxMgyNuhXotTZJxWx9l7Y3jgsLem2kO61oA0H3zTb9oqAA6ECQdYWbqE13tDahIB5B8j0iNvFRMQ4iqtqENfoDA0aRA5eK5o6ScpcPn9SDy8POeTofD19lo5nEZnfl8gdN14YWO17R5/XVd7LJt4qfTptnKSRJMa/wr3h7jOgW5H915MzEAn6FcduktgpTjHOX7HLfp51bpJcv4+CxveF2vpOaAJ3GnNZGphTrd2o3IC6C3HaYeNRDh1Cj49ZCsaZZEZwSfKVDp9VZW9tnTIaNTZCW2xcP3Ki7w7PQI6j4wucXVEtMHcFdpxCgKdINHLdcn4paBWMcwCfAqy8Jvc217HVpbvMi2U6EiFfnTkVCRCDIik2fMFRcy9rarlMlYksozXLEkX2DWzg7XZWV1bHOA0FVuHY2AIiPL/C0uD3Laj26SdztOipdRKcJOTRi2co+osHYYG0pIB2dr1EH6J17grAS8bkAyOekgq4r0g+nEAqvtgYLCD3dB5bj0/hUkbZPnJUwuk/Vn+CJZUpIJ2Gqe8khzWCdSSfIbKS6xLWkA9CfLXT4qysLMCntvPxSdqXqFt6XqOfYhSfSkj8uhjnry++qyt3VObzXUeIrENpP8j/lcxu6Ur0Hh1ysjkuKLfOpyiIKh6lPN07qvKUkq22o03MlNvOuvrotPgHFzaZbTbSYC6AXTz66j6rHZkofCgu00LY7ZI1k1NYkd+w3EgxmpknX78FCxjE2u3j30XP8ABcYq3AyNJzAayfT2V5RwStVeKZMEauc6Q0Dw6ryctDGmxucsMrf9HXXN2Sl9kHF6gqVN+6BsNpUbGsfDWtYIIDQDm8FJ4qZQsRkzmrWcJyiGtHi7nCwVa4LySdSVdaSiN0Yz/wCK6+ywrnCUU117E+7xuo/QHK39rAGD2G/qq9NzIzK4jCMFiKN2x76hO52TUmZGZbYDlnsuLNz3NmSYW+4MrOdRGck5Sd/NYThe4/uFh2c0n1AW/wAGinRjqZPz+q8/4n04Y+MGmr2urCXJa4tU/tPd+0E/Bcxr25e1z3bkrpd33rd4PNse6wt+Ay2B5kE/wuXw2W1NLvODTwxqOV9mPKRJmRmXqibIqEmZGZDGREJJRKyaZPVtYjZaXgi4e+6aNYAJMT05+GqysrR8C37aVxL3ESIGgj1nYLk1kc0TwucGZSbi0vhnUxSMxOvLn8Ef02WZEH3Hp4Lzwd5cSSZ7xgzPtHIKyu3aQvEtuMtpQTlKM9pV1KkSp+HOlgVXUbJ6aRP1Vth7Q2m0ArNqW0zfhV/ZVcSMz03tGhLSAuVXtPL7Lo3FVchjiObwPQnVYLF6ocC70+CvfCk4x+mX3hycaX8FAUJJRK9GYyKhJKJQZJFnevovD2OII+9Vobn8Rbp7Ms02mILmt73xMLLSiVDZp6rGnOKbRrJRl2j0r13PcXOJc5xkkkkn1TEkolTJYNsioSShBkVCSUSgyT8GqZas9Gn+Pqtxh2J9zXYLntrWyulX1nioMNB/MYVdrKPM5wdUK4WV4zybLFsVIY1u0tBd68llsXq52kcogK1xUZwXDr/wFSVPFcGlrjFJo30lUYxM25sFIve9b3io8q/i8rJySW14FQklErJrkSUSkQtiPIspWVC0yNwmolMDdg6vwDivaNAkHK0AydQdeS1OINIEjn81yPgbGhb1+8BldoSeQ6jwmD6LrXbB7Y8NOi8X4lQ6dRlLhldrINWqxLh/tlbVrDKGzrH12TrjEOzgDcfUKGx0VPAneJjoV74rhxPeG+mnh4KDEU0pEmyCklLp/wDZAxFpqUiNyT8dFg6rNCCuiWD8zI/aQVieKKPZ1ngDTcffmrbQTxN1lro57ZSrZlX7nzSSgnTySSvSogbFlEpEIYyLKJSIQZFlEpEIMiylYJKapGHU81Vg6mFiXCbNovMkjxcISLQXWD6ggbBVF/SDDl5jdQ13Rn0dFlGxOWeCMBKu8Mw7RrjvM/FVllSl61TKBDWxzH1hQ6mzb6US6aKS3M9q9WBl6gSq6uZCmVqZA19VW1zzXFUkdtSRU4huFEXtcVdV4K3gsIp7ZZmxZRKRC3I8jZRKbKJW2CLI6USmyiUwMj2vjUbrqPDOJPjs3OnIxrmnqDoR7/NcrlarhPGgBkfMgQDzynSCDuNVW+I0eZV10bxxOLg/0OhvH6o1A7w8+f31UqjWlo6clAsa06FwLgI0/U0fqj1S29fLULP0nVv8LycoZyvg5JQzlfB71LfKRUG2zx/9LH8Y2R7QP3BEfNbyg+d1TY5hsAtGoPeb4Fu48oKm0l+y1ZJNJfst5/aOUXVAAT4qLKnYvSynwkhV8r2lfMcnXqMKzCHSiU2USpMEGR0olNlEpgZHSiU2USmBkdKsOH6ea4p+Bk+gJVbKvuGbeM1Q9MrfqoNQ9tbJK1ukkbO0tQ6XHYLGY7hZFUu17xW2w58sAUHGKEuAjlKoNPc67WdkGpTcJGWwi3zVT981v7fDQaYd0HwBVNgWGy4n7gLQtug0FvRs/wALTW3OcsR9jTUyccQh7FJjdIMZGmY6nwHJZm7fp6K2xq5zjN/uj2VFcukLu0sGorJYU5hVl9lTWGq85T67hK8pV1FcFJJ8jpRKbKJWcGuRsolNlErYgyOlEpsolBkdKdSrFpBGhC85RKYMqTXJsOHeJmsLi6SXMy+IgzHiDp7LW0L4Pa17TIkeYIj4bLkbXwZC0nC2NVGuLB3sxG/nB+CptZoE07IHXGyNr5Xq/wAP8HWg3SQdDqPI6gpmJD+3mG7dR5bEe3yXlZksAY6Y1yHw6KSNWwei8k/TLJVP0yT/AHg5rxVYg5SAIM+8A/fksu2ziZXQuIsNOXTaZHmshVt/DVet0V+a0snoq64WwUu2ULtDCSV7XzYf5hR5VxF5WSpmtsnEdKJTZRKyaZHSiUU25iB1XvRsHudGU+Kw2l2bxjKXSEtrY1HBo3K2VG17NjGdBr5rywjDG0+9GsKxpUjUdoqbU6je8LpFlCryk89kuwrBg9Fcf6X2jZMaj/AVDXs3U9fJWVtibsoif5VPbFv1QZzzUn6oMs7azbSYWDdwJ9As/it32edx2n/gBWIe81A8/wDbHgdFUcaW/ZtbmI7ziY+axpo5tSk85NtNH/dxJ5bMveX8gaQqqrVK9K90DJ5DYdVAqVSV6qqvC6JNXqcvbF8AXIlNlErpKzI6USmyiUGRsolNQtiLcOlEpqEG4dKJTUINw6Vp/wAPqTXXLswDi2kXNB6hzdY5kCT6LLKVhWJOt6rKrDDmH4EQR7FQait2VShHtozGWGd2t3tqtIJBIEkbOAPOPqmWrwHGm46g6E7kR81z214qd/VU7gaN0DmjbIdHCPcx1AXQL6wznM2Q4RlMHXpK8TqNM6GlPp/4ZJbR5TSk+JLK+mV2Lsc0EESD9ysfct/UW7GCfquiUnCowh8SJDh0Kz1lbteKrBqCJHkR9Cp9LfsTyujp017gmmujn+K2c7ctvFUpELW3tqWktO4VNf4cSMwG269RRcsJM6dXTvXmR7KqUSmgLaYL+H9Q1KL6mXsoz1ZIkEGQyOc6fFT36iuhZm8FSn7lVwzhZfULnNdDW6EgxPgtdaYM55ECB1Whp2bRoIj6Kc2s1rYC8tqfEJWSzFHdHUuqGyCM9c2AaIG+wVrhGGBrZPmipSBId6r1F8BouKyyUo4RHZZOccIh4wzuu8iq3Czmc1vIalWWIVBUbp6qrbW7IwNzup6suvb7k9UXKGPcn4nehrT4Ln/FF++s+XuMAR6LQY5iQnKOWrvNYW/uy9x15q48N02PVg3s20U4a5Z4OfJSSmoV8VW4dKJTUINw6USmoQbhkolNlErbBBuHyklNlEpgbh0olNlEoNw+UkpsolBuPejcluxMdJXWeDuJTc2257WiMr+pH6XeoEeYXH5VjgONvtKzarNY0c3k5p3afvQgKv1+jWprwv6lyvx+purXhJ9HR24y5r3H9wg+iscHtCxhf1g+kLwwatQuiXUiHBwD8p/M2dHNI8D81rraza5uWNhELyepuVfp24+Ts1GojFcL+DB4tYioQ5vIkHy8fvmktcHkOIEtHxHMeh+a21fCWtnTfdeVrYihTd/vM6+iLXejEQtanHETFcG8FtNWpWqNkM0pTtmk96PABa0WT9idApNrctY09IKinGBmGh3C0uvuvscn+n0RN2SnJxjweN9WyCBvGqp3XZPMq0xCzdWLizYlR7Hhl7j3jA5wpK5VxjmT5O2mdUIZm+SwrUopMPVoUGlhr3mQNOquLtjJEkZGAAeQ0Xrh92KmrR3W6BcqtlGOUji82UYZRQYlS/pmy8iTsPqsq/EwC55O2uqncdYmDWyl2jPzGdJ/b6LnuIXxe4gE5J7o1jzhei8P0jsgpS9yyWojp6U5cyke+JYn2hOWYO5O5VfKbKJXoYwUVhFNZdKyW6Q6USmyiVtg03D5SSmyiUG4fKJTJRKDcJKJTULYhyOlEpqEGR0olNQgyOlEpqEGR0olNQgybv8ADG7bTrEnmI+IXY7SlrI56r5twvE329QPYdjqDsR0K7c7jy3pAuc6GkHJzzeUem68d45o7JWqcFnd/wCE1id0FsXK4ZrroA6jXqqPE6giCvDh7F/6lpeJAnYpmKd5xVDCpws2y9jFNDrs2S9jzsqQe8gEREQvDFqLaQB6vheNjXy1RHjr6J90e0flcf8Ap6+8fwu3a1PvgstrjZnPGC2s68NBAT7i9MaAj5qvtLoN09lJva4FIvXM4evo5HX6+ior27qzomGzt/K8cf4kZh1IU2Qaz9ujG83u+gTqWLZbd1fRrdYceg0kDmuUY7jbrmoTrlnTqfFyu9FonqJ4n/THtfZ03yUViXS6Xy/v6G4xinbO0Jygnfck7uKr5TUL10IKC2orrLpWSc5dsdKJTULYjyOlEpqEGR0olNQgyOlEpqEG4SUSklErYiyLKJSSiUGRZRKSUSgyLKJSSiUGRUJJRKGciyn1a5cZJJXnKJWMDc8YOr/hBiIdTrU3PbmYWlrZ72WDJjmAdFrMRtQWl0kCJlfP9Gu5hDmuc0jYtJBHkQtFhvHdy1vZVKjqlI6EO1cPEO39CvOa3wic7ndVLv2/B002+tOT+Ofo6JgNbtHkkmKft4IuHufcQzQGJPgm2DOzo0qY/NU/uO/8j3R/6wrx+FmmJaJJ0noIVJZOMJt/PC/JcW2RhY388L8mfdTzOME/mhePFVzXYyjRpNl1V/ecdmgaCfPX2Wjw7BMriSfGOUqBxDxDb0Ccz2ZxsJBPstq7d1qUI7sEcr1OajHpe5jvxJxLIyjat0a1gc6OcaAfMrASp2OYqbms6oeeg8goEr2Wjo8ilQffb/uyovnum8P9/wAiyiUkoldZBkWUSklEoMiyiUkolBkWUSklEoMiyiUkoQZBCEIYBCEIAQhCAEIQgBCEIAQhCAEIQgO1Wtm576bx+QU6evKA0KVxbxhRtAGucc2UQ1kF5kb66Aea41Ux+4dTbTNarkYIa0OIAjbbdQqtVzzLi5xO5cST7ledj4LumpWy4Xsvydtuq34eOujoWI/imH0OzpMqMd1JBJ9Rsue1ahcS5xkkySU1CuNPpKtMmq1jJzztlNKLBCELqIgQhCAEIQgBCEIAQhCAEIQgBCEIAQhCAEIQgBCEIAQhCAEIQgBCEIAQhCAEIQgBCEIAQhCAEIQgBCEIAQhCAEIQ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47121" name="AutoShape 24" descr="data:image/jpeg;base64,/9j/4AAQSkZJRgABAQAAAQABAAD/2wCEAAkGBhQSEBQUEBQWFBQUGRsVFxcXGBgdIBYYHBgaHRoYGxoaHCYgFxkjGhwaIS8gIycpLC0sFiAxNTAqNSYrLCkBCQoKBQUFDQUFDSkYEhgpKSkpKSkpKSkpKSkpKSkpKSkpKSkpKSkpKSkpKSkpKSkpKSkpKSkpKSkpKSkpKSkpKf/AABEIANQA7gMBIgACEQEDEQH/xAAbAAEAAwEBAQEAAAAAAAAAAAAABAUGAwIBB//EAEoQAAIBAwIDBQMGCQoFBQEAAAECAwAEERIhBRMxBiJBUWEUMkIjUmJxktIVFyRUY3J0gZEHFjVDU1WClLO0M0RzobE0k6Ky0YP/xAAUAQEAAAAAAAAAAAAAAAAAAAAA/8QAFBEBAAAAAAAAAAAAAAAAAAAAAP/aAAwDAQACEQMRAD8A/ca4X1/HDG0kzrHGgyzMQAB6k18v75IYnllYJHGpdmPgoGSaz3CeEPdut3fKRg67a2bpbj4ZHXo1wRuSfczpG+SQ9r2lubj/ANDaExnpNdMYVbyKR6WlYfrKgPga6LbcTIyZ7JT5C2nYfa9pH/itFSgzR4lxGHea2iuUHVrWQq+MdRDNgH6hLn668x/yk2ByGn0OvvxvHIrxnydCuVP11p6pePdnBMRLC3Juox8nMo8OvLkH9ZET1Q/WMHBoI34xLD85X7L/AHafjEsPzlfsv92pvZzjftMbcxeXPC3KniznRIADsfiRlIZW8VYeOQLbFBnPxiWH5yv2X+7T8Ylh+cr9l/u1o8UxQZz8Ylh+cr9l/u0/GJYfnK/Zf7tSe0XamKx5TXAcRSOI+aNOmNmzjXlgwXb3gCB44qZecUEckKaHbnMVDKUwpCs3eywONKnoDQVX4xLD85X7L/dp+MSw/OV+y/3akJ2nD8xreGWeOJmRnTRhmXZ1jDuDJpOxIGMggEkEVH4h27toreC5JZradlUTLp0x6sgGQFg6gEEHunSQc4xQPxiWH5yv2X+7T8Ylh+cr9l/u1aXnFRG8KhGfntoVlKYB0M+TlgcaUbcA1x7Q8fW0RHeORw8iRDRoyGkYKudbrsWIGfCgg/jEsPzlfsv92n4xLD85X7L/AHamTdoRGJGuIpYI442mZ35ZXSmNQ+TkY6sEHGN/DNeU7REOqyW80etGdSeWRhACVOhzpfB909d8E4OAi/jEsPzlfsv92n4xLD85X7L/AHa8r2zJnWD2O6ErxGcITbDuBlU5PtGAdTAYzV/Z3HMjR9LLrUNpbZlyAcMAThh0O/WgovxiWH5yv2X+7T8Ylh+cr9l/u1o8UxQZz8Ylh+cr9l/u0/GJYfnK/Zf7taPFZ7tBxSVpVs7M6Z5F1yS4BFtDnHMwdmkYgqinbIZjspBDj+MS1c6LUvdzf2UCMWHqxbSka/SdgPrr2s3E5cEJaWy+UjSzt+8Jy1B+pm+urXg3A4rWPRCDudTuxLPI56vI53dz5n/xtU+gzrw8UXdZbKX6Jiniz/iEsmPsmvC9sTCwXiMDWmTgS6hJASTgDnKBy8/pVT0zWlrzLEGUqwDKRggjIIPUEHqKD6DnpX2siEPC5FCknh8rBNJOfY5GOF0n83ZiFwfcJGO6SF11Bl+1DCa6tbU7xjVeTqATqSAry00gd4NM6Njx5JHjU/hfa+1uDGIpDmZS8WtJE5qj3ihkUB8ZyQMkDfpUW3Ufhi4J+G0twPqM10W/+o/hWY7FcOX8HcOvbmYcqygZ0RVA7zIUJdix1kLkAALu2+dqDejjEJaZQ4LW+DKN8plNYyPVd9qr/wCettqZTzgyqsjA21yNKMSFdsxd1SVbc/NPlWagjksr+3nuVjjS+BtpyJNQacl5YWIKL48yIbnZkHhV1ZsDxu6G3/pLfb/+tznb94/jQT27WwAyj5U8glZdME5CEKGwSIyPdIO3gRX2+7W28MjpIzhokEr4ilYLGc4kLKhGjutvn4T5Vm+HE+1cUK3SQKt0jNqCYKi2ty2WJyoKgrnw61C7SSTSXt2bMglrC3JQL33iM1xrEWThJeWTp1KwyQCN6C/v5Fiv7S6iYGK8HsshU5VzpaW2k22OMSID4iYeQrVVgu0N7bR8FtpbQq8EElm0JLfClxCMMxzpOnIORkb5FW1t2jvJEV4rJHRhlWW7iIYeYIXBH1UGnpWd/DV9/d4/zUf3afhq+/u8f5qP7tB07ULEz2kc2grJMyFXIw4NtcArg9c5xj1rOcPtJ7S9trF9T24aSS0nJyUQQSKbdydy6ahpPiv6tXrcWvT14cp+u5j+5X08Yvv7vH+aj+5QVX8nl5HZ8MW3unSGW0LpMrsBj5R2DjONSOpDBhsc+ear+z9jy7K2W7UItzeyyiGXAxFKJisZVvNTkr9LBrRPxK8JBPDkJXoTcxZH1HRtXpuLXp68OU/Xcx/coKKwtJrK9tLJg0lpzXktZTuY1FtOGtnJ3OnUCh8VBHw7WH8qMqi0hDOEzdW25KjGJ0JI1bbDfcEbb1OPGL7+7x/mo/uV8bi16evDlP13Mf3KCLdcQtkFyJ7r2tHgLPETG2mGMPzGxEqgKdYG4yTjGfCt4Er2d7bW9tdC8sp1kKo7CR7VUQkOsq7tCTiMBumpQCau14pejpw5R9VzH9ykfE71SSvDlBbckXMQyfM9zegh3E6/ziiGpc+wyjGRnJuIiBjzwD/A1sazf4Vvc5/By58/aY/uV6/DV9/d4/zUf3aDRUrO/hq+/u8f5qP7tPw1ff3eP81H92g0LsACTsBuT5CsV2V43EirNPr9o4kWukCxSOTCMCJAUQ7JCY8jzcnxqN227XXMFjPz7ZINcUiKxuo86ijAaV05dvHA8q9X0GL3g6QyBMW9wFOFOwit8YB26Cg00Xaq3aSKMF9c2sIpilBPLOJM6kGnSfnY6jGcipHCuORXPM5JY8p2ifKOuHXZl7yjJHpkVm+IoU4nwlJXDyCG6DNsNbCOHLY9Tk4rz2L4tDEnEGklRQt9dE5YbDWPDNBe3Pa23jNwHZwbVQ83yUp5aEEhshcMCAT3c7A1Lm4vGsaSNr0yFVX5NycuQFyoXK5JHUDrvWE4zGZJe0CRjU7WcICjckmC4wMDfPp61pX4nFLb2YidXMrwsgUg6lUq7EY8AqknyoO/E+MWsiyQTanjdvZnIjkKa5MJyy6rpDEsF67E4yDtXjsTeu9ry5m1S2zvayMerGJsK59Xj0P/AI6zV67Wsj3NlKs1tJdBLizfBKztOEdoCN1k5nf5Z2O5GNq0PZs4vOJgdPaIm/xG0gz/AOAf30HPiqCLilvI4zHdRPZtnGOYp5sIOfNeePrI86v/AGCPRo5aaOunSuM+eMYqN2g4MLq3aIsUJwySDrHIhDRyL6q4B9cY8ai9m+PGYNFcKI7uHAmjHQ+UsefeifqD4bqdwaC1mso3ADorBegZQcfVkbUWzQOXCKHPVtIyf34zXalBDbg8BOTDESepKL/+V2WzQPrCKHPxaRn+OM12qFxfi8VtC0s7aUX95YnYKoG7MTsFG5JoKPtDAr3VlaxqF1TG8lCgDuQDIY48TO0I367+Vdbnsjy3aXh0nssjHUyadUMp+nCCNLH58ZVvPV0rp2Y4bJqlu7pdM9xgBOvIhXPLhz4tuzORsWc+Ciru7ulijeSRgqIpdmPRVAySfQCgorTtdodYeIR+yzMdKMW1QzH9FNgDUfmOFf0PWtFWP4Vx9rizR+I2w5FycLka8xu+mHnREHSXBQ93UuW301I/AdzZ78Pfmwj/AJSdjsPKCY5aP0R9S+Wig1FKp+D9qIbhzH3orhRl7eUaZFHmBnDp9NCy+tXFApSlApSlApSlApSs9e9rgZGhsYzdzqdLaTiOE/pZsFVP0F1P9HxoL24uFjUvIwRVGWZiAFA6kk7AetZv+cU93tw1AIj1u5lYJjzhj2a4/WyqeTN0rlPwNBpn4vOs7AjRFgiFH+FY4dzNJnoX1sT7oXpU7gHaRrs64YwLYM8RLsRKJEODqi09xcgjDNq3U6QKBZ9jIVDtMWuJ5EaN55iC+lgQyoAAsSbnuIAPPPWuHYcLJZw81VM9sPZZCQCwkgPLY5xkZ06h6OPOtNWV4sTYXLXYBNrPgXYGTyXUaUugPm6QEkx0Co3RWoNJJZozBmRSw6MVBI+o4yK4jg8Gc8mLI3zoXr/CpUcgZQykFSAQQcgg9CCOor1QcY7NFYsqKGPVgoBP1nqa8wcOiRmaONFZveZVUFvrIGT++pFKCMbCIPzOWgcZ7+lcjPXvYyPGqTsMTJDNcnOLyeSdMj+q7scJ/fFGjf465dobw3chsLdjvj2uVf6mE9YgfCaVdgOqqSx+HOmhhVFVUAVVAVQBgAAYAA8ABQe6quN9nY7nQxLRTRZMU8Zw8ZPUA4IZT4owKnxFWtKDEcN7V3sc01vc2vtDW5GZLdlVnjYZjl5MrAYbDA6HbDIwxsM2g7cRY71vfKfL2K5P/dYyp/ca+drbZojHfQqWktsiVVG8ts2OamPFlwJF9Y8fEav7a4WRFeMhkcBlYbhlIyCD4gjegz57S3Mu1pYyjO3MuisKD105aVvq0D6xWbuuDXf4SjNxdI1wUMloWiHs+oD5aDlai6SBcMsobWVL9QpFfpNVPafgxuYNMbBJo2EsDn4Jk3Qn6J3Vh4q7DxoIll2tAkWG+jNpOxwmo5jmP6GbAVz9BtL/AEfGovbrhs1wsMWnNmZFa60ZMjRr3hGIwO8jOF1aTqx0U1ZcLu4uIWYM0SkPlJoZAG0SKdMkbA9SrgjPoCOoqB+B7qz3sXNxAP8AlZ3OpR5QTtkj0STUPAMgoOvBWtzI5t7jXF3Y0i1FkilGp2C56MAq/J57gQ4C6jVB2JnnliQiR/bYJzDfrK7uuMsWYIW0qCukxlAAOm65q7jvoL505bPBeWxLiOVSHiLDS2uInEkbKSupSRg91gd66cL4OLSW7vLqaPXccvmMF5caJEpVfedjnBJLFvIDGKDhxK8tLl44L+IwSsWNsZGVGbBA1wyo2Y5N1OnKuNWCK9cy8svf1X9uPiUAXEY+kowtyB5rpf6LmoXZOxF88/ELhMrcrybaN1B02gOxKkYzK3fIOdtNa6xs1iiSNM6Y1VF1Ek4UADJO5OB1NBw4TxqG6j5lvIsi5wcdVYdVZThkYeKsAR5VMkkCgliABuSdgB6nwrHds7WPnJ7IrLxOQfJtCwQhAQC9wSCrW6nAw6tk7KMnabb9iVlw/EnN7J10uMQofoQe5/ifU3qOlB1m/lB4erafa4WPlG2vH/t5xXaw7a2MzBIrqFnJwE5ihifRWIY/wq4hgVFCooVRsAowB9QHSuN/wyKdNE8SSofhkVWH8GBoJNVPGe08NsVRtUkz7pBENcj+oUe6vm7EKPEiqPivZK4gib8E3EkS+NuzBlxnJEDyhvZnIyB1TJ90dasOxUVryC9ojKzMVn5uTNzV95Z2YljIM+JIwRjYigjS8LuLpS/EJPZrcDJtoZMErjfn3AwSMZykelfNmFernjsdvZS+wwlUgQFNMLBNBYBpI1AHNVASxC9cde8DU3tf2c9ttmjVikq4khcE4SVSGRiOjAMBnIOxNVHZ3tDJPD7ZcyrAIOZDPbgbJKpAYOxOTJqUFQB7shHeLAgIfCO2XDnuFzxJbgsytGsulTHLpKZjKogXUrEFT5+pqZcqbDigkRWa34h3ZURWYx3KLlZQq5Ol0GliBsVUk13veHzX8EkM0EMcE6riR88wI6gkckp3JkJKhi2xAbT8NTOIdq0WQwWkZu7ldmSMgLFn+2lPdi6e7u5xspoL2SUKpZiFUDJJOAAOpJPQVmn7Sy3WV4ZGHTobqUEQjz5a7Ncn9XCfT8K9Rdk2uCH4pIJyDlbdARBGfDuHedh86TI8Qq107WXj6Y7O2JWa6ygZf6mFcc6b0KqQq/TkT1oMz2P4ZdxCZ+HzrJbLIUSKcBUmZWPOkhMQxbR8zKIqqy/Jk47wNaQdr5E2ubG7jPiY0E6/uMBZsfWin0q9sbJIYkiiULHGoRFHgqjAH8K70Gcbtsh2itb6Q+QtZU/+U4RR/GqqPi19fXUlsF9hhiVWmdXSSYF/diBAMcLlO8SOYVBXcFhjS9o+Mi1t2k063JCRRjrLK50xxj62IyfAZPhXnszwU21uEdtcrkyzSf2kz7u31Z2A8FVR4UEnhPCIraIRwIEQZPiSzHqzMd3YncsSSamUpQKUpQKy/Z78juXsW2iYNPaH9Hq+VgH/AEnYED5kij4TWoqm7U8HeeENAQtzAwmt2PTmKD3W+g6lkb0c+QoLmlQOBcXW6t45kBUON1bqjgkPGw8GVgVPqpqfQZe7/Ir9ZRtb3rLHL5R3OAsUnoJFAiJ+csXma1FQOLWcVzHJbS7iRO8viFJIDL5EMMgjoQD5VB7J8UeSN4bk5ubVuVMdhr2zHMB4LImG9DqHw0EvjPZ6G6C85O8m8cikrJE3zo5FIZD9R38c1U+03lltMGvrf+0RRz4x+kiXCzj6UYDfQPWtRSgr+BX9vLCrWbI0Q2Gjop8V0/AR80gEdMCuvFuJJbwSzSnCRI0jY64UZ28z4AedV3FeyaSSGeB2trn+2ix38dBKh7sy+jDI8CtZ7j15dObazvIV+WuYgZ4jmKVIyZmUqx1xOREBoOoEE4Y7igv+yfCXSNp7kflVziSb6HzIF+hGp0+p1N1Y1fVkp7yd+LtarO0cQtVuAFSIkOZmTGWQ93ABx1z41X3/AGquYo+JQSMouLKA3UUqKAJo9DFSyNqAYMulsbHqMUG9pWV4FxEzG303wkkaPmyRfIHK6AGI0IGTTI6dT6eNe+xPEpp1vOdIX5V3Pbp3UGEjbCnuqMt5k7egoNPWW7QJ7Hcx3ybRyFILseBRjpinP0o3IBPzHb5oqu4l2nltoIXnldYXuZoprnQh5KJJKkWwTSoZlVS7KQN+mRi5jsWurO5ilmW4inV0hkXRvE8SgZKd0sHL94Y8NhQaGsrfx2NlcPO6l7q5bWsagvI7KoUcqIdMKMF8Dr3mqD2e4tfX9pbmMeyxtFGZLiQBpJG0DUYYt1VSc4kkz5hD1rScF7Nw2uoxKTI//Emcl5JT9ORtz6DoPACgq/wbd3u92xtID/y8L/KuPKadfcB+ZF5++elX/DuGxW8axQRrHGvRUAAH7h4+vjUmlBzubhY0Z5GCogLMx2CqBkknwAG9Z/slbtKZL6ZSHucCJWG8VsuTEmPBmyZG9ZAPhFc+0P5ZcpYrvEoWe7P6PV8lAf8AqupJHzI2HxCtDb30bs6xujNGdLhWBKNjOGAPdOPA0HelKoe1vE3VEgtji5uiYoj/AGYxmScjyjTf1YoPioItj+W37Tne3sy0UPlJcY0zS+oQZiU+Zl9K1FReFcMjt4Y4YRpjjUIo9B4k+JPUnxJJqVQKUpQKUpQKUpQZc/kXEPK2v236YjuwNvqEyD7cY8Xqzvr2cy8qCMDuhudIcoATggIpDPICPdyowQdW+K78c4Ql1byQyZAcbMvVGByrqfBlYBgfNRVbwLi009rKjaFvYNUMgIOkTBe7Jjry3BWQejY6g0FB2XA9s4hfTzM8cH5GkkjAZEfenYDZFUy4UaQB8l4kk1adoJhE0PE4DqjVAtxp/rLRu8JOm5iY8wfRMg8aztvZGxaCxtYm4jdxKJC0rCOG21Mx5rAAgSs2oj3pDv3sYFbHhl9NkQ30UKNIGKmF2eN8e+p1opVsHOMEEZOdiKC6RwQCDkHcEeI869VmOyrm2lk4e5OIhzLUn4rYnATPi0LfJn6JjPjWnoFZztkxQ2UvwxXkWr0EqyQD/wCUy1o6r+P8IW6tpYGOkSKVDDqjdVceqthh6qKCjn4fcLxZrpIdcRtVtx8ogJYStJnB+HDY89ulQr7slcSRcRmkCNdXsBto41buQx6GVRrYAsSzFmOPQDbfQdluMtcQfKgLcRHlXCfNlX3sfQYYdT4q4q5oM5wyKdVtk9mVGjVY3lZ0OlAq69IXdixUAZx4E9MGPwjh1xZSXSpCJ4555LmNlkVdJlwWSQNuAGBwy6sg9BitXSgz0dlcQxxKESdW5rXKagMmR9Z5eoYYBmYYYrlTuc4FQez/AAgcOivpyogt2JuEtwciFUi7527ql2BbSpIAAwfAa+sv2tf2mSPh6b87Elx9C1Vu8D5GVgIgPEFz8NBO7FWZi4bZxsMMlvEGB8G5a5H8c1dUpQKgcc4utrbyTOCQg2VersSAkajxZmIUerCp9ZcflvEPO2sG9MSXZH/cQoftyeaUHm0t5bKyeRwHu7hw8rAEqs0rKgzjcQQrpGfmRZ8arrLi8/C0EfEIuZbrnF7ArHqSWe5i3ZGLEsXXUpLeFO0PaFIbxuel288eBaQ26y4lRkQu2U7j/KZVhISFEYIXfJs+BcdvGnWO/tY4BMjvFy5eYU0acpL3QNWGyGXbbHlQXtlxaKaLnRSK8WCRID3SB1IboQN9/Q+VUnZWM3EknEJARzhy7ZT8FqDlWxjZpW+UPpyx8NcePW6ytDwyAaYige405AS1U6RFt0MzDR+osh8K1aqAABsBsAKD7SlKBSlKBSlKBSlKBWX7Rj2S4S/XaMhYLsfotR5c5/6Tscn5kj/NFaiudxAroyOAysCrKRkMCMEEeIIoKG8le0lmmS2kuUnKu3I5ZdXVFjwVd11IVVSCCSCWyOhrPXPHplkN9xJVtIoI5Da2pbXLI5XvSyBM7Bdgo93WxJGMm34BrVZuHPIySwLmCXYs1u2eTJvszRkctgQQTGCdnqm7bW0Efsto7b3cge5kclnkggw7IW94630IqKMd4hV8KC/43byXFrBd26FbmELcRI2ASGQcy3Y+GtCU9GCn4au+E8UjuYI5oTlJFDL57+BHgwOxHgQRUXh97PJLqMXLtyuF1nEhbOdRQDuIRtgtqyBlV3qss/yK/aE7W96zSw9cR3OC0sXoJADKo+csvmKDUUpSgoONcDkEourIqtwAEdGyEuYwciOTHusMnRIASuSCCCRXThHa6GZ+S+YLke9bzYV/rXfEqfTQsKu6x3F+EQ3PGFjuIklT2JzpdQwB9oTcZ6H1G9Bsc18zWc/mJCuBDNeQgdFS7n0j6ldmA/dT+YNs3/HM9z44uLiaRf8A22fQf3rQfLzteJGaHhqi6mGzOD8jAfOWUbEj+zTLnyHUT+z/AAAWyuWcyzynXPMwAMj4wNhsiKNlQbKPMkk13Ye3VDfJGoRFvHCqoACjlQ7ADYCtPQKUoTQUvari7wwhYMG5uG5MAPTmMCS7D5kahpG9Ex4iqfjNxDw2yhti0ixsdEs4V2KIcmWaRkB0NIxI1nGGl1fCak8Ab2qeTiDbxKGhtBgn5IH5SYDxMrqMYHuRp841a8L44k/cdTFNjLQSDDAdM46OvhqUlfDNBE4PxEvrFvy5LREAjm5rHU+klgGOrXGMr39Wx1Lg6ajWFzFBatxCZ5mDxiQc7BeKNlUiBAMDJbH0mYqCThccpf5PY0mDWjvbwyMfabdD8lMmDkcsgiNi2kEppyuoeNdbn8tvxGN7exZZJPKS6wDHH6iJSJD9Jo/mmgl9k+FPHG81wB7TctzZvHRthIQfFY0wnqQx+Kr2lKBSlKBSlKBSlKBSlKBSlKDP9rbF9Md1bqWntCXCjrNEcc6D1LKAV+miVNs0tpjHeRhGaSNQk2N+W26hSd1BLdBjJO9WdZKztVt7mWxlUG1vBJLAD0DHJuLf6jkyqPJpB0Sg98Z7exrKbayU3d2cjlxlQsZwd5ZT3Y8YO27bdK6yWb31k0NwRFdRadTJvyrhMPHNHnGVzpcehKnxFQ+HcFSKBbNVa09nkQpOiKBJgjS6OcqZXU6HyCSWcYIINeo+0SpeXfLgZ0txEl1OZBkYQsAkeO8qK7M26nvNgMdqC57M8aNzAGddE0bGKeP+zmTZ1/VOzKfFWU+NW1Zfi/5HeJdjaC4KQXXkj50wTn955THydD0StRQKzL/02v7E/wDuErTVmX/ptf2J/wDcJQe73+UOwhkeKe6jikjOlkc4IP8A+EEH99SOD9tLO7kMdrOkzBS50HOlQVG/luw/71Fm4dK8N7CsSq8jScuRyNLLIvvZUFsrkjSQD3fI5qels5ukcxhVSF1ZgwwXd4jpUYBIAQ7kDqKCF2P9/iH7ZJ/pQ1o6znY/3+Iftkn+lDWjoFZrtbcNM0dhCSHuQTMyneK1XaVvRnyIl9XJ+A1e8QvkgieWVgscal3Y+CqMk/wrP8ChlSC4vZoybm4Uy8o9Y40UmC39CBu305H9KDt2ga8hjROFwwEIoB5hICqMBUjRSNRAycMyjAAyc7UA4Jc8QHy3ElXlkExw2qxyQv4d6ZmkifyIAJHQkGpcfYqz4hbx3HMleWRA63Uc0iuGI6rhtKAHPcxhemBUzs3w1pABfaZrixmaJZ8AGVdCsjNjx0yDK5xrTPUA0EzjHEHsrNVVmuLhyIYOZp1SzNnTq0Ko0gZZiAMKjGpnZ7gwtbdIgS7DLSOeskjEtJI3qzkn0zjwqp4L+WXj3h3gg1W9r0wxziecfrMOWp+ajHo9aigUpSgUpSgUpSgUpSgUpSgUpSgVU9puCm5gKo2iZGEsEn9nMm6N+r1Vh4qzDxq2pQZWK59shtruOEGe2d9cJIDI+l4pogx2DqTkE4DaRuA2RH7O9mZJBfvex8oX02rk6wSIlRUCyNGcd4A6lViMHGdzUq9/Ir9Zhtb3pWKbyjuMaYZfQSDETHzEXrXzjHZi4u52Se5dbHAIii7jSk51JJKDq5Yx0XTkPgnbJBwnikN0bqwmeCYxjSwi2UwuCugjU2l03RgCcdw7asCR2SvnAktLhi09oQhc9ZoTnkzepZQVb6cb1Kg7MQxG3FuogS3LFUjUDVqQqVY+KnOojqWVDnu7we1tu0TR38KkvbAiVVG8tq2DKvqyYEi+qEfEaDS1mZP6bX9if/cJWit7hZEV0IZXAZWG4ZSMgg+II3rOv/Ta/sT/AO4SgouOXckL3MVnbSfhG7lKrOIjoWNgoWYzY0hY4wO7nOtScHOTa9l+AR2dwIreOYKsJ58rh8XE2tMOS2zyf8Qlh4OACQML0u+0d+ssixcNaeNXKrILiGPWB46X3GDkeuM1x4Le3EvEA1zZm0Jt5P66OTm4khxkRnAK56nfv0E3sf7/ABD9sk/0oa0dZzsf7/EP2yT/AEoasO0XGha27Sadb7JFGOssrnTHGPVmIGfAZPhQVXF/y29W1G8FsUnufJ396CA+e45rDyWMdHqw47rQrKtxHCIwe5LgJITjOtsgqQBsR01EkN0H3s7wM29toZ9U0haSaUY78z7u4yOgOAoI2VFHhWek/kvtopDLBbw3BO7x3WZCx80lk1MjHqQwZSfm7mgqezkNlLdyJYX0lnMxLyW1vNBJE5O7PEGR03wc6cMB1Va0nHlMccVhaMyy3RYGTJLRxdZ7gsd9fe0gn45V8BVlwm6hS3aUQi1jTXqDKiaRHkMx0ErpBDbg4IGRsQah9krZpDJfTKVkusctWG8NsuTFHjwZsmRvpSY+EUF7ZWaQxpHEoVI1CKo6KqjAH7hXelKBSlKBSlKBSlKBSlKBSlKBSlKBSlKCJxbhkdzBJDMNSSKUYeh8QfBh1B8CAarOyXE3eN4Lk5ubVhFKenMGMxzgeUiYb0bWPhq+rMdqkNtJHxBAcQjl3IHx2pOS2MbtC3yg+jzB8VBp6V5RwQCCCDuCOhHmPMV6oMv2d/I7l7BtoiGntD+j1fKQD1idgQPmSKPhNen/AKbT9if/AHCVN7VcIeeENBgXMDCa3Y9OYoI0MfmOpZG9HJ8BWWXtjbfhCC6lkEKSWTjS+zCQXCBotPVpFYMpVQTlTQfoVRvwcnO52DzNPLyWY4UkEgAnAyQCcDfAql/noGPyNneyj5wgKA/Vz2jJ/hXk9u4kz7TDdWwHVpbd9A+uSPWij1JFB67H+/xD9sk/0oa5WX5bftMd7eyLRQ+UlxgrNL6iMZiU+Zl9KobHj2pLtLGRWmvb2SOCRCGCryYTJPkHBWNMn1bSvjW74VwyO2gjhhGEjUKo8cDxJ8WJ3J8SSaCXSlQOO8YW1t3mcFtI7qL70jkhUjUeLM5Cj1NBTcf/ACy6SxXeJAs936pn5KA/9R1LMPmRkfGK1FU3Zbg7QQkzENcTMZp2HQyNjurn4EUKi/RQVc0ClKUClKUClKUClKUClKUClKUClKUClKUCvjoCCCMg7EHxFfaUGY7LMbaWTh750xDm2pPxWxOOXk9TC3c/VMR8a09UXazhbyRpNbDNzatzYfDXth4SfBZEyvodJ+Gvt12sjHDjex99OXrRehZzssZHg5kIQjwO1By4zxqV5vZLHTz8BpZWGUtUbozD45W30R58NRwBv24D2Pt7Qs8a653JaSeTBkkY7klsbAn4VAX0qB2ZnjtYWVy0kxZ3uZlUkPcBdcoyOmkDSoOO6gUdKnQdsrd9GkvlzEoUowPyylomwfhYK3e6ZUg4IIoLylUtt2tgfONYISWQAow1LC+iUr4HS+AR13B6EGvg7WxExgLMeavMTETd5QqMSPqV1/eSOoNBF4n2LTnG6sdNteYI5iqNEoJBKTIMa1JA7wwwwCDtip3Z/j3tAdJE5VxCQs0ROdBIyrKfjjYAlW8cEbEEDvb8bjdNahiOa0Hu/Gshjb9wcEZ9M9KzXHuKIGi4hAG+QVTK2k4mspGw5B8dB+WGdxoOw17htay6/lvEM9bawYgeUl2Rgn1EKHH68h8Uqb2q4w8MKpb4NzcNyYAdwHIJMhHzI0DSH0THiKm8E4Qlrbxwx5KxjGT1djuzsfFmYlifNjQTqUpQKUpQKUpQKUpQKUpQKUpQKUpQKUpQKUpQKUpQK/PeO8Okhvre3QE2l5dpc+kU0QaaRP1ZGRJAPnLL5iv0Ks324OhLWfOFt7qF3PkjkwsT6ATFv8NBFk4VzbmV4XhSQiRZRHKfllKskfNi04Do2n5TcjQV3BwPEfZxI4LII0IdZLdncyH5YxxlQqMQS/0V2HXGK+WFlPEWWFZBG6EKJFUtaO8i5VHBHNhALPgnK8tQD3gF+WvAGFvLZSxM0CzqYmQaRynIk7uHLIYpCwBzkBUI6bBxsOzrQCVjLASyTRS6pDiLmzPJGUYrmPPMAdMANpRhuO9JtxHG9gXuLYC3haJ/lh3iyooKZHeGYm648fKuacMu1kgkuBzhb3DFimMzRm2Ecdxo276kkMg8SxUe6KsuMWRdrRooSMXSyvgKCF5cgLsM+bD136daDjw2PQHUSwNAtw85kEm45khmCMuNKnU4GdW64ON9uPDOBpquIWaJFniKy28UhZTI2RJKsbAcrIcZAGDqBO+7d4rORJLuPltieeOSNlA0hOTAhyc90qYm2O5GMZzUG7leza4uFDiBFuZnSUKeW+SweGQb6Zm3MZzu2e77pDj/ACZxyXUMF9cggiBLeBW6hAq82Y/SlkX7EaeZrd1VdlOHG3sbWF9mihjjb9ZUUN/3zVrQKUpQKUpQKUpQKUpQKUpQKUpQKUpQKUpQKUpQKUpQKjcT4clxDJDKMxyo0bDzVgQd/A4PWpNKDP8AZPijsrW1yfyq1wkhP9an9XcL5rIoyfJg6+FaCqfj3Z/nlJInMFzFnlTKM4B6o6/1kTYGUPkCCCAagR9sTB3OJxG1Ybc4Za3f1EuPks/NlCkebdaDT0qPZ8QjlXVDIkinoyMGH8VJFcOJ8et7YZuJ4oh9N1XP1AnJPoKCfWW42/tt0lmm8ULJPdnbHdIaG39WdwrsPBE398Ufjdxed2wRoYj1u5kK7foIXAaRvJnCoOvf6VdcF4LHaxCKEHGSzMxLNI7btI7Hd3Y7kn/xgUE+lKUClKUClKUClKUClKUClKUClKUClKUClKUClKUClKUClKUCvhFKUFJd9hrCUlpLK2ZjuSYY8n6yFya78O7K2du2q3tYImHxJEin7QGaUoLWlKUClKUClKUClKUClKUClKUClKUH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47122" name="AutoShape 26" descr="data:image/jpeg;base64,/9j/4AAQSkZJRgABAQAAAQABAAD/2wCEAAkGBhQSEBQUEBQWFBQUGRsVFxcXGBgdIBYYHBgaHRoYGxoaHCYgFxkjGhwaIS8gIycpLC0sFiAxNTAqNSYrLCkBCQoKBQUFDQUFDSkYEhgpKSkpKSkpKSkpKSkpKSkpKSkpKSkpKSkpKSkpKSkpKSkpKSkpKSkpKSkpKSkpKSkpKf/AABEIANQA7gMBIgACEQEDEQH/xAAbAAEAAwEBAQEAAAAAAAAAAAAABAUGAwIBB//EAEoQAAIBAwIDBQMGCQoFBQEAAAECAwAEERIhBRMxBiJBUWEUMkIjUmJxktIVFyRUY3J0gZEHFjVDU1WClLO0M0RzobE0k6Ky0YP/xAAUAQEAAAAAAAAAAAAAAAAAAAAA/8QAFBEBAAAAAAAAAAAAAAAAAAAAAP/aAAwDAQACEQMRAD8A/ca4X1/HDG0kzrHGgyzMQAB6k18v75IYnllYJHGpdmPgoGSaz3CeEPdut3fKRg67a2bpbj4ZHXo1wRuSfczpG+SQ9r2lubj/ANDaExnpNdMYVbyKR6WlYfrKgPga6LbcTIyZ7JT5C2nYfa9pH/itFSgzR4lxGHea2iuUHVrWQq+MdRDNgH6hLn668x/yk2ByGn0OvvxvHIrxnydCuVP11p6pePdnBMRLC3Juox8nMo8OvLkH9ZET1Q/WMHBoI34xLD85X7L/AHafjEsPzlfsv92pvZzjftMbcxeXPC3KniznRIADsfiRlIZW8VYeOQLbFBnPxiWH5yv2X+7T8Ylh+cr9l/u1o8UxQZz8Ylh+cr9l/u0/GJYfnK/Zf7tSe0XamKx5TXAcRSOI+aNOmNmzjXlgwXb3gCB44qZecUEckKaHbnMVDKUwpCs3eywONKnoDQVX4xLD85X7L/dp+MSw/OV+y/3akJ2nD8xreGWeOJmRnTRhmXZ1jDuDJpOxIGMggEkEVH4h27toreC5JZradlUTLp0x6sgGQFg6gEEHunSQc4xQPxiWH5yv2X+7T8Ylh+cr9l/u1aXnFRG8KhGfntoVlKYB0M+TlgcaUbcA1x7Q8fW0RHeORw8iRDRoyGkYKudbrsWIGfCgg/jEsPzlfsv92n4xLD85X7L/AHamTdoRGJGuIpYI442mZ35ZXSmNQ+TkY6sEHGN/DNeU7REOqyW80etGdSeWRhACVOhzpfB909d8E4OAi/jEsPzlfsv92n4xLD85X7L/AHa8r2zJnWD2O6ErxGcITbDuBlU5PtGAdTAYzV/Z3HMjR9LLrUNpbZlyAcMAThh0O/WgovxiWH5yv2X+7T8Ylh+cr9l/u1o8UxQZz8Ylh+cr9l/u0/GJYfnK/Zf7taPFZ7tBxSVpVs7M6Z5F1yS4BFtDnHMwdmkYgqinbIZjspBDj+MS1c6LUvdzf2UCMWHqxbSka/SdgPrr2s3E5cEJaWy+UjSzt+8Jy1B+pm+urXg3A4rWPRCDudTuxLPI56vI53dz5n/xtU+gzrw8UXdZbKX6Jiniz/iEsmPsmvC9sTCwXiMDWmTgS6hJASTgDnKBy8/pVT0zWlrzLEGUqwDKRggjIIPUEHqKD6DnpX2siEPC5FCknh8rBNJOfY5GOF0n83ZiFwfcJGO6SF11Bl+1DCa6tbU7xjVeTqATqSAry00gd4NM6Njx5JHjU/hfa+1uDGIpDmZS8WtJE5qj3ihkUB8ZyQMkDfpUW3Ufhi4J+G0twPqM10W/+o/hWY7FcOX8HcOvbmYcqygZ0RVA7zIUJdix1kLkAALu2+dqDejjEJaZQ4LW+DKN8plNYyPVd9qr/wCettqZTzgyqsjA21yNKMSFdsxd1SVbc/NPlWagjksr+3nuVjjS+BtpyJNQacl5YWIKL48yIbnZkHhV1ZsDxu6G3/pLfb/+tznb94/jQT27WwAyj5U8glZdME5CEKGwSIyPdIO3gRX2+7W28MjpIzhokEr4ilYLGc4kLKhGjutvn4T5Vm+HE+1cUK3SQKt0jNqCYKi2ty2WJyoKgrnw61C7SSTSXt2bMglrC3JQL33iM1xrEWThJeWTp1KwyQCN6C/v5Fiv7S6iYGK8HsshU5VzpaW2k22OMSID4iYeQrVVgu0N7bR8FtpbQq8EElm0JLfClxCMMxzpOnIORkb5FW1t2jvJEV4rJHRhlWW7iIYeYIXBH1UGnpWd/DV9/d4/zUf3afhq+/u8f5qP7tB07ULEz2kc2grJMyFXIw4NtcArg9c5xj1rOcPtJ7S9trF9T24aSS0nJyUQQSKbdydy6ahpPiv6tXrcWvT14cp+u5j+5X08Yvv7vH+aj+5QVX8nl5HZ8MW3unSGW0LpMrsBj5R2DjONSOpDBhsc+ear+z9jy7K2W7UItzeyyiGXAxFKJisZVvNTkr9LBrRPxK8JBPDkJXoTcxZH1HRtXpuLXp68OU/Xcx/coKKwtJrK9tLJg0lpzXktZTuY1FtOGtnJ3OnUCh8VBHw7WH8qMqi0hDOEzdW25KjGJ0JI1bbDfcEbb1OPGL7+7x/mo/uV8bi16evDlP13Mf3KCLdcQtkFyJ7r2tHgLPETG2mGMPzGxEqgKdYG4yTjGfCt4Er2d7bW9tdC8sp1kKo7CR7VUQkOsq7tCTiMBumpQCau14pejpw5R9VzH9ykfE71SSvDlBbckXMQyfM9zegh3E6/ziiGpc+wyjGRnJuIiBjzwD/A1sazf4Vvc5/By58/aY/uV6/DV9/d4/zUf3aDRUrO/hq+/u8f5qP7tPw1ff3eP81H92g0LsACTsBuT5CsV2V43EirNPr9o4kWukCxSOTCMCJAUQ7JCY8jzcnxqN227XXMFjPz7ZINcUiKxuo86ijAaV05dvHA8q9X0GL3g6QyBMW9wFOFOwit8YB26Cg00Xaq3aSKMF9c2sIpilBPLOJM6kGnSfnY6jGcipHCuORXPM5JY8p2ifKOuHXZl7yjJHpkVm+IoU4nwlJXDyCG6DNsNbCOHLY9Tk4rz2L4tDEnEGklRQt9dE5YbDWPDNBe3Pa23jNwHZwbVQ83yUp5aEEhshcMCAT3c7A1Lm4vGsaSNr0yFVX5NycuQFyoXK5JHUDrvWE4zGZJe0CRjU7WcICjckmC4wMDfPp61pX4nFLb2YidXMrwsgUg6lUq7EY8AqknyoO/E+MWsiyQTanjdvZnIjkKa5MJyy6rpDEsF67E4yDtXjsTeu9ry5m1S2zvayMerGJsK59Xj0P/AI6zV67Wsj3NlKs1tJdBLizfBKztOEdoCN1k5nf5Z2O5GNq0PZs4vOJgdPaIm/xG0gz/AOAf30HPiqCLilvI4zHdRPZtnGOYp5sIOfNeePrI86v/AGCPRo5aaOunSuM+eMYqN2g4MLq3aIsUJwySDrHIhDRyL6q4B9cY8ai9m+PGYNFcKI7uHAmjHQ+UsefeifqD4bqdwaC1mso3ADorBegZQcfVkbUWzQOXCKHPVtIyf34zXalBDbg8BOTDESepKL/+V2WzQPrCKHPxaRn+OM12qFxfi8VtC0s7aUX95YnYKoG7MTsFG5JoKPtDAr3VlaxqF1TG8lCgDuQDIY48TO0I367+Vdbnsjy3aXh0nssjHUyadUMp+nCCNLH58ZVvPV0rp2Y4bJqlu7pdM9xgBOvIhXPLhz4tuzORsWc+Ciru7ulijeSRgqIpdmPRVAySfQCgorTtdodYeIR+yzMdKMW1QzH9FNgDUfmOFf0PWtFWP4Vx9rizR+I2w5FycLka8xu+mHnREHSXBQ93UuW301I/AdzZ78Pfmwj/AJSdjsPKCY5aP0R9S+Wig1FKp+D9qIbhzH3orhRl7eUaZFHmBnDp9NCy+tXFApSlApSlApSlApSs9e9rgZGhsYzdzqdLaTiOE/pZsFVP0F1P9HxoL24uFjUvIwRVGWZiAFA6kk7AetZv+cU93tw1AIj1u5lYJjzhj2a4/WyqeTN0rlPwNBpn4vOs7AjRFgiFH+FY4dzNJnoX1sT7oXpU7gHaRrs64YwLYM8RLsRKJEODqi09xcgjDNq3U6QKBZ9jIVDtMWuJ5EaN55iC+lgQyoAAsSbnuIAPPPWuHYcLJZw81VM9sPZZCQCwkgPLY5xkZ06h6OPOtNWV4sTYXLXYBNrPgXYGTyXUaUugPm6QEkx0Co3RWoNJJZozBmRSw6MVBI+o4yK4jg8Gc8mLI3zoXr/CpUcgZQykFSAQQcgg9CCOor1QcY7NFYsqKGPVgoBP1nqa8wcOiRmaONFZveZVUFvrIGT++pFKCMbCIPzOWgcZ7+lcjPXvYyPGqTsMTJDNcnOLyeSdMj+q7scJ/fFGjf465dobw3chsLdjvj2uVf6mE9YgfCaVdgOqqSx+HOmhhVFVUAVVAVQBgAAYAA8ABQe6quN9nY7nQxLRTRZMU8Zw8ZPUA4IZT4owKnxFWtKDEcN7V3sc01vc2vtDW5GZLdlVnjYZjl5MrAYbDA6HbDIwxsM2g7cRY71vfKfL2K5P/dYyp/ca+drbZojHfQqWktsiVVG8ts2OamPFlwJF9Y8fEav7a4WRFeMhkcBlYbhlIyCD4gjegz57S3Mu1pYyjO3MuisKD105aVvq0D6xWbuuDXf4SjNxdI1wUMloWiHs+oD5aDlai6SBcMsobWVL9QpFfpNVPafgxuYNMbBJo2EsDn4Jk3Qn6J3Vh4q7DxoIll2tAkWG+jNpOxwmo5jmP6GbAVz9BtL/AEfGovbrhs1wsMWnNmZFa60ZMjRr3hGIwO8jOF1aTqx0U1ZcLu4uIWYM0SkPlJoZAG0SKdMkbA9SrgjPoCOoqB+B7qz3sXNxAP8AlZ3OpR5QTtkj0STUPAMgoOvBWtzI5t7jXF3Y0i1FkilGp2C56MAq/J57gQ4C6jVB2JnnliQiR/bYJzDfrK7uuMsWYIW0qCukxlAAOm65q7jvoL505bPBeWxLiOVSHiLDS2uInEkbKSupSRg91gd66cL4OLSW7vLqaPXccvmMF5caJEpVfedjnBJLFvIDGKDhxK8tLl44L+IwSsWNsZGVGbBA1wyo2Y5N1OnKuNWCK9cy8svf1X9uPiUAXEY+kowtyB5rpf6LmoXZOxF88/ELhMrcrybaN1B02gOxKkYzK3fIOdtNa6xs1iiSNM6Y1VF1Ek4UADJO5OB1NBw4TxqG6j5lvIsi5wcdVYdVZThkYeKsAR5VMkkCgliABuSdgB6nwrHds7WPnJ7IrLxOQfJtCwQhAQC9wSCrW6nAw6tk7KMnabb9iVlw/EnN7J10uMQofoQe5/ifU3qOlB1m/lB4erafa4WPlG2vH/t5xXaw7a2MzBIrqFnJwE5ihifRWIY/wq4hgVFCooVRsAowB9QHSuN/wyKdNE8SSofhkVWH8GBoJNVPGe08NsVRtUkz7pBENcj+oUe6vm7EKPEiqPivZK4gib8E3EkS+NuzBlxnJEDyhvZnIyB1TJ90dasOxUVryC9ojKzMVn5uTNzV95Z2YljIM+JIwRjYigjS8LuLpS/EJPZrcDJtoZMErjfn3AwSMZykelfNmFernjsdvZS+wwlUgQFNMLBNBYBpI1AHNVASxC9cde8DU3tf2c9ttmjVikq4khcE4SVSGRiOjAMBnIOxNVHZ3tDJPD7ZcyrAIOZDPbgbJKpAYOxOTJqUFQB7shHeLAgIfCO2XDnuFzxJbgsytGsulTHLpKZjKogXUrEFT5+pqZcqbDigkRWa34h3ZURWYx3KLlZQq5Ol0GliBsVUk13veHzX8EkM0EMcE6riR88wI6gkckp3JkJKhi2xAbT8NTOIdq0WQwWkZu7ldmSMgLFn+2lPdi6e7u5xspoL2SUKpZiFUDJJOAAOpJPQVmn7Sy3WV4ZGHTobqUEQjz5a7Ncn9XCfT8K9Rdk2uCH4pIJyDlbdARBGfDuHedh86TI8Qq107WXj6Y7O2JWa6ygZf6mFcc6b0KqQq/TkT1oMz2P4ZdxCZ+HzrJbLIUSKcBUmZWPOkhMQxbR8zKIqqy/Jk47wNaQdr5E2ubG7jPiY0E6/uMBZsfWin0q9sbJIYkiiULHGoRFHgqjAH8K70Gcbtsh2itb6Q+QtZU/+U4RR/GqqPi19fXUlsF9hhiVWmdXSSYF/diBAMcLlO8SOYVBXcFhjS9o+Mi1t2k063JCRRjrLK50xxj62IyfAZPhXnszwU21uEdtcrkyzSf2kz7u31Z2A8FVR4UEnhPCIraIRwIEQZPiSzHqzMd3YncsSSamUpQKUpQKy/Z78juXsW2iYNPaH9Hq+VgH/AEnYED5kij4TWoqm7U8HeeENAQtzAwmt2PTmKD3W+g6lkb0c+QoLmlQOBcXW6t45kBUON1bqjgkPGw8GVgVPqpqfQZe7/Ir9ZRtb3rLHL5R3OAsUnoJFAiJ+csXma1FQOLWcVzHJbS7iRO8viFJIDL5EMMgjoQD5VB7J8UeSN4bk5ubVuVMdhr2zHMB4LImG9DqHw0EvjPZ6G6C85O8m8cikrJE3zo5FIZD9R38c1U+03lltMGvrf+0RRz4x+kiXCzj6UYDfQPWtRSgr+BX9vLCrWbI0Q2Gjop8V0/AR80gEdMCuvFuJJbwSzSnCRI0jY64UZ28z4AedV3FeyaSSGeB2trn+2ix38dBKh7sy+jDI8CtZ7j15dObazvIV+WuYgZ4jmKVIyZmUqx1xOREBoOoEE4Y7igv+yfCXSNp7kflVziSb6HzIF+hGp0+p1N1Y1fVkp7yd+LtarO0cQtVuAFSIkOZmTGWQ93ABx1z41X3/AGquYo+JQSMouLKA3UUqKAJo9DFSyNqAYMulsbHqMUG9pWV4FxEzG303wkkaPmyRfIHK6AGI0IGTTI6dT6eNe+xPEpp1vOdIX5V3Pbp3UGEjbCnuqMt5k7egoNPWW7QJ7Hcx3ybRyFILseBRjpinP0o3IBPzHb5oqu4l2nltoIXnldYXuZoprnQh5KJJKkWwTSoZlVS7KQN+mRi5jsWurO5ilmW4inV0hkXRvE8SgZKd0sHL94Y8NhQaGsrfx2NlcPO6l7q5bWsagvI7KoUcqIdMKMF8Dr3mqD2e4tfX9pbmMeyxtFGZLiQBpJG0DUYYt1VSc4kkz5hD1rScF7Nw2uoxKTI//Emcl5JT9ORtz6DoPACgq/wbd3u92xtID/y8L/KuPKadfcB+ZF5++elX/DuGxW8axQRrHGvRUAAH7h4+vjUmlBzubhY0Z5GCogLMx2CqBkknwAG9Z/slbtKZL6ZSHucCJWG8VsuTEmPBmyZG9ZAPhFc+0P5ZcpYrvEoWe7P6PV8lAf8AqupJHzI2HxCtDb30bs6xujNGdLhWBKNjOGAPdOPA0HelKoe1vE3VEgtji5uiYoj/AGYxmScjyjTf1YoPioItj+W37Tne3sy0UPlJcY0zS+oQZiU+Zl9K1FReFcMjt4Y4YRpjjUIo9B4k+JPUnxJJqVQKUpQKUpQKUpQZc/kXEPK2v236YjuwNvqEyD7cY8Xqzvr2cy8qCMDuhudIcoATggIpDPICPdyowQdW+K78c4Ql1byQyZAcbMvVGByrqfBlYBgfNRVbwLi009rKjaFvYNUMgIOkTBe7Jjry3BWQejY6g0FB2XA9s4hfTzM8cH5GkkjAZEfenYDZFUy4UaQB8l4kk1adoJhE0PE4DqjVAtxp/rLRu8JOm5iY8wfRMg8aztvZGxaCxtYm4jdxKJC0rCOG21Mx5rAAgSs2oj3pDv3sYFbHhl9NkQ30UKNIGKmF2eN8e+p1opVsHOMEEZOdiKC6RwQCDkHcEeI869VmOyrm2lk4e5OIhzLUn4rYnATPi0LfJn6JjPjWnoFZztkxQ2UvwxXkWr0EqyQD/wCUy1o6r+P8IW6tpYGOkSKVDDqjdVceqthh6qKCjn4fcLxZrpIdcRtVtx8ogJYStJnB+HDY89ulQr7slcSRcRmkCNdXsBto41buQx6GVRrYAsSzFmOPQDbfQdluMtcQfKgLcRHlXCfNlX3sfQYYdT4q4q5oM5wyKdVtk9mVGjVY3lZ0OlAq69IXdixUAZx4E9MGPwjh1xZSXSpCJ4555LmNlkVdJlwWSQNuAGBwy6sg9BitXSgz0dlcQxxKESdW5rXKagMmR9Z5eoYYBmYYYrlTuc4FQez/AAgcOivpyogt2JuEtwciFUi7527ql2BbSpIAAwfAa+sv2tf2mSPh6b87Elx9C1Vu8D5GVgIgPEFz8NBO7FWZi4bZxsMMlvEGB8G5a5H8c1dUpQKgcc4utrbyTOCQg2VersSAkajxZmIUerCp9ZcflvEPO2sG9MSXZH/cQoftyeaUHm0t5bKyeRwHu7hw8rAEqs0rKgzjcQQrpGfmRZ8arrLi8/C0EfEIuZbrnF7ArHqSWe5i3ZGLEsXXUpLeFO0PaFIbxuel288eBaQ26y4lRkQu2U7j/KZVhISFEYIXfJs+BcdvGnWO/tY4BMjvFy5eYU0acpL3QNWGyGXbbHlQXtlxaKaLnRSK8WCRID3SB1IboQN9/Q+VUnZWM3EknEJARzhy7ZT8FqDlWxjZpW+UPpyx8NcePW6ytDwyAaYige405AS1U6RFt0MzDR+osh8K1aqAABsBsAKD7SlKBSlKBSlKBSlKBWX7Rj2S4S/XaMhYLsfotR5c5/6Tscn5kj/NFaiudxAroyOAysCrKRkMCMEEeIIoKG8le0lmmS2kuUnKu3I5ZdXVFjwVd11IVVSCCSCWyOhrPXPHplkN9xJVtIoI5Da2pbXLI5XvSyBM7Bdgo93WxJGMm34BrVZuHPIySwLmCXYs1u2eTJvszRkctgQQTGCdnqm7bW0Efsto7b3cge5kclnkggw7IW94630IqKMd4hV8KC/43byXFrBd26FbmELcRI2ASGQcy3Y+GtCU9GCn4au+E8UjuYI5oTlJFDL57+BHgwOxHgQRUXh97PJLqMXLtyuF1nEhbOdRQDuIRtgtqyBlV3qss/yK/aE7W96zSw9cR3OC0sXoJADKo+csvmKDUUpSgoONcDkEourIqtwAEdGyEuYwciOTHusMnRIASuSCCCRXThHa6GZ+S+YLke9bzYV/rXfEqfTQsKu6x3F+EQ3PGFjuIklT2JzpdQwB9oTcZ6H1G9Bsc18zWc/mJCuBDNeQgdFS7n0j6ldmA/dT+YNs3/HM9z44uLiaRf8A22fQf3rQfLzteJGaHhqi6mGzOD8jAfOWUbEj+zTLnyHUT+z/AAAWyuWcyzynXPMwAMj4wNhsiKNlQbKPMkk13Ye3VDfJGoRFvHCqoACjlQ7ADYCtPQKUoTQUvari7wwhYMG5uG5MAPTmMCS7D5kahpG9Ex4iqfjNxDw2yhti0ixsdEs4V2KIcmWaRkB0NIxI1nGGl1fCak8Ab2qeTiDbxKGhtBgn5IH5SYDxMrqMYHuRp841a8L44k/cdTFNjLQSDDAdM46OvhqUlfDNBE4PxEvrFvy5LREAjm5rHU+klgGOrXGMr39Wx1Lg6ajWFzFBatxCZ5mDxiQc7BeKNlUiBAMDJbH0mYqCThccpf5PY0mDWjvbwyMfabdD8lMmDkcsgiNi2kEppyuoeNdbn8tvxGN7exZZJPKS6wDHH6iJSJD9Jo/mmgl9k+FPHG81wB7TctzZvHRthIQfFY0wnqQx+Kr2lKBSlKBSlKBSlKBSlKBSlKDP9rbF9Md1bqWntCXCjrNEcc6D1LKAV+miVNs0tpjHeRhGaSNQk2N+W26hSd1BLdBjJO9WdZKztVt7mWxlUG1vBJLAD0DHJuLf6jkyqPJpB0Sg98Z7exrKbayU3d2cjlxlQsZwd5ZT3Y8YO27bdK6yWb31k0NwRFdRadTJvyrhMPHNHnGVzpcehKnxFQ+HcFSKBbNVa09nkQpOiKBJgjS6OcqZXU6HyCSWcYIINeo+0SpeXfLgZ0txEl1OZBkYQsAkeO8qK7M26nvNgMdqC57M8aNzAGddE0bGKeP+zmTZ1/VOzKfFWU+NW1Zfi/5HeJdjaC4KQXXkj50wTn955THydD0StRQKzL/02v7E/wDuErTVmX/ptf2J/wDcJQe73+UOwhkeKe6jikjOlkc4IP8A+EEH99SOD9tLO7kMdrOkzBS50HOlQVG/luw/71Fm4dK8N7CsSq8jScuRyNLLIvvZUFsrkjSQD3fI5qels5ukcxhVSF1ZgwwXd4jpUYBIAQ7kDqKCF2P9/iH7ZJ/pQ1o6znY/3+Iftkn+lDWjoFZrtbcNM0dhCSHuQTMyneK1XaVvRnyIl9XJ+A1e8QvkgieWVgscal3Y+CqMk/wrP8ChlSC4vZoybm4Uy8o9Y40UmC39CBu305H9KDt2ga8hjROFwwEIoB5hICqMBUjRSNRAycMyjAAyc7UA4Jc8QHy3ElXlkExw2qxyQv4d6ZmkifyIAJHQkGpcfYqz4hbx3HMleWRA63Uc0iuGI6rhtKAHPcxhemBUzs3w1pABfaZrixmaJZ8AGVdCsjNjx0yDK5xrTPUA0EzjHEHsrNVVmuLhyIYOZp1SzNnTq0Ko0gZZiAMKjGpnZ7gwtbdIgS7DLSOeskjEtJI3qzkn0zjwqp4L+WXj3h3gg1W9r0wxziecfrMOWp+ajHo9aigUpSgUpSgUpSgUpSgUpSgUpSgVU9puCm5gKo2iZGEsEn9nMm6N+r1Vh4qzDxq2pQZWK59shtruOEGe2d9cJIDI+l4pogx2DqTkE4DaRuA2RH7O9mZJBfvex8oX02rk6wSIlRUCyNGcd4A6lViMHGdzUq9/Ir9Zhtb3pWKbyjuMaYZfQSDETHzEXrXzjHZi4u52Se5dbHAIii7jSk51JJKDq5Yx0XTkPgnbJBwnikN0bqwmeCYxjSwi2UwuCugjU2l03RgCcdw7asCR2SvnAktLhi09oQhc9ZoTnkzepZQVb6cb1Kg7MQxG3FuogS3LFUjUDVqQqVY+KnOojqWVDnu7we1tu0TR38KkvbAiVVG8tq2DKvqyYEi+qEfEaDS1mZP6bX9if/cJWit7hZEV0IZXAZWG4ZSMgg+II3rOv/Ta/sT/AO4SgouOXckL3MVnbSfhG7lKrOIjoWNgoWYzY0hY4wO7nOtScHOTa9l+AR2dwIreOYKsJ58rh8XE2tMOS2zyf8Qlh4OACQML0u+0d+ssixcNaeNXKrILiGPWB46X3GDkeuM1x4Le3EvEA1zZm0Jt5P66OTm4khxkRnAK56nfv0E3sf7/ABD9sk/0oa0dZzsf7/EP2yT/AEoasO0XGha27Sadb7JFGOssrnTHGPVmIGfAZPhQVXF/y29W1G8FsUnufJ396CA+e45rDyWMdHqw47rQrKtxHCIwe5LgJITjOtsgqQBsR01EkN0H3s7wM29toZ9U0haSaUY78z7u4yOgOAoI2VFHhWek/kvtopDLBbw3BO7x3WZCx80lk1MjHqQwZSfm7mgqezkNlLdyJYX0lnMxLyW1vNBJE5O7PEGR03wc6cMB1Va0nHlMccVhaMyy3RYGTJLRxdZ7gsd9fe0gn45V8BVlwm6hS3aUQi1jTXqDKiaRHkMx0ErpBDbg4IGRsQah9krZpDJfTKVkusctWG8NsuTFHjwZsmRvpSY+EUF7ZWaQxpHEoVI1CKo6KqjAH7hXelKBSlKBSlKBSlKBSlKBSlKBSlKBSlKCJxbhkdzBJDMNSSKUYeh8QfBh1B8CAarOyXE3eN4Lk5ubVhFKenMGMxzgeUiYb0bWPhq+rMdqkNtJHxBAcQjl3IHx2pOS2MbtC3yg+jzB8VBp6V5RwQCCCDuCOhHmPMV6oMv2d/I7l7BtoiGntD+j1fKQD1idgQPmSKPhNen/AKbT9if/AHCVN7VcIeeENBgXMDCa3Y9OYoI0MfmOpZG9HJ8BWWXtjbfhCC6lkEKSWTjS+zCQXCBotPVpFYMpVQTlTQfoVRvwcnO52DzNPLyWY4UkEgAnAyQCcDfAql/noGPyNneyj5wgKA/Vz2jJ/hXk9u4kz7TDdWwHVpbd9A+uSPWij1JFB67H+/xD9sk/0oa5WX5bftMd7eyLRQ+UlxgrNL6iMZiU+Zl9KobHj2pLtLGRWmvb2SOCRCGCryYTJPkHBWNMn1bSvjW74VwyO2gjhhGEjUKo8cDxJ8WJ3J8SSaCXSlQOO8YW1t3mcFtI7qL70jkhUjUeLM5Cj1NBTcf/ACy6SxXeJAs936pn5KA/9R1LMPmRkfGK1FU3Zbg7QQkzENcTMZp2HQyNjurn4EUKi/RQVc0ClKUClKUClKUClKUClKUClKUClKUClKUCvjoCCCMg7EHxFfaUGY7LMbaWTh750xDm2pPxWxOOXk9TC3c/VMR8a09UXazhbyRpNbDNzatzYfDXth4SfBZEyvodJ+Gvt12sjHDjex99OXrRehZzssZHg5kIQjwO1By4zxqV5vZLHTz8BpZWGUtUbozD45W30R58NRwBv24D2Pt7Qs8a653JaSeTBkkY7klsbAn4VAX0qB2ZnjtYWVy0kxZ3uZlUkPcBdcoyOmkDSoOO6gUdKnQdsrd9GkvlzEoUowPyylomwfhYK3e6ZUg4IIoLylUtt2tgfONYISWQAow1LC+iUr4HS+AR13B6EGvg7WxExgLMeavMTETd5QqMSPqV1/eSOoNBF4n2LTnG6sdNteYI5iqNEoJBKTIMa1JA7wwwwCDtip3Z/j3tAdJE5VxCQs0ROdBIyrKfjjYAlW8cEbEEDvb8bjdNahiOa0Hu/Gshjb9wcEZ9M9KzXHuKIGi4hAG+QVTK2k4mspGw5B8dB+WGdxoOw17htay6/lvEM9bawYgeUl2Rgn1EKHH68h8Uqb2q4w8MKpb4NzcNyYAdwHIJMhHzI0DSH0THiKm8E4Qlrbxwx5KxjGT1djuzsfFmYlifNjQTqUpQKUpQKUpQKUpQKUpQKUpQKUpQKUpQKUpQKUpQK/PeO8Okhvre3QE2l5dpc+kU0QaaRP1ZGRJAPnLL5iv0Ks324OhLWfOFt7qF3PkjkwsT6ATFv8NBFk4VzbmV4XhSQiRZRHKfllKskfNi04Do2n5TcjQV3BwPEfZxI4LII0IdZLdncyH5YxxlQqMQS/0V2HXGK+WFlPEWWFZBG6EKJFUtaO8i5VHBHNhALPgnK8tQD3gF+WvAGFvLZSxM0CzqYmQaRynIk7uHLIYpCwBzkBUI6bBxsOzrQCVjLASyTRS6pDiLmzPJGUYrmPPMAdMANpRhuO9JtxHG9gXuLYC3haJ/lh3iyooKZHeGYm648fKuacMu1kgkuBzhb3DFimMzRm2Ecdxo276kkMg8SxUe6KsuMWRdrRooSMXSyvgKCF5cgLsM+bD136daDjw2PQHUSwNAtw85kEm45khmCMuNKnU4GdW64ON9uPDOBpquIWaJFniKy28UhZTI2RJKsbAcrIcZAGDqBO+7d4rORJLuPltieeOSNlA0hOTAhyc90qYm2O5GMZzUG7leza4uFDiBFuZnSUKeW+SweGQb6Zm3MZzu2e77pDj/ACZxyXUMF9cggiBLeBW6hAq82Y/SlkX7EaeZrd1VdlOHG3sbWF9mihjjb9ZUUN/3zVrQKUpQKUpQKUpQKUpQKUpQKUpQKUpQKUpQKUpQKUpQKjcT4clxDJDKMxyo0bDzVgQd/A4PWpNKDP8AZPijsrW1yfyq1wkhP9an9XcL5rIoyfJg6+FaCqfj3Z/nlJInMFzFnlTKM4B6o6/1kTYGUPkCCCAagR9sTB3OJxG1Ybc4Za3f1EuPks/NlCkebdaDT0qPZ8QjlXVDIkinoyMGH8VJFcOJ8et7YZuJ4oh9N1XP1AnJPoKCfWW42/tt0lmm8ULJPdnbHdIaG39WdwrsPBE398Ufjdxed2wRoYj1u5kK7foIXAaRvJnCoOvf6VdcF4LHaxCKEHGSzMxLNI7btI7Hd3Y7kn/xgUE+lKUClKUClKUClKUClKUClKUClKUClKUClKUClKUClKUClKUCvhFKUFJd9hrCUlpLK2ZjuSYY8n6yFya78O7K2du2q3tYImHxJEin7QGaUoLWlKUClKUClKUClKUClKUClKUClKUH/9k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/>
          </a:p>
        </p:txBody>
      </p:sp>
      <p:sp>
        <p:nvSpPr>
          <p:cNvPr id="19" name="Rectângulo 16"/>
          <p:cNvSpPr/>
          <p:nvPr/>
        </p:nvSpPr>
        <p:spPr>
          <a:xfrm rot="21050464">
            <a:off x="558801" y="1723070"/>
            <a:ext cx="837057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44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Os “sacrifícios” da antiga aliança eram apenas “figura” </a:t>
            </a:r>
            <a:endParaRPr lang="pt-PT" sz="4400" baseline="0" dirty="0" smtClean="0">
              <a:ln w="900" cmpd="sng">
                <a:solidFill>
                  <a:srgbClr val="FFFF00">
                    <a:alpha val="55000"/>
                  </a:srgbClr>
                </a:solidFill>
                <a:prstDash val="solid"/>
              </a:ln>
              <a:solidFill>
                <a:srgbClr val="00FF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FFFF00"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pt-PT" sz="44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do </a:t>
            </a:r>
            <a:r>
              <a:rPr lang="pt-PT" sz="44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Sacrifício Eterno de Cristo no seu “Corpo e Sangue”…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16" descr="http://www.cm-caminha.pt/imagens/noticias/Corpo_de_Deus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3063221"/>
            <a:ext cx="4622800" cy="3079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7" name="Picture 24" descr="https://encrypted-tbn2.google.com/images?q=tbn:ANd9GcRyKacAgWoAdkKq4Z3BqBOsyHuUAcaK7ZWxi8LqL8jRpYXzOkK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253" y="3861048"/>
            <a:ext cx="3459162" cy="25034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8" name="Picture 22" descr="http://fjalvorada.com.br/wp-content/uploads/2011/12/imagens-da-abel-e-caim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92113"/>
            <a:ext cx="3436937" cy="257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9" name="Picture 20" descr="http://saopio.files.wordpress.com/2009/06/2931515421_fd5d7cf1fc_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74650"/>
            <a:ext cx="3765550" cy="2527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10" name="AutoShape 9" descr="data:image/jpg;base64,/9j/4AAQSkZJRgABAQAAAQABAAD/2wCEAAkGBhMSERUUExQVFRQVGB0aGRgYGBwbFxscHBgYGhwcHRoeHCYfHBwkHBwaHy8gJCcpLCwsHB4xNTAqNSYsLCkBCQoKDgwOGg8PGiwkHCQpKSwqLCkpKSksLCksKSksLCkpKSksLCwsKSkpLCkpLCwpKSksLCksKSwpLCksLCwsLP/AABEIAMEBAAMBIgACEQEDEQH/xAAcAAACAgMBAQAAAAAAAAAAAAAFBgQHAAIDAQj/xABJEAABAwIEAwUECAMECQMFAAABAgMRACEEBRIxBkFREyJhcYEykaHBBxQjQlKx0fBicuEzQ5LSFSRTVIKTsrPxFnPCFzRjg6L/xAAZAQADAQEBAAAAAAAAAAAAAAACAwQBBQD/xAApEQADAAIDAAICAgEEAwAAAAAAAQIDERIhMQRBEyIyURQFcYHwI0Jh/9oADAMBAAIRAxEAPwCq18T4wH/7vEHyfc/z15/6rxn+9Yn/AJ7n+ehQFYRXjCzeA8Y85Li8S+sJFwXnCAfEFdd8y+kR/tNDKlmDElazPkJqscJjltK1NqKVeB38+tNnCmZJW6kqSLG/rzqTJDX7Bu96S6HrA8R4nsVKdLiVpMEBaxPj7VKvF3ELxUHEPvt2ghLzgnoYCt6K53jNUpAIAN/GkDiJyXLGR8KTibrJ14UNKY7Oj3FGJHs4vFHzfc/zVzb4mxZIH1vECTEl5y3j7dDQ3NboamfD9xV5M2W1hcwxDeGbDTry1KE6lOrV63VUPL+M8QHdDrjhvE61Ag++hHCvEgQRh1pm4CTc78j5UWwnAeNxeIWttrs2tVlu91PoI1K9BUfCttM2n40cc+XiDiEJTiMSlK1JkpdcmCYVACuQv4UWzXhjGNiWsW+oD8bzokcu8FFPvinHJeBXmlhxx1tS0gpSEgxBiZJE+6jbmWuJT7AI6BX5SKbMVrTG816Umc0xSFQ47iUK8XnD/wDKDWYrN8QEKIxWJUEiSO0XYeYPzqw824eQs3bcSfK3wMUF4gwBZwT3ZoBWUaQCJUQSAYSOcSfSl8HsZ+TrwrtjiTFArP1jEGQI+2ctJ/n3qBjuJMWlwgYrERb+/d/z1JZywpcbQr2jKlDkLWFQc7YAdHkPzp872KtriGWs1xKQlasW/ESft3eQmPboOrijGf71iP8Anuf5q8L4LSvEwBQ0gk+NFOwbLS+i/iJ9ZfDjzyo0kanFq6i0qNWN9cV+Nf8AiV+tUx9HmL04hwAe0kfAmrZwjpIvWV6ZISbxS59pf+I/rUbN+I0YVvtXnVIRMe0oknokTJNbtnlVS/S5manMWhme6ygG34l3M+kCtns2nozP/pixjiiMOsstiQCCS4RyJJMA+ApbxXHOYL9vGYkg/wD5VD8iKi4PJlOJKtgCAfW0+VHTwKZgLBvB8PTn099e5yjFjqvoDJ4qxfPFYn/nu/56McK5/iV4hHaYnElIuft3IEEXPe25etBs3ydeHIC4KVbEdRyNRGdWyCQeUGJHMUT1S2gGnL0x0xP0jutlwNOuuFxAEqWuUq1G4GqJggW3tRfKs8xDrSS7iHUFKQQO0X+K8gKkzSSxhw0G1QCr2tJi4NrxtB+VFcmwLa30F5BMx7MysqMifD4RSP8AYCteMsVebwrQSsrciP8AWHClM2GxkdYqHmeLAbStL2L1Jc0/2jqWwoK++nV7O9/fQDQ4pTuholguaEn7xKVQTAIsDy5xFapzTs8Oo6T2iVFeoq7hg8gDF9iNxSuXehky0tsL4nOsRh3nu+4oOd1orxKjpJBOrTNkyNt9hzrrl2LdW7h3XHsQXS4hGlDywgkrQdSkzBtI8QaXFY9TgOJLQbEglIJIkG6jItMfCtsmxM4jDFFm0qRJVBK1Lfbg23O/pXuL36Y7b6QrZZkoAC3jpBFhBJjqbUTa4dYcSShWoHmDcUy5pkQebGhRQtOx5eUUHVkP1ZtTmslfwP8AWheXfe+zpLCl1roTc0yssrjccj+tZlWLU2pRF7GpWLzQuJOtI8wb+6hjJjlM9dj4VZO6nVEGRSn0G8XxE84kIUU6beF/GLnyoato3UVTFtjF6mDG7wibDe0Wrt269A7gMzso/qfyryWvBezbFpZU20hqEqiVqJ94/OuWDypKlfZuGZATBEkkgAVrhmFHVZAMc7nlvbpTj9GOVdpiStQRpa71h97ZPLzPpWnltllcD8GIwzSdUKdN3Fxck/dHRI299PCEgC23wqBg06Uj93rMVmqUFKYK1qnQhPtGNz0CRzUbD4UcyawokVio5286Wxj1uk3U5HtBpXZsJ8C8brPWPdUV3EMpMKVggfHW6r1MimLG2C3oaH8MFCg2LwUG9xQxGMZnuLwurloLjCvRUke+pjGYlR0LnUPxQF7bKjukwZCk2UJ2INZeJo2b7Aea8HYZ0lWgIc/Giyv0NV7xJ9FuJB1tKDwH3T3V+nI1cik9K4rMVPoa+z5pxzYQG0kEHvFSdjMx+tcmW5vAg8we8KcfpXyjTiQ+kQh1N/BQPTxBB86T8O5aDPqARXn0jYW3pk3h8LRimgmYUoAnw8aufL9gQZqocC642tLiB3kmRNwfCOlO7HH6UpA7BWrmNQCZ/OgdbC4NPoekLnaqI43xBczHEkX+1KR/wgJH5U5Yr6QHye4htv3qPxtSVlzCnsWpSyNSypZ6Soz863kltmOG2kE8sy9QT3tufiKYkuJi6x50tY3g5/UNSiUnp/5ojhuFZwikTC9cTUla92XxvzRH4gwBcSdJ1DektFjB5Gm7A8EuhUzABmbbDyvS7nGD0LXH4yAZ5eVU4Wl+qeyTPLa5NaD2H0LdbR3inQoJSbwLKsrnPwqI9iloxepuVJBkATA5RI2jrUFjMtKWvxIVz+HuFGMBiH+wKES2pS9Wo21CDA8tz6UTkj/3GfC47WpSdCYRDqzsCecxuq0T413xOJKQFqbTK1akBQskbGByBFQsmPZNqhrtu8A46Vd1xOm4SfDb0ozjsQ29g2uySCpSrJ1aim8kKVPIC9KlT4Dc17sG5Elt5t1bhKEgqkTCIn2vKeR2pewaSjGYdtIAR9ZaI03BPbIgkyeW3KjmdZUtjDoaS4dC1KLmx1A3id48qC8Mob+uMFI7qMQ1YyB/aoG3nejXu9BLXiDSs+AOkBSupSNqGu5gVrDYXKNUqStMKT4bT76DM8RAJLbiZ5E1BfzBIVKCbbSZPlSJxf8Aw6rzL+yVxOluQEJAVzI/ShAVytAEb/KubmKKjJ3rwm3zFWRPFaZz8lKq2iUyQR3jaAL8qklCO7cCByV+tCkrN7VJe5d3lyotCyUpwgrAWQLRf5jerX+iXAkYQrJJLrhIJ6JhPu3qokPJAIi89B+Zr6O4MyrscK0mAClCQLcyJUfj8aw2Q4XgASTAEmkvF5ikdo68SEKOlQBhTkezh0nkhIOpaualHpRviDEqTh1hBAWohIUdk3AKj4JEq9KrfH44POCNQZbGlCRdWkXJvYrUe8SeZ8KsxStOq8Btv+M+hZ3OXsUpKAO7shlA7oHgkC/mRRZ3JkMhP1nEM4cnZKld/wDwikXMeK8R/YYOWUGyltjU4s89T0CB4JAFacMZQt1ag5JNrqmTPUm9Ly/P4r/x+DMXw3T/AHHpeW4V2zGNYcV+EnST5TXDKcW40+GHgQpu6QrcJ5pnmm+odLxvVb5vlC+3MhyAYGkDkYm/KmLLVPp7HUpRShYSdckpSohIKVGe4dimSAdq9j+Y7/XJ9m38Xh+0/RbZdlM0MxmLMxWYvHnRKSUkAja1qDs5mHSFkgd3vTYC9z4bVPfT0agD9J2D1YEr5trSr0PdPyqrsM4mPGn7jfj7CrYdw7Wp1Sxp1JENgz1N1eg9arBPmaziZy0GxjRyNaOZl/FQ5LKVRpUb9bUy5DwUXCCuYpblIZ+RgB3MulE8Di0wgz9pBmNrWHwqy8BwHhgmFNJPmKjZv9G+FDa3G5aUlKj7Xc2JvNecpo2bae2QMDnMtwo1CZxToBR27QQVTEJmZ23+O9K+GzGe4eY/YmoGbvoSA2GtCwZUdRMg3FjsannDt6KqzJTsfM24raSggOCb+J8oqvMzxgcWI9kDn1JkmoVZVWPCo7RHkzO+iThsVocSoAK0nY7U44LGreCXFAaibG+kTbnsI+dIwVG1NfD+eEjsggCUwVSTEcyk2EiRRX13omtcl6OGHwqgj7RtJQ2VW16RB8Bum1qU8XxShpQS2gBKSQEp9mCDPjJMEneo/FWfBSuyZlKABquTJ3t0FAsLlynDCaVMJds2ZddIK4zi5bgSmClKUwEgynVO/Xa1SclfQvGYUgqnt2gB0+2bkx0qGrhZYE/I1vw/g1t43DEiP9YauP8A3UUxOX0g6xNPbR3x3DslRB8q44LhRxQJULHYcz4/KnB7DoPeSRB6HatcfikwEgEhIOogkAADYH7xpEVS6Z0Kxy+yvcbhW0TpclQ5RI9/I1DKq74h0LWSBubTvWqMGomAJPhVa6RBXb6NO3PhW6cR4V67glp3BFctNe1sF7Qb4awyXsUyiPacTM+Bk/lX05gU/Zo8j8a+U8qDvbN9iSHStIRG+omB+/Ovq/L2SlpCSdRQkJJ6kAAn1M1qWme3sQvpKzkNoaZEanVXj8I395IHlNDuFi0WZUkElRmRvBgelEPpOyUOtheykKEK6SY91xPlQtC5aQoDSbBSehHdUPRQIoPlU1iUr+yj40r8nJhd7IUOme4EDomD135VOyRpE9xNrx4wYtS67mJOlqYB3O1uf6V5i82xLZAa0KbG0WUPkRXNR0qYXzLLWlu946FknSQBeLkXEE3muGZBOkNFUyRJ8lBXK3L40Kxrzi2ip1Q1pVrQByI3k+Vq65PLy3FHolI9bn5U3FPLIkKy0ljY1pzJmUtrWkLWJCT4jrtVGcZZqF4hxtlSvq6DpSNUgxuT1vMTyqx8I6hWOxTh9plopbBvJQiZT0iPWaqLC4Uuq8Vfmb1a3tts5tLxESK3SKaEcEulMgX5TWmM4Ne0hSUXA7yZvPUDmKFZZ/s14b/oWtIqwvo14oOr6s5eZLaudhJSetpI8qr9xBG/LlW2GeKFAgkEXsf3HOmvTQvxn0OnFAXNh1MAe81V3H3FxxLv1dKgGEqA7t9Ziyj1AmwpeVm2rdKjII0aipIJIkpSdu7I9fWomIcUpc9l3o1R4G4sPAigSCdG7uG1ICuYF+ojehZUVGd5ok6p5tJ1CEqG5FjqB9Z6Go2VYXW4AdufuoV+qbYTfLSRo3gFqBIEgb+HnXqcH+IwOtWBw/l7SBAcSCeu59+4ojiOGWHJ1ISZ5i1/Sk/5PfZR/i78KufwwSN5rzL8WptYKTB2p2zvhBKdEKASmxBMkjf+lKiMuH1ptsmxcSPQkU6MqvwRkxOCAFEqlW5N/OaaMhJGwpd7MdorTBudPiJMV2b7UG2tJHuihyLfQeF8e9D6hw6TQvDk/W8PaxxDP/eRUPGZe6plBSsyRcTW/DmVPDE4dSgUpD7PtGZ+1RtakR/eyi++tBtYSZIACiDBBi5i5HP1rliniWVj73ZkSNtjy5UmIz50GZ8am4biY/3iRHUb0/gxayyz3h3DNkSpM0yNobCtYSJiLdOhpORmSkEhsd0mduRNFMc/iG40bEdJ/Ol0q2ehzokcQpCgSE8qVpB99MLGbrXKHUd4GCYiI3ki1PXD30J9vpexLimkLAIaQBrPMFRNkSPAmm42/GJypa2hH4Cy59eNZWwyp0suJWqLAJBvKj3U2nc19J4JW4mfzrTJchYwzIZYQENi8AySealHdSj1N6mjDhJkCKoYhdAHiPLw40tCtlJKT62+dVw7iigtFezsoX/C80QlR/4khKvSatrM2wUmedVfxNgtbeI0bkIxTf8AMk9m6PWL1v4/yQ5GTfCkzdxtKjeRysRPW3hUDGZS0Tdb5J6OGPjQLB5642hC1AlpVgreCN0k8iOhijGF42ZVABQVdDAPxFcqsdQzpzc12eKy1pAlCTP8SiZ8xMVI4VzhlZ0haQvUQUkgGZ3APhW5BxLalgaUjaLajufQC1BM44MROq46Ebj9++rPjRx/aiP5GTfSHniDCsuNreA0OtIUUPJse6k2VNlDlfrY1S/D6EiVqUEpEASdzvRvF4TFJQUfWnFNkGUKKrjpua7ZRw72mGSQVJ3nSASbmPHxrfkVKWgMEunsn4POp9khUdDXrudEyBE9JvXvDnAzsHUq5HMQR8aE5vwi8h0QUXP39o8/lUCiXWtl7qlPgD4kaKXBI9oE/lQtsCb3A5U2Z3kbicPqdKZRJTpJIva03E2tQZODQllRI1Km6tRhFpgD73S9WYsi46IsuJutmF9JbJiCCAk+Gm0+6K0xmNJCNpKEmd/Dn5CpmX5Ip1tRQJQSkG6bEkEGOnLVsKH4hjs1BLgOpCdJBMQQT03HOx5im7W9E+nrbJwUpSG9rhQUNINkKB28l1I4ZynWpzTY/d1eU1xbzAJbBSAICzAAG6mk+J5HnRDKczSHO0TICiB7h/4pGbenoqwcdrZvmHCmJJSdcm+qRYXtpjlRljCujCKEnVMbn3+VGk4xKkTuSKDt8QAIUn6u+TuDpHLwmIqRt31otUKQCjIMWlUgIWCLkz7rn40KzTCLbxYIkFOlRI5eXuqzvryQ2FG3dmD8xSDm+IQorXYrUdMbwkX9Kdjt8vBGWEp7FtHcUDTP9cDjRvJi0mL0vPuJKTyn971wZdJ7u/rFPqefZPNcHoa8Nj1whJLEDoolX9TRJOYA4jDJH+8M7f8AvN0qwCgAMNJA3Ook/nXXI8RONwqd4xDP/dRQLGuSG3kakAAGuoRTflXD7Kk/aJvyIN665lwsgIls3HLkR+tO/Kif8NaFLAPhCwVDuyArwHUU6t5mw6shBkEQQQQY/I0sYzLSgE9LHy612w2OdSgAFJSLQd4obSrtB46c9MszgDJkLxQVpSUN95RiZP3B5zf0q3C4lPtGPOkb6MsvUzhAtwQ4+dYHMJgBM+MSfWmHMMeEJK1wEjnuZOwQjYnnKrc4p2KHrQnLe2TcTnTDYKlrCQNydh67Vxc4ja7oSS4V+yEAqmBM2tHjSmnNcQ4T2ZUEnlOo+pNvcAKWOIcoxRWFKUoAyEwT3V6dSFAiCJIKT5j0r/ApemxHPfaQ655xe0jujU4uYUElICfMnpzilHKs9QoKCgYYdWkz95p27jZ8UzqHUJI3BrThjAN4xBcedSyEJCDBCVk6THtW5E+htUjMuEmUo0tjs3UiCQYSsD8f+zXJBn2TO4p7WOHwXotOqW34LhUvAYpxlXeYWoahuCCO4scriKPYTh5lThV2LdoiEDmJmOe4qHmOCU/hAVg9vhD2TgNiWz7Cj5GU0wcA4xLjZbVBcbHS5SLA/L0pOfDtc1/yNxZNfqTUYTu3HSBbbp4Vvi8IlQuOVFcWzaALmorqPyHxFTeDmhSzTKRAnxHoRULL8aMKkoMQOdMOYJlPkY+FIeY5z2mJWypISkdwX70zufA8ql+RCqR+CnNDIxmuJSoqZbQpJEzrOo+kECuuHzq57RGmb6VKC4PO8Uo4nJ9J7j76ARsJUPIXBiuLmHW2rU46XBFpsRUDlNdM6K36EeKMclwoSTCStMxfmNh5xQDidxGrsUHYy4opIgi2m4BJm/uqQzh+3WO+EgXH4jBF/lXTiDhlXZduVrvJ74JUsAJG/UfiNojmKowpLWzM2DJUOkC2s5DKRpBKTBjbcEGD90hSVGP4jXvEim3m0vNg2ABPlFj5TvWuHwi1tQEQiDCjzB7wtuSFc+hNZl+VLQFBWnSrlfy/flTq4p7XpzoVNcWugUpX2YHgB1N1qPkNqkYdWhCd+XLqVX36Ct8Xki9kkRaJ8J/WuaWSggKImAIFzafCjdKkLUOaC2Gz1QT3VAHxmKIIx6iifrWGJN4KVT5UrODSZAkcwa5JcSo2RSuCKlka9D2JzxZEEj0PdPkTQLFOntJE7Ajr+5mpxy8ltR+8dh050PeWo2hQ02PWCZEx570eNJeCMzr7NcQgyq02n31DAo3lzZUQFTseRJkEGPcfhUt7hzmNjcWv60brXpk43S2hcSSbSaO8KYUnGYfweZJP/wC5FZh+HytcAbbnkBTZkeR9liGQgiO2aJkST9ojmIg2ih5/0MnE9dkT/TrDRjSpQ/EBapQz9BRrF0j31CPCLgVEEogi7ndv97TG4omzkI+rLAGygq3QVJTnrTKoVd7AOMzBLoP2ZSFCJJvP7iuXBmH7fEIZUkaUkrcPPSmJT6mB6mibfC4MrATpMHnyv1t6Vy4eJZxbpTEKOn0MKiPSqsVS3olyzS7Lh/0gQDB2AEcuvutQDGY1eKVDYlDdkdCea1eKjJ8oqH/pM9m4ZgwY/wABimD6NlpUysKTErOgkchaK6cUol0vfogpcnp+BrhkkYcI0hLg9qQO941Mx2EDzK0gQvceBFx6VJdwkEFNiNq91X1R/MPn5VPye9jddaKr4acDGLhaBoWotuJUAUiTYxHIx8asvJ8CgNGEi5UCVJuRqNjIkjz3tSpxZko7z6O7JGpNj4ageY5+FN3DmP7bDoWfaiFfzJsffE1T8hq0skiMe5bli3nWVdi4FBJKVJKI/Gg7sn+Ie02T009KSME99UxQWk6kpJBItqQRf3i/gRFXLj8IlxBSoSk2P6joR1qruLcjU04VG/NRj2kzHagdRssDYwrYmmfHtVuaMyS/UPjbQIChcGCD1naouIYi3VNvQmhnAmYdo0W1KOprYfwmY9xkUcxaboPLao8kOKaZRFckK2NTcj+IH30kcX4HtH1BKglaE3JTMgJnSDzVEnTvarDeaHaweg+B/SkTO8cZcWD3e2VogX7QJ7q9UwUjTEcwVXqbI+i348cqF1PFa0hDbMqO2lQJVMgAbXPL3VKTwzi31anoQImCSEi8QSLauceB2iiTIDg0lpKNagtFjpWgpkqW57Q0nUpJ6EjpRxTytTScOUKU5OpW6DqKfuLkJAAJixA9am/Vdo6uPA3/AN6OWScMJVh06FtqWnbSClaVGO8pQlR6jYRepj+WjC6Vq1KQAUrKu8Soge0T7PMm8cr2rzLn3UuqddbLZWojQEFTgSYCACE6UdJUYvPjRJOPLjgWv2J0BBTqlMd4rjZStpjTYfiuX0eqmn/aEPEuJaUpCiIBsRa3Lyty5bUMxWYoG3pUz6QMM52wdbaWW32w5O5nnI3kWm2/hsmsAqVB3IVbxCSQPhXli2c3Nl4VrQUdzIqNhI3MHlQ3DvaXCpYsq3iByPl+dYpxQWQkaknSdMSCNIiR08KlYhtLxMBWobpN1p8v9okfh9pI5kU9QkiOsjb2SXsvUrbmJFcMNliwY0mjfDCgR2Tiu8BLZGxT0kiZG8bxTAvLSdzUlU5ei2EqWwBgMvVsZoXxA+jt0paupAIUreeo8QKPZw4E/ZoKguNSoVsjmZNkjnJ5A70rYl5LUpRc9RZA9T3nCOqoE3A2puGW+2Iz2v4o64bUgpUkJ7pk+6DvtvsSCJo2zxE0od8hNrzcD8pj15Uru4hREuCUnrzMKEjkJkkmhhTJ2/Sn8U/RMZXPg14nihpCVdkVKUT00pAvz3PKivC3E7S32UqGhanmgAAT/eIAv8zSB2Rovww3/rmF6/WGf+6ivKEE89jxg+IS5CEkCedaYh94KIOJaCQIgQm3lNz50lMvo2UVj+Tf9KKYDM2mhAWvrdhoq/xXNSrCyr86DL+d9m2AV65F1WE+61RMLhFaQv75IWPkPdQZLjSlpAJOtUrJ3ub8vyFNjjqbDTE8h8PdRKeB7ksiNPrxLS99+fik1ZHASAcGkRupR8faNVM8uAsTbun3b1aX0ZYvtMHHNDigRzFwQfjV6reM5znjeh0w+KiyjbqakLaBuD61GCAqPG1atrKDvbpQGnLMsKlSFahCT7XTxt4i0+NCeClFsvMKN0L99rH1EH1pkKxsQL+opddwRw2LbcT/AGa0JaVeSFJPcnmZTaf4R1psVuXINLvY0zQzN8ClxEE6Sm6VxOk7SeqeShzBoiDXihNv2aWnp7N1sqpKVYHFBYTCQYUjoCLoB5pjvIPMCNwafXXApIUkymAoHqDQniDJ9f2Z9qD2Kj95Ig9ko8lpN0k8gPEUH4S4j0n6o6IIsgm2x9gzsenuqzIvyzyXqFR+lafgQzxzs1a/4Fe+P6il3LWtaNIbVCbKQpJAHSARtNwrkR405YsQpCxukGPMxe/hXFSlLEKNvU1zrnkdLDl/GvBBYyTEr2ZUkqTp7xICUg2SZEAEgnTYCakLyJ9lwrU32qRfukxGyk6dzYxYz4U3KwR8flUB1hQ5iJqd40uy6f8AUMn8UugFl+HdSsla7W75F1kkmVBY7qkoB9qTYbzUQ5kESpCmyiQQVoJlyBqJULpRAtpIiQALiGDsS7KHFK7PnB3vMXm1QuJM5aQ2lhrQFSClIFwBuQofeIsOdzQO19DZyO0k0Dc+yoYhlLbbiitlEoXcalE/aJX01SIVyi+5NV5jD2DoCgkrQRqMEqneJnTYWm9PeFxTgfSHVOIDiZuBBBUAdSTsmPW4maTONXmXMSS0CFkHtBHdKgowpPTUmJECCKdie2T/ADcanGmiFjsUYSPApMxHdURsAJtG8ivUHUhKvvIKo8JQFiwjmhQqOpsqAkx8TcD3XSbnrU3AqQARM3Sbmdlx90dFnnzp/iOQe4bONSwqQh0X1fdUf4gNumobDed6f2sUhOG+sOOFKAmYsTMeyOt7SPOqyeLcERcTyPLzVWpxZHcVfRqidrpNyOZ5zQVCo1U0TcZmbzzmrSRJ1QAYPn+IxbpGwFdGmSESpN4cGxsIQgDxgqN/CuOZYxQdWAEgA6R3RsAB0rsxjIamE+yL3G7vgR0FF/QIIcXKiI610y7DhSwCbeFcH3tSievn86J5Y2EgHSCpXUwKG3pDMc7Y4YLBslIBQD6V2y/h7DDEMKSlQUHmiIVazqDseVLrWfOJWEFCR0i9MLb7reIwpSBpW+0Dz3dRUn7Kki18XLeivWXaltvgj+l6HJtz+FSUOGLwfMV0TmHVwoPifcaL8PZwguJQ8ohImFjc2skyD76XFu3v+/LnXNy3OspJhRTkcnFyFyrc225Jp4+ijG6HsQyTvCx+R/MVU2GxC+6dSiCROxvNPPBmZdnjmHCe66AlXmSWz/8A0En1rcafFo3Jaqky8ibTXVxAPnXJDJrs7i0tgFW55C5PpWHjxkcjfpQ/P2SWFAbgpI6iFA1JVinXLJSEDqq593KlXM8wK3FhL2tKSE9O8k96AOU22oXajthxjd9Ia8NitSQoVJmaUcFnnZ2UJBvajGFzxohUFRi9kKJA8YFYsk14zaxVIQxWGS6goVzg23BGxB5HxqvuN+Gln7ZP9qi69IjtEj+8AGyxzH6U2ucRtDYLPpH5mhuY8SlY7qAI5kyfdtRz8qcf2Z/j1f0RcgzI4rCocV7Vwehgxq9d/fU5Dx2iKB4POUoXAIBP3Yt6dKNKfChKRvyINIeaabaHrDUrRwxmOCYHM7D98qhPrE6lEW8qkqwCbqUQCfgKH4h1OxNuQ3Uf0qTJkbZVjhI1ebGJ7ocUgDfQIUR/MfZ91RF5ezgu9MqWTClkKUfXy6VxxOLAEFWkD7qfn/Wh+LxKHACFtE3lLhsAAe6kWkkwN48dqXPbHpb6IWBxLeLx7Ad7VKFmBsDIiAVC4Seu41eNJ/GmRnBY1xoEqQe8hRm6FXAJ5kXSfKnDh5XbYpAWCgKkgoNjpTAg8gSLnrUj6RcuZ/0cSCrtGnkwlRuNVlAeBEHpar8HnZL/AKhPGkk/oq1TxKIPWOg5Ef8AyrbCrsofwmPMCflUdG8e+pGGehQi3lHO3zpxzTV4EqVAJuT77/Ou2OZVqKiCJEybbgH51ycc2noNyd9jz8K9edEJIi4HibW3O21YeOuOaJWonVc/h/qa5uKIRE8kjYjmpVcXHZUehrZxXd36f9Jrx49OH+ymB4HYnkRTbluUNPNpBMKgQfdQLJ3UlKkLi0kE+NreP61Py3MNPsnY1Pk5FeLihiGQM4dCld3eZNt/l4VOynPcOt7DJ1yrtWx7Jie0TEEfOhONz9HZgODV4RW2R8StKxDCQyoanmhMC/2iYnypCl09spdSk0gdlf0fLfvrCEdd5HgKnYz6L9PsuE23PWaLZSl1uye6nmDt6dDRr64Yg0L+RW+jF8eCnM1yxzDr0ODxB6ioFWZxnlXbNa5TqRcSbxzFVycMdOoXSPaInu3iDVuLLznbIsuLg+jqnEJ7MJ094H2vCQY8KZcG59iFTBbeI8g4NQ9yk0vYVKAiTp1dTJPuo7lSwsPIH941rT/M33vymrMS2miW+mi/OH+IVO4ZCyRqIgjooWP6+tSm21LOoyFbK9Oh6GkT6P8AMxoQTdDgBIHIwAT+VWKzjUKjQb+XKltDUzshsCE7lW/8vP8ASh+acONvFRR9k6SCVp5jaCNo5WvtU9Zgk8zYeAqFi8eUrKkjYCQed7ihqVS0wppp7Ryw/CLQjUpSjzTskn/qiieV4NtlJQgAXk3mZ8ele4XHodTqQZ6jmKh41kg6k9L/APigUTPiNq6r1nfHZA05JI0qP3k2PqNjQB3I20EhQkjqfjFMeX48LbCuYsb7EfuaWON8xSkJWhd/ZVF/EX26ik5ca1tLsdhyNPTPFrbb20p8hFDcbnbaR7U+VJuOz4nmo0CxudqQJ0TNgeXvqTg6LHaQ44niNU+x6lV/8O9L+P4iEkA+d9I9YuaApx7zh0pUG9Vu6ACQfE8+cVwOAI7jrxAkTKZEbjvAzcUxYl9mOqfgTdzAq+62R4rn4f0rZxClhCloShKgQlWkaYCrgeNrA1FbwTIZgLEhRg3m8XiBI9edFnMhQoJJfIa0p/uySkkSQpJWdJMn3GK9xRXhlz36xk4exjeHaaV2gMKJUgIhcFUQoXM7W8qGfTavQWUAWc75/wCDuj4q/KhGWLbRiGy2XHkpIWvUAmCDJAVMEEn1PnNWNxpw8M1wMsXdaUSgEwSsd1SCTtI8dwk86rw+NEHzu2mfPiBf9/vnXqQfSunZFClJUClSZBBsQUm4j0qZ9WSWifvb/GmN6OclsiuPgmY6/Ek/Ot0Yr+FMDwqKReuyNXK1Zs9omMsIXunT5GuGNy9SYi6evP1rxJWOd6JYPFahpV6RWmAZFSUpHKx8LV3xmHSDPw2tUNdjaY8a9vZuteExjM1pNzH8W8edNmRZziFPsJLrWntmvZTcguo2NI+sc6IcLmMbhgf9u1/3kUFQvobGVpaYXazbGuLVBc7gkg2gW8IJvTHgME+6wVXB+NNIyZoHWRteKJ4MoDapISTeLc65lWq8WjozLn1lRpyDELfCXe6nrIJEeB3JozmvD6msE7qOpRRaBHO1Pups7gSOY2pf40eAw7l+W+2+1GsjppIF49Jsp9CLEcj4UW4YfCXm5sAvSfJQ0n86gp/f61thxCzHMSP5heuv8ev3OXljoZsl4nVhfsSJ0KIHWxiPhVx5PmoWyh9IKQqLKEKB5gjlFVrwvlQcxjr0feBFpiUpUfid6fMZl6lt6dRReRG0xaRzo6kCWMj+ZSNRiw5Dc0HOYpCVFcwVRt47+VxQNniBQX9WcUgKSLdTI6z7hUDMeJmEJhxaUiIgmD423pQ1MNY/EFk6kJIP4goCR5RcVNyrjtKxpchB2CiJ/pVap4saKw2lwugkBAAUYkxEkUUVlr2hTiGz3TBCjf3CazTM2OOYvLJPe1tqvIIsR5W9OlB8ctT7K2pRyI3JkG0QK7ZZw4VJCjdKhJiRv+dMWCyUItHka9o1MQE8KKO4v+E/I1DzHIIbI06kmxBsf6GdvGrXVl46R08D+lDM0ygKBMX51nBfQXIoFzDaHFIkkpMdPKdiCegpjYzJnEt9n2SULVpBsJ0A3CDNlDcEzNxXPjjJSlWsDvJ/LpQTLMzaBl1sm1inwHSkXJZhyp9MPYrJUshUtL0GdKwZ1AzE+kT5VwweOQkrSqUNqA06QZChtMmYNxz3okzxKlSS0pxKoUC0tQCrEAaVAkApAtJMxatMtcwr6+zUz9qV3DCe7ABKVIUfZEgAg2g8qS5Z0VULv7C+RttOpWUEp7JIShIjV3r3Xa2oQCZub0wcJ5otJcKXErQ4SCmQOzWmQk/xSnunySaBYfhJSSUKQ2EGfaWVE3t3R3bVIyXCHDpdT3Lq1AJEJEbDrWRfFivl8b2kVHjXJeWeq1f9RrMNiItyrXMR9s5H41R6qJFcW0kkJAkkgAeMxVr7OGvQojLZgi4N6a8l4fSU6lIO/rUzKcnSyhCXClKgJJVsFbx6VMa4jCV6NLZ/iQZB9NxUF5G/DoxjlegTPcibiQnTHvNI5UUkedqtXPsSkImCZFhFJeaZGThi7CAEwYCgVRtcCjw5H4wM+JeoEYpzuoV6H866ZfhS8QkC8c61W13EA9fkKIYfOyykhsoEm40g/neqLbXSJscp9slPcDqDKlBQ1ATpoRw0mMdhZ/3hr/uopmw/ExUi6SnqRsaF5StK8awpKTBxDJHQfbN0vFkremOy4p1tD21xGkCVbdKGLx+FUsrCHSVGSAhZCj0vb5UsrxBZXdQ09ZFvSaIt5k3E/XSkH7oI/Impfx6K1kT9GZvOkpSEBpTaQOadMfGlbjbPdTYbSZ1EE+AF/ia69u0QQhzXO6lKFeucKqWwnEtthxKlX73eGkqBgcxG0UzDjTrYnPlanoR04rrU1l0SP3vao+ashKhGgAgHuqB3HPofDlXJl0CLjfqK6ErVJkG9oungdsdmV9QP+kD5U4KRYfvpSP8AR85/qqSSLzz8TT+03Kd9xT7fYuV0V9xZgu0xrKTGmxBCQVCJ63g3+FBvpDyIBDCkgEqeCem6SY8NqdcMtt3GuCO+ixlQsE2EJ3AVMz5V7xji8OyhKnGkvKCtSEEwNQEajYiwO5pD8YwThwulplh4AXUJjxVqF+toq3MGwhWvTBBv8Nvyqsf/AFLhzl4bKm21oAhKjpNjyPsqn31Fyv6T2sM4VpT2p7NKAnWEpsZJ53NhtTnS4IX/AOzLYypsIKm/wmR/Kq4+NqIoRB0+o8unmKA5dnCXuxdEJ7RJSpOoEpO4B8aNOubdRf8AWgoNHYpqHiEWIqWpwb2qHi1iNx76w0rPj/C/Zq8SAOsnakdGQ6tKJCdRjUdhTzxtiQp9tuU2lZuJ6Dn50OdDQSlK1BIUQNUju8waiz2+WkW4YWtsFq+j1KkKSk6XkiUye4sdb7T8DRRrEusMpQ1gHkupGklCAUkjc6wbg71NcxqU6W1qAcA+ydtpUJ2V4dRyofjuJcU2TKWyAd0upPzmk8q8Y9JLwxBxSocxKy0DcNg94+cfkKC5zn6mwUhUKNyeY6JHOf1qbiPpGR2ZAgri1wQPM0hZjjC4oqKgSSSb/wBaPHDb7QnNkSXTI6lyZ6mjnA7QVjW5E6dSvUAwfQ0ABHh7xR7g3FobxKSVJBggSeZqrJ/F6I8f81stTG8NtvwqJUPG3kRUfKeCG2jJSE3tck38/hUnA52kHce8VMx2NU4AWy2op2SpUAn06Vy1T1o6zS9OnEHDrbiEj4HY+FJ3/wBOgELupEzzJ35GbQKZG8wxSykPIbATzC+nMdfWumaZ4nRGpPvFFya6QLlP0qTJ2CcSlpY9hSgee1vlTqjhBOrVKQkiDKRMHcA0jMZkkYlxwKT3lqIMjaTTq1xC0pqFOpTIidQt8afldbEYpniyfmuQNfVT2aBuJ6RzpVyDJgnG4e6gPrDZEmRZ1BCdvDfyosxm6ECXXy4lR7gKwZA/hSQINEsBiWMRimw0NK0ONKgxB+0QTzn9ihh1LDtJrZZrm1RutZWVVJISmvZorhP7FHmPzNZWUWP7F5PALiN1fzn8zXI7VlZT2JQay/2B5US5elZWVp5eA9v+1X5D8hXuY7D1/NNeVlCEwY9tUVP799ZWVhiDmC29R86Kc/WsrKJnkZWru1eVlYEBsV/aenzNaP8As+o/OsrKlv8AkULw9xHsp8z8qhK3PpWVlD9nn4annWqqysqhCaPDWzftCvaytrwFek+u6dhWVlRfZWdDtUVzY1lZW/aPMGivXNh51lZT6FQd8P7Q8qkYf+1T6fmKyspX2G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47111" name="AutoShape 19" descr="data:image/jpg;base64,/9j/4AAQSkZJRgABAQAAAQABAAD/2wCEAAkGBhQSERUUExQUFRUUFxgXGRgYFRUXFxUaGBUXFBcXFBcYHCYeFxkkGRQVHy8gJCcpLCwsFx4xNTAqNSYrLCkBCQoKDgwOGg8PGiokHyQsLCwsLywpLCwpLCwpLCwpLCwsLCksKSwsLCwsLCwsLCwpLCwsLCwsLCwsLCwsKSwsLP/AABEIALMA7wMBIgACEQEDEQH/xAAbAAACAwEBAQAAAAAAAAAAAAAEBQIDBgABB//EAD0QAAEDAgQEAwcDAgUDBQAAAAEAAhEDIQQSMUEFUWFxIoGRBhMyobHB0ULh8BUjFFKSwvFDYnIHFjM0U//EABoBAAIDAQEAAAAAAAAAAAAAAAIDAQQFAAb/xAAtEQACAgEDAwIFAwUAAAAAAAAAAQIRAxIhMQQiQRNRBTJhgfAUcaEjQrHB0f/aAAwDAQACEQMRAD8ADYz+24xew8krq0VoMRgnUjkeIDuspXicOQELeqKaNbFNOTpi9tFKn8OFWpGwN1oPckDTb+FV4XDZWtOue89JhHBe4GSm6IYXBCmIY4/UfPRTq1Mvic09xf5K91IDdSoOGhTNSewtwcVaF7uICoMrBA3JsSrWYYW+iFoYENe4CRDjF+qZU6Thpf5FTptAatI89jqDm1Hu0GUDzJlaxrfCe6X8NLBSaWWaRN/Qz52XV+K+GGjzleZ6iTzZW0jLnJzk2M6B/TzRLXw11wABJusr/U6hPh29B3KfcO4CcR46r8/JrbNHpqgx4ZSkkSotci3Ge0d8tFhqusJg5fyUPieAY6tTNV4AaL5AYP8ApC0+LwraZysaGwNkVwjiGR2Vx8J5mw6lHjeOOT05L7/UNNLwfMjhnDSJHeeSW+5GcmII1lbL2wqYenUzUTIvmgyMxOywOLr5nueBrEK5ig1J77e5MFKbpjip7RtBgN85RDfaBjmkwMw25rN04i6ppuDak/pdIT/0uN+Cz+niH1a9Vzpzn1sE54TjnO8D7nY/lIDiIMIvhPEstVpgkb+kIsuCDg1QeXGnDZH0XheV1HKQc4Ou0LzEnJpcnQcykmA9owxziGmHDnom2BeKgzyCdh/lWU8E13ZFxRRjCt5EWU4F7uOqJ/pVYjMKb47K7EV/dtgATCvHHqop3fpAEAT5IsdNu/4J1WNfZzHl1KHNhzTE8459Vmf/AFNqzTpE2mp/sITPC8UmzZky4rMe21UuZTLj/wBT/aVbWetOMPFLvR3sz/8AWqc/eD6St80+5wbQdXCB3cZWG9iMKajXAaCo0ntH4Wz47iWlwAMhugGk/wDcVD7ZznxskjskXrkxK6pY3IBt1MckF7u/i9OX7o/Dt8YOpnyHYbIbGOJe6eZWXKcYx7H9xL7eDJVh4C51yY7pY95GhITXFPABzTBjlrKWOoGed9V6LDP+mkjX6RRcWgHiFR7hBcewgfRX8MbFMMdqND0N4RNXCb2sJj0Xgo6qyqrcY43siT8OSbArzJ7sSfIc1ENOzneqEqHLWa50kEX3I7BCtiZXVE8JRvO5JJ87o33kBECiCMzIP8+SqpYF7zpH279ETlpF9rVsNwmMPumtmwJtzvOndFBk/Faf0/qPfl2UcLhmsHhv1P2Vrh6rHkk5NryZ03GLencvw1JrjDoa1vzT7h+Mb/0nWFjFlkcRVNwh6VZwkAkDoVWzLjSyq5Pk3eIf4XVHGzRJK+f8U9rXVHS0QwaA79SnWK4s+rhX0csnLYjpBM+iwVKLzoIt9k7pOnhLuluWsEYzi5MLx/FxUgaEIVplhI2P2lXsozeBGyrNDJJFgbH8rV9JKFRGxWlgdGtN1ZVeHCIt91LDcOhvi3k9p+6i+kaZPIwnaaQSm2yZonyRXD7NPMlVYe5km3VV08UM5H6efXfyQ15Gt3sO20wYlOuA4rJU6GxCQYWrIkXC0nAuGOd49AP5ZJyuKg3PgTlSUdxxjWgid0lfUIOpjzTqtYEnQa9t1ksVi3VHeGYmIH5WJ0nTzzT7eEUYRc3sOG4wsdmE2+ah7X8SL6FFpa1vinS5tH3S+jTDHDW/We6o9qsS5wpSZyytSXSTg007XkfCDjNMcexjv/kvGh+oWoqtnzWI9jeIMbUeHuADm7kASCCt9SaMpBMRceeqyutg1lZ2XebK8FQMOPJpjvBhIadUtZNQydzubprjMaGuptOmbM6NwNkg4ljAariLNzHKI0CHp+n9VRjf1ZWySpbCPiv6RyBcfsrOB4XwucdyhMY7O4AXzH9von1CgGNaI0WnNOCNGT0YkvchiMFIkdj2SerSIK0wpSJPoq69JvII4Z+2pE4Oo9PkzVGkZUq+Cl46BOwwDQBcGS4ADX5I11EFyNl1kXK6E1PAXt+60TJaAAdh9FH3DQTAUuXoq+fMp0lwVcuXWyDqPK30P4Xj2c0SWqNRqr2VZULK1KUP7qExq00NUZF0t7iuTO43Guc4gaCyGoNBcWne4/CY4jhRDiRoTKDxOAdyIPPktrC46Vp4NeMcbgtLLWWsh8XTtA1O34U20nn9XnCjgcLFaXEmQQrEto7IX5J0th/Oy8xjgGG2tkDXL6dR7RcB1vO6KwTi5oc7U7cuyat0L80LcK0xF0wohrWue6IAgDmTyRVNgBmP3XcU4MHgluacuYAaAjX1UJewxutmR4Pg5AMxb16laJ/HK0ZQ7QRMARFkppVBTYJaQYbeD6K6m619VKwQaWpWBJ65XIPL6hEmo7xC4zHzS+n/AGnFs9uUH7ohla4Q+PpVX0yWU3Fwc0gCJjdMUVHhHUk9gz3oiT/ClXtFi7saReNjb4jP1ReC4ebe8u4Xi8D8o3F8Jp1LEHnIUSi3wcBcE4VnGYjp5R+Ctzw7HMFENe7xBoGl7H8LLcGwDmYhjCTlIJsdbQtlw/gFMuaHF0HqvP8AWrVlUJflipLfkU4+sKlQFgdYR19Ebwv2MqP8ToYDz+IrUYXBU6Z8DQOup9Uc2tvKs4sMYgqKPh3C6OetYWYtOynfrz/CW+zeAyszHV3Plsm1R0BVsstUh2aVy/YqquiwVD3qTiqQDJnyj7oBDZ0HkUVRoZWydXfRU02Seg1ReafJRyyF7lcKdKnrvouhXUWLpIiyvE1W02FzjDRqs872safhYSO6M9tcO40WAaF9/QrN4fBwLq50+BT5LOPFB49UjT4bHNqiW+Y3C8xLw0Enb5pNSdku23VXVsW6q0BsTsfuil8OetNfL59yu8Xd9Co8QdJ1HKyrxeMfUBLru2cBHqArm8Me0y9+Y85siDgfG0sGuojSNfldX/QhGF6aofUYcCSnUIEKdCuPetuJNvlK0PE+FsFJ1SIIHkZgLJwGvad5uVXwZ1nxtxJU4y3R3FqpFZ0XBA+mqowWIJEATCu4mZILhY/qV1AARHIK5BbUDe+xOndwFxJtIWhoNIjW22hSzBV4eAdJsm7XWib3/ZMiqDu+SFWi13xCUl4gfckA/C74T21aeqf1KQ7npoO/MoXiXBBiKWSctwQdYI59EzwRTX7FGBMgHcpzhYA690goUnUzkeILdfyOic4d4IUDHFUE4pktndu/RVUainVcfdvi5IgDql5p1qbC7IHuA+EOE6ctT5XXMBUhzgh/fp84efkI+i1OFdBaeoWA4BjyajalSxNj0m0LbU32XlPiMpevr/NgMipocVn5TI8xzQtbiBtCGxGLn0CAq1N0E+pdvSIlIXE5QgqlVW16kodzbokwmyJMrpU8qnRbedh9UV7CrssayLev2VpFj5KFNit3PZTdIKzxoujKFO481Q1qLBDAXO0aCT5CVKBW7IY/Ch7HBwkRPK4Flj/8KOvysizxl9Z+7W3gBeBi3OlwPGu58luMJR2YFiMGcpykz1QnDa3hANi2xHUahNz9FDC4JuY1IlzvSBy69VeIe2x4+qP505IzBccFBj4ALnMIBImJ1gc4kL0VPMfVLcdgWk5RbPfXQ9EvJDXFx9wZXwyrBcXqVJBIAE2Ikxtr0XlfAsMktBPchUUcMacgkk6RFvVE3iT/AMJWLDDGqSCUK38APE+GFzMo01sf5ISvCcQynK6xFr6pxjMaWNkXMi3MIHj+Ba9jarIF4PSdid0LWmexCjp3L8MQ52oOUSevLyumHD6xkNJLiNz9CN0s4DhcrHGRci45X/ZFNxopva717HVPSpbhLdj+tRHnqrsPMjkPNVPIiRp/NV7SxTW3Nl1ln+0C9rXmmKT2tLnFxaQBJIjNoORHzS9vFCwSadVvdhaP9R0WlpVs0Ejt0G/qj2kEaTOo595UtCE2vBnMLiiYLvIDQee6ZDEEiY/nmhOIYQUqgizHgkdDNwp4d82kKeCaT3J1sKXQ4C5gGNzOpWjzRaUkqYtktaH+NhmwtpuULV45U969sNgGxAmd1j/EOknmcdFUKnGU9l4NSRIVJahsHxUFvisYvyRtNubQhYOfp8mF96EOL4EbmqAF1bPPyUU2LsW2eXV2oj/L81FjVOg2/kR8kbZ1ngVlNt/IqLW+SvDIv/OS7WdZbRF1fiKGdpbNnAj1EIQFEUn89oUxnuSnRk6+EdSPIhef1Smf1AHkSAn3GazXDJlBI1dv2CQ/0mm90OaLXMheowuU4KTVGgsikrYNXxLi0+7Y5/KBaYgX80TgMXLWggtcAAQbEEfVMQwRAEAbckLiqQdY62AI1Ep6Qpysj7weqGrVgKjSZAANyOab4bChgA3i53PXoqsU0Eyb6a91HB3INl3A17Ja6offQTaDI8lbxp76TmimfC4E6SRe40SwOMOFwXWJIgnoOaTK9Ww+DSi7F7MTNnG+l0zwNfO0hkGIudCd0sxbWQQ7Y2P2TPgoGQhoiLx0QJKT0siUW42Etw0u5ARYRc6KdbhAIuJ7K2gYN+/oj21QrArTTEtZz2aSqaWErOe15p1HMBkyLAc4/ZaPDBpcXR8NvPdOKJ3UOKfJyk1wKqFYOEb9v5CLw1ZTxnDg+7Ia/Y7OPJ3mQsTT9q3+892GBr5LTcmCLGB3USdBxkmqNZxyg2q5jc5aWy4xG8Wv2VbeCkt8FRwOxMRPooYFsiXXJ1J3TOlVtoiAt0Z7B0ntcQ+0G8qOGxYc91ov+yK4q+MUWzYtaSORIQn+CLanQmbA6FVpT7tJZilWpjag6xJ0ATn2Xp5nOFzAS88AryG5QGm8yII59lruBcMFIQPETqf5sq3UZIShofkTJprky1Rs9FQ5hzQraLHvzZROW19zyHZXVsOGgCZqfqi4aOS87GDXJnr3KmKTRf1XgCm0a9v2XOQCPGC+ysOhVSsYJlBqJR5KaM4aSM4uImEtyp77OvLgWDVv0Ks9NTlTDju6Mni2EOdI3KBoYgNqeKwcInluPotrxHgoLoNiND0WaxXBWh5Djmj0Xp8WTWkvJdhKLVMqqujdK8ZxBrHMkj4hN9NUydwoOMZnADWDt0RLMHTaIDWx1AJ9SnkWiJcDv+6oqLzE4TLdhjpt+yVYV2IrEhrA3KS0ucbCOXNRJkwLcTVJqkbNAA+s/P5KvGUA9hGh2RH9FqATma473In1QnvLkEGeynxTB2btCc4CW3si8NQLILd47KjitAl0yYgWlV4TEPp/Cbbg3HzVJOnuX6bRrqGEBbpfdB43Blolro8rIjCVJgg2KJZRFR0Ou0XPXoryaaKTVMTcErE5mO1nM0gGDs4TzsE7ZVtCJdw9r7AQOnRUVuD1B8Dx0zCfmhey2CTvkJo4jKJPP7bdZhLX+ytJ5LiwBxJdmFnSTKjwgPfeo6SJtsCDFgn9Jy5PYCUaexmqwOGcG1D4T8Loseh5FGUMSCCW+KBIGxOwKYccw7X0TOzgR3/4QeBpBvYXUcsO+2zLPxbnv967Um/0hP6Tw4N6rL0sU3PUYSLOcPnqnfCaT3NIAJA0023CqtVO0PdaaPrfCxnoU3OAnKPx9grKVdrHZdAbrKcN9rM9IMMNdSsTsQBbsU44XjGVrkgjnsUmW72W5SunTAMPSpsYGtvGp5k6lAcVwrWjOPidFtjzcfJM8PhfDB2SHEY8urVGbZWweQnbuQFn5YqOOU5IrSas8AUg0QVFXMprLqxSKwxWNZC9I0XrNUSgScGplwR3u6wJ0LT+yXxaUywbh4eoVjpoXk/YNbOx3i25wHi0bnfksbxN0PdykrZYwksA2SOpSbfwgwt3DJqdFlbSMtg68ve0zcCLHYlEkphjSHdP5ss7xDEvpAuIlo3bHzlXdW1sfVsLrutft5otrQ0ATAH8/KzNPGVKzS5gAbTIJk6kGY+SYYiv7wjKfCQD0+ndDHLGVqPgBJSlQ0qvGWUr4h42h7DceE+YU2Vx8Iv9+yrq1hZrT1PKdh3UuY306FYol0NcPEd41VlPgri7T5JrhcKXPbGxn7ynbmhZHW9SsU6SvYGfUPH2oWs4dkpkC5EIXBVHS6dRB303T99OAOt0FVo3nQ9N+6T0XX03HK+Xt/wRjzU+4lRroynVBudBv03KTvxWW2Uz0/B0Xmd1QZSMrTqJknzW55otygqsUcL4611SoHeEF7i07EE281oaeJH+Zv8AqCQ4vhUVbDUAkIzBcPAIsgTldWNkoNakW8ex725A1uZpknXUGEixPtU0CD8XKCBPWdE34riA5wa24ZqeZOqScawrIbULZIOUxvMkedkUm0tSK9N9oswVJr6xOsCSdRJO62bcQGkxHhmIi8Oy7LOcNq1KNV9ZtIGmWkkGLNAmR1HLdP6tCmXsLC3NUaHlrZtmFjB0klRBuStqheVVSKqNJ8E/q18Vs3IOI0gIrhnHnAmmRkc28G89WEahGNHgAPafJC18KyplYR4g6xBDT8JvI2S2wKNOMRALXF2kbWHdZwUXirUJENgZYM2H0TkVSbRyPVQc8Tdt+qHP0yzQ03RWcLA2dUSApVaA1g+SswzW5hJMDUQsefw/LDjcHQyOHpZnAHTdG4n2bexuZrg/eNCjafuzJbEnkjG1Dl7JsemUI1LkZGC8iTAUTckWFiCrKuGkgttCLqtt3VtHBkXKXGEou4IPTtTIU3OywTKU4vEQT3K1FPBggEnqhOM+z3vDmYQ1242P7rUxSreQ3GkuTJVSgMfTNRjmATmEeqYcX4bVogF41NoMyeqswlANFzfc8z+Fbi1JD5tJWjMUeCV6NN7QGlrrwCM0ruD8OPu5cSBy0vv2HRaR5KHwl2ka3MqI4oRbaQmt7B24anuwO5WNu97lW0OD058OYDkrajIUqTHZmnYmEGVXBrh+46S22YXRwjW/CO5Ko4jxKnQALtCdTtFyY3RNaqACSYa28n6lfOvaPjRxNWGT7ts5ba9fVeawYpdRO5fdlFdz3Nb/AO6qVS7Q92g0AtzVfFOMNYxuoc68akdwFn8Mw06TnmSYIk82xpHVyacH4MXAvqHM5wuTr26K7PpMWNqT4X15GLEuWW8L4g2vp8UX5OjdvPqm9Mhglw/dVUOHNp7AujUNjyHRXVaXgncaqMnxSV1FBSz+EZn2ixxzyDlI3BgqWE4katOzzMQRoZ59l3FuHtLi7cpVhOHnMYJaG7jU7wtXB3Y1X4yzjrRYzaYVOJxTXODNYud+wUhh2nWT1JKExHDRROdpOVxAI1ifsn1KIWze40oXEbfyfkSvOC02tdUH+WG8tpEHsuwhEK7AUQ6rUIIjM0GTAnIpbsTmikhzSPw30PqdfqpcJ9lW4hzqlcxSkjIHfEZsZ2Cg+iWibOBu0jdNOH8TOQBoDQ3XczvKr5HSEOSoCY+C4Fxa4GCLHeNQiGEOAuTrpc+aa8D4SKrXOfGV5zCIJ6zyumVX2cpEz4g7mCB9oQRyS8htIzdOgefyCm5msx9EyxHA6tP4IqDl8LvwUvFWDldLHcnj7p8ZpgOLBXkdR1BB+0oqjxV9PXxjoVGrh55fLdDmgAYInr/Pyiel8go0HDuJUHnxHKeTrD1TmvVAbJ0WEbhGkEZoPyV+GbVpBwzZmEbExO3Ypcsa8B3RpRffS6MwuJLxpEJJw7iTXjKbOFiCnNFkAxYJTi4umQnfAJjsGKoLX9weRCx9XEwS3r91tq1XKx28AmfI6r5Pi8W5kkmB4j8pTcL5GRaT3H76koajhXOzuaYkiO8Jlw7gIdSZUe9zs7WuyABuoBidUXUw2mVoA5clX6rqJRhcOQ5zUV2imlXg5T8XzPWOSMoOm/JZ72gaH1S1p8TGgSDzvr3KqqF9Sk0ZnDw3iZcQ1dL1cuL2bFyyOSpbFvH+Ie9BpUzYHxO27A7rLuYWmG6iw0v2CfcMwj3ANy7318XVNsN7K0w8PJJc2Taw7FV3PH00VEFaYbMp4XwiWzUFtQOuskd03oUMoA1+6sIXoWTmzyyvfgTPI5bEXG5UAb30i6teOioqE7JKryAuTKcXY5xMbKPCaMscCZcHA+REI/HNk6boGnTIdmaYOg/BC9fGqVG0oXBFzWGVfiWA0yCYmAL9Z+yHrcTixpmTexEW7qjC4g1nGRGU2A2HO+vdcsquiZYW1YVh8Cxu1+56prSwPwtMHN43fKG/NDUBz2t67q5lWo64DReDOttBOwIEgWnmmP6FPLFrdjyjBpFhFgZHPmVW2llktiT8zofkuoPIEPAmeYOyoqYqXAR4r22PmglFNUVSuhxqpStTfAnTULQ0uM1/CQ5rgROn4XuK9j6QMgGO6OwXDWMs0TCqDiVLij3Db0RlGiKjPGA7uAf+FD/CxoisNTgIjhDxHhDqXiosFQb0zGYcyxx+hQtfHtawh7chI0LXAjpMEfNaPKSZuqeIV2gS8gDrv+VKkyGrMhmaRNotdpFu/JXsqRbfYKriDsHUI924sqROZhgA7SOfmF7QZVke8LXRoYue6fB3yLnsisyLDdG4Pi9RouC9ne4hU1MP1vv9bL3DSG3iNR26puWnHcRi5L/aH2i/te7p03H3gguMCNLT2lIxhKFaj/dYcxDpAcR2gyB8kyrsbUGbbf8A4Smo9mdocA5oPod+/ZJUUkWDQYDj2HbQY24LAGZCPGMoy6bi2qVcY9p3AuNEABomHt8R5kX5JUcXUa4hlMGntns0AmfARchDV8O5zCfETcF2UCGn9LZOneUHpx9jmVijUqZg0G5JcQLEkzr0R+HwDsokGb6deSq4Zh3uaC7EEMnKGtyz0FgCAbrQUqbWiJJMg3JNjpc6yinstjlsV4PDZGgGM2589B0RLTtz1USvYXmJapPUxDe5UphRAunTuH020MzviIt3PJRHE53XjcmMbEjysTi+K1g4w92ptyvHJbWoFh8VhqmckMfqf0k7np1R4I+4UKvcGfjarjOZ388l4zE1d3O5/wAsrXUKsR7t8f8Ag7mOnReOo1dSx+/6Hb+S1I9RJKv9ltZ3VAtTEVHOkuNtOy8bWqgy1zgeaNayodab5N7Mfrz/AGVuSqL+7f8A6X8y76kp/rbDPV+pChjap/U7+eStbxmtTJcyo6SIPXlIi5C6myrB/tug/wDY/eJ+gXr8PV//ADdqT8L9wR9HFV11E3Ln+Su53yyP9bqx8ThJkxt1FlKnxqsP1k23uNfql2J99TIa5pl0/pfOhaPkVbwpz6bhIIgH4mkC60ISbe51ex9rGKcQQTbsFPC1D/AF4uQsCIQahRLSvFyAYQxbopvI1DXEehXyjjXE6lQtzvLoDRy1B5LlylcEoUVTlaYstn7FYp3+HDiZdnIk3McgTovFydH5GLlya7FNDqRzAHwT1mNZWSecpaATBF7k/VcuQwOku4jhrOdHRLuKtiq2LZgJ6w6y5cm+CPJfxBghthbK0djchBYkSHg6cly5TH5TmB8ObDjFoBd5iIK0GDql1FriZJmT5lcuVLq2/SZ0/lCKBuFY9cuWVJdoggdR/OaccWM06fYfRerkEPkn9v8AIS+ViOpr5IXEhcuSYcg+QZynRbK5crMiSbWiFDHDwFcuXeAjsO6w7JiGC1tly5VPJMi19Ju4Bg7gH6rN+0tBrS3KIm65ctLpG9f2Ihyf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47112" name="AutoShape 7" descr="data:image/jpg;base64,/9j/4AAQSkZJRgABAQAAAQABAAD/2wCEAAkGBhQSERUUExQWFRUWGB4aFxgYGBgaHBoeIBsbHBwaHyAcHCceGBojHBgcHy8gJCcpLCwsGB4xNTAqNSYsLCkBCQoKDgwOGg8PGi4kHyQsLiwwLC8sLCwsNCwtLC8sLCwsLCwsLCwsLCkvLCwsLCwsLCwsLCwsLCwsLCwsLCwsLP/AABEIAMUBAAMBIgACEQEDEQH/xAAcAAACAwEBAQEAAAAAAAAAAAAFBgMEBwIAAQj/xABHEAACAQIEAwYDBgMECAUFAAABAhEAAwQSITEFQVEGEyJhcYEykaEHFLHB0fAjQlJicoLhFSQzQ1OSwvEWF2OisiVEVNLi/8QAGgEAAwEBAQEAAAAAAAAAAAAAAgMEAQUABv/EADARAAICAQMDAwIFBAMBAAAAAAECABEDEiExBEFREyJhMoFxscHw8UKh0eEUI5EF/9oADAMBAAIRAxEAPwD4Eqe0gG9QtcAGsCP37Un43toxY91AXkWEk+06VwkxF+J3TkC8x/RalC0k8G7ZMXC3goUwCQCInnvt1p1BpOXEUO8djcMNpMiCpSoobjeLW7IBuMFnbmT6Aa1Fg+1OGuMFFyGPJgR+NDoYi6hahdQ3HKuzoBXFqKkilExoE+xtXWWvCu12oLmkSMCvNUPFsV3Vp7mnhUnXbynymkLBDF4tu+Lse7gqF8IA6gDTyM/OqMSawWuhFO+k0BH2JqS0vSl3g/G2F4WrkhX+Fm/qESs85Mx6eeh/iGOt2FzXGyrt79B8qxlINTwaxZkrioLu9Jlz7QrjOQiIFzwJDEx5wd/QUxcJ46mIkCMyxmHT567zRtidBZEFcitxLJE1KimpFtAEk/WkDi3aa/ibsYdu6tgkIdix/qMaxPL8a8iHJxCZtPzHu5aNQZtaC9neLXrTJYxTZmuTlbeTy15g7awQeVMV2zBrGGk1PA3vK8VIi1426+g+VLJuFIMVh+Y96HvRq3QzG2yrx1FNRol17yliuI2rIButA5ACSfQdPOhH/ju2XhbTlOsDNt05184jhVvYsodTosTy5g+5qDG8HtYS8GIJSRAAIIM7g8jVeNcbUG5Mnya1FjiHsPjUvJnTUdYiuxZJqjwPHJdxPd20ChlJM7yP10+tNpwiqDA1pGUem1CMxHWLMCLhjHOvncmjHd8qr3sORSdcbUEPilWC2m/0FWbd4MAw2NfblqHnXUVIwoiRMAib244kyAWlkZ9Seo6dd9fl1oPhuAu1/ugcqqJLGBA6yOtNHf2sSe/ZIFuQoY6k8iR000HnQThvEct1yTlzEgiNxzX5V0EYqpVRuPziRiDHUx2Ml4twAWrZZLgfWCRBBA6QTrBpq7HYxr2GVm3UlZ8ht+P0oJwPglvEOMmcIWY3dyDEZUGgHM6jlT/hsEEGVFCqNgBA+VTZ39uk8xqrvYmTcRv3cVjbijRpywZgBTG0e/qat8W4FiLYYsyXAAJjQ6c4IHP8aOdpOE27WO/mHf2iZTQqwbfkGB5j18qA4oOYS3iGeRDBjJLFmAU7wdAPKnh7rTsK8RSpsb+Y7dg8S1zCIzawSoPULoP09qZFFU+B8KGGsJaGuUanqTqx9JOnlFXC9crMQXJHEsxXpAM7W1XZTWvAbRXaKaXCJgTtlg3bCuU1iGI/qAMkfSfalPh3HDbtgphbjh/6W0BBggkA66c4Gvy029ctoh71lVSCDmIAiDI89OVZSLqo102ATLmAc3hWZDGAZAXefOrcK2mkiTFxqJuXL3eX8TbVrZRbd0DNn+KNTl9h+FW/tJJKYcA7swiOeUQf31rjs1cu3cQDeDErL5yuUGQqARsDqTp1p4xnC0vW2t3FlWH/AGI8xvRMwx5F+J76lMyfhWBs2nUXrpkiQqhpnkdAYE1GuBfC4nOXJVWU5oJlWaIJ5HyPn0org7S4W8LNxBmtliHIBYzBGXTrrJIEGq/F8McU5VSSV1bXcz4Z84J+ZqjX7tzsZ70/btyJoeLQ9w5C5ibZgddDpWV8ODKyhbgVWSJIGrZWIiZ1zeYnUVrPB7j9wgcEuq7qDy23G+2prJrnBr9svnsXUYmMzIxGvKZAgz1NL6dKDCCcnuEOTddsMLpU3FubABTl/WQB+4p/u6gGsn4Gtz73YdmLFXggk6CCANZnefU1q+9KzrRAjUa72kGSuWSrPdV33FScGN5Er20iqvFrOqGiws61Bxe1ovnXi1bzKB2iT2s4Pae6M6stxwMjAaNEzv4eYBBIJgROxs4lw1pbTgAZfMkkKTz1HvEVz26xuW3ajUhycvUZYPtQxcWLKBboL3LilAS+i22AE6HfTnyArpYhqRSe0kdqYrUCfe2sYzPly5GBidcoEe5ymtfezKgjmAfmKR8dwyznt3Hm4SzHfQJbXMwgaSWyjnoPOmYcd7tLYvkMXMAINR5FRuBtI36UrOdYUgTyHQTvJ8scq5NqedX7tsEAj9PKobViDBqOiNzKbB4gvG4fK01WV+o9KL4qxLxy/GqmLwvQUxTcC6mX375UyBAmD0MGvvB+F/ebrw+VwVYDkV5kEahgY+dVL2JJYifDE/8Au/Q194DxUWMWjk5U+FjvAP6ED5V2tJ0muZzddEDtc13A2LdpMqDKBy+pJ6nnNdYjjCWxmdoHKdP+9Z/xft6WYLZmJ3/q8vT0qK3edl/iXSWeSUzmBB2Czpr5eVc5unPLToYnVthLHbfi1vFMj21cm2CrNsCpgiOe5PzpWs4t0uq6rGVgR0OUyAflTx2awv8ArGVkVlZPhYaTp8jE/Ovna7gVq1cUW7YUMJjU84gE8p/Cqcbqo09oD4Sz0IW4F25S+IdDbO0zmX5wCPl70eumRM1m+KuiwFtgeMjM3RR5+vSm3s7xEvZIPxIYjy3H6e1QZsY+pRtLVGkc2Yx4C5sNh+NUe1na5cIuVfFeYaDkPWNdeQ5+VQ4fE5SKzntdxM3cXd5+LKP8IA/EV7pcQyPR4k3VsUFjvIeJcauX7me7czODpOgE7wPhUfoNabuA8ILIb2HdVvLoVO45RG0SOekjfSkBQP5tzp7/AKU29jccVxKTs1sr/wAkEfJT9K7BQGhOOjlSTL/G+G4rB4b7zdu5bhdVVEgKoysWEDQkkD/kPlV/sn9omdhZxIgmAtwbT0Yfynz2oh9ol4PwzNoWW4kxt8WX8G+tZLaaLkagEeHy00rMmBWFEQlzMDNg7eYJGsAoD94BHclfiGozbfyxO/OKVuzmD7hC18i2W1lzEkHXfc+nlR3ht+ULOc8gasBOg69KSeHB8ReN14YbKHZiAOQHkNOdSenpx0TOlicl6Amh4Hj9sqSHBIQbGes+0nejf+kV8SHVVUAjcGQNPrFZVxzg9zDhb4vS0yQo0WYG3XkR0q7f7Uk4e7eXV9CykbFcqiROxPiApqU4FHaT5V0knzOO3PDO4vKyNKNpbAMlQANDqdutVeF9qMTZYAtmUEEqSDI00nUqdaBYdWbM9wvIn4gYJmdzpE6x5V9wYQOO8JCMJ8OviXXXlG46jNNaVFUd45WNCbXh7yuiupBDCQQZ/DSps3LnSJwTtoWv27UKtu4MsDbNGhE+eh8zTPirxneuQ6FDvK193EMx9aXPtA4h3FlSpyuwyrpzPP2A+tGOG3pCyaQPtd4gWvWrQ/3ayx83On0T60XTp6mTSYjKxx7iJWGuvcuMzMXYncnrOnkNq0bsjwa3nRsua5lGZiTE7nTyG3oKSuEYeOWrFCD7n9K07s8wtrD6BPE56QA5/wCke9dZzZoTnjYXAXbLiUX7zkDLbUII5ktMacyqx6UuN2gc3UumAyxBUTEAR8XOSdY36V1fxVzEXDduKxtFyQoXwyZUTyJ11Ovyq/Z4Nh72FuXMOWFxRqgzKfdTuJG42jrSWKg7ypMRAFyfh/b9kbJe1UrBcbjzI59J8h0p2s3cwUggqdmHMVjTcULEMQWObnBIYdCBJmNvxrSew/EJwbtcIC23IJJ2EA+w1ip+qw0oIjMbC4enxjzFVrz6ET+9aEcS7aYe2c6y4GkCBy89Y84iuuG8dsYr/ZuQ0Tlca6aSI0I86QuJgLqGxBMyZvjI/s/iap4tNT++VNGK7LAk3LLlpHwvGY+egED2oV/4fu3HIICKN2bQf/0fIV3Q683OYcbEUBIMGAgBgsWGsDXfZfbf5V3cwIDSACeYBggxyjeKM9l+HZMRLS4W3nTLDFhtAHXfTyo5ieN4S6LjPaZchEzbG50Gq6TpFTvmIb2i5UmEaBq2kP2e48tdAYklTudZU7DqCCD7Ub4uRdxUkaIF/CT7S1C+xHDwLxvAEAtlVfLJJ/GKK3SO9ZolQdfQeH8qgzsNR0zo9Mh2LeP1ikb4d7rtzcAH00HrzMeXQUX7KYiLp1gOvzgmPxNKWGR3uPlDN4mgKCSBME+U7SeRPWiP+l7tu9btpaGfMoHizc9vDp66mqXxEihF+ste6aLctQJrJcQ5Zy4kkuY8xqT+/Wte4pdFvDXHcgAIee5OgA8ydBWUWmYFQoBI28zrr50vo9rMT1I10JWxuGuKQzKVEc6vcDxuW4rk6q4+RlaZuz2M+8t3N1ibhjJcGXwmdipIlZI8NB+0XClsv3qAKpJVlX4RcQqTl6KwlgvIhhyAqxMtnSeZDlwaBqEd+MWw+AxiaZlQOI8srT+BrJrzyZ5itL4fjA9q4G2dGtn0KMbbfLw/4aze0gzQTGnXmNPlpVEjG8a+z3FZtgHbY9I/SqfC1e02WJ/iBWJk5RIEgAwSRqJ+tA8BxcWyTlLLI0BgTJj6TFXbnHDdd8wCAQoUakgcievnSMiEgidLBkAIjPj7NxLN037ouMPDbCqFj1jn8560scP4gA1xZkZJboTIjQ7RJFHcNiQLWc5e7RWzW80xzVtBmDE69DOvOky3GVnBMyFHQzuCN9qTgXY3G9S1UBNA4Lxz+M9hrB7u8NPFrBjcEQd9R60M7TcBfC4hFtvC3ZZRAJUjYEnaSQJ21qbE8bcXpxAtqYXKbcDQCBmBOaBESNo1B5cX+N5rhu3SJVCqgmQWIMRA1HWKSoZWtRtUcdLDcwT/AKMa3inMqDYZGbMYEwp0PTNPqNp0nRFxmcBh/wBo3FTca4PhsZaw1y63d3riCGBEsIkhwYDKAN+Ue1fOF9lslibF04kSSWyMPLwg/Eojlv50rqP+xQe4g4WGNqPBkmHxeQnpEzWc9oeJ/enuXjoSw0P9AYBMo5iJnzmnHijRh7xH/Df8DSBjyVtKrEFSZXqvJh5qY+grejXctPdYeB8QlhLoZ+7XQR9VaYHsTWjYvDFcLeVZJZMoOupiSfmPkKzTs7hit2y7QAzAyTyYN+X4Vo2Jv2r2Gu2lvgu8iVJaD8WkbkDoZHqRVbbHYyHmiRFu9xgWrFq2gBcRmUo2qsurDKRqOXrsQKLcCx1uyc6ZIfXMVhjO8ztqCD5g13xvB4c4Vkku9hgpaEXOVEFFkEkZyF/vDpSPh8TDhWQAz1Mb9PXp5VGMdrtzOkuQN+E4x3CMtq7iipWbmVF0ynNJDEzoAOW9N3COCG/wy2jNGa8zMRzAGk+hH0orheFWcRhHtXShzsCASR4tvDBmTtp5UXxnAlXDGyFIWAY56Qdzrmhax85K8d4ooA9RHxvZW2FJS/ncaAAqY9QDI9KV7eJdWBBysjSABEGdSOs/hT5bxGHQXLlu2lm6ZJzAzBPITlnzXrrSbawLXbd25sBcXM0SRuY8tQDTsT3eribkXb5nFnD3laMx6QNaYrfC7ZVGxQZl6ZoGwiY/lneI3qpwZwzEkadat9oHZtFJ+GYPTY/I6Hpp1FW6Adpz/UN3AeJxosYnNbHdzsB4YHv6V1ie2eZchQFSwMka6ToF2ymefU7zoIcNcBIPjT0266+4+XWo7eIUHMRJ/lGkTGnKfOlDEvfcytsx5GwmhdmcUPADGbIzHbmdIjeAfpXzFf7N45k/KSaS+CcTNm/PxeGNT1AmOlMeI4hmwrMAT8Xzk++lQ5sBRh8mX9L1AyfYflJuy7LawLuo8bZizAamGIA+env5132Vsp3rAgMyKJb+0SS0fMD2NVuD2ScFatzkzZs5ZWzf7QsABMQZBnyFSYjg5wyXGttczsvxNABG+kDQ+cmqctG1BkWPbeVPtC4rFxLawwUSwMkZjHzMR8z1oDiLD94qqAS4BBBOxAM6kwNYqTCYM4q4MwaSZc68hrqSZJ2+dWbd5beLcKugOReYEbemomtFINA5AjApY6idiYU7P9lsSt5LggkHXlHI6wOtEvtAa3ZBR/E99QQm+QowCvPNjNxeni8qvdzbUoyXblu4V7xwLpy5VksAG3mDKg6aHSdcr4zx+9irne3WzNAA8hMge0mswA5W1GJ6phjFCO/BLk2UMx4chnnGw/Ss5xakFgRqCRHof38qasHxvusOsiRMgTGsnQ8949p8qVcR8ZY7kzXTnJA5MkwzyRPVSfOG3+tcnFEMTvmYkn3NfeHjMwGwJH41HdWAOcCfnr+dD3jd9IIn37+7DKWMR6Ve4fZAVWidZy/1EmFH0JoTYTM4A/fnRfvIaV/kXN+g9gBWOOwh4iT7jLws3LmKQAC67mCpiCSdRroBH0FTcXwRVxbhAUUSFMgE6xP8xAO/Qgcql7HJmuXsR/wxlX+88ydeig/81c2D3lxmfYlnbyG5+gipGamrxOl02IZAWPG8I4ayQgUklrgGc81tjZAeWYifRYrV+zGOC2UVVCgCIGp02k7DTkKznhmFLHMTDMJadlkbeiJI9iedHG7cYeyy2bEuF0J2BPMmdTr06TrNQszEkr2jXxhgF8xk7dcCN7D3TZX+JlkgD4xIJ94FYZimNzIpMttHQeZr9A8B7SW8RmVdLtkjMDzBAMjy1+tZT277LHC426VAFu6TctnkATqvsxI9IqvAQAT9/wD2Q6SW0GCLOFnKNCZUKI25DX8aL8IdvvLgHL3bZR7PbYn1M/SOVBsDxIq6sNg6wPMUYwvgx7htCb3zGVWn00B9DHKscGifiOZhqCjiGcChuW1k6ZndvPNcePxJ9q8vCkEAoHJMoNiBOrFhqFrngbzbP9On01P1P0qt2p4ibdkW7el7EeAHmqfzfT96VKlnIRGtSpcA8Z44b7lLXhsqSsqSveEbjMTK2wNSenqBWh9nBYS0me9nYgf7O2oVRyAe6pJbnOb2rKAR4bVtS7sRatIu7eKGP+NtPMDlvTjf7QtawN26htZxFkOqHMW1UwzkkgAEzA+EQOZtZTQCic9mBPuMk7Vdl2S4Gw7B7N2TLaMrACQR/NIMqQNj70S4Pbt4PBst4Dxmcp3cgefIDc+VC+LY8/ccQq+F0+7OpXTV5YtExJW5qRAMkkAzKnZZrhLXHZ2OhJMkgcvIabVjY9XfaOxOSKI38y7gr5tuqvsTz21qfieO8OrElTy3A2YH2PvANUTjgBluIWQ8xuK8ltG0JcToC4AzDkpIYwf6WOnL0r4kfMqYoQc40aDmHJhsfeqeJZTcAX4QB+En9ParnEAbRNtj4lg6jcafiNaHPehGOxOntRVvczUaqT4BiWJ0UTqx1geXU0wcKL3CSxi2DosDkJiYltgdedCODdksXft97asl1nRgVA03+IjY8xRez/CtshMlYOnpDHz1JpWUXtHYDRuNnZwq7FnXMogzJkSRBHI9YitFwnDLeTKYdWHTcH61mHY3EqbiqTAdApPQwCp/fStL4WWVCjCGQ/Q7EdRU67b1Dy3dXAv/AJe21DNYciWJAI2Ouk8xy9hShxj7Lb9kC9bJvS0PaUGYMjOOZjmBrtWsL8XlIP7+tT4doA+VeVVu/Mw5sgFXxPzZ2yY2H+7BHs5VGdTpmLAMDHTb3npSyDG1b39oPYpsZie8RcOSLar/ABCQxgsdgh0hhzpYb7N7g+JMBMdbyx5aECfPaqUZEGm5O+vIdRmcNiZt2wf5ZOnX9YqpcYtodhtWvP8AZSWseD7orQSWm8cvpMjYzMaR5yB1v7FruUH7xYhtdM23kcuv76VvqrzC0dpnvCOHs7QPL26n0H50zv2GL2SwZs+UlBlOQheWbYSNjtMbU48L+ye7ZJ/jWvIgsD1/pjcCi+M7D4hlKLft2wfi+LxCNZygDXrHOpsmZtXtlmPHiCUxmDpaK7aTprUi5oaXGvkNeXyrV2+xK5mzDE2W1khkaPTQ6j5V94r9lItWXuscP/DUscvejYTtPyFU+oCJLpF0DF3sngu7wbN/WSx9Bp+RqrwnDgiWGm7dMo/VoHoDRXhl4fdAqgfC+nnlaubFgBMvJoP+ECF+erf4q5bOSWPkzu4wMeMKJzi8SUwrnncJA12mB+E0ucLAzqAQHnQH4T5TyPSmTjd2yiKlzMQNghgkweZBgazVXg3aJbLzbw1k6eHvQXJ8t9JpmH6DtzFZPrBHafcFxt7XEGNpgGIUA7jMEEAjmCJUj+1Tp2zuDH8JXFKMr2hLAawNnHoPC3otIq9rCcc117Flv4h8IWBp4I6jafWn7sowvWuIYdVIVlJRSZgOlwZZ9h86ZWggH4kj+5TkHI/U8TKuCpnvWrc6O6gk6anw/wDVTZxlgcYXiMt4CRtGW5Hp4cgjyFUuC9iMXbu23v4Z0RUZiTlIzZTl2Y/zRUHaDFZL7toVlWEc8yNPzINHk3bSPEUp/qjLwzLbw1oH+gM3vqB8z9KSuKcRzG9iSf8A0rP/AFMPb8aOcXxp7pEBgt4SeiqACT++YpK4nihcZUTREEL+Z/U/oKX02OySe8Z1OTSAB+/3zLvZiUF7Fn/cpltH/wBW4CiR5oua5/gFMOM4Gf8ARlk3H7q130yRv/DgZQNXO+2m80JwN21ZFu3eBZLY7w2x/PccDKG65VgRHUczWi8OupicFcxGJVSuHbRdwFC5mXXY5iBpG3OnZMhuxJFxgD3RW7SYY2kxKwQQMOgVn7wgBc4hoEgAHQ6iQOVKmHDDlrEDXruad+znZu5xCxdfvVtM11TqCwhU0XTUQHH/AC1Yu/Zdf/41h/Vri/8ARTAaFGGhX5izZIgAKAxMyTOQbZjm0HQVPe4eXORD4up6cyT005/Kg923t48yAyqgzMe8BfM7a1OMbeuBksKWn47mg9hOgHQe9EQe0SCLg/jWFKXDLq881M8gNjtt6UOvPJAGw+pp8wOAZLWXulPONySd5oVjLOGLw9sI3kPrpuKEZSOVMa2AHhhHHsk5HDF1j+G4HkS7Gf31pR4ixVwRvppyIjUelMXFsX93wVpLcZnj5DxfWl8fxGJGi5ZAPLqPMTSF7t8x5WgBCHCGju3XYgD0jTWtg7O43v8ADyfjUFT105VkXZ4fwgj7gn5nxD860fspeIGcbbOPwb8qy9yIDra3GS0+1Wra6A8t/nrQ+/cyMw66j3/z0qM8WBvCwp1RMzn+0YCp665j/hpiUOZM1niDOLyb7jQghTrr/KKq3QRELVni0rfePL5ZRFU1xTSCQNeXOonI1H8ZcgOkV4l7ht1s4zTB2/MV7A4rKzWH0gnJ+noQZrj78cpPl9TpPyoD2u44ti3bc5i+gWIk6TqenStXfiZRuo4W8UWERtp51ZVdNRWU477SL5s95ZtonihiSXI00PIa68jtQg/ajj2EC4g9LaT+Bo1wltzPMh7TbFeNTS32n4yly22HFwAuGVzDHLEaaaA776UjP2pxxw3eG/cBAP8AKg577a1xwfj8uHu3lzmSS1uCGMzDiMs79KWVNEiPx4aa2nNvArbBTMSskEmBvuRB2gH59INVxxu2HZnIgGFUakxy02HrU/a3jaXcqhlIG7aan15xQC1he8EpDHcjSfbr7USrqW3lapqPtO89x7HC8My/Fm0Ug7EGTO3TSu+D4DPavk586WyU2AmQNCNzJ2qrcUec9NoppwuGFvDqGIhjmZhpoNQPmR8qZkcIgURuPpwXJJibiuG3lZVh+8aIHM+e/l7Vo/2a4wp94FzW4LPiaQcxViBHoHA84mlnivGiyPdkoFhbMb5ju3XRQfmKs9hbF4q1y7lt2iCFuNIZ/EpbKoEuAFnNEcpOwIlmx6mAEiypiRygJ3Ec+McXNtfDmLN4VC6nXSR6Cfcisr7SXCQpIg/CwiNVYkfQmn0Y9WuSwORTCmQCesjefIHTzNJ/a8LhriqsPMuGJLeSnUxmA/Kh6f6qElzqVG+0GcaxrfBzO410G+X5mT5+lT8K4ISDpLaZv7MkBU/vMSB5CTyqrwi3ncEQ11j4Qfhtjncf05CrHE+L93/Dsk5FJlubuRBY9TEgdMzRsKq3+hZMW/rMIcNwCXL11lgrbIVWOud4OZ9eUlmHkFp8xvDxZ4BiFURKz/70n6fnSd2Q4cbaIzH4/EojTU7+vh2860rtZh//AKTdQbnDtoOsAipw15fgfxGZBWEeT/MWPsxvm3hmn4n8ccwCzqCdeeQ9NIpxuXs0Ug9gWIW5LTDKp8sqRA6ASAB5U3d61wFQcqz4jzI6ehpGUaspqOxbYxcxW7dDtlWETmV00q6vGwihEEKOm/7PzoWmFIHiYL6yT9BVnDi3bDEEtcHM8vQfnXWIE5wMcOE8VYSHgEAnIBsORJ68o86AcdsB3tMxAB+Ik9Dr7/rU3DEy2yxJzOdfTpUGOw5uW4G4bT30/GKG6nqJhXtDijdyNlK2wIneNht/TIgelcvadbO0gahwSQOevMAxB5azyoniMOpsqv8AKYHn+5qrxbAFm7vN4QsgkSecKGkGPImoTZIAnWQgLRn3AYtLksh1yglekGPQ7nUU2dleL5WjY8xyOuv40m8I4bku2AkEZDnJmJeQB6HLt9ejXZT7peDHxW31Bj8uVAa5WYwrYxz7U4k28K19BJtqSB/8Z8g0Uudgb4mXJNxzud2Mklj76/KnHBsly2R8SOCCD0IiKVOG4M4XFhDsDlB6qdj+H1oy90ZKi7MsO9pUAa239Xh+W378qBOVkySNek/nTHx/Dm5aJBju2J16KDNKve25nNryEH9KTkHuuNxfRUtGACJzTv12PL5c6QO2/FDdvrbnwqdfMnQ/IfnTd2h4qLdvMB4iIXfU/wCWh96zPiB8W8mJJ5kneixC2l2HCSusy9w8juMRZI1Kq6+qHb5MaEYZLY1JB6hWUmNPWKm4hiwbYKnxXPCQNNP558th71VTC+MqN1Qx6hZ/KqUGxJmOPfS7/wC42Yqz96wuXBtBQfxLT/HA5qRo467GgPCsHctN3oMFD4pEwP7QO6/rUWAxrWnV1lWWCGX97Udv8fD/AMVBmDD+LaM+EnfLPI9PlFKIZBpUbGYApNvzHHhVrDcUsG1dVbd1RrliRyDrIGZeRU/oaRMf2ZuYO73V1u7OYm1dM5HHSeXXXqah4VjjbuJcsuMytqj+Eldis7MI05U9cf4iuNwrIpXKviBYqWWNtJzKOpiD6UJJT29oABV9QimvDHzAubZB3Yb+8gTUXErz3iEHwgwF5mOZoRhL2ItDP4ltNMBh4WjQ5ZO2u61pHZHhCFkutkjRjqD4uQ8oMn1ocgOM2d/EvTq8bISdviH+zPZexasKl1Ee4viLOqsFOkhSdojes54v2y+84m8UcpakJZ2gqukzyk+KJG9HftC7eL3dzDYdHJaUuXYIAGmZU5tOxO0ExPLO+B4aWIdWy76A/oYHM6E6GATANGPH7dTThZHLvfmMLAE/xe9BOxXMyn2HjHoAajxPZRroZkIuIu8Fcy9NGIY+kA+dG8HgcKqM+Hv3kxCn+FbCuoPLUuAigmSYbKo3LEEnq/xa4lx2e1hsY7CMwJPdxvlJIO+5WAesUIsHabyIg3+EC3JW4ynpBBjz6e9DmwzwNNOXLf2o3xjiBuCbveZxsGQrHo0liB5k70KxfGHf4onqBl2Gm2lVoWiHVP4mpYewpKJsVgL0p07W4gW8FfJ1jDt+FKFgybNydHVDsQdVHz3+tO/aPAI+FuLdbKHtMhP95SBEalhvFczAdyTLeqHAEy/sTaIwhbm7sfllH4g1omWYJMaDSknh1+3ZtpaFu8QggwE3klj8f9U0bwPaO0JDLfI5ZkWR8nJoclsxIhqulQJjV3CskFtRPMz56864wT/xGzH4h+dWL9/NAPUmomty6qPiGnr4j/kK64O285rKAbWFu+gAE7T+/nRPhQzMo0MyT/hBafp9aH4bhklpMETv+H1oh2RtTjihMzaYD3I26UlnFGo0YzdniHb9yLakctfqatpaBIZoMgfn+tRYPCnI1ph4llfcE/Su8Bdz2oHxKIqYiVAylw7Ei3mtMIZT4DyhCSB6gE+oNOuB4zhvugOJg2wdyrEA77gGDypJx8F1J1DaHyYbHyJFR8L43iELWbN2FJMIwV184DAwfpSUrGzH7ynKnrY1I54jJc+1DCWGCWbV24ORJyr9ZP0qXtF2k7yz34trFtZaCxOXc7bxvp50h49ndmt3UtI+2ZEVdeogaGekUV7LcWI/hXAsA5TI3nkeUEfielMyEfUvHf5ikwUNxv2j9wTtZh8ZhCnfQzWyrFvAwJUiQToY3nWsRxXbXFsY+8N55Qqz7qo09Kdn4CcM/e2NbROqHdJ5aboeRqtwzsNaGLa8+tmc9u3/AFHeD0UH5/iwdRjBJYfh/iJbpWoaD+MGP3+S135uFigI7xix1kzqZAodeBLnz/f5UzduuMKsEmWXptHQfl6etLastxQ6Gfx9PKgxkkayOZ28TIUGIHcdviUfupzidCxgDoJEn9+dW1SMUy+ZX5iPzqbgtk3cSCdgZPkBr+/WqWFvZr5f+q4T9dKcSSSPA/OS0ARXdv7D+YS4VYV0YEwVEg/l5gj8q5DBDMBCfCZAKuOjCPkYqOwe7vEHYz8jpV21YDSp32B/LzH7FJJo2eJZ6QyJQ5EkxfZBblvv8JdViBNy1mGZOvPUenlpQ4FQQ9y5kKgiEeSZWD/IIn+9OtdfdLmGuBrbZGjMIOjDnH79RXHbDiFq7btOFyXXJ7wDYx/N5akfI0xbYgXY895ysi+krFh/ifOyOJF3G2vvVxntnMPHcIgZGO5Ph1A5itftcUw2y4i2FGkfedvbP5Vg+GRss+PLESDAzT5dAKcL1u++HwCYYkPdRi530BAzMSDAGv8AnpR5k1G7kaGhU0luO4QT/rS7/wD5O3p46oP2lsA+HFrHQ31j8Z+tY7x7ij2rj2Vvd5laC67HqByGumnShy8XvD/eN7waAdIWF3PHqEU1zN8t9sLOmfFIR1W4unSobnamyf8A7yQel62D8sv51hScTu/1fhUtzid7Lq0D0Fb/AMQ+Zoz4+aM1vtFewV1J+8K1zTVrymfLYD/tSphuDWLrHvMTatL0V7ZJ+sUkjHv/AFfQV2MbcP8AMfp+lMGBhwZ4dSvFH9/eOyYC0uIa3ZxzJaFsMG74Rn1GsnL5xHOpuGdrHvm3cu3mLWwUddSGWCRcE6TIg+3SkpsY+XVj9Bv6CvHiNyQysQfb9Na8cJYUTPLnVWupqHB+J4d7YY3Ftsx8S95lMgkCRPxRHr51dOOw+wxCkj+031/qrKF4jcePGZ5zmH4VcuY0AZGAnN4nG8c4+f0qY9JvzHjqgZQGGGUnMpM7A689fSi3BuEi5eWY5sx/pUGS2vPX6zyobh8UGQDKcwbcnSIOkR+dMnBUU3O7ZSBA05vl1C+8liOcD3pysVBk+FQ1QphOxr4h3bDeBDE3LhMkH+lYnUDdonfQb3rHZv7virL5GB2LTII2n1nLTJ2MxKd3eKGT3mvOPACPzqzxPF57bDmFLfI6fX8KSBqUG94TuVcrW0D46yUxfKLgBHqNG/I+9A8fabDYkn+Vj+OpFMnaNO8w6XV5ENp0O/5VT4jaN/DAkSw2b0/DzrwG1wQ3YyHF8PW6hA5iVPmNRNK9sj4oIP8AMBqVI3InmCOe9MPB8QV/hvv+4oNxlGw9+dCrksR0M6gx6ikup4EtwuJ84teW6gugjMvxEAiY5gflQ/C95nW5kZUeALhUhfJp589qiTifda22jxZlPSdx++tS4vtbiriOlxsweAZEwBEEba6DXWvY8RVaHEa2TfeNCY5rYCsuhIMR5XA6eai4nyYURu4hroCplCHVjrJA5Aj6nesxfjTM23j1bMdNjmJ31/m086L2ePrh0JtuDlX4S05znI013CkHbkfWhfAwqpgyobNxb7UXHbEMrSApOXzGsN5zt7VTwjNb1XnuDMH1FfOI8Sa/czERpH1J+ese1c2o1kmuqq0gUicgveUuD95dtcaKElQyZlKmDI1EHp+xUuAIlY1E6UKuuusa1d4O4JAnUGaB0ABIlXT52bKAxhbiakXZohnkI3M6H2iue0GFghhsQCK54ZiM4yGD0nr68jUJOpA0+iQ6MhXzvDd3Co9rxCWkJbPNS0ZiPQCfYUg8ZYm84Yz3ZKCByViPmdT70727ha4mulvX36/SkbFNne6/9Tsw92n86PpNibnN/wDqjYV3P5CS2b5CFZOUmY6kAgfiaZeN8XexwnCLbOU30ZWI3ChiYHSZGtLC2fCT+9jRnteIwPDQf+E5+ZWqyAWH4/pOQ5IT7RTtWemtfLoJJmrdi/C7D5dK99+mcwn5U+zJdIrmcWrahQQZPMVfsKHBU86Eh96uYC6YBG4oHG0bhcXU5x/CWtEZvhOxFcC4AKJ8d4kO7W1u3xN5dB6mZoVbw8iZHpXkJK20HIoVyEk9+8CvnUR1Gg1r61jwTI/OurMQN/yohBNk7y5wy6uzRrz6fSp+JKANI9o8qHXd8y86uXXzWZO+1LI3BjF4InzAYfwSGWZBykrI9t9aL8dyhV7tHtnKoIiAYA1md/Pzodb4PegNl+hn12og+MxCeEKIG0qdvf2+Qpbgk2I3EQooxo+yW63+sgmM2QqDzIz8/Sm3hl9dC+gOZW/sy508orKOCYjEo4dADplKnUECOms9PenXB9rSid1cw63C2eCtwocs5tQy7gtvPMUvIpM9t2uNfCbINp7DbqWXflsD6RH0oVw/vMO1y0ysdDEDcAjUecUup2uxgc3O4VnECQ4AYDYkDZogGNJGwov/AOZTvZkYRu+AMTBAPymPWNqFQRtMYX94KxFt2JcgIRJXrE7edBOOcUFy0JEMDrz+vqB8qP2O2a3ZzYVxrDLKwJ3AJIJFKnaBL1xyyWiik6JCkQNtc0kwOlMGM3C9apY4NxbDWVZb1lWZxpdMnLoNtCCJ6gH1ri5ZW4fDftsOXjXTyiJ+lLpV8mVkiDp4TMfnVa3YPMevKt9He7hDPXaaDwfs9ccEA2D6sv8A+utWLXAPGQ+T8f8Ap6Ui2LaDeB6tB/GrllLRUgmDy1kfPkKmfEfP9v8AcsTKSN6h7iPAVQkresjpPdf9QB+VAuNW8MtuFYPdnVlXKsec8/Tz1qHD8JdySELAbQDDHkJ5671zb7PYlyf4F5iN4tt+nlT0WqtuJK77HbmB1WNd/ai/ZzhZe6GAIC66fSmHgfZO3lV8QXAIJyZGUjKJOcuuVQByEmnnBXLNpcqQi7/FEREyd5kgc9TGmsB1HUFQVUT3T4BqDNErF8QVxku+EpoLkaejjl/eHuOdB8nduDP7/OnztTwSzfVnIbOF0a0rNmPLNA8XrvWcnh2IAA7m5r0Vtf8A2xNLwAMu206TdVoIveGr2NPdXG2hdP36wKWQgye1Fm4VjLilRYvEc4tnl6LUeH4KwQi4mIWY1+7lgPfOPwp+JQg5k3V9SMzCgaA/vOvuf+qB5Ot3KdNPhJHvNXe2Fv8A1Hhun+6bT/lq1iMgwrWVTEu5AKg4VgJDKdw5gQCNudHV7K/e8JhJZrbWrWUjIZBJGhHLb61moggnz+klfSwq+0zaxgA2/hjqedd2eDBjAOtPw+yK5c2uj1M/hG/vXeD+x0z47mf0BH400vtdxAC8VEXF9nyIAjbnv9Kp4WwQ8AevrWrr9kNvofc/51MfsuXQd4qQI0Mdegk79aD1tqMYFS7Ey7FcIm6xCk6n8a5t8PYTKE9Br+la7Z+za0B4sSR/dIH1O9ev9hbCwRfbLtJYHXp61nqkCZSkzGWwZH8rRXFmxW0XOx+HIg4ggf4fyr5b7D4FTq5Y86319uIPpi5kWH4ZLTnH1H5VcxfDCiEgyInT5fia0e92CwTE+K6OmUhY+hqvf7AYaDkuXZjQO2YfQDSh9ezN9MDiF7OLZvEEPv8A518u32YgMsx6f51cFzTWoCRM1PqIjgLnSQF0VDG8rofPrQm5hEe67BVA0UROw3Gp/qNXeIXgqR1MR+/lXGDAAAjUDX13oNTEQwgEtWcNrOmnkKtrhwfiCn/Cv6VVXEx5V9u3TIiIPnXld+0xsak7yPiHBLV0ZWG/NYU/QCfeqd3sxaVVyZyc3NiSdI35ATRLP1NeLkuk8lb5kgfgtYWybm57Sm1CRJwLDACbKnTWZYH2YkGubXZbCtr92tx/d1/Gi1orua+m4JGUxSwz+ZpCjgSTCcGsIIWxbEbeDb06e1X2YZDlTUK3Lop09OVVlxbRFT4e+THTanI58xLqJW4Ai28LaVhLKgBkzU1/Eg6ae1CcKGyLmK7fvSu8Ri1RZPykVnf3QiB/TvCiYog7MR5Hb61FxbEq1phJU6NI38JzHz2BoHZ7TJBGUzy00+f6VE2MJdYhgdGB08J3HrFEKB2M9obuJ1xrtGmEQLN25mDeJbgzLykZufMctKzbF9tsYWgYi+iZ5knUD25xyBj05NOPu3Do2VisqdNyDv5zofc1RYqR4rKnXmF0+lNVlHae9M1zPcO7eYpHRmusbWYZi8PCweaATJABPKRpXztd2ru3wBhsqqHNzw3VfcFSMpUEg5pgg7nlVLGYC22gtW0JMFxAgaCdI2qHG8DUSs+HISBmBkjeZBJmRGumtaClzGRpJgO2OKw6IDNsGWAtO0Eeakso32BHpRvB/ajidCO6ur/a8J9yphDy1HKgeCwlu2FYSQeomNZMaypBAOnSrWRWYyiE8myrmiOohgfStsCZosbxlwn2pNcbIyiy/Rl38gZg+4E1eXtBdliG6SOhMyR5Ty5UiPwSyRHjA6B5B84Mx7UUtMBAkxGny0rDvxPAAdozXeN3GgF/yqne4l1fXpoaCLcDqIO+01x93AJZmEeciBS2C94xbHEIYnirEeBvfSokx9z+bUVDau28sgjT6/KpUug6kN8jS+IzmWL2YZfCIPuB71fvYYIqsdm0mefShy8TAEAZhEQdveqSYrdCSQdgTIPtO9HcXRhkYgDmfrXjjqCC4VM7jyqROILOqfM1m8Koxd6Rp1rl7hYxXq9WtMWVMW3weQJ9dco+UH51JZuEQa9XqOhUwEy2L2tdtMxy/SvV6iCjSYBJ1Cc4nSJ10rnBiWM8lHXnNfa9SABRhkmfMVicp0Ee9fBiGJ35V9r1Bj3EY20sjHNptv0q3bxT54LT6afhXyvVjbT1CDi5Ptp9a5a7HKa9Xq8eYQ4lfiTBUDRz5aeX51DeklVnff6/pX2vUINGGeIG4lfKXlUaghf/AJFfwFd8RwYIDcxPv6xvXq9TieII7yibSgwANf8AMflUd18hJGvrtzPvXq9RDmpjT4LkACPC4mOhnrVWwsvH1r1epkVCx031qzgz4tOc/v616vUQG0UxNwHxJhbuQBpOmp0nXSofvTNvGnlv516vV4gQwdpNbxjEaGPlUycYddBtv+/lXq9WACeJl/DYvPMj96H865xVgDWN69Xq92gnmfe+gEbkaT1qqWkzXq9QQjzP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47113" name="AutoShape 11" descr="data:image/jpeg;base64,/9j/4AAQSkZJRgABAQAAAQABAAD/2wBDAAkGBwgHBgkIBwgKCgkLDRYPDQwMDRsUFRAWIB0iIiAdHx8kKDQsJCYxJx8fLT0tMTU3Ojo6Iys/RD84QzQ5Ojf/2wBDAQoKCg0MDRoPDxo3JR8lNzc3Nzc3Nzc3Nzc3Nzc3Nzc3Nzc3Nzc3Nzc3Nzc3Nzc3Nzc3Nzc3Nzc3Nzc3Nzc3Nzf/wAARCADNAPYDASIAAhEBAxEB/8QAHAAAAQUBAQEAAAAAAAAAAAAABAACAwUGAQcI/8QAORAAAgEDAwIFAwIFAgUFAAAAAQIDAAQRBRIhMUEGEyJRYRRxkSOBBzJCUtEVoSSSscHhFjNigvH/xAAZAQADAQEBAAAAAAAAAAAAAAAAAQIDBAX/xAAgEQACAgICAwEBAAAAAAAAAAAAAQIRAyESMRMiQQRR/9oADAMBAAIRAxEAPwD2J51STbEQeMkUxopJX3LWelu5LLSluVZdyckv/uKdZeKGksyyxkYBO4jituD+GNlt4i0lNX0S4s3GJGQmNvZscV8+67plxo+oy2dyf1I8ZxnHIzXqem/xFt/9RaK+YeVzhx0FYDxzrcGt6xJPbL6TjL/3YGBXX+ZThKmtESaZmyzHqTXMn3P5rmK7XciBwJ9z+aeSeOT+ajFOBqkBIpzwSfzXRkHkmuAZqVBu4PWgBLnoSacAV9+aQUg4NSqNwx3qbGF6ZdfS+YyyMkhGFOffrXov8M1hnY+TKS0RJYOOefavMVTPHetZ4W1WTw6d4Rd838pxnjuGrD9EOUXXY4ume2Cu1mNJ8XWl3CjTkI7HBUdq0sbrIgdCCrDII715MouPZ0ppkN5KYoXKgltpwB1qktra9nlV2mUknLEDBH71ojjvQE9xNAzmRY/KAJATlz+1EWJowX8UbrybNbNrjDsQSqpy/wAZ9q8sI+T+a03jm5muddmWSYSrGdqENnj3+9Z3aSea9j8+PjjRzSeyMA46muYJPU1MVxxXVStWCIQhPvUoQqOtEJDgZNRzkKKix0DSNt7moWkJ7n8118k00Ka0SpCOHJ7mmnPuakxTSKAIiT7mmnPufzT24qM81IHCT7mlXCKVFDN+PH0lzKsVzZxNbuArZbB+/tR+qa5ZQ27WtjmSGUYJUcE/evP7BYpHCSsF3EAE9q1dpFZIqQTkEZBVlPWsJ4oR6FZmNVjSK6YQ8IcGg6vfFs1q14sFlAkaxqNxX+o1Qc1tB3FMR2likKcKoDgFdp22liqA6pqdOahAqRKACUG4YPX3p6rtPNMibsfzRaAScHr2NQMYE3eoDp1qyIluABFCSNvXHehIlKvgirjR7r6GQ7ovMR+nPSibraBIC/4mFEWZJEIfP8uOfvW60LxhdW8AguUWREXAOcEfeqfUzBepEUL7wPVuAA/FDW1qpDKhPTJ+DXPk45I7QRlT0ep2WpJc2Mdw2HONx2dqxXjjVYruIJazEyKhLkHpz7iqhLm4t4v0Znj55CnANVd2S7sxGC3XFYY8CjKzRztFHOhLdKYIsckUe0W5+lceLsK7+VGdFeEy1FQW+eSKLt7MyNwOKnuVW3jxUSnbpDSK64IjUiqyUlzRMzGaSueVtHzVRVDBPL96cI+MmpnGKiL9hVW2SxjgCh3yaJZSRk0O5HOKYiIimGp0j3kZ70beaaILUSM+G6baltDKk0qeBzSoCzqD1D4qy89YpldZfUq+k/21XIrMcAZNEW1nNdOViGSBnHemIGdmZyzHJPUnvSBqee2eF9jKQw6j2pixFiQSBjrmgBoxXQKW3FdApgOXjtTgAa4DT1waAEEqWGB5G2oMnrSQURA5jcMvBosDn07IPUCPmprclWw35q1hkhniAlHqIxmor3TzbxrIGDIx4qeaapgPjjEg+aJt48/pv17UJYy7WCvyD0rW6RpMd7cRRzyCJW53/wCKxyS4dmiVlSoaLrk+9Taexa8C9m4ra69pOmm1CWoX6lAF9J6gdz81lraxaG9jJGMMKzhlU4MTx0xXNttVhjvVVeJjgCvQLzS90W4L1Gay+oac31IQL1oxZYyBxplFFbEIXIp8Fk0jYUZzWjbSzhI1X71Yppken2pnnABxkA0pZi1EzcsEdjb5fAOKzV0Xu5SQOK0F4k2qXB2giEGmS2kdrHjjPvVQko99ktGf+mES/NDTEKfmj7uTOQvA96rJCAfc10RTe2QQvljzwKUKrkkjp0+aTZJp0DGNtx6VT0BHKAeR+KiW2eRwqDcT7UW5UnJxXbS9NncCRACP6hjqKnk/gUds9NmNwN8TFUOWx7UPqk8ktwdwIUcAH2rT2urR3aMLdfKkHRXOc1TatLBNDmRw04J6DpURb5bQzPnJNKp44S2T0HzSrViHiKSGdR0OeorRRNDbRx3CxHzSvq5x9jV/eaTYeUp8tQw7gd6ovEIjhZEjxgrg4981h5FkpBVEFzaPdtvUn9bovTDVnXRkZlbIYHBFbC3byrFZHIIUjIA5U/FM8U6LELCLVrQBVl5kTOTk9/gVUZ06Y6MjzXQcUhXcfNbIkcCKeAuKjANPA+KYE0adMGiY1I6jNDx8e9FRk1DGgiH8UaimVQrEkfehYiO4FHW6qTwcVlJjHx2rKDsCsCO4zirzSLxbCaMxo7AD1bzxn3FDWcZyMHIq9sbKO5IDpg+9ZTkmvYqK2aSxSPUD9REoBPJANEXOiq7rJGBu7iodH0yexkDxPujPVTWgrglLi/VmyVrZEsKmJUYZwMVXSaSj3XmEDA6VbUqhSa6G4oAg0+KJjJIAT/0qp1Sxm1SXL5jtV6D+6tIQCMGqvV5pfLMcKn71UZOxNUZXUfIs0McIHFZS/lMjHOTWkvrVtxM74z2zVTOkSEhAC2K7IaMnszs8TN1FBvb8471b3iSKAzDg/FDKoiYO6mupNpEgMlo6IGMTD9qGZT0r0LRM39nJbCOJht5JXkisfqMKWF8TEyuoP4NRDK5NpjqkVLjaMHiojjHSrrU3t7tFkhUo6rhwOhNU7xMBnBx71tGVknYQuxmyVI5yKDclmJJyaJJ2g8ZyKGbrVWFFjp9yAhSSMOB0zxSqGyhLk7ULHHPFKoaVgehm3lupGddxQHDYqr1ZrIsoSIuBkMT3Nb2+sIrSylVM9M8cftWFu3s5JFQgBl4YA8ftXFjlbG9FXDrVmzmARBYlOQxGQTTfFGsRSWsFvB6iQSWBwMHtip9Q0kmyZLaNQo5yF5NZi6jkWLZMuxo+ApHNdMYxbtCdgnNPKsFyRx70UbYfRrMBQ0jjJVOFOMj5rdMQ1etPGQaamM81PM6yAMFAwMdetUI7GxFExyGg1Jo23VGidpMjA9JA70pIaCopenpqwt5V7rVVE1GQn4rGURl7a3EYPPFaPRr6FXAL1j4FZsACr/SrCRmB/lrKcI8dhG7PSbCeOWIbGBouqnRbZY4wS2WAq2rzJKmdEehUqVKpKOHpQtxC0s0eSdvVsCi6VNOhNWYHxLKp1NoPLMcaNyVHqNQ6n4auIYEvLORriJgCAFIYA9OK2lzZPJqcF0oj2INrgjn9qOwBkgDNb+dpLiSoHmbaBPLp6ysSXX1eW3/SqK5tSWYTjDA4WNa9MtYXe+uY8qWTsOmDWL8VJPp2si42qwH8o9/2rTFkk9CnFFp4I02bzZHl3RoPTgjrVd4w8NwLfSvbegFSzAdM1pPCN6bq2DbCjEnKjoasdc0v6qJvKADPw7H2qPI4zthxVHjGn+SPMFxnZ8dQPejDapeQbIwCF53qev7Vor3TbKC6kt0h8qJl5GOT7c0JcWkOnwLtVlRjgueoPtXV5VLaI40ZKXS54y7SqAuOhpmnacbzUIbcKG8xgPTzWvu7WN4V3ThzIOExkmofCmh3lvrMMr27bFz6j0FX5fVsVGp03whp9jAFb17uSfmlV+sbSBhIwwDxilXC5y+s0orPFMp/0u4w3qK4QZ/mNeWWMUy3IM0TkMcnaM4r1vU7BLiNGypC84PeqSHT4YpwowE7ZHetcORQi0ZtWykjdooSkoZUznOOcVk9Qhnvr5n9AQZOPgd6097dzTX09lbRoXU5DgcfPWhr6wNtGitwzDDy4wCD2Fb45KOyWZF9m4qd0ZK5Xng0JMoVsDr3oq+8ySRlx6RwO9QCBmA4JrqTVEka9aJljURxlSMkc1xbZyOlSrbsRjmjkh0QqvNTpnGM10QleoNPUEHpRzTCiWFTkVYW5VSMmq+MM1H20JJGaiUkNItbSYkgRrz71q9Bs57iRdxOKo9JtACC/ArVW188ERSxgeV1Hq2jOK48uS9I1jH+mst447ZFjBGT/vU9VGjPKI2lvGzK5HB7fFWUchaR1IIA6fNcLWzREtKlSpDFSpUqAFXG6Gu0j0oAzsN6kOpTzRN5scvLhVOVxxiq7xVo6XKPft5vrwFUHkZ+K0VppVvbXEsiRrhm3L8Z61LqsXm2Mi+wzwMmrjLi9CatGV8B3bC4msZVUui5DDg4+1bKfAiZj0ANYbw6F/8AUvmLMwOxsr0zyB0rZy3MYVUl4Z84Ud6rKvayY9GfmsxPcq8pIjB4JGP2+ar/ABHYxOpji8vyzjK989c1e6qi3OIo967ecA4quudPF1IJYVYR8FmB44qoyrYMwEcn0F1vu45GG87G7LXp+gGO409ZFUeocexrznX9Nu7zVxBGcwhsKAe3z816F4Vga0s1t5GJ2cDNbZmnFP6RHssxb7O3FKinJHWlXKmWYJtaCxqM4HYE8/igL/UWaPKAhgOuKr4YCAMvjnoO9WEkCiAhJMOenpBoT2FFfpTmKZ5pEJLLzxVk3laijxSxekj0nuKZaWpZSkj7ueuMU6WFrc7gwBz71bexUUUmjLJIcIq47+9cXRFUHdg/A4q5jdWkK7ct8CnGSEyGNgCy9R3rTyyDiinGmQ7eOR3wK6dJULuUDHcVZuxiuFQsVSQehQBwR1oN7oLHLKThQ+wjnHPf70eVhxKy4so422ngkZFQtYKBnPT4orV5R5jyRNlFQLx0OeD/ALkVIEX6R5Anp29j7j/zR5WHFAC2m1wMdewqwt4lj5OAadCVaMcEcD2qOQjJwfxRzcgoutCZLrUFgZtqKpY5/qx2re2McUEe2FAueTjvXllnmKRZV3BlOQa2GkeJEmuFguRsLcKxPGfas8kW9oqL/pr4yM5wM+9FLg896rUnQKXZ1CjqSeBVhEQVzmsSiSlSpUAKlSpUAKlSpUAKuNyCDXahuxK1u4gI8wjjNAHk2saydB8SXwji9W/gFu33rT6Prw1m2+r27RF/Tv5Q4/6fNYjVdOv9Q8SzLeWUwG/btJ2nb2wavG0iHwpdx3BeTyZYziNzlge4JHBr0JRg4pfTFN2bWyLXURnLx4zjLKQQKOsY0KHZjYR271l9B8RwatE1vaNtlyAPMXgnmtLZosa7cYZRkha5ZxcdMtOwYaVEl8bhBgsOAelWMcI4IOGHTFSjDhZMHkcfFQjOcR5ycjNRdgEsQOtKmRDdGpbrSqRnntqYh+mFVmHXildSMMKqYBPvioFeRJPS24HnGcUc7b0GUzx0NHQEcDYHA60y9eIRtk445HXAqEyFZCD6cdu9VGr3e9nj3qkmONwxu+1OwGXOpJaTxJIdqyH9F2P8x/tJ96rdevA0X1NrIqlkG49PsR7EGs1rGrlontr0PtPqjBPIwex+OoqnOuShf1HD7shx/d/8v8/NOx0bWLxAl1o1teFys0bruA5wc7Wx+arrXWkisZI/MIPmbuvJwSf+1YcalMkckUeFRzkge/vQ5mlOcucZzSsDYLrEckF0A54YJFz85qytdYJ0Io7BXMROSfj/APK87DEdCefapRPMUC722gYAz2ppiPSItTL3IjEhHTI6DoP8VZJceZMI4nXI5YmvNLPU5Ipd7Ek1daNqp3s8j5dznk8D4q0wN/kAc4Y+9DuGXkAg/ahLK+DgbmOD80crrICVIP2rWDJYjqV1FC0fnMVYYIJoyw8T3yCC2kuWFtHIGzjLKM+9U10MZOKAZ9prshijJdEcmmfQVrdQXUKywSrIhAIYGp68K0zVrmGS1iE7rDHMGC54BJGTXuUZyikHII4NedmwvE9msZWPpUqVYlCpUqVACpUqVADGijdw7xqzDoSORVD42tba40G4MyZdADHt67vYVoaq/EGlvq2my2aTeX5h5Y1UHUkxPo8s8DQvHqNw5kSOGNwOTyG5xXq1pgFRvBYjB9680uPBetaRqBk0+M3ERIIcOMD7g1u9AjkkijuZ8+ZjDpn+Vq6s7UvZMyja0XaAkFWzik2QwRBipF6U1mCnk1yGnw7kKOaVBSz5PHFKq4iPObaQLF6iTg9TUkupKg9Od3vVdNIF2hDke2eDVXf3ghGSG+dozSZQXqeqhFJO5Rnkisfr+qyCLLtuTOVkHDof8U3Vtaj8t4y27P8ASRg1jp7mSYlIydvsTSYEl/qD3Y2v6x2J7GgcFeDxTwpB9PJ9xTlgZj0JPU0gIqcMDrXURpDhB0ouPS5nAcjCk9T0pDBQ4+PxU8RU4xgfakttGJdkkn/LzRI07cpMbBsfmmhHWhV4+QDxwR2+9MEMsbboCWHxRNjHIJBEep4GR/N8Uf8ASbhlcgj+noKtCFpmqESBJjtPzW0068SRdqcDHQVjRYxXIHmEJKOMiiLKW4051WX1R9mHOK1ixGwul3L8fAqmuOHOKt7SZLq2Dq4bjtVbOi+Yd3vXofnloykiFJSjKy9Qc1vdA/iCun6ekFzbzXDg5LbxwPYVj7PR7m/dUt1XLHC54zW0g8BTN4bVwqjUDklCMcZ4/fFGeWJ0phHl8Nn4d8S2WvRn6YskyjLRP1A9/tV3XmXhnw9qmgaol3KMoFIYK3uOhrfaZeyXZk3wMiocCQjAb7V5mWEYy9Xo2i21sPpUqVZFCpUyRiqkjtTBLlc/mnQrJTSzQ6SEtnPFNkkYPlKfEVhJGetRrBGr7lQKfjinxPvXJp2RnFLoYulCXTerFS3BYDKnFVtzK3fk1UUS2dlfH5pUBPI2ATnBpVpxEeYalfLEnTDew61lNV1hGBwWjf2cYovVJfM3EsQffPNZHUZmkk8tGLZOMHmsqKIbq4e6lwZF292x0odzCqbIwzHu3QU+eAQ4U43Aeobgcmn2UO5g23JJwo+aTGTadYSXMqxxJukb/atdqfhwaX4ddzzNIQGbHNaDwh4eSCBZZFBlbkmtXqmji+014NvJGR96kZ47pGmLs3eWWI5rUWXhea/UzXu6KAj0QrwW+Se1WehaKEvCLqILFC3/ADt/iifE2uTWtx9Lp5VGTBZyob9sUAR2WiWVjCXgjt49nJwuW/cmivo7LVINs0EZboGC4I/esuur6gN3miJ1c85XA/ANG2Wv3EEe1bSLzFBwd5wf2/8ANNCKDXtI+ku2/UYhDlWHQj/NXx0k6losWp2qgThf1U/vx/3oHV7w3pEkkarJj17BgH5xWu8NXtvY6GkHkSzyFS2xFxx9zxVoR55McLvXhs4NERs/lgzJxirTVdGTVbx5YLeWAnBIJxz+3WpbHw/MEInYooHBJ5xT5UBX2UhtXLRnKt1WreSKF498m4MfahrPRroXm0H9EngnrW/0zwzaXFkDLGwcHO7NdUMqh2Q1ZS+FJGtLqOMw743IZDnLDntXrkL+ZGG9xWc8P6BHaRhgNjcgE9dtaSKNYkCL0FYZ5qcrRUVQ7aCMEZHzXBwe2O1OpVgWKopZNlS1HIm7nvTXYmDmZjnNQmUg5xwaJER701oCegq7RAyFlJHBqdojn08iooothLHrREcgfuMjtSb/AINEJkaM4IqJrht+R2p9w67zk0BJMFbg00hBct1uXGKrp5fVk0551GTVfcSF24q0hBpkjdACBSqC3jJj9VKnQHz3qV3tjwMZxyc1TW2wB558knhOcYpX7bpx2J64pkyYAVCGHt3FS0UQM5llAAAGewrT+FbH6m5EjjKx8J96zlvEQS5HA6VuvCqeQkarySOnzUNDs9K0OIPGiqOnX4rQhVxgDjvWe0Q+T1br1JNWkmqWkWR5ysVGSF5wPc1NDINd06Se1/4KTypF5yorzW+029t7h3uI2csxLMecmtte+L4VBW3eNTnjepJI9wKCfxCNR9FtabyOruMYooDEPKHbyETdIOiAc5p9pp2oSzEOu0ccY6Vpv9LhP6x9M27fuHHOc1cWUTvHkD/7AdaKAzsHhQArLNOWJOdp6H9qvYLGJ8AvJhRjbuOD8Yov6fawLE05pBG3fHtVIRCsEaRMm0AdjUcVnJMRsII7kmnyStICQuft2ozSoJFQmQEA9Pmq6QD7TTljYOV5zWk0sqhMWOvX2FCWUQBG7J+9Gi02yGSHcCewqU7BlnGI1Yrzn3NTBQVxQcBdkLPw2KLiJZQW/ak0CIlMiSEOfR71OGBGR0pMoYYIzXNqkYPIpDHZqKV8MBn9qexCjjtTTh14xmhCbGhyDnHFSK4bpUHqQ+vkVKMCPIptCRDdnb6gcUEGbO5TTribOQTQ3mAKT0q0tCsZcz89eaAkuOeTTLib1kg0BLLkmtVEVh7T7hgHmmRlg2TVesjbqPt29IyabVCLS3dSvq60qDV/Y0qmhnzbGuS0roSeiioooZLifaKNlZguxRhfep7ODaAQBz/UaGh2R3MUcIjTqVPqC89Ku9L1hbGLK27hj0LCobWFC/mSZLL/ACHPSiUjVn3Y/eoaGWL3M9ysc11cPKMf+xkqint061I13eSqtsT5ULd9vOPYmu2sHnSD0ggHjI61ZJbB5QjDkf0ipehlYtp6wGJYn+o8kVaWyeX6Yxk9z2rr2zRybVIX570ShSJdo696EgJbeNiwMpyg7e9X8EoWNVAAHxWZMrB+OmatxMVjTHtQ0AfKSSNrcfNQ3KAoABlqheY+WMZB7ihmuGL8sMe1EUwC7W2aN9z5CnsKubXaBk9qpor5djcklRxQEmsvGzEjCnIwOKpQlJiujXmdlYiM9Rx96Msb+WUhJBtYn34NYvSNSleX1tw3+wrRbz5Iljw3cAVXjrTF2apQqYLdaf5oHY1n7bXLeWRIGch/YjrVjNdL5Zy23A61m4/0dh3nerFdMoAzmsff+IVsWZYpUkbG4g85HxU1t4ps7i2MsrpEVXJV2AJqvE6ugs05kQkkE/am+coORx96yNv4zsJ8iOQBskY71I2rGWeI/UKAx6EgU/FJdoVmwXEiZPQ1HdOqRYzj2plrKDCAzDPxQ1+wCfzVmlsdlbdyZbg0PJKQvFRTTerFPRS6ZxW1USVk7nfTApfmipISXwRUiQBauxAPlkHmplYleOooiSE546UhCAKLAjWU96VPKD2pUgPBoYt5yRRqIRgDg16O/hrT7eABIwdvQkZNUuraPbiISJlH9xRyTYzNRggYouFCCBT7q1FvgKxOfikuQo70cQsuLEgsqKBnHU9qvI4lgj3IBx1JrNaVI3nDnrWsSLzLX1Hr14rKaplIobm586TIOKakuSMcmgJnImdRwAxAqaByFJznFaKIrLFiAASRz7UTDeDARunYmql5GwKUTM+cnpRwsLLyWYGILk89xQyN6yvJ+TVeJnGFBrstyyEADp3zVxxisNnvY7eIhASSe9Ulxdb89uak1OcvDG20A85x3qlkmYDIHNdOLGuyGy7GqNHHhFwF6EGrdPFrW1kr+lnBG1SetYZrqQrg4IznFQvIzjJ9618EX2LkzaT+MohLHcwW5WRH9WDwwq8s/FUWrWsizSGEkchjn7V5WWO3GePajrGQKFG0+rqQcUpfnhQKTNfqlt5c8TCTdhfRtOc896z2vfpXJChlfPqGc1eSXHlWMcgTdIoIVmOcZrHXk8kku5mJJ60YkDO213JbziVD6ge/ep21W5kmEplYEHI56Gq9umabmujimSe+eFNQg1TSbadZCs+31LnkGrm52yRkNkEdzXj38O9Vmiv/AKLGUkU4bOCtbbUtXuLPdGh3YIGWNeVlxOM6RqnotPpA8oO7v3o7YqKFxWX068nm1C23yEhu3tWuXliHwcd8VnO0NbAJ1Tk9DQLOQ+Ksr1QpBAqsmA9WKcdgckuM+nr9q7CxY5wTihLdWeUjdjAz0q88tUjUAc4603oQIQD8UqI8vKg5x+1KpsD/2Q=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47114" name="AutoShape 25" descr="data:image/jpeg;base64,/9j/4AAQSkZJRgABAQAAAQABAAD/2wCEAAkGBhQSEBUUExQVFRQWGBcUGRUWFxUVGBQUFxQWFBUXFBQXHCYeFxwjGhQUHy8gIycpLCwsFR4xNTAqNSYrLCkBCQoKDgwOFw8PFCkcHBgpKSkpKSkpKSkpKSkpKSkpKSkpKSkpKSkpKSkpKSkpKSkpLCwsKSksKSwsKSksLCksKf/AABEIAPwAyAMBIgACEQEDEQH/xAAbAAADAAMBAQAAAAAAAAAAAAADBAUAAQIGB//EAD4QAAEDAgMFBQcBBgUFAAAAAAEAAhEDIQQxQQUSUWFxIoGRobEGEzLB0eHwQhRSYnKC8QcWIzOiFUNTkrL/xAAZAQADAQEBAAAAAAAAAAAAAAABAgMEAAX/xAAgEQEBAQEAAwEBAQADAAAAAAAAAQIRAyExEkFREyJx/9oADAMBAAIRAxEAPwDyQcmKbl22H5i/EWXbcIQLXHEadRovdjKLTcnKKUohO0QmceoFUqBU6iFQoJNHyfoBPUikqCdorN5GnJ1hRWoTQitXnbWFaiArhoXYUKLolcFEQyV2QBelKqcqIL2AZ3PD6nRbMOIvlBqUwM7nhw6p41TB0bysCefFTa9SVrxeo6CrVClKlS/NdViknVCtGYhoPGYjO0qfVxbtAEXEPKWfgXHMhvmfJViZPEYknUeKSdVjSev5dUK2AA/XbohupU7dmTxJK4lKS55gyTwCxNvkA7ogZkiw+6xJXJbHJ7D1iLg3U9oTVIphWqQZUz7L+IyPUI78E5mYtxGX2Uqi+CruB2oQN11xzXUzVEqjQWDAteJpkA/u6HpwWmNLTBkJdU8ihRT1BIUSn6KzeRoycajNQWI7AvP2s7C7BXC2Cs9cJK4Ga7RmUt0TrxTYgdK1Tu/zceHRIVahJga+aNVBJWmADqtWaLh1OBH5KnYqnKdrVeCTrtkZrV40dJtVh5pd1JyYrtIzSpE5H1WrLPovVpP5eKVfhHHN3gnKuHd+/HilzQq6Onv+ycgP/ThqSeX9lv8AZGi4AHP7roYSuT8YH50WV9lw0mpUNrych4rrSo+1MTI3W5Tc8eQ5LEtiKgJhskc9ea0g4sM0xTS4KYpoxxqknqBSFFPUURWcBXgq2AKgg2Oh+q83RKrYPEaFT1FM02ymWkg6J7DobwHNBFyAiYUzqPRZt/GjJ2mjtQG2zICM0rDpV2uljVtZqYfDxM8LoWJxRBRqY7BKQqXcml4HOhlAqJolL1lpw4pUKBVbaQmXGL8EviTeR3rZhLZGpV45Lh+EOYIK7qAHkfJLVqbmXExxE+a0xmpXEAt1I6pR2JcNQfziqLMfo/Ljw6hdvp0iJIBHGyciUNpxcjwUfamOc918uHBUtrVqQEUwZ4zb7noob0YSuWrFtqxC0AAj00uwI7AuMcoBUKLUhQKo4dETdIJ+iEnSCdolLo0U6GIhhGuibwFJsy8wOAzKmNOSeoCVj8ka8K9SoBYAEfl12143B+9wW8LRbugxJhbeCf026eiw6UECxBw7tEYqA0yW/wCmOanjNUqz92mFPac0b9dn44qJaoj1H/RAeFowJesEs9Mv1SritmEtgVQHWNjoUnvlpg+GkJrEUzpdLzvWOa0Rmpavg2uEttyz/spOLpblnRfh8xonsa4syd9Y+ii1ncVbKVLYh8lAlFqIJKJXULFzvLElEFoRWFcrtoRgmKGaqYcqXRcqWHRco0SmqSTpJuiUtNk/RCepAiJskaJVegzfbzAt91l8jVgzSxe6BrxTFLGl72g2bOQU/CPbPayy6LuQLheftaRSEb2Q175yW2tuAg0m7wm/cnsK0ZzJ00U+BXWKHZPJTKap4nDVHCw9FOdh3N+IEJb39DnnA3C6A9M1LXS9W5WjIlqzUrUCdcEnUzWzxpbA/aY5qfjcQCbCPmmKwU/EOutOYzaIYpT6ioYhIVFZIrUCA9FxD3RAPONEs2oP1GJk2E+CS659DjZKxcucsQotgLoFcorWpo4egxUMOEhRKo0Bqi5QpBNUglKF1SwbJcEuj5U9n4KY3tchrzlUcRiBuhrQA3lrFlKZUM5pphsFl3GjLsgi/FdUbojRZYynB1WDyNEqjhDGSoMpDMju49UrRG5HqmQ6BzUyX2aFcgLKkPbB89OaVdWtK2yreeEpoXiViGFs8koqm02yJHfyKluVMxSX0E50JfEBMVAlzqteEtJ2LyUt6pYw2hTqgWrLNojXSNUKhiAp9ZwGfoT6KnUylRqVqACCRGY8z9UxXqWsO13RHEa9yA2lNzmp2/r47gW9KxdvasXexbpZLreQafBMBsfVPAN4dnFUaJmyl4clU6LoCLlCiIVLCCFNw91QpGyTR8m6SdpKfRKepuWfXxfJymUxhhLglG5JzCN7QWHc9r/w/Vu4LuqbIO/2guqhUKDsCwWUxaOJ+q0428FwwwXIz65urSsYNj6hSnNVTdIE+Sn17O5FaMuhZyUqGPzRNOzS1Zt5WnBNJeKqSkaibriJSjitWGbRHE5FTqVXeBgG2diYVHEn8+yl4gP3SA7e1iInrGa69hC+LMC32H1XFNwOc9AM/HJdvuBOv90J1QZTdC/65w83Wlt4WI9AEOhGpkuKU3r5d6JRrEOvlx9F364PFSm8BOYPtX0U+jT3h39JjJUcM8QJkHpA6BNK7itSKfZkFMolUWJdHyZpG6dpFT6RunqKjpaHWCyfw4uOgSTRDU5Sz7gsO1hge0i1NEq1/aRXuWURqh7KGcz0C6qnsobnkQRwTZ+ubfUMcEhiKoJkd/VO7oOZ8b3+aBisBAsb9IWjIJuLYXDs2yPeDNggvrDXMefMeCLWfDT0U7EukC2ndory+09EqlUu7UDiOnXmEtUPBM1WuFnAiRM2y5EGJSboEgmANfqVpxfXUNFa5SFV44jxCfxNtQRxyClVcM0neIk5yclT9dnpMnWq9vsuH36rk6E6eei1Vgu1vr9Fp9K+WWpOnKFL3RbqFYuC+dfusXXfA4WaeARKP4ZHohtiY8kYEAcAjP8A34Y5h3kJ6g8nNTqLk9hnXVZqUqxhyqNMqZhlSpoaPDTE9htEgwXT+GGSjv4tlm3du0sLR36hzMNaM3nOAPnovO0/8SnPd2aUDK4J+i8V7f8AtCa2MqMaexSJpN/p+I9S6fAKHhqu7cmT/NELy/Jq34pNcr6f/nysx9wCDxaGgcheVUw/+IjDO9SP9LgR6Ar43XxDv7knzRcLtItHDmCbHmCs/Nf6f9x9t/z3RLOBB13ri2QjPqmcF7TUq1mmSNNTwgcei+GU8Q4Gd+ZOpBlfSfY+lSGGbVM7xcWl066D+HghdXPs2ea9R75rg0guME5A8UOvjCZ0A/OKLs0+8pEASyDEmZOm7OSFiME42DczvEaQIgcFs8euzpb6vEzE9oETG9wSjhM6ASBpYa+Mp2uxws5pB9Qp9elNtM+vJbMzsS0Q928uMmGTYTMDW3dKDiaYGdwDJsfzz0TeIbIzP21UcuIqMIeQWSBBsWm43h4hdn9Z9VKh7SI3R8O7mIIv1UutioDg3PKbwPkmdpPHvbZyCct0TrbvSmIqfpGiaX1YWzpek7eEAbxv65rrE03NEltspkLv9mMbzt0T+knIaQISdYixGfDONF03eF4xjVi7D4EHM+SxHuQ9lWa/k96M13HPy7ku2oCZE/nNFYCDeSmn84Nhmk2dO5PUnQJz/LpNglM0agjMefeFXskBRwWOaels9FZoPkSNV5fBYcOcAMgZJOo0DRn3r1FJynjV1PZztJO0XQkaRTtApd/FcvgOIqFz3OJuXOJ6lxXVDPmrXtR7PuoYh9uy4ucDoRJ+qmU6IIvbReTfpuNuqnICOkjyS72EG1j5HomC7Iea5xbzugaT90sdYUe8za31X0j2NxA/ZixwkSXZ5kGR9F833SXSfyy9r7LvcBuxZwz4RnKbkrs3lfUNh4pxMyQIym2XkLqy3H968vs2vFEcxHdCqYPESSP3Q0d+6PmtGf8AFL7VH1mVG8QJB4tIz6FQcZT3HbszNweI4pjaM0yKzMjAqD0dy4eCC6qXgtFzeozm0EAt5G8QtHjqekjE1WEElwAGd/UZqc+uI/07iebQfSUXH41t5aSQJghwv4QSk8Q2BvgtkWiYN75G1lS21KkdpYYS4AiBEx8RLW+V0niHQQTBdmRFgdAL36p17hMucZjeiBlrGiQxGKDj2WkXm0EkcTwKTnvgOGPINx3X69rgg2L5Fpubgx0MLukbGDEmSTnZZiSwOEAtEdb8uMowjoNaXaAakk3WIdASbEDmZ+QWI8jilG1uN4TNIb1gJ0shU8KXuiRle8WEnNNVcWS1oiGiBEXEGc87oTycnM+zXP8Ao5wzmGHZi2c87rsVCLAG/A+sJegDOpJ6mU1hzeT6K8v6nslN4DC7rgZB7r+KtUTdTcOiN2mGuhwOelzysE3c4gxdopyiVPw1SQDe/EQe8aJ+kp6+LZcbS2RTxDd2oJgyDqCvL4j/AA4PadTeDqGkZ8gdO9e0YUzTK8/y4lvV818qZ7B4l4JbTMXPaIaTH8JgjVRcVsGqHPDmOAYQ11vhcRYFfd2OUXbmzGjD1DqS15PHdMyf/YrJyymvK+NjBAFmXaIb5gH1X0AYOnRa/caGiCbcr/JeTxtE79GB8NS/T3zW/Jex2mzeDxxa8eAn5K/PSchui4gADu+X/wAgd6fwNealVvEOP09FBwmNmm06j8PyKd2PVl73aFvneQnz9O9JhMQHgsdcOGXIj7qbhH+6qFjr7pseLSLHvGfNAp4jd3XDoj7WMtbVb+nP+Um/gfVacJ0PbdAA+9gkEdYIEkN65rztGqXtc4/qJgEzbRejo4kVN6kdRIMZOGX1XnsVmWkAEEiJjLOIWrOZWfVS9oUzGnCSch1QqlSnuwZkRG7HfJOVvFHqvLbyDxvJ+iQ2hMSRFkNZ57hOhViNPSCfkhVTl2hOUcFp7pAOuSLhNnPqbwa2S25BIBvawOalRgbPNYt18Mabi1xE2NriCJsViMruMxGIBcN3sk5gT5Diik7x7Q3Tz8pBWquFq0ruadQSRMcb6IVKqRcET0UfFJOnt6uDAta0OFRtpLgASRDRAB1BJ7oTLME1zwGHst+JxgW3yJA6RfiFEo4m97zbu/PVNUsaWB1z2hl1KfGdZtvfrrqc49TVDHh4Y0MuAIj9GZngR4nVT2Ydszrxk368e9AwuIhuUHSPv+WTVBaMS8/7ey2+1LDZJ+gUhSTtApdqYOtR2oDEZhWHdaIOwoO16Zdh6gGe4fr8kVhXZ4LJq+zPlmKYBWYXfCXFvC5cHi/WVbxFcBwnmDzmyle0dLsvaJ3mET0BcAfTyTGOJDWmbgCesC/inlIW2fiQLdPKx9FU2Q7dpuPFx+nyXl2YoExMEOI8yvR4L/YHGSf+RVMllVqdQFvf6pnAVp3mHIgkcxkR4KHRxUSP4Z8EzhsZBBm4MhacUKedWNPsE/CM+UkBw8lP29s/fDarYaZAedSR8MHSbyeQTm06jBu1TaexMwALkAg2jMIeJxbTh3BuYbvAcWg6LVmoV5GvX7ZiSOhMeOaWrun9ZPKw8tE1isVe0jr1SL2ePDmhrX8JwTAVGAEOZvTkQXBw6XhLOxpa/sxOlhx15pgVWgHszxm3KxzhKYiCMzIOnAjPxWTyd/imTWMJ3hIEhomDIPP0WJAVpEEyQsU75NDxaxu1qlIhzd0tPKZT+DZRxLZ3Q18XGR7iLFeVp1HAiDlcD7L0GAx2+JFnDgnl7Xc4aHs62ey4jkQDJ6hK1sA6m6HixydEjl0VKhjJs4j84p2nVGX6edwfFV7YHJUPD1bnlbvtkqFCpaeg7vy6Ni9hhwmid2L7kyDPA6dMlIJLHlplhgSH2AjMidFT/m9B+XpsPVkyqNNyi7LxFItIFdhDQJgERfPedFl3iNuUabHEPFQiwa03J0ki0cVPfmypmPRUnSAjsXy6p7R4o1LVXNAya2A0X4RdVcH7ZVGNJql1ScgIbH9XyWO76rK+hMSO1tuNoQI3nkTHAcSV5R/tdRcMsQDwaQY/5XRqWzffDeArg8X7l/8Ako2d+m6RxuLBe58fFMtniQfkpWPxtV5gANb4k9dFdxGwqgyMnhAMJCtgqrc2SOQTzhb1GbTgXg9yvbLxA9yBYQXCBbWUl+y574c0HUBpI88l3htn7gcPeTJkWtlF9R3cFSWFno3RE1WtH6pb4iFVwvs29oHvHDL9NyD1NikMORTY10N3jm74iCDbdJyTWE2iS8uJJF5Ol8h1lXxz+hRsdiDRw9QyAWibiRMgZHjK8/S2jvxIDXXkt7LHA2dbIGDNk1tbFGr2MybkcOE+EqViphv7p7UaSBH51Vf179J2OKt2A52jodfr3pOu7+6YNWP5TmOHPzSlVwv+cUl17JI0H8fzgsq0ewDNzNrWiDeb6oBchvqkHiddfVT1um42yMznwy81iGx62o6naYamYnmmdnVQ2qL2Ns0kAuN0nqml4L1Zc0Oib8OP1TtBxYb3adMyOhXm6OKNQbpBBy8s/VWMG6uREb4ym4PfxVv+TpePQ4Z7bEG/h6pT2qqzhrx8QHz+iVp451OzmPLQJFneErNpuLsMS6ZkEDgJsCNc0uvcNHmKFPMcRPUTK7okA3yWmTItBgtR6mCsOuageNe7BMhbq0uz+d6NSbkuMTnklMX96ad2ki2i9LsPCVolmJpAwBfeeekTC8niDYpcY1zDYwc7W5ri9fQ6TMVMuxNIC+jCY4x8kx/mCmwH3lam4CxhsO8Jv3XXy6tinEyc+Nh6IYqniT3ocd+n06j7T4Sp/wBwDk5jh5RdFGNwlTKrTnhJb5EL5dTadBPRWcL7OYl0EUiJyJjxubI8d2vb0tm0qp7JDgP3CD3WWYjY5PZbIaNINydZOqQwXs9XaBvYhw/ha5wHiCE1WwjGNmpXqNHE1XgeZTyuZR9n2snsuM5y7MIG0NjMc0NhwiSIvc/JTcTiMHriHno95SVbHtZ/sYp7RwcS4dwKpnXC0XE7Hc0S073Wx+i8/igWv7QI6p//AK9W/wDKHxoW2K6pbaL7VG0yOJBXXUpOJJf4hcOE8rJ7FCkfhMO5TCQcp0Wmj1hYsJ0WJOuOCmLQZXZoxeO9JtfH90UV7Qm6Yw50gckfC7Vc2IPkJHfBU339oT+zcHTqNJNTcdMAQDaBxM6oxy/s7bJNi6D/AC/MH5Kljdp0qrRRqvczeydALZBsQ6CB3woDPZsmwqtPUH0lMt9kSRHvGk6SHWPK6b25O2lgalN8kHdFg8DskaGcvNaw2IkHeVStsPFBhYCxwIiN9wkadl1rKXW9nMSxrnGnYAzDm2Az1SU0bZXnLmt1KoLQATb8Cl4av2hrKbxFYb4y1+iA9ZSohxg9eqQx2Hgg8RzTskOgCfkJXG0BJ/pjouKp7Ex2D3Wse0NfAmq9jXCek28FxtXZLWHedVbuuuHMpuDY6tbu90qFRZOQ70zUrPDSA8icwDY92S53VnYdOhv/AO7TPA7r2Gf5nEK3i9v+7ESIy3t8uB4ZG/ivn9VkiUEVI1XO69HtP2nr1BG+0aj3e+wjqd7teCSxm0HVaG48lxF5cSfVSDiVw/GlcAraYXbW3SbcQV23FdEHKAHRa3RCLszC+/B3XQ5ubSNDkQV3V2M8ZuEd9uRCLiu4uHC8Ki6gAIGnjzStah+cQgAIC2sDIW0HOhg3Hgt/szhp8/unHYe9nOEwbHK2lkQUTbtv8Rx6c1TkFIdh3funwKNgg4GCCJ4jJZjajgSN92mvIykXlwPxuvz4ofHLdOoGmZjrdFq+01VmTwf6R5rz7yf3nG2pQXA8T49yH6rl7/NuJ0qkdIHyU/F7QqVDL3OcebiUk2nzPiihnM6LvbmNxLmmUduOuEsW8zbnn1XBZN5I6d6DnosJiQGk/qOUoeJhx/O9Q2vIgBzo6qjRkid48c+C4emXPAAsAla+LJKWqvMTJsuaNHeMklHpQ3vceCynhy4wXAdfsiVKIBiTw8ksQeJzjNc5co+x73iW1KRH88eoRaXsYZh1akOQcHH1UnAfGATIvnH0VClWsSGtBBgEAA33bzqRomnHKA9hJyqg8bekSuK+wcPhyPe7pnLeL++ACEvh9o1Zj3jyDfMWtkIFgh46s57W7xJiYm580bcz5HHsNXwzXSyBp+uD4lDxmMbMMd3AkjzyUUhN4amAyQNUv67/ABxgtLhPdkhvpnXuS9RhI+J3cev1KGGczfnwCDjABWINFtsydL962lF/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47115" name="AutoShape 18" descr="http://3.bp.blogspot.com/-rv3bQqtjzkQ/Ta7mPeODOAI/AAAAAAAABb8/HzrcND3CJEc/s400/paix%25C3%25A3o-Jesus+aparece+aos-2-2.jpg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47116" name="AutoShape 13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47117" name="AutoShape 15" descr="data:image/jpeg;base64,/9j/4AAQSkZJRgABAQAAAQABAAD/2wCEAAkGBhQSERUUExQVFRQVFxcXGBgYGBwXGhoYGBUXFxgVFxoaHCYfFxokGRQXHy8gIycpLCwsFR4xNTAqNSYrLCkBCQoKDgwOGg8PGikkHyQsKSwpLCwpKSwsLCwpLCkpKSkpKSksKSwsKSwpLCkpKSwpKSksLCwsKSkpLCwsKSksKf/AABEIAP8AxQMBIgACEQEDEQH/xAAcAAABBQEBAQAAAAAAAAAAAAADAQIEBQYABwj/xAA/EAABAwIDBQYEBQMBCAMAAAABAAIRAyEEMUEFElFhcSKBkaGx8AYTwdEUIzJS4QdC8WIkcoKDkqKywhVD0v/EABkBAAMBAQEAAAAAAAAAAAAAAAECAwAEBf/EACcRAAICAgICAgMAAgMAAAAAAAABAhEDIRIxE1EEQSIyYRSRBUKB/9oADAMBAAIRAxEAPwCM2mijCzpnqpbcKBndGbwC8lNBI7MHAtn4LvkbslSxZMdSBN0bMR6T3Z5jgj06RPL3xRxRGgEJzAO9I3ZqHU8PukRc81PpuCiNhvNEY89FlGnYKstGWElMdiuXvmhMI3UoPv8AlVUmtk/GhoYXXJQ6jINlKaEjaeuv3TTyXEMY0yKykTPsqRRw5UujQAEwjClC5pZHVUPxXZGbSKK1smBARfRPbCnGdaQJIZ8uP4SxCOIXFg6KkZJuq2SakRC26U0xGaP8oalDe1V/bsRKugLncEEhSixN3AnjBG5URt1FYxE3E5lNWhGnolOVoHuLlI3Vy6bIGLFLiuDIUzcC4Ul5TR69kMuRMPRJuFPp4UHMKSKAsjYCuNIjRNjx8lbvww4SEgw4HAIXRivpsyJUqlRi57kTdE5p28OK3IIJ0myKKcdyY48E44kAe/NByZqGEEojXAa5d6jiqeKeHcFRUIyYcSdDZEGIMc1GognRHYyZRSTMGbUmdEcQOfS6iml3qXhqYmwuknCKdmscGk5BKWHw4KZTpoNbGBtgJ6Zd6MXWkhHsjxyunCmUgeTy6IpxEcydPuju+hfoYaHEkrhQA0RAScrDzlEDQNO/VM5NCcSM6mkhHe3guFNPHISlAD8tIpYYuVeZPijDivKOwSkZSRQ3guWqPREa6EQYqEnyyhmnKyCFGJ4lFptB1UcYQ2spFOg4BKzD91oiRPNEcxsWAKb+EceCMzA8XeSUa0R6pteJ0CgVQQrephxkPFV226vyqYy3nSG9NT3IrXZrI34pjbOMngBPij0totJADXEGRoI88uaomN8bn6mVYVxGHc79O7h6jrfuNJ0eZUPLbKcC1w2Pp1RNOo14EXblfLRS7lZr4E2EWU3Pc4kw0BsQAIMkLY08MYyVITttCTjRGCeN46wpLcJy99yLTpAXKo3YgFlMgZpopnh5qZujUJ4YBoEXNIWiMGjQHwUhtKM4RGOKK02y8Vz5M0npIHASjSJSvowjNKeCjHI/sHBEJzU0BS300goDrzVFOhHAj7i5TLcEqfzfwXxf0wTWjinCmq8YhL85Fs6S1ZHFFp0wVSNxXaI1ABPfkpDa5QMXDUVrVV0cadVNpYkFLSA7JG4ErWBcyjKc2jzR42C6EEBZH4gxRq4iNG9kfU+MrXYwinSe/wDa0+OiwGBdvVCTkNVDN+Corj2S8VThzQNQQfBTNo1A3D1JMA7tOeG8Wj03lAZUmrfK48RCD/UDF/Jw1MavxBPdTY6e6ajVzY1cki32WfwDS+XVqNc7fqVGggySQ1vInIzM8QBOi0nxNiHU8K8sJa5xYwOGbd+o1pI57pPksp/S3FsqOqumapYyTwbvGWAaAHcI4x3Kx/qZtJ9OhTDcjUBmf7miWtjW5Lv+WulaYJK5Uiw+BazzhjvuLoe9oJMkgFX0wFkv6f47sfLnswS2c5sYmM4lbAtTKarZKcGmI2qNU5r7pPlogppW0xRzaoTt9IGIgaUG19C0NlLvom6SOCG4JFJNmaY3eJTt+Em6uNLmmbFoUO5rkw7vPuCVRd+xuJ5YKhnP3wRmVc7qndijxXYnawptk5mw8CZ9F6j0A7Y22N6vUk/qynrYdLq+di157gKsVGHgYWoGOJ5JAovBiQc0ehieCohih0R8Nip1UpLehzU4fF207lOZjeKy2GxM6ofxD8Q/hKBfILz2WA8TrzAF/wDKEZSujcUxv9RvjSnSp/Ipw6o6C7g0C4B4uPD7ryqpjqlQyXHvPoNFBr4p1V7nuJNySTz1PNMOL0b4rrWL/Yy0arY2OqUiDO+0EOcycwCCY4ZLd7V2pTruw9VnapbhaCdHudvPa4aH9A7hxC8v2VjXDMyPPrz9VoNi4r5eJFMmaVY9kaBzhbzG7PAt4Bcs4fk7G3R67sNzTRhjWtIMktaBNtYFzbzWe/qmyKNEj9Qc8xyDWg+qnfBeKLagpv1FjxjQ8HC1uYUL+obzVa8tu2l2Dr+uAXD/AI4b4KMFqzJ1IN8AbKeXCq4QxrWlsN3ZLmXFyZAlbhx8UHY1ENw9IC0MaPt6qUR0SuVCyk5MCykjMYeCUOK4OdxSOSBQ+T0TW1DdOa2dfBPa0BStWGgL5Oa5pjRHkJCFuddGoAGTonfICLvAZoD9oMH9wRU2zNIM3Dhcojtu0xaSuVeLBSPCHYgqFtaqd1t9T9FLGAfvQYB6jxHcEDbeFc1rSV6UpQ9kUmV+FN+8LRfOhZmgVom4VxaCGzYazoozaoZEtr0SnXIUGXAjsnX35KVSpvP9viFy5JX0y0aLfD5T05dy88+N9sGrXLQeyzsjhbPxd5ALa13Pp0HvggNaSfC3mvK8S6XE+59+q6/i/ltmpXoYAYjiU6mwmzblEpUbCM3SB6D7rX//ABjGilSa3Jpc46knIkq+XOsYyRTYLYlRwBY47wvA4cW8xnBU35ri2HiKlJ29IEGcyY0sA62cK42JLagGXA8DoQjfGOCLKjMSBDH7lOoODwHwejm/+JHBcSzOcqf/AIMkaDA/EJa7eA7R3Hs4B0QSeUSOsJMfiN7BV7nKlJ/5gcTzuFndlVrATO5vtHRsPb/2uPgrvEPAwtdpiXsDW83EkjpkT3KG41F+wVbPQ9i7UZ8ikDbsNv0EKzp4phycPFeZbD2s8UmN1a0CD4WP0VzQ2rOat44zVpkmnF7N0HDqkcOSx9HahIs6OU3CKzar/wBx8VPwv2Y1zanJNfiQFjq23i2ziVFrbWnMlKvjK9sPI19fbbG6+Crq3xLnELD4ra53s4HBCwmNdzM+XNNHHG6M7o1lTbBdm4lC/FyVnztVozRH4sC5XSoqhNly7E81yz1ban7brkbxgqRhaeOIOZCkY/aZqtDSMgL++KF+BmFKZs0RMHuU5Sx3Yq5FTRYXOA4rZYHaDAGsjIQI9dFR09nftB7x9lKZsl4gi/cfcKeaUJ9spFNGto4hkQCJFs72sfREDuVlm6OGeyd0EzlCnbOp1xJN5568bry54YvZdBviiv8A7FW5hvm9oXjlV3n9V6x8Uh/4KrvNizb/APMavKXt/T3L2/8AjoqOMWRZbHo7xcf2adTH3WqdUAqbxMDdHoAqf4Wwc06zuLo/6QT/AOytcZhyS0fubI6tifVS+RJSyOIy1sIXAneGRNsx6rU1d2vhi1+6Q9oETFwQf1f2wWg5qi2aOzBHJW+x6+6TT0JkDn7t4Lhcqeh0iXsv4awwFg09Hu3hbd/VPaEGMtQrzA7Fw5Ia+iHtJtvEmCJznUSdNVEwzCKotnY25QVd4SkDUPTzv9Al5tvbA1RncRsL5WIeykxxpt3XANk2ImJ8RdWez9iVoEsflrA9QrvYrvzMRP76fgKLM/NWVWr1VlJxWic58ijpbHrftpjq4GD3NVftuiMOzeqGlJyaGkzcAnTK/BaluKhecfGe1nV6u64BjWWAjtHmT9EIq3bEM47GTUc4QQDbpOnDorSltcbsFoOlgAY6xdVv4LgY801lETAzVpZI/QbYDG1ZdYW5+Polo7RcwWmDnfMdFK/C5STHDJOdhmG0fyl8ifSMVdbGEkwDrn6ptbGlwAI5TESrQtaMgAklqdZl6F2Vm+/hNtVytTiBoAAuReVegbKqlTPEjgpdNxac/qlZhjM/RHdQdF2kDopSdoeKJeFqgjOVOoPb38MlTUCQlfUJyK5XFWUTND+KIP6QR4+mSk0nznAHK2qzFPFuZxU6ht2P1AH1VIQx/aM+X0G+MoGArXdcNGc//Ywrx55l3L+V7fhNv0iLgjzzzsvPvjH4SYxxxFCq11N9S9OIcybwNHNty0Xr/HlCKpE7f/YBsbFfLwnZI3/mv3gRk0gEHnMHwUlgcKRqfqdLY5Zi3K+WSBSwG6xoP6nhtuAIkDw9VKr1tylu6kSfG3n5Arlm056+2OOwW22C7zugz0BFvBTsLtmnUIAqN3hkZCzGMp/kM6OP/e37Ksr4cAtIyJ+idfGhPfRlJo9t2RthrgBUzGR+61GDc2d4GQV847IrPbUIDnDdBIudF9DbKwjKlGnU3Y3mgkgkSYvkYXNl+LxdJmlkol7KBFfEzkXU3NjgaQHjLSp5KzfwhjX1Pnlx3t2puDTstLwOuvir0vTShpEW9hCAqjbvw4zEUzAAeLg/QwrLfXbxUHroZM8zxnw5UpPDY3jAmBYEjipOI+E6zGhxFzpAP8rfPcDneO9LUhw4/Rc8nIrpnkGOpFjiC2ITaeEcZMTzjp771ttofDO84kgaR0z11+6sdlbADQZy099yV5qVJbG4o81xNJ7TcQo/yHGCBZep434TZUNjHLl9SiO+DaRaA0QOKtHJL6QrUTyKoHBcvUq/9OabjM+C5WWRehNezGuAeZDxvAagieHen0sQyc3TrJ+kKswuNDi0EATfsybC+Wh6aJm0nn9U3Bg8DwIW3dFeKLR1GmXZkToII9Ej9ngzuuuJsbT35BVGFqGznZE2HGOJ4K0p4lpI7AdzE+V0r09h4+hKmFe0fptwkeXFRqtQHvRMfhA4h7SQBIO9oI4630zULEY1u8Q1l85N5vcxIBtFuaPHl0ah+6gbVZNOOY9ExmI38jDhnq0yLAHQxFjrqm4mt2e1aDdUipRdCvoHicfvOBiHExGm8RE9NfJRMc62c5meOk/+XkhUK+84ugWMN6nXqnY76geAhdKiouhGP2gz8to4UvPfKqMT+kchP/cVbbWP5buTAPF0/VU5dLiOLfWSr4urAFwzfzZ/c36XXobcdVp06IDnN/KbkSIPa042WK+HMGKtRhcJDA4nu4xzK1213mKfMO8nH/8AS5vlT/JJDx9knZu1n06Jcx5aTWeCRmbOdfpJ8QpmH+N67c3B3ULOUKv5L+VYH/qYUIu+yhOTsKimtm2w/wAfvntU2kcrfVWtD4ypOHaBb1v6LzhnRSGVOa53OSD40elU9uUnZPb6KXTxQdlB5heVDECeakYfaxp5OI74R8j+0L4/6eojEaLmV4yWBw/xc9okw4c81Y4f40Zk5pHQ/QoaFcJGvFXuT2Ywj0VBQ+I6Tv7o6yFJbtFhFnt/6grRhF9EpNrsu27S5hcqQ1wdVyt4kS5njDCPmMsS7MR0gGde1Pgrh2zXPBDjui0TM56+PkoFLECiIneeRDjbh+kHgIiyMzaROZ6Du+yXLyf6npQXssHbIhoG80wI4IFWk9kCD9+N0YY3h76KRhXk/wBroym/iD3rj5SX7DtL6BU6Ej8x8cm6cM+pyQ/wVGZJe7rGWuQvr5LsZg3sJ3QSOBz6eqq3Y0AwbEAdfYVoJvcWI/6S6mxqJ3txzmzoe1rpEIW1NkRSG6/e3CJGsRE80lGu9xG4CcojmfX+FcYXYtZwmBfidOPqmeSUHtgcUzJ4JsR3kpaglzR/qCtsV8MVqcndkAAW7yfDJVnyiKgBERJ8iunnGTtMlVFq/ZzX7rXfpcBvdJ+wVVtjYDcOGODiSXuZf9o/Scs4zWm3e00cA30CZtnBCtSDdZJHJ1yD0vHeo4c7i6b0Zx9FH8K4ZwqOO6dztDei2UxPUBaHaGHNQUw3OX/+p+qZ8PD/AGYA5y4xwzCl0MWGMY43ue+wkd8BTzzbyaHxogbNwYFWtRe60U3S3lGXj6q6dsrDRr3u9I7j3qlpYpoxTnbsNNEEt47rv4V1Tx9IwHMHrH+M4Uszdp/weCEGzqJAzjjPPPko79hNkxVvwI78xbL0U/8AAh0mm8HIwNRxAHuyqHVnNeQbGOPCBl3Bc8XK9MpSG1vhokndcPdo8VX4jY9Zl3NJHK6tH4wgZn+0cMzz5CFaYHaBOcOGoJ0ufBVWWUf2EcEYpzyLJhxB0Wi+INmNIFSmOIcOAF94+KpjsqpF2HwK6ozi1ZGSkhtDaLxqnP2i5RfkkGDY+CFuwYTqMbsHL2SXbSqfuPilUNwPABcrKgWiJWfvGPFTsJTmN7KIEmLencqzDuE++OqmYjHQ0DNxy5Af3DhqqSi/1RUmN2uQd2kS0/uHu6fW2/UpkBxN8nzeYgxFlnn1CDv71wcsxA0N0bY+LpO+Y2r2XOPZd/aP9P8Apvr6I/48aurNzNfsj4p3zDrkWJGRvmp1dlKo4FwBDbzHvgFgNj1dwEk3J79I6ZhaffO4G6m5vxXF8jAoT/HQ0XZeM2uAYYA1otAHL34o7NpON5N/Y981TYXCgCS7w+yMcYG2A8frK4JQTeixpMHiHE5Z3vyNz6KViNlYepBeAXAkTlprxGayztqEC5sOMeV0lDa29kT/AB14pYxyR2gNJmlxPw+xxlpg8Og9+CpsdsuowCWkXMcO5T8FtkA7tgba35a2BVpRxjXNLDB0m1x1jnwR5NCOBjsGN0Ef6p8XEx4yoW0qn5bf9/1afsrXamF+TUi4BuJ6hUO1qv5YOm+PRy6cX5zTFrigOGf+cOdN/kCVMYwOFzEAmffMqrw7x8ymcpDgO8AfVTMLiCRodT4LpyR0maL2ywwG0nNOYtnnpMcp5q3xb21acjd+aBIMC/Kc1lfndoj16fZTcJtMhwuAdZ4DTmueeJt2hrRHdtAQJ0z8Iy6O9FOweMEDhfvyn7D/AHSg7c2Q6q01KUuPARxJg6k92iq3Yk02QRBDQL+neRKqoRyR136N0W9XHbo3icuse81Ho7YqOYXid0EDOJM7uecToOaoMTiC5kE3cR3x/lBxFdzntZvEtaGwNBAgwMgV0Q+Kq2I5msfifmgsd8vfDZnIz+2+Zsc7WVJiCQ4g25HNOwrwJABAeHCOjTHfMeAQabrARllr/wAIOcckI41G6EybOYO9ckDzoEqeiRWYerJ8/Bd+IDw54sQBPTgCoOGrkFPNEE2MA3I+y7+CTHTB1q4NvRDpt3iNLq4pNa1hEfqtz7yqarTcxx9hPCSekZ9lpgRNUZ6Z38FqHPAhZDZLiXkk6Srd2LIMzkPpYc1w/IxuUkikGW9THQLe+SY2uXdOJ4/VUP4w+OvAcEjcXHoFL/HG5UXj61+f15fdArYo/wBhE5G1xxkqufiTE+lx3oTq9p1PD7J44Q8jSYKqTG8AS2TIOYjjwV/s7HgEEWysb6CB3SsDs7GkHMi8Geef37lfYba+5Dd3jfTgPOPFcnyPju9DxkjX7dwoq0g8Wc0TYZ5W4LB7aqflE/6h9futrszGfMY4Tm05cuCwu2Z+U/k76qXw0+dP6J5OiHg628+np2vVT8FjAOeY+yosDiO23keiXD4yPovWyYeRKMi2xWKAqHoJ+vkj0sTLbx9+qoK1ftFyJRxN8wg8Gg2a7B7Z3AASTxI45X7oRtrYZmKpFzYD2jxGpWPGP3YzzuJzVrsTapa79QAyIOovmT1hcs/jOD8keyqlaoDRwG6d4Xt4JTh2k9pv8/ZTMRQDXQD2SARkbEeqE5hHv3yT+RvZNoSnW3N0NAPakkibCNfFM8l1Rwv7sg1K3v6LdiNhgOUpFGq4qIzuuTcGLZQTEeCdTqXTHPy5FMXqUAs9/ebEotZwIDTwVXRrQpFWqDqouFMdOxabtypYyMkTFYnL3dRnCL802s+U3G3YA5qadycDNpUT5qeyqi4mssDiYAHkPupWHcHcB3Se9U9MEkBWWHECBry+sqE4pIZMsqGFYNI98CpFfHNpjdbdxDo1Okf+WfJR8Jh2iQbz70PmLqxBpsFmtyi97ECY8AuCbV7tl0mWuwceLB4IIAEZREAk9+iofifDFhrM4w5vMEiPfJX9DEh1nQRx16+JVb8XtPZcDIjdnPIzB5qGCSWXqrFntGKwbofcaG3cYQH03NAJyNvJSnM7YPQd9/sjbQZLOhHovb501/SILD7MLv1GJFoRXbIP9pvzR8O6QApLHFpzz9+qhLJJMokipwoAfDzuwLEj7eKVuLa1zi0ZkwTw93UnaVIOZvat9wq5tEy0cSPNWi1JWxHpmnwruw0m1h4ap4eDpb3P0QSzgdfT/PkmjFcRb39l5zVvQ9j6lO9+qFUp2AHAT1RPxGpOaj1cReAmimI6Avqc1yE9yVXoWimmyTRKxs+/fFc5d5MamlEBXQsMcXdnwRJloQzlCe02CDNYEJWORqLM+Caaco2ah4ejU8Rf377lEc6F1N90rjYU6LnD4+NRI0UylVm+QvfzjzVJTLnG2Q14Kdhx2rzleeXVcs8aLxkX+GxIAHaHs5eiftbF/kFok3vwEa9bjxVb8qmJndAz7Xp74JtZ27S7N2u8t3Pu5rjWJckwyeiuxH9vUfWfNSqlKWx3++Si1xIb1UuTr/C65dI5xtBkc4Rnu99PQLqXn79bpwFiPZUZPYyB/ItCG2gGm0/QKU10DiZ99yEXxPPL33+SKbMMOI4lc9wAgePdZD3fqlY4TE6x901GEe0m54cUCo+T0Clh3U8B04BRhT48k0RWID7+i5cWcDC5EZdFSCuN55prHJzHXC7qJHBKuBt3pQb++aUIm7ouyXPEa+81zn3RMOFTNKx90ILpQqzDqolWOB2U11PfLwf9AIBEfuJy7pzVc6/cmxeFmm1SYUyTXeJgEd2Q+6l4ZoaN8w6DItNwZAjgq0om+YMZHNK46HUiXRO+Tv3gAeefM811SpDxuOMDmbXy6KHSk655orBCVxDy0W1AUyJqOymN2xJjhEHTglonxMeQ8lXCpoZHuSjU35ibZjWVCUBbsmv0zzz5Lm1LySBy+iiVa9hc5xfxTaTCTc24kHwScNAJhd4eZQnPjOfcpheYF7TpZR950mCD/nVNGBie6sC21zy0QaVLePoozqkR0RcLiIM++FluDS0ZS3sLXtJ4W9+aHUqiAdITKtfeBvxJ7oQ6lYbsDTzt5fwmjF1sEpIVuJ5hcobnGVyt40LZGCUFIlhXALN04FNj7J0GNLoBQiUDyTQnDnksEUG/FK2nM8tU+pSnlJsmgQeR0SgaOgDxSEc080/fL2EjRf08FjA4lFpCbTlf+UjdUUUIE8ZCDYeh2Epy5wygGe4T9E5rhMjz68NUTCOie+e8HJMdGfPhCm3s1hXvDhEDqLHMJ1KBfp42lCYy/vqkqEt848JSNXoIevUExneU92KLhEDK0aDuUN75Tt/s9THvx8luAHIK+/XqhMJiL+7GUyd4mLZ+nqh79uv0TKILsOaoyzXTa9lGLvRPFXU8v8JuIAtFuhyg+mXviml0D18fLNPaNZt4+yo7rnPyWXZmMqMvmkXFy5Vsx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47118" name="AutoShape 25" descr="data:image/jpeg;base64,/9j/4AAQSkZJRgABAQAAAQABAAD/2wCEAAkGBhQQERUUExQQFRUSEhcVFBcUFQ8UFRgXFxUVFRcVFRQXHCYeFxkjGhQVHy8gIycpLCwsFR4xNTAqNSYrLCkBCQoKDgwOGg8PGiwkHyQyLS0sKiwsLCwsLCosLCwsLCosLC8pLCwpLCwpLCwsKSwsLCwpKSwsLCkpLCwsKSwsLP/AABEIANgA6QMBIgACEQEDEQH/xAAcAAABBQEBAQAAAAAAAAAAAAAAAQIEBQYHAwj/xAA6EAABAwIEAwYEBQMDBQAAAAABAAIRAwQFEiExBkFREyJhcYGRobHB8AcyQlLRFCPxFWLhM3KCksL/xAAbAQEAAgMBAQAAAAAAAAAAAAAAAwUBAgQGB//EAC4RAAICAQQABgEDAwUAAAAAAAABAgMRBBIhMQUTIkFRYdGB8PEycaEUI0Kxwf/aAAwDAQACEQMRAD8AwCEIVIfUQQhCAEIQgBCCvVjO6SsN4MpZPJCUNSEIYBCELIBCELABCELIBCEIAQhCAEIXvStHOBIBIAkwNh4rVtLsylk8EJSNEiyYYIQhZAIQhACEIQCIRKJQ1BCJRKAE6m2SAOZTZUixHenosSeFkyuxbi3gyNk+g3uHyK0GA4T2zSCNtlHxLCjR8vlK4f8AUxcvL90TJx3tZ5KSlTmEXNuQfJXGAYaalQaaNKu8U4azGYiQsT1cK7NrNJTjF7GYQhIrW+wwsJB5KFStydPFdkbIyWUNnwBt4YHdZj0K8mNlbO2wZlag2loHiYPjvCyNOiRUynTvQfeFBTqFZuXujWMk3j4PJ1NMWmPDb+Wsk/BUuIWXZvc3m0wfNb13wm8JmzSf9JDQiEuUroNMCK0wvAn1hmG0xJ6plhglSsRlEg8+Q81vbag2hSa39o9zzKrtXq/LW2HZpOez+5hLrCnU3hhGp2hSqtF1Kk2JBcxwqeRcYnzGi2jMONV4cAPOBInxVBd2rs75B7hIcPLQrmhrPMwn7dm0L4t49zHvKapdzax1iYTaFqSdNVbqaxkkccs8nMgLzV9iWCmnSDvKfb+VQla1WKxZRrLHaBCJRKlNQQiUSgEQkTgEMICEitrOyzjZJUwszA3UPnRzhkrr+yuoskqwwmjmfl6kJ3+lOY3MdpA91MwWjFSegUVtqcW0Sxh6MmtwWh2e3M/wn4nZio546Be1ncAtafEj5JS7M5xO3Neacpb3IqXKSscv32QeGrHKSB+5bO8s2ho05BZ/hy4psa5xI1fpK9MV4lp547RgjqQFBerLbuEcmpjZdf6U+CDjWEDKXRvKx1K2APktJieMGsMralOOgcJPqqK2FOm6auv+0GfcDdW2l3xg1Lv4LXTucYYn2FriPZGRqeS87i2Fd4c0d4vDj466ryvbymXyxug8IWl4UbTqOBiI8pU9svJj5uOTeyahHfgvbG3hkHfTVYzinBS2o54mHan2XVaOHiPBVWP4U0tM7ZVQ6XXbLc/JS6bXJW/3OO07eZI5CfMdfRaXC8CY9gzj1Cpri0dSqGAYDjBIMQeRWjZVFNgkZWxMgyNuhXotTZJxWx9l7Y3jgsLem2kO61oA0H3zTb9oqAA6ECQdYWbqE13tDahIB5B8j0iNvFRMQ4iqtqENfoDA0aRA5eK5o6ScpcPn9SDy8POeTofD19lo5nEZnfl8gdN14YWO17R5/XVd7LJt4qfTptnKSRJMa/wr3h7jOgW5H915MzEAn6FcduktgpTjHOX7HLfp51bpJcv4+CxveF2vpOaAJ3GnNZGphTrd2o3IC6C3HaYeNRDh1Cj49ZCsaZZEZwSfKVDp9VZW9tnTIaNTZCW2xcP3Ki7w7PQI6j4wucXVEtMHcFdpxCgKdINHLdcn4paBWMcwCfAqy8Jvc217HVpbvMi2U6EiFfnTkVCRCDIik2fMFRcy9rarlMlYksozXLEkX2DWzg7XZWV1bHOA0FVuHY2AIiPL/C0uD3Laj26SdztOipdRKcJOTRi2co+osHYYG0pIB2dr1EH6J17grAS8bkAyOekgq4r0g+nEAqvtgYLCD3dB5bj0/hUkbZPnJUwuk/Vn+CJZUpIJ2Gqe8khzWCdSSfIbKS6xLWkA9CfLXT4qysLMCntvPxSdqXqFt6XqOfYhSfSkj8uhjnry++qyt3VObzXUeIrENpP8j/lcxu6Ur0Hh1ysjkuKLfOpyiIKh6lPN07qvKUkq22o03MlNvOuvrotPgHFzaZbTbSYC6AXTz66j6rHZkofCgu00LY7ZI1k1NYkd+w3EgxmpknX78FCxjE2u3j30XP8ABcYq3AyNJzAayfT2V5RwStVeKZMEauc6Q0Dw6ryctDGmxucsMrf9HXXN2Sl9kHF6gqVN+6BsNpUbGsfDWtYIIDQDm8FJ4qZQsRkzmrWcJyiGtHi7nCwVa4LySdSVdaSiN0Yz/wCK6+ywrnCUU117E+7xuo/QHK39rAGD2G/qq9NzIzK4jCMFiKN2x76hO52TUmZGZbYDlnsuLNz3NmSYW+4MrOdRGck5Sd/NYThe4/uFh2c0n1AW/wAGinRjqZPz+q8/4n04Y+MGmr2urCXJa4tU/tPd+0E/Bcxr25e1z3bkrpd33rd4PNse6wt+Ay2B5kE/wuXw2W1NLvODTwxqOV9mPKRJmRmXqibIqEmZGZDGREJJRKyaZPVtYjZaXgi4e+6aNYAJMT05+GqysrR8C37aVxL3ESIGgj1nYLk1kc0TwucGZSbi0vhnUxSMxOvLn8Ef02WZEH3Hp4Lzwd5cSSZ7xgzPtHIKyu3aQvEtuMtpQTlKM9pV1KkSp+HOlgVXUbJ6aRP1Vth7Q2m0ArNqW0zfhV/ZVcSMz03tGhLSAuVXtPL7Lo3FVchjiObwPQnVYLF6ocC70+CvfCk4x+mX3hycaX8FAUJJRK9GYyKhJKJQZJFnevovD2OII+9Vobn8Rbp7Ms02mILmt73xMLLSiVDZp6rGnOKbRrJRl2j0r13PcXOJc5xkkkkn1TEkolTJYNsioSShBkVCSUSgyT8GqZas9Gn+Pqtxh2J9zXYLntrWyulX1nioMNB/MYVdrKPM5wdUK4WV4zybLFsVIY1u0tBd68llsXq52kcogK1xUZwXDr/wFSVPFcGlrjFJo30lUYxM25sFIve9b3io8q/i8rJySW14FQklErJrkSUSkQtiPIspWVC0yNwmolMDdg6vwDivaNAkHK0AydQdeS1OINIEjn81yPgbGhb1+8BldoSeQ6jwmD6LrXbB7Y8NOi8X4lQ6dRlLhldrINWqxLh/tlbVrDKGzrH12TrjEOzgDcfUKGx0VPAneJjoV74rhxPeG+mnh4KDEU0pEmyCklLp/wDZAxFpqUiNyT8dFg6rNCCuiWD8zI/aQVieKKPZ1ngDTcffmrbQTxN1lro57ZSrZlX7nzSSgnTySSvSogbFlEpEIYyLKJSIQZFlEpEIMiylYJKapGHU81Vg6mFiXCbNovMkjxcISLQXWD6ggbBVF/SDDl5jdQ13Rn0dFlGxOWeCMBKu8Mw7RrjvM/FVllSl61TKBDWxzH1hQ6mzb6US6aKS3M9q9WBl6gSq6uZCmVqZA19VW1zzXFUkdtSRU4huFEXtcVdV4K3gsIp7ZZmxZRKRC3I8jZRKbKJW2CLI6USmyiUwMj2vjUbrqPDOJPjs3OnIxrmnqDoR7/NcrlarhPGgBkfMgQDzynSCDuNVW+I0eZV10bxxOLg/0OhvH6o1A7w8+f31UqjWlo6clAsa06FwLgI0/U0fqj1S29fLULP0nVv8LycoZyvg5JQzlfB71LfKRUG2zx/9LH8Y2R7QP3BEfNbyg+d1TY5hsAtGoPeb4Fu48oKm0l+y1ZJNJfst5/aOUXVAAT4qLKnYvSynwkhV8r2lfMcnXqMKzCHSiU2USpMEGR0olNlEpgZHSiU2USmBkdKsOH6ea4p+Bk+gJVbKvuGbeM1Q9MrfqoNQ9tbJK1ukkbO0tQ6XHYLGY7hZFUu17xW2w58sAUHGKEuAjlKoNPc67WdkGpTcJGWwi3zVT981v7fDQaYd0HwBVNgWGy4n7gLQtug0FvRs/wALTW3OcsR9jTUyccQh7FJjdIMZGmY6nwHJZm7fp6K2xq5zjN/uj2VFcukLu0sGorJYU5hVl9lTWGq85T67hK8pV1FcFJJ8jpRKbKJWcGuRsolNlErYgyOlEpsolBkdKdSrFpBGhC85RKYMqTXJsOHeJmsLi6SXMy+IgzHiDp7LW0L4Pa17TIkeYIj4bLkbXwZC0nC2NVGuLB3sxG/nB+CptZoE07IHXGyNr5Xq/wAP8HWg3SQdDqPI6gpmJD+3mG7dR5bEe3yXlZksAY6Y1yHw6KSNWwei8k/TLJVP0yT/AHg5rxVYg5SAIM+8A/fksu2ziZXQuIsNOXTaZHmshVt/DVet0V+a0snoq64WwUu2ULtDCSV7XzYf5hR5VxF5WSpmtsnEdKJTZRKyaZHSiUU25iB1XvRsHudGU+Kw2l2bxjKXSEtrY1HBo3K2VG17NjGdBr5rywjDG0+9GsKxpUjUdoqbU6je8LpFlCryk89kuwrBg9Fcf6X2jZMaj/AVDXs3U9fJWVtibsoif5VPbFv1QZzzUn6oMs7azbSYWDdwJ9As/it32edx2n/gBWIe81A8/wDbHgdFUcaW/ZtbmI7ziY+axpo5tSk85NtNH/dxJ5bMveX8gaQqqrVK9K90DJ5DYdVAqVSV6qqvC6JNXqcvbF8AXIlNlErpKzI6USmyiUGRsolNQtiLcOlEpqEG4dKJTUINw6Vp/wAPqTXXLswDi2kXNB6hzdY5kCT6LLKVhWJOt6rKrDDmH4EQR7FQait2VShHtozGWGd2t3tqtIJBIEkbOAPOPqmWrwHGm46g6E7kR81z214qd/VU7gaN0DmjbIdHCPcx1AXQL6wznM2Q4RlMHXpK8TqNM6GlPp/4ZJbR5TSk+JLK+mV2Lsc0EESD9ysfct/UW7GCfquiUnCowh8SJDh0Kz1lbteKrBqCJHkR9Cp9LfsTyujp017gmmujn+K2c7ctvFUpELW3tqWktO4VNf4cSMwG269RRcsJM6dXTvXmR7KqUSmgLaYL+H9Q1KL6mXsoz1ZIkEGQyOc6fFT36iuhZm8FSn7lVwzhZfULnNdDW6EgxPgtdaYM55ECB1Whp2bRoIj6Kc2s1rYC8tqfEJWSzFHdHUuqGyCM9c2AaIG+wVrhGGBrZPmipSBId6r1F8BouKyyUo4RHZZOccIh4wzuu8iq3Czmc1vIalWWIVBUbp6qrbW7IwNzup6suvb7k9UXKGPcn4nehrT4Ln/FF++s+XuMAR6LQY5iQnKOWrvNYW/uy9x15q48N02PVg3s20U4a5Z4OfJSSmoV8VW4dKJTUINw6USmoQbhkolNlErbBBuHyklNlEpgbh0olNlEoNw+UkpsolBuPejcluxMdJXWeDuJTc2257WiMr+pH6XeoEeYXH5VjgONvtKzarNY0c3k5p3afvQgKv1+jWprwv6lyvx+purXhJ9HR24y5r3H9wg+iscHtCxhf1g+kLwwatQuiXUiHBwD8p/M2dHNI8D81rraza5uWNhELyepuVfp24+Ts1GojFcL+DB4tYioQ5vIkHy8fvmktcHkOIEtHxHMeh+a21fCWtnTfdeVrYihTd/vM6+iLXejEQtanHETFcG8FtNWpWqNkM0pTtmk96PABa0WT9idApNrctY09IKinGBmGh3C0uvuvscn+n0RN2SnJxjweN9WyCBvGqp3XZPMq0xCzdWLizYlR7Hhl7j3jA5wpK5VxjmT5O2mdUIZm+SwrUopMPVoUGlhr3mQNOquLtjJEkZGAAeQ0Xrh92KmrR3W6BcqtlGOUji82UYZRQYlS/pmy8iTsPqsq/EwC55O2uqncdYmDWyl2jPzGdJ/b6LnuIXxe4gE5J7o1jzhei8P0jsgpS9yyWojp6U5cyke+JYn2hOWYO5O5VfKbKJXoYwUVhFNZdKyW6Q6USmyiVtg03D5SSmyiUG4fKJTJRKDcJKJTULYhyOlEpqEGR0olNQgyOlEpqEGR0olNQgybv8ADG7bTrEnmI+IXY7SlrI56r5twvE329QPYdjqDsR0K7c7jy3pAuc6GkHJzzeUem68d45o7JWqcFnd/wCE1id0FsXK4ZrroA6jXqqPE6giCvDh7F/6lpeJAnYpmKd5xVDCpws2y9jFNDrs2S9jzsqQe8gEREQvDFqLaQB6vheNjXy1RHjr6J90e0flcf8Ap6+8fwu3a1PvgstrjZnPGC2s68NBAT7i9MaAj5qvtLoN09lJva4FIvXM4evo5HX6+ior27qzomGzt/K8cf4kZh1IU2Qaz9ujG83u+gTqWLZbd1fRrdYceg0kDmuUY7jbrmoTrlnTqfFyu9FonqJ4n/THtfZ03yUViXS6Xy/v6G4xinbO0Jygnfck7uKr5TUL10IKC2orrLpWSc5dsdKJTULYjyOlEpqEGR0olNQgyOlEpqEG4SUSklErYiyLKJSSiUGRZRKSUSgyLKJSSiUGRUJJRKGciyn1a5cZJJXnKJWMDc8YOr/hBiIdTrU3PbmYWlrZ72WDJjmAdFrMRtQWl0kCJlfP9Gu5hDmuc0jYtJBHkQtFhvHdy1vZVKjqlI6EO1cPEO39CvOa3wic7ndVLv2/B002+tOT+Ofo6JgNbtHkkmKft4IuHufcQzQGJPgm2DOzo0qY/NU/uO/8j3R/6wrx+FmmJaJJ0noIVJZOMJt/PC/JcW2RhY388L8mfdTzOME/mhePFVzXYyjRpNl1V/ecdmgaCfPX2Wjw7BMriSfGOUqBxDxDb0Ccz2ZxsJBPstq7d1qUI7sEcr1OajHpe5jvxJxLIyjat0a1gc6OcaAfMrASp2OYqbms6oeeg8goEr2Wjo8ilQffb/uyovnum8P9/wAiyiUkoldZBkWUSklEoMiyiUkolBkWUSklEoMiyiUkoQZBCEIYBCEIAQhCAEIQgBCEIAQhCAEIQgO1Wtm576bx+QU6evKA0KVxbxhRtAGucc2UQ1kF5kb66Aea41Ux+4dTbTNarkYIa0OIAjbbdQqtVzzLi5xO5cST7ledj4LumpWy4Xsvydtuq34eOujoWI/imH0OzpMqMd1JBJ9Rsue1ahcS5xkkySU1CuNPpKtMmq1jJzztlNKLBCELqIgQhCAEIQgBCEIAQhCAEIQgBCEIAQhCAEIQgBCEIAQhCAEIQgBCEIAQhCAEIQgBCEIAQhCAEIQgBCEIAQhCAEIQgP/Z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47119" name="AutoShape 27" descr="data:image/jpeg;base64,/9j/4AAQSkZJRgABAQAAAQABAAD/2wCEAAkGBhQQERUUExQQFRUSEhcVFBcUFQ8UFRgXFxUVFRcVFRQXHCYeFxkjGhQVHy8gIycpLCwsFR4xNTAqNSYrLCkBCQoKDgwOGg8PGiwkHyQyLS0sKiwsLCwsLCosLCwsLCosLC8pLCwpLCwpLCwsKSwsLCwpKSwsLCkpLCwsKSwsLP/AABEIANgA6QMBIgACEQEDEQH/xAAcAAABBQEBAQAAAAAAAAAAAAAAAQIEBQYHAwj/xAA6EAABAwIEAwYEBQMDBQAAAAABAAIRAwQFEiExBkFREyJhcYGRobHB8AcyQlLRFCPxFWLhM3KCksL/xAAbAQEAAgMBAQAAAAAAAAAAAAAAAwUBAgQGB//EAC4RAAICAQQABgEDAwUAAAAAAAABAgMRBBIhMQUTIkFRYdGB8PEycaEUI0Kxwf/aAAwDAQACEQMRAD8AwCEIVIfUQQhCAEIQgBCCvVjO6SsN4MpZPJCUNSEIYBCELIBCELABCELIBCEIAQhCAEIXvStHOBIBIAkwNh4rVtLsylk8EJSNEiyYYIQhZAIQhACEIQCIRKJQ1BCJRKAE6m2SAOZTZUixHenosSeFkyuxbi3gyNk+g3uHyK0GA4T2zSCNtlHxLCjR8vlK4f8AUxcvL90TJx3tZ5KSlTmEXNuQfJXGAYaalQaaNKu8U4azGYiQsT1cK7NrNJTjF7GYQhIrW+wwsJB5KFStydPFdkbIyWUNnwBt4YHdZj0K8mNlbO2wZlag2loHiYPjvCyNOiRUynTvQfeFBTqFZuXujWMk3j4PJ1NMWmPDb+Wsk/BUuIWXZvc3m0wfNb13wm8JmzSf9JDQiEuUroNMCK0wvAn1hmG0xJ6plhglSsRlEg8+Q81vbag2hSa39o9zzKrtXq/LW2HZpOez+5hLrCnU3hhGp2hSqtF1Kk2JBcxwqeRcYnzGi2jMONV4cAPOBInxVBd2rs75B7hIcPLQrmhrPMwn7dm0L4t49zHvKapdzax1iYTaFqSdNVbqaxkkccs8nMgLzV9iWCmnSDvKfb+VQla1WKxZRrLHaBCJRKlNQQiUSgEQkTgEMICEitrOyzjZJUwszA3UPnRzhkrr+yuoskqwwmjmfl6kJ3+lOY3MdpA91MwWjFSegUVtqcW0Sxh6MmtwWh2e3M/wn4nZio546Be1ncAtafEj5JS7M5xO3Neacpb3IqXKSscv32QeGrHKSB+5bO8s2ho05BZ/hy4psa5xI1fpK9MV4lp547RgjqQFBerLbuEcmpjZdf6U+CDjWEDKXRvKx1K2APktJieMGsMralOOgcJPqqK2FOm6auv+0GfcDdW2l3xg1Lv4LXTucYYn2FriPZGRqeS87i2Fd4c0d4vDj466ryvbymXyxug8IWl4UbTqOBiI8pU9svJj5uOTeyahHfgvbG3hkHfTVYzinBS2o54mHan2XVaOHiPBVWP4U0tM7ZVQ6XXbLc/JS6bXJW/3OO07eZI5CfMdfRaXC8CY9gzj1Cpri0dSqGAYDjBIMQeRWjZVFNgkZWxMgyNuhXotTZJxWx9l7Y3jgsLem2kO61oA0H3zTb9oqAA6ECQdYWbqE13tDahIB5B8j0iNvFRMQ4iqtqENfoDA0aRA5eK5o6ScpcPn9SDy8POeTofD19lo5nEZnfl8gdN14YWO17R5/XVd7LJt4qfTptnKSRJMa/wr3h7jOgW5H915MzEAn6FcduktgpTjHOX7HLfp51bpJcv4+CxveF2vpOaAJ3GnNZGphTrd2o3IC6C3HaYeNRDh1Cj49ZCsaZZEZwSfKVDp9VZW9tnTIaNTZCW2xcP3Ki7w7PQI6j4wucXVEtMHcFdpxCgKdINHLdcn4paBWMcwCfAqy8Jvc217HVpbvMi2U6EiFfnTkVCRCDIik2fMFRcy9rarlMlYksozXLEkX2DWzg7XZWV1bHOA0FVuHY2AIiPL/C0uD3Laj26SdztOipdRKcJOTRi2co+osHYYG0pIB2dr1EH6J17grAS8bkAyOekgq4r0g+nEAqvtgYLCD3dB5bj0/hUkbZPnJUwuk/Vn+CJZUpIJ2Gqe8khzWCdSSfIbKS6xLWkA9CfLXT4qysLMCntvPxSdqXqFt6XqOfYhSfSkj8uhjnry++qyt3VObzXUeIrENpP8j/lcxu6Ur0Hh1ysjkuKLfOpyiIKh6lPN07qvKUkq22o03MlNvOuvrotPgHFzaZbTbSYC6AXTz66j6rHZkofCgu00LY7ZI1k1NYkd+w3EgxmpknX78FCxjE2u3j30XP8ABcYq3AyNJzAayfT2V5RwStVeKZMEauc6Q0Dw6ryctDGmxucsMrf9HXXN2Sl9kHF6gqVN+6BsNpUbGsfDWtYIIDQDm8FJ4qZQsRkzmrWcJyiGtHi7nCwVa4LySdSVdaSiN0Yz/wCK6+ywrnCUU117E+7xuo/QHK39rAGD2G/qq9NzIzK4jCMFiKN2x76hO52TUmZGZbYDlnsuLNz3NmSYW+4MrOdRGck5Sd/NYThe4/uFh2c0n1AW/wAGinRjqZPz+q8/4n04Y+MGmr2urCXJa4tU/tPd+0E/Bcxr25e1z3bkrpd33rd4PNse6wt+Ay2B5kE/wuXw2W1NLvODTwxqOV9mPKRJmRmXqibIqEmZGZDGREJJRKyaZPVtYjZaXgi4e+6aNYAJMT05+GqysrR8C37aVxL3ESIGgj1nYLk1kc0TwucGZSbi0vhnUxSMxOvLn8Ef02WZEH3Hp4Lzwd5cSSZ7xgzPtHIKyu3aQvEtuMtpQTlKM9pV1KkSp+HOlgVXUbJ6aRP1Vth7Q2m0ArNqW0zfhV/ZVcSMz03tGhLSAuVXtPL7Lo3FVchjiObwPQnVYLF6ocC70+CvfCk4x+mX3hycaX8FAUJJRK9GYyKhJKJQZJFnevovD2OII+9Vobn8Rbp7Ms02mILmt73xMLLSiVDZp6rGnOKbRrJRl2j0r13PcXOJc5xkkkkn1TEkolTJYNsioSShBkVCSUSgyT8GqZas9Gn+Pqtxh2J9zXYLntrWyulX1nioMNB/MYVdrKPM5wdUK4WV4zybLFsVIY1u0tBd68llsXq52kcogK1xUZwXDr/wFSVPFcGlrjFJo30lUYxM25sFIve9b3io8q/i8rJySW14FQklErJrkSUSkQtiPIspWVC0yNwmolMDdg6vwDivaNAkHK0AydQdeS1OINIEjn81yPgbGhb1+8BldoSeQ6jwmD6LrXbB7Y8NOi8X4lQ6dRlLhldrINWqxLh/tlbVrDKGzrH12TrjEOzgDcfUKGx0VPAneJjoV74rhxPeG+mnh4KDEU0pEmyCklLp/wDZAxFpqUiNyT8dFg6rNCCuiWD8zI/aQVieKKPZ1ngDTcffmrbQTxN1lro57ZSrZlX7nzSSgnTySSvSogbFlEpEIYyLKJSIQZFlEpEIMiylYJKapGHU81Vg6mFiXCbNovMkjxcISLQXWD6ggbBVF/SDDl5jdQ13Rn0dFlGxOWeCMBKu8Mw7RrjvM/FVllSl61TKBDWxzH1hQ6mzb6US6aKS3M9q9WBl6gSq6uZCmVqZA19VW1zzXFUkdtSRU4huFEXtcVdV4K3gsIp7ZZmxZRKRC3I8jZRKbKJW2CLI6USmyiUwMj2vjUbrqPDOJPjs3OnIxrmnqDoR7/NcrlarhPGgBkfMgQDzynSCDuNVW+I0eZV10bxxOLg/0OhvH6o1A7w8+f31UqjWlo6clAsa06FwLgI0/U0fqj1S29fLULP0nVv8LycoZyvg5JQzlfB71LfKRUG2zx/9LH8Y2R7QP3BEfNbyg+d1TY5hsAtGoPeb4Fu48oKm0l+y1ZJNJfst5/aOUXVAAT4qLKnYvSynwkhV8r2lfMcnXqMKzCHSiU2USpMEGR0olNlEpgZHSiU2USmBkdKsOH6ea4p+Bk+gJVbKvuGbeM1Q9MrfqoNQ9tbJK1ukkbO0tQ6XHYLGY7hZFUu17xW2w58sAUHGKEuAjlKoNPc67WdkGpTcJGWwi3zVT981v7fDQaYd0HwBVNgWGy4n7gLQtug0FvRs/wALTW3OcsR9jTUyccQh7FJjdIMZGmY6nwHJZm7fp6K2xq5zjN/uj2VFcukLu0sGorJYU5hVl9lTWGq85T67hK8pV1FcFJJ8jpRKbKJWcGuRsolNlErYgyOlEpsolBkdKdSrFpBGhC85RKYMqTXJsOHeJmsLi6SXMy+IgzHiDp7LW0L4Pa17TIkeYIj4bLkbXwZC0nC2NVGuLB3sxG/nB+CptZoE07IHXGyNr5Xq/wAP8HWg3SQdDqPI6gpmJD+3mG7dR5bEe3yXlZksAY6Y1yHw6KSNWwei8k/TLJVP0yT/AHg5rxVYg5SAIM+8A/fksu2ziZXQuIsNOXTaZHmshVt/DVet0V+a0snoq64WwUu2ULtDCSV7XzYf5hR5VxF5WSpmtsnEdKJTZRKyaZHSiUU25iB1XvRsHudGU+Kw2l2bxjKXSEtrY1HBo3K2VG17NjGdBr5rywjDG0+9GsKxpUjUdoqbU6je8LpFlCryk89kuwrBg9Fcf6X2jZMaj/AVDXs3U9fJWVtibsoif5VPbFv1QZzzUn6oMs7azbSYWDdwJ9As/it32edx2n/gBWIe81A8/wDbHgdFUcaW/ZtbmI7ziY+axpo5tSk85NtNH/dxJ5bMveX8gaQqqrVK9K90DJ5DYdVAqVSV6qqvC6JNXqcvbF8AXIlNlErpKzI6USmyiUGRsolNQtiLcOlEpqEG4dKJTUINw6Vp/wAPqTXXLswDi2kXNB6hzdY5kCT6LLKVhWJOt6rKrDDmH4EQR7FQait2VShHtozGWGd2t3tqtIJBIEkbOAPOPqmWrwHGm46g6E7kR81z214qd/VU7gaN0DmjbIdHCPcx1AXQL6wznM2Q4RlMHXpK8TqNM6GlPp/4ZJbR5TSk+JLK+mV2Lsc0EESD9ysfct/UW7GCfquiUnCowh8SJDh0Kz1lbteKrBqCJHkR9Cp9LfsTyujp017gmmujn+K2c7ctvFUpELW3tqWktO4VNf4cSMwG269RRcsJM6dXTvXmR7KqUSmgLaYL+H9Q1KL6mXsoz1ZIkEGQyOc6fFT36iuhZm8FSn7lVwzhZfULnNdDW6EgxPgtdaYM55ECB1Whp2bRoIj6Kc2s1rYC8tqfEJWSzFHdHUuqGyCM9c2AaIG+wVrhGGBrZPmipSBId6r1F8BouKyyUo4RHZZOccIh4wzuu8iq3Czmc1vIalWWIVBUbp6qrbW7IwNzup6suvb7k9UXKGPcn4nehrT4Ln/FF++s+XuMAR6LQY5iQnKOWrvNYW/uy9x15q48N02PVg3s20U4a5Z4OfJSSmoV8VW4dKJTUINw6USmoQbhkolNlErbBBuHyklNlEpgbh0olNlEoNw+UkpsolBuPejcluxMdJXWeDuJTc2257WiMr+pH6XeoEeYXH5VjgONvtKzarNY0c3k5p3afvQgKv1+jWprwv6lyvx+purXhJ9HR24y5r3H9wg+iscHtCxhf1g+kLwwatQuiXUiHBwD8p/M2dHNI8D81rraza5uWNhELyepuVfp24+Ts1GojFcL+DB4tYioQ5vIkHy8fvmktcHkOIEtHxHMeh+a21fCWtnTfdeVrYihTd/vM6+iLXejEQtanHETFcG8FtNWpWqNkM0pTtmk96PABa0WT9idApNrctY09IKinGBmGh3C0uvuvscn+n0RN2SnJxjweN9WyCBvGqp3XZPMq0xCzdWLizYlR7Hhl7j3jA5wpK5VxjmT5O2mdUIZm+SwrUopMPVoUGlhr3mQNOquLtjJEkZGAAeQ0Xrh92KmrR3W6BcqtlGOUji82UYZRQYlS/pmy8iTsPqsq/EwC55O2uqncdYmDWyl2jPzGdJ/b6LnuIXxe4gE5J7o1jzhei8P0jsgpS9yyWojp6U5cyke+JYn2hOWYO5O5VfKbKJXoYwUVhFNZdKyW6Q6USmyiVtg03D5SSmyiUG4fKJTJRKDcJKJTULYhyOlEpqEGR0olNQgyOlEpqEGR0olNQgybv8ADG7bTrEnmI+IXY7SlrI56r5twvE329QPYdjqDsR0K7c7jy3pAuc6GkHJzzeUem68d45o7JWqcFnd/wCE1id0FsXK4ZrroA6jXqqPE6giCvDh7F/6lpeJAnYpmKd5xVDCpws2y9jFNDrs2S9jzsqQe8gEREQvDFqLaQB6vheNjXy1RHjr6J90e0flcf8Ap6+8fwu3a1PvgstrjZnPGC2s68NBAT7i9MaAj5qvtLoN09lJva4FIvXM4evo5HX6+ior27qzomGzt/K8cf4kZh1IU2Qaz9ujG83u+gTqWLZbd1fRrdYceg0kDmuUY7jbrmoTrlnTqfFyu9FonqJ4n/THtfZ03yUViXS6Xy/v6G4xinbO0Jygnfck7uKr5TUL10IKC2orrLpWSc5dsdKJTULYjyOlEpqEGR0olNQgyOlEpqEG4SUSklErYiyLKJSSiUGRZRKSUSgyLKJSSiUGRUJJRKGciyn1a5cZJJXnKJWMDc8YOr/hBiIdTrU3PbmYWlrZ72WDJjmAdFrMRtQWl0kCJlfP9Gu5hDmuc0jYtJBHkQtFhvHdy1vZVKjqlI6EO1cPEO39CvOa3wic7ndVLv2/B002+tOT+Ofo6JgNbtHkkmKft4IuHufcQzQGJPgm2DOzo0qY/NU/uO/8j3R/6wrx+FmmJaJJ0noIVJZOMJt/PC/JcW2RhY388L8mfdTzOME/mhePFVzXYyjRpNl1V/ecdmgaCfPX2Wjw7BMriSfGOUqBxDxDb0Ccz2ZxsJBPstq7d1qUI7sEcr1OajHpe5jvxJxLIyjat0a1gc6OcaAfMrASp2OYqbms6oeeg8goEr2Wjo8ilQffb/uyovnum8P9/wAiyiUkoldZBkWUSklEoMiyiUkolBkWUSklEoMiyiUkoQZBCEIYBCEIAQhCAEIQgBCEIAQhCAEIQgO1Wtm576bx+QU6evKA0KVxbxhRtAGucc2UQ1kF5kb66Aea41Ux+4dTbTNarkYIa0OIAjbbdQqtVzzLi5xO5cST7ledj4LumpWy4Xsvydtuq34eOujoWI/imH0OzpMqMd1JBJ9Rsue1ahcS5xkkySU1CuNPpKtMmq1jJzztlNKLBCELqIgQhCAEIQgBCEIAQhCAEIQgBCEIAQhCAEIQgBCEIAQhCAEIQgBCEIAQhCAEIQgBCEIAQhCAEIQgBCEIAQhCAEIQgP/Z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47121" name="AutoShape 24" descr="data:image/jpeg;base64,/9j/4AAQSkZJRgABAQAAAQABAAD/2wCEAAkGBhQSEBQUEBQWFBQUGRsVFxcXGBgdIBYYHBgaHRoYGxoaHCYgFxkjGhwaIS8gIycpLC0sFiAxNTAqNSYrLCkBCQoKBQUFDQUFDSkYEhgpKSkpKSkpKSkpKSkpKSkpKSkpKSkpKSkpKSkpKSkpKSkpKSkpKSkpKSkpKSkpKSkpKf/AABEIANQA7gMBIgACEQEDEQH/xAAbAAEAAwEBAQEAAAAAAAAAAAAABAUGAwIBB//EAEoQAAIBAwIDBQMGCQoFBQEAAAECAwAEERIhBRMxBiJBUWEUMkIjUmJxktIVFyRUY3J0gZEHFjVDU1WClLO0M0RzobE0k6Ky0YP/xAAUAQEAAAAAAAAAAAAAAAAAAAAA/8QAFBEBAAAAAAAAAAAAAAAAAAAAAP/aAAwDAQACEQMRAD8A/ca4X1/HDG0kzrHGgyzMQAB6k18v75IYnllYJHGpdmPgoGSaz3CeEPdut3fKRg67a2bpbj4ZHXo1wRuSfczpG+SQ9r2lubj/ANDaExnpNdMYVbyKR6WlYfrKgPga6LbcTIyZ7JT5C2nYfa9pH/itFSgzR4lxGHea2iuUHVrWQq+MdRDNgH6hLn668x/yk2ByGn0OvvxvHIrxnydCuVP11p6pePdnBMRLC3Juox8nMo8OvLkH9ZET1Q/WMHBoI34xLD85X7L/AHafjEsPzlfsv92pvZzjftMbcxeXPC3KniznRIADsfiRlIZW8VYeOQLbFBnPxiWH5yv2X+7T8Ylh+cr9l/u1o8UxQZz8Ylh+cr9l/u0/GJYfnK/Zf7tSe0XamKx5TXAcRSOI+aNOmNmzjXlgwXb3gCB44qZecUEckKaHbnMVDKUwpCs3eywONKnoDQVX4xLD85X7L/dp+MSw/OV+y/3akJ2nD8xreGWeOJmRnTRhmXZ1jDuDJpOxIGMggEkEVH4h27toreC5JZradlUTLp0x6sgGQFg6gEEHunSQc4xQPxiWH5yv2X+7T8Ylh+cr9l/u1aXnFRG8KhGfntoVlKYB0M+TlgcaUbcA1x7Q8fW0RHeORw8iRDRoyGkYKudbrsWIGfCgg/jEsPzlfsv92n4xLD85X7L/AHamTdoRGJGuIpYI442mZ35ZXSmNQ+TkY6sEHGN/DNeU7REOqyW80etGdSeWRhACVOhzpfB909d8E4OAi/jEsPzlfsv92n4xLD85X7L/AHa8r2zJnWD2O6ErxGcITbDuBlU5PtGAdTAYzV/Z3HMjR9LLrUNpbZlyAcMAThh0O/WgovxiWH5yv2X+7T8Ylh+cr9l/u1o8UxQZz8Ylh+cr9l/u0/GJYfnK/Zf7taPFZ7tBxSVpVs7M6Z5F1yS4BFtDnHMwdmkYgqinbIZjspBDj+MS1c6LUvdzf2UCMWHqxbSka/SdgPrr2s3E5cEJaWy+UjSzt+8Jy1B+pm+urXg3A4rWPRCDudTuxLPI56vI53dz5n/xtU+gzrw8UXdZbKX6Jiniz/iEsmPsmvC9sTCwXiMDWmTgS6hJASTgDnKBy8/pVT0zWlrzLEGUqwDKRggjIIPUEHqKD6DnpX2siEPC5FCknh8rBNJOfY5GOF0n83ZiFwfcJGO6SF11Bl+1DCa6tbU7xjVeTqATqSAry00gd4NM6Njx5JHjU/hfa+1uDGIpDmZS8WtJE5qj3ihkUB8ZyQMkDfpUW3Ufhi4J+G0twPqM10W/+o/hWY7FcOX8HcOvbmYcqygZ0RVA7zIUJdix1kLkAALu2+dqDejjEJaZQ4LW+DKN8plNYyPVd9qr/wCettqZTzgyqsjA21yNKMSFdsxd1SVbc/NPlWagjksr+3nuVjjS+BtpyJNQacl5YWIKL48yIbnZkHhV1ZsDxu6G3/pLfb/+tznb94/jQT27WwAyj5U8glZdME5CEKGwSIyPdIO3gRX2+7W28MjpIzhokEr4ilYLGc4kLKhGjutvn4T5Vm+HE+1cUK3SQKt0jNqCYKi2ty2WJyoKgrnw61C7SSTSXt2bMglrC3JQL33iM1xrEWThJeWTp1KwyQCN6C/v5Fiv7S6iYGK8HsshU5VzpaW2k22OMSID4iYeQrVVgu0N7bR8FtpbQq8EElm0JLfClxCMMxzpOnIORkb5FW1t2jvJEV4rJHRhlWW7iIYeYIXBH1UGnpWd/DV9/d4/zUf3afhq+/u8f5qP7tB07ULEz2kc2grJMyFXIw4NtcArg9c5xj1rOcPtJ7S9trF9T24aSS0nJyUQQSKbdydy6ahpPiv6tXrcWvT14cp+u5j+5X08Yvv7vH+aj+5QVX8nl5HZ8MW3unSGW0LpMrsBj5R2DjONSOpDBhsc+ear+z9jy7K2W7UItzeyyiGXAxFKJisZVvNTkr9LBrRPxK8JBPDkJXoTcxZH1HRtXpuLXp68OU/Xcx/coKKwtJrK9tLJg0lpzXktZTuY1FtOGtnJ3OnUCh8VBHw7WH8qMqi0hDOEzdW25KjGJ0JI1bbDfcEbb1OPGL7+7x/mo/uV8bi16evDlP13Mf3KCLdcQtkFyJ7r2tHgLPETG2mGMPzGxEqgKdYG4yTjGfCt4Er2d7bW9tdC8sp1kKo7CR7VUQkOsq7tCTiMBumpQCau14pejpw5R9VzH9ykfE71SSvDlBbckXMQyfM9zegh3E6/ziiGpc+wyjGRnJuIiBjzwD/A1sazf4Vvc5/By58/aY/uV6/DV9/d4/zUf3aDRUrO/hq+/u8f5qP7tPw1ff3eP81H92g0LsACTsBuT5CsV2V43EirNPr9o4kWukCxSOTCMCJAUQ7JCY8jzcnxqN227XXMFjPz7ZINcUiKxuo86ijAaV05dvHA8q9X0GL3g6QyBMW9wFOFOwit8YB26Cg00Xaq3aSKMF9c2sIpilBPLOJM6kGnSfnY6jGcipHCuORXPM5JY8p2ifKOuHXZl7yjJHpkVm+IoU4nwlJXDyCG6DNsNbCOHLY9Tk4rz2L4tDEnEGklRQt9dE5YbDWPDNBe3Pa23jNwHZwbVQ83yUp5aEEhshcMCAT3c7A1Lm4vGsaSNr0yFVX5NycuQFyoXK5JHUDrvWE4zGZJe0CRjU7WcICjckmC4wMDfPp61pX4nFLb2YidXMrwsgUg6lUq7EY8AqknyoO/E+MWsiyQTanjdvZnIjkKa5MJyy6rpDEsF67E4yDtXjsTeu9ry5m1S2zvayMerGJsK59Xj0P/AI6zV67Wsj3NlKs1tJdBLizfBKztOEdoCN1k5nf5Z2O5GNq0PZs4vOJgdPaIm/xG0gz/AOAf30HPiqCLilvI4zHdRPZtnGOYp5sIOfNeePrI86v/AGCPRo5aaOunSuM+eMYqN2g4MLq3aIsUJwySDrHIhDRyL6q4B9cY8ai9m+PGYNFcKI7uHAmjHQ+UsefeifqD4bqdwaC1mso3ADorBegZQcfVkbUWzQOXCKHPVtIyf34zXalBDbg8BOTDESepKL/+V2WzQPrCKHPxaRn+OM12qFxfi8VtC0s7aUX95YnYKoG7MTsFG5JoKPtDAr3VlaxqF1TG8lCgDuQDIY48TO0I367+Vdbnsjy3aXh0nssjHUyadUMp+nCCNLH58ZVvPV0rp2Y4bJqlu7pdM9xgBOvIhXPLhz4tuzORsWc+Ciru7ulijeSRgqIpdmPRVAySfQCgorTtdodYeIR+yzMdKMW1QzH9FNgDUfmOFf0PWtFWP4Vx9rizR+I2w5FycLka8xu+mHnREHSXBQ93UuW301I/AdzZ78Pfmwj/AJSdjsPKCY5aP0R9S+Wig1FKp+D9qIbhzH3orhRl7eUaZFHmBnDp9NCy+tXFApSlApSlApSlApSs9e9rgZGhsYzdzqdLaTiOE/pZsFVP0F1P9HxoL24uFjUvIwRVGWZiAFA6kk7AetZv+cU93tw1AIj1u5lYJjzhj2a4/WyqeTN0rlPwNBpn4vOs7AjRFgiFH+FY4dzNJnoX1sT7oXpU7gHaRrs64YwLYM8RLsRKJEODqi09xcgjDNq3U6QKBZ9jIVDtMWuJ5EaN55iC+lgQyoAAsSbnuIAPPPWuHYcLJZw81VM9sPZZCQCwkgPLY5xkZ06h6OPOtNWV4sTYXLXYBNrPgXYGTyXUaUugPm6QEkx0Co3RWoNJJZozBmRSw6MVBI+o4yK4jg8Gc8mLI3zoXr/CpUcgZQykFSAQQcgg9CCOor1QcY7NFYsqKGPVgoBP1nqa8wcOiRmaONFZveZVUFvrIGT++pFKCMbCIPzOWgcZ7+lcjPXvYyPGqTsMTJDNcnOLyeSdMj+q7scJ/fFGjf465dobw3chsLdjvj2uVf6mE9YgfCaVdgOqqSx+HOmhhVFVUAVVAVQBgAAYAA8ABQe6quN9nY7nQxLRTRZMU8Zw8ZPUA4IZT4owKnxFWtKDEcN7V3sc01vc2vtDW5GZLdlVnjYZjl5MrAYbDA6HbDIwxsM2g7cRY71vfKfL2K5P/dYyp/ca+drbZojHfQqWktsiVVG8ts2OamPFlwJF9Y8fEav7a4WRFeMhkcBlYbhlIyCD4gjegz57S3Mu1pYyjO3MuisKD105aVvq0D6xWbuuDXf4SjNxdI1wUMloWiHs+oD5aDlai6SBcMsobWVL9QpFfpNVPafgxuYNMbBJo2EsDn4Jk3Qn6J3Vh4q7DxoIll2tAkWG+jNpOxwmo5jmP6GbAVz9BtL/AEfGovbrhs1wsMWnNmZFa60ZMjRr3hGIwO8jOF1aTqx0U1ZcLu4uIWYM0SkPlJoZAG0SKdMkbA9SrgjPoCOoqB+B7qz3sXNxAP8AlZ3OpR5QTtkj0STUPAMgoOvBWtzI5t7jXF3Y0i1FkilGp2C56MAq/J57gQ4C6jVB2JnnliQiR/bYJzDfrK7uuMsWYIW0qCukxlAAOm65q7jvoL505bPBeWxLiOVSHiLDS2uInEkbKSupSRg91gd66cL4OLSW7vLqaPXccvmMF5caJEpVfedjnBJLFvIDGKDhxK8tLl44L+IwSsWNsZGVGbBA1wyo2Y5N1OnKuNWCK9cy8svf1X9uPiUAXEY+kowtyB5rpf6LmoXZOxF88/ELhMrcrybaN1B02gOxKkYzK3fIOdtNa6xs1iiSNM6Y1VF1Ek4UADJO5OB1NBw4TxqG6j5lvIsi5wcdVYdVZThkYeKsAR5VMkkCgliABuSdgB6nwrHds7WPnJ7IrLxOQfJtCwQhAQC9wSCrW6nAw6tk7KMnabb9iVlw/EnN7J10uMQofoQe5/ifU3qOlB1m/lB4erafa4WPlG2vH/t5xXaw7a2MzBIrqFnJwE5ihifRWIY/wq4hgVFCooVRsAowB9QHSuN/wyKdNE8SSofhkVWH8GBoJNVPGe08NsVRtUkz7pBENcj+oUe6vm7EKPEiqPivZK4gib8E3EkS+NuzBlxnJEDyhvZnIyB1TJ90dasOxUVryC9ojKzMVn5uTNzV95Z2YljIM+JIwRjYigjS8LuLpS/EJPZrcDJtoZMErjfn3AwSMZykelfNmFernjsdvZS+wwlUgQFNMLBNBYBpI1AHNVASxC9cde8DU3tf2c9ttmjVikq4khcE4SVSGRiOjAMBnIOxNVHZ3tDJPD7ZcyrAIOZDPbgbJKpAYOxOTJqUFQB7shHeLAgIfCO2XDnuFzxJbgsytGsulTHLpKZjKogXUrEFT5+pqZcqbDigkRWa34h3ZURWYx3KLlZQq5Ol0GliBsVUk13veHzX8EkM0EMcE6riR88wI6gkckp3JkJKhi2xAbT8NTOIdq0WQwWkZu7ldmSMgLFn+2lPdi6e7u5xspoL2SUKpZiFUDJJOAAOpJPQVmn7Sy3WV4ZGHTobqUEQjz5a7Ncn9XCfT8K9Rdk2uCH4pIJyDlbdARBGfDuHedh86TI8Qq107WXj6Y7O2JWa6ygZf6mFcc6b0KqQq/TkT1oMz2P4ZdxCZ+HzrJbLIUSKcBUmZWPOkhMQxbR8zKIqqy/Jk47wNaQdr5E2ubG7jPiY0E6/uMBZsfWin0q9sbJIYkiiULHGoRFHgqjAH8K70Gcbtsh2itb6Q+QtZU/+U4RR/GqqPi19fXUlsF9hhiVWmdXSSYF/diBAMcLlO8SOYVBXcFhjS9o+Mi1t2k063JCRRjrLK50xxj62IyfAZPhXnszwU21uEdtcrkyzSf2kz7u31Z2A8FVR4UEnhPCIraIRwIEQZPiSzHqzMd3YncsSSamUpQKUpQKy/Z78juXsW2iYNPaH9Hq+VgH/AEnYED5kij4TWoqm7U8HeeENAQtzAwmt2PTmKD3W+g6lkb0c+QoLmlQOBcXW6t45kBUON1bqjgkPGw8GVgVPqpqfQZe7/Ir9ZRtb3rLHL5R3OAsUnoJFAiJ+csXma1FQOLWcVzHJbS7iRO8viFJIDL5EMMgjoQD5VB7J8UeSN4bk5ubVuVMdhr2zHMB4LImG9DqHw0EvjPZ6G6C85O8m8cikrJE3zo5FIZD9R38c1U+03lltMGvrf+0RRz4x+kiXCzj6UYDfQPWtRSgr+BX9vLCrWbI0Q2Gjop8V0/AR80gEdMCuvFuJJbwSzSnCRI0jY64UZ28z4AedV3FeyaSSGeB2trn+2ix38dBKh7sy+jDI8CtZ7j15dObazvIV+WuYgZ4jmKVIyZmUqx1xOREBoOoEE4Y7igv+yfCXSNp7kflVziSb6HzIF+hGp0+p1N1Y1fVkp7yd+LtarO0cQtVuAFSIkOZmTGWQ93ABx1z41X3/AGquYo+JQSMouLKA3UUqKAJo9DFSyNqAYMulsbHqMUG9pWV4FxEzG303wkkaPmyRfIHK6AGI0IGTTI6dT6eNe+xPEpp1vOdIX5V3Pbp3UGEjbCnuqMt5k7egoNPWW7QJ7Hcx3ybRyFILseBRjpinP0o3IBPzHb5oqu4l2nltoIXnldYXuZoprnQh5KJJKkWwTSoZlVS7KQN+mRi5jsWurO5ilmW4inV0hkXRvE8SgZKd0sHL94Y8NhQaGsrfx2NlcPO6l7q5bWsagvI7KoUcqIdMKMF8Dr3mqD2e4tfX9pbmMeyxtFGZLiQBpJG0DUYYt1VSc4kkz5hD1rScF7Nw2uoxKTI//Emcl5JT9ORtz6DoPACgq/wbd3u92xtID/y8L/KuPKadfcB+ZF5++elX/DuGxW8axQRrHGvRUAAH7h4+vjUmlBzubhY0Z5GCogLMx2CqBkknwAG9Z/slbtKZL6ZSHucCJWG8VsuTEmPBmyZG9ZAPhFc+0P5ZcpYrvEoWe7P6PV8lAf8AqupJHzI2HxCtDb30bs6xujNGdLhWBKNjOGAPdOPA0HelKoe1vE3VEgtji5uiYoj/AGYxmScjyjTf1YoPioItj+W37Tne3sy0UPlJcY0zS+oQZiU+Zl9K1FReFcMjt4Y4YRpjjUIo9B4k+JPUnxJJqVQKUpQKUpQKUpQZc/kXEPK2v236YjuwNvqEyD7cY8Xqzvr2cy8qCMDuhudIcoATggIpDPICPdyowQdW+K78c4Ql1byQyZAcbMvVGByrqfBlYBgfNRVbwLi009rKjaFvYNUMgIOkTBe7Jjry3BWQejY6g0FB2XA9s4hfTzM8cH5GkkjAZEfenYDZFUy4UaQB8l4kk1adoJhE0PE4DqjVAtxp/rLRu8JOm5iY8wfRMg8aztvZGxaCxtYm4jdxKJC0rCOG21Mx5rAAgSs2oj3pDv3sYFbHhl9NkQ30UKNIGKmF2eN8e+p1opVsHOMEEZOdiKC6RwQCDkHcEeI869VmOyrm2lk4e5OIhzLUn4rYnATPi0LfJn6JjPjWnoFZztkxQ2UvwxXkWr0EqyQD/wCUy1o6r+P8IW6tpYGOkSKVDDqjdVceqthh6qKCjn4fcLxZrpIdcRtVtx8ogJYStJnB+HDY89ulQr7slcSRcRmkCNdXsBto41buQx6GVRrYAsSzFmOPQDbfQdluMtcQfKgLcRHlXCfNlX3sfQYYdT4q4q5oM5wyKdVtk9mVGjVY3lZ0OlAq69IXdixUAZx4E9MGPwjh1xZSXSpCJ4555LmNlkVdJlwWSQNuAGBwy6sg9BitXSgz0dlcQxxKESdW5rXKagMmR9Z5eoYYBmYYYrlTuc4FQez/AAgcOivpyogt2JuEtwciFUi7527ql2BbSpIAAwfAa+sv2tf2mSPh6b87Elx9C1Vu8D5GVgIgPEFz8NBO7FWZi4bZxsMMlvEGB8G5a5H8c1dUpQKgcc4utrbyTOCQg2VersSAkajxZmIUerCp9ZcflvEPO2sG9MSXZH/cQoftyeaUHm0t5bKyeRwHu7hw8rAEqs0rKgzjcQQrpGfmRZ8arrLi8/C0EfEIuZbrnF7ArHqSWe5i3ZGLEsXXUpLeFO0PaFIbxuel288eBaQ26y4lRkQu2U7j/KZVhISFEYIXfJs+BcdvGnWO/tY4BMjvFy5eYU0acpL3QNWGyGXbbHlQXtlxaKaLnRSK8WCRID3SB1IboQN9/Q+VUnZWM3EknEJARzhy7ZT8FqDlWxjZpW+UPpyx8NcePW6ytDwyAaYige405AS1U6RFt0MzDR+osh8K1aqAABsBsAKD7SlKBSlKBSlKBSlKBWX7Rj2S4S/XaMhYLsfotR5c5/6Tscn5kj/NFaiudxAroyOAysCrKRkMCMEEeIIoKG8le0lmmS2kuUnKu3I5ZdXVFjwVd11IVVSCCSCWyOhrPXPHplkN9xJVtIoI5Da2pbXLI5XvSyBM7Bdgo93WxJGMm34BrVZuHPIySwLmCXYs1u2eTJvszRkctgQQTGCdnqm7bW0Efsto7b3cge5kclnkggw7IW94630IqKMd4hV8KC/43byXFrBd26FbmELcRI2ASGQcy3Y+GtCU9GCn4au+E8UjuYI5oTlJFDL57+BHgwOxHgQRUXh97PJLqMXLtyuF1nEhbOdRQDuIRtgtqyBlV3qss/yK/aE7W96zSw9cR3OC0sXoJADKo+csvmKDUUpSgoONcDkEourIqtwAEdGyEuYwciOTHusMnRIASuSCCCRXThHa6GZ+S+YLke9bzYV/rXfEqfTQsKu6x3F+EQ3PGFjuIklT2JzpdQwB9oTcZ6H1G9Bsc18zWc/mJCuBDNeQgdFS7n0j6ldmA/dT+YNs3/HM9z44uLiaRf8A22fQf3rQfLzteJGaHhqi6mGzOD8jAfOWUbEj+zTLnyHUT+z/AAAWyuWcyzynXPMwAMj4wNhsiKNlQbKPMkk13Ye3VDfJGoRFvHCqoACjlQ7ADYCtPQKUoTQUvari7wwhYMG5uG5MAPTmMCS7D5kahpG9Ex4iqfjNxDw2yhti0ixsdEs4V2KIcmWaRkB0NIxI1nGGl1fCak8Ab2qeTiDbxKGhtBgn5IH5SYDxMrqMYHuRp841a8L44k/cdTFNjLQSDDAdM46OvhqUlfDNBE4PxEvrFvy5LREAjm5rHU+klgGOrXGMr39Wx1Lg6ajWFzFBatxCZ5mDxiQc7BeKNlUiBAMDJbH0mYqCThccpf5PY0mDWjvbwyMfabdD8lMmDkcsgiNi2kEppyuoeNdbn8tvxGN7exZZJPKS6wDHH6iJSJD9Jo/mmgl9k+FPHG81wB7TctzZvHRthIQfFY0wnqQx+Kr2lKBSlKBSlKBSlKBSlKBSlKDP9rbF9Md1bqWntCXCjrNEcc6D1LKAV+miVNs0tpjHeRhGaSNQk2N+W26hSd1BLdBjJO9WdZKztVt7mWxlUG1vBJLAD0DHJuLf6jkyqPJpB0Sg98Z7exrKbayU3d2cjlxlQsZwd5ZT3Y8YO27bdK6yWb31k0NwRFdRadTJvyrhMPHNHnGVzpcehKnxFQ+HcFSKBbNVa09nkQpOiKBJgjS6OcqZXU6HyCSWcYIINeo+0SpeXfLgZ0txEl1OZBkYQsAkeO8qK7M26nvNgMdqC57M8aNzAGddE0bGKeP+zmTZ1/VOzKfFWU+NW1Zfi/5HeJdjaC4KQXXkj50wTn955THydD0StRQKzL/02v7E/wDuErTVmX/ptf2J/wDcJQe73+UOwhkeKe6jikjOlkc4IP8A+EEH99SOD9tLO7kMdrOkzBS50HOlQVG/luw/71Fm4dK8N7CsSq8jScuRyNLLIvvZUFsrkjSQD3fI5qels5ukcxhVSF1ZgwwXd4jpUYBIAQ7kDqKCF2P9/iH7ZJ/pQ1o6znY/3+Iftkn+lDWjoFZrtbcNM0dhCSHuQTMyneK1XaVvRnyIl9XJ+A1e8QvkgieWVgscal3Y+CqMk/wrP8ChlSC4vZoybm4Uy8o9Y40UmC39CBu305H9KDt2ga8hjROFwwEIoB5hICqMBUjRSNRAycMyjAAyc7UA4Jc8QHy3ElXlkExw2qxyQv4d6ZmkifyIAJHQkGpcfYqz4hbx3HMleWRA63Uc0iuGI6rhtKAHPcxhemBUzs3w1pABfaZrixmaJZ8AGVdCsjNjx0yDK5xrTPUA0EzjHEHsrNVVmuLhyIYOZp1SzNnTq0Ko0gZZiAMKjGpnZ7gwtbdIgS7DLSOeskjEtJI3qzkn0zjwqp4L+WXj3h3gg1W9r0wxziecfrMOWp+ajHo9aigUpSgUpSgUpSgUpSgUpSgUpSgVU9puCm5gKo2iZGEsEn9nMm6N+r1Vh4qzDxq2pQZWK59shtruOEGe2d9cJIDI+l4pogx2DqTkE4DaRuA2RH7O9mZJBfvex8oX02rk6wSIlRUCyNGcd4A6lViMHGdzUq9/Ir9Zhtb3pWKbyjuMaYZfQSDETHzEXrXzjHZi4u52Se5dbHAIii7jSk51JJKDq5Yx0XTkPgnbJBwnikN0bqwmeCYxjSwi2UwuCugjU2l03RgCcdw7asCR2SvnAktLhi09oQhc9ZoTnkzepZQVb6cb1Kg7MQxG3FuogS3LFUjUDVqQqVY+KnOojqWVDnu7we1tu0TR38KkvbAiVVG8tq2DKvqyYEi+qEfEaDS1mZP6bX9if/cJWit7hZEV0IZXAZWG4ZSMgg+II3rOv/Ta/sT/AO4SgouOXckL3MVnbSfhG7lKrOIjoWNgoWYzY0hY4wO7nOtScHOTa9l+AR2dwIreOYKsJ58rh8XE2tMOS2zyf8Qlh4OACQML0u+0d+ssixcNaeNXKrILiGPWB46X3GDkeuM1x4Le3EvEA1zZm0Jt5P66OTm4khxkRnAK56nfv0E3sf7/ABD9sk/0oa0dZzsf7/EP2yT/AEoasO0XGha27Sadb7JFGOssrnTHGPVmIGfAZPhQVXF/y29W1G8FsUnufJ396CA+e45rDyWMdHqw47rQrKtxHCIwe5LgJITjOtsgqQBsR01EkN0H3s7wM29toZ9U0haSaUY78z7u4yOgOAoI2VFHhWek/kvtopDLBbw3BO7x3WZCx80lk1MjHqQwZSfm7mgqezkNlLdyJYX0lnMxLyW1vNBJE5O7PEGR03wc6cMB1Va0nHlMccVhaMyy3RYGTJLRxdZ7gsd9fe0gn45V8BVlwm6hS3aUQi1jTXqDKiaRHkMx0ErpBDbg4IGRsQah9krZpDJfTKVkusctWG8NsuTFHjwZsmRvpSY+EUF7ZWaQxpHEoVI1CKo6KqjAH7hXelKBSlKBSlKBSlKBSlKBSlKBSlKBSlKCJxbhkdzBJDMNSSKUYeh8QfBh1B8CAarOyXE3eN4Lk5ubVhFKenMGMxzgeUiYb0bWPhq+rMdqkNtJHxBAcQjl3IHx2pOS2MbtC3yg+jzB8VBp6V5RwQCCCDuCOhHmPMV6oMv2d/I7l7BtoiGntD+j1fKQD1idgQPmSKPhNen/AKbT9if/AHCVN7VcIeeENBgXMDCa3Y9OYoI0MfmOpZG9HJ8BWWXtjbfhCC6lkEKSWTjS+zCQXCBotPVpFYMpVQTlTQfoVRvwcnO52DzNPLyWY4UkEgAnAyQCcDfAql/noGPyNneyj5wgKA/Vz2jJ/hXk9u4kz7TDdWwHVpbd9A+uSPWij1JFB67H+/xD9sk/0oa5WX5bftMd7eyLRQ+UlxgrNL6iMZiU+Zl9KobHj2pLtLGRWmvb2SOCRCGCryYTJPkHBWNMn1bSvjW74VwyO2gjhhGEjUKo8cDxJ8WJ3J8SSaCXSlQOO8YW1t3mcFtI7qL70jkhUjUeLM5Cj1NBTcf/ACy6SxXeJAs936pn5KA/9R1LMPmRkfGK1FU3Zbg7QQkzENcTMZp2HQyNjurn4EUKi/RQVc0ClKUClKUClKUClKUClKUClKUClKUClKUCvjoCCCMg7EHxFfaUGY7LMbaWTh750xDm2pPxWxOOXk9TC3c/VMR8a09UXazhbyRpNbDNzatzYfDXth4SfBZEyvodJ+Gvt12sjHDjex99OXrRehZzssZHg5kIQjwO1By4zxqV5vZLHTz8BpZWGUtUbozD45W30R58NRwBv24D2Pt7Qs8a653JaSeTBkkY7klsbAn4VAX0qB2ZnjtYWVy0kxZ3uZlUkPcBdcoyOmkDSoOO6gUdKnQdsrd9GkvlzEoUowPyylomwfhYK3e6ZUg4IIoLylUtt2tgfONYISWQAow1LC+iUr4HS+AR13B6EGvg7WxExgLMeavMTETd5QqMSPqV1/eSOoNBF4n2LTnG6sdNteYI5iqNEoJBKTIMa1JA7wwwwCDtip3Z/j3tAdJE5VxCQs0ROdBIyrKfjjYAlW8cEbEEDvb8bjdNahiOa0Hu/Gshjb9wcEZ9M9KzXHuKIGi4hAG+QVTK2k4mspGw5B8dB+WGdxoOw17htay6/lvEM9bawYgeUl2Rgn1EKHH68h8Uqb2q4w8MKpb4NzcNyYAdwHIJMhHzI0DSH0THiKm8E4Qlrbxwx5KxjGT1djuzsfFmYlifNjQTqUpQKUpQKUpQKUpQKUpQKUpQKUpQKUpQKUpQKUpQK/PeO8Okhvre3QE2l5dpc+kU0QaaRP1ZGRJAPnLL5iv0Ks324OhLWfOFt7qF3PkjkwsT6ATFv8NBFk4VzbmV4XhSQiRZRHKfllKskfNi04Do2n5TcjQV3BwPEfZxI4LII0IdZLdncyH5YxxlQqMQS/0V2HXGK+WFlPEWWFZBG6EKJFUtaO8i5VHBHNhALPgnK8tQD3gF+WvAGFvLZSxM0CzqYmQaRynIk7uHLIYpCwBzkBUI6bBxsOzrQCVjLASyTRS6pDiLmzPJGUYrmPPMAdMANpRhuO9JtxHG9gXuLYC3haJ/lh3iyooKZHeGYm648fKuacMu1kgkuBzhb3DFimMzRm2Ecdxo276kkMg8SxUe6KsuMWRdrRooSMXSyvgKCF5cgLsM+bD136daDjw2PQHUSwNAtw85kEm45khmCMuNKnU4GdW64ON9uPDOBpquIWaJFniKy28UhZTI2RJKsbAcrIcZAGDqBO+7d4rORJLuPltieeOSNlA0hOTAhyc90qYm2O5GMZzUG7leza4uFDiBFuZnSUKeW+SweGQb6Zm3MZzu2e77pDj/ACZxyXUMF9cggiBLeBW6hAq82Y/SlkX7EaeZrd1VdlOHG3sbWF9mihjjb9ZUUN/3zVrQKUpQKUpQKUpQKUpQKUpQKUpQKUpQKUpQKUpQKUpQKjcT4clxDJDKMxyo0bDzVgQd/A4PWpNKDP8AZPijsrW1yfyq1wkhP9an9XcL5rIoyfJg6+FaCqfj3Z/nlJInMFzFnlTKM4B6o6/1kTYGUPkCCCAagR9sTB3OJxG1Ybc4Za3f1EuPks/NlCkebdaDT0qPZ8QjlXVDIkinoyMGH8VJFcOJ8et7YZuJ4oh9N1XP1AnJPoKCfWW42/tt0lmm8ULJPdnbHdIaG39WdwrsPBE398Ufjdxed2wRoYj1u5kK7foIXAaRvJnCoOvf6VdcF4LHaxCKEHGSzMxLNI7btI7Hd3Y7kn/xgUE+lKUClKUClKUClKUClKUClKUClKUClKUClKUClKUClKUClKUCvhFKUFJd9hrCUlpLK2ZjuSYY8n6yFya78O7K2du2q3tYImHxJEin7QGaUoLWlKUClKUClKUClKUClKUClKUClKUH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47122" name="AutoShape 26" descr="data:image/jpeg;base64,/9j/4AAQSkZJRgABAQAAAQABAAD/2wCEAAkGBhQSEBQUEBQWFBQUGRsVFxcXGBgdIBYYHBgaHRoYGxoaHCYgFxkjGhwaIS8gIycpLC0sFiAxNTAqNSYrLCkBCQoKBQUFDQUFDSkYEhgpKSkpKSkpKSkpKSkpKSkpKSkpKSkpKSkpKSkpKSkpKSkpKSkpKSkpKSkpKSkpKSkpKf/AABEIANQA7gMBIgACEQEDEQH/xAAbAAEAAwEBAQEAAAAAAAAAAAAABAUGAwIBB//EAEoQAAIBAwIDBQMGCQoFBQEAAAECAwAEERIhBRMxBiJBUWEUMkIjUmJxktIVFyRUY3J0gZEHFjVDU1WClLO0M0RzobE0k6Ky0YP/xAAUAQEAAAAAAAAAAAAAAAAAAAAA/8QAFBEBAAAAAAAAAAAAAAAAAAAAAP/aAAwDAQACEQMRAD8A/ca4X1/HDG0kzrHGgyzMQAB6k18v75IYnllYJHGpdmPgoGSaz3CeEPdut3fKRg67a2bpbj4ZHXo1wRuSfczpG+SQ9r2lubj/ANDaExnpNdMYVbyKR6WlYfrKgPga6LbcTIyZ7JT5C2nYfa9pH/itFSgzR4lxGHea2iuUHVrWQq+MdRDNgH6hLn668x/yk2ByGn0OvvxvHIrxnydCuVP11p6pePdnBMRLC3Juox8nMo8OvLkH9ZET1Q/WMHBoI34xLD85X7L/AHafjEsPzlfsv92pvZzjftMbcxeXPC3KniznRIADsfiRlIZW8VYeOQLbFBnPxiWH5yv2X+7T8Ylh+cr9l/u1o8UxQZz8Ylh+cr9l/u0/GJYfnK/Zf7tSe0XamKx5TXAcRSOI+aNOmNmzjXlgwXb3gCB44qZecUEckKaHbnMVDKUwpCs3eywONKnoDQVX4xLD85X7L/dp+MSw/OV+y/3akJ2nD8xreGWeOJmRnTRhmXZ1jDuDJpOxIGMggEkEVH4h27toreC5JZradlUTLp0x6sgGQFg6gEEHunSQc4xQPxiWH5yv2X+7T8Ylh+cr9l/u1aXnFRG8KhGfntoVlKYB0M+TlgcaUbcA1x7Q8fW0RHeORw8iRDRoyGkYKudbrsWIGfCgg/jEsPzlfsv92n4xLD85X7L/AHamTdoRGJGuIpYI442mZ35ZXSmNQ+TkY6sEHGN/DNeU7REOqyW80etGdSeWRhACVOhzpfB909d8E4OAi/jEsPzlfsv92n4xLD85X7L/AHa8r2zJnWD2O6ErxGcITbDuBlU5PtGAdTAYzV/Z3HMjR9LLrUNpbZlyAcMAThh0O/WgovxiWH5yv2X+7T8Ylh+cr9l/u1o8UxQZz8Ylh+cr9l/u0/GJYfnK/Zf7taPFZ7tBxSVpVs7M6Z5F1yS4BFtDnHMwdmkYgqinbIZjspBDj+MS1c6LUvdzf2UCMWHqxbSka/SdgPrr2s3E5cEJaWy+UjSzt+8Jy1B+pm+urXg3A4rWPRCDudTuxLPI56vI53dz5n/xtU+gzrw8UXdZbKX6Jiniz/iEsmPsmvC9sTCwXiMDWmTgS6hJASTgDnKBy8/pVT0zWlrzLEGUqwDKRggjIIPUEHqKD6DnpX2siEPC5FCknh8rBNJOfY5GOF0n83ZiFwfcJGO6SF11Bl+1DCa6tbU7xjVeTqATqSAry00gd4NM6Njx5JHjU/hfa+1uDGIpDmZS8WtJE5qj3ihkUB8ZyQMkDfpUW3Ufhi4J+G0twPqM10W/+o/hWY7FcOX8HcOvbmYcqygZ0RVA7zIUJdix1kLkAALu2+dqDejjEJaZQ4LW+DKN8plNYyPVd9qr/wCettqZTzgyqsjA21yNKMSFdsxd1SVbc/NPlWagjksr+3nuVjjS+BtpyJNQacl5YWIKL48yIbnZkHhV1ZsDxu6G3/pLfb/+tznb94/jQT27WwAyj5U8glZdME5CEKGwSIyPdIO3gRX2+7W28MjpIzhokEr4ilYLGc4kLKhGjutvn4T5Vm+HE+1cUK3SQKt0jNqCYKi2ty2WJyoKgrnw61C7SSTSXt2bMglrC3JQL33iM1xrEWThJeWTp1KwyQCN6C/v5Fiv7S6iYGK8HsshU5VzpaW2k22OMSID4iYeQrVVgu0N7bR8FtpbQq8EElm0JLfClxCMMxzpOnIORkb5FW1t2jvJEV4rJHRhlWW7iIYeYIXBH1UGnpWd/DV9/d4/zUf3afhq+/u8f5qP7tB07ULEz2kc2grJMyFXIw4NtcArg9c5xj1rOcPtJ7S9trF9T24aSS0nJyUQQSKbdydy6ahpPiv6tXrcWvT14cp+u5j+5X08Yvv7vH+aj+5QVX8nl5HZ8MW3unSGW0LpMrsBj5R2DjONSOpDBhsc+ear+z9jy7K2W7UItzeyyiGXAxFKJisZVvNTkr9LBrRPxK8JBPDkJXoTcxZH1HRtXpuLXp68OU/Xcx/coKKwtJrK9tLJg0lpzXktZTuY1FtOGtnJ3OnUCh8VBHw7WH8qMqi0hDOEzdW25KjGJ0JI1bbDfcEbb1OPGL7+7x/mo/uV8bi16evDlP13Mf3KCLdcQtkFyJ7r2tHgLPETG2mGMPzGxEqgKdYG4yTjGfCt4Er2d7bW9tdC8sp1kKo7CR7VUQkOsq7tCTiMBumpQCau14pejpw5R9VzH9ykfE71SSvDlBbckXMQyfM9zegh3E6/ziiGpc+wyjGRnJuIiBjzwD/A1sazf4Vvc5/By58/aY/uV6/DV9/d4/zUf3aDRUrO/hq+/u8f5qP7tPw1ff3eP81H92g0LsACTsBuT5CsV2V43EirNPr9o4kWukCxSOTCMCJAUQ7JCY8jzcnxqN227XXMFjPz7ZINcUiKxuo86ijAaV05dvHA8q9X0GL3g6QyBMW9wFOFOwit8YB26Cg00Xaq3aSKMF9c2sIpilBPLOJM6kGnSfnY6jGcipHCuORXPM5JY8p2ifKOuHXZl7yjJHpkVm+IoU4nwlJXDyCG6DNsNbCOHLY9Tk4rz2L4tDEnEGklRQt9dE5YbDWPDNBe3Pa23jNwHZwbVQ83yUp5aEEhshcMCAT3c7A1Lm4vGsaSNr0yFVX5NycuQFyoXK5JHUDrvWE4zGZJe0CRjU7WcICjckmC4wMDfPp61pX4nFLb2YidXMrwsgUg6lUq7EY8AqknyoO/E+MWsiyQTanjdvZnIjkKa5MJyy6rpDEsF67E4yDtXjsTeu9ry5m1S2zvayMerGJsK59Xj0P/AI6zV67Wsj3NlKs1tJdBLizfBKztOEdoCN1k5nf5Z2O5GNq0PZs4vOJgdPaIm/xG0gz/AOAf30HPiqCLilvI4zHdRPZtnGOYp5sIOfNeePrI86v/AGCPRo5aaOunSuM+eMYqN2g4MLq3aIsUJwySDrHIhDRyL6q4B9cY8ai9m+PGYNFcKI7uHAmjHQ+UsefeifqD4bqdwaC1mso3ADorBegZQcfVkbUWzQOXCKHPVtIyf34zXalBDbg8BOTDESepKL/+V2WzQPrCKHPxaRn+OM12qFxfi8VtC0s7aUX95YnYKoG7MTsFG5JoKPtDAr3VlaxqF1TG8lCgDuQDIY48TO0I367+Vdbnsjy3aXh0nssjHUyadUMp+nCCNLH58ZVvPV0rp2Y4bJqlu7pdM9xgBOvIhXPLhz4tuzORsWc+Ciru7ulijeSRgqIpdmPRVAySfQCgorTtdodYeIR+yzMdKMW1QzH9FNgDUfmOFf0PWtFWP4Vx9rizR+I2w5FycLka8xu+mHnREHSXBQ93UuW301I/AdzZ78Pfmwj/AJSdjsPKCY5aP0R9S+Wig1FKp+D9qIbhzH3orhRl7eUaZFHmBnDp9NCy+tXFApSlApSlApSlApSs9e9rgZGhsYzdzqdLaTiOE/pZsFVP0F1P9HxoL24uFjUvIwRVGWZiAFA6kk7AetZv+cU93tw1AIj1u5lYJjzhj2a4/WyqeTN0rlPwNBpn4vOs7AjRFgiFH+FY4dzNJnoX1sT7oXpU7gHaRrs64YwLYM8RLsRKJEODqi09xcgjDNq3U6QKBZ9jIVDtMWuJ5EaN55iC+lgQyoAAsSbnuIAPPPWuHYcLJZw81VM9sPZZCQCwkgPLY5xkZ06h6OPOtNWV4sTYXLXYBNrPgXYGTyXUaUugPm6QEkx0Co3RWoNJJZozBmRSw6MVBI+o4yK4jg8Gc8mLI3zoXr/CpUcgZQykFSAQQcgg9CCOor1QcY7NFYsqKGPVgoBP1nqa8wcOiRmaONFZveZVUFvrIGT++pFKCMbCIPzOWgcZ7+lcjPXvYyPGqTsMTJDNcnOLyeSdMj+q7scJ/fFGjf465dobw3chsLdjvj2uVf6mE9YgfCaVdgOqqSx+HOmhhVFVUAVVAVQBgAAYAA8ABQe6quN9nY7nQxLRTRZMU8Zw8ZPUA4IZT4owKnxFWtKDEcN7V3sc01vc2vtDW5GZLdlVnjYZjl5MrAYbDA6HbDIwxsM2g7cRY71vfKfL2K5P/dYyp/ca+drbZojHfQqWktsiVVG8ts2OamPFlwJF9Y8fEav7a4WRFeMhkcBlYbhlIyCD4gjegz57S3Mu1pYyjO3MuisKD105aVvq0D6xWbuuDXf4SjNxdI1wUMloWiHs+oD5aDlai6SBcMsobWVL9QpFfpNVPafgxuYNMbBJo2EsDn4Jk3Qn6J3Vh4q7DxoIll2tAkWG+jNpOxwmo5jmP6GbAVz9BtL/AEfGovbrhs1wsMWnNmZFa60ZMjRr3hGIwO8jOF1aTqx0U1ZcLu4uIWYM0SkPlJoZAG0SKdMkbA9SrgjPoCOoqB+B7qz3sXNxAP8AlZ3OpR5QTtkj0STUPAMgoOvBWtzI5t7jXF3Y0i1FkilGp2C56MAq/J57gQ4C6jVB2JnnliQiR/bYJzDfrK7uuMsWYIW0qCukxlAAOm65q7jvoL505bPBeWxLiOVSHiLDS2uInEkbKSupSRg91gd66cL4OLSW7vLqaPXccvmMF5caJEpVfedjnBJLFvIDGKDhxK8tLl44L+IwSsWNsZGVGbBA1wyo2Y5N1OnKuNWCK9cy8svf1X9uPiUAXEY+kowtyB5rpf6LmoXZOxF88/ELhMrcrybaN1B02gOxKkYzK3fIOdtNa6xs1iiSNM6Y1VF1Ek4UADJO5OB1NBw4TxqG6j5lvIsi5wcdVYdVZThkYeKsAR5VMkkCgliABuSdgB6nwrHds7WPnJ7IrLxOQfJtCwQhAQC9wSCrW6nAw6tk7KMnabb9iVlw/EnN7J10uMQofoQe5/ifU3qOlB1m/lB4erafa4WPlG2vH/t5xXaw7a2MzBIrqFnJwE5ihifRWIY/wq4hgVFCooVRsAowB9QHSuN/wyKdNE8SSofhkVWH8GBoJNVPGe08NsVRtUkz7pBENcj+oUe6vm7EKPEiqPivZK4gib8E3EkS+NuzBlxnJEDyhvZnIyB1TJ90dasOxUVryC9ojKzMVn5uTNzV95Z2YljIM+JIwRjYigjS8LuLpS/EJPZrcDJtoZMErjfn3AwSMZykelfNmFernjsdvZS+wwlUgQFNMLBNBYBpI1AHNVASxC9cde8DU3tf2c9ttmjVikq4khcE4SVSGRiOjAMBnIOxNVHZ3tDJPD7ZcyrAIOZDPbgbJKpAYOxOTJqUFQB7shHeLAgIfCO2XDnuFzxJbgsytGsulTHLpKZjKogXUrEFT5+pqZcqbDigkRWa34h3ZURWYx3KLlZQq5Ol0GliBsVUk13veHzX8EkM0EMcE6riR88wI6gkckp3JkJKhi2xAbT8NTOIdq0WQwWkZu7ldmSMgLFn+2lPdi6e7u5xspoL2SUKpZiFUDJJOAAOpJPQVmn7Sy3WV4ZGHTobqUEQjz5a7Ncn9XCfT8K9Rdk2uCH4pIJyDlbdARBGfDuHedh86TI8Qq107WXj6Y7O2JWa6ygZf6mFcc6b0KqQq/TkT1oMz2P4ZdxCZ+HzrJbLIUSKcBUmZWPOkhMQxbR8zKIqqy/Jk47wNaQdr5E2ubG7jPiY0E6/uMBZsfWin0q9sbJIYkiiULHGoRFHgqjAH8K70Gcbtsh2itb6Q+QtZU/+U4RR/GqqPi19fXUlsF9hhiVWmdXSSYF/diBAMcLlO8SOYVBXcFhjS9o+Mi1t2k063JCRRjrLK50xxj62IyfAZPhXnszwU21uEdtcrkyzSf2kz7u31Z2A8FVR4UEnhPCIraIRwIEQZPiSzHqzMd3YncsSSamUpQKUpQKy/Z78juXsW2iYNPaH9Hq+VgH/AEnYED5kij4TWoqm7U8HeeENAQtzAwmt2PTmKD3W+g6lkb0c+QoLmlQOBcXW6t45kBUON1bqjgkPGw8GVgVPqpqfQZe7/Ir9ZRtb3rLHL5R3OAsUnoJFAiJ+csXma1FQOLWcVzHJbS7iRO8viFJIDL5EMMgjoQD5VB7J8UeSN4bk5ubVuVMdhr2zHMB4LImG9DqHw0EvjPZ6G6C85O8m8cikrJE3zo5FIZD9R38c1U+03lltMGvrf+0RRz4x+kiXCzj6UYDfQPWtRSgr+BX9vLCrWbI0Q2Gjop8V0/AR80gEdMCuvFuJJbwSzSnCRI0jY64UZ28z4AedV3FeyaSSGeB2trn+2ix38dBKh7sy+jDI8CtZ7j15dObazvIV+WuYgZ4jmKVIyZmUqx1xOREBoOoEE4Y7igv+yfCXSNp7kflVziSb6HzIF+hGp0+p1N1Y1fVkp7yd+LtarO0cQtVuAFSIkOZmTGWQ93ABx1z41X3/AGquYo+JQSMouLKA3UUqKAJo9DFSyNqAYMulsbHqMUG9pWV4FxEzG303wkkaPmyRfIHK6AGI0IGTTI6dT6eNe+xPEpp1vOdIX5V3Pbp3UGEjbCnuqMt5k7egoNPWW7QJ7Hcx3ybRyFILseBRjpinP0o3IBPzHb5oqu4l2nltoIXnldYXuZoprnQh5KJJKkWwTSoZlVS7KQN+mRi5jsWurO5ilmW4inV0hkXRvE8SgZKd0sHL94Y8NhQaGsrfx2NlcPO6l7q5bWsagvI7KoUcqIdMKMF8Dr3mqD2e4tfX9pbmMeyxtFGZLiQBpJG0DUYYt1VSc4kkz5hD1rScF7Nw2uoxKTI//Emcl5JT9ORtz6DoPACgq/wbd3u92xtID/y8L/KuPKadfcB+ZF5++elX/DuGxW8axQRrHGvRUAAH7h4+vjUmlBzubhY0Z5GCogLMx2CqBkknwAG9Z/slbtKZL6ZSHucCJWG8VsuTEmPBmyZG9ZAPhFc+0P5ZcpYrvEoWe7P6PV8lAf8AqupJHzI2HxCtDb30bs6xujNGdLhWBKNjOGAPdOPA0HelKoe1vE3VEgtji5uiYoj/AGYxmScjyjTf1YoPioItj+W37Tne3sy0UPlJcY0zS+oQZiU+Zl9K1FReFcMjt4Y4YRpjjUIo9B4k+JPUnxJJqVQKUpQKUpQKUpQZc/kXEPK2v236YjuwNvqEyD7cY8Xqzvr2cy8qCMDuhudIcoATggIpDPICPdyowQdW+K78c4Ql1byQyZAcbMvVGByrqfBlYBgfNRVbwLi009rKjaFvYNUMgIOkTBe7Jjry3BWQejY6g0FB2XA9s4hfTzM8cH5GkkjAZEfenYDZFUy4UaQB8l4kk1adoJhE0PE4DqjVAtxp/rLRu8JOm5iY8wfRMg8aztvZGxaCxtYm4jdxKJC0rCOG21Mx5rAAgSs2oj3pDv3sYFbHhl9NkQ30UKNIGKmF2eN8e+p1opVsHOMEEZOdiKC6RwQCDkHcEeI869VmOyrm2lk4e5OIhzLUn4rYnATPi0LfJn6JjPjWnoFZztkxQ2UvwxXkWr0EqyQD/wCUy1o6r+P8IW6tpYGOkSKVDDqjdVceqthh6qKCjn4fcLxZrpIdcRtVtx8ogJYStJnB+HDY89ulQr7slcSRcRmkCNdXsBto41buQx6GVRrYAsSzFmOPQDbfQdluMtcQfKgLcRHlXCfNlX3sfQYYdT4q4q5oM5wyKdVtk9mVGjVY3lZ0OlAq69IXdixUAZx4E9MGPwjh1xZSXSpCJ4555LmNlkVdJlwWSQNuAGBwy6sg9BitXSgz0dlcQxxKESdW5rXKagMmR9Z5eoYYBmYYYrlTuc4FQez/AAgcOivpyogt2JuEtwciFUi7527ql2BbSpIAAwfAa+sv2tf2mSPh6b87Elx9C1Vu8D5GVgIgPEFz8NBO7FWZi4bZxsMMlvEGB8G5a5H8c1dUpQKgcc4utrbyTOCQg2VersSAkajxZmIUerCp9ZcflvEPO2sG9MSXZH/cQoftyeaUHm0t5bKyeRwHu7hw8rAEqs0rKgzjcQQrpGfmRZ8arrLi8/C0EfEIuZbrnF7ArHqSWe5i3ZGLEsXXUpLeFO0PaFIbxuel288eBaQ26y4lRkQu2U7j/KZVhISFEYIXfJs+BcdvGnWO/tY4BMjvFy5eYU0acpL3QNWGyGXbbHlQXtlxaKaLnRSK8WCRID3SB1IboQN9/Q+VUnZWM3EknEJARzhy7ZT8FqDlWxjZpW+UPpyx8NcePW6ytDwyAaYige405AS1U6RFt0MzDR+osh8K1aqAABsBsAKD7SlKBSlKBSlKBSlKBWX7Rj2S4S/XaMhYLsfotR5c5/6Tscn5kj/NFaiudxAroyOAysCrKRkMCMEEeIIoKG8le0lmmS2kuUnKu3I5ZdXVFjwVd11IVVSCCSCWyOhrPXPHplkN9xJVtIoI5Da2pbXLI5XvSyBM7Bdgo93WxJGMm34BrVZuHPIySwLmCXYs1u2eTJvszRkctgQQTGCdnqm7bW0Efsto7b3cge5kclnkggw7IW94630IqKMd4hV8KC/43byXFrBd26FbmELcRI2ASGQcy3Y+GtCU9GCn4au+E8UjuYI5oTlJFDL57+BHgwOxHgQRUXh97PJLqMXLtyuF1nEhbOdRQDuIRtgtqyBlV3qss/yK/aE7W96zSw9cR3OC0sXoJADKo+csvmKDUUpSgoONcDkEourIqtwAEdGyEuYwciOTHusMnRIASuSCCCRXThHa6GZ+S+YLke9bzYV/rXfEqfTQsKu6x3F+EQ3PGFjuIklT2JzpdQwB9oTcZ6H1G9Bsc18zWc/mJCuBDNeQgdFS7n0j6ldmA/dT+YNs3/HM9z44uLiaRf8A22fQf3rQfLzteJGaHhqi6mGzOD8jAfOWUbEj+zTLnyHUT+z/AAAWyuWcyzynXPMwAMj4wNhsiKNlQbKPMkk13Ye3VDfJGoRFvHCqoACjlQ7ADYCtPQKUoTQUvari7wwhYMG5uG5MAPTmMCS7D5kahpG9Ex4iqfjNxDw2yhti0ixsdEs4V2KIcmWaRkB0NIxI1nGGl1fCak8Ab2qeTiDbxKGhtBgn5IH5SYDxMrqMYHuRp841a8L44k/cdTFNjLQSDDAdM46OvhqUlfDNBE4PxEvrFvy5LREAjm5rHU+klgGOrXGMr39Wx1Lg6ajWFzFBatxCZ5mDxiQc7BeKNlUiBAMDJbH0mYqCThccpf5PY0mDWjvbwyMfabdD8lMmDkcsgiNi2kEppyuoeNdbn8tvxGN7exZZJPKS6wDHH6iJSJD9Jo/mmgl9k+FPHG81wB7TctzZvHRthIQfFY0wnqQx+Kr2lKBSlKBSlKBSlKBSlKBSlKDP9rbF9Md1bqWntCXCjrNEcc6D1LKAV+miVNs0tpjHeRhGaSNQk2N+W26hSd1BLdBjJO9WdZKztVt7mWxlUG1vBJLAD0DHJuLf6jkyqPJpB0Sg98Z7exrKbayU3d2cjlxlQsZwd5ZT3Y8YO27bdK6yWb31k0NwRFdRadTJvyrhMPHNHnGVzpcehKnxFQ+HcFSKBbNVa09nkQpOiKBJgjS6OcqZXU6HyCSWcYIINeo+0SpeXfLgZ0txEl1OZBkYQsAkeO8qK7M26nvNgMdqC57M8aNzAGddE0bGKeP+zmTZ1/VOzKfFWU+NW1Zfi/5HeJdjaC4KQXXkj50wTn955THydD0StRQKzL/02v7E/wDuErTVmX/ptf2J/wDcJQe73+UOwhkeKe6jikjOlkc4IP8A+EEH99SOD9tLO7kMdrOkzBS50HOlQVG/luw/71Fm4dK8N7CsSq8jScuRyNLLIvvZUFsrkjSQD3fI5qels5ukcxhVSF1ZgwwXd4jpUYBIAQ7kDqKCF2P9/iH7ZJ/pQ1o6znY/3+Iftkn+lDWjoFZrtbcNM0dhCSHuQTMyneK1XaVvRnyIl9XJ+A1e8QvkgieWVgscal3Y+CqMk/wrP8ChlSC4vZoybm4Uy8o9Y40UmC39CBu305H9KDt2ga8hjROFwwEIoB5hICqMBUjRSNRAycMyjAAyc7UA4Jc8QHy3ElXlkExw2qxyQv4d6ZmkifyIAJHQkGpcfYqz4hbx3HMleWRA63Uc0iuGI6rhtKAHPcxhemBUzs3w1pABfaZrixmaJZ8AGVdCsjNjx0yDK5xrTPUA0EzjHEHsrNVVmuLhyIYOZp1SzNnTq0Ko0gZZiAMKjGpnZ7gwtbdIgS7DLSOeskjEtJI3qzkn0zjwqp4L+WXj3h3gg1W9r0wxziecfrMOWp+ajHo9aigUpSgUpSgUpSgUpSgUpSgUpSgVU9puCm5gKo2iZGEsEn9nMm6N+r1Vh4qzDxq2pQZWK59shtruOEGe2d9cJIDI+l4pogx2DqTkE4DaRuA2RH7O9mZJBfvex8oX02rk6wSIlRUCyNGcd4A6lViMHGdzUq9/Ir9Zhtb3pWKbyjuMaYZfQSDETHzEXrXzjHZi4u52Se5dbHAIii7jSk51JJKDq5Yx0XTkPgnbJBwnikN0bqwmeCYxjSwi2UwuCugjU2l03RgCcdw7asCR2SvnAktLhi09oQhc9ZoTnkzepZQVb6cb1Kg7MQxG3FuogS3LFUjUDVqQqVY+KnOojqWVDnu7we1tu0TR38KkvbAiVVG8tq2DKvqyYEi+qEfEaDS1mZP6bX9if/cJWit7hZEV0IZXAZWG4ZSMgg+II3rOv/Ta/sT/AO4SgouOXckL3MVnbSfhG7lKrOIjoWNgoWYzY0hY4wO7nOtScHOTa9l+AR2dwIreOYKsJ58rh8XE2tMOS2zyf8Qlh4OACQML0u+0d+ssixcNaeNXKrILiGPWB46X3GDkeuM1x4Le3EvEA1zZm0Jt5P66OTm4khxkRnAK56nfv0E3sf7/ABD9sk/0oa0dZzsf7/EP2yT/AEoasO0XGha27Sadb7JFGOssrnTHGPVmIGfAZPhQVXF/y29W1G8FsUnufJ396CA+e45rDyWMdHqw47rQrKtxHCIwe5LgJITjOtsgqQBsR01EkN0H3s7wM29toZ9U0haSaUY78z7u4yOgOAoI2VFHhWek/kvtopDLBbw3BO7x3WZCx80lk1MjHqQwZSfm7mgqezkNlLdyJYX0lnMxLyW1vNBJE5O7PEGR03wc6cMB1Va0nHlMccVhaMyy3RYGTJLRxdZ7gsd9fe0gn45V8BVlwm6hS3aUQi1jTXqDKiaRHkMx0ErpBDbg4IGRsQah9krZpDJfTKVkusctWG8NsuTFHjwZsmRvpSY+EUF7ZWaQxpHEoVI1CKo6KqjAH7hXelKBSlKBSlKBSlKBSlKBSlKBSlKBSlKCJxbhkdzBJDMNSSKUYeh8QfBh1B8CAarOyXE3eN4Lk5ubVhFKenMGMxzgeUiYb0bWPhq+rMdqkNtJHxBAcQjl3IHx2pOS2MbtC3yg+jzB8VBp6V5RwQCCCDuCOhHmPMV6oMv2d/I7l7BtoiGntD+j1fKQD1idgQPmSKPhNen/AKbT9if/AHCVN7VcIeeENBgXMDCa3Y9OYoI0MfmOpZG9HJ8BWWXtjbfhCC6lkEKSWTjS+zCQXCBotPVpFYMpVQTlTQfoVRvwcnO52DzNPLyWY4UkEgAnAyQCcDfAql/noGPyNneyj5wgKA/Vz2jJ/hXk9u4kz7TDdWwHVpbd9A+uSPWij1JFB67H+/xD9sk/0oa5WX5bftMd7eyLRQ+UlxgrNL6iMZiU+Zl9KobHj2pLtLGRWmvb2SOCRCGCryYTJPkHBWNMn1bSvjW74VwyO2gjhhGEjUKo8cDxJ8WJ3J8SSaCXSlQOO8YW1t3mcFtI7qL70jkhUjUeLM5Cj1NBTcf/ACy6SxXeJAs936pn5KA/9R1LMPmRkfGK1FU3Zbg7QQkzENcTMZp2HQyNjurn4EUKi/RQVc0ClKUClKUClKUClKUClKUClKUClKUClKUCvjoCCCMg7EHxFfaUGY7LMbaWTh750xDm2pPxWxOOXk9TC3c/VMR8a09UXazhbyRpNbDNzatzYfDXth4SfBZEyvodJ+Gvt12sjHDjex99OXrRehZzssZHg5kIQjwO1By4zxqV5vZLHTz8BpZWGUtUbozD45W30R58NRwBv24D2Pt7Qs8a653JaSeTBkkY7klsbAn4VAX0qB2ZnjtYWVy0kxZ3uZlUkPcBdcoyOmkDSoOO6gUdKnQdsrd9GkvlzEoUowPyylomwfhYK3e6ZUg4IIoLylUtt2tgfONYISWQAow1LC+iUr4HS+AR13B6EGvg7WxExgLMeavMTETd5QqMSPqV1/eSOoNBF4n2LTnG6sdNteYI5iqNEoJBKTIMa1JA7wwwwCDtip3Z/j3tAdJE5VxCQs0ROdBIyrKfjjYAlW8cEbEEDvb8bjdNahiOa0Hu/Gshjb9wcEZ9M9KzXHuKIGi4hAG+QVTK2k4mspGw5B8dB+WGdxoOw17htay6/lvEM9bawYgeUl2Rgn1EKHH68h8Uqb2q4w8MKpb4NzcNyYAdwHIJMhHzI0DSH0THiKm8E4Qlrbxwx5KxjGT1djuzsfFmYlifNjQTqUpQKUpQKUpQKUpQKUpQKUpQKUpQKUpQKUpQKUpQK/PeO8Okhvre3QE2l5dpc+kU0QaaRP1ZGRJAPnLL5iv0Ks324OhLWfOFt7qF3PkjkwsT6ATFv8NBFk4VzbmV4XhSQiRZRHKfllKskfNi04Do2n5TcjQV3BwPEfZxI4LII0IdZLdncyH5YxxlQqMQS/0V2HXGK+WFlPEWWFZBG6EKJFUtaO8i5VHBHNhALPgnK8tQD3gF+WvAGFvLZSxM0CzqYmQaRynIk7uHLIYpCwBzkBUI6bBxsOzrQCVjLASyTRS6pDiLmzPJGUYrmPPMAdMANpRhuO9JtxHG9gXuLYC3haJ/lh3iyooKZHeGYm648fKuacMu1kgkuBzhb3DFimMzRm2Ecdxo276kkMg8SxUe6KsuMWRdrRooSMXSyvgKCF5cgLsM+bD136daDjw2PQHUSwNAtw85kEm45khmCMuNKnU4GdW64ON9uPDOBpquIWaJFniKy28UhZTI2RJKsbAcrIcZAGDqBO+7d4rORJLuPltieeOSNlA0hOTAhyc90qYm2O5GMZzUG7leza4uFDiBFuZnSUKeW+SweGQb6Zm3MZzu2e77pDj/ACZxyXUMF9cggiBLeBW6hAq82Y/SlkX7EaeZrd1VdlOHG3sbWF9mihjjb9ZUUN/3zVrQKUpQKUpQKUpQKUpQKUpQKUpQKUpQKUpQKUpQKUpQKjcT4clxDJDKMxyo0bDzVgQd/A4PWpNKDP8AZPijsrW1yfyq1wkhP9an9XcL5rIoyfJg6+FaCqfj3Z/nlJInMFzFnlTKM4B6o6/1kTYGUPkCCCAagR9sTB3OJxG1Ybc4Za3f1EuPks/NlCkebdaDT0qPZ8QjlXVDIkinoyMGH8VJFcOJ8et7YZuJ4oh9N1XP1AnJPoKCfWW42/tt0lmm8ULJPdnbHdIaG39WdwrsPBE398Ufjdxed2wRoYj1u5kK7foIXAaRvJnCoOvf6VdcF4LHaxCKEHGSzMxLNI7btI7Hd3Y7kn/xgUE+lKUClKUClKUClKUClKUClKUClKUClKUClKUClKUClKUClKUCvhFKUFJd9hrCUlpLK2ZjuSYY8n6yFya78O7K2du2q3tYImHxJEin7QGaUoLWlKUClKUClKUClKUClKUClKUClKUH/9k=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pt-PT" altLang="pt-PT">
              <a:solidFill>
                <a:srgbClr val="F8F8F8"/>
              </a:solidFill>
            </a:endParaRPr>
          </a:p>
        </p:txBody>
      </p:sp>
      <p:sp>
        <p:nvSpPr>
          <p:cNvPr id="19" name="Rectângulo 16"/>
          <p:cNvSpPr/>
          <p:nvPr/>
        </p:nvSpPr>
        <p:spPr>
          <a:xfrm rot="21050464">
            <a:off x="558801" y="1723070"/>
            <a:ext cx="837057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44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Os “sacrifícios” da antiga aliança eram apenas “figura” </a:t>
            </a:r>
            <a:endParaRPr lang="pt-PT" sz="4400" baseline="0" dirty="0" smtClean="0">
              <a:ln w="900" cmpd="sng">
                <a:solidFill>
                  <a:srgbClr val="FFFF00">
                    <a:alpha val="55000"/>
                  </a:srgbClr>
                </a:solidFill>
                <a:prstDash val="solid"/>
              </a:ln>
              <a:solidFill>
                <a:srgbClr val="00FF00"/>
              </a:solidFill>
              <a:effectLst>
                <a:glow rad="63500">
                  <a:srgbClr val="000000">
                    <a:alpha val="40000"/>
                  </a:srgbClr>
                </a:glow>
                <a:innerShdw blurRad="101600" dist="76200" dir="5400000">
                  <a:srgbClr val="FFFF00"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pt-PT" sz="4400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do </a:t>
            </a:r>
            <a:r>
              <a:rPr lang="pt-PT" sz="4400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00FF00"/>
                </a:solidFill>
                <a:effectLst>
                  <a:glow rad="63500">
                    <a:srgbClr val="000000">
                      <a:alpha val="40000"/>
                    </a:srgb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Sacrifício Eterno de Cristo no seu “Corpo e Sangue”…</a:t>
            </a:r>
          </a:p>
        </p:txBody>
      </p:sp>
      <p:sp>
        <p:nvSpPr>
          <p:cNvPr id="20" name="WordArt 4"/>
          <p:cNvSpPr>
            <a:spLocks noChangeArrowheads="1" noChangeShapeType="1"/>
          </p:cNvSpPr>
          <p:nvPr/>
        </p:nvSpPr>
        <p:spPr bwMode="auto">
          <a:xfrm>
            <a:off x="5220072" y="5578813"/>
            <a:ext cx="3291085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CC00"/>
                </a:solidFill>
                <a:effectLst>
                  <a:glow rad="139700">
                    <a:srgbClr val="00CC00">
                      <a:alpha val="5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6947973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11" descr="http://3.bp.blogspot.com/-RukaZi30DB8/TgMxEJuucdI/AAAAAAAAAIY/nfHnmavTmVQ/s1600/Apresenta%25C3%25A7%25C3%25A3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749" y="1663700"/>
            <a:ext cx="4659719" cy="34934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611188" y="804863"/>
            <a:ext cx="2259012" cy="1039812"/>
          </a:xfrm>
          <a:prstGeom prst="line">
            <a:avLst/>
          </a:prstGeom>
          <a:noFill/>
          <a:ln w="38100">
            <a:solidFill>
              <a:srgbClr val="00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</a:endParaRPr>
          </a:p>
        </p:txBody>
      </p:sp>
      <p:sp>
        <p:nvSpPr>
          <p:cNvPr id="7" name="Rectângulo 6"/>
          <p:cNvSpPr/>
          <p:nvPr/>
        </p:nvSpPr>
        <p:spPr>
          <a:xfrm>
            <a:off x="415147" y="2132856"/>
            <a:ext cx="5741029" cy="3208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700"/>
              </a:lnSpc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VAMOS ACLAMAR O SENHOR,</a:t>
            </a:r>
          </a:p>
          <a:p>
            <a:pPr algn="l">
              <a:lnSpc>
                <a:spcPts val="2700"/>
              </a:lnSpc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ENTRE CANTOS DE ALEGRIA!</a:t>
            </a:r>
          </a:p>
          <a:p>
            <a:pPr algn="l">
              <a:lnSpc>
                <a:spcPts val="2700"/>
              </a:lnSpc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VAMOS ACLAMAR O SENHOR,</a:t>
            </a:r>
          </a:p>
          <a:p>
            <a:pPr algn="l">
              <a:lnSpc>
                <a:spcPts val="2700"/>
              </a:lnSpc>
              <a:defRPr/>
            </a:pPr>
            <a:r>
              <a:rPr lang="pt-PT" sz="2400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CELEBRAR O NOSSO DEUS!</a:t>
            </a:r>
          </a:p>
          <a:p>
            <a:pPr lvl="2">
              <a:lnSpc>
                <a:spcPts val="2700"/>
              </a:lnSpc>
              <a:defRPr/>
            </a:pPr>
            <a:endParaRPr lang="pt-PT" sz="2400" i="1" spc="200" baseline="0" dirty="0">
              <a:ln w="9525">
                <a:noFill/>
              </a:ln>
              <a:solidFill>
                <a:srgbClr val="F8F8F8"/>
              </a:solidFill>
              <a:effectLst>
                <a:glow rad="1270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/>
              <a:cs typeface="Arial" pitchFamily="34" charset="0"/>
            </a:endParaRPr>
          </a:p>
          <a:p>
            <a:pPr lvl="2" algn="l">
              <a:lnSpc>
                <a:spcPts val="2700"/>
              </a:lnSpc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1. Cantai um cântico novo, </a:t>
            </a:r>
          </a:p>
          <a:p>
            <a:pPr lvl="2" algn="l">
              <a:lnSpc>
                <a:spcPts val="2700"/>
              </a:lnSpc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cantai a Deus toda terra,</a:t>
            </a:r>
          </a:p>
          <a:p>
            <a:pPr lvl="2" algn="l">
              <a:lnSpc>
                <a:spcPts val="2700"/>
              </a:lnSpc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porque Ele fez maravilhas, </a:t>
            </a:r>
          </a:p>
          <a:p>
            <a:pPr lvl="2" algn="l">
              <a:lnSpc>
                <a:spcPts val="2700"/>
              </a:lnSpc>
              <a:defRPr/>
            </a:pPr>
            <a:r>
              <a:rPr lang="pt-PT" sz="2400" i="1" spc="200" baseline="0" dirty="0">
                <a:ln w="9525">
                  <a:noFill/>
                </a:ln>
                <a:solidFill>
                  <a:srgbClr val="F8F8F8"/>
                </a:solidFill>
                <a:effectLst>
                  <a:glow rad="1270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e deu-nos a salvação!</a:t>
            </a:r>
          </a:p>
        </p:txBody>
      </p:sp>
      <p:sp>
        <p:nvSpPr>
          <p:cNvPr id="48134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48135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/>
          </a:p>
        </p:txBody>
      </p:sp>
      <p:sp>
        <p:nvSpPr>
          <p:cNvPr id="48136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/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99272" y="6006492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WordArt 3"/>
          <p:cNvSpPr>
            <a:spLocks noChangeArrowheads="1" noChangeShapeType="1" noTextEdit="1"/>
          </p:cNvSpPr>
          <p:nvPr/>
        </p:nvSpPr>
        <p:spPr bwMode="auto">
          <a:xfrm rot="20155621">
            <a:off x="381799" y="742246"/>
            <a:ext cx="2467645" cy="49852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Entrada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4915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4915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4915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pt-PT">
              <a:solidFill>
                <a:srgbClr val="F8F8F8"/>
              </a:solidFill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ea typeface="+mj-ea"/>
                <a:cs typeface="+mj-cs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ea typeface="+mj-ea"/>
                <a:cs typeface="+mj-cs"/>
              </a:rPr>
              <a:t>( … )</a:t>
            </a:r>
            <a:r>
              <a:rPr kumimoji="0" lang="pt-PT" sz="2000" b="0" kern="0" spc="100" baseline="0" dirty="0">
                <a:latin typeface="Arial" charset="0"/>
                <a:ea typeface="+mj-ea"/>
                <a:cs typeface="+mj-cs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ea typeface="+mj-ea"/>
                <a:cs typeface="+mj-cs"/>
              </a:rPr>
              <a:t>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ea typeface="+mj-ea"/>
                <a:cs typeface="+mj-cs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ea typeface="+mj-ea"/>
              <a:cs typeface="+mj-cs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ea typeface="+mj-ea"/>
                <a:cs typeface="+mj-cs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ea typeface="+mj-ea"/>
                <a:cs typeface="+mj-cs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ea typeface="+mj-ea"/>
                <a:cs typeface="+mj-cs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ea typeface="+mj-ea"/>
                <a:cs typeface="+mj-cs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</a:rPr>
              <a:t>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ea typeface="+mj-ea"/>
              <a:cs typeface="+mj-cs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Glória a Deus nas alturas,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e paz na terra aos homens por Ele amados</a:t>
            </a:r>
            <a:r>
              <a:rPr lang="pt-PT" altLang="pt-PT" sz="2200" smtClean="0">
                <a:latin typeface="Arial" panose="020B0604020202020204" pitchFamily="34" charset="0"/>
              </a:rPr>
              <a:t>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Rei dos Céus,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Deus Pai todo-poderoso.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louvamos, nós Vos bendizemos,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adoramos, nós Vos glorificamos, </a:t>
            </a:r>
          </a:p>
          <a:p>
            <a:pPr>
              <a:lnSpc>
                <a:spcPct val="7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nós Vos damos graças por vossa imensa glória.</a:t>
            </a:r>
            <a:r>
              <a:rPr lang="pt-PT" altLang="pt-PT" sz="2200" smtClean="0">
                <a:latin typeface="Arial" panose="020B0604020202020204" pitchFamily="34" charset="0"/>
              </a:rPr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Jesus Cristo, Filho Unigénito,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Senhor Deus, Cordeiro de Deus, Filho de Deus Pai: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tende piedade de nós.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tirais o pecado do mundo, acolhei a nossa súplica.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Vós que estais à direita do Pai, tende piedade de nós. </a:t>
            </a:r>
            <a:endParaRPr lang="pt-PT" altLang="pt-PT" sz="2200" smtClean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 sois o Santo, só Vós, o Senhor,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só Vós, o Altíssimo, Jesus Cristo,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pt-PT" altLang="pt-PT" sz="2200" b="1" smtClean="0">
                <a:latin typeface="Arial" panose="020B0604020202020204" pitchFamily="34" charset="0"/>
              </a:rPr>
              <a:t>com o Espírito Santo, na glória de Deus Pai.</a:t>
            </a:r>
            <a:r>
              <a:rPr lang="pt-PT" altLang="pt-PT" sz="2200" b="1" i="1" smtClean="0">
                <a:latin typeface="Arial" panose="020B0604020202020204" pitchFamily="34" charset="0"/>
              </a:rPr>
              <a:t>   Ámen.</a:t>
            </a:r>
            <a:r>
              <a:rPr lang="pt-PT" altLang="pt-PT" sz="1800" smtClean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743325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kern="10" baseline="0" dirty="0">
                <a:ln w="11430"/>
                <a:solidFill>
                  <a:srgbClr val="FFFFFF">
                    <a:lumMod val="85000"/>
                  </a:srgb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331913" y="1052513"/>
            <a:ext cx="3743325" cy="0"/>
          </a:xfrm>
          <a:prstGeom prst="line">
            <a:avLst/>
          </a:prstGeom>
          <a:noFill/>
          <a:ln w="31750">
            <a:solidFill>
              <a:srgbClr val="FF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FF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PALAVRA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1908175" cy="3455987"/>
          </a:xfrm>
          <a:prstGeom prst="rect">
            <a:avLst/>
          </a:prstGeom>
          <a:noFill/>
          <a:ln>
            <a:noFill/>
          </a:ln>
          <a:effectLst>
            <a:glow rad="304800">
              <a:schemeClr val="tx2">
                <a:alpha val="6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16832"/>
            <a:ext cx="4029075" cy="3279775"/>
          </a:xfrm>
          <a:prstGeom prst="rect">
            <a:avLst/>
          </a:prstGeom>
          <a:noFill/>
          <a:ln>
            <a:noFill/>
          </a:ln>
          <a:effectLst>
            <a:glow rad="5334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64910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160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692150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pic>
        <p:nvPicPr>
          <p:cNvPr id="5223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938963" y="5659438"/>
            <a:ext cx="266700" cy="315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ângulo 2"/>
          <p:cNvSpPr/>
          <p:nvPr/>
        </p:nvSpPr>
        <p:spPr>
          <a:xfrm>
            <a:off x="1187450" y="1709738"/>
            <a:ext cx="6913563" cy="37861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“Naqueles dias,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Moisés veio comunicar ao povo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todas as palavras do Senhor e todas as suas leis.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povo inteiro respondeu numa só voz: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«Faremos tudo o que o Senhor ordenou».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Moisés escreveu todas as palavras do Senhor.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 dia seguinte, levantou-se muito cedo,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construiu um altar no sopé do monte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ergueu doze pedras pelas doze tribos de Israel.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mandou que alguns jovens israelitas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oferecessem holocaustos e imolassem novilhos,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sacrifícios pacíficos ao Senhor.</a:t>
            </a:r>
          </a:p>
        </p:txBody>
      </p:sp>
      <p:sp>
        <p:nvSpPr>
          <p:cNvPr id="8" name="WordArt 3"/>
          <p:cNvSpPr>
            <a:spLocks noChangeArrowheads="1" noChangeShapeType="1"/>
          </p:cNvSpPr>
          <p:nvPr/>
        </p:nvSpPr>
        <p:spPr bwMode="auto">
          <a:xfrm>
            <a:off x="1654232" y="1043931"/>
            <a:ext cx="3205800" cy="2968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692150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</a:endParaRPr>
          </a:p>
        </p:txBody>
      </p:sp>
      <p:sp>
        <p:nvSpPr>
          <p:cNvPr id="10" name="WordArt 3"/>
          <p:cNvSpPr>
            <a:spLocks noChangeArrowheads="1" noChangeShapeType="1" noTextEdit="1"/>
          </p:cNvSpPr>
          <p:nvPr/>
        </p:nvSpPr>
        <p:spPr bwMode="auto">
          <a:xfrm>
            <a:off x="1900834" y="5373216"/>
            <a:ext cx="6775622" cy="76780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l"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</a:rPr>
              <a:t>Tomarei o cálice da salvação</a:t>
            </a:r>
          </a:p>
          <a:p>
            <a:pPr algn="l">
              <a:lnSpc>
                <a:spcPts val="4000"/>
              </a:lnSpc>
              <a:spcAft>
                <a:spcPts val="0"/>
              </a:spcAft>
              <a:defRPr/>
            </a:pPr>
            <a:r>
              <a:rPr lang="pt-PT" sz="3600" cap="all" baseline="0" dirty="0">
                <a:solidFill>
                  <a:srgbClr val="F8F8F8"/>
                </a:solidFill>
                <a:latin typeface="Britannic Bold" pitchFamily="34" charset="0"/>
                <a:ea typeface="Times New Roman"/>
              </a:rPr>
              <a:t>e invocarei o nome do Senhor!</a:t>
            </a:r>
          </a:p>
        </p:txBody>
      </p:sp>
      <p:pic>
        <p:nvPicPr>
          <p:cNvPr id="5325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952501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20439" y="404664"/>
            <a:ext cx="8328025" cy="2160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2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1082675" y="1406525"/>
            <a:ext cx="6911975" cy="37861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Moisés recolheu metade do sangue,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deitou-o em vasilhas e derramou a outra metade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sobre o altar. Depois, tomou o Livro da Aliança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leu-o em voz alta ao povo, que respondeu: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«Faremos quanto o Senhor disse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em tudo obedeceremos».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Então, Moisés tomou o sangue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aspergiu com ele o povo, dizendo: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«Este é o sangue da aliança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o Senhor firmou convosco,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mediante todas estas palavras»”.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                 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(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Ex 24)</a:t>
            </a: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1654232" y="952501"/>
            <a:ext cx="3205800" cy="2968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1ª LEITURA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3" name="WordArt 3"/>
          <p:cNvSpPr>
            <a:spLocks noChangeArrowheads="1" noChangeShapeType="1"/>
          </p:cNvSpPr>
          <p:nvPr/>
        </p:nvSpPr>
        <p:spPr bwMode="auto">
          <a:xfrm rot="19793521">
            <a:off x="380567" y="5590480"/>
            <a:ext cx="1485984" cy="319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82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Salmo R:</a:t>
            </a:r>
            <a:endParaRPr lang="pt-PT" sz="3600" kern="10" baseline="0" dirty="0">
              <a:ln w="11430"/>
              <a:solidFill>
                <a:srgbClr val="00CC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973" y="200883"/>
            <a:ext cx="840012" cy="576063"/>
          </a:xfrm>
          <a:prstGeom prst="rect">
            <a:avLst/>
          </a:prstGeom>
          <a:noFill/>
          <a:ln>
            <a:noFill/>
          </a:ln>
          <a:effectLst>
            <a:glow rad="254000">
              <a:schemeClr val="tx2">
                <a:alpha val="76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23432</TotalTime>
  <Words>2036</Words>
  <Application>Microsoft Office PowerPoint</Application>
  <PresentationFormat>Apresentação no Ecrã (4:3)</PresentationFormat>
  <Paragraphs>369</Paragraphs>
  <Slides>30</Slides>
  <Notes>11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8</vt:i4>
      </vt:variant>
      <vt:variant>
        <vt:lpstr>Tema</vt:lpstr>
      </vt:variant>
      <vt:variant>
        <vt:i4>7</vt:i4>
      </vt:variant>
      <vt:variant>
        <vt:lpstr>Títulos dos diapositivos</vt:lpstr>
      </vt:variant>
      <vt:variant>
        <vt:i4>30</vt:i4>
      </vt:variant>
    </vt:vector>
  </HeadingPairs>
  <TitlesOfParts>
    <vt:vector size="45" baseType="lpstr">
      <vt:lpstr>Arial</vt:lpstr>
      <vt:lpstr>Arial Black</vt:lpstr>
      <vt:lpstr>Britannic Bold</vt:lpstr>
      <vt:lpstr>Calibri</vt:lpstr>
      <vt:lpstr>Segoe UI Black</vt:lpstr>
      <vt:lpstr>Tahoma</vt:lpstr>
      <vt:lpstr>Times New Roman</vt:lpstr>
      <vt:lpstr>Wingdings</vt:lpstr>
      <vt:lpstr>1_Modelo de apresentação predefinido</vt:lpstr>
      <vt:lpstr>9_Modelo de apresentação predefinido</vt:lpstr>
      <vt:lpstr>10_Modelo de apresentação predefinido</vt:lpstr>
      <vt:lpstr>5_Modelo de apresentação predefinido</vt:lpstr>
      <vt:lpstr>4_Modelo de apresentação predefinido</vt:lpstr>
      <vt:lpstr>11_Modelo de apresentação predefinido</vt:lpstr>
      <vt:lpstr>2_Modelo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[ Após a Consagração / À escolha ]   (1ª) P- Mistério da fé!         A- Anunciamos, Senhor, a Vossa morte,              proclamamos a Vossa Ressurreição.              Vinde, Senhor Jesus!                     (2ª)  P- Mistério admirável da nossa fé!      A- Quando comemos deste pão           e bebemos deste cálice,            anunciamos, Senhor, a Vossa morte,           esperando a Vossa vinda gloriosa.      (3ª) P- Mistério da fé para a salvação do mundo!         A- Glória a Vós que morrestes na cruz      e agora viveis para sempre.     Salvador do mundo, salvai-nos!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1729</cp:revision>
  <dcterms:created xsi:type="dcterms:W3CDTF">2006-05-02T09:35:59Z</dcterms:created>
  <dcterms:modified xsi:type="dcterms:W3CDTF">2015-01-12T11:01:26Z</dcterms:modified>
</cp:coreProperties>
</file>