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9172" r:id="rId2"/>
    <p:sldMasterId id="2147492977" r:id="rId3"/>
    <p:sldMasterId id="2147492990" r:id="rId4"/>
    <p:sldMasterId id="2147493003" r:id="rId5"/>
  </p:sldMasterIdLst>
  <p:notesMasterIdLst>
    <p:notesMasterId r:id="rId35"/>
  </p:notesMasterIdLst>
  <p:sldIdLst>
    <p:sldId id="370" r:id="rId6"/>
    <p:sldId id="281" r:id="rId7"/>
    <p:sldId id="367" r:id="rId8"/>
    <p:sldId id="353" r:id="rId9"/>
    <p:sldId id="386" r:id="rId10"/>
    <p:sldId id="382" r:id="rId11"/>
    <p:sldId id="400" r:id="rId12"/>
    <p:sldId id="372" r:id="rId13"/>
    <p:sldId id="390" r:id="rId14"/>
    <p:sldId id="363" r:id="rId15"/>
    <p:sldId id="354" r:id="rId16"/>
    <p:sldId id="379" r:id="rId17"/>
    <p:sldId id="307" r:id="rId18"/>
    <p:sldId id="335" r:id="rId19"/>
    <p:sldId id="401" r:id="rId20"/>
    <p:sldId id="342" r:id="rId21"/>
    <p:sldId id="387" r:id="rId22"/>
    <p:sldId id="388" r:id="rId23"/>
    <p:sldId id="403" r:id="rId24"/>
    <p:sldId id="407" r:id="rId25"/>
    <p:sldId id="405" r:id="rId26"/>
    <p:sldId id="389" r:id="rId27"/>
    <p:sldId id="406" r:id="rId28"/>
    <p:sldId id="393" r:id="rId29"/>
    <p:sldId id="394" r:id="rId30"/>
    <p:sldId id="397" r:id="rId31"/>
    <p:sldId id="399" r:id="rId32"/>
    <p:sldId id="377" r:id="rId33"/>
    <p:sldId id="402" r:id="rId34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291"/>
    <a:srgbClr val="009900"/>
    <a:srgbClr val="00FF00"/>
    <a:srgbClr val="CCECFF"/>
    <a:srgbClr val="FF6600"/>
    <a:srgbClr val="99FF99"/>
    <a:srgbClr val="FF0000"/>
    <a:srgbClr val="99FF66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841" autoAdjust="0"/>
    <p:restoredTop sz="94628" autoAdjust="0"/>
  </p:normalViewPr>
  <p:slideViewPr>
    <p:cSldViewPr>
      <p:cViewPr varScale="1">
        <p:scale>
          <a:sx n="95" d="100"/>
          <a:sy n="95" d="100"/>
        </p:scale>
        <p:origin x="90" y="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502E530-41CC-4201-B232-C7EF77300CBC}" type="datetimeFigureOut">
              <a:rPr lang="pt-PT"/>
              <a:pPr>
                <a:defRPr/>
              </a:pPr>
              <a:t>25/01/2015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2EDDCA0-2059-4A09-925E-31E9D62F776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289804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614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3A31102-BF60-417B-9D7E-5869B56882F3}" type="slidenum">
              <a:rPr lang="pt-PT" sz="1200" smtClean="0"/>
              <a:pPr eaLnBrk="1" hangingPunct="1"/>
              <a:t>1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2519542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634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6FFD8B51-9487-4F24-A685-871916190C25}" type="slidenum">
              <a:rPr lang="pt-PT" sz="1200" smtClean="0">
                <a:solidFill>
                  <a:srgbClr val="000000"/>
                </a:solidFill>
              </a:rPr>
              <a:pPr eaLnBrk="1" hangingPunct="1"/>
              <a:t>29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97026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624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44EA5569-D0E0-42C0-B0CB-1F6F4A96588E}" type="slidenum">
              <a:rPr lang="pt-PT" sz="1200" smtClean="0"/>
              <a:pPr eaLnBrk="1" hangingPunct="1"/>
              <a:t>2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42360561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634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6FFD8B51-9487-4F24-A685-871916190C25}" type="slidenum">
              <a:rPr lang="pt-PT" sz="1200" smtClean="0">
                <a:solidFill>
                  <a:srgbClr val="000000"/>
                </a:solidFill>
              </a:rPr>
              <a:pPr eaLnBrk="1" hangingPunct="1"/>
              <a:t>3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27200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6451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671642E0-603C-4E9D-A2D2-9020A4125174}" type="slidenum">
              <a:rPr lang="pt-PT" sz="1200" smtClean="0"/>
              <a:pPr eaLnBrk="1" hangingPunct="1"/>
              <a:t>14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36188844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6554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ADD8221F-B138-49F1-8254-6F1D524CC2A9}" type="slidenum">
              <a:rPr lang="pt-PT" sz="1200" smtClean="0">
                <a:solidFill>
                  <a:srgbClr val="000000"/>
                </a:solidFill>
              </a:rPr>
              <a:pPr eaLnBrk="1" hangingPunct="1"/>
              <a:t>24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35693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6656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4974406D-3640-4F83-B49A-07646C615C03}" type="slidenum">
              <a:rPr lang="pt-PT" sz="1200" smtClean="0">
                <a:solidFill>
                  <a:srgbClr val="000000"/>
                </a:solidFill>
              </a:rPr>
              <a:pPr eaLnBrk="1" hangingPunct="1"/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7849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6758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46B06FD-EC54-4F5C-9721-35B257D0A8CC}" type="slidenum">
              <a:rPr lang="pt-PT" sz="1200" smtClean="0">
                <a:solidFill>
                  <a:srgbClr val="000000"/>
                </a:solidFill>
              </a:rPr>
              <a:pPr eaLnBrk="1" hangingPunct="1"/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9577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6861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E9EAFA0-AE0B-42F1-B9B2-A17373DDE592}" type="slidenum">
              <a:rPr lang="pt-PT" sz="1200" smtClean="0">
                <a:solidFill>
                  <a:srgbClr val="000000"/>
                </a:solidFill>
              </a:rPr>
              <a:pPr eaLnBrk="1" hangingPunct="1"/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2820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6963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F5B85873-F6F5-4555-904A-BA559C3BCF8C}" type="slidenum">
              <a:rPr lang="pt-PT" sz="1200" smtClean="0">
                <a:solidFill>
                  <a:srgbClr val="000000"/>
                </a:solidFill>
              </a:rPr>
              <a:pPr eaLnBrk="1" hangingPunct="1"/>
              <a:t>28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553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9D22BB-60E3-41C5-BA5D-ED7383582D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529931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59EE6F-7B43-4994-834A-AC3E401E85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26680205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387F7-99F7-4069-936F-C913956F6E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028109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43EF6-1F36-4378-A890-6F81DEC0A4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4615052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D1405EE-BA79-4EB6-9297-CA14FDF526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38279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461CF73-AD26-44B1-ACC2-F0FB1EA8A0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67668390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98F992C-424C-4F85-A0D7-E8C6C798F6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5559476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B804571-BFCE-43BB-B988-1BD8944E2E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98055188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CBAAD6E-E5A2-4A45-94AB-2E84D00185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77780651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F1BEC3-1862-4F47-9917-54605E03D2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480787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CFDA4AD-B542-4913-B32E-45BE889E97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453255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B7A5C-2735-4AD4-B436-0847066129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5700720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51FAB5C-ACDD-4C73-9736-AFF6B3851D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7563484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0FCA8CD-2DFE-4364-B522-061D96AF19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80264417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2892E2-D1BC-4A96-944E-1FC822B373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35104979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546F71-F98D-43EE-8273-62CB8B5BE35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254110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A8B40E2-161A-4F83-AAC3-FB5EE359A2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78120029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6509-6AFC-4EFE-94DD-0ACB8CF73E6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8981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6A69-D0FB-40F9-84B7-A56659474DE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955262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3D57-FAAD-457B-81D0-98ED4E21A49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460531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BFDC-105C-4A06-B781-78C02CEC9F7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218029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AE3DE-C56E-413C-92A7-F6F0D2D314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54198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5E93D-DE0A-4328-86C7-BD9199108FE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93969022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8570-6622-42B5-9F30-97D30C37DF3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827603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1D36-2E04-48A1-BCB6-0CEE6644C72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875983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6EEB-07FF-4DA6-97B7-5EA0892CCFD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281382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65CDD-A33E-4076-A308-6DFC649BE05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264592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85EF-C74C-47EB-B266-1337D8E4A25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3251057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7DD7E-BF6B-49F6-A7EA-75081123CDA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2337182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0239-6DDE-44E9-9AAC-0B0E09EA930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379861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C03F71-CF3D-48B9-9EFB-800B5E3B03FE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3084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E09FB6-BC24-445A-88EE-47772A5A15B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401544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02F56F-B659-45E5-9A4D-30E66E2F022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631140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C05D9-0029-464D-AFE7-7B553EEB70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9493697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B932F-0D98-45E0-A974-DDB3546D399E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105797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BC327F-1BA3-4D89-B193-69EABDF8FDD4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060252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785EB5-9D45-4DA6-8F18-E00B5531CFD6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111201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3DF88A-A8CB-4E10-8172-4368B32D63F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6697707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AB4F34-40CC-4683-8CCB-023705023B0E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516578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FF2700-F1F5-4347-B79C-ECC1133D52BF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272341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E58FEB-0DDB-482C-9F76-F0F7B0273EB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558185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B41B83-E947-4B42-BB51-B28C88518A8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95326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C83850-B4E5-4FFF-8A79-7C393E80CBD3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806524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B49C50-C808-481C-8130-085F385EF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302922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DD03B5-871D-4C71-AE8E-0A495FCEED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24632162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B4B8BA-2154-4269-8FF6-FB0C0A3845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51678739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AF1387-DB2C-481E-A9E5-7DCBD92CE6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3460656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A4FF03-4B8C-4433-8742-C13DA5395C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4780187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C09124-FC5D-4542-BC4F-76D4A13D0D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606708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D25D4C-3EAC-453C-A00B-E053A366F1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94207046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E8C97B-D57A-4E86-ACBD-B89D92AE8E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77479260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34FE29-1FB0-43E4-87F5-C3290CCF79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6696385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EB8F25-8FAC-41DB-B8EE-33F7C0AEEB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22334661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237760-3A0D-4E45-B085-7E6F22937C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61366037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70524A-A954-443C-9D0F-5AC3F45FFF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7680935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3DD09-BB1E-4CC7-B2F3-91555089647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27885406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A8CFC3-3BB5-413E-A4A6-BC690ADD01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7980644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A51B4-CF75-4DB4-AA48-83D939AE3B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82416401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16260-3EE6-4116-837D-F4946E54869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76390413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98E65D-8919-435F-A54C-AFC46B5CDB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345733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BA6ED34-3B3D-4856-A40C-1665244FEC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951" r:id="rId1"/>
    <p:sldLayoutId id="2147492952" r:id="rId2"/>
    <p:sldLayoutId id="2147492953" r:id="rId3"/>
    <p:sldLayoutId id="2147492954" r:id="rId4"/>
    <p:sldLayoutId id="2147492955" r:id="rId5"/>
    <p:sldLayoutId id="2147492956" r:id="rId6"/>
    <p:sldLayoutId id="2147492957" r:id="rId7"/>
    <p:sldLayoutId id="2147492958" r:id="rId8"/>
    <p:sldLayoutId id="2147492959" r:id="rId9"/>
    <p:sldLayoutId id="2147492960" r:id="rId10"/>
    <p:sldLayoutId id="2147492961" r:id="rId11"/>
    <p:sldLayoutId id="214749296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50826BF-A282-4FE6-B6DF-7BBD045703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963" r:id="rId1"/>
    <p:sldLayoutId id="2147492964" r:id="rId2"/>
    <p:sldLayoutId id="2147492965" r:id="rId3"/>
    <p:sldLayoutId id="2147492966" r:id="rId4"/>
    <p:sldLayoutId id="2147492967" r:id="rId5"/>
    <p:sldLayoutId id="2147492968" r:id="rId6"/>
    <p:sldLayoutId id="2147492969" r:id="rId7"/>
    <p:sldLayoutId id="2147492970" r:id="rId8"/>
    <p:sldLayoutId id="2147492971" r:id="rId9"/>
    <p:sldLayoutId id="2147492972" r:id="rId10"/>
    <p:sldLayoutId id="2147492973" r:id="rId11"/>
    <p:sldLayoutId id="214749297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3D0EEE7-2FAA-4D14-8AD8-F67648FBA60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7404141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2978" r:id="rId1"/>
    <p:sldLayoutId id="2147492979" r:id="rId2"/>
    <p:sldLayoutId id="2147492980" r:id="rId3"/>
    <p:sldLayoutId id="2147492981" r:id="rId4"/>
    <p:sldLayoutId id="2147492982" r:id="rId5"/>
    <p:sldLayoutId id="2147492983" r:id="rId6"/>
    <p:sldLayoutId id="2147492984" r:id="rId7"/>
    <p:sldLayoutId id="2147492985" r:id="rId8"/>
    <p:sldLayoutId id="2147492986" r:id="rId9"/>
    <p:sldLayoutId id="2147492987" r:id="rId10"/>
    <p:sldLayoutId id="2147492988" r:id="rId11"/>
    <p:sldLayoutId id="214749298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F9A3EB56-7537-4003-9A0A-85F869C7D476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7430312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2991" r:id="rId1"/>
    <p:sldLayoutId id="2147492992" r:id="rId2"/>
    <p:sldLayoutId id="2147492993" r:id="rId3"/>
    <p:sldLayoutId id="2147492994" r:id="rId4"/>
    <p:sldLayoutId id="2147492995" r:id="rId5"/>
    <p:sldLayoutId id="2147492996" r:id="rId6"/>
    <p:sldLayoutId id="2147492997" r:id="rId7"/>
    <p:sldLayoutId id="2147492998" r:id="rId8"/>
    <p:sldLayoutId id="2147492999" r:id="rId9"/>
    <p:sldLayoutId id="2147493000" r:id="rId10"/>
    <p:sldLayoutId id="2147493001" r:id="rId11"/>
    <p:sldLayoutId id="214749300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2C6C84-95A0-48FC-97F1-C546CA06C7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402393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3004" r:id="rId1"/>
    <p:sldLayoutId id="2147493005" r:id="rId2"/>
    <p:sldLayoutId id="2147493006" r:id="rId3"/>
    <p:sldLayoutId id="2147493007" r:id="rId4"/>
    <p:sldLayoutId id="2147493008" r:id="rId5"/>
    <p:sldLayoutId id="2147493009" r:id="rId6"/>
    <p:sldLayoutId id="2147493010" r:id="rId7"/>
    <p:sldLayoutId id="2147493011" r:id="rId8"/>
    <p:sldLayoutId id="2147493012" r:id="rId9"/>
    <p:sldLayoutId id="2147493013" r:id="rId10"/>
    <p:sldLayoutId id="2147493014" r:id="rId11"/>
    <p:sldLayoutId id="214749301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0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10" Type="http://schemas.openxmlformats.org/officeDocument/2006/relationships/image" Target="../media/image17.png"/><Relationship Id="rId4" Type="http://schemas.openxmlformats.org/officeDocument/2006/relationships/image" Target="../media/image22.jpeg"/><Relationship Id="rId9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7.png"/><Relationship Id="rId4" Type="http://schemas.openxmlformats.org/officeDocument/2006/relationships/image" Target="../media/image2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4" descr="DOLPHI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66738" y="3968750"/>
            <a:ext cx="3105150" cy="211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31748" name="WordArt 6"/>
          <p:cNvSpPr>
            <a:spLocks noChangeArrowheads="1" noChangeShapeType="1" noTextEdit="1"/>
          </p:cNvSpPr>
          <p:nvPr/>
        </p:nvSpPr>
        <p:spPr bwMode="auto">
          <a:xfrm>
            <a:off x="1763713" y="3789363"/>
            <a:ext cx="719137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611560" y="5157192"/>
            <a:ext cx="647303" cy="7201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</a:p>
        </p:txBody>
      </p:sp>
      <p:sp>
        <p:nvSpPr>
          <p:cNvPr id="31750" name="WordArt 8"/>
          <p:cNvSpPr>
            <a:spLocks noChangeArrowheads="1" noChangeShapeType="1" noTextEdit="1"/>
          </p:cNvSpPr>
          <p:nvPr/>
        </p:nvSpPr>
        <p:spPr bwMode="auto">
          <a:xfrm>
            <a:off x="1979613" y="5516563"/>
            <a:ext cx="647700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692150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0965" name="Seta para baixo 10"/>
          <p:cNvSpPr>
            <a:spLocks noChangeArrowheads="1"/>
          </p:cNvSpPr>
          <p:nvPr/>
        </p:nvSpPr>
        <p:spPr bwMode="auto">
          <a:xfrm rot="-1879668">
            <a:off x="6721850" y="6127750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s-ES" baseline="0"/>
              <a:t> </a:t>
            </a: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160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849313" y="1268413"/>
            <a:ext cx="7251700" cy="47101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Todos os que são conduzidos pelo Espírito de Deus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são filhos de Deus.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Vós não recebestes um espírito de escravidão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recair no temor,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o Espírito de adopção filial,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pelo qual exclamamos: «Abbá, Pai».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próprio Espírito dá testemunho,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união com o nosso espírito,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que somos filhos de Deus.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somos filhos, também somos herdeiros,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herdeiros de Deus e herdeiros com Cristo;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sofrermos com Ele,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também com Ele seremos glorificados”.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			        (Rm 8)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1763688" y="933145"/>
            <a:ext cx="3240000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3387304" y="6092553"/>
            <a:ext cx="3203278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973" y="200883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9" descr="Ficheiro:Adoração da Santíssima Trindad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4" t="-1704" r="2548" b="3392"/>
          <a:stretch/>
        </p:blipFill>
        <p:spPr bwMode="auto">
          <a:xfrm>
            <a:off x="5076056" y="1700808"/>
            <a:ext cx="3528392" cy="417646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584" y="2852936"/>
            <a:ext cx="6624638" cy="3384550"/>
          </a:xfrm>
        </p:spPr>
        <p:txBody>
          <a:bodyPr/>
          <a:lstStyle/>
          <a:p>
            <a:pPr marL="609600" indent="-609600">
              <a:buFontTx/>
              <a:buNone/>
              <a:defRPr/>
            </a:pPr>
            <a:r>
              <a:rPr lang="pt-PT" sz="4400" b="1" i="1" dirty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Glória ao Pai e ao Filho </a:t>
            </a:r>
            <a:endParaRPr lang="pt-PT" sz="4400" b="1" i="1" dirty="0" smtClean="0">
              <a:effectLst>
                <a:glow rad="1143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400" b="1" i="1" dirty="0" smtClean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e ao </a:t>
            </a:r>
            <a:r>
              <a:rPr lang="pt-PT" sz="4400" b="1" i="1" dirty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Espírito Santo,</a:t>
            </a:r>
          </a:p>
          <a:p>
            <a:pPr marL="609600" indent="-609600">
              <a:buFontTx/>
              <a:buNone/>
              <a:defRPr/>
            </a:pPr>
            <a:r>
              <a:rPr lang="pt-PT" sz="4400" b="1" i="1" dirty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ao Deus que é, que era </a:t>
            </a:r>
            <a:endParaRPr lang="pt-PT" sz="4400" b="1" i="1" dirty="0" smtClean="0">
              <a:effectLst>
                <a:glow rad="1143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400" b="1" i="1" dirty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400" b="1" i="1" dirty="0" smtClean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 </a:t>
            </a:r>
            <a:r>
              <a:rPr lang="pt-PT" sz="4400" b="1" i="1" dirty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que </a:t>
            </a:r>
            <a:r>
              <a:rPr lang="pt-PT" sz="4400" b="1" i="1" dirty="0" smtClean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há de </a:t>
            </a:r>
            <a:r>
              <a:rPr lang="pt-PT" sz="4400" b="1" i="1" dirty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vir.</a:t>
            </a:r>
            <a:r>
              <a:rPr lang="pt-PT" sz="4000" b="1" i="1" dirty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   </a:t>
            </a:r>
            <a:endParaRPr lang="pt-PT" sz="3400" dirty="0">
              <a:effectLst>
                <a:glow rad="1143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endParaRPr lang="pt-PT" sz="3600" i="1" dirty="0"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endParaRPr lang="pt-PT" sz="4000" b="1" i="1" dirty="0"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692150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41989" name="Line 5"/>
          <p:cNvSpPr>
            <a:spLocks noChangeShapeType="1"/>
          </p:cNvSpPr>
          <p:nvPr/>
        </p:nvSpPr>
        <p:spPr bwMode="auto">
          <a:xfrm>
            <a:off x="971550" y="1628775"/>
            <a:ext cx="4104000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160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973079" y="1146175"/>
            <a:ext cx="4103745" cy="417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973" y="200883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692150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160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971550" y="1620838"/>
            <a:ext cx="6726238" cy="44005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tempo,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Onze discípulos partiram para a Galileia,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direção ao monte que Jesus lhes indicara.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O viram, adoraram-n’O;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alguns ainda duvidaram.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aproximou-Se e disse-lhes: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«Todo o poder Me foi dado no Céu e na terra.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Ide e ensinai todas as nações,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batizando-as em nome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do Pai e do Filho e do Espírito Santo,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ensinando-as a cumprir tudo o que vos mandei.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 estou sempre convosco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até ao fim dos tempos»”.             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			       (Mt 28)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1980096" y="1052736"/>
            <a:ext cx="3456000" cy="28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973" y="200883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44036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Line 6"/>
          <p:cNvSpPr>
            <a:spLocks noChangeShapeType="1"/>
          </p:cNvSpPr>
          <p:nvPr/>
        </p:nvSpPr>
        <p:spPr bwMode="auto">
          <a:xfrm>
            <a:off x="395288" y="908050"/>
            <a:ext cx="8353425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5059" name="WordArt 11"/>
          <p:cNvSpPr>
            <a:spLocks noChangeArrowheads="1" noChangeShapeType="1" noTextEdit="1"/>
          </p:cNvSpPr>
          <p:nvPr/>
        </p:nvSpPr>
        <p:spPr bwMode="auto">
          <a:xfrm>
            <a:off x="2022475" y="5445125"/>
            <a:ext cx="6221413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pt-PT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VENHA A NÓS</a:t>
            </a:r>
          </a:p>
          <a:p>
            <a:pPr algn="l"/>
            <a:r>
              <a:rPr lang="pt-PT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O TEU REINO DE AMOR!</a:t>
            </a:r>
          </a:p>
        </p:txBody>
      </p:sp>
      <p:sp>
        <p:nvSpPr>
          <p:cNvPr id="45060" name="Line 12"/>
          <p:cNvSpPr>
            <a:spLocks noChangeShapeType="1"/>
          </p:cNvSpPr>
          <p:nvPr/>
        </p:nvSpPr>
        <p:spPr bwMode="auto">
          <a:xfrm>
            <a:off x="3500438" y="1484313"/>
            <a:ext cx="4427537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368299" y="341462"/>
            <a:ext cx="838016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15925" y="1587500"/>
            <a:ext cx="8477250" cy="3786188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 Cristo Jesus, o Filho, gerado pelo Pai na eternidade, que nos revelou o mistério da Trindade quando nos entregou o seu Espírito Santo, </a:t>
            </a:r>
          </a:p>
          <a:p>
            <a:pPr lvl="1" algn="l"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procedente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d’Ele e do Pai. </a:t>
            </a:r>
          </a:p>
          <a:p>
            <a:pPr lvl="1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Ele, que nos fez discípulos ao enviar-nos em missão,</a:t>
            </a:r>
          </a:p>
          <a:p>
            <a:pPr lvl="1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pedimos agora que Reine sobre nós o Amor Trinitário.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A Igreja, templo do Espírito, seja sempre fiel à sua missão...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Este mundo, objeto do Amor de Deus, encontre a Paz...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Os que sofrem e os perseguidos, sintam a força de Deus...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Todos os que se sentem discípulos de Cristo Jesus, sejam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conscientes da sua obrigação de anunciar a Salvação…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3500437" y="980728"/>
            <a:ext cx="4427537" cy="55615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EUCARÍSTICA</a:t>
            </a:r>
          </a:p>
        </p:txBody>
      </p:sp>
      <p:sp>
        <p:nvSpPr>
          <p:cNvPr id="138243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636912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272716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1" descr="http://blog.educacional.com.br/assuncaoer/files/2011/06/trindade-santa5-300x2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325" y="1165323"/>
            <a:ext cx="3692276" cy="25588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7" name="Picture 9" descr="http://coracaosacerdotal.files.wordpress.com/2010/07/adveniat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0950" y="3794125"/>
            <a:ext cx="3895725" cy="22272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8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7109" name="Line 6"/>
          <p:cNvSpPr>
            <a:spLocks noChangeShapeType="1"/>
          </p:cNvSpPr>
          <p:nvPr/>
        </p:nvSpPr>
        <p:spPr bwMode="auto">
          <a:xfrm flipH="1">
            <a:off x="684213" y="1439863"/>
            <a:ext cx="2951162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539750" y="2736850"/>
            <a:ext cx="7127875" cy="2924175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algn="l"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BENDITO SEJAS, SENHOR, NOSSO PAI!</a:t>
            </a:r>
          </a:p>
          <a:p>
            <a:pPr lvl="2" algn="l"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NOSSA ALMA EXULTA E CANTA.</a:t>
            </a:r>
          </a:p>
          <a:p>
            <a:pPr lvl="2" algn="l"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BENDITO SEJAS, SENHOR!</a:t>
            </a:r>
          </a:p>
          <a:p>
            <a:pPr lvl="3" algn="l"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NOSSA ALMA EXULTA E CANTA.</a:t>
            </a:r>
          </a:p>
          <a:p>
            <a:pPr lvl="3" algn="l"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BENDITO SEJAS, SENHOR!</a:t>
            </a:r>
          </a:p>
          <a:p>
            <a:pPr algn="l">
              <a:defRPr/>
            </a:pP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Pelo pão e pelo vinho, </a:t>
            </a:r>
          </a:p>
          <a:p>
            <a:pPr algn="l"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dás a vida a todo o homem.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92384" y="605996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WordArt 3"/>
          <p:cNvSpPr>
            <a:spLocks noChangeArrowheads="1" noChangeShapeType="1"/>
          </p:cNvSpPr>
          <p:nvPr/>
        </p:nvSpPr>
        <p:spPr bwMode="auto">
          <a:xfrm>
            <a:off x="684212" y="980768"/>
            <a:ext cx="2957581" cy="36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813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4813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4813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 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29825" y="600708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915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4915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4915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8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39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5" y="3082948"/>
            <a:ext cx="3487683" cy="32403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0" name="Line 3"/>
          <p:cNvSpPr>
            <a:spLocks noChangeShapeType="1"/>
          </p:cNvSpPr>
          <p:nvPr/>
        </p:nvSpPr>
        <p:spPr bwMode="auto">
          <a:xfrm>
            <a:off x="392113" y="827088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2341" name="Line 5"/>
          <p:cNvSpPr>
            <a:spLocks noChangeShapeType="1"/>
          </p:cNvSpPr>
          <p:nvPr/>
        </p:nvSpPr>
        <p:spPr bwMode="auto">
          <a:xfrm flipV="1">
            <a:off x="827087" y="1340767"/>
            <a:ext cx="2016721" cy="187220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476501" y="1233783"/>
            <a:ext cx="6487987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Santo, Santo, Santo,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Senhor Deus do Universo.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O céu e a terra proclamam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Hossana nas alturas!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Bendito O que vem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em nome do Senhor.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Hossana nas alturas!</a:t>
            </a: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9057521">
            <a:off x="178029" y="1801752"/>
            <a:ext cx="2829333" cy="4614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91283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08788" y="4416425"/>
            <a:ext cx="2455862" cy="1617663"/>
          </a:xfrm>
          <a:noFill/>
        </p:spPr>
      </p:pic>
      <p:sp>
        <p:nvSpPr>
          <p:cNvPr id="32771" name="WordArt 10"/>
          <p:cNvSpPr>
            <a:spLocks noChangeArrowheads="1" noChangeShapeType="1" noTextEdit="1"/>
          </p:cNvSpPr>
          <p:nvPr/>
        </p:nvSpPr>
        <p:spPr bwMode="auto">
          <a:xfrm>
            <a:off x="7956550" y="5516563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32772" name="Text Box 16"/>
          <p:cNvSpPr txBox="1">
            <a:spLocks noChangeArrowheads="1"/>
          </p:cNvSpPr>
          <p:nvPr/>
        </p:nvSpPr>
        <p:spPr bwMode="auto">
          <a:xfrm>
            <a:off x="395288" y="3527425"/>
            <a:ext cx="6303962" cy="206216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Jesus disse: «Ide… e </a:t>
            </a:r>
            <a:r>
              <a:rPr lang="pt-PT" sz="2000" baseline="0" dirty="0" smtClean="0">
                <a:latin typeface="Arial" charset="0"/>
              </a:rPr>
              <a:t>Batizai</a:t>
            </a:r>
            <a:r>
              <a:rPr lang="pt-PT" sz="2000" baseline="0" dirty="0">
                <a:latin typeface="Arial" charset="0"/>
              </a:rPr>
              <a:t>, em nome do </a:t>
            </a:r>
            <a:r>
              <a:rPr lang="pt-PT" sz="2000" i="1" u="sng" baseline="0" dirty="0">
                <a:latin typeface="Arial" charset="0"/>
              </a:rPr>
              <a:t>Pai</a:t>
            </a:r>
            <a:r>
              <a:rPr lang="pt-PT" sz="2000" baseline="0" dirty="0">
                <a:latin typeface="Arial" charset="0"/>
              </a:rPr>
              <a:t> e do </a:t>
            </a:r>
            <a:r>
              <a:rPr lang="pt-PT" sz="2000" i="1" u="sng" baseline="0" dirty="0">
                <a:latin typeface="Arial" charset="0"/>
              </a:rPr>
              <a:t>Filho</a:t>
            </a:r>
            <a:r>
              <a:rPr lang="pt-PT" sz="2000" baseline="0" dirty="0">
                <a:latin typeface="Arial" charset="0"/>
              </a:rPr>
              <a:t> e do </a:t>
            </a:r>
            <a:r>
              <a:rPr lang="pt-PT" sz="2000" i="1" u="sng" baseline="0" dirty="0">
                <a:latin typeface="Arial" charset="0"/>
              </a:rPr>
              <a:t>Espírito Santo</a:t>
            </a:r>
            <a:r>
              <a:rPr lang="pt-PT" sz="2000" baseline="0" dirty="0">
                <a:latin typeface="Arial" charset="0"/>
              </a:rPr>
              <a:t>…».  </a:t>
            </a:r>
            <a:r>
              <a:rPr lang="pt-PT" sz="2000" b="0" i="1" baseline="0" dirty="0">
                <a:latin typeface="Arial" charset="0"/>
              </a:rPr>
              <a:t>[3ª L./ Ev. </a:t>
            </a:r>
            <a:r>
              <a:rPr lang="pt-PT" sz="2000" b="0" baseline="0" dirty="0">
                <a:latin typeface="Arial" charset="0"/>
              </a:rPr>
              <a:t>- </a:t>
            </a:r>
            <a:r>
              <a:rPr lang="pt-PT" sz="2000" baseline="0" dirty="0">
                <a:latin typeface="Arial" charset="0"/>
              </a:rPr>
              <a:t>Mt 28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000" baseline="0" dirty="0"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O Deus dos </a:t>
            </a:r>
            <a:r>
              <a:rPr lang="pt-PT" sz="2000" i="1" baseline="0" dirty="0">
                <a:latin typeface="Arial" charset="0"/>
              </a:rPr>
              <a:t>hebreus</a:t>
            </a:r>
            <a:r>
              <a:rPr lang="pt-PT" sz="2000" baseline="0" dirty="0">
                <a:latin typeface="Arial" charset="0"/>
              </a:rPr>
              <a:t> </a:t>
            </a:r>
            <a:r>
              <a:rPr lang="pt-PT" sz="1800" b="0" baseline="0" dirty="0">
                <a:latin typeface="Arial" charset="0"/>
              </a:rPr>
              <a:t>(AT)</a:t>
            </a:r>
            <a:r>
              <a:rPr lang="pt-PT" sz="1600" b="0" baseline="0" dirty="0">
                <a:latin typeface="Arial" charset="0"/>
              </a:rPr>
              <a:t> </a:t>
            </a:r>
            <a:r>
              <a:rPr lang="pt-PT" sz="2000" baseline="0" dirty="0">
                <a:latin typeface="Arial" charset="0"/>
              </a:rPr>
              <a:t>é o Deus da </a:t>
            </a:r>
            <a:r>
              <a:rPr lang="pt-PT" sz="2000" i="1" baseline="0" dirty="0">
                <a:latin typeface="Arial" charset="0"/>
              </a:rPr>
              <a:t>Igreja</a:t>
            </a:r>
            <a:r>
              <a:rPr lang="pt-PT" sz="2000" baseline="0" dirty="0">
                <a:latin typeface="Arial" charset="0"/>
              </a:rPr>
              <a:t> </a:t>
            </a:r>
            <a:r>
              <a:rPr lang="pt-PT" sz="1800" b="0" baseline="0" dirty="0">
                <a:solidFill>
                  <a:srgbClr val="F8F8F8"/>
                </a:solidFill>
                <a:latin typeface="Arial" charset="0"/>
              </a:rPr>
              <a:t>(NT)</a:t>
            </a:r>
            <a:r>
              <a:rPr lang="pt-PT" sz="1800" baseline="0" dirty="0">
                <a:solidFill>
                  <a:srgbClr val="F8F8F8"/>
                </a:solidFill>
                <a:latin typeface="Arial" charset="0"/>
              </a:rPr>
              <a:t>…</a:t>
            </a:r>
            <a:r>
              <a:rPr lang="pt-PT" sz="1800" b="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pois</a:t>
            </a:r>
            <a:r>
              <a:rPr lang="pt-PT" sz="1800" b="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é o </a:t>
            </a:r>
            <a:r>
              <a:rPr lang="pt-PT" sz="2000" i="1" baseline="0" dirty="0">
                <a:solidFill>
                  <a:srgbClr val="F8F8F8"/>
                </a:solidFill>
                <a:latin typeface="Arial" charset="0"/>
              </a:rPr>
              <a:t>mesmo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 e </a:t>
            </a:r>
            <a:r>
              <a:rPr lang="pt-PT" sz="2000" i="1" baseline="0" dirty="0">
                <a:solidFill>
                  <a:srgbClr val="F8F8F8"/>
                </a:solidFill>
                <a:latin typeface="Arial" charset="0"/>
              </a:rPr>
              <a:t>único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 DEUS…</a:t>
            </a:r>
            <a:r>
              <a:rPr lang="pt-PT" sz="2000" baseline="0" dirty="0">
                <a:latin typeface="Arial" charset="0"/>
              </a:rPr>
              <a:t>  </a:t>
            </a:r>
            <a:r>
              <a:rPr lang="pt-PT" sz="2000" b="0" i="1" baseline="0" dirty="0">
                <a:latin typeface="Arial" charset="0"/>
              </a:rPr>
              <a:t>[1ª </a:t>
            </a:r>
            <a:r>
              <a:rPr lang="pt-PT" sz="2000" b="0" i="1" baseline="0" dirty="0" smtClean="0">
                <a:latin typeface="Arial" charset="0"/>
              </a:rPr>
              <a:t>Leit. </a:t>
            </a:r>
            <a:r>
              <a:rPr lang="pt-PT" sz="2000" b="0" i="1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Dt 4</a:t>
            </a:r>
            <a:r>
              <a:rPr lang="pt-PT" sz="2000" b="0" i="1" baseline="0" dirty="0">
                <a:latin typeface="Arial" charset="0"/>
              </a:rPr>
              <a:t>]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O </a:t>
            </a:r>
            <a:r>
              <a:rPr lang="pt-PT" sz="2000" i="1" baseline="0" dirty="0">
                <a:latin typeface="Arial" charset="0"/>
              </a:rPr>
              <a:t>ESPÍRITO</a:t>
            </a:r>
            <a:r>
              <a:rPr lang="pt-PT" sz="2000" baseline="0" dirty="0">
                <a:latin typeface="Arial" charset="0"/>
              </a:rPr>
              <a:t> clama em nós </a:t>
            </a:r>
            <a:r>
              <a:rPr lang="pt-PT" sz="1900" b="0" baseline="0" dirty="0">
                <a:latin typeface="Arial" charset="0"/>
              </a:rPr>
              <a:t>“</a:t>
            </a:r>
            <a:r>
              <a:rPr lang="pt-PT" sz="1900" baseline="0" dirty="0">
                <a:latin typeface="Arial" charset="0"/>
              </a:rPr>
              <a:t>Abbá</a:t>
            </a:r>
            <a:r>
              <a:rPr lang="pt-PT" sz="1900" b="0" baseline="0" dirty="0">
                <a:latin typeface="Arial" charset="0"/>
              </a:rPr>
              <a:t>”</a:t>
            </a:r>
            <a:r>
              <a:rPr lang="pt-PT" sz="2000" baseline="0" dirty="0">
                <a:latin typeface="Arial" charset="0"/>
              </a:rPr>
              <a:t>- </a:t>
            </a:r>
            <a:r>
              <a:rPr lang="pt-PT" sz="2000" i="1" baseline="0" dirty="0">
                <a:latin typeface="Arial" charset="0"/>
              </a:rPr>
              <a:t>PAI</a:t>
            </a:r>
            <a:r>
              <a:rPr lang="pt-PT" sz="2000" baseline="0" dirty="0">
                <a:latin typeface="Arial" charset="0"/>
              </a:rPr>
              <a:t>, e assim, somos </a:t>
            </a:r>
            <a:r>
              <a:rPr lang="pt-PT" sz="2000" i="1" baseline="0" dirty="0">
                <a:latin typeface="Arial" charset="0"/>
              </a:rPr>
              <a:t>herdeiros</a:t>
            </a:r>
            <a:r>
              <a:rPr lang="pt-PT" sz="2000" baseline="0" dirty="0">
                <a:latin typeface="Arial" charset="0"/>
              </a:rPr>
              <a:t> no </a:t>
            </a:r>
            <a:r>
              <a:rPr lang="pt-PT" sz="2000" i="1" baseline="0" dirty="0">
                <a:latin typeface="Arial" charset="0"/>
              </a:rPr>
              <a:t>FILHO</a:t>
            </a:r>
            <a:r>
              <a:rPr lang="pt-PT" sz="2000" baseline="0" dirty="0">
                <a:latin typeface="Arial" charset="0"/>
              </a:rPr>
              <a:t>…  </a:t>
            </a:r>
            <a:r>
              <a:rPr lang="pt-PT" sz="2000" b="0" i="1" baseline="0" dirty="0">
                <a:latin typeface="Arial" charset="0"/>
              </a:rPr>
              <a:t>[2ª </a:t>
            </a:r>
            <a:r>
              <a:rPr lang="pt-PT" sz="2000" b="0" i="1" baseline="0" dirty="0" smtClean="0">
                <a:latin typeface="Arial" charset="0"/>
              </a:rPr>
              <a:t>Leit. </a:t>
            </a:r>
            <a:r>
              <a:rPr lang="pt-PT" sz="2000" b="0" i="1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Rm 8</a:t>
            </a:r>
            <a:r>
              <a:rPr lang="pt-PT" sz="2000" b="0" i="1" baseline="0" dirty="0">
                <a:latin typeface="Arial" charset="0"/>
              </a:rPr>
              <a:t>]  </a:t>
            </a:r>
          </a:p>
        </p:txBody>
      </p:sp>
      <p:sp>
        <p:nvSpPr>
          <p:cNvPr id="32773" name="WordArt 6"/>
          <p:cNvSpPr>
            <a:spLocks noChangeArrowheads="1" noChangeShapeType="1" noTextEdit="1"/>
          </p:cNvSpPr>
          <p:nvPr/>
        </p:nvSpPr>
        <p:spPr bwMode="auto">
          <a:xfrm>
            <a:off x="7737475" y="4230688"/>
            <a:ext cx="482600" cy="5667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699792" y="5809642"/>
            <a:ext cx="3312368" cy="49967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</a:t>
            </a: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9" name="WordArt 15"/>
          <p:cNvSpPr>
            <a:spLocks noChangeArrowheads="1" noChangeShapeType="1" noTextEdit="1"/>
          </p:cNvSpPr>
          <p:nvPr/>
        </p:nvSpPr>
        <p:spPr bwMode="auto">
          <a:xfrm>
            <a:off x="575283" y="1124744"/>
            <a:ext cx="8173181" cy="1584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3700"/>
              </a:lnSpc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CCFF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Santíssima</a:t>
            </a:r>
          </a:p>
          <a:p>
            <a:pPr>
              <a:lnSpc>
                <a:spcPts val="3700"/>
              </a:lnSpc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CCFF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TRINDADE</a:t>
            </a:r>
          </a:p>
        </p:txBody>
      </p:sp>
      <p:sp>
        <p:nvSpPr>
          <p:cNvPr id="13" name="WordArt 18"/>
          <p:cNvSpPr>
            <a:spLocks noChangeArrowheads="1" noChangeShapeType="1" noTextEdit="1"/>
          </p:cNvSpPr>
          <p:nvPr/>
        </p:nvSpPr>
        <p:spPr bwMode="auto">
          <a:xfrm>
            <a:off x="827584" y="476672"/>
            <a:ext cx="7488832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defRPr/>
            </a:pPr>
            <a:r>
              <a:rPr lang="pt-PT" sz="3600" kern="10" spc="150" baseline="0" dirty="0">
                <a:ln w="11430">
                  <a:solidFill>
                    <a:srgbClr val="CCECFF"/>
                  </a:solidFill>
                </a:ln>
                <a:solidFill>
                  <a:srgbClr val="CCFFFF"/>
                </a:solidFill>
                <a:effectLst>
                  <a:glow rad="76200">
                    <a:schemeClr val="tx2">
                      <a:alpha val="4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  <a:cs typeface="Arial"/>
              </a:rPr>
              <a:t>Domingo da</a:t>
            </a:r>
            <a:endParaRPr lang="pt-PT" sz="3600" kern="10" spc="150" baseline="0" dirty="0">
              <a:ln w="11430">
                <a:solidFill>
                  <a:srgbClr val="CCECFF"/>
                </a:solidFill>
              </a:ln>
              <a:solidFill>
                <a:srgbClr val="CCFFFF"/>
              </a:solidFill>
              <a:effectLst>
                <a:glow rad="76200">
                  <a:schemeClr val="tx2">
                    <a:alpha val="40000"/>
                  </a:schemeClr>
                </a:glow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4" name="WordArt 18"/>
          <p:cNvSpPr>
            <a:spLocks noChangeArrowheads="1" noChangeShapeType="1" noTextEdit="1"/>
          </p:cNvSpPr>
          <p:nvPr/>
        </p:nvSpPr>
        <p:spPr bwMode="auto">
          <a:xfrm>
            <a:off x="4139952" y="2924944"/>
            <a:ext cx="4464496" cy="36004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defRPr/>
            </a:pPr>
            <a:r>
              <a:rPr lang="pt-PT" sz="3600" kern="10" spc="150" baseline="0" dirty="0">
                <a:ln w="11430"/>
                <a:solidFill>
                  <a:srgbClr val="FDB29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  <a:cs typeface="Arial"/>
              </a:rPr>
              <a:t>-Solenidade-</a:t>
            </a:r>
          </a:p>
        </p:txBody>
      </p:sp>
      <p:sp>
        <p:nvSpPr>
          <p:cNvPr id="12" name="WordArt 6"/>
          <p:cNvSpPr>
            <a:spLocks noChangeArrowheads="1" noChangeShapeType="1" noTextEdit="1"/>
          </p:cNvSpPr>
          <p:nvPr/>
        </p:nvSpPr>
        <p:spPr bwMode="auto">
          <a:xfrm>
            <a:off x="7020272" y="5192306"/>
            <a:ext cx="493878" cy="540950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599727" y="1342280"/>
            <a:ext cx="8292753" cy="4823024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[ </a:t>
            </a:r>
            <a:r>
              <a:rPr lang="pt-PT" sz="16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600" b="1" i="1" u="sng" spc="1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1800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1ª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 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 A-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 proclamamos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 Vossa Ressurreição.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  Vinde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, Senhor Jesus!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 smtClean="0">
                <a:solidFill>
                  <a:srgbClr val="FFFFFF"/>
                </a:solidFill>
                <a:latin typeface="Arial" charset="0"/>
              </a:rPr>
              <a:t>                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2ª)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600" spc="1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1800" i="1" spc="100" dirty="0">
                <a:solidFill>
                  <a:srgbClr val="FFFF66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	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A-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e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bebemos deste cálice,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anunciamos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, Senhor, a Vossa morte,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esperando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 Vossa vinda gloriosa.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2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1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1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>	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3ª)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	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      A-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e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agora viveis para sempre.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Salvador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do mundo, salvai-nos!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Vinde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, Senhor Jesus!</a:t>
            </a:r>
            <a:endParaRPr lang="pt-PT" sz="18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050" y="1484784"/>
            <a:ext cx="2592388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3364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3365" name="Line 6"/>
          <p:cNvSpPr>
            <a:spLocks noChangeShapeType="1"/>
          </p:cNvSpPr>
          <p:nvPr/>
        </p:nvSpPr>
        <p:spPr bwMode="auto">
          <a:xfrm>
            <a:off x="2483768" y="2852936"/>
            <a:ext cx="2665412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3366" name="Line 7"/>
          <p:cNvSpPr>
            <a:spLocks noChangeShapeType="1"/>
          </p:cNvSpPr>
          <p:nvPr/>
        </p:nvSpPr>
        <p:spPr bwMode="auto">
          <a:xfrm>
            <a:off x="3199605" y="4509120"/>
            <a:ext cx="2665412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" name="WordArt 3"/>
          <p:cNvSpPr>
            <a:spLocks noChangeArrowheads="1" noChangeShapeType="1" noTextEdit="1"/>
          </p:cNvSpPr>
          <p:nvPr/>
        </p:nvSpPr>
        <p:spPr bwMode="auto">
          <a:xfrm>
            <a:off x="1979712" y="1064017"/>
            <a:ext cx="2736304" cy="4207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33CC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571414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4386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100262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7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143375"/>
            <a:ext cx="2497138" cy="2243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8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2438400" cy="20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9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2781300"/>
            <a:ext cx="4195762" cy="3205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0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490663"/>
            <a:ext cx="1636712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1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90688"/>
            <a:ext cx="1624012" cy="234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2191" y="2866621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rgbClr val="6699FF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rgbClr val="6699FF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8F8F8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4" y="1628775"/>
            <a:ext cx="3803650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44396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4397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8" name="Imagem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71133" y="376484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Imagem 2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897742" y="3603331"/>
            <a:ext cx="1377073" cy="5596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9" name="WordArt 3"/>
          <p:cNvSpPr>
            <a:spLocks noChangeArrowheads="1" noChangeShapeType="1"/>
          </p:cNvSpPr>
          <p:nvPr/>
        </p:nvSpPr>
        <p:spPr bwMode="auto">
          <a:xfrm>
            <a:off x="899593" y="981075"/>
            <a:ext cx="4752528" cy="55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Pai Nosso …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9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897451" y="608427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358764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325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5325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5325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8" y="600708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036638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5427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54277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6200000">
            <a:off x="-783425" y="2595383"/>
            <a:ext cx="3243254" cy="4532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119264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14" descr="https://encrypted-tbn2.google.com/images?q=tbn:ANd9GcTAKWP0PN_R4d-2vtvgT9YRqEf5aJShVHoCp2m_PWgYqKNwlSum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661"/>
          <a:stretch/>
        </p:blipFill>
        <p:spPr bwMode="auto">
          <a:xfrm>
            <a:off x="5208588" y="1289050"/>
            <a:ext cx="2532062" cy="14918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299" name="Picture 12" descr="http://www.mensageirosdoamor.com/wordpress/wp-content/uploads/2010/05/santissima_trindad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2760663"/>
            <a:ext cx="2520950" cy="28876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0" name="Line 4"/>
          <p:cNvSpPr>
            <a:spLocks noChangeShapeType="1"/>
          </p:cNvSpPr>
          <p:nvPr/>
        </p:nvSpPr>
        <p:spPr bwMode="auto">
          <a:xfrm flipH="1" flipV="1">
            <a:off x="1079500" y="1484784"/>
            <a:ext cx="313213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5301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422275" y="1885950"/>
            <a:ext cx="8456613" cy="36306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COMEMOS, Ó SENHOR, 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DO MESMO PÃO: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SENDO MUITOS 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FORMAMOS UM SÓ CORPO.</a:t>
            </a: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SENDO MUITOS </a:t>
            </a: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FORMAMOS UM SÓ CORPO.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Aclamai a Deus, terra inteira!</a:t>
            </a: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Cantai a glória do seu nome!</a:t>
            </a: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Celebrai os seus louvores e dizei:</a:t>
            </a:r>
          </a:p>
          <a:p>
            <a:pPr lvl="2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Admiráveis são as vossas obras!</a:t>
            </a:r>
          </a:p>
        </p:txBody>
      </p:sp>
      <p:pic>
        <p:nvPicPr>
          <p:cNvPr id="55304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518025" y="5792788"/>
            <a:ext cx="265113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5305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55306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>
            <a:off x="1079500" y="1052776"/>
            <a:ext cx="3155355" cy="36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13" descr="http://files.cidadaosdoinfinito.com/200000479-97c3a98091/Simbolo%20dos%20Apostolos%2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5577" y="1816100"/>
            <a:ext cx="2644775" cy="36290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1164480" y="2276475"/>
            <a:ext cx="6719888" cy="30416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COMEMOS, Ó SENHOR, 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DO MESMO PÃO: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SENDO MUITOS, 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FORMAMOS UM SÓ CORPO.</a:t>
            </a: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SENDO MUITOS, </a:t>
            </a: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FORMAMOS UM SÓ CORPO.</a:t>
            </a:r>
          </a:p>
          <a:p>
            <a:pPr lvl="2" algn="l">
              <a:lnSpc>
                <a:spcPts val="2300"/>
              </a:lnSpc>
              <a:spcAft>
                <a:spcPts val="0"/>
              </a:spcAf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 algn="l">
              <a:lnSpc>
                <a:spcPts val="2300"/>
              </a:lnSpc>
              <a:spcAft>
                <a:spcPts val="0"/>
              </a:spcAf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A terra inteira Vos adore e celebre,</a:t>
            </a: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entoando hinos ao vosso Nome.</a:t>
            </a:r>
          </a:p>
        </p:txBody>
      </p:sp>
      <p:sp>
        <p:nvSpPr>
          <p:cNvPr id="56324" name="Line 4"/>
          <p:cNvSpPr>
            <a:spLocks noChangeShapeType="1"/>
          </p:cNvSpPr>
          <p:nvPr/>
        </p:nvSpPr>
        <p:spPr bwMode="auto">
          <a:xfrm flipH="1" flipV="1">
            <a:off x="1079500" y="1484784"/>
            <a:ext cx="313213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6325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5632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111750" y="1027113"/>
            <a:ext cx="265113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6328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56329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>
            <a:off x="1079500" y="1052776"/>
            <a:ext cx="3155355" cy="36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WordArt 6"/>
          <p:cNvSpPr>
            <a:spLocks noChangeArrowheads="1" noChangeShapeType="1" noTextEdit="1"/>
          </p:cNvSpPr>
          <p:nvPr/>
        </p:nvSpPr>
        <p:spPr bwMode="auto">
          <a:xfrm>
            <a:off x="1692275" y="5516563"/>
            <a:ext cx="6408738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pt-PT" sz="2000" kern="10" spc="1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GLÓRIA AO PAI E AO FILHO</a:t>
            </a:r>
          </a:p>
          <a:p>
            <a:pPr algn="l"/>
            <a:r>
              <a:rPr lang="pt-PT" sz="2000" kern="10" spc="1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E AO ESPÍRITO SANTO ! ! !</a:t>
            </a:r>
          </a:p>
        </p:txBody>
      </p:sp>
      <p:sp>
        <p:nvSpPr>
          <p:cNvPr id="57347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99592" y="1484313"/>
            <a:ext cx="6408000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15925" y="1587500"/>
            <a:ext cx="8280400" cy="3786188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Neste dia - muito especialmente - vamos tomar consciência  das inumeráveis graças e dons que continuamente recebemos de Deus, Trino e Uno: </a:t>
            </a:r>
          </a:p>
          <a:p>
            <a:pPr lvl="1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Seja Ele sempre glorificado!</a:t>
            </a:r>
          </a:p>
          <a:p>
            <a:pPr lvl="1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E, ao sairmos hoje desta Eucaristia – que é uma Ação</a:t>
            </a:r>
          </a:p>
          <a:p>
            <a:pPr lvl="1" algn="l"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de Graças – agradeçamos a Deus tantos benefícios:</a:t>
            </a:r>
          </a:p>
          <a:p>
            <a:pPr algn="l"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o termos sido chamados à vida, num gesto de Amor...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o ter-nos livrado do pecado e da morte, por Jesus…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o guiar-nos à santidade, através dos secretos divinos…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o nos ter revelado os tesouros do seu infinito Amor e 		   da sua Eternidade Feliz…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936079" y="1011907"/>
            <a:ext cx="6372225" cy="47287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(1)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7" descr="http://iasddutra.files.wordpress.com/2009/05/jesus_espiritosant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1" y="2558539"/>
            <a:ext cx="3331695" cy="26706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1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79500" y="1484313"/>
            <a:ext cx="6229350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15925" y="1988840"/>
            <a:ext cx="8188325" cy="41544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O Eterno Pai nos deu a glória de vivermos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em unidade com Seu Filho, Jesus Cristo.</a:t>
            </a:r>
          </a:p>
          <a:p>
            <a:pPr algn="l">
              <a:spcAft>
                <a:spcPts val="0"/>
              </a:spcAft>
              <a:defRPr/>
            </a:pP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GUARDAI-NOS UNIDOS,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TRINDADE SANTÍSSIMA: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GUARDAI-NOS EM VOSSO AMOR,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PAI, FILHO, ESPÍRITO SANTO!</a:t>
            </a:r>
          </a:p>
          <a:p>
            <a:pPr algn="l">
              <a:spcAft>
                <a:spcPts val="0"/>
              </a:spcAft>
              <a:defRPr/>
            </a:pP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Do Vosso templo nós levamos para o mundo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 resplendor da Vossa luz, excelso Cristo!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</a:t>
            </a:r>
            <a:endParaRPr lang="pt-PT" sz="2400" dirty="0"/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936079" y="1011907"/>
            <a:ext cx="6372225" cy="47287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(2)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5" name="Picture 15" descr="http://1.bp.blogspot.com/-dgSRARnBWUw/Tk460Y5ieDI/AAAAAAAABfs/hjBnKZoc7ao/s1600/BentoXVI-1008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708920"/>
            <a:ext cx="5557705" cy="37028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576263" y="1124744"/>
            <a:ext cx="2700337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654050" y="1506414"/>
            <a:ext cx="8099425" cy="39687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AO DEUS DO UNIVERSO, </a:t>
            </a:r>
          </a:p>
          <a:p>
            <a:pPr algn="l"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EXALTAI!</a:t>
            </a:r>
          </a:p>
          <a:p>
            <a:pPr algn="l"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ANJOS DO CÉU, </a:t>
            </a:r>
          </a:p>
          <a:p>
            <a:pPr algn="l"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CANTAI! CANTAI!</a:t>
            </a:r>
          </a:p>
          <a:p>
            <a:pPr algn="l"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NAÇÕES E POVOS, </a:t>
            </a:r>
          </a:p>
          <a:p>
            <a:pPr algn="l"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ACLAMAI JESUS, NOSSA ALEGRIA!</a:t>
            </a:r>
          </a:p>
          <a:p>
            <a:pPr algn="l">
              <a:spcAft>
                <a:spcPts val="0"/>
              </a:spcAft>
              <a:defRPr/>
            </a:pPr>
            <a:endParaRPr lang="pt-PT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Ó almas juvenis, louvai! Louvai!</a:t>
            </a:r>
          </a:p>
          <a:p>
            <a:pPr algn="l"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Ao nosso Bom Jesus, cantai! Cantai!</a:t>
            </a:r>
          </a:p>
        </p:txBody>
      </p:sp>
      <p:sp>
        <p:nvSpPr>
          <p:cNvPr id="59399" name="AutoShape 10" descr="data:image/jpeg;base64,/9j/4AAQSkZJRgABAQAAAQABAAD/2wBDAAkGBwgHBgkIBwgKCgkLDRYPDQwMDRsUFRAWIB0iIiAdHx8kKDQsJCYxJx8fLT0tMTU3Ojo6Iys/RD84QzQ5Ojf/2wBDAQoKCg0MDRoPDxo3JR8lNzc3Nzc3Nzc3Nzc3Nzc3Nzc3Nzc3Nzc3Nzc3Nzc3Nzc3Nzc3Nzc3Nzc3Nzc3Nzc3Nzf/wAARCAC6AQ8DASIAAhEBAxEB/8QAHAAAAgIDAQEAAAAAAAAAAAAAAwQCBQABBggH/8QAQRAAAgEDAgQDBAcGBAUFAAAAAQIDAAQREiEFMUFREyJhFDJx0QYVI0KBscFSVZGTofAkNIOUMzVicuElZHN08f/EABoBAAMBAQEBAAAAAAAAAAAAAAECAwQABQb/xAArEQACAgIBAwMDBQEBAQAAAAAAAQIRAyESBDFBEyJRBTKhFBVCUmEjceH/2gAMAwEAAhEDEQA/APpviiNSzZYqcc6lE4XRI7Eu+6jOwpObM0gODlcZHehYFszPqL6eQP6V5EJV3PRcbHmypZ9bHVsBn+NQt5pVmC5bVuD6YFbCPI5bTsF8oxUZJgWZkUhnABGOtXW+wr+A8OpAzMxOtu/Kscy+PoJO2wx1FRaNkRsnJULt6kUSKbTMqyLkohGqmUZXsRtXo3IWhI5ls4znbJoCyOuqNmYYIB351iyGTDEAqr6hWRRs7amzrLaj8KLdnV8hy8vunqM7HesLs4wuQS4zv0qIl0xs251cye1ZDraXQowMZLdweVOgS0FncoxkydPLY0SLWCo1bty3qQiDqFfqcfgKI6AyKc7jcCmRNsJkKq+bdjjnWmcqfTGakcDGdwu/KtlQU1EbkU1C2b1ZIwefrUkJ5McjvWaRtvy9K30O4yKPkU3jAODnPrWsdK2M7b7YrROPdogMIypzkGhljz30gb1LzbDPOtuBpOB/HrStWEg2SDgHblvU9QCeY8qhjYY6isB8RB0JoJ0dRrUWUFTjfvzqXMHc7VoLyGdwKxiShGMHrQCbDal0g/GoOdEYQc843OaxsmQEcj1FSyBljg70G7OSBl2JVA2/XapsxAyD0reDqDAbUKTY+maSTasZEELFwDn4VJn0bZ68qhMzYV1IBHesOWA182POpX3Q5OQlVBDZBoLSEFd+frUTI2dBxp/rUJm0oDsAGGTQchlGjbuwOlScHB50DxH1Eb5O+xo0zIclNxtjHpQAdtbDB1HFTemUilQGdhBMolbZ+S0ZZ4ZZFjiijUbecj8qBxh0nkt1ChmbcY/Kl5iVtfGjU7DLY6EdKp2eju6tlqrl5FWNfKraQ350BrqKO/uGZQxRQUrVjc+JZ2mNJLtk56DekzFJFxUxKMpsS3ZetWXbRN9wxuS066mz4rDV6dayWd3uHXzacayo7UKaYErLGCUd/LgcqsLMiaD2hgGIGRtvjka5bOkuO0BgkRAI3Awzb57CjmOSLZXHh89WOnakriIO0cqOxIm0lR1zyp+ZwGeMYyU0rmi40juVsjEQ6KACM7/hRLR1EgTONGRg9RzFDkQ2+kjUxZgo22CjmalBJHPKoUebocdRRiqBaasIXeSRgCVx3plDpYkjJUgD+FKzBkkHgx6yNiKdYEopYYY9Pzp4+bJy8UZJy2OnfLVsAacDbcEUOSTKFgARnbeto2sDGdudGzq0FJBOFreN88qiD5t9jRcAY61y2IyKjfANbGNW/StjbOwrRGem1NQCRz03qM2yZPKpIT2FDeXDaCN8VzejqszACnfbntWs4wT05Adagsmf1rckgXCnGMCppjUbdzqAQ4z3rTgAqTkYrSgEDOMjfPpWzgH0I5+tHucDRXDAZBUdu9S0D3W5as861KxCgIBlgaFCw1pHISzhc5/GpydDeBiVsRNoOCOtBAzHjO560UMApDc8f0oGoCQoSNxnHap5GwxMmCkaT93bNLySkRleRBGKICDgjdDvk9aWl8QzADSU6989KhJ7KwjZJW1eUjfoTWxCJE0MMqPezWlBJ8wBBO1QSR2uZY8FUIBDUUvkd/4RMg1acbY5Y2xQ5srpVWGAc79RUpnUXKR4wWOBULmKMzRtklkUgHOBQ8UOlRC3e3uGllC5kRiAOx70SJQVuISoYuNaZ5HIrcCw2sK6BnXhmPfPWq67vJRe2sUGnDBlYY3J6b1dVFULxb34LLh8SpAracFj9mvQUG3k9pN/MysgTMYJ5nHWjIx8SCDHukAnoDzrOKXKW8aeHEcTvh8bYPXNNSexHd0xdohY8PgjeUgyMSMnkD0qUN7FYrvEQrjSQvT1o3Eo/a5YQxxGEDHHTG9KXUIeNdakLq2H6UFqVoCXJUWXDAvtbgEENGHAxyPSlp3xeKGOzEj4bVvhqJY20cwYMy4QjkQuc03cQxJcmQ7qzrkfHG9Xq0id03RkUrvZqZgVOMBT27/lW7WERIkuPDjQ5OebH+zSE13jirxSkA8kBGxp/i05EEsSp7qcu9dKk7Ak2qNW14JJ5WCkeCzByeR7UzHrlkSR+Wk1WcPXRZyNJHpMrZ23x8atEJWCME4PIilTdbOa+AEjEhVTAweQpyHAUHGAR/CgmEMAQN+1GQEBs8/hQj3thm1WghxnI3qXNdzWo1G2d9qmwCgk8gM8qvFEWzlfpnxubhcltFbOylgzuVXOw2A5HrXR2kontYZQdnQN/EVy8+m6mkklXVqbIyKf4NepEzwStiPI0E8h0xSpNNtjapJF4SVIxk745UGTzPqJGR0pkEEj0obJlsgDJoSjZyewC88Dr2FQmXWhGMEEc6Kx8NQq8zzNBAwxPpvUWqKLZLVri1HqoqSuSAg8xAzmpIVZdI225VBX8OV3YYXT2pkqA0QUvqj8TBfHTlRNIB1qN+oqMHmPiNuW/oK2w87Bjgcgc86C2EFJIrGPwnDefBxvy6VG5hAmEwO5XR8BSdkghmltwfMCSpO3Xemrt/OigbsuMdqlK6YyWwYfVIUiPmXAx0ogTL/nUFCKzFfeIxS1v4ou52d/I5GkfCs6fyVr4HI0JfDdDyoUORceETsDkE9u1QsLp5RPrTSVcgeope6MhuoGDFVjJJPQ9N6qqoHFsbaKNi7quWVjg9u9LWSMCVum1+Y4Pp0oqStBjy9cEUF5MTzeXSgbYk86DV7HSfYXmvPJHDEh8RYwDkc9tsVC2s3iUToxZlXWc9e9be0ZZPFkdiYfKEHIdz609akJMdROnwx5fjVeL5WwuuGgaTP7bt5lOGXPT+9qlJ4cgJlCvEG5H9rr+lCxojDxrlgpUiq7h8l1f8PaOfQjwzkO+nSCuP60y78RJXVllJfa3xEg5ALQuJB4544wxUKgYnpmm4I41ngUhd1GGO2fhWrpTd380OQpTDJkcwOdM4PYnJKgco/wkMhZgqvjf1GDUUtpZuJi4diqlVULnOsj0/rmoTX3gxiCNVfSc6yOZ9BTHDGdy0jOTIdv+2j3Yr1snLbpc3MUhI1QnLZXdhmi3rKWlZGDMuNQ7bUpNdSW0sIdFeZpOh+56+p/Si30ZWUyRZKOucD7wrnpWcmm6GrNVk4aVJzkEmtxsyoFkYMFGCccq3wxdNoex9KAyusuEOfXpTZGnQsNdxyOTwyATkEdqZUI+CW5YpBZlcDwyrINsdSO4pyELpwpyOYBGNqEf8BNDA3I2/HvQuIyeFZzvnGEP5VONlBwMAHvRGAcYIBB2wauuxF9zjSHUIkq8l2yNwKdg4el1Db6kJRiUcY5EHnQ+Jk+3nGwJxVxwXayI5/aN+dTXmx2hy0gWGBYtbvpGNTnJ/Gtykp5tgO/M1gIG4HxrGdCDqxgU2mtC+ReRcnURnsCKBIThic7iiSs2+lTUQmhV1EA9jWeZeKJKNStpznSN62WV8AnZhg561CSVYk82yke9UY2AUazgChezqAHiVukktrDIDNGACuOWTim4sNDoIyV3GetVFxbGG/kuCyskhGwG4qxeRYl1tkgClUnyGcFQjBc+Jxme3SNsqAxY1C9uXjElxGoch9Pm22oSiduKzvE7Kr+VjjkKbd4ItMNwuY/uE9TSNeB1p2atQSpLd9jQggExdmPU45CjzuFIQYU6dhilXiZpIskBmUkKOu/50ih7ilqrLCMIgXVyxqY1Xi7S8cNDnSX0eYYzvUrm6fMgQDYgHP7PWloUEdsHiC6QfLg5O550zdOjox+Q0s5t7hY2bVGfdfniptbtKkmk6mx7vfcUtP9qYSi6iHG1KPe3n1ncwAhUUgIVGD359a5SvZzTRcxOLi8Yq3k94DvVTxfiL2cj3CBmQDOleZ/vnQ+BPM1/MZLnWVlI0k7Y7L8qDdSGR3WVQVyQoPrnFUlkqOgxhb2N8OuoZpLSePWUuQSQ53XoRj40y8JlmkLTareJsZzsKqeGk2dsI5A0kUQLEgeZQeo+Hatpc3MfElt4ZYXs51LOGG7E7eU9+W1FNKKROSbZ0N+EJIY4VQCMdKreCyzRXj+LK8qrc7OxJ8hHzpu7tpBFAjyY0xqHPU7b1XR+NIzra6lU7ANsWwcjHptQcv+tB43jLm9tEjlkYKoLHIJGQAedVcF61s03hrk6/L+IxvUeIcZdZIQ0Ek0buVJBwyc8gjqfSoSxFbljGMxuFbluvxpozcZtCOKcFYxJCY50uJWaTxFDam6nqKuo2FxwxWX3kyN+mDS95ATY2h/Z9Krru7u7Gzle0Ct94o4yAe+1dLMovjIWONtWi0jmS3gaSVggXfUeQque9lvvLDGUifmTzYfoK0+u+t7QzIEJy8gG6gY51Z2yokCgpp22AHL40qdRGr3UaRRHp0/dxg01BM5dfFwQTsSeVDRA5yDg9jRWjbQF05PftRja2dKmbvJ/Y7iOZ/+A/lk2909DTkUoZQVOQdwaTkjZ7ZoplUoR7xNczBxKfhs3hOXa2B3AGSnqPT0rQpIz8bLG/hlluiUXZTkHYVbcIjkSxCuCjaycEb86q5XMrK5dXBAZW5gj0plL25ZPDGnV3xU/WV0yjxOrRYSMq9z1wKTnuhJcx26EDT5pN+XYUhf8T0qI7V1Mp951Gw+HzpjhNpHFDqmkBmcZPpRcmkKkWKOSvIH4CgP5iWkODW2kAXEe/qRzpcuyPjO5GTU3MrGIWUoE0EZDdxSLXC203hzZNuw58ylMM+VJO5G+9J3qiaIqoztkd6h6lMdwtDTESzCRcMhXKkcqjeTJDErufNnAUDnVHfStHwIxxSvFKGAGk7kdh1FPcNWW4W3aQs4hiC62HvHqTTrUjqbQeG5WS5dC+FRQ2jGMUOe8s7+wnmt5RIImK7ftdq1fR+ySLcKVLFSPDP3gelVnB7cyDwGAQFzI4B97kBRa91vsBO0OWVwjuyzH7Vj5Se3an+LKjtEqkeWPKsDy3qn4/axKzGMscKPswcE5/sUxYW5hsID5idGkknOME7f1oSdW0NFKVA0uJHfwJUJlzgMBucd6Ol9FJMvg6JIguHC8ieu/ehu8Iu5ZQWaZEBKY2JO3OgcGgjgikjKgPnUw6YJ+dK51Q6jdplrKirGZoWDRgZG24PTNK8Jt0aTMiB2AJTP9+tCuxNBHMkZzgDVj9nNQHEDa8VWFAfBSDUSBuzHGMemPyp2oqqETbTTFZS6TeDEuXfZGH3T3PwoTRztdmacFWB1Kh5g9z609DJbvcRsXBQ+Ush909DVlxK0aVUKjMybED7wqfB5MakvBoU1jyVJdxLhIj8d/FwNYY56+tJBIpb1imj3yqsdgajIrqSiqVckZ7gdaclRI7i2W3QYCLsRy9TTpWlRKWm7GI5ys8lu5LrCwVWz0PT8KldFbKdZZAAqHc9T2xQmGmWEkkmWQamxjUc0bjEae1xs+Svh9e+aEounMMadR+RDiMkt6hlMXs6SyBww97Yd6tLX7W2hikILll1kjc9s9zik55ka3RFTyq2QvemoYZjw0yxkC5EglTPIntVYK3yZPJSXFFzxHQtsq7c8CucmlSfxopnKWoGHI5uewFan4+t5xH2Ce2eMkeVweuNwR0+NKXgA4jpUfZxxDCjkDk1nySUsthhFxhTHlYiMLHE8dsgB0e8zDuauYoy6KygFDyIpPg7iRHgfAdUyuRuVP/n86etgkCFYowCxyR61WVWr7EraugrqkKf9WKUNw0irIudLAHHasu3wpkJ94YA9aRtZtEstk5w2otEemOo/Wi9x0FUnbHZJ5ipCeYno1I30atr0gFlwJF542olxcG1Ck7sThR3NbgthcQBpxlydWc4P8aSEmtsaUU9IXsGWKxkL6isbnKjfA5gAVrh/Eo+JwzskUsATIOojljOcj8qx4bm1EjRsI1YaScA/ClLCCe3sZYVKzRltRON96dxuXJdhFL215GOFxL5Gdd9Ox9aegufEYhAdI21Y50glh7MjSNLI8vMZOw+Aqwt28eMSADPIjHWp5Hy2isFx0wgfoKFcSKt1FucEFD8c1KU+HG8p2CDP49Kr5Hy1uGJ1hdTZ7k5oQXtdnS+5UPCRVbLbKNz8KUtJ/HjKKwVwxKZ3ypP6ULiEyxxLEpJaTzN6DNDEDmzjuItpI+w510YLjTDKXutGXymGfw49y25zvvVlb6rOJo9ZwRqzjketI28kd5KjrhZRgyJ6dx6VayyrFA0jqSFXJ2z6UzW0kLaatgbhV9klYHI2w7de5FJcPtiVM8QZpNZ0pnbfma1KzW1upkXXazbkctJ7irOKSC24XGbVWbxQdL46dyau0pJIknxZT3lsjzeGsjNPKcueg7VZxqLfhqLOMyDA0DmW7Cq2NhDI17KCUjOFXq7dAKasGlu5Rd3RGnOmNByXP986Wq/8Gi2L8Qt3gADkZmUF1P7Q+Wab4ZErnw8DeMrmg8VCmaEliZzkae4FZaXCwKs6sD5wowdiev8ASs80/VSouq9JvyQu7tLOFdtcmsK2sZ643oSwI9411ylZcE8h+Aqy41YwSkuzaTNhV9H+6R/Cq/xlso9V0VdlABAHvMe39T+FaJR40iMWpbOL4fdtbzac4Unl+tfQp7pPqy0vm1EMgViD/D+tfMZFKylkYFQc4POvoXB5LTiP0SEdzcJGIkOti2NBHI1m6S1ySZ6f1CCfFsA84vnEhIQgZcncDHWtiR5n1Ox0AciNyB3qis5XSVoJW3Y5XB2dR27/APinOM3TWtjHOpYIX0uPwyKrGTjByfcyTx8sigi5xIbaOcAmLxVAB5qc8/gaPxfQzxpGQZtJOgtvj0HxrmOCfSA3lnLY3UiaRuN8H8KnxhBNcWTys7FQVDIMsFO4P4V3rRlFpIDwSxTuQ1aSGUKXzz3GNxvVzZykXTRuSULYBx/fSq2xt09pkKvrQnWcjB5dqZuiRHJ4Tby4GfU7UHPgkLGPJsBeqTfreQNp8M6AV+98ayyHtF6xuQVL+ZSBs3wp+KFG4ZPEseGgKnUDnVtvWNEs1vGsXlaLDxk88/8An50jj/JB5LszOJo9nLb3UQAIGCPTt/CrGNlcB1YOrAMCOxpG6Z5rRgR64O+K5++4jf8ACOH25sVTzysCzrkA52FFzUoE1BqR0l7IdYEQV2jXUY+4B/Ok7iZ5Q13ZhS6xts491wNs1DhTSG4muHxknLY5AnmB+Nb4nbmFvaYApRxgodw3cMO1Vik3QrtCdtc3l/FZzXYDNrfBVcZGwrqF2wBsMYAqh4NcRiOBhbskMr6VUDIRvl61dTXEcKt4gzhdWAN/73pHHwHl5MvE8S1bIxkjLHYD1oVjEPBxEx0L1O2o96UaSe/ZRIBFGPMsY5D4nrVtw9kKOQBowAPWqxjaoV3HbF3ibOGGQelVDXY4dO5ckRAMXOM7AZrp3hGPszvywa53iqqZJNEOvUuA590NyOaRY3Gw+opCv1mnE4ozbh1iEpDq4wdWBj+hqHGo57VHurU4ZgM5XUBg88fCocMWO1gignIGJM6xsDnv/Cm+KyB3FrI32bLkjPvUrTVIoqTbE3Ms1rZXUygStGQ+Ns+oq3s212AGoo3NTjNUkUYCgIH8GPng8hXRJCiWyleWQq0XadIGm7KV0aDjMZhjJUg5UdQRvS1nLdNe8RDyyTllCbHbSG5gfKrDjTN49sgCgEtlj2xyFJ+IqMN9Mn3eh59K6LUly+AOLTpF09oZrBEbaRE/jVYnEZ7HgjxrCJPBOAGJ07nrijX3EpIbQ6ctI2FX1JqvuI28FbedydQywUkAmkWRybSHePik2OXBlurOw+x0yaDLIi8lJwBVrZRCK3RWI1Icn41X8NjfwZ20MCoQBj1FGK3MrBIW0rjJYbt8BXZJ9kdGCpkeOaGdJ9QJjVsoD5jkY2qp4RA4sLeAIVIdnfK48xq24vapa2kaIAJNRPPOc9z+FC4XBdBo5HKeG2c42I7VWTppsSKTTQ7xSErbWkiuzNbyg455G/8Af4VyllDczyzGeU3CCTIzvhsH9DXS37u08kStpj8HWR33xiquzgQOUt20HGSQM7/3mhOXKnY2NVaPn0shDHngHbfFbt1uZNUUDlkf3o+hAOaVZjv09TT/AA6+i4cjSzqxZ9kAG4rJDue9mVRurLPhdl4ptJY3eMQnLIyYGcnkc8qP9MLwItvY6eR8Qnf1A/CrPhU6XZjZVBidc9sjFctdXFzIeIQX5KXVuNXm3wQRt8MVoeoUedhueW5eCdvavFGj3EoQbFVzufSr7h9882pXQhlGwHblXCC5lkOZH1b9TVtwa7lF/EruSj+XBNRi2mbOowc4uTOzvW8JbPVDhWz9qCffByB/Cny6GXkDpby+lE4YVu7VopFEiAYeMjmOuPUc6Q4jG9nfvDI2r9luWR0J9abqMbSUkebglb4s6OyK/VdxIxAMmTn+lUsNx7PMjOToB5Z51acMliuuFiAY3TRz61QOI1Uz3rlVhYqoHmJbrgfrTTUvbxEhx93Iv72eKKyEqLqeQhIghz4hP5etUPEbcXTwpdO5aLkFOwqK8RnZ0ays20xghGuXyFzzwo2FFguL+aTSy22rqRGNhVvTRBZB0yXYZUEQy2HLgYBAHJh60V1MvDZkL6ph58n9Kg/jozLPOXOd8DApeTxp5hbWrAHGqRyMhB0/E1mc2smi6gnj2J8W9ot7OxFveG2mYgaFfTk7Df0q1ujL7RBPISWhjUS6eWTzxSVzAqTGNl1aSPfWiwyy5a0lU6HGUbmD3FVcqdsTjdJFpdukNvGsKgh25jfIxtR+FnTbOSTjSoPxxVVYK8kE9nISHjGpD6Hn86ajJihESnyDf1zXSzcFVCrHyLaER5a6cHWi4Uk7Ck+JQ6Y1lhwRIoDx9G9aIZtPDG33YGluIS/YxEPyGAR0NaIOopMhKO2xewhguFmhbzLjdGHmA/vqKVugr2whlDGWF9KuRuQORz8KHcAzATxPolVvubYPQ0vHfyXssnixKjRkAlTs23PHSpzjtMrjk9oZ4eoLtG7E61K5PrXQPEEtreJCW0sF7nYVTcOWBLwLcTRrMF1LEzjV8SKdtOIQfWRYyBomOnUDkBhtTRpglJ0Q+ksRjt4ljUCVSHRj3/8Aw1TmJZEBlUajuD1FXnFk9od3LbJtiqW5lVGAAAxyzWbqZKEaRp6WDm7YTh0UV2yxTgeJEdUZPbqKhdTCeXygKuNgKHH9lBNcEgbaE/7m2/LNZlHAm8SOGJ5AqmVgOfIepp8VcOVbYmS1Pj4RfR/Z8JZ87Fc7fEVBoTBEjk/aMcYzjTW+Jy29pYLbeINTDCjqT3pK54pFcwKsbB5VXDEDABpnwi1fcCU5J0u4tI7TPl38TSep51aWd3BIFQHwmAwFY7fgaStkjgVckF2G/YelaubLVAZFI0g7jrXLJHI6YJY5QVosOL2g8GKZjhkyfjnp+tLcAtvEmllYYQDA2qvtbyVXWwkYurElM80wN/wrppHh4Xw9HIUctXTJqqhHlSJ82onwuKREDM8bM+RgHYUjcSvNJrkbJHSp3s5ExUjbP9KV16uWBWBJ9z6i0zvvoddK9jEHO8bFSew/s1L6cu1jfWvEIQjGWMwzAjIYgdfwP5VzH0a4kLS60Sf8OXAPoe9fRZ0tOJ8KzPHHcRxjVLGxwQAPeH4VqhUo0eRli8OflWj5arw6WDBgehBp2BtMaTRyawo8yk7qaX4zaxWl+62qSC3YBote5IPr2qFp4oLGPA8u+azS0z2Y1ONnccA+kCeOikGOUDzDOzjrVzxLjdisBikYTyc00blfia+cNcvFDqR18RWyMjf8KY4FrM8UlwrGLUSWYbEjluedMs0uNHn5ehjGXNHW/RjinE5r4Qs0b2y6mb7IK2DyIqd8ZJ+IDWixtkkgDuTjPrjFLRiL2s8QEzGY+YSa9s46CmONcYtI4rZ48PdSxA5IwpYZGSfw/pVoS4xtswTxuc6iu45bMjzTQySYeOMED9o5p60XVIcbbgH0zXK2Ut1JIs2nRJnS7NyPeutsrhbeHWwV9R2XqNqSGVO7Oy4JQaSIyvqldgQcnbIzRbMeCHnbcFgWJA8xpTWCRjYU/fvFFFDDFjSRqyN8n1qeFcpthzPjFIHEfFuDNIoYglt+1CZdUsT5wUJ29DtW3kCWrsDszAZxzoCzKqa3ICoMknkPjT9Q9pIXAnTbIX0s8V1G8L+G2oAnb3Tzq4URhg9w6pEObEgVT2k4vLgmW1EkJXCajjUe+O1V3FLOa747a/4QtajTjQTgLnfJJ513HlFMV6k0dPxO5V/8JZR6sbE/dX40K8dYrVA5GWOBv0Aokfs8cLC3cMoPm33B65qlvl8WQOxPkbK79aOTO4u6Ox9OpqrHLSSLMiM+C64GeVDEEVtdS65CcLuqY586SSQhyNJBA59qNJbS24S43cXHMHmpHL8CKXFmeW00Uy9OsdNMQEKy395fTK6OSNCyHJIOx3/SrOzaOSIoukDGVA2qt4j46KwiKiQjljO3ag8MudVzbqrBZCwBVulTlKpqi2PFeNtnS2lxKY5IZmLaVyrd17H1FIXaB3LIc0Se6WwkFyV1LHkkftDligxSRyprJ8NMFjn7oqnUR5NE+nm4p2N3MIaxtLRCA5zNIT0HIf36Vzt+okvLa3Z/JFscodPPI+Pxq4u7zx4576FJBbDw00kbhQD880KV0EOokbjy1bJUY8TPibnPl8kWceL40rF5TzY9vTtWPIoQaSu/Qd6qlujpdLplWRCcb8x0NV8162sMCSBuMCvLlylI9vDiXFHSW1zKsoWRlA6ZOM1aQ3B0FHwNQ3r5496zvlnLH16V1XCL6Bo4lly8wwqoo2PangpRaZPqMSUbY5KRBdRzIRqU7ZoP0g4nd8SuTZ2Yxpwy6N2O2/pTX0jhlhtraaVAkniZYL0T1pcWuIfaVbTJyUgbnvivSltW9HjQVP5PkNzfW9xbLPlUn14ZBnGO4odpNDKNPjaZCcBSNj+PSqJiyNg/iDW1YjcHeqeiq0bo9VPkdKivHIVdGDLucdB3p+filzKx8F3iQpo0qx3HrXKRcQuFnWRpWLKMZJ5jtXRHwZoRLbjQAASBnBB6gVDJBwNuHLHM9kmleUKJGZgg0gk8h2osb+GhOCaWDeXJIz+VEXLbDc4rPI9GNDeu39l/y+qbO8jE/lUfEmaNWLqY22KnbSaybEcaxhhnrQg+AAxHOlthUE9l3wVmjje3yZNWyj7qGuofhEd9wmCz2dkBMUh2Kvz/AIZ2rh4OIOrxYxpiYYUbaq7bhF9G8QCyYikAwzDOk+tWxu+55HWY5QkpROUtuIz2k2gnwWjYhgCRqOevr0rquH8Q9rGFXznfA5Y9KLxX6JWN7Mbya4ktnlGWAdSurv65+NU0VtNwrjIS5lRsYIaPYMNwDj41LNgcdopDLizxpfcdOoCDkCQKXLTqzNcOvmPlRRsookLh9LryO23U9a3dIQhznHc1ONrsZpRTexKa8cpHHk4TG2eZ7/lQJJGeTzzOygeSM+7nvjvQrhgBnVg7U3wzjXDbGJ1mKLcczPIuduwFGFzltjyioQqKsvrRhaWblv8AMOMA9hS7zNGm5Ge4PKqmXjcWotod+RBB5jvULjiCybg4UKMA1onljGHGJlh0+SU7khyzuFgupogSROwZcDIDAb5+NPTnWp0gAEZIx1rmVvWScMgwMVeQzLNCrqGO24G5rK5OXc1vE4bHLHh3iRmefaIYwOWo1l5MXcDICKM0E8XZLNVlVoguwyeQJ2z60nKQELlixG5zWtSx48ft7mKUMmWfu7Grghzk5zzpVAkdyk2hSVYHPpmoS3AO3TsKFCTJqAOmNPedh5V+JrDbcrR6SilCn2L/AInD7REQgyshGD051WyyXSSxWNqkEgxqnxh/KT39PSmofaY+HB5G0wSEeErbNjufSlYzb2k7XKsiS6d3677V6LWk2eX3uMSyjdUsfBO5b3uxJ6VWyIluBHEvkXZQelRh4lG5ABGxxzrckoDqc5GQdqzdTkU9I0dNgePbKfjSxFEbSRKhOrA5g1SO2fdJLdhV1xlQrOGyUkOtW5fhVLbTm2uYZgMtG4cKeuKnBaPWg/ba7ltw36N397AtyAkUTbhpDjbua636O8LSxxdFhIyc5SMD0Cj171Q2/wBJri5MjXoTQgBWNRg4z/Wmn+kYkC6Nwu4Uk/xrZjWJbZ5fUPqJtxoteN3ZnkcSnIVPDOe/Wq1b648BIJSpCZCleeOlUM3FJrk6GI06ydhzNSjuN8cznAJqPUZObpFOm6ThH3dz5U5DZ2FawPStmPAyTgUBmwxxXpo85yruTfODirvgUxME0DLqJXUuOe3T4VRZJ6VZcMYRuWYHYYUdM0uT7S3Tv/paLXXthTtT1qQiNIxHLkRVZC2T696YmnCqI1J2571gkrPbWQO0uptTbb8qwMHyCPhSniZIwT1reskcyfwpeLLRyIamRk3UHT3othxKazbCMfDzup/SkVlYHc1PUp3yc4o00O4xyKpHUS/S+YWL28KedkI8RiSV9R2qm+tJ7i7W4vZmlcKFBJ5ADaqwsS2wrZRpEY45Gi22qZFYMeJ3FF9w7jM0MxTxGMbuGI7HuK+iyypNbRsupg6ggDnivjUVyYm0mux4R9KDDZFZRqKqQhO5G1TcXF6MueCnTj3B/SHjBt7021pp0LswIByeuT3rnJ7l5jliSTQbl2knMrnLMdWfWpxSBMsFUk996bikWxw0N211NbzBnLAYxjO4FXMV9HLEN8OBurYw3wNc5IzyEscknfNSDMijzZO3rSTxplXH5OllLRzMullDbpqGMiuo4MQsC4bbHeuA4U0k0zfae6ucOfyq94fePFIjocsDUJJxZLLj5R0dTKviOVSPX8Bml72AxKFeRF75O3wpu3vJJoPImSx3xsN+tc7xmSFZyZ5pGdSRoXbPw/Gi1Zjgm5UwEsgLsI5Qcb7nGauOFcGvZAk1+fDsvf8ADLbv226D1NcynEbITIz275Q6gwfOe2fSuif6SpeQ4RxGqgeIc41NWjp8cbuQOslkUeMUWPEb1riR3fSq40gDkormZ5vaZGCjUH2CgZpfiPH1OYYMSLnzHv6CqVL1lcmIlD0PUVTPLlpA6Lp3FOUvJbGb2LTDKy6wPusDgU/wziaufEaNAsJB1PIRnftXLswJ18ySd62jHVkg5+NQUTc4WqZecVufaXbSRguWGOuarHj3Dcz+VEsy0kmFGcDfarCO0RojJJIIkBxqwSSaKXgRvgqEEcaAACTnYGioGBHmGSOVabSrsFOpeQbTjIoMshdiykJGuxYmqcLRP1URnnCsBEWB9etHinLFQG0nJpBwioZSzBckJk7saVn4y7tqwmnAUKBsPX40eFg9dWcg7lhuaGCAd69kfUnCf3XY/wC3T5Vr6j4R+67H/bp8q9Wj5x5n8HkO0ntkbM8fiDsGxTJlwypp0LzVfQ+teszwPhH7qsf9unyrX1Nwonfhtlt/7dPlSShZWHVNeDywjhIwdsj1oEswVsyEDO+9ervqjhnL6us8dvAX5Vv6m4Uxy3DLInubdPlU1hRofXyrseU/acKcEcth+tTtpUm2SUK3/WcD+NeqPqbhWcfVllj/AOunyrDwThIG3C7H/bp8qPoIK+ozT7Hl+WF4kLu6aQd2zt+B61AYYjwZ0kY8wua9RLwjhj7Pw6zYDlmBT+lSPBuFqPLw2zHwt1+VL6C+S37pO/tPLUcmCAxpxCq2zEOASK9LjhHDNJ/9Os/5C/Ks+qeG7D6vtP5C/Kpywr5Kfucn/H8nlcZL4BznrVtBblIQ5ZcHbGa9JjhHDBy4daD/AEF+VaPDOH7j2G1x/wDCvyoSw35Jw6+nfH8nmaUaSCW2I5VpCB2716bHCeGkb8PtP5C/KonhPDc/8vtP5C/Ku9D/AEtH6m0/t/J5pWTSNseoNFiuCMgkDPXSDXpD6q4b+77T+QvyrY4Vw3P/AC+0/kL8q79Ovkd/VH/T8/8Aw85KFz4oIPfB/rTKXscaHJJOM5Jr0IOF8PHKwtR/or8qz6q4cefD7Q/6K/KkfTKXkX9zf9fyfCuFcbl8RU1432bnit8U4r9rJoKuz+/IQMnsPSvuo4Vw4crC1HwhX5Vs8L4ecZsLU/6K/Ku/Sr5J/uG74fk85vMArBtg/PSKVkcatq9LfVXDv3fafyV+VZ9VcN/d9p/IX5UV06Xk6X1Jv+P5PM+zHI7cs1hbScbb869Ltwrhv7vtP5C/KsHCeG4/5fafyF+VN6C+Rv3J19v5PNcUoGASPxNMIVKjByfjXo36p4b+77T+QvyrDwrhw5WFqP8ARX5UP06+RF9Sf9fyed7dysgOcH41ZJdmfaQjAyMCvuw4Xw/P+Qtf5K/KpDhtgBtY2w/0V+VD9Ol5FyfUHL+P5PgbqDtleuSTzoF3GhgyTIAPu9STXoMcOscf5K2/lL8qw8OsW96ytj8Yl+VOsX+kH1j/AKnmriU8HhIkTglcb/sjt61SNJjOjGx5V6w+qOGHnw60PxgX5Vo8H4X+7bP+QvyqqxJEZ9U5Ps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9400" name="AutoShape 12" descr="data:image/jpeg;base64,/9j/4AAQSkZJRgABAQAAAQABAAD/2wBDAAkGBwgHBgkIBwgKCgkLDRYPDQwMDRsUFRAWIB0iIiAdHx8kKDQsJCYxJx8fLT0tMTU3Ojo6Iys/RD84QzQ5Ojf/2wBDAQoKCg0MDRoPDxo3JR8lNzc3Nzc3Nzc3Nzc3Nzc3Nzc3Nzc3Nzc3Nzc3Nzc3Nzc3Nzc3Nzc3Nzc3Nzc3Nzc3Nzf/wAARCAC6AQ8DASIAAhEBAxEB/8QAHAAAAgIDAQEAAAAAAAAAAAAAAwQCBQABBggH/8QAQRAAAgEDAgQDBAcGBAUFAAAAAQIDAAQREiEFMUFREyJhFDJx0QYVI0KBscFSVZGTofAkNIOUMzVicuElZHN08f/EABoBAAMBAQEBAAAAAAAAAAAAAAECAwQABQb/xAArEQACAgIBAwMDBQEBAQAAAAAAAQIRAyESBDFBEyJRBTKhFBVCUmEjceH/2gAMAwEAAhEDEQA/APpviiNSzZYqcc6lE4XRI7Eu+6jOwpObM0gODlcZHehYFszPqL6eQP6V5EJV3PRcbHmypZ9bHVsBn+NQt5pVmC5bVuD6YFbCPI5bTsF8oxUZJgWZkUhnABGOtXW+wr+A8OpAzMxOtu/Kscy+PoJO2wx1FRaNkRsnJULt6kUSKbTMqyLkohGqmUZXsRtXo3IWhI5ls4znbJoCyOuqNmYYIB351iyGTDEAqr6hWRRs7amzrLaj8KLdnV8hy8vunqM7HesLs4wuQS4zv0qIl0xs251cye1ZDraXQowMZLdweVOgS0FncoxkydPLY0SLWCo1bty3qQiDqFfqcfgKI6AyKc7jcCmRNsJkKq+bdjjnWmcqfTGakcDGdwu/KtlQU1EbkU1C2b1ZIwefrUkJ5McjvWaRtvy9K30O4yKPkU3jAODnPrWsdK2M7b7YrROPdogMIypzkGhljz30gb1LzbDPOtuBpOB/HrStWEg2SDgHblvU9QCeY8qhjYY6isB8RB0JoJ0dRrUWUFTjfvzqXMHc7VoLyGdwKxiShGMHrQCbDal0g/GoOdEYQc843OaxsmQEcj1FSyBljg70G7OSBl2JVA2/XapsxAyD0reDqDAbUKTY+maSTasZEELFwDn4VJn0bZ68qhMzYV1IBHesOWA182POpX3Q5OQlVBDZBoLSEFd+frUTI2dBxp/rUJm0oDsAGGTQchlGjbuwOlScHB50DxH1Eb5O+xo0zIclNxtjHpQAdtbDB1HFTemUilQGdhBMolbZ+S0ZZ4ZZFjiijUbecj8qBxh0nkt1ChmbcY/Kl5iVtfGjU7DLY6EdKp2eju6tlqrl5FWNfKraQ350BrqKO/uGZQxRQUrVjc+JZ2mNJLtk56DekzFJFxUxKMpsS3ZetWXbRN9wxuS066mz4rDV6dayWd3uHXzacayo7UKaYErLGCUd/LgcqsLMiaD2hgGIGRtvjka5bOkuO0BgkRAI3Awzb57CjmOSLZXHh89WOnakriIO0cqOxIm0lR1zyp+ZwGeMYyU0rmi40juVsjEQ6KACM7/hRLR1EgTONGRg9RzFDkQ2+kjUxZgo22CjmalBJHPKoUebocdRRiqBaasIXeSRgCVx3plDpYkjJUgD+FKzBkkHgx6yNiKdYEopYYY9Pzp4+bJy8UZJy2OnfLVsAacDbcEUOSTKFgARnbeto2sDGdudGzq0FJBOFreN88qiD5t9jRcAY61y2IyKjfANbGNW/StjbOwrRGem1NQCRz03qM2yZPKpIT2FDeXDaCN8VzejqszACnfbntWs4wT05Adagsmf1rckgXCnGMCppjUbdzqAQ4z3rTgAqTkYrSgEDOMjfPpWzgH0I5+tHucDRXDAZBUdu9S0D3W5as861KxCgIBlgaFCw1pHISzhc5/GpydDeBiVsRNoOCOtBAzHjO560UMApDc8f0oGoCQoSNxnHap5GwxMmCkaT93bNLySkRleRBGKICDgjdDvk9aWl8QzADSU6989KhJ7KwjZJW1eUjfoTWxCJE0MMqPezWlBJ8wBBO1QSR2uZY8FUIBDUUvkd/4RMg1acbY5Y2xQ5srpVWGAc79RUpnUXKR4wWOBULmKMzRtklkUgHOBQ8UOlRC3e3uGllC5kRiAOx70SJQVuISoYuNaZ5HIrcCw2sK6BnXhmPfPWq67vJRe2sUGnDBlYY3J6b1dVFULxb34LLh8SpAracFj9mvQUG3k9pN/MysgTMYJ5nHWjIx8SCDHukAnoDzrOKXKW8aeHEcTvh8bYPXNNSexHd0xdohY8PgjeUgyMSMnkD0qUN7FYrvEQrjSQvT1o3Eo/a5YQxxGEDHHTG9KXUIeNdakLq2H6UFqVoCXJUWXDAvtbgEENGHAxyPSlp3xeKGOzEj4bVvhqJY20cwYMy4QjkQuc03cQxJcmQ7qzrkfHG9Xq0id03RkUrvZqZgVOMBT27/lW7WERIkuPDjQ5OebH+zSE13jirxSkA8kBGxp/i05EEsSp7qcu9dKk7Ak2qNW14JJ5WCkeCzByeR7UzHrlkSR+Wk1WcPXRZyNJHpMrZ23x8atEJWCME4PIilTdbOa+AEjEhVTAweQpyHAUHGAR/CgmEMAQN+1GQEBs8/hQj3thm1WghxnI3qXNdzWo1G2d9qmwCgk8gM8qvFEWzlfpnxubhcltFbOylgzuVXOw2A5HrXR2kontYZQdnQN/EVy8+m6mkklXVqbIyKf4NepEzwStiPI0E8h0xSpNNtjapJF4SVIxk745UGTzPqJGR0pkEEj0obJlsgDJoSjZyewC88Dr2FQmXWhGMEEc6Kx8NQq8zzNBAwxPpvUWqKLZLVri1HqoqSuSAg8xAzmpIVZdI225VBX8OV3YYXT2pkqA0QUvqj8TBfHTlRNIB1qN+oqMHmPiNuW/oK2w87Bjgcgc86C2EFJIrGPwnDefBxvy6VG5hAmEwO5XR8BSdkghmltwfMCSpO3Xemrt/OigbsuMdqlK6YyWwYfVIUiPmXAx0ogTL/nUFCKzFfeIxS1v4ou52d/I5GkfCs6fyVr4HI0JfDdDyoUORceETsDkE9u1QsLp5RPrTSVcgeope6MhuoGDFVjJJPQ9N6qqoHFsbaKNi7quWVjg9u9LWSMCVum1+Y4Pp0oqStBjy9cEUF5MTzeXSgbYk86DV7HSfYXmvPJHDEh8RYwDkc9tsVC2s3iUToxZlXWc9e9be0ZZPFkdiYfKEHIdz609akJMdROnwx5fjVeL5WwuuGgaTP7bt5lOGXPT+9qlJ4cgJlCvEG5H9rr+lCxojDxrlgpUiq7h8l1f8PaOfQjwzkO+nSCuP60y78RJXVllJfa3xEg5ALQuJB4544wxUKgYnpmm4I41ngUhd1GGO2fhWrpTd380OQpTDJkcwOdM4PYnJKgco/wkMhZgqvjf1GDUUtpZuJi4diqlVULnOsj0/rmoTX3gxiCNVfSc6yOZ9BTHDGdy0jOTIdv+2j3Yr1snLbpc3MUhI1QnLZXdhmi3rKWlZGDMuNQ7bUpNdSW0sIdFeZpOh+56+p/Si30ZWUyRZKOucD7wrnpWcmm6GrNVk4aVJzkEmtxsyoFkYMFGCccq3wxdNoex9KAyusuEOfXpTZGnQsNdxyOTwyATkEdqZUI+CW5YpBZlcDwyrINsdSO4pyELpwpyOYBGNqEf8BNDA3I2/HvQuIyeFZzvnGEP5VONlBwMAHvRGAcYIBB2wauuxF9zjSHUIkq8l2yNwKdg4el1Db6kJRiUcY5EHnQ+Jk+3nGwJxVxwXayI5/aN+dTXmx2hy0gWGBYtbvpGNTnJ/Gtykp5tgO/M1gIG4HxrGdCDqxgU2mtC+ReRcnURnsCKBIThic7iiSs2+lTUQmhV1EA9jWeZeKJKNStpznSN62WV8AnZhg561CSVYk82yke9UY2AUazgChezqAHiVukktrDIDNGACuOWTim4sNDoIyV3GetVFxbGG/kuCyskhGwG4qxeRYl1tkgClUnyGcFQjBc+Jxme3SNsqAxY1C9uXjElxGoch9Pm22oSiduKzvE7Kr+VjjkKbd4ItMNwuY/uE9TSNeB1p2atQSpLd9jQggExdmPU45CjzuFIQYU6dhilXiZpIskBmUkKOu/50ih7ilqrLCMIgXVyxqY1Xi7S8cNDnSX0eYYzvUrm6fMgQDYgHP7PWloUEdsHiC6QfLg5O550zdOjox+Q0s5t7hY2bVGfdfniptbtKkmk6mx7vfcUtP9qYSi6iHG1KPe3n1ncwAhUUgIVGD359a5SvZzTRcxOLi8Yq3k94DvVTxfiL2cj3CBmQDOleZ/vnQ+BPM1/MZLnWVlI0k7Y7L8qDdSGR3WVQVyQoPrnFUlkqOgxhb2N8OuoZpLSePWUuQSQ53XoRj40y8JlmkLTareJsZzsKqeGk2dsI5A0kUQLEgeZQeo+Hatpc3MfElt4ZYXs51LOGG7E7eU9+W1FNKKROSbZ0N+EJIY4VQCMdKreCyzRXj+LK8qrc7OxJ8hHzpu7tpBFAjyY0xqHPU7b1XR+NIzra6lU7ANsWwcjHptQcv+tB43jLm9tEjlkYKoLHIJGQAedVcF61s03hrk6/L+IxvUeIcZdZIQ0Ek0buVJBwyc8gjqfSoSxFbljGMxuFbluvxpozcZtCOKcFYxJCY50uJWaTxFDam6nqKuo2FxwxWX3kyN+mDS95ATY2h/Z9Krru7u7Gzle0Ct94o4yAe+1dLMovjIWONtWi0jmS3gaSVggXfUeQque9lvvLDGUifmTzYfoK0+u+t7QzIEJy8gG6gY51Z2yokCgpp22AHL40qdRGr3UaRRHp0/dxg01BM5dfFwQTsSeVDRA5yDg9jRWjbQF05PftRja2dKmbvJ/Y7iOZ/+A/lk2909DTkUoZQVOQdwaTkjZ7ZoplUoR7xNczBxKfhs3hOXa2B3AGSnqPT0rQpIz8bLG/hlluiUXZTkHYVbcIjkSxCuCjaycEb86q5XMrK5dXBAZW5gj0plL25ZPDGnV3xU/WV0yjxOrRYSMq9z1wKTnuhJcx26EDT5pN+XYUhf8T0qI7V1Mp951Gw+HzpjhNpHFDqmkBmcZPpRcmkKkWKOSvIH4CgP5iWkODW2kAXEe/qRzpcuyPjO5GTU3MrGIWUoE0EZDdxSLXC203hzZNuw58ylMM+VJO5G+9J3qiaIqoztkd6h6lMdwtDTESzCRcMhXKkcqjeTJDErufNnAUDnVHfStHwIxxSvFKGAGk7kdh1FPcNWW4W3aQs4hiC62HvHqTTrUjqbQeG5WS5dC+FRQ2jGMUOe8s7+wnmt5RIImK7ftdq1fR+ySLcKVLFSPDP3gelVnB7cyDwGAQFzI4B97kBRa91vsBO0OWVwjuyzH7Vj5Se3an+LKjtEqkeWPKsDy3qn4/axKzGMscKPswcE5/sUxYW5hsID5idGkknOME7f1oSdW0NFKVA0uJHfwJUJlzgMBucd6Ol9FJMvg6JIguHC8ieu/ehu8Iu5ZQWaZEBKY2JO3OgcGgjgikjKgPnUw6YJ+dK51Q6jdplrKirGZoWDRgZG24PTNK8Jt0aTMiB2AJTP9+tCuxNBHMkZzgDVj9nNQHEDa8VWFAfBSDUSBuzHGMemPyp2oqqETbTTFZS6TeDEuXfZGH3T3PwoTRztdmacFWB1Kh5g9z609DJbvcRsXBQ+Ush909DVlxK0aVUKjMybED7wqfB5MakvBoU1jyVJdxLhIj8d/FwNYY56+tJBIpb1imj3yqsdgajIrqSiqVckZ7gdaclRI7i2W3QYCLsRy9TTpWlRKWm7GI5ys8lu5LrCwVWz0PT8KldFbKdZZAAqHc9T2xQmGmWEkkmWQamxjUc0bjEae1xs+Svh9e+aEounMMadR+RDiMkt6hlMXs6SyBww97Yd6tLX7W2hikILll1kjc9s9zik55ka3RFTyq2QvemoYZjw0yxkC5EglTPIntVYK3yZPJSXFFzxHQtsq7c8CucmlSfxopnKWoGHI5uewFan4+t5xH2Ce2eMkeVweuNwR0+NKXgA4jpUfZxxDCjkDk1nySUsthhFxhTHlYiMLHE8dsgB0e8zDuauYoy6KygFDyIpPg7iRHgfAdUyuRuVP/n86etgkCFYowCxyR61WVWr7EraugrqkKf9WKUNw0irIudLAHHasu3wpkJ94YA9aRtZtEstk5w2otEemOo/Wi9x0FUnbHZJ5ipCeYno1I30atr0gFlwJF542olxcG1Ck7sThR3NbgthcQBpxlydWc4P8aSEmtsaUU9IXsGWKxkL6isbnKjfA5gAVrh/Eo+JwzskUsATIOojljOcj8qx4bm1EjRsI1YaScA/ClLCCe3sZYVKzRltRON96dxuXJdhFL215GOFxL5Gdd9Ox9aegufEYhAdI21Y50glh7MjSNLI8vMZOw+Aqwt28eMSADPIjHWp5Hy2isFx0wgfoKFcSKt1FucEFD8c1KU+HG8p2CDP49Kr5Hy1uGJ1hdTZ7k5oQXtdnS+5UPCRVbLbKNz8KUtJ/HjKKwVwxKZ3ypP6ULiEyxxLEpJaTzN6DNDEDmzjuItpI+w510YLjTDKXutGXymGfw49y25zvvVlb6rOJo9ZwRqzjketI28kd5KjrhZRgyJ6dx6VayyrFA0jqSFXJ2z6UzW0kLaatgbhV9klYHI2w7de5FJcPtiVM8QZpNZ0pnbfma1KzW1upkXXazbkctJ7irOKSC24XGbVWbxQdL46dyau0pJIknxZT3lsjzeGsjNPKcueg7VZxqLfhqLOMyDA0DmW7Cq2NhDI17KCUjOFXq7dAKasGlu5Rd3RGnOmNByXP986Wq/8Gi2L8Qt3gADkZmUF1P7Q+Wab4ZErnw8DeMrmg8VCmaEliZzkae4FZaXCwKs6sD5wowdiev8ASs80/VSouq9JvyQu7tLOFdtcmsK2sZ643oSwI9411ylZcE8h+Aqy41YwSkuzaTNhV9H+6R/Cq/xlso9V0VdlABAHvMe39T+FaJR40iMWpbOL4fdtbzac4Unl+tfQp7pPqy0vm1EMgViD/D+tfMZFKylkYFQc4POvoXB5LTiP0SEdzcJGIkOti2NBHI1m6S1ySZ6f1CCfFsA84vnEhIQgZcncDHWtiR5n1Ox0AciNyB3qis5XSVoJW3Y5XB2dR27/APinOM3TWtjHOpYIX0uPwyKrGTjByfcyTx8sigi5xIbaOcAmLxVAB5qc8/gaPxfQzxpGQZtJOgtvj0HxrmOCfSA3lnLY3UiaRuN8H8KnxhBNcWTys7FQVDIMsFO4P4V3rRlFpIDwSxTuQ1aSGUKXzz3GNxvVzZykXTRuSULYBx/fSq2xt09pkKvrQnWcjB5dqZuiRHJ4Tby4GfU7UHPgkLGPJsBeqTfreQNp8M6AV+98ayyHtF6xuQVL+ZSBs3wp+KFG4ZPEseGgKnUDnVtvWNEs1vGsXlaLDxk88/8An50jj/JB5LszOJo9nLb3UQAIGCPTt/CrGNlcB1YOrAMCOxpG6Z5rRgR64O+K5++4jf8ACOH25sVTzysCzrkA52FFzUoE1BqR0l7IdYEQV2jXUY+4B/Ok7iZ5Q13ZhS6xts491wNs1DhTSG4muHxknLY5AnmB+Nb4nbmFvaYApRxgodw3cMO1Vik3QrtCdtc3l/FZzXYDNrfBVcZGwrqF2wBsMYAqh4NcRiOBhbskMr6VUDIRvl61dTXEcKt4gzhdWAN/73pHHwHl5MvE8S1bIxkjLHYD1oVjEPBxEx0L1O2o96UaSe/ZRIBFGPMsY5D4nrVtw9kKOQBowAPWqxjaoV3HbF3ibOGGQelVDXY4dO5ckRAMXOM7AZrp3hGPszvywa53iqqZJNEOvUuA590NyOaRY3Gw+opCv1mnE4ozbh1iEpDq4wdWBj+hqHGo57VHurU4ZgM5XUBg88fCocMWO1gignIGJM6xsDnv/Cm+KyB3FrI32bLkjPvUrTVIoqTbE3Ms1rZXUygStGQ+Ns+oq3s212AGoo3NTjNUkUYCgIH8GPng8hXRJCiWyleWQq0XadIGm7KV0aDjMZhjJUg5UdQRvS1nLdNe8RDyyTllCbHbSG5gfKrDjTN49sgCgEtlj2xyFJ+IqMN9Mn3eh59K6LUly+AOLTpF09oZrBEbaRE/jVYnEZ7HgjxrCJPBOAGJ07nrijX3EpIbQ6ctI2FX1JqvuI28FbedydQywUkAmkWRybSHePik2OXBlurOw+x0yaDLIi8lJwBVrZRCK3RWI1Icn41X8NjfwZ20MCoQBj1FGK3MrBIW0rjJYbt8BXZJ9kdGCpkeOaGdJ9QJjVsoD5jkY2qp4RA4sLeAIVIdnfK48xq24vapa2kaIAJNRPPOc9z+FC4XBdBo5HKeG2c42I7VWTppsSKTTQ7xSErbWkiuzNbyg455G/8Af4VyllDczyzGeU3CCTIzvhsH9DXS37u08kStpj8HWR33xiquzgQOUt20HGSQM7/3mhOXKnY2NVaPn0shDHngHbfFbt1uZNUUDlkf3o+hAOaVZjv09TT/AA6+i4cjSzqxZ9kAG4rJDue9mVRurLPhdl4ptJY3eMQnLIyYGcnkc8qP9MLwItvY6eR8Qnf1A/CrPhU6XZjZVBidc9sjFctdXFzIeIQX5KXVuNXm3wQRt8MVoeoUedhueW5eCdvavFGj3EoQbFVzufSr7h9882pXQhlGwHblXCC5lkOZH1b9TVtwa7lF/EruSj+XBNRi2mbOowc4uTOzvW8JbPVDhWz9qCffByB/Cny6GXkDpby+lE4YVu7VopFEiAYeMjmOuPUc6Q4jG9nfvDI2r9luWR0J9abqMbSUkebglb4s6OyK/VdxIxAMmTn+lUsNx7PMjOToB5Z51acMliuuFiAY3TRz61QOI1Uz3rlVhYqoHmJbrgfrTTUvbxEhx93Iv72eKKyEqLqeQhIghz4hP5etUPEbcXTwpdO5aLkFOwqK8RnZ0ays20xghGuXyFzzwo2FFguL+aTSy22rqRGNhVvTRBZB0yXYZUEQy2HLgYBAHJh60V1MvDZkL6ph58n9Kg/jozLPOXOd8DApeTxp5hbWrAHGqRyMhB0/E1mc2smi6gnj2J8W9ot7OxFveG2mYgaFfTk7Df0q1ujL7RBPISWhjUS6eWTzxSVzAqTGNl1aSPfWiwyy5a0lU6HGUbmD3FVcqdsTjdJFpdukNvGsKgh25jfIxtR+FnTbOSTjSoPxxVVYK8kE9nISHjGpD6Hn86ajJihESnyDf1zXSzcFVCrHyLaER5a6cHWi4Uk7Ck+JQ6Y1lhwRIoDx9G9aIZtPDG33YGluIS/YxEPyGAR0NaIOopMhKO2xewhguFmhbzLjdGHmA/vqKVugr2whlDGWF9KuRuQORz8KHcAzATxPolVvubYPQ0vHfyXssnixKjRkAlTs23PHSpzjtMrjk9oZ4eoLtG7E61K5PrXQPEEtreJCW0sF7nYVTcOWBLwLcTRrMF1LEzjV8SKdtOIQfWRYyBomOnUDkBhtTRpglJ0Q+ksRjt4ljUCVSHRj3/8Aw1TmJZEBlUajuD1FXnFk9od3LbJtiqW5lVGAAAxyzWbqZKEaRp6WDm7YTh0UV2yxTgeJEdUZPbqKhdTCeXygKuNgKHH9lBNcEgbaE/7m2/LNZlHAm8SOGJ5AqmVgOfIepp8VcOVbYmS1Pj4RfR/Z8JZ87Fc7fEVBoTBEjk/aMcYzjTW+Jy29pYLbeINTDCjqT3pK54pFcwKsbB5VXDEDABpnwi1fcCU5J0u4tI7TPl38TSep51aWd3BIFQHwmAwFY7fgaStkjgVckF2G/YelaubLVAZFI0g7jrXLJHI6YJY5QVosOL2g8GKZjhkyfjnp+tLcAtvEmllYYQDA2qvtbyVXWwkYurElM80wN/wrppHh4Xw9HIUctXTJqqhHlSJ82onwuKREDM8bM+RgHYUjcSvNJrkbJHSp3s5ExUjbP9KV16uWBWBJ9z6i0zvvoddK9jEHO8bFSew/s1L6cu1jfWvEIQjGWMwzAjIYgdfwP5VzH0a4kLS60Sf8OXAPoe9fRZ0tOJ8KzPHHcRxjVLGxwQAPeH4VqhUo0eRli8OflWj5arw6WDBgehBp2BtMaTRyawo8yk7qaX4zaxWl+62qSC3YBote5IPr2qFp4oLGPA8u+azS0z2Y1ONnccA+kCeOikGOUDzDOzjrVzxLjdisBikYTyc00blfia+cNcvFDqR18RWyMjf8KY4FrM8UlwrGLUSWYbEjluedMs0uNHn5ehjGXNHW/RjinE5r4Qs0b2y6mb7IK2DyIqd8ZJ+IDWixtkkgDuTjPrjFLRiL2s8QEzGY+YSa9s46CmONcYtI4rZ48PdSxA5IwpYZGSfw/pVoS4xtswTxuc6iu45bMjzTQySYeOMED9o5p60XVIcbbgH0zXK2Ut1JIs2nRJnS7NyPeutsrhbeHWwV9R2XqNqSGVO7Oy4JQaSIyvqldgQcnbIzRbMeCHnbcFgWJA8xpTWCRjYU/fvFFFDDFjSRqyN8n1qeFcpthzPjFIHEfFuDNIoYglt+1CZdUsT5wUJ29DtW3kCWrsDszAZxzoCzKqa3ICoMknkPjT9Q9pIXAnTbIX0s8V1G8L+G2oAnb3Tzq4URhg9w6pEObEgVT2k4vLgmW1EkJXCajjUe+O1V3FLOa747a/4QtajTjQTgLnfJJ513HlFMV6k0dPxO5V/8JZR6sbE/dX40K8dYrVA5GWOBv0Aokfs8cLC3cMoPm33B65qlvl8WQOxPkbK79aOTO4u6Ox9OpqrHLSSLMiM+C64GeVDEEVtdS65CcLuqY586SSQhyNJBA59qNJbS24S43cXHMHmpHL8CKXFmeW00Uy9OsdNMQEKy395fTK6OSNCyHJIOx3/SrOzaOSIoukDGVA2qt4j46KwiKiQjljO3ag8MudVzbqrBZCwBVulTlKpqi2PFeNtnS2lxKY5IZmLaVyrd17H1FIXaB3LIc0Se6WwkFyV1LHkkftDligxSRyprJ8NMFjn7oqnUR5NE+nm4p2N3MIaxtLRCA5zNIT0HIf36Vzt+okvLa3Z/JFscodPPI+Pxq4u7zx4576FJBbDw00kbhQD880KV0EOokbjy1bJUY8TPibnPl8kWceL40rF5TzY9vTtWPIoQaSu/Qd6qlujpdLplWRCcb8x0NV8162sMCSBuMCvLlylI9vDiXFHSW1zKsoWRlA6ZOM1aQ3B0FHwNQ3r5496zvlnLH16V1XCL6Bo4lly8wwqoo2PangpRaZPqMSUbY5KRBdRzIRqU7ZoP0g4nd8SuTZ2Yxpwy6N2O2/pTX0jhlhtraaVAkniZYL0T1pcWuIfaVbTJyUgbnvivSltW9HjQVP5PkNzfW9xbLPlUn14ZBnGO4odpNDKNPjaZCcBSNj+PSqJiyNg/iDW1YjcHeqeiq0bo9VPkdKivHIVdGDLucdB3p+filzKx8F3iQpo0qx3HrXKRcQuFnWRpWLKMZJ5jtXRHwZoRLbjQAASBnBB6gVDJBwNuHLHM9kmleUKJGZgg0gk8h2osb+GhOCaWDeXJIz+VEXLbDc4rPI9GNDeu39l/y+qbO8jE/lUfEmaNWLqY22KnbSaybEcaxhhnrQg+AAxHOlthUE9l3wVmjje3yZNWyj7qGuofhEd9wmCz2dkBMUh2Kvz/AIZ2rh4OIOrxYxpiYYUbaq7bhF9G8QCyYikAwzDOk+tWxu+55HWY5QkpROUtuIz2k2gnwWjYhgCRqOevr0rquH8Q9rGFXznfA5Y9KLxX6JWN7Mbya4ktnlGWAdSurv65+NU0VtNwrjIS5lRsYIaPYMNwDj41LNgcdopDLizxpfcdOoCDkCQKXLTqzNcOvmPlRRsookLh9LryO23U9a3dIQhznHc1ONrsZpRTexKa8cpHHk4TG2eZ7/lQJJGeTzzOygeSM+7nvjvQrhgBnVg7U3wzjXDbGJ1mKLcczPIuduwFGFzltjyioQqKsvrRhaWblv8AMOMA9hS7zNGm5Ge4PKqmXjcWotod+RBB5jvULjiCybg4UKMA1onljGHGJlh0+SU7khyzuFgupogSROwZcDIDAb5+NPTnWp0gAEZIx1rmVvWScMgwMVeQzLNCrqGO24G5rK5OXc1vE4bHLHh3iRmefaIYwOWo1l5MXcDICKM0E8XZLNVlVoguwyeQJ2z60nKQELlixG5zWtSx48ft7mKUMmWfu7Grghzk5zzpVAkdyk2hSVYHPpmoS3AO3TsKFCTJqAOmNPedh5V+JrDbcrR6SilCn2L/AInD7REQgyshGD051WyyXSSxWNqkEgxqnxh/KT39PSmofaY+HB5G0wSEeErbNjufSlYzb2k7XKsiS6d3677V6LWk2eX3uMSyjdUsfBO5b3uxJ6VWyIluBHEvkXZQelRh4lG5ABGxxzrckoDqc5GQdqzdTkU9I0dNgePbKfjSxFEbSRKhOrA5g1SO2fdJLdhV1xlQrOGyUkOtW5fhVLbTm2uYZgMtG4cKeuKnBaPWg/ba7ltw36N397AtyAkUTbhpDjbua636O8LSxxdFhIyc5SMD0Cj171Q2/wBJri5MjXoTQgBWNRg4z/Wmn+kYkC6Nwu4Uk/xrZjWJbZ5fUPqJtxoteN3ZnkcSnIVPDOe/Wq1b648BIJSpCZCleeOlUM3FJrk6GI06ydhzNSjuN8cznAJqPUZObpFOm6ThH3dz5U5DZ2FawPStmPAyTgUBmwxxXpo85yruTfODirvgUxME0DLqJXUuOe3T4VRZJ6VZcMYRuWYHYYUdM0uT7S3Tv/paLXXthTtT1qQiNIxHLkRVZC2T696YmnCqI1J2571gkrPbWQO0uptTbb8qwMHyCPhSniZIwT1reskcyfwpeLLRyIamRk3UHT3othxKazbCMfDzup/SkVlYHc1PUp3yc4o00O4xyKpHUS/S+YWL28KedkI8RiSV9R2qm+tJ7i7W4vZmlcKFBJ5ADaqwsS2wrZRpEY45Gi22qZFYMeJ3FF9w7jM0MxTxGMbuGI7HuK+iyypNbRsupg6ggDnivjUVyYm0mux4R9KDDZFZRqKqQhO5G1TcXF6MueCnTj3B/SHjBt7021pp0LswIByeuT3rnJ7l5jliSTQbl2knMrnLMdWfWpxSBMsFUk996bikWxw0N211NbzBnLAYxjO4FXMV9HLEN8OBurYw3wNc5IzyEscknfNSDMijzZO3rSTxplXH5OllLRzMullDbpqGMiuo4MQsC4bbHeuA4U0k0zfae6ucOfyq94fePFIjocsDUJJxZLLj5R0dTKviOVSPX8Bml72AxKFeRF75O3wpu3vJJoPImSx3xsN+tc7xmSFZyZ5pGdSRoXbPw/Gi1Zjgm5UwEsgLsI5Qcb7nGauOFcGvZAk1+fDsvf8ADLbv226D1NcynEbITIz275Q6gwfOe2fSuif6SpeQ4RxGqgeIc41NWjp8cbuQOslkUeMUWPEb1riR3fSq40gDkormZ5vaZGCjUH2CgZpfiPH1OYYMSLnzHv6CqVL1lcmIlD0PUVTPLlpA6Lp3FOUvJbGb2LTDKy6wPusDgU/wziaufEaNAsJB1PIRnftXLswJ18ySd62jHVkg5+NQUTc4WqZecVufaXbSRguWGOuarHj3Dcz+VEsy0kmFGcDfarCO0RojJJIIkBxqwSSaKXgRvgqEEcaAACTnYGioGBHmGSOVabSrsFOpeQbTjIoMshdiykJGuxYmqcLRP1URnnCsBEWB9etHinLFQG0nJpBwioZSzBckJk7saVn4y7tqwmnAUKBsPX40eFg9dWcg7lhuaGCAd69kfUnCf3XY/wC3T5Vr6j4R+67H/bp8q9Wj5x5n8HkO0ntkbM8fiDsGxTJlwypp0LzVfQ+teszwPhH7qsf9unyrX1Nwonfhtlt/7dPlSShZWHVNeDywjhIwdsj1oEswVsyEDO+9ervqjhnL6us8dvAX5Vv6m4Uxy3DLInubdPlU1hRofXyrseU/acKcEcth+tTtpUm2SUK3/WcD+NeqPqbhWcfVllj/AOunyrDwThIG3C7H/bp8qPoIK+ozT7Hl+WF4kLu6aQd2zt+B61AYYjwZ0kY8wua9RLwjhj7Pw6zYDlmBT+lSPBuFqPLw2zHwt1+VL6C+S37pO/tPLUcmCAxpxCq2zEOASK9LjhHDNJ/9Os/5C/Ks+qeG7D6vtP5C/Kpywr5Kfucn/H8nlcZL4BznrVtBblIQ5ZcHbGa9JjhHDBy4daD/AEF+VaPDOH7j2G1x/wDCvyoSw35Jw6+nfH8nmaUaSCW2I5VpCB2716bHCeGkb8PtP5C/KonhPDc/8vtP5C/Ku9D/AEtH6m0/t/J5pWTSNseoNFiuCMgkDPXSDXpD6q4b+77T+QvyrY4Vw3P/AC+0/kL8q79Ovkd/VH/T8/8Aw85KFz4oIPfB/rTKXscaHJJOM5Jr0IOF8PHKwtR/or8qz6q4cefD7Q/6K/KkfTKXkX9zf9fyfCuFcbl8RU1432bnit8U4r9rJoKuz+/IQMnsPSvuo4Vw4crC1HwhX5Vs8L4ecZsLU/6K/Ku/Sr5J/uG74fk85vMArBtg/PSKVkcatq9LfVXDv3fafyV+VZ9VcN/d9p/IX5UV06Xk6X1Jv+P5PM+zHI7cs1hbScbb869Ltwrhv7vtP5C/KsHCeG4/5fafyF+VN6C+Rv3J19v5PNcUoGASPxNMIVKjByfjXo36p4b+77T+QvyrDwrhw5WFqP8ARX5UP06+RF9Sf9fyed7dysgOcH41ZJdmfaQjAyMCvuw4Xw/P+Qtf5K/KpDhtgBtY2w/0V+VD9Ol5FyfUHL+P5PgbqDtleuSTzoF3GhgyTIAPu9STXoMcOscf5K2/lL8qw8OsW96ytj8Yl+VOsX+kH1j/AKnmriU8HhIkTglcb/sjt61SNJjOjGx5V6w+qOGHnw60PxgX5Vo8H4X+7bP+QvyqqxJEZ9U5Psf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576397" y="546506"/>
            <a:ext cx="2700203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iles.teologiacatolicainterativa.webnode.com/200000415-e081ce17ad/JESUS_SANTISSIMO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37" b="16287"/>
          <a:stretch/>
        </p:blipFill>
        <p:spPr bwMode="auto">
          <a:xfrm>
            <a:off x="323528" y="291347"/>
            <a:ext cx="2232248" cy="27740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erickwillian.com.br/blog/wp-content/uploads/2010/12/Batizado_bia-14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2" r="17198" b="9308"/>
          <a:stretch/>
        </p:blipFill>
        <p:spPr bwMode="auto">
          <a:xfrm>
            <a:off x="2474170" y="378553"/>
            <a:ext cx="3516021" cy="26245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a12.com/files/media/originals/santissima_trindade_2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35" t="2181" r="13310" b="679"/>
          <a:stretch/>
        </p:blipFill>
        <p:spPr bwMode="auto">
          <a:xfrm>
            <a:off x="5932549" y="299617"/>
            <a:ext cx="2846659" cy="28466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c1.staticflickr.com/3/2068/1525852417_d19eafffab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3" t="3940" r="3458"/>
          <a:stretch/>
        </p:blipFill>
        <p:spPr bwMode="auto">
          <a:xfrm>
            <a:off x="4579117" y="2696718"/>
            <a:ext cx="4169347" cy="393952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6" name="Picture 20" descr="http://1.bp.blogspot.com/-KC5jpYIEm30/T2unjGK7z9I/AAAAAAAAAN0/ovZhcI44Wec/s1600/Pai-Filho-e-Espirito-Santo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0" t="8748" r="14290" b="19073"/>
          <a:stretch/>
        </p:blipFill>
        <p:spPr bwMode="auto">
          <a:xfrm>
            <a:off x="753201" y="3520978"/>
            <a:ext cx="3686850" cy="29769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8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799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800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801" name="AutoShape 11" descr="data:image/jpeg;base64,/9j/4AAQSkZJRgABAQAAAQABAAD/2wBDAAkGBwgHBgkIBwgKCgkLDRYPDQwMDRsUFRAWIB0iIiAdHx8kKDQsJCYxJx8fLT0tMTU3Ojo6Iys/RD84QzQ5Ojf/2wBDAQoKCg0MDRoPDxo3JR8lNzc3Nzc3Nzc3Nzc3Nzc3Nzc3Nzc3Nzc3Nzc3Nzc3Nzc3Nzc3Nzc3Nzc3Nzc3Nzc3Nzf/wAARCADNAPYDASIAAhEBAxEB/8QAHAAAAQUBAQEAAAAAAAAAAAAABAACAwUGAQcI/8QAORAAAgEDAwIFAwIFAgUFAAAAAQIDAAQRBRIhMUEGEyJRYRRxkSOBBzJCUtEVoSSSscHhFjNigvH/xAAZAQADAQEBAAAAAAAAAAAAAAAAAQIDBAX/xAAgEQACAgICAwEBAAAAAAAAAAAAAQIRAyESMRMiQQRR/9oADAMBAAIRAxEAPwD2J51STbEQeMkUxopJX3LWelu5LLSluVZdyckv/uKdZeKGksyyxkYBO4jituD+GNlt4i0lNX0S4s3GJGQmNvZscV8+67plxo+oy2dyf1I8ZxnHIzXqem/xFt/9RaK+YeVzhx0FYDxzrcGt6xJPbL6TjL/3YGBXX+ZThKmtESaZmyzHqTXMn3P5rmK7XciBwJ9z+aeSeOT+ajFOBqkBIpzwSfzXRkHkmuAZqVBu4PWgBLnoSacAV9+aQUg4NSqNwx3qbGF6ZdfS+YyyMkhGFOffrXov8M1hnY+TKS0RJYOOefavMVTPHetZ4W1WTw6d4Rd838pxnjuGrD9EOUXXY4ume2Cu1mNJ8XWl3CjTkI7HBUdq0sbrIgdCCrDII715MouPZ0ppkN5KYoXKgltpwB1qktra9nlV2mUknLEDBH71ojjvQE9xNAzmRY/KAJATlz+1EWJowX8UbrybNbNrjDsQSqpy/wAZ9q8sI+T+a03jm5muddmWSYSrGdqENnj3+9Z3aSea9j8+PjjRzSeyMA46muYJPU1MVxxXVStWCIQhPvUoQqOtEJDgZNRzkKKix0DSNt7moWkJ7n8118k00Ka0SpCOHJ7mmnPuakxTSKAIiT7mmnPufzT24qM81IHCT7mlXCKVFDN+PH0lzKsVzZxNbuArZbB+/tR+qa5ZQ27WtjmSGUYJUcE/evP7BYpHCSsF3EAE9q1dpFZIqQTkEZBVlPWsJ4oR6FZmNVjSK6YQ8IcGg6vfFs1q14sFlAkaxqNxX+o1Qc1tB3FMR2likKcKoDgFdp22liqA6pqdOahAqRKACUG4YPX3p6rtPNMibsfzRaAScHr2NQMYE3eoDp1qyIluABFCSNvXHehIlKvgirjR7r6GQ7ovMR+nPSibraBIC/4mFEWZJEIfP8uOfvW60LxhdW8AguUWREXAOcEfeqfUzBepEUL7wPVuAA/FDW1qpDKhPTJ+DXPk45I7QRlT0ep2WpJc2Mdw2HONx2dqxXjjVYruIJazEyKhLkHpz7iqhLm4t4v0Znj55CnANVd2S7sxGC3XFYY8CjKzRztFHOhLdKYIsckUe0W5+lceLsK7+VGdFeEy1FQW+eSKLt7MyNwOKnuVW3jxUSnbpDSK64IjUiqyUlzRMzGaSueVtHzVRVDBPL96cI+MmpnGKiL9hVW2SxjgCh3yaJZSRk0O5HOKYiIimGp0j3kZ70beaaILUSM+G6baltDKk0qeBzSoCzqD1D4qy89YpldZfUq+k/21XIrMcAZNEW1nNdOViGSBnHemIGdmZyzHJPUnvSBqee2eF9jKQw6j2pixFiQSBjrmgBoxXQKW3FdApgOXjtTgAa4DT1waAEEqWGB5G2oMnrSQURA5jcMvBosDn07IPUCPmprclWw35q1hkhniAlHqIxmor3TzbxrIGDIx4qeaapgPjjEg+aJt48/pv17UJYy7WCvyD0rW6RpMd7cRRzyCJW53/wCKxyS4dmiVlSoaLrk+9Taexa8C9m4ra69pOmm1CWoX6lAF9J6gdz81lraxaG9jJGMMKzhlU4MTx0xXNttVhjvVVeJjgCvQLzS90W4L1Gay+oac31IQL1oxZYyBxplFFbEIXIp8Fk0jYUZzWjbSzhI1X71Yppken2pnnABxkA0pZi1EzcsEdjb5fAOKzV0Xu5SQOK0F4k2qXB2giEGmS2kdrHjjPvVQko99ktGf+mES/NDTEKfmj7uTOQvA96rJCAfc10RTe2QQvljzwKUKrkkjp0+aTZJp0DGNtx6VT0BHKAeR+KiW2eRwqDcT7UW5UnJxXbS9NncCRACP6hjqKnk/gUds9NmNwN8TFUOWx7UPqk8ktwdwIUcAH2rT2urR3aMLdfKkHRXOc1TatLBNDmRw04J6DpURb5bQzPnJNKp44S2T0HzSrViHiKSGdR0OeorRRNDbRx3CxHzSvq5x9jV/eaTYeUp8tQw7gd6ovEIjhZEjxgrg4981h5FkpBVEFzaPdtvUn9bovTDVnXRkZlbIYHBFbC3byrFZHIIUjIA5U/FM8U6LELCLVrQBVl5kTOTk9/gVUZ06Y6MjzXQcUhXcfNbIkcCKeAuKjANPA+KYE0adMGiY1I6jNDx8e9FRk1DGgiH8UaimVQrEkfehYiO4FHW6qTwcVlJjHx2rKDsCsCO4zirzSLxbCaMxo7AD1bzxn3FDWcZyMHIq9sbKO5IDpg+9ZTkmvYqK2aSxSPUD9REoBPJANEXOiq7rJGBu7iodH0yexkDxPujPVTWgrglLi/VmyVrZEsKmJUYZwMVXSaSj3XmEDA6VbUqhSa6G4oAg0+KJjJIAT/0qp1Sxm1SXL5jtV6D+6tIQCMGqvV5pfLMcKn71UZOxNUZXUfIs0McIHFZS/lMjHOTWkvrVtxM74z2zVTOkSEhAC2K7IaMnszs8TN1FBvb8471b3iSKAzDg/FDKoiYO6mupNpEgMlo6IGMTD9qGZT0r0LRM39nJbCOJht5JXkisfqMKWF8TEyuoP4NRDK5NpjqkVLjaMHiojjHSrrU3t7tFkhUo6rhwOhNU7xMBnBx71tGVknYQuxmyVI5yKDclmJJyaJJ2g8ZyKGbrVWFFjp9yAhSSMOB0zxSqGyhLk7ULHHPFKoaVgehm3lupGddxQHDYqr1ZrIsoSIuBkMT3Nb2+sIrSylVM9M8cftWFu3s5JFQgBl4YA8ftXFjlbG9FXDrVmzmARBYlOQxGQTTfFGsRSWsFvB6iQSWBwMHtip9Q0kmyZLaNQo5yF5NZi6jkWLZMuxo+ApHNdMYxbtCdgnNPKsFyRx70UbYfRrMBQ0jjJVOFOMj5rdMQ1etPGQaamM81PM6yAMFAwMdetUI7GxFExyGg1Jo23VGidpMjA9JA70pIaCopenpqwt5V7rVVE1GQn4rGURl7a3EYPPFaPRr6FXAL1j4FZsACr/SrCRmB/lrKcI8dhG7PSbCeOWIbGBouqnRbZY4wS2WAq2rzJKmdEehUqVKpKOHpQtxC0s0eSdvVsCi6VNOhNWYHxLKp1NoPLMcaNyVHqNQ6n4auIYEvLORriJgCAFIYA9OK2lzZPJqcF0oj2INrgjn9qOwBkgDNb+dpLiSoHmbaBPLp6ysSXX1eW3/SqK5tSWYTjDA4WNa9MtYXe+uY8qWTsOmDWL8VJPp2si42qwH8o9/2rTFkk9CnFFp4I02bzZHl3RoPTgjrVd4w8NwLfSvbegFSzAdM1pPCN6bq2DbCjEnKjoasdc0v6qJvKADPw7H2qPI4zthxVHjGn+SPMFxnZ8dQPejDapeQbIwCF53qev7Vor3TbKC6kt0h8qJl5GOT7c0JcWkOnwLtVlRjgueoPtXV5VLaI40ZKXS54y7SqAuOhpmnacbzUIbcKG8xgPTzWvu7WN4V3ThzIOExkmofCmh3lvrMMr27bFz6j0FX5fVsVGp03whp9jAFb17uSfmlV+sbSBhIwwDxilXC5y+s0orPFMp/0u4w3qK4QZ/mNeWWMUy3IM0TkMcnaM4r1vU7BLiNGypC84PeqSHT4YpwowE7ZHetcORQi0ZtWykjdooSkoZUznOOcVk9Qhnvr5n9AQZOPgd6097dzTX09lbRoXU5DgcfPWhr6wNtGitwzDDy4wCD2Fb45KOyWZF9m4qd0ZK5Xng0JMoVsDr3oq+8ySRlx6RwO9QCBmA4JrqTVEka9aJljURxlSMkc1xbZyOlSrbsRjmjkh0QqvNTpnGM10QleoNPUEHpRzTCiWFTkVYW5VSMmq+MM1H20JJGaiUkNItbSYkgRrz71q9Bs57iRdxOKo9JtACC/ArVW188ERSxgeV1Hq2jOK48uS9I1jH+mst447ZFjBGT/vU9VGjPKI2lvGzK5HB7fFWUchaR1IIA6fNcLWzREtKlSpDFSpUqAFXG6Gu0j0oAzsN6kOpTzRN5scvLhVOVxxiq7xVo6XKPft5vrwFUHkZ+K0VppVvbXEsiRrhm3L8Z61LqsXm2Mi+wzwMmrjLi9CatGV8B3bC4msZVUui5DDg4+1bKfAiZj0ANYbw6F/8AUvmLMwOxsr0zyB0rZy3MYVUl4Z84Ud6rKvayY9GfmsxPcq8pIjB4JGP2+ar/ABHYxOpji8vyzjK989c1e6qi3OIo967ecA4quudPF1IJYVYR8FmB44qoyrYMwEcn0F1vu45GG87G7LXp+gGO409ZFUeocexrznX9Nu7zVxBGcwhsKAe3z816F4Vga0s1t5GJ2cDNbZmnFP6RHssxb7O3FKinJHWlXKmWYJtaCxqM4HYE8/igL/UWaPKAhgOuKr4YCAMvjnoO9WEkCiAhJMOenpBoT2FFfpTmKZ5pEJLLzxVk3laijxSxekj0nuKZaWpZSkj7ueuMU6WFrc7gwBz71bexUUUmjLJIcIq47+9cXRFUHdg/A4q5jdWkK7ct8CnGSEyGNgCy9R3rTyyDiinGmQ7eOR3wK6dJULuUDHcVZuxiuFQsVSQehQBwR1oN7oLHLKThQ+wjnHPf70eVhxKy4so422ngkZFQtYKBnPT4orV5R5jyRNlFQLx0OeD/ALkVIEX6R5Anp29j7j/zR5WHFAC2m1wMdewqwt4lj5OAadCVaMcEcD2qOQjJwfxRzcgoutCZLrUFgZtqKpY5/qx2re2McUEe2FAueTjvXllnmKRZV3BlOQa2GkeJEmuFguRsLcKxPGfas8kW9oqL/pr4yM5wM+9FLg896rUnQKXZ1CjqSeBVhEQVzmsSiSlSpUAKlSpUAKlSpUAKuNyCDXahuxK1u4gI8wjjNAHk2saydB8SXwji9W/gFu33rT6Prw1m2+r27RF/Tv5Q4/6fNYjVdOv9Q8SzLeWUwG/btJ2nb2wavG0iHwpdx3BeTyZYziNzlge4JHBr0JRg4pfTFN2bWyLXURnLx4zjLKQQKOsY0KHZjYR271l9B8RwatE1vaNtlyAPMXgnmtLZosa7cYZRkha5ZxcdMtOwYaVEl8bhBgsOAelWMcI4IOGHTFSjDhZMHkcfFQjOcR5ycjNRdgEsQOtKmRDdGpbrSqRnntqYh+mFVmHXildSMMKqYBPvioFeRJPS24HnGcUc7b0GUzx0NHQEcDYHA60y9eIRtk445HXAqEyFZCD6cdu9VGr3e9nj3qkmONwxu+1OwGXOpJaTxJIdqyH9F2P8x/tJ96rdevA0X1NrIqlkG49PsR7EGs1rGrlontr0PtPqjBPIwex+OoqnOuShf1HD7shx/d/8v8/NOx0bWLxAl1o1teFys0bruA5wc7Wx+arrXWkisZI/MIPmbuvJwSf+1YcalMkckUeFRzkge/vQ5mlOcucZzSsDYLrEckF0A54YJFz85qytdYJ0Io7BXMROSfj/APK87DEdCefapRPMUC722gYAz2ppiPSItTL3IjEhHTI6DoP8VZJceZMI4nXI5YmvNLPU5Ipd7Ek1daNqp3s8j5dznk8D4q0wN/kAc4Y+9DuGXkAg/ahLK+DgbmOD80crrICVIP2rWDJYjqV1FC0fnMVYYIJoyw8T3yCC2kuWFtHIGzjLKM+9U10MZOKAZ9prshijJdEcmmfQVrdQXUKywSrIhAIYGp68K0zVrmGS1iE7rDHMGC54BJGTXuUZyikHII4NedmwvE9msZWPpUqVYlCpUqVACpUqVADGijdw7xqzDoSORVD42tba40G4MyZdADHt67vYVoaq/EGlvq2my2aTeX5h5Y1UHUkxPo8s8DQvHqNw5kSOGNwOTyG5xXq1pgFRvBYjB9680uPBetaRqBk0+M3ERIIcOMD7g1u9AjkkijuZ8+ZjDpn+Vq6s7UvZMyja0XaAkFWzik2QwRBipF6U1mCnk1yGnw7kKOaVBSz5PHFKq4iPObaQLF6iTg9TUkupKg9Od3vVdNIF2hDke2eDVXf3ghGSG+dozSZQXqeqhFJO5Rnkisfr+qyCLLtuTOVkHDof8U3Vtaj8t4y27P8ASRg1jp7mSYlIydvsTSYEl/qD3Y2v6x2J7GgcFeDxTwpB9PJ9xTlgZj0JPU0gIqcMDrXURpDhB0ouPS5nAcjCk9T0pDBQ4+PxU8RU4xgfakttGJdkkn/LzRI07cpMbBsfmmhHWhV4+QDxwR2+9MEMsbboCWHxRNjHIJBEep4GR/N8Uf8ASbhlcgj+noKtCFpmqESBJjtPzW0068SRdqcDHQVjRYxXIHmEJKOMiiLKW4051WX1R9mHOK1ixGwul3L8fAqmuOHOKt7SZLq2Dq4bjtVbOi+Yd3vXofnloykiFJSjKy9Qc1vdA/iCun6ekFzbzXDg5LbxwPYVj7PR7m/dUt1XLHC54zW0g8BTN4bVwqjUDklCMcZ4/fFGeWJ0phHl8Nn4d8S2WvRn6YskyjLRP1A9/tV3XmXhnw9qmgaol3KMoFIYK3uOhrfaZeyXZk3wMiocCQjAb7V5mWEYy9Xo2i21sPpUqVZFCpUyRiqkjtTBLlc/mnQrJTSzQ6SEtnPFNkkYPlKfEVhJGetRrBGr7lQKfjinxPvXJp2RnFLoYulCXTerFS3BYDKnFVtzK3fk1UUS2dlfH5pUBPI2ATnBpVpxEeYalfLEnTDew61lNV1hGBwWjf2cYovVJfM3EsQffPNZHUZmkk8tGLZOMHmsqKIbq4e6lwZF292x0odzCqbIwzHu3QU+eAQ4U43Aeobgcmn2UO5g23JJwo+aTGTadYSXMqxxJukb/atdqfhwaX4ddzzNIQGbHNaDwh4eSCBZZFBlbkmtXqmji+014NvJGR96kZ47pGmLs3eWWI5rUWXhea/UzXu6KAj0QrwW+Se1WehaKEvCLqILFC3/ADt/iifE2uTWtx9Lp5VGTBZyob9sUAR2WiWVjCXgjt49nJwuW/cmivo7LVINs0EZboGC4I/esuur6gN3miJ1c85XA/ANG2Wv3EEe1bSLzFBwd5wf2/8ANNCKDXtI+ku2/UYhDlWHQj/NXx0k6losWp2qgThf1U/vx/3oHV7w3pEkkarJj17BgH5xWu8NXtvY6GkHkSzyFS2xFxx9zxVoR55McLvXhs4NERs/lgzJxirTVdGTVbx5YLeWAnBIJxz+3WpbHw/MEInYooHBJ5xT5UBX2UhtXLRnKt1WreSKF498m4MfahrPRroXm0H9EngnrW/0zwzaXFkDLGwcHO7NdUMqh2Q1ZS+FJGtLqOMw743IZDnLDntXrkL+ZGG9xWc8P6BHaRhgNjcgE9dtaSKNYkCL0FYZ5qcrRUVQ7aCMEZHzXBwe2O1OpVgWKopZNlS1HIm7nvTXYmDmZjnNQmUg5xwaJER701oCegq7RAyFlJHBqdojn08iooothLHrREcgfuMjtSb/AINEJkaM4IqJrht+R2p9w67zk0BJMFbg00hBct1uXGKrp5fVk0551GTVfcSF24q0hBpkjdACBSqC3jJj9VKnQHz3qV3tjwMZxyc1TW2wB558knhOcYpX7bpx2J64pkyYAVCGHt3FS0UQM5llAAAGewrT+FbH6m5EjjKx8J96zlvEQS5HA6VuvCqeQkarySOnzUNDs9K0OIPGiqOnX4rQhVxgDjvWe0Q+T1br1JNWkmqWkWR5ysVGSF5wPc1NDINd06Se1/4KTypF5yorzW+029t7h3uI2csxLMecmtte+L4VBW3eNTnjepJI9wKCfxCNR9FtabyOruMYooDEPKHbyETdIOiAc5p9pp2oSzEOu0ccY6Vpv9LhP6x9M27fuHHOc1cWUTvHkD/7AdaKAzsHhQArLNOWJOdp6H9qvYLGJ8AvJhRjbuOD8Yov6fawLE05pBG3fHtVIRCsEaRMm0AdjUcVnJMRsII7kmnyStICQuft2ozSoJFQmQEA9Pmq6QD7TTljYOV5zWk0sqhMWOvX2FCWUQBG7J+9Gi02yGSHcCewqU7BlnGI1Yrzn3NTBQVxQcBdkLPw2KLiJZQW/ak0CIlMiSEOfR71OGBGR0pMoYYIzXNqkYPIpDHZqKV8MBn9qexCjjtTTh14xmhCbGhyDnHFSK4bpUHqQ+vkVKMCPIptCRDdnb6gcUEGbO5TTribOQTQ3mAKT0q0tCsZcz89eaAkuOeTTLib1kg0BLLkmtVEVh7T7hgHmmRlg2TVesjbqPt29IyabVCLS3dSvq60qDV/Y0qmhnzbGuS0roSeiioooZLifaKNlZguxRhfep7ODaAQBz/UaGh2R3MUcIjTqVPqC89Ku9L1hbGLK27hj0LCobWFC/mSZLL/ACHPSiUjVn3Y/eoaGWL3M9ysc11cPKMf+xkqint061I13eSqtsT5ULd9vOPYmu2sHnSD0ggHjI61ZJbB5QjDkf0ipehlYtp6wGJYn+o8kVaWyeX6Yxk9z2rr2zRybVIX570ShSJdo696EgJbeNiwMpyg7e9X8EoWNVAAHxWZMrB+OmatxMVjTHtQ0AfKSSNrcfNQ3KAoABlqheY+WMZB7ihmuGL8sMe1EUwC7W2aN9z5CnsKubXaBk9qpor5djcklRxQEmsvGzEjCnIwOKpQlJiujXmdlYiM9Rx96Msb+WUhJBtYn34NYvSNSleX1tw3+wrRbz5Iljw3cAVXjrTF2apQqYLdaf5oHY1n7bXLeWRIGch/YjrVjNdL5Zy23A61m4/0dh3nerFdMoAzmsff+IVsWZYpUkbG4g85HxU1t4ps7i2MsrpEVXJV2AJqvE6ugs05kQkkE/am+coORx96yNv4zsJ8iOQBskY71I2rGWeI/UKAx6EgU/FJdoVmwXEiZPQ1HdOqRYzj2plrKDCAzDPxQ1+wCfzVmlsdlbdyZbg0PJKQvFRTTerFPRS6ZxW1USVk7nfTApfmipISXwRUiQBauxAPlkHmplYleOooiSE546UhCAKLAjWU96VPKD2pUgPBoYt5yRRqIRgDg16O/hrT7eABIwdvQkZNUuraPbiISJlH9xRyTYzNRggYouFCCBT7q1FvgKxOfikuQo70cQsuLEgsqKBnHU9qvI4lgj3IBx1JrNaVI3nDnrWsSLzLX1Hr14rKaplIobm586TIOKakuSMcmgJnImdRwAxAqaByFJznFaKIrLFiAASRz7UTDeDARunYmql5GwKUTM+cnpRwsLLyWYGILk89xQyN6yvJ+TVeJnGFBrstyyEADp3zVxxisNnvY7eIhASSe9Ulxdb89uak1OcvDG20A85x3qlkmYDIHNdOLGuyGy7GqNHHhFwF6EGrdPFrW1kr+lnBG1SetYZrqQrg4IznFQvIzjJ9618EX2LkzaT+MohLHcwW5WRH9WDwwq8s/FUWrWsizSGEkchjn7V5WWO3GePajrGQKFG0+rqQcUpfnhQKTNfqlt5c8TCTdhfRtOc896z2vfpXJChlfPqGc1eSXHlWMcgTdIoIVmOcZrHXk8kku5mJJ60YkDO213JbziVD6ge/ep21W5kmEplYEHI56Gq9umabmujimSe+eFNQg1TSbadZCs+31LnkGrm52yRkNkEdzXj38O9Vmiv/AKLGUkU4bOCtbbUtXuLPdGh3YIGWNeVlxOM6RqnotPpA8oO7v3o7YqKFxWX068nm1C23yEhu3tWuXliHwcd8VnO0NbAJ1Tk9DQLOQ+Ksr1QpBAqsmA9WKcdgckuM+nr9q7CxY5wTihLdWeUjdjAz0q88tUjUAc4603oQIQD8UqI8vKg5x+1KpsD/2Q=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802" name="AutoShape 25" descr="data:image/jpeg;base64,/9j/4AAQSkZJRgABAQAAAQABAAD/2wCEAAkGBhQSEBUUExQVFRQWGBcUGRUWFxUVGBQUFxQWFBUXFBQXHCYeFxwjGhQUHy8gIycpLCwsFR4xNTAqNSYrLCkBCQoKDgwOFw8PFCkcHBgpKSkpKSkpKSkpKSkpKSkpKSkpKSkpKSkpKSkpKSkpKSkpLCwsKSksKSwsKSksLCksKf/AABEIAPwAyAMBIgACEQEDEQH/xAAbAAADAAMBAQAAAAAAAAAAAAADBAUAAQIGB//EAD4QAAEDAgMFBQcBBgUFAAAAAAEAAhEDIQQxQQUSUWFxIoGRobEGEzLB0eHwQhRSYnKC8QcWIzOiFUNTkrL/xAAZAQADAQEBAAAAAAAAAAAAAAABAgMEAAX/xAAgEQEBAQEAAwEBAQADAAAAAAAAAQIRAyExEkFREyJx/9oADAMBAAIRAxEAPwDyQcmKbl22H5i/EWXbcIQLXHEadRovdjKLTcnKKUohO0QmceoFUqBU6iFQoJNHyfoBPUikqCdorN5GnJ1hRWoTQitXnbWFaiArhoXYUKLolcFEQyV2QBelKqcqIL2AZ3PD6nRbMOIvlBqUwM7nhw6p41TB0bysCefFTa9SVrxeo6CrVClKlS/NdViknVCtGYhoPGYjO0qfVxbtAEXEPKWfgXHMhvmfJViZPEYknUeKSdVjSev5dUK2AA/XbohupU7dmTxJK4lKS55gyTwCxNvkA7ogZkiw+6xJXJbHJ7D1iLg3U9oTVIphWqQZUz7L+IyPUI78E5mYtxGX2Uqi+CruB2oQN11xzXUzVEqjQWDAteJpkA/u6HpwWmNLTBkJdU8ihRT1BIUSn6KzeRoycajNQWI7AvP2s7C7BXC2Cs9cJK4Ga7RmUt0TrxTYgdK1Tu/zceHRIVahJga+aNVBJWmADqtWaLh1OBH5KnYqnKdrVeCTrtkZrV40dJtVh5pd1JyYrtIzSpE5H1WrLPovVpP5eKVfhHHN3gnKuHd+/HilzQq6Onv+ycgP/ThqSeX9lv8AZGi4AHP7roYSuT8YH50WV9lw0mpUNrych4rrSo+1MTI3W5Tc8eQ5LEtiKgJhskc9ea0g4sM0xTS4KYpoxxqknqBSFFPUURWcBXgq2AKgg2Oh+q83RKrYPEaFT1FM02ymWkg6J7DobwHNBFyAiYUzqPRZt/GjJ2mjtQG2zICM0rDpV2uljVtZqYfDxM8LoWJxRBRqY7BKQqXcml4HOhlAqJolL1lpw4pUKBVbaQmXGL8EviTeR3rZhLZGpV45Lh+EOYIK7qAHkfJLVqbmXExxE+a0xmpXEAt1I6pR2JcNQfziqLMfo/Ljw6hdvp0iJIBHGyciUNpxcjwUfamOc918uHBUtrVqQEUwZ4zb7noob0YSuWrFtqxC0AAj00uwI7AuMcoBUKLUhQKo4dETdIJ+iEnSCdolLo0U6GIhhGuibwFJsy8wOAzKmNOSeoCVj8ka8K9SoBYAEfl12143B+9wW8LRbugxJhbeCf026eiw6UECxBw7tEYqA0yW/wCmOanjNUqz92mFPac0b9dn44qJaoj1H/RAeFowJesEs9Mv1SritmEtgVQHWNjoUnvlpg+GkJrEUzpdLzvWOa0Rmpavg2uEttyz/spOLpblnRfh8xonsa4syd9Y+ii1ncVbKVLYh8lAlFqIJKJXULFzvLElEFoRWFcrtoRgmKGaqYcqXRcqWHRco0SmqSTpJuiUtNk/RCepAiJskaJVegzfbzAt91l8jVgzSxe6BrxTFLGl72g2bOQU/CPbPayy6LuQLheftaRSEb2Q175yW2tuAg0m7wm/cnsK0ZzJ00U+BXWKHZPJTKap4nDVHCw9FOdh3N+IEJb39DnnA3C6A9M1LXS9W5WjIlqzUrUCdcEnUzWzxpbA/aY5qfjcQCbCPmmKwU/EOutOYzaIYpT6ioYhIVFZIrUCA9FxD3RAPONEs2oP1GJk2E+CS659DjZKxcucsQotgLoFcorWpo4egxUMOEhRKo0Bqi5QpBNUglKF1SwbJcEuj5U9n4KY3tchrzlUcRiBuhrQA3lrFlKZUM5pphsFl3GjLsgi/FdUbojRZYynB1WDyNEqjhDGSoMpDMju49UrRG5HqmQ6BzUyX2aFcgLKkPbB89OaVdWtK2yreeEpoXiViGFs8koqm02yJHfyKluVMxSX0E50JfEBMVAlzqteEtJ2LyUt6pYw2hTqgWrLNojXSNUKhiAp9ZwGfoT6KnUylRqVqACCRGY8z9UxXqWsO13RHEa9yA2lNzmp2/r47gW9KxdvasXexbpZLreQafBMBsfVPAN4dnFUaJmyl4clU6LoCLlCiIVLCCFNw91QpGyTR8m6SdpKfRKepuWfXxfJymUxhhLglG5JzCN7QWHc9r/w/Vu4LuqbIO/2guqhUKDsCwWUxaOJ+q0428FwwwXIz65urSsYNj6hSnNVTdIE+Sn17O5FaMuhZyUqGPzRNOzS1Zt5WnBNJeKqSkaibriJSjitWGbRHE5FTqVXeBgG2diYVHEn8+yl4gP3SA7e1iInrGa69hC+LMC32H1XFNwOc9AM/HJdvuBOv90J1QZTdC/65w83Wlt4WI9AEOhGpkuKU3r5d6JRrEOvlx9F364PFSm8BOYPtX0U+jT3h39JjJUcM8QJkHpA6BNK7itSKfZkFMolUWJdHyZpG6dpFT6RunqKjpaHWCyfw4uOgSTRDU5Sz7gsO1hge0i1NEq1/aRXuWURqh7KGcz0C6qnsobnkQRwTZ+ubfUMcEhiKoJkd/VO7oOZ8b3+aBisBAsb9IWjIJuLYXDs2yPeDNggvrDXMefMeCLWfDT0U7EukC2ndory+09EqlUu7UDiOnXmEtUPBM1WuFnAiRM2y5EGJSboEgmANfqVpxfXUNFa5SFV44jxCfxNtQRxyClVcM0neIk5yclT9dnpMnWq9vsuH36rk6E6eei1Vgu1vr9Fp9K+WWpOnKFL3RbqFYuC+dfusXXfA4WaeARKP4ZHohtiY8kYEAcAjP8A34Y5h3kJ6g8nNTqLk9hnXVZqUqxhyqNMqZhlSpoaPDTE9htEgwXT+GGSjv4tlm3du0sLR36hzMNaM3nOAPnovO0/8SnPd2aUDK4J+i8V7f8AtCa2MqMaexSJpN/p+I9S6fAKHhqu7cmT/NELy/Jq34pNcr6f/nysx9wCDxaGgcheVUw/+IjDO9SP9LgR6Ar43XxDv7knzRcLtItHDmCbHmCs/Nf6f9x9t/z3RLOBB13ri2QjPqmcF7TUq1mmSNNTwgcei+GU8Q4Gd+ZOpBlfSfY+lSGGbVM7xcWl066D+HghdXPs2ea9R75rg0guME5A8UOvjCZ0A/OKLs0+8pEASyDEmZOm7OSFiME42DczvEaQIgcFs8euzpb6vEzE9oETG9wSjhM6ASBpYa+Mp2uxws5pB9Qp9elNtM+vJbMzsS0Q928uMmGTYTMDW3dKDiaYGdwDJsfzz0TeIbIzP21UcuIqMIeQWSBBsWm43h4hdn9Z9VKh7SI3R8O7mIIv1UutioDg3PKbwPkmdpPHvbZyCct0TrbvSmIqfpGiaX1YWzpek7eEAbxv65rrE03NEltspkLv9mMbzt0T+knIaQISdYixGfDONF03eF4xjVi7D4EHM+SxHuQ9lWa/k96M13HPy7ku2oCZE/nNFYCDeSmn84Nhmk2dO5PUnQJz/LpNglM0agjMefeFXskBRwWOaels9FZoPkSNV5fBYcOcAMgZJOo0DRn3r1FJynjV1PZztJO0XQkaRTtApd/FcvgOIqFz3OJuXOJ6lxXVDPmrXtR7PuoYh9uy4ucDoRJ+qmU6IIvbReTfpuNuqnICOkjyS72EG1j5HomC7Iea5xbzugaT90sdYUe8za31X0j2NxA/ZixwkSXZ5kGR9F833SXSfyy9r7LvcBuxZwz4RnKbkrs3lfUNh4pxMyQIym2XkLqy3H968vs2vFEcxHdCqYPESSP3Q0d+6PmtGf8AFL7VH1mVG8QJB4tIz6FQcZT3HbszNweI4pjaM0yKzMjAqD0dy4eCC6qXgtFzeozm0EAt5G8QtHjqekjE1WEElwAGd/UZqc+uI/07iebQfSUXH41t5aSQJghwv4QSk8Q2BvgtkWiYN75G1lS21KkdpYYS4AiBEx8RLW+V0niHQQTBdmRFgdAL36p17hMucZjeiBlrGiQxGKDj2WkXm0EkcTwKTnvgOGPINx3X69rgg2L5Fpubgx0MLukbGDEmSTnZZiSwOEAtEdb8uMowjoNaXaAakk3WIdASbEDmZ+QWI8jilG1uN4TNIb1gJ0shU8KXuiRle8WEnNNVcWS1oiGiBEXEGc87oTycnM+zXP8Ao5wzmGHZi2c87rsVCLAG/A+sJegDOpJ6mU1hzeT6K8v6nslN4DC7rgZB7r+KtUTdTcOiN2mGuhwOelzysE3c4gxdopyiVPw1SQDe/EQe8aJ+kp6+LZcbS2RTxDd2oJgyDqCvL4j/AA4PadTeDqGkZ8gdO9e0YUzTK8/y4lvV818qZ7B4l4JbTMXPaIaTH8JgjVRcVsGqHPDmOAYQ11vhcRYFfd2OUXbmzGjD1DqS15PHdMyf/YrJyymvK+NjBAFmXaIb5gH1X0AYOnRa/caGiCbcr/JeTxtE79GB8NS/T3zW/Jex2mzeDxxa8eAn5K/PSchui4gADu+X/wAgd6fwNealVvEOP09FBwmNmm06j8PyKd2PVl73aFvneQnz9O9JhMQHgsdcOGXIj7qbhH+6qFjr7pseLSLHvGfNAp4jd3XDoj7WMtbVb+nP+Um/gfVacJ0PbdAA+9gkEdYIEkN65rztGqXtc4/qJgEzbRejo4kVN6kdRIMZOGX1XnsVmWkAEEiJjLOIWrOZWfVS9oUzGnCSch1QqlSnuwZkRG7HfJOVvFHqvLbyDxvJ+iQ2hMSRFkNZ57hOhViNPSCfkhVTl2hOUcFp7pAOuSLhNnPqbwa2S25BIBvawOalRgbPNYt18Mabi1xE2NriCJsViMruMxGIBcN3sk5gT5Diik7x7Q3Tz8pBWquFq0ruadQSRMcb6IVKqRcET0UfFJOnt6uDAta0OFRtpLgASRDRAB1BJ7oTLME1zwGHst+JxgW3yJA6RfiFEo4m97zbu/PVNUsaWB1z2hl1KfGdZtvfrrqc49TVDHh4Y0MuAIj9GZngR4nVT2Ydszrxk368e9AwuIhuUHSPv+WTVBaMS8/7ey2+1LDZJ+gUhSTtApdqYOtR2oDEZhWHdaIOwoO16Zdh6gGe4fr8kVhXZ4LJq+zPlmKYBWYXfCXFvC5cHi/WVbxFcBwnmDzmyle0dLsvaJ3mET0BcAfTyTGOJDWmbgCesC/inlIW2fiQLdPKx9FU2Q7dpuPFx+nyXl2YoExMEOI8yvR4L/YHGSf+RVMllVqdQFvf6pnAVp3mHIgkcxkR4KHRxUSP4Z8EzhsZBBm4MhacUKedWNPsE/CM+UkBw8lP29s/fDarYaZAedSR8MHSbyeQTm06jBu1TaexMwALkAg2jMIeJxbTh3BuYbvAcWg6LVmoV5GvX7ZiSOhMeOaWrun9ZPKw8tE1isVe0jr1SL2ePDmhrX8JwTAVGAEOZvTkQXBw6XhLOxpa/sxOlhx15pgVWgHszxm3KxzhKYiCMzIOnAjPxWTyd/imTWMJ3hIEhomDIPP0WJAVpEEyQsU75NDxaxu1qlIhzd0tPKZT+DZRxLZ3Q18XGR7iLFeVp1HAiDlcD7L0GAx2+JFnDgnl7Xc4aHs62ey4jkQDJ6hK1sA6m6HixydEjl0VKhjJs4j84p2nVGX6edwfFV7YHJUPD1bnlbvtkqFCpaeg7vy6Ni9hhwmid2L7kyDPA6dMlIJLHlplhgSH2AjMidFT/m9B+XpsPVkyqNNyi7LxFItIFdhDQJgERfPedFl3iNuUabHEPFQiwa03J0ki0cVPfmypmPRUnSAjsXy6p7R4o1LVXNAya2A0X4RdVcH7ZVGNJql1ScgIbH9XyWO76rK+hMSO1tuNoQI3nkTHAcSV5R/tdRcMsQDwaQY/5XRqWzffDeArg8X7l/8Ako2d+m6RxuLBe58fFMtniQfkpWPxtV5gANb4k9dFdxGwqgyMnhAMJCtgqrc2SOQTzhb1GbTgXg9yvbLxA9yBYQXCBbWUl+y574c0HUBpI88l3htn7gcPeTJkWtlF9R3cFSWFno3RE1WtH6pb4iFVwvs29oHvHDL9NyD1NikMORTY10N3jm74iCDbdJyTWE2iS8uJJF5Ol8h1lXxz+hRsdiDRw9QyAWibiRMgZHjK8/S2jvxIDXXkt7LHA2dbIGDNk1tbFGr2MybkcOE+EqViphv7p7UaSBH51Vf179J2OKt2A52jodfr3pOu7+6YNWP5TmOHPzSlVwv+cUl17JI0H8fzgsq0ewDNzNrWiDeb6oBchvqkHiddfVT1um42yMznwy81iGx62o6naYamYnmmdnVQ2qL2Ns0kAuN0nqml4L1Zc0Oib8OP1TtBxYb3adMyOhXm6OKNQbpBBy8s/VWMG6uREb4ym4PfxVv+TpePQ4Z7bEG/h6pT2qqzhrx8QHz+iVp451OzmPLQJFneErNpuLsMS6ZkEDgJsCNc0uvcNHmKFPMcRPUTK7okA3yWmTItBgtR6mCsOuageNe7BMhbq0uz+d6NSbkuMTnklMX96ad2ki2i9LsPCVolmJpAwBfeeekTC8niDYpcY1zDYwc7W5ri9fQ6TMVMuxNIC+jCY4x8kx/mCmwH3lam4CxhsO8Jv3XXy6tinEyc+Nh6IYqniT3ocd+n06j7T4Sp/wBwDk5jh5RdFGNwlTKrTnhJb5EL5dTadBPRWcL7OYl0EUiJyJjxubI8d2vb0tm0qp7JDgP3CD3WWYjY5PZbIaNINydZOqQwXs9XaBvYhw/ha5wHiCE1WwjGNmpXqNHE1XgeZTyuZR9n2snsuM5y7MIG0NjMc0NhwiSIvc/JTcTiMHriHno95SVbHtZ/sYp7RwcS4dwKpnXC0XE7Hc0S073Wx+i8/igWv7QI6p//AK9W/wDKHxoW2K6pbaL7VG0yOJBXXUpOJJf4hcOE8rJ7FCkfhMO5TCQcp0Wmj1hYsJ0WJOuOCmLQZXZoxeO9JtfH90UV7Qm6Yw50gckfC7Vc2IPkJHfBU339oT+zcHTqNJNTcdMAQDaBxM6oxy/s7bJNi6D/AC/MH5Kljdp0qrRRqvczeydALZBsQ6CB3woDPZsmwqtPUH0lMt9kSRHvGk6SHWPK6b25O2lgalN8kHdFg8DskaGcvNaw2IkHeVStsPFBhYCxwIiN9wkadl1rKXW9nMSxrnGnYAzDm2Az1SU0bZXnLmt1KoLQATb8Cl4av2hrKbxFYb4y1+iA9ZSohxg9eqQx2Hgg8RzTskOgCfkJXG0BJ/pjouKp7Ex2D3Wse0NfAmq9jXCek28FxtXZLWHedVbuuuHMpuDY6tbu90qFRZOQ70zUrPDSA8icwDY92S53VnYdOhv/AO7TPA7r2Gf5nEK3i9v+7ESIy3t8uB4ZG/ivn9VkiUEVI1XO69HtP2nr1BG+0aj3e+wjqd7teCSxm0HVaG48lxF5cSfVSDiVw/GlcAraYXbW3SbcQV23FdEHKAHRa3RCLszC+/B3XQ5ubSNDkQV3V2M8ZuEd9uRCLiu4uHC8Ki6gAIGnjzStah+cQgAIC2sDIW0HOhg3Hgt/szhp8/unHYe9nOEwbHK2lkQUTbtv8Rx6c1TkFIdh3funwKNgg4GCCJ4jJZjajgSN92mvIykXlwPxuvz4ofHLdOoGmZjrdFq+01VmTwf6R5rz7yf3nG2pQXA8T49yH6rl7/NuJ0qkdIHyU/F7QqVDL3OcebiUk2nzPiihnM6LvbmNxLmmUduOuEsW8zbnn1XBZN5I6d6DnosJiQGk/qOUoeJhx/O9Q2vIgBzo6qjRkid48c+C4emXPAAsAla+LJKWqvMTJsuaNHeMklHpQ3vceCynhy4wXAdfsiVKIBiTw8ksQeJzjNc5co+x73iW1KRH88eoRaXsYZh1akOQcHH1UnAfGATIvnH0VClWsSGtBBgEAA33bzqRomnHKA9hJyqg8bekSuK+wcPhyPe7pnLeL++ACEvh9o1Zj3jyDfMWtkIFgh46s57W7xJiYm580bcz5HHsNXwzXSyBp+uD4lDxmMbMMd3AkjzyUUhN4amAyQNUv67/ABxgtLhPdkhvpnXuS9RhI+J3cev1KGGczfnwCDjABWINFtsydL962lF/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803" name="AutoShape 18" descr="http://3.bp.blogspot.com/-rv3bQqtjzkQ/Ta7mPeODOAI/AAAAAAAABb8/HzrcND3CJEc/s400/paix%25C3%25A3o-Jesus+aparece+aos-2-2.jpg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804" name="AutoShape 13" descr="data:image/jpeg;base64,/9j/4AAQSkZJRgABAQAAAQABAAD/2wCEAAkGBhQSERUUExQVFRQVFxcXGBgYGBwXGhoYGBUXFxgVFxoaHCYfFxokGRQXHy8gIycpLCwsFR4xNTAqNSYrLCkBCQoKDgwOGg8PGikkHyQsKSwpLCwpKSwsLCwpLCkpKSkpKSksKSwsKSwpLCkpKSwpKSksLCwsKSkpLCwsKSksKf/AABEIAP8AxQMBIgACEQEDEQH/xAAcAAABBQEBAQAAAAAAAAAAAAADAQIEBQYABwj/xAA/EAABAwIDBQYEBQMBCAMAAAABAAIRAyEEMUEFElFhcSKBkaGx8AYTwdEUIzJS4QdC8WIkcoKDkqKywhVD0v/EABkBAAMBAQEAAAAAAAAAAAAAAAECAwAEBf/EACcRAAICAgICAgMAAgMAAAAAAAABAhEDIRIxE1EEQSIyYRSRBUKB/9oADAMBAAIRAxEAPwCM2mijCzpnqpbcKBndGbwC8lNBI7MHAtn4LvkbslSxZMdSBN0bMR6T3Z5jgj06RPL3xRxRGgEJzAO9I3ZqHU8PukRc81PpuCiNhvNEY89FlGnYKstGWElMdiuXvmhMI3UoPv8AlVUmtk/GhoYXXJQ6jINlKaEjaeuv3TTyXEMY0yKykTPsqRRw5UujQAEwjClC5pZHVUPxXZGbSKK1smBARfRPbCnGdaQJIZ8uP4SxCOIXFg6KkZJuq2SakRC26U0xGaP8oalDe1V/bsRKugLncEEhSixN3AnjBG5URt1FYxE3E5lNWhGnolOVoHuLlI3Vy6bIGLFLiuDIUzcC4Ul5TR69kMuRMPRJuFPp4UHMKSKAsjYCuNIjRNjx8lbvww4SEgw4HAIXRivpsyJUqlRi57kTdE5p28OK3IIJ0myKKcdyY48E44kAe/NByZqGEEojXAa5d6jiqeKeHcFRUIyYcSdDZEGIMc1GognRHYyZRSTMGbUmdEcQOfS6iml3qXhqYmwuknCKdmscGk5BKWHw4KZTpoNbGBtgJ6Zd6MXWkhHsjxyunCmUgeTy6IpxEcydPuju+hfoYaHEkrhQA0RAScrDzlEDQNO/VM5NCcSM6mkhHe3guFNPHISlAD8tIpYYuVeZPijDivKOwSkZSRQ3guWqPREa6EQYqEnyyhmnKyCFGJ4lFptB1UcYQ2spFOg4BKzD91oiRPNEcxsWAKb+EceCMzA8XeSUa0R6pteJ0CgVQQrephxkPFV226vyqYy3nSG9NT3IrXZrI34pjbOMngBPij0totJADXEGRoI88uaomN8bn6mVYVxGHc79O7h6jrfuNJ0eZUPLbKcC1w2Pp1RNOo14EXblfLRS7lZr4E2EWU3Pc4kw0BsQAIMkLY08MYyVITttCTjRGCeN46wpLcJy99yLTpAXKo3YgFlMgZpopnh5qZujUJ4YBoEXNIWiMGjQHwUhtKM4RGOKK02y8Vz5M0npIHASjSJSvowjNKeCjHI/sHBEJzU0BS300goDrzVFOhHAj7i5TLcEqfzfwXxf0wTWjinCmq8YhL85Fs6S1ZHFFp0wVSNxXaI1ABPfkpDa5QMXDUVrVV0cadVNpYkFLSA7JG4ErWBcyjKc2jzR42C6EEBZH4gxRq4iNG9kfU+MrXYwinSe/wDa0+OiwGBdvVCTkNVDN+Corj2S8VThzQNQQfBTNo1A3D1JMA7tOeG8Wj03lAZUmrfK48RCD/UDF/Jw1MavxBPdTY6e6ajVzY1cki32WfwDS+XVqNc7fqVGggySQ1vInIzM8QBOi0nxNiHU8K8sJa5xYwOGbd+o1pI57pPksp/S3FsqOqumapYyTwbvGWAaAHcI4x3Kx/qZtJ9OhTDcjUBmf7miWtjW5Lv+WulaYJK5Uiw+BazzhjvuLoe9oJMkgFX0wFkv6f47sfLnswS2c5sYmM4lbAtTKarZKcGmI2qNU5r7pPlogppW0xRzaoTt9IGIgaUG19C0NlLvom6SOCG4JFJNmaY3eJTt+Em6uNLmmbFoUO5rkw7vPuCVRd+xuJ5YKhnP3wRmVc7qndijxXYnawptk5mw8CZ9F6j0A7Y22N6vUk/qynrYdLq+di157gKsVGHgYWoGOJ5JAovBiQc0ehieCohih0R8Nip1UpLehzU4fF207lOZjeKy2GxM6ofxD8Q/hKBfILz2WA8TrzAF/wDKEZSujcUxv9RvjSnSp/Ipw6o6C7g0C4B4uPD7ryqpjqlQyXHvPoNFBr4p1V7nuJNySTz1PNMOL0b4rrWL/Yy0arY2OqUiDO+0EOcycwCCY4ZLd7V2pTruw9VnapbhaCdHudvPa4aH9A7hxC8v2VjXDMyPPrz9VoNi4r5eJFMmaVY9kaBzhbzG7PAt4Bcs4fk7G3R67sNzTRhjWtIMktaBNtYFzbzWe/qmyKNEj9Qc8xyDWg+qnfBeKLagpv1FjxjQ8HC1uYUL+obzVa8tu2l2Dr+uAXD/AI4b4KMFqzJ1IN8AbKeXCq4QxrWlsN3ZLmXFyZAlbhx8UHY1ENw9IC0MaPt6qUR0SuVCyk5MCykjMYeCUOK4OdxSOSBQ+T0TW1DdOa2dfBPa0BStWGgL5Oa5pjRHkJCFuddGoAGTonfICLvAZoD9oMH9wRU2zNIM3Dhcojtu0xaSuVeLBSPCHYgqFtaqd1t9T9FLGAfvQYB6jxHcEDbeFc1rSV6UpQ9kUmV+FN+8LRfOhZmgVom4VxaCGzYazoozaoZEtr0SnXIUGXAjsnX35KVSpvP9viFy5JX0y0aLfD5T05dy88+N9sGrXLQeyzsjhbPxd5ALa13Pp0HvggNaSfC3mvK8S6XE+59+q6/i/ltmpXoYAYjiU6mwmzblEpUbCM3SB6D7rX//ABjGilSa3Jpc46knIkq+XOsYyRTYLYlRwBY47wvA4cW8xnBU35ri2HiKlJ29IEGcyY0sA62cK42JLagGXA8DoQjfGOCLKjMSBDH7lOoODwHwejm/+JHBcSzOcqf/AIMkaDA/EJa7eA7R3Hs4B0QSeUSOsJMfiN7BV7nKlJ/5gcTzuFndlVrATO5vtHRsPb/2uPgrvEPAwtdpiXsDW83EkjpkT3KG41F+wVbPQ9i7UZ8ikDbsNv0EKzp4phycPFeZbD2s8UmN1a0CD4WP0VzQ2rOat44zVpkmnF7N0HDqkcOSx9HahIs6OU3CKzar/wBx8VPwv2Y1zanJNfiQFjq23i2ziVFrbWnMlKvjK9sPI19fbbG6+Crq3xLnELD4ra53s4HBCwmNdzM+XNNHHG6M7o1lTbBdm4lC/FyVnztVozRH4sC5XSoqhNly7E81yz1ban7brkbxgqRhaeOIOZCkY/aZqtDSMgL++KF+BmFKZs0RMHuU5Sx3Yq5FTRYXOA4rZYHaDAGsjIQI9dFR09nftB7x9lKZsl4gi/cfcKeaUJ9spFNGto4hkQCJFs72sfREDuVlm6OGeyd0EzlCnbOp1xJN5568bry54YvZdBviiv8A7FW5hvm9oXjlV3n9V6x8Uh/4KrvNizb/APMavKXt/T3L2/8AjoqOMWRZbHo7xcf2adTH3WqdUAqbxMDdHoAqf4Wwc06zuLo/6QT/AOytcZhyS0fubI6tifVS+RJSyOIy1sIXAneGRNsx6rU1d2vhi1+6Q9oETFwQf1f2wWg5qi2aOzBHJW+x6+6TT0JkDn7t4Lhcqeh0iXsv4awwFg09Hu3hbd/VPaEGMtQrzA7Fw5Ia+iHtJtvEmCJznUSdNVEwzCKotnY25QVd4SkDUPTzv9Al5tvbA1RncRsL5WIeykxxpt3XANk2ImJ8RdWez9iVoEsflrA9QrvYrvzMRP76fgKLM/NWVWr1VlJxWic58ijpbHrftpjq4GD3NVftuiMOzeqGlJyaGkzcAnTK/BaluKhecfGe1nV6u64BjWWAjtHmT9EIq3bEM47GTUc4QQDbpOnDorSltcbsFoOlgAY6xdVv4LgY801lETAzVpZI/QbYDG1ZdYW5+Polo7RcwWmDnfMdFK/C5STHDJOdhmG0fyl8ifSMVdbGEkwDrn6ptbGlwAI5TESrQtaMgAklqdZl6F2Vm+/hNtVytTiBoAAuReVegbKqlTPEjgpdNxac/qlZhjM/RHdQdF2kDopSdoeKJeFqgjOVOoPb38MlTUCQlfUJyK5XFWUTND+KIP6QR4+mSk0nznAHK2qzFPFuZxU6ht2P1AH1VIQx/aM+X0G+MoGArXdcNGc//Ywrx55l3L+V7fhNv0iLgjzzzsvPvjH4SYxxxFCq11N9S9OIcybwNHNty0Xr/HlCKpE7f/YBsbFfLwnZI3/mv3gRk0gEHnMHwUlgcKRqfqdLY5Zi3K+WSBSwG6xoP6nhtuAIkDw9VKr1tylu6kSfG3n5Arlm056+2OOwW22C7zugz0BFvBTsLtmnUIAqN3hkZCzGMp/kM6OP/e37Ksr4cAtIyJ+idfGhPfRlJo9t2RthrgBUzGR+61GDc2d4GQV847IrPbUIDnDdBIudF9DbKwjKlGnU3Y3mgkgkSYvkYXNl+LxdJmlkol7KBFfEzkXU3NjgaQHjLSp5KzfwhjX1Pnlx3t2puDTstLwOuvir0vTShpEW9hCAqjbvw4zEUzAAeLg/QwrLfXbxUHroZM8zxnw5UpPDY3jAmBYEjipOI+E6zGhxFzpAP8rfPcDneO9LUhw4/Rc8nIrpnkGOpFjiC2ITaeEcZMTzjp771ttofDO84kgaR0z11+6sdlbADQZy099yV5qVJbG4o81xNJ7TcQo/yHGCBZep434TZUNjHLl9SiO+DaRaA0QOKtHJL6QrUTyKoHBcvUq/9OabjM+C5WWRehNezGuAeZDxvAagieHen0sQyc3TrJ+kKswuNDi0EATfsybC+Wh6aJm0nn9U3Bg8DwIW3dFeKLR1GmXZkToII9Ej9ngzuuuJsbT35BVGFqGznZE2HGOJ4K0p4lpI7AdzE+V0r09h4+hKmFe0fptwkeXFRqtQHvRMfhA4h7SQBIO9oI4630zULEY1u8Q1l85N5vcxIBtFuaPHl0ah+6gbVZNOOY9ExmI38jDhnq0yLAHQxFjrqm4mt2e1aDdUipRdCvoHicfvOBiHExGm8RE9NfJRMc62c5meOk/+XkhUK+84ugWMN6nXqnY76geAhdKiouhGP2gz8to4UvPfKqMT+kchP/cVbbWP5buTAPF0/VU5dLiOLfWSr4urAFwzfzZ/c36XXobcdVp06IDnN/KbkSIPa042WK+HMGKtRhcJDA4nu4xzK1213mKfMO8nH/8AS5vlT/JJDx9knZu1n06Jcx5aTWeCRmbOdfpJ8QpmH+N67c3B3ULOUKv5L+VYH/qYUIu+yhOTsKimtm2w/wAfvntU2kcrfVWtD4ypOHaBb1v6LzhnRSGVOa53OSD40elU9uUnZPb6KXTxQdlB5heVDECeakYfaxp5OI74R8j+0L4/6eojEaLmV4yWBw/xc9okw4c81Y4f40Zk5pHQ/QoaFcJGvFXuT2Ywj0VBQ+I6Tv7o6yFJbtFhFnt/6grRhF9EpNrsu27S5hcqQ1wdVyt4kS5njDCPmMsS7MR0gGde1Pgrh2zXPBDjui0TM56+PkoFLECiIneeRDjbh+kHgIiyMzaROZ6Du+yXLyf6npQXssHbIhoG80wI4IFWk9kCD9+N0YY3h76KRhXk/wBroym/iD3rj5SX7DtL6BU6Ej8x8cm6cM+pyQ/wVGZJe7rGWuQvr5LsZg3sJ3QSOBz6eqq3Y0AwbEAdfYVoJvcWI/6S6mxqJ3txzmzoe1rpEIW1NkRSG6/e3CJGsRE80lGu9xG4CcojmfX+FcYXYtZwmBfidOPqmeSUHtgcUzJ4JsR3kpaglzR/qCtsV8MVqcndkAAW7yfDJVnyiKgBERJ8iunnGTtMlVFq/ZzX7rXfpcBvdJ+wVVtjYDcOGODiSXuZf9o/Scs4zWm3e00cA30CZtnBCtSDdZJHJ1yD0vHeo4c7i6b0Zx9FH8K4ZwqOO6dztDei2UxPUBaHaGHNQUw3OX/+p+qZ8PD/AGYA5y4xwzCl0MWGMY43ue+wkd8BTzzbyaHxogbNwYFWtRe60U3S3lGXj6q6dsrDRr3u9I7j3qlpYpoxTnbsNNEEt47rv4V1Tx9IwHMHrH+M4Uszdp/weCEGzqJAzjjPPPko79hNkxVvwI78xbL0U/8AAh0mm8HIwNRxAHuyqHVnNeQbGOPCBl3Bc8XK9MpSG1vhokndcPdo8VX4jY9Zl3NJHK6tH4wgZn+0cMzz5CFaYHaBOcOGoJ0ufBVWWUf2EcEYpzyLJhxB0Wi+INmNIFSmOIcOAF94+KpjsqpF2HwK6ozi1ZGSkhtDaLxqnP2i5RfkkGDY+CFuwYTqMbsHL2SXbSqfuPilUNwPABcrKgWiJWfvGPFTsJTmN7KIEmLencqzDuE++OqmYjHQ0DNxy5Af3DhqqSi/1RUmN2uQd2kS0/uHu6fW2/UpkBxN8nzeYgxFlnn1CDv71wcsxA0N0bY+LpO+Y2r2XOPZd/aP9P8Apvr6I/48aurNzNfsj4p3zDrkWJGRvmp1dlKo4FwBDbzHvgFgNj1dwEk3J79I6ZhaffO4G6m5vxXF8jAoT/HQ0XZeM2uAYYA1otAHL34o7NpON5N/Y981TYXCgCS7w+yMcYG2A8frK4JQTeixpMHiHE5Z3vyNz6KViNlYepBeAXAkTlprxGayztqEC5sOMeV0lDa29kT/AB14pYxyR2gNJmlxPw+xxlpg8Og9+CpsdsuowCWkXMcO5T8FtkA7tgba35a2BVpRxjXNLDB0m1x1jnwR5NCOBjsGN0Ef6p8XEx4yoW0qn5bf9/1afsrXamF+TUi4BuJ6hUO1qv5YOm+PRy6cX5zTFrigOGf+cOdN/kCVMYwOFzEAmffMqrw7x8ymcpDgO8AfVTMLiCRodT4LpyR0maL2ywwG0nNOYtnnpMcp5q3xb21acjd+aBIMC/Kc1lfndoj16fZTcJtMhwuAdZ4DTmueeJt2hrRHdtAQJ0z8Iy6O9FOweMEDhfvyn7D/AHSg7c2Q6q01KUuPARxJg6k92iq3Yk02QRBDQL+neRKqoRyR136N0W9XHbo3icuse81Ho7YqOYXid0EDOJM7uecToOaoMTiC5kE3cR3x/lBxFdzntZvEtaGwNBAgwMgV0Q+Kq2I5msfifmgsd8vfDZnIz+2+Zsc7WVJiCQ4g25HNOwrwJABAeHCOjTHfMeAQabrARllr/wAIOcckI41G6EybOYO9ckDzoEqeiRWYerJ8/Bd+IDw54sQBPTgCoOGrkFPNEE2MA3I+y7+CTHTB1q4NvRDpt3iNLq4pNa1hEfqtz7yqarTcxx9hPCSekZ9lpgRNUZ6Z38FqHPAhZDZLiXkk6Srd2LIMzkPpYc1w/IxuUkikGW9THQLe+SY2uXdOJ4/VUP4w+OvAcEjcXHoFL/HG5UXj61+f15fdArYo/wBhE5G1xxkqufiTE+lx3oTq9p1PD7J44Q8jSYKqTG8AS2TIOYjjwV/s7HgEEWysb6CB3SsDs7GkHMi8Geef37lfYba+5Dd3jfTgPOPFcnyPju9DxkjX7dwoq0g8Wc0TYZ5W4LB7aqflE/6h9futrszGfMY4Tm05cuCwu2Z+U/k76qXw0+dP6J5OiHg628+np2vVT8FjAOeY+yosDiO23keiXD4yPovWyYeRKMi2xWKAqHoJ+vkj0sTLbx9+qoK1ftFyJRxN8wg8Gg2a7B7Z3AASTxI45X7oRtrYZmKpFzYD2jxGpWPGP3YzzuJzVrsTapa79QAyIOovmT1hcs/jOD8keyqlaoDRwG6d4Xt4JTh2k9pv8/ZTMRQDXQD2SARkbEeqE5hHv3yT+RvZNoSnW3N0NAPakkibCNfFM8l1Rwv7sg1K3v6LdiNhgOUpFGq4qIzuuTcGLZQTEeCdTqXTHPy5FMXqUAs9/ebEotZwIDTwVXRrQpFWqDqouFMdOxabtypYyMkTFYnL3dRnCL802s+U3G3YA5qadycDNpUT5qeyqi4mssDiYAHkPupWHcHcB3Se9U9MEkBWWHECBry+sqE4pIZMsqGFYNI98CpFfHNpjdbdxDo1Okf+WfJR8Jh2iQbz70PmLqxBpsFmtyi97ECY8AuCbV7tl0mWuwceLB4IIAEZREAk9+iofifDFhrM4w5vMEiPfJX9DEh1nQRx16+JVb8XtPZcDIjdnPIzB5qGCSWXqrFntGKwbofcaG3cYQH03NAJyNvJSnM7YPQd9/sjbQZLOhHovb501/SILD7MLv1GJFoRXbIP9pvzR8O6QApLHFpzz9+qhLJJMokipwoAfDzuwLEj7eKVuLa1zi0ZkwTw93UnaVIOZvat9wq5tEy0cSPNWi1JWxHpmnwruw0m1h4ap4eDpb3P0QSzgdfT/PkmjFcRb39l5zVvQ9j6lO9+qFUp2AHAT1RPxGpOaj1cReAmimI6Avqc1yE9yVXoWimmyTRKxs+/fFc5d5MamlEBXQsMcXdnwRJloQzlCe02CDNYEJWORqLM+Caaco2ah4ejU8Rf377lEc6F1N90rjYU6LnD4+NRI0UylVm+QvfzjzVJTLnG2Q14Kdhx2rzleeXVcs8aLxkX+GxIAHaHs5eiftbF/kFok3vwEa9bjxVb8qmJndAz7Xp74JtZ27S7N2u8t3Pu5rjWJckwyeiuxH9vUfWfNSqlKWx3++Si1xIb1UuTr/C65dI5xtBkc4Rnu99PQLqXn79bpwFiPZUZPYyB/ItCG2gGm0/QKU10DiZ99yEXxPPL33+SKbMMOI4lc9wAgePdZD3fqlY4TE6x901GEe0m54cUCo+T0Clh3U8B04BRhT48k0RWID7+i5cWcDC5EZdFSCuN55prHJzHXC7qJHBKuBt3pQb++aUIm7ouyXPEa+81zn3RMOFTNKx90ILpQqzDqolWOB2U11PfLwf9AIBEfuJy7pzVc6/cmxeFmm1SYUyTXeJgEd2Q+6l4ZoaN8w6DItNwZAjgq0om+YMZHNK46HUiXRO+Tv3gAeefM811SpDxuOMDmbXy6KHSk655orBCVxDy0W1AUyJqOymN2xJjhEHTglonxMeQ8lXCpoZHuSjU35ibZjWVCUBbsmv0zzz5Lm1LySBy+iiVa9hc5xfxTaTCTc24kHwScNAJhd4eZQnPjOfcpheYF7TpZR950mCD/nVNGBie6sC21zy0QaVLePoozqkR0RcLiIM++FluDS0ZS3sLXtJ4W9+aHUqiAdITKtfeBvxJ7oQ6lYbsDTzt5fwmjF1sEpIVuJ5hcobnGVyt40LZGCUFIlhXALN04FNj7J0GNLoBQiUDyTQnDnksEUG/FK2nM8tU+pSnlJsmgQeR0SgaOgDxSEc080/fL2EjRf08FjA4lFpCbTlf+UjdUUUIE8ZCDYeh2Epy5wygGe4T9E5rhMjz68NUTCOie+e8HJMdGfPhCm3s1hXvDhEDqLHMJ1KBfp42lCYy/vqkqEt848JSNXoIevUExneU92KLhEDK0aDuUN75Tt/s9THvx8luAHIK+/XqhMJiL+7GUyd4mLZ+nqh79uv0TKILsOaoyzXTa9lGLvRPFXU8v8JuIAtFuhyg+mXviml0D18fLNPaNZt4+yo7rnPyWXZmMqMvmkXFy5Vsx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805" name="AutoShape 15" descr="data:image/jpeg;base64,/9j/4AAQSkZJRgABAQAAAQABAAD/2wCEAAkGBhQSERUUExQVFRQVFxcXGBgYGBwXGhoYGBUXFxgVFxoaHCYfFxokGRQXHy8gIycpLCwsFR4xNTAqNSYrLCkBCQoKDgwOGg8PGikkHyQsKSwpLCwpKSwsLCwpLCkpKSkpKSksKSwsKSwpLCkpKSwpKSksLCwsKSkpLCwsKSksKf/AABEIAP8AxQMBIgACEQEDEQH/xAAcAAABBQEBAQAAAAAAAAAAAAADAQIEBQYABwj/xAA/EAABAwIDBQYEBQMBCAMAAAABAAIRAyEEMUEFElFhcSKBkaGx8AYTwdEUIzJS4QdC8WIkcoKDkqKywhVD0v/EABkBAAMBAQEAAAAAAAAAAAAAAAECAwAEBf/EACcRAAICAgICAgMAAgMAAAAAAAABAhEDIRIxE1EEQSIyYRSRBUKB/9oADAMBAAIRAxEAPwCM2mijCzpnqpbcKBndGbwC8lNBI7MHAtn4LvkbslSxZMdSBN0bMR6T3Z5jgj06RPL3xRxRGgEJzAO9I3ZqHU8PukRc81PpuCiNhvNEY89FlGnYKstGWElMdiuXvmhMI3UoPv8AlVUmtk/GhoYXXJQ6jINlKaEjaeuv3TTyXEMY0yKykTPsqRRw5UujQAEwjClC5pZHVUPxXZGbSKK1smBARfRPbCnGdaQJIZ8uP4SxCOIXFg6KkZJuq2SakRC26U0xGaP8oalDe1V/bsRKugLncEEhSixN3AnjBG5URt1FYxE3E5lNWhGnolOVoHuLlI3Vy6bIGLFLiuDIUzcC4Ul5TR69kMuRMPRJuFPp4UHMKSKAsjYCuNIjRNjx8lbvww4SEgw4HAIXRivpsyJUqlRi57kTdE5p28OK3IIJ0myKKcdyY48E44kAe/NByZqGEEojXAa5d6jiqeKeHcFRUIyYcSdDZEGIMc1GognRHYyZRSTMGbUmdEcQOfS6iml3qXhqYmwuknCKdmscGk5BKWHw4KZTpoNbGBtgJ6Zd6MXWkhHsjxyunCmUgeTy6IpxEcydPuju+hfoYaHEkrhQA0RAScrDzlEDQNO/VM5NCcSM6mkhHe3guFNPHISlAD8tIpYYuVeZPijDivKOwSkZSRQ3guWqPREa6EQYqEnyyhmnKyCFGJ4lFptB1UcYQ2spFOg4BKzD91oiRPNEcxsWAKb+EceCMzA8XeSUa0R6pteJ0CgVQQrephxkPFV226vyqYy3nSG9NT3IrXZrI34pjbOMngBPij0totJADXEGRoI88uaomN8bn6mVYVxGHc79O7h6jrfuNJ0eZUPLbKcC1w2Pp1RNOo14EXblfLRS7lZr4E2EWU3Pc4kw0BsQAIMkLY08MYyVITttCTjRGCeN46wpLcJy99yLTpAXKo3YgFlMgZpopnh5qZujUJ4YBoEXNIWiMGjQHwUhtKM4RGOKK02y8Vz5M0npIHASjSJSvowjNKeCjHI/sHBEJzU0BS300goDrzVFOhHAj7i5TLcEqfzfwXxf0wTWjinCmq8YhL85Fs6S1ZHFFp0wVSNxXaI1ABPfkpDa5QMXDUVrVV0cadVNpYkFLSA7JG4ErWBcyjKc2jzR42C6EEBZH4gxRq4iNG9kfU+MrXYwinSe/wDa0+OiwGBdvVCTkNVDN+Corj2S8VThzQNQQfBTNo1A3D1JMA7tOeG8Wj03lAZUmrfK48RCD/UDF/Jw1MavxBPdTY6e6ajVzY1cki32WfwDS+XVqNc7fqVGggySQ1vInIzM8QBOi0nxNiHU8K8sJa5xYwOGbd+o1pI57pPksp/S3FsqOqumapYyTwbvGWAaAHcI4x3Kx/qZtJ9OhTDcjUBmf7miWtjW5Lv+WulaYJK5Uiw+BazzhjvuLoe9oJMkgFX0wFkv6f47sfLnswS2c5sYmM4lbAtTKarZKcGmI2qNU5r7pPlogppW0xRzaoTt9IGIgaUG19C0NlLvom6SOCG4JFJNmaY3eJTt+Em6uNLmmbFoUO5rkw7vPuCVRd+xuJ5YKhnP3wRmVc7qndijxXYnawptk5mw8CZ9F6j0A7Y22N6vUk/qynrYdLq+di157gKsVGHgYWoGOJ5JAovBiQc0ehieCohih0R8Nip1UpLehzU4fF207lOZjeKy2GxM6ofxD8Q/hKBfILz2WA8TrzAF/wDKEZSujcUxv9RvjSnSp/Ipw6o6C7g0C4B4uPD7ryqpjqlQyXHvPoNFBr4p1V7nuJNySTz1PNMOL0b4rrWL/Yy0arY2OqUiDO+0EOcycwCCY4ZLd7V2pTruw9VnapbhaCdHudvPa4aH9A7hxC8v2VjXDMyPPrz9VoNi4r5eJFMmaVY9kaBzhbzG7PAt4Bcs4fk7G3R67sNzTRhjWtIMktaBNtYFzbzWe/qmyKNEj9Qc8xyDWg+qnfBeKLagpv1FjxjQ8HC1uYUL+obzVa8tu2l2Dr+uAXD/AI4b4KMFqzJ1IN8AbKeXCq4QxrWlsN3ZLmXFyZAlbhx8UHY1ENw9IC0MaPt6qUR0SuVCyk5MCykjMYeCUOK4OdxSOSBQ+T0TW1DdOa2dfBPa0BStWGgL5Oa5pjRHkJCFuddGoAGTonfICLvAZoD9oMH9wRU2zNIM3Dhcojtu0xaSuVeLBSPCHYgqFtaqd1t9T9FLGAfvQYB6jxHcEDbeFc1rSV6UpQ9kUmV+FN+8LRfOhZmgVom4VxaCGzYazoozaoZEtr0SnXIUGXAjsnX35KVSpvP9viFy5JX0y0aLfD5T05dy88+N9sGrXLQeyzsjhbPxd5ALa13Pp0HvggNaSfC3mvK8S6XE+59+q6/i/ltmpXoYAYjiU6mwmzblEpUbCM3SB6D7rX//ABjGilSa3Jpc46knIkq+XOsYyRTYLYlRwBY47wvA4cW8xnBU35ri2HiKlJ29IEGcyY0sA62cK42JLagGXA8DoQjfGOCLKjMSBDH7lOoODwHwejm/+JHBcSzOcqf/AIMkaDA/EJa7eA7R3Hs4B0QSeUSOsJMfiN7BV7nKlJ/5gcTzuFndlVrATO5vtHRsPb/2uPgrvEPAwtdpiXsDW83EkjpkT3KG41F+wVbPQ9i7UZ8ikDbsNv0EKzp4phycPFeZbD2s8UmN1a0CD4WP0VzQ2rOat44zVpkmnF7N0HDqkcOSx9HahIs6OU3CKzar/wBx8VPwv2Y1zanJNfiQFjq23i2ziVFrbWnMlKvjK9sPI19fbbG6+Crq3xLnELD4ra53s4HBCwmNdzM+XNNHHG6M7o1lTbBdm4lC/FyVnztVozRH4sC5XSoqhNly7E81yz1ban7brkbxgqRhaeOIOZCkY/aZqtDSMgL++KF+BmFKZs0RMHuU5Sx3Yq5FTRYXOA4rZYHaDAGsjIQI9dFR09nftB7x9lKZsl4gi/cfcKeaUJ9spFNGto4hkQCJFs72sfREDuVlm6OGeyd0EzlCnbOp1xJN5568bry54YvZdBviiv8A7FW5hvm9oXjlV3n9V6x8Uh/4KrvNizb/APMavKXt/T3L2/8AjoqOMWRZbHo7xcf2adTH3WqdUAqbxMDdHoAqf4Wwc06zuLo/6QT/AOytcZhyS0fubI6tifVS+RJSyOIy1sIXAneGRNsx6rU1d2vhi1+6Q9oETFwQf1f2wWg5qi2aOzBHJW+x6+6TT0JkDn7t4Lhcqeh0iXsv4awwFg09Hu3hbd/VPaEGMtQrzA7Fw5Ia+iHtJtvEmCJznUSdNVEwzCKotnY25QVd4SkDUPTzv9Al5tvbA1RncRsL5WIeykxxpt3XANk2ImJ8RdWez9iVoEsflrA9QrvYrvzMRP76fgKLM/NWVWr1VlJxWic58ijpbHrftpjq4GD3NVftuiMOzeqGlJyaGkzcAnTK/BaluKhecfGe1nV6u64BjWWAjtHmT9EIq3bEM47GTUc4QQDbpOnDorSltcbsFoOlgAY6xdVv4LgY801lETAzVpZI/QbYDG1ZdYW5+Polo7RcwWmDnfMdFK/C5STHDJOdhmG0fyl8ifSMVdbGEkwDrn6ptbGlwAI5TESrQtaMgAklqdZl6F2Vm+/hNtVytTiBoAAuReVegbKqlTPEjgpdNxac/qlZhjM/RHdQdF2kDopSdoeKJeFqgjOVOoPb38MlTUCQlfUJyK5XFWUTND+KIP6QR4+mSk0nznAHK2qzFPFuZxU6ht2P1AH1VIQx/aM+X0G+MoGArXdcNGc//Ywrx55l3L+V7fhNv0iLgjzzzsvPvjH4SYxxxFCq11N9S9OIcybwNHNty0Xr/HlCKpE7f/YBsbFfLwnZI3/mv3gRk0gEHnMHwUlgcKRqfqdLY5Zi3K+WSBSwG6xoP6nhtuAIkDw9VKr1tylu6kSfG3n5Arlm056+2OOwW22C7zugz0BFvBTsLtmnUIAqN3hkZCzGMp/kM6OP/e37Ksr4cAtIyJ+idfGhPfRlJo9t2RthrgBUzGR+61GDc2d4GQV847IrPbUIDnDdBIudF9DbKwjKlGnU3Y3mgkgkSYvkYXNl+LxdJmlkol7KBFfEzkXU3NjgaQHjLSp5KzfwhjX1Pnlx3t2puDTstLwOuvir0vTShpEW9hCAqjbvw4zEUzAAeLg/QwrLfXbxUHroZM8zxnw5UpPDY3jAmBYEjipOI+E6zGhxFzpAP8rfPcDneO9LUhw4/Rc8nIrpnkGOpFjiC2ITaeEcZMTzjp771ttofDO84kgaR0z11+6sdlbADQZy099yV5qVJbG4o81xNJ7TcQo/yHGCBZep434TZUNjHLl9SiO+DaRaA0QOKtHJL6QrUTyKoHBcvUq/9OabjM+C5WWRehNezGuAeZDxvAagieHen0sQyc3TrJ+kKswuNDi0EATfsybC+Wh6aJm0nn9U3Bg8DwIW3dFeKLR1GmXZkToII9Ej9ngzuuuJsbT35BVGFqGznZE2HGOJ4K0p4lpI7AdzE+V0r09h4+hKmFe0fptwkeXFRqtQHvRMfhA4h7SQBIO9oI4630zULEY1u8Q1l85N5vcxIBtFuaPHl0ah+6gbVZNOOY9ExmI38jDhnq0yLAHQxFjrqm4mt2e1aDdUipRdCvoHicfvOBiHExGm8RE9NfJRMc62c5meOk/+XkhUK+84ugWMN6nXqnY76geAhdKiouhGP2gz8to4UvPfKqMT+kchP/cVbbWP5buTAPF0/VU5dLiOLfWSr4urAFwzfzZ/c36XXobcdVp06IDnN/KbkSIPa042WK+HMGKtRhcJDA4nu4xzK1213mKfMO8nH/8AS5vlT/JJDx9knZu1n06Jcx5aTWeCRmbOdfpJ8QpmH+N67c3B3ULOUKv5L+VYH/qYUIu+yhOTsKimtm2w/wAfvntU2kcrfVWtD4ypOHaBb1v6LzhnRSGVOa53OSD40elU9uUnZPb6KXTxQdlB5heVDECeakYfaxp5OI74R8j+0L4/6eojEaLmV4yWBw/xc9okw4c81Y4f40Zk5pHQ/QoaFcJGvFXuT2Ywj0VBQ+I6Tv7o6yFJbtFhFnt/6grRhF9EpNrsu27S5hcqQ1wdVyt4kS5njDCPmMsS7MR0gGde1Pgrh2zXPBDjui0TM56+PkoFLECiIneeRDjbh+kHgIiyMzaROZ6Du+yXLyf6npQXssHbIhoG80wI4IFWk9kCD9+N0YY3h76KRhXk/wBroym/iD3rj5SX7DtL6BU6Ej8x8cm6cM+pyQ/wVGZJe7rGWuQvr5LsZg3sJ3QSOBz6eqq3Y0AwbEAdfYVoJvcWI/6S6mxqJ3txzmzoe1rpEIW1NkRSG6/e3CJGsRE80lGu9xG4CcojmfX+FcYXYtZwmBfidOPqmeSUHtgcUzJ4JsR3kpaglzR/qCtsV8MVqcndkAAW7yfDJVnyiKgBERJ8iunnGTtMlVFq/ZzX7rXfpcBvdJ+wVVtjYDcOGODiSXuZf9o/Scs4zWm3e00cA30CZtnBCtSDdZJHJ1yD0vHeo4c7i6b0Zx9FH8K4ZwqOO6dztDei2UxPUBaHaGHNQUw3OX/+p+qZ8PD/AGYA5y4xwzCl0MWGMY43ue+wkd8BTzzbyaHxogbNwYFWtRe60U3S3lGXj6q6dsrDRr3u9I7j3qlpYpoxTnbsNNEEt47rv4V1Tx9IwHMHrH+M4Uszdp/weCEGzqJAzjjPPPko79hNkxVvwI78xbL0U/8AAh0mm8HIwNRxAHuyqHVnNeQbGOPCBl3Bc8XK9MpSG1vhokndcPdo8VX4jY9Zl3NJHK6tH4wgZn+0cMzz5CFaYHaBOcOGoJ0ufBVWWUf2EcEYpzyLJhxB0Wi+INmNIFSmOIcOAF94+KpjsqpF2HwK6ozi1ZGSkhtDaLxqnP2i5RfkkGDY+CFuwYTqMbsHL2SXbSqfuPilUNwPABcrKgWiJWfvGPFTsJTmN7KIEmLencqzDuE++OqmYjHQ0DNxy5Af3DhqqSi/1RUmN2uQd2kS0/uHu6fW2/UpkBxN8nzeYgxFlnn1CDv71wcsxA0N0bY+LpO+Y2r2XOPZd/aP9P8Apvr6I/48aurNzNfsj4p3zDrkWJGRvmp1dlKo4FwBDbzHvgFgNj1dwEk3J79I6ZhaffO4G6m5vxXF8jAoT/HQ0XZeM2uAYYA1otAHL34o7NpON5N/Y981TYXCgCS7w+yMcYG2A8frK4JQTeixpMHiHE5Z3vyNz6KViNlYepBeAXAkTlprxGayztqEC5sOMeV0lDa29kT/AB14pYxyR2gNJmlxPw+xxlpg8Og9+CpsdsuowCWkXMcO5T8FtkA7tgba35a2BVpRxjXNLDB0m1x1jnwR5NCOBjsGN0Ef6p8XEx4yoW0qn5bf9/1afsrXamF+TUi4BuJ6hUO1qv5YOm+PRy6cX5zTFrigOGf+cOdN/kCVMYwOFzEAmffMqrw7x8ymcpDgO8AfVTMLiCRodT4LpyR0maL2ywwG0nNOYtnnpMcp5q3xb21acjd+aBIMC/Kc1lfndoj16fZTcJtMhwuAdZ4DTmueeJt2hrRHdtAQJ0z8Iy6O9FOweMEDhfvyn7D/AHSg7c2Q6q01KUuPARxJg6k92iq3Yk02QRBDQL+neRKqoRyR136N0W9XHbo3icuse81Ho7YqOYXid0EDOJM7uecToOaoMTiC5kE3cR3x/lBxFdzntZvEtaGwNBAgwMgV0Q+Kq2I5msfifmgsd8vfDZnIz+2+Zsc7WVJiCQ4g25HNOwrwJABAeHCOjTHfMeAQabrARllr/wAIOcckI41G6EybOYO9ckDzoEqeiRWYerJ8/Bd+IDw54sQBPTgCoOGrkFPNEE2MA3I+y7+CTHTB1q4NvRDpt3iNLq4pNa1hEfqtz7yqarTcxx9hPCSekZ9lpgRNUZ6Z38FqHPAhZDZLiXkk6Srd2LIMzkPpYc1w/IxuUkikGW9THQLe+SY2uXdOJ4/VUP4w+OvAcEjcXHoFL/HG5UXj61+f15fdArYo/wBhE5G1xxkqufiTE+lx3oTq9p1PD7J44Q8jSYKqTG8AS2TIOYjjwV/s7HgEEWysb6CB3SsDs7GkHMi8Geef37lfYba+5Dd3jfTgPOPFcnyPju9DxkjX7dwoq0g8Wc0TYZ5W4LB7aqflE/6h9futrszGfMY4Tm05cuCwu2Z+U/k76qXw0+dP6J5OiHg628+np2vVT8FjAOeY+yosDiO23keiXD4yPovWyYeRKMi2xWKAqHoJ+vkj0sTLbx9+qoK1ftFyJRxN8wg8Gg2a7B7Z3AASTxI45X7oRtrYZmKpFzYD2jxGpWPGP3YzzuJzVrsTapa79QAyIOovmT1hcs/jOD8keyqlaoDRwG6d4Xt4JTh2k9pv8/ZTMRQDXQD2SARkbEeqE5hHv3yT+RvZNoSnW3N0NAPakkibCNfFM8l1Rwv7sg1K3v6LdiNhgOUpFGq4qIzuuTcGLZQTEeCdTqXTHPy5FMXqUAs9/ebEotZwIDTwVXRrQpFWqDqouFMdOxabtypYyMkTFYnL3dRnCL802s+U3G3YA5qadycDNpUT5qeyqi4mssDiYAHkPupWHcHcB3Se9U9MEkBWWHECBry+sqE4pIZMsqGFYNI98CpFfHNpjdbdxDo1Okf+WfJR8Jh2iQbz70PmLqxBpsFmtyi97ECY8AuCbV7tl0mWuwceLB4IIAEZREAk9+iofifDFhrM4w5vMEiPfJX9DEh1nQRx16+JVb8XtPZcDIjdnPIzB5qGCSWXqrFntGKwbofcaG3cYQH03NAJyNvJSnM7YPQd9/sjbQZLOhHovb501/SILD7MLv1GJFoRXbIP9pvzR8O6QApLHFpzz9+qhLJJMokipwoAfDzuwLEj7eKVuLa1zi0ZkwTw93UnaVIOZvat9wq5tEy0cSPNWi1JWxHpmnwruw0m1h4ap4eDpb3P0QSzgdfT/PkmjFcRb39l5zVvQ9j6lO9+qFUp2AHAT1RPxGpOaj1cReAmimI6Avqc1yE9yVXoWimmyTRKxs+/fFc5d5MamlEBXQsMcXdnwRJloQzlCe02CDNYEJWORqLM+Caaco2ah4ejU8Rf377lEc6F1N90rjYU6LnD4+NRI0UylVm+QvfzjzVJTLnG2Q14Kdhx2rzleeXVcs8aLxkX+GxIAHaHs5eiftbF/kFok3vwEa9bjxVb8qmJndAz7Xp74JtZ27S7N2u8t3Pu5rjWJckwyeiuxH9vUfWfNSqlKWx3++Si1xIb1UuTr/C65dI5xtBkc4Rnu99PQLqXn79bpwFiPZUZPYyB/ItCG2gGm0/QKU10DiZ99yEXxPPL33+SKbMMOI4lc9wAgePdZD3fqlY4TE6x901GEe0m54cUCo+T0Clh3U8B04BRhT48k0RWID7+i5cWcDC5EZdFSCuN55prHJzHXC7qJHBKuBt3pQb++aUIm7ouyXPEa+81zn3RMOFTNKx90ILpQqzDqolWOB2U11PfLwf9AIBEfuJy7pzVc6/cmxeFmm1SYUyTXeJgEd2Q+6l4ZoaN8w6DItNwZAjgq0om+YMZHNK46HUiXRO+Tv3gAeefM811SpDxuOMDmbXy6KHSk655orBCVxDy0W1AUyJqOymN2xJjhEHTglonxMeQ8lXCpoZHuSjU35ibZjWVCUBbsmv0zzz5Lm1LySBy+iiVa9hc5xfxTaTCTc24kHwScNAJhd4eZQnPjOfcpheYF7TpZR950mCD/nVNGBie6sC21zy0QaVLePoozqkR0RcLiIM++FluDS0ZS3sLXtJ4W9+aHUqiAdITKtfeBvxJ7oQ6lYbsDTzt5fwmjF1sEpIVuJ5hcobnGVyt40LZGCUFIlhXALN04FNj7J0GNLoBQiUDyTQnDnksEUG/FK2nM8tU+pSnlJsmgQeR0SgaOgDxSEc080/fL2EjRf08FjA4lFpCbTlf+UjdUUUIE8ZCDYeh2Epy5wygGe4T9E5rhMjz68NUTCOie+e8HJMdGfPhCm3s1hXvDhEDqLHMJ1KBfp42lCYy/vqkqEt848JSNXoIevUExneU92KLhEDK0aDuUN75Tt/s9THvx8luAHIK+/XqhMJiL+7GUyd4mLZ+nqh79uv0TKILsOaoyzXTa9lGLvRPFXU8v8JuIAtFuhyg+mXviml0D18fLNPaNZt4+yo7rnPyWXZmMqMvmkXFy5Vsx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806" name="AutoShape 25" descr="data:image/jpeg;base64,/9j/4AAQSkZJRgABAQAAAQABAAD/2wCEAAkGBhQQERUUExQQFRUSEhcVFBcUFQ8UFRgXFxUVFRcVFRQXHCYeFxkjGhQVHy8gIycpLCwsFR4xNTAqNSYrLCkBCQoKDgwOGg8PGiwkHyQyLS0sKiwsLCwsLCosLCwsLCosLC8pLCwpLCwpLCwsKSwsLCwpKSwsLCkpLCwsKSwsLP/AABEIANgA6QMBIgACEQEDEQH/xAAcAAABBQEBAQAAAAAAAAAAAAAAAQIEBQYHAwj/xAA6EAABAwIEAwYEBQMDBQAAAAABAAIRAwQFEiExBkFREyJhcYGRobHB8AcyQlLRFCPxFWLhM3KCksL/xAAbAQEAAgMBAQAAAAAAAAAAAAAAAwUBAgQGB//EAC4RAAICAQQABgEDAwUAAAAAAAABAgMRBBIhMQUTIkFRYdGB8PEycaEUI0Kxwf/aAAwDAQACEQMRAD8AwCEIVIfUQQhCAEIQgBCCvVjO6SsN4MpZPJCUNSEIYBCELIBCELABCELIBCEIAQhCAEIXvStHOBIBIAkwNh4rVtLsylk8EJSNEiyYYIQhZAIQhACEIQCIRKJQ1BCJRKAE6m2SAOZTZUixHenosSeFkyuxbi3gyNk+g3uHyK0GA4T2zSCNtlHxLCjR8vlK4f8AUxcvL90TJx3tZ5KSlTmEXNuQfJXGAYaalQaaNKu8U4azGYiQsT1cK7NrNJTjF7GYQhIrW+wwsJB5KFStydPFdkbIyWUNnwBt4YHdZj0K8mNlbO2wZlag2loHiYPjvCyNOiRUynTvQfeFBTqFZuXujWMk3j4PJ1NMWmPDb+Wsk/BUuIWXZvc3m0wfNb13wm8JmzSf9JDQiEuUroNMCK0wvAn1hmG0xJ6plhglSsRlEg8+Q81vbag2hSa39o9zzKrtXq/LW2HZpOez+5hLrCnU3hhGp2hSqtF1Kk2JBcxwqeRcYnzGi2jMONV4cAPOBInxVBd2rs75B7hIcPLQrmhrPMwn7dm0L4t49zHvKapdzax1iYTaFqSdNVbqaxkkccs8nMgLzV9iWCmnSDvKfb+VQla1WKxZRrLHaBCJRKlNQQiUSgEQkTgEMICEitrOyzjZJUwszA3UPnRzhkrr+yuoskqwwmjmfl6kJ3+lOY3MdpA91MwWjFSegUVtqcW0Sxh6MmtwWh2e3M/wn4nZio546Be1ncAtafEj5JS7M5xO3Neacpb3IqXKSscv32QeGrHKSB+5bO8s2ho05BZ/hy4psa5xI1fpK9MV4lp547RgjqQFBerLbuEcmpjZdf6U+CDjWEDKXRvKx1K2APktJieMGsMralOOgcJPqqK2FOm6auv+0GfcDdW2l3xg1Lv4LXTucYYn2FriPZGRqeS87i2Fd4c0d4vDj466ryvbymXyxug8IWl4UbTqOBiI8pU9svJj5uOTeyahHfgvbG3hkHfTVYzinBS2o54mHan2XVaOHiPBVWP4U0tM7ZVQ6XXbLc/JS6bXJW/3OO07eZI5CfMdfRaXC8CY9gzj1Cpri0dSqGAYDjBIMQeRWjZVFNgkZWxMgyNuhXotTZJxWx9l7Y3jgsLem2kO61oA0H3zTb9oqAA6ECQdYWbqE13tDahIB5B8j0iNvFRMQ4iqtqENfoDA0aRA5eK5o6ScpcPn9SDy8POeTofD19lo5nEZnfl8gdN14YWO17R5/XVd7LJt4qfTptnKSRJMa/wr3h7jOgW5H915MzEAn6FcduktgpTjHOX7HLfp51bpJcv4+CxveF2vpOaAJ3GnNZGphTrd2o3IC6C3HaYeNRDh1Cj49ZCsaZZEZwSfKVDp9VZW9tnTIaNTZCW2xcP3Ki7w7PQI6j4wucXVEtMHcFdpxCgKdINHLdcn4paBWMcwCfAqy8Jvc217HVpbvMi2U6EiFfnTkVCRCDIik2fMFRcy9rarlMlYksozXLEkX2DWzg7XZWV1bHOA0FVuHY2AIiPL/C0uD3Laj26SdztOipdRKcJOTRi2co+osHYYG0pIB2dr1EH6J17grAS8bkAyOekgq4r0g+nEAqvtgYLCD3dB5bj0/hUkbZPnJUwuk/Vn+CJZUpIJ2Gqe8khzWCdSSfIbKS6xLWkA9CfLXT4qysLMCntvPxSdqXqFt6XqOfYhSfSkj8uhjnry++qyt3VObzXUeIrENpP8j/lcxu6Ur0Hh1ysjkuKLfOpyiIKh6lPN07qvKUkq22o03MlNvOuvrotPgHFzaZbTbSYC6AXTz66j6rHZkofCgu00LY7ZI1k1NYkd+w3EgxmpknX78FCxjE2u3j30XP8ABcYq3AyNJzAayfT2V5RwStVeKZMEauc6Q0Dw6ryctDGmxucsMrf9HXXN2Sl9kHF6gqVN+6BsNpUbGsfDWtYIIDQDm8FJ4qZQsRkzmrWcJyiGtHi7nCwVa4LySdSVdaSiN0Yz/wCK6+ywrnCUU117E+7xuo/QHK39rAGD2G/qq9NzIzK4jCMFiKN2x76hO52TUmZGZbYDlnsuLNz3NmSYW+4MrOdRGck5Sd/NYThe4/uFh2c0n1AW/wAGinRjqZPz+q8/4n04Y+MGmr2urCXJa4tU/tPd+0E/Bcxr25e1z3bkrpd33rd4PNse6wt+Ay2B5kE/wuXw2W1NLvODTwxqOV9mPKRJmRmXqibIqEmZGZDGREJJRKyaZPVtYjZaXgi4e+6aNYAJMT05+GqysrR8C37aVxL3ESIGgj1nYLk1kc0TwucGZSbi0vhnUxSMxOvLn8Ef02WZEH3Hp4Lzwd5cSSZ7xgzPtHIKyu3aQvEtuMtpQTlKM9pV1KkSp+HOlgVXUbJ6aRP1Vth7Q2m0ArNqW0zfhV/ZVcSMz03tGhLSAuVXtPL7Lo3FVchjiObwPQnVYLF6ocC70+CvfCk4x+mX3hycaX8FAUJJRK9GYyKhJKJQZJFnevovD2OII+9Vobn8Rbp7Ms02mILmt73xMLLSiVDZp6rGnOKbRrJRl2j0r13PcXOJc5xkkkkn1TEkolTJYNsioSShBkVCSUSgyT8GqZas9Gn+Pqtxh2J9zXYLntrWyulX1nioMNB/MYVdrKPM5wdUK4WV4zybLFsVIY1u0tBd68llsXq52kcogK1xUZwXDr/wFSVPFcGlrjFJo30lUYxM25sFIve9b3io8q/i8rJySW14FQklErJrkSUSkQtiPIspWVC0yNwmolMDdg6vwDivaNAkHK0AydQdeS1OINIEjn81yPgbGhb1+8BldoSeQ6jwmD6LrXbB7Y8NOi8X4lQ6dRlLhldrINWqxLh/tlbVrDKGzrH12TrjEOzgDcfUKGx0VPAneJjoV74rhxPeG+mnh4KDEU0pEmyCklLp/wDZAxFpqUiNyT8dFg6rNCCuiWD8zI/aQVieKKPZ1ngDTcffmrbQTxN1lro57ZSrZlX7nzSSgnTySSvSogbFlEpEIYyLKJSIQZFlEpEIMiylYJKapGHU81Vg6mFiXCbNovMkjxcISLQXWD6ggbBVF/SDDl5jdQ13Rn0dFlGxOWeCMBKu8Mw7RrjvM/FVllSl61TKBDWxzH1hQ6mzb6US6aKS3M9q9WBl6gSq6uZCmVqZA19VW1zzXFUkdtSRU4huFEXtcVdV4K3gsIp7ZZmxZRKRC3I8jZRKbKJW2CLI6USmyiUwMj2vjUbrqPDOJPjs3OnIxrmnqDoR7/NcrlarhPGgBkfMgQDzynSCDuNVW+I0eZV10bxxOLg/0OhvH6o1A7w8+f31UqjWlo6clAsa06FwLgI0/U0fqj1S29fLULP0nVv8LycoZyvg5JQzlfB71LfKRUG2zx/9LH8Y2R7QP3BEfNbyg+d1TY5hsAtGoPeb4Fu48oKm0l+y1ZJNJfst5/aOUXVAAT4qLKnYvSynwkhV8r2lfMcnXqMKzCHSiU2USpMEGR0olNlEpgZHSiU2USmBkdKsOH6ea4p+Bk+gJVbKvuGbeM1Q9MrfqoNQ9tbJK1ukkbO0tQ6XHYLGY7hZFUu17xW2w58sAUHGKEuAjlKoNPc67WdkGpTcJGWwi3zVT981v7fDQaYd0HwBVNgWGy4n7gLQtug0FvRs/wALTW3OcsR9jTUyccQh7FJjdIMZGmY6nwHJZm7fp6K2xq5zjN/uj2VFcukLu0sGorJYU5hVl9lTWGq85T67hK8pV1FcFJJ8jpRKbKJWcGuRsolNlErYgyOlEpsolBkdKdSrFpBGhC85RKYMqTXJsOHeJmsLi6SXMy+IgzHiDp7LW0L4Pa17TIkeYIj4bLkbXwZC0nC2NVGuLB3sxG/nB+CptZoE07IHXGyNr5Xq/wAP8HWg3SQdDqPI6gpmJD+3mG7dR5bEe3yXlZksAY6Y1yHw6KSNWwei8k/TLJVP0yT/AHg5rxVYg5SAIM+8A/fksu2ziZXQuIsNOXTaZHmshVt/DVet0V+a0snoq64WwUu2ULtDCSV7XzYf5hR5VxF5WSpmtsnEdKJTZRKyaZHSiUU25iB1XvRsHudGU+Kw2l2bxjKXSEtrY1HBo3K2VG17NjGdBr5rywjDG0+9GsKxpUjUdoqbU6je8LpFlCryk89kuwrBg9Fcf6X2jZMaj/AVDXs3U9fJWVtibsoif5VPbFv1QZzzUn6oMs7azbSYWDdwJ9As/it32edx2n/gBWIe81A8/wDbHgdFUcaW/ZtbmI7ziY+axpo5tSk85NtNH/dxJ5bMveX8gaQqqrVK9K90DJ5DYdVAqVSV6qqvC6JNXqcvbF8AXIlNlErpKzI6USmyiUGRsolNQtiLcOlEpqEG4dKJTUINw6Vp/wAPqTXXLswDi2kXNB6hzdY5kCT6LLKVhWJOt6rKrDDmH4EQR7FQait2VShHtozGWGd2t3tqtIJBIEkbOAPOPqmWrwHGm46g6E7kR81z214qd/VU7gaN0DmjbIdHCPcx1AXQL6wznM2Q4RlMHXpK8TqNM6GlPp/4ZJbR5TSk+JLK+mV2Lsc0EESD9ysfct/UW7GCfquiUnCowh8SJDh0Kz1lbteKrBqCJHkR9Cp9LfsTyujp017gmmujn+K2c7ctvFUpELW3tqWktO4VNf4cSMwG269RRcsJM6dXTvXmR7KqUSmgLaYL+H9Q1KL6mXsoz1ZIkEGQyOc6fFT36iuhZm8FSn7lVwzhZfULnNdDW6EgxPgtdaYM55ECB1Whp2bRoIj6Kc2s1rYC8tqfEJWSzFHdHUuqGyCM9c2AaIG+wVrhGGBrZPmipSBId6r1F8BouKyyUo4RHZZOccIh4wzuu8iq3Czmc1vIalWWIVBUbp6qrbW7IwNzup6suvb7k9UXKGPcn4nehrT4Ln/FF++s+XuMAR6LQY5iQnKOWrvNYW/uy9x15q48N02PVg3s20U4a5Z4OfJSSmoV8VW4dKJTUINw6USmoQbhkolNlErbBBuHyklNlEpgbh0olNlEoNw+UkpsolBuPejcluxMdJXWeDuJTc2257WiMr+pH6XeoEeYXH5VjgONvtKzarNY0c3k5p3afvQgKv1+jWprwv6lyvx+purXhJ9HR24y5r3H9wg+iscHtCxhf1g+kLwwatQuiXUiHBwD8p/M2dHNI8D81rraza5uWNhELyepuVfp24+Ts1GojFcL+DB4tYioQ5vIkHy8fvmktcHkOIEtHxHMeh+a21fCWtnTfdeVrYihTd/vM6+iLXejEQtanHETFcG8FtNWpWqNkM0pTtmk96PABa0WT9idApNrctY09IKinGBmGh3C0uvuvscn+n0RN2SnJxjweN9WyCBvGqp3XZPMq0xCzdWLizYlR7Hhl7j3jA5wpK5VxjmT5O2mdUIZm+SwrUopMPVoUGlhr3mQNOquLtjJEkZGAAeQ0Xrh92KmrR3W6BcqtlGOUji82UYZRQYlS/pmy8iTsPqsq/EwC55O2uqncdYmDWyl2jPzGdJ/b6LnuIXxe4gE5J7o1jzhei8P0jsgpS9yyWojp6U5cyke+JYn2hOWYO5O5VfKbKJXoYwUVhFNZdKyW6Q6USmyiVtg03D5SSmyiUG4fKJTJRKDcJKJTULYhyOlEpqEGR0olNQgyOlEpqEGR0olNQgybv8ADG7bTrEnmI+IXY7SlrI56r5twvE329QPYdjqDsR0K7c7jy3pAuc6GkHJzzeUem68d45o7JWqcFnd/wCE1id0FsXK4ZrroA6jXqqPE6giCvDh7F/6lpeJAnYpmKd5xVDCpws2y9jFNDrs2S9jzsqQe8gEREQvDFqLaQB6vheNjXy1RHjr6J90e0flcf8Ap6+8fwu3a1PvgstrjZnPGC2s68NBAT7i9MaAj5qvtLoN09lJva4FIvXM4evo5HX6+ior27qzomGzt/K8cf4kZh1IU2Qaz9ujG83u+gTqWLZbd1fRrdYceg0kDmuUY7jbrmoTrlnTqfFyu9FonqJ4n/THtfZ03yUViXS6Xy/v6G4xinbO0Jygnfck7uKr5TUL10IKC2orrLpWSc5dsdKJTULYjyOlEpqEGR0olNQgyOlEpqEG4SUSklErYiyLKJSSiUGRZRKSUSgyLKJSSiUGRUJJRKGciyn1a5cZJJXnKJWMDc8YOr/hBiIdTrU3PbmYWlrZ72WDJjmAdFrMRtQWl0kCJlfP9Gu5hDmuc0jYtJBHkQtFhvHdy1vZVKjqlI6EO1cPEO39CvOa3wic7ndVLv2/B002+tOT+Ofo6JgNbtHkkmKft4IuHufcQzQGJPgm2DOzo0qY/NU/uO/8j3R/6wrx+FmmJaJJ0noIVJZOMJt/PC/JcW2RhY388L8mfdTzOME/mhePFVzXYyjRpNl1V/ecdmgaCfPX2Wjw7BMriSfGOUqBxDxDb0Ccz2ZxsJBPstq7d1qUI7sEcr1OajHpe5jvxJxLIyjat0a1gc6OcaAfMrASp2OYqbms6oeeg8goEr2Wjo8ilQffb/uyovnum8P9/wAiyiUkoldZBkWUSklEoMiyiUkolBkWUSklEoMiyiUkoQZBCEIYBCEIAQhCAEIQgBCEIAQhCAEIQgO1Wtm576bx+QU6evKA0KVxbxhRtAGucc2UQ1kF5kb66Aea41Ux+4dTbTNarkYIa0OIAjbbdQqtVzzLi5xO5cST7ledj4LumpWy4Xsvydtuq34eOujoWI/imH0OzpMqMd1JBJ9Rsue1ahcS5xkkySU1CuNPpKtMmq1jJzztlNKLBCELqIgQhCAEIQgBCEIAQhCAEIQgBCEIAQhCAEIQgBCEIAQhCAEIQgBCEIAQhCAEIQgBCEIAQhCAEIQgBCEIAQhCAEIQgP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3807" name="AutoShape 27" descr="data:image/jpeg;base64,/9j/4AAQSkZJRgABAQAAAQABAAD/2wCEAAkGBhQQERUUExQQFRUSEhcVFBcUFQ8UFRgXFxUVFRcVFRQXHCYeFxkjGhQVHy8gIycpLCwsFR4xNTAqNSYrLCkBCQoKDgwOGg8PGiwkHyQyLS0sKiwsLCwsLCosLCwsLCosLC8pLCwpLCwpLCwsKSwsLCwpKSwsLCkpLCwsKSwsLP/AABEIANgA6QMBIgACEQEDEQH/xAAcAAABBQEBAQAAAAAAAAAAAAAAAQIEBQYHAwj/xAA6EAABAwIEAwYEBQMDBQAAAAABAAIRAwQFEiExBkFREyJhcYGRobHB8AcyQlLRFCPxFWLhM3KCksL/xAAbAQEAAgMBAQAAAAAAAAAAAAAAAwUBAgQGB//EAC4RAAICAQQABgEDAwUAAAAAAAABAgMRBBIhMQUTIkFRYdGB8PEycaEUI0Kxwf/aAAwDAQACEQMRAD8AwCEIVIfUQQhCAEIQgBCCvVjO6SsN4MpZPJCUNSEIYBCELIBCELABCELIBCEIAQhCAEIXvStHOBIBIAkwNh4rVtLsylk8EJSNEiyYYIQhZAIQhACEIQCIRKJQ1BCJRKAE6m2SAOZTZUixHenosSeFkyuxbi3gyNk+g3uHyK0GA4T2zSCNtlHxLCjR8vlK4f8AUxcvL90TJx3tZ5KSlTmEXNuQfJXGAYaalQaaNKu8U4azGYiQsT1cK7NrNJTjF7GYQhIrW+wwsJB5KFStydPFdkbIyWUNnwBt4YHdZj0K8mNlbO2wZlag2loHiYPjvCyNOiRUynTvQfeFBTqFZuXujWMk3j4PJ1NMWmPDb+Wsk/BUuIWXZvc3m0wfNb13wm8JmzSf9JDQiEuUroNMCK0wvAn1hmG0xJ6plhglSsRlEg8+Q81vbag2hSa39o9zzKrtXq/LW2HZpOez+5hLrCnU3hhGp2hSqtF1Kk2JBcxwqeRcYnzGi2jMONV4cAPOBInxVBd2rs75B7hIcPLQrmhrPMwn7dm0L4t49zHvKapdzax1iYTaFqSdNVbqaxkkccs8nMgLzV9iWCmnSDvKfb+VQla1WKxZRrLHaBCJRKlNQQiUSgEQkTgEMICEitrOyzjZJUwszA3UPnRzhkrr+yuoskqwwmjmfl6kJ3+lOY3MdpA91MwWjFSegUVtqcW0Sxh6MmtwWh2e3M/wn4nZio546Be1ncAtafEj5JS7M5xO3Neacpb3IqXKSscv32QeGrHKSB+5bO8s2ho05BZ/hy4psa5xI1fpK9MV4lp547RgjqQFBerLbuEcmpjZdf6U+CDjWEDKXRvKx1K2APktJieMGsMralOOgcJPqqK2FOm6auv+0GfcDdW2l3xg1Lv4LXTucYYn2FriPZGRqeS87i2Fd4c0d4vDj466ryvbymXyxug8IWl4UbTqOBiI8pU9svJj5uOTeyahHfgvbG3hkHfTVYzinBS2o54mHan2XVaOHiPBVWP4U0tM7ZVQ6XXbLc/JS6bXJW/3OO07eZI5CfMdfRaXC8CY9gzj1Cpri0dSqGAYDjBIMQeRWjZVFNgkZWxMgyNuhXotTZJxWx9l7Y3jgsLem2kO61oA0H3zTb9oqAA6ECQdYWbqE13tDahIB5B8j0iNvFRMQ4iqtqENfoDA0aRA5eK5o6ScpcPn9SDy8POeTofD19lo5nEZnfl8gdN14YWO17R5/XVd7LJt4qfTptnKSRJMa/wr3h7jOgW5H915MzEAn6FcduktgpTjHOX7HLfp51bpJcv4+CxveF2vpOaAJ3GnNZGphTrd2o3IC6C3HaYeNRDh1Cj49ZCsaZZEZwSfKVDp9VZW9tnTIaNTZCW2xcP3Ki7w7PQI6j4wucXVEtMHcFdpxCgKdINHLdcn4paBWMcwCfAqy8Jvc217HVpbvMi2U6EiFfnTkVCRCDIik2fMFRcy9rarlMlYksozXLEkX2DWzg7XZWV1bHOA0FVuHY2AIiPL/C0uD3Laj26SdztOipdRKcJOTRi2co+osHYYG0pIB2dr1EH6J17grAS8bkAyOekgq4r0g+nEAqvtgYLCD3dB5bj0/hUkbZPnJUwuk/Vn+CJZUpIJ2Gqe8khzWCdSSfIbKS6xLWkA9CfLXT4qysLMCntvPxSdqXqFt6XqOfYhSfSkj8uhjnry++qyt3VObzXUeIrENpP8j/lcxu6Ur0Hh1ysjkuKLfOpyiIKh6lPN07qvKUkq22o03MlNvOuvrotPgHFzaZbTbSYC6AXTz66j6rHZkofCgu00LY7ZI1k1NYkd+w3EgxmpknX78FCxjE2u3j30XP8ABcYq3AyNJzAayfT2V5RwStVeKZMEauc6Q0Dw6ryctDGmxucsMrf9HXXN2Sl9kHF6gqVN+6BsNpUbGsfDWtYIIDQDm8FJ4qZQsRkzmrWcJyiGtHi7nCwVa4LySdSVdaSiN0Yz/wCK6+ywrnCUU117E+7xuo/QHK39rAGD2G/qq9NzIzK4jCMFiKN2x76hO52TUmZGZbYDlnsuLNz3NmSYW+4MrOdRGck5Sd/NYThe4/uFh2c0n1AW/wAGinRjqZPz+q8/4n04Y+MGmr2urCXJa4tU/tPd+0E/Bcxr25e1z3bkrpd33rd4PNse6wt+Ay2B5kE/wuXw2W1NLvODTwxqOV9mPKRJmRmXqibIqEmZGZDGREJJRKyaZPVtYjZaXgi4e+6aNYAJMT05+GqysrR8C37aVxL3ESIGgj1nYLk1kc0TwucGZSbi0vhnUxSMxOvLn8Ef02WZEH3Hp4Lzwd5cSSZ7xgzPtHIKyu3aQvEtuMtpQTlKM9pV1KkSp+HOlgVXUbJ6aRP1Vth7Q2m0ArNqW0zfhV/ZVcSMz03tGhLSAuVXtPL7Lo3FVchjiObwPQnVYLF6ocC70+CvfCk4x+mX3hycaX8FAUJJRK9GYyKhJKJQZJFnevovD2OII+9Vobn8Rbp7Ms02mILmt73xMLLSiVDZp6rGnOKbRrJRl2j0r13PcXOJc5xkkkkn1TEkolTJYNsioSShBkVCSUSgyT8GqZas9Gn+Pqtxh2J9zXYLntrWyulX1nioMNB/MYVdrKPM5wdUK4WV4zybLFsVIY1u0tBd68llsXq52kcogK1xUZwXDr/wFSVPFcGlrjFJo30lUYxM25sFIve9b3io8q/i8rJySW14FQklErJrkSUSkQtiPIspWVC0yNwmolMDdg6vwDivaNAkHK0AydQdeS1OINIEjn81yPgbGhb1+8BldoSeQ6jwmD6LrXbB7Y8NOi8X4lQ6dRlLhldrINWqxLh/tlbVrDKGzrH12TrjEOzgDcfUKGx0VPAneJjoV74rhxPeG+mnh4KDEU0pEmyCklLp/wDZAxFpqUiNyT8dFg6rNCCuiWD8zI/aQVieKKPZ1ngDTcffmrbQTxN1lro57ZSrZlX7nzSSgnTySSvSogbFlEpEIYyLKJSIQZFlEpEIMiylYJKapGHU81Vg6mFiXCbNovMkjxcISLQXWD6ggbBVF/SDDl5jdQ13Rn0dFlGxOWeCMBKu8Mw7RrjvM/FVllSl61TKBDWxzH1hQ6mzb6US6aKS3M9q9WBl6gSq6uZCmVqZA19VW1zzXFUkdtSRU4huFEXtcVdV4K3gsIp7ZZmxZRKRC3I8jZRKbKJW2CLI6USmyiUwMj2vjUbrqPDOJPjs3OnIxrmnqDoR7/NcrlarhPGgBkfMgQDzynSCDuNVW+I0eZV10bxxOLg/0OhvH6o1A7w8+f31UqjWlo6clAsa06FwLgI0/U0fqj1S29fLULP0nVv8LycoZyvg5JQzlfB71LfKRUG2zx/9LH8Y2R7QP3BEfNbyg+d1TY5hsAtGoPeb4Fu48oKm0l+y1ZJNJfst5/aOUXVAAT4qLKnYvSynwkhV8r2lfMcnXqMKzCHSiU2USpMEGR0olNlEpgZHSiU2USmBkdKsOH6ea4p+Bk+gJVbKvuGbeM1Q9MrfqoNQ9tbJK1ukkbO0tQ6XHYLGY7hZFUu17xW2w58sAUHGKEuAjlKoNPc67WdkGpTcJGWwi3zVT981v7fDQaYd0HwBVNgWGy4n7gLQtug0FvRs/wALTW3OcsR9jTUyccQh7FJjdIMZGmY6nwHJZm7fp6K2xq5zjN/uj2VFcukLu0sGorJYU5hVl9lTWGq85T67hK8pV1FcFJJ8jpRKbKJWcGuRsolNlErYgyOlEpsolBkdKdSrFpBGhC85RKYMqTXJsOHeJmsLi6SXMy+IgzHiDp7LW0L4Pa17TIkeYIj4bLkbXwZC0nC2NVGuLB3sxG/nB+CptZoE07IHXGyNr5Xq/wAP8HWg3SQdDqPI6gpmJD+3mG7dR5bEe3yXlZksAY6Y1yHw6KSNWwei8k/TLJVP0yT/AHg5rxVYg5SAIM+8A/fksu2ziZXQuIsNOXTaZHmshVt/DVet0V+a0snoq64WwUu2ULtDCSV7XzYf5hR5VxF5WSpmtsnEdKJTZRKyaZHSiUU25iB1XvRsHudGU+Kw2l2bxjKXSEtrY1HBo3K2VG17NjGdBr5rywjDG0+9GsKxpUjUdoqbU6je8LpFlCryk89kuwrBg9Fcf6X2jZMaj/AVDXs3U9fJWVtibsoif5VPbFv1QZzzUn6oMs7azbSYWDdwJ9As/it32edx2n/gBWIe81A8/wDbHgdFUcaW/ZtbmI7ziY+axpo5tSk85NtNH/dxJ5bMveX8gaQqqrVK9K90DJ5DYdVAqVSV6qqvC6JNXqcvbF8AXIlNlErpKzI6USmyiUGRsolNQtiLcOlEpqEG4dKJTUINw6Vp/wAPqTXXLswDi2kXNB6hzdY5kCT6LLKVhWJOt6rKrDDmH4EQR7FQait2VShHtozGWGd2t3tqtIJBIEkbOAPOPqmWrwHGm46g6E7kR81z214qd/VU7gaN0DmjbIdHCPcx1AXQL6wznM2Q4RlMHXpK8TqNM6GlPp/4ZJbR5TSk+JLK+mV2Lsc0EESD9ysfct/UW7GCfquiUnCowh8SJDh0Kz1lbteKrBqCJHkR9Cp9LfsTyujp017gmmujn+K2c7ctvFUpELW3tqWktO4VNf4cSMwG269RRcsJM6dXTvXmR7KqUSmgLaYL+H9Q1KL6mXsoz1ZIkEGQyOc6fFT36iuhZm8FSn7lVwzhZfULnNdDW6EgxPgtdaYM55ECB1Whp2bRoIj6Kc2s1rYC8tqfEJWSzFHdHUuqGyCM9c2AaIG+wVrhGGBrZPmipSBId6r1F8BouKyyUo4RHZZOccIh4wzuu8iq3Czmc1vIalWWIVBUbp6qrbW7IwNzup6suvb7k9UXKGPcn4nehrT4Ln/FF++s+XuMAR6LQY5iQnKOWrvNYW/uy9x15q48N02PVg3s20U4a5Z4OfJSSmoV8VW4dKJTUINw6USmoQbhkolNlErbBBuHyklNlEpgbh0olNlEoNw+UkpsolBuPejcluxMdJXWeDuJTc2257WiMr+pH6XeoEeYXH5VjgONvtKzarNY0c3k5p3afvQgKv1+jWprwv6lyvx+purXhJ9HR24y5r3H9wg+iscHtCxhf1g+kLwwatQuiXUiHBwD8p/M2dHNI8D81rraza5uWNhELyepuVfp24+Ts1GojFcL+DB4tYioQ5vIkHy8fvmktcHkOIEtHxHMeh+a21fCWtnTfdeVrYihTd/vM6+iLXejEQtanHETFcG8FtNWpWqNkM0pTtmk96PABa0WT9idApNrctY09IKinGBmGh3C0uvuvscn+n0RN2SnJxjweN9WyCBvGqp3XZPMq0xCzdWLizYlR7Hhl7j3jA5wpK5VxjmT5O2mdUIZm+SwrUopMPVoUGlhr3mQNOquLtjJEkZGAAeQ0Xrh92KmrR3W6BcqtlGOUji82UYZRQYlS/pmy8iTsPqsq/EwC55O2uqncdYmDWyl2jPzGdJ/b6LnuIXxe4gE5J7o1jzhei8P0jsgpS9yyWojp6U5cyke+JYn2hOWYO5O5VfKbKJXoYwUVhFNZdKyW6Q6USmyiVtg03D5SSmyiUG4fKJTJRKDcJKJTULYhyOlEpqEGR0olNQgyOlEpqEGR0olNQgybv8ADG7bTrEnmI+IXY7SlrI56r5twvE329QPYdjqDsR0K7c7jy3pAuc6GkHJzzeUem68d45o7JWqcFnd/wCE1id0FsXK4ZrroA6jXqqPE6giCvDh7F/6lpeJAnYpmKd5xVDCpws2y9jFNDrs2S9jzsqQe8gEREQvDFqLaQB6vheNjXy1RHjr6J90e0flcf8Ap6+8fwu3a1PvgstrjZnPGC2s68NBAT7i9MaAj5qvtLoN09lJva4FIvXM4evo5HX6+ior27qzomGzt/K8cf4kZh1IU2Qaz9ujG83u+gTqWLZbd1fRrdYceg0kDmuUY7jbrmoTrlnTqfFyu9FonqJ4n/THtfZ03yUViXS6Xy/v6G4xinbO0Jygnfck7uKr5TUL10IKC2orrLpWSc5dsdKJTULYjyOlEpqEGR0olNQgyOlEpqEG4SUSklErYiyLKJSSiUGRZRKSUSgyLKJSSiUGRUJJRKGciyn1a5cZJJXnKJWMDc8YOr/hBiIdTrU3PbmYWlrZ72WDJjmAdFrMRtQWl0kCJlfP9Gu5hDmuc0jYtJBHkQtFhvHdy1vZVKjqlI6EO1cPEO39CvOa3wic7ndVLv2/B002+tOT+Ofo6JgNbtHkkmKft4IuHufcQzQGJPgm2DOzo0qY/NU/uO/8j3R/6wrx+FmmJaJJ0noIVJZOMJt/PC/JcW2RhY388L8mfdTzOME/mhePFVzXYyjRpNl1V/ecdmgaCfPX2Wjw7BMriSfGOUqBxDxDb0Ccz2ZxsJBPstq7d1qUI7sEcr1OajHpe5jvxJxLIyjat0a1gc6OcaAfMrASp2OYqbms6oeeg8goEr2Wjo8ilQffb/uyovnum8P9/wAiyiUkoldZBkWUSklEoMiyiUkolBkWUSklEoMiyiUkoQZBCEIYBCEIAQhCAEIQgBCEIAQhCAEIQgO1Wtm576bx+QU6evKA0KVxbxhRtAGucc2UQ1kF5kb66Aea41Ux+4dTbTNarkYIa0OIAjbbdQqtVzzLi5xO5cST7ledj4LumpWy4Xsvydtuq34eOujoWI/imH0OzpMqMd1JBJ9Rsue1ahcS5xkkySU1CuNPpKtMmq1jJzztlNKLBCELqIgQhCAEIQgBCEIAQhCAEIQgBCEIAQhCAEIQgBCEIAQhCAEIQgBCEIAQhCAEIQgBCEIAQhCAEIQgBCEIAQhCAEIQgP/Z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3809" name="AutoShape 24" descr="data:image/jpeg;base64,/9j/4AAQSkZJRgABAQAAAQABAAD/2wCEAAkGBhQSEBQUEBQWFBQUGRsVFxcXGBgdIBYYHBgaHRoYGxoaHCYgFxkjGhwaIS8gIycpLC0sFiAxNTAqNSYrLCkBCQoKBQUFDQUFDSkYEhgpKSkpKSkpKSkpKSkpKSkpKSkpKSkpKSkpKSkpKSkpKSkpKSkpKSkpKSkpKSkpKSkpKf/AABEIANQA7gMBIgACEQEDEQH/xAAbAAEAAwEBAQEAAAAAAAAAAAAABAUGAwIBB//EAEoQAAIBAwIDBQMGCQoFBQEAAAECAwAEERIhBRMxBiJBUWEUMkIjUmJxktIVFyRUY3J0gZEHFjVDU1WClLO0M0RzobE0k6Ky0YP/xAAUAQEAAAAAAAAAAAAAAAAAAAAA/8QAFBEBAAAAAAAAAAAAAAAAAAAAAP/aAAwDAQACEQMRAD8A/ca4X1/HDG0kzrHGgyzMQAB6k18v75IYnllYJHGpdmPgoGSaz3CeEPdut3fKRg67a2bpbj4ZHXo1wRuSfczpG+SQ9r2lubj/ANDaExnpNdMYVbyKR6WlYfrKgPga6LbcTIyZ7JT5C2nYfa9pH/itFSgzR4lxGHea2iuUHVrWQq+MdRDNgH6hLn668x/yk2ByGn0OvvxvHIrxnydCuVP11p6pePdnBMRLC3Juox8nMo8OvLkH9ZET1Q/WMHBoI34xLD85X7L/AHafjEsPzlfsv92pvZzjftMbcxeXPC3KniznRIADsfiRlIZW8VYeOQLbFBnPxiWH5yv2X+7T8Ylh+cr9l/u1o8UxQZz8Ylh+cr9l/u0/GJYfnK/Zf7tSe0XamKx5TXAcRSOI+aNOmNmzjXlgwXb3gCB44qZecUEckKaHbnMVDKUwpCs3eywONKnoDQVX4xLD85X7L/dp+MSw/OV+y/3akJ2nD8xreGWeOJmRnTRhmXZ1jDuDJpOxIGMggEkEVH4h27toreC5JZradlUTLp0x6sgGQFg6gEEHunSQc4xQPxiWH5yv2X+7T8Ylh+cr9l/u1aXnFRG8KhGfntoVlKYB0M+TlgcaUbcA1x7Q8fW0RHeORw8iRDRoyGkYKudbrsWIGfCgg/jEsPzlfsv92n4xLD85X7L/AHamTdoRGJGuIpYI442mZ35ZXSmNQ+TkY6sEHGN/DNeU7REOqyW80etGdSeWRhACVOhzpfB909d8E4OAi/jEsPzlfsv92n4xLD85X7L/AHa8r2zJnWD2O6ErxGcITbDuBlU5PtGAdTAYzV/Z3HMjR9LLrUNpbZlyAcMAThh0O/WgovxiWH5yv2X+7T8Ylh+cr9l/u1o8UxQZz8Ylh+cr9l/u0/GJYfnK/Zf7taPFZ7tBxSVpVs7M6Z5F1yS4BFtDnHMwdmkYgqinbIZjspBDj+MS1c6LUvdzf2UCMWHqxbSka/SdgPrr2s3E5cEJaWy+UjSzt+8Jy1B+pm+urXg3A4rWPRCDudTuxLPI56vI53dz5n/xtU+gzrw8UXdZbKX6Jiniz/iEsmPsmvC9sTCwXiMDWmTgS6hJASTgDnKBy8/pVT0zWlrzLEGUqwDKRggjIIPUEHqKD6DnpX2siEPC5FCknh8rBNJOfY5GOF0n83ZiFwfcJGO6SF11Bl+1DCa6tbU7xjVeTqATqSAry00gd4NM6Njx5JHjU/hfa+1uDGIpDmZS8WtJE5qj3ihkUB8ZyQMkDfpUW3Ufhi4J+G0twPqM10W/+o/hWY7FcOX8HcOvbmYcqygZ0RVA7zIUJdix1kLkAALu2+dqDejjEJaZQ4LW+DKN8plNYyPVd9qr/wCettqZTzgyqsjA21yNKMSFdsxd1SVbc/NPlWagjksr+3nuVjjS+BtpyJNQacl5YWIKL48yIbnZkHhV1ZsDxu6G3/pLfb/+tznb94/jQT27WwAyj5U8glZdME5CEKGwSIyPdIO3gRX2+7W28MjpIzhokEr4ilYLGc4kLKhGjutvn4T5Vm+HE+1cUK3SQKt0jNqCYKi2ty2WJyoKgrnw61C7SSTSXt2bMglrC3JQL33iM1xrEWThJeWTp1KwyQCN6C/v5Fiv7S6iYGK8HsshU5VzpaW2k22OMSID4iYeQrVVgu0N7bR8FtpbQq8EElm0JLfClxCMMxzpOnIORkb5FW1t2jvJEV4rJHRhlWW7iIYeYIXBH1UGnpWd/DV9/d4/zUf3afhq+/u8f5qP7tB07ULEz2kc2grJMyFXIw4NtcArg9c5xj1rOcPtJ7S9trF9T24aSS0nJyUQQSKbdydy6ahpPiv6tXrcWvT14cp+u5j+5X08Yvv7vH+aj+5QVX8nl5HZ8MW3unSGW0LpMrsBj5R2DjONSOpDBhsc+ear+z9jy7K2W7UItzeyyiGXAxFKJisZVvNTkr9LBrRPxK8JBPDkJXoTcxZH1HRtXpuLXp68OU/Xcx/coKKwtJrK9tLJg0lpzXktZTuY1FtOGtnJ3OnUCh8VBHw7WH8qMqi0hDOEzdW25KjGJ0JI1bbDfcEbb1OPGL7+7x/mo/uV8bi16evDlP13Mf3KCLdcQtkFyJ7r2tHgLPETG2mGMPzGxEqgKdYG4yTjGfCt4Er2d7bW9tdC8sp1kKo7CR7VUQkOsq7tCTiMBumpQCau14pejpw5R9VzH9ykfE71SSvDlBbckXMQyfM9zegh3E6/ziiGpc+wyjGRnJuIiBjzwD/A1sazf4Vvc5/By58/aY/uV6/DV9/d4/zUf3aDRUrO/hq+/u8f5qP7tPw1ff3eP81H92g0LsACTsBuT5CsV2V43EirNPr9o4kWukCxSOTCMCJAUQ7JCY8jzcnxqN227XXMFjPz7ZINcUiKxuo86ijAaV05dvHA8q9X0GL3g6QyBMW9wFOFOwit8YB26Cg00Xaq3aSKMF9c2sIpilBPLOJM6kGnSfnY6jGcipHCuORXPM5JY8p2ifKOuHXZl7yjJHpkVm+IoU4nwlJXDyCG6DNsNbCOHLY9Tk4rz2L4tDEnEGklRQt9dE5YbDWPDNBe3Pa23jNwHZwbVQ83yUp5aEEhshcMCAT3c7A1Lm4vGsaSNr0yFVX5NycuQFyoXK5JHUDrvWE4zGZJe0CRjU7WcICjckmC4wMDfPp61pX4nFLb2YidXMrwsgUg6lUq7EY8AqknyoO/E+MWsiyQTanjdvZnIjkKa5MJyy6rpDEsF67E4yDtXjsTeu9ry5m1S2zvayMerGJsK59Xj0P/AI6zV67Wsj3NlKs1tJdBLizfBKztOEdoCN1k5nf5Z2O5GNq0PZs4vOJgdPaIm/xG0gz/AOAf30HPiqCLilvI4zHdRPZtnGOYp5sIOfNeePrI86v/AGCPRo5aaOunSuM+eMYqN2g4MLq3aIsUJwySDrHIhDRyL6q4B9cY8ai9m+PGYNFcKI7uHAmjHQ+UsefeifqD4bqdwaC1mso3ADorBegZQcfVkbUWzQOXCKHPVtIyf34zXalBDbg8BOTDESepKL/+V2WzQPrCKHPxaRn+OM12qFxfi8VtC0s7aUX95YnYKoG7MTsFG5JoKPtDAr3VlaxqF1TG8lCgDuQDIY48TO0I367+Vdbnsjy3aXh0nssjHUyadUMp+nCCNLH58ZVvPV0rp2Y4bJqlu7pdM9xgBOvIhXPLhz4tuzORsWc+Ciru7ulijeSRgqIpdmPRVAySfQCgorTtdodYeIR+yzMdKMW1QzH9FNgDUfmOFf0PWtFWP4Vx9rizR+I2w5FycLka8xu+mHnREHSXBQ93UuW301I/AdzZ78Pfmwj/AJSdjsPKCY5aP0R9S+Wig1FKp+D9qIbhzH3orhRl7eUaZFHmBnDp9NCy+tXFApSlApSlApSlApSs9e9rgZGhsYzdzqdLaTiOE/pZsFVP0F1P9HxoL24uFjUvIwRVGWZiAFA6kk7AetZv+cU93tw1AIj1u5lYJjzhj2a4/WyqeTN0rlPwNBpn4vOs7AjRFgiFH+FY4dzNJnoX1sT7oXpU7gHaRrs64YwLYM8RLsRKJEODqi09xcgjDNq3U6QKBZ9jIVDtMWuJ5EaN55iC+lgQyoAAsSbnuIAPPPWuHYcLJZw81VM9sPZZCQCwkgPLY5xkZ06h6OPOtNWV4sTYXLXYBNrPgXYGTyXUaUugPm6QEkx0Co3RWoNJJZozBmRSw6MVBI+o4yK4jg8Gc8mLI3zoXr/CpUcgZQykFSAQQcgg9CCOor1QcY7NFYsqKGPVgoBP1nqa8wcOiRmaONFZveZVUFvrIGT++pFKCMbCIPzOWgcZ7+lcjPXvYyPGqTsMTJDNcnOLyeSdMj+q7scJ/fFGjf465dobw3chsLdjvj2uVf6mE9YgfCaVdgOqqSx+HOmhhVFVUAVVAVQBgAAYAA8ABQe6quN9nY7nQxLRTRZMU8Zw8ZPUA4IZT4owKnxFWtKDEcN7V3sc01vc2vtDW5GZLdlVnjYZjl5MrAYbDA6HbDIwxsM2g7cRY71vfKfL2K5P/dYyp/ca+drbZojHfQqWktsiVVG8ts2OamPFlwJF9Y8fEav7a4WRFeMhkcBlYbhlIyCD4gjegz57S3Mu1pYyjO3MuisKD105aVvq0D6xWbuuDXf4SjNxdI1wUMloWiHs+oD5aDlai6SBcMsobWVL9QpFfpNVPafgxuYNMbBJo2EsDn4Jk3Qn6J3Vh4q7DxoIll2tAkWG+jNpOxwmo5jmP6GbAVz9BtL/AEfGovbrhs1wsMWnNmZFa60ZMjRr3hGIwO8jOF1aTqx0U1ZcLu4uIWYM0SkPlJoZAG0SKdMkbA9SrgjPoCOoqB+B7qz3sXNxAP8AlZ3OpR5QTtkj0STUPAMgoOvBWtzI5t7jXF3Y0i1FkilGp2C56MAq/J57gQ4C6jVB2JnnliQiR/bYJzDfrK7uuMsWYIW0qCukxlAAOm65q7jvoL505bPBeWxLiOVSHiLDS2uInEkbKSupSRg91gd66cL4OLSW7vLqaPXccvmMF5caJEpVfedjnBJLFvIDGKDhxK8tLl44L+IwSsWNsZGVGbBA1wyo2Y5N1OnKuNWCK9cy8svf1X9uPiUAXEY+kowtyB5rpf6LmoXZOxF88/ELhMrcrybaN1B02gOxKkYzK3fIOdtNa6xs1iiSNM6Y1VF1Ek4UADJO5OB1NBw4TxqG6j5lvIsi5wcdVYdVZThkYeKsAR5VMkkCgliABuSdgB6nwrHds7WPnJ7IrLxOQfJtCwQhAQC9wSCrW6nAw6tk7KMnabb9iVlw/EnN7J10uMQofoQe5/ifU3qOlB1m/lB4erafa4WPlG2vH/t5xXaw7a2MzBIrqFnJwE5ihifRWIY/wq4hgVFCooVRsAowB9QHSuN/wyKdNE8SSofhkVWH8GBoJNVPGe08NsVRtUkz7pBENcj+oUe6vm7EKPEiqPivZK4gib8E3EkS+NuzBlxnJEDyhvZnIyB1TJ90dasOxUVryC9ojKzMVn5uTNzV95Z2YljIM+JIwRjYigjS8LuLpS/EJPZrcDJtoZMErjfn3AwSMZykelfNmFernjsdvZS+wwlUgQFNMLBNBYBpI1AHNVASxC9cde8DU3tf2c9ttmjVikq4khcE4SVSGRiOjAMBnIOxNVHZ3tDJPD7ZcyrAIOZDPbgbJKpAYOxOTJqUFQB7shHeLAgIfCO2XDnuFzxJbgsytGsulTHLpKZjKogXUrEFT5+pqZcqbDigkRWa34h3ZURWYx3KLlZQq5Ol0GliBsVUk13veHzX8EkM0EMcE6riR88wI6gkckp3JkJKhi2xAbT8NTOIdq0WQwWkZu7ldmSMgLFn+2lPdi6e7u5xspoL2SUKpZiFUDJJOAAOpJPQVmn7Sy3WV4ZGHTobqUEQjz5a7Ncn9XCfT8K9Rdk2uCH4pIJyDlbdARBGfDuHedh86TI8Qq107WXj6Y7O2JWa6ygZf6mFcc6b0KqQq/TkT1oMz2P4ZdxCZ+HzrJbLIUSKcBUmZWPOkhMQxbR8zKIqqy/Jk47wNaQdr5E2ubG7jPiY0E6/uMBZsfWin0q9sbJIYkiiULHGoRFHgqjAH8K70Gcbtsh2itb6Q+QtZU/+U4RR/GqqPi19fXUlsF9hhiVWmdXSSYF/diBAMcLlO8SOYVBXcFhjS9o+Mi1t2k063JCRRjrLK50xxj62IyfAZPhXnszwU21uEdtcrkyzSf2kz7u31Z2A8FVR4UEnhPCIraIRwIEQZPiSzHqzMd3YncsSSamUpQKUpQKy/Z78juXsW2iYNPaH9Hq+VgH/AEnYED5kij4TWoqm7U8HeeENAQtzAwmt2PTmKD3W+g6lkb0c+QoLmlQOBcXW6t45kBUON1bqjgkPGw8GVgVPqpqfQZe7/Ir9ZRtb3rLHL5R3OAsUnoJFAiJ+csXma1FQOLWcVzHJbS7iRO8viFJIDL5EMMgjoQD5VB7J8UeSN4bk5ubVuVMdhr2zHMB4LImG9DqHw0EvjPZ6G6C85O8m8cikrJE3zo5FIZD9R38c1U+03lltMGvrf+0RRz4x+kiXCzj6UYDfQPWtRSgr+BX9vLCrWbI0Q2Gjop8V0/AR80gEdMCuvFuJJbwSzSnCRI0jY64UZ28z4AedV3FeyaSSGeB2trn+2ix38dBKh7sy+jDI8CtZ7j15dObazvIV+WuYgZ4jmKVIyZmUqx1xOREBoOoEE4Y7igv+yfCXSNp7kflVziSb6HzIF+hGp0+p1N1Y1fVkp7yd+LtarO0cQtVuAFSIkOZmTGWQ93ABx1z41X3/AGquYo+JQSMouLKA3UUqKAJo9DFSyNqAYMulsbHqMUG9pWV4FxEzG303wkkaPmyRfIHK6AGI0IGTTI6dT6eNe+xPEpp1vOdIX5V3Pbp3UGEjbCnuqMt5k7egoNPWW7QJ7Hcx3ybRyFILseBRjpinP0o3IBPzHb5oqu4l2nltoIXnldYXuZoprnQh5KJJKkWwTSoZlVS7KQN+mRi5jsWurO5ilmW4inV0hkXRvE8SgZKd0sHL94Y8NhQaGsrfx2NlcPO6l7q5bWsagvI7KoUcqIdMKMF8Dr3mqD2e4tfX9pbmMeyxtFGZLiQBpJG0DUYYt1VSc4kkz5hD1rScF7Nw2uoxKTI//Emcl5JT9ORtz6DoPACgq/wbd3u92xtID/y8L/KuPKadfcB+ZF5++elX/DuGxW8axQRrHGvRUAAH7h4+vjUmlBzubhY0Z5GCogLMx2CqBkknwAG9Z/slbtKZL6ZSHucCJWG8VsuTEmPBmyZG9ZAPhFc+0P5ZcpYrvEoWe7P6PV8lAf8AqupJHzI2HxCtDb30bs6xujNGdLhWBKNjOGAPdOPA0HelKoe1vE3VEgtji5uiYoj/AGYxmScjyjTf1YoPioItj+W37Tne3sy0UPlJcY0zS+oQZiU+Zl9K1FReFcMjt4Y4YRpjjUIo9B4k+JPUnxJJqVQKUpQKUpQKUpQZc/kXEPK2v236YjuwNvqEyD7cY8Xqzvr2cy8qCMDuhudIcoATggIpDPICPdyowQdW+K78c4Ql1byQyZAcbMvVGByrqfBlYBgfNRVbwLi009rKjaFvYNUMgIOkTBe7Jjry3BWQejY6g0FB2XA9s4hfTzM8cH5GkkjAZEfenYDZFUy4UaQB8l4kk1adoJhE0PE4DqjVAtxp/rLRu8JOm5iY8wfRMg8aztvZGxaCxtYm4jdxKJC0rCOG21Mx5rAAgSs2oj3pDv3sYFbHhl9NkQ30UKNIGKmF2eN8e+p1opVsHOMEEZOdiKC6RwQCDkHcEeI869VmOyrm2lk4e5OIhzLUn4rYnATPi0LfJn6JjPjWnoFZztkxQ2UvwxXkWr0EqyQD/wCUy1o6r+P8IW6tpYGOkSKVDDqjdVceqthh6qKCjn4fcLxZrpIdcRtVtx8ogJYStJnB+HDY89ulQr7slcSRcRmkCNdXsBto41buQx6GVRrYAsSzFmOPQDbfQdluMtcQfKgLcRHlXCfNlX3sfQYYdT4q4q5oM5wyKdVtk9mVGjVY3lZ0OlAq69IXdixUAZx4E9MGPwjh1xZSXSpCJ4555LmNlkVdJlwWSQNuAGBwy6sg9BitXSgz0dlcQxxKESdW5rXKagMmR9Z5eoYYBmYYYrlTuc4FQez/AAgcOivpyogt2JuEtwciFUi7527ql2BbSpIAAwfAa+sv2tf2mSPh6b87Elx9C1Vu8D5GVgIgPEFz8NBO7FWZi4bZxsMMlvEGB8G5a5H8c1dUpQKgcc4utrbyTOCQg2VersSAkajxZmIUerCp9ZcflvEPO2sG9MSXZH/cQoftyeaUHm0t5bKyeRwHu7hw8rAEqs0rKgzjcQQrpGfmRZ8arrLi8/C0EfEIuZbrnF7ArHqSWe5i3ZGLEsXXUpLeFO0PaFIbxuel288eBaQ26y4lRkQu2U7j/KZVhISFEYIXfJs+BcdvGnWO/tY4BMjvFy5eYU0acpL3QNWGyGXbbHlQXtlxaKaLnRSK8WCRID3SB1IboQN9/Q+VUnZWM3EknEJARzhy7ZT8FqDlWxjZpW+UPpyx8NcePW6ytDwyAaYige405AS1U6RFt0MzDR+osh8K1aqAABsBsAKD7SlKBSlKBSlKBSlKBWX7Rj2S4S/XaMhYLsfotR5c5/6Tscn5kj/NFaiudxAroyOAysCrKRkMCMEEeIIoKG8le0lmmS2kuUnKu3I5ZdXVFjwVd11IVVSCCSCWyOhrPXPHplkN9xJVtIoI5Da2pbXLI5XvSyBM7Bdgo93WxJGMm34BrVZuHPIySwLmCXYs1u2eTJvszRkctgQQTGCdnqm7bW0Efsto7b3cge5kclnkggw7IW94630IqKMd4hV8KC/43byXFrBd26FbmELcRI2ASGQcy3Y+GtCU9GCn4au+E8UjuYI5oTlJFDL57+BHgwOxHgQRUXh97PJLqMXLtyuF1nEhbOdRQDuIRtgtqyBlV3qss/yK/aE7W96zSw9cR3OC0sXoJADKo+csvmKDUUpSgoONcDkEourIqtwAEdGyEuYwciOTHusMnRIASuSCCCRXThHa6GZ+S+YLke9bzYV/rXfEqfTQsKu6x3F+EQ3PGFjuIklT2JzpdQwB9oTcZ6H1G9Bsc18zWc/mJCuBDNeQgdFS7n0j6ldmA/dT+YNs3/HM9z44uLiaRf8A22fQf3rQfLzteJGaHhqi6mGzOD8jAfOWUbEj+zTLnyHUT+z/AAAWyuWcyzynXPMwAMj4wNhsiKNlQbKPMkk13Ye3VDfJGoRFvHCqoACjlQ7ADYCtPQKUoTQUvari7wwhYMG5uG5MAPTmMCS7D5kahpG9Ex4iqfjNxDw2yhti0ixsdEs4V2KIcmWaRkB0NIxI1nGGl1fCak8Ab2qeTiDbxKGhtBgn5IH5SYDxMrqMYHuRp841a8L44k/cdTFNjLQSDDAdM46OvhqUlfDNBE4PxEvrFvy5LREAjm5rHU+klgGOrXGMr39Wx1Lg6ajWFzFBatxCZ5mDxiQc7BeKNlUiBAMDJbH0mYqCThccpf5PY0mDWjvbwyMfabdD8lMmDkcsgiNi2kEppyuoeNdbn8tvxGN7exZZJPKS6wDHH6iJSJD9Jo/mmgl9k+FPHG81wB7TctzZvHRthIQfFY0wnqQx+Kr2lKBSlKBSlKBSlKBSlKBSlKDP9rbF9Md1bqWntCXCjrNEcc6D1LKAV+miVNs0tpjHeRhGaSNQk2N+W26hSd1BLdBjJO9WdZKztVt7mWxlUG1vBJLAD0DHJuLf6jkyqPJpB0Sg98Z7exrKbayU3d2cjlxlQsZwd5ZT3Y8YO27bdK6yWb31k0NwRFdRadTJvyrhMPHNHnGVzpcehKnxFQ+HcFSKBbNVa09nkQpOiKBJgjS6OcqZXU6HyCSWcYIINeo+0SpeXfLgZ0txEl1OZBkYQsAkeO8qK7M26nvNgMdqC57M8aNzAGddE0bGKeP+zmTZ1/VOzKfFWU+NW1Zfi/5HeJdjaC4KQXXkj50wTn955THydD0StRQKzL/02v7E/wDuErTVmX/ptf2J/wDcJQe73+UOwhkeKe6jikjOlkc4IP8A+EEH99SOD9tLO7kMdrOkzBS50HOlQVG/luw/71Fm4dK8N7CsSq8jScuRyNLLIvvZUFsrkjSQD3fI5qels5ukcxhVSF1ZgwwXd4jpUYBIAQ7kDqKCF2P9/iH7ZJ/pQ1o6znY/3+Iftkn+lDWjoFZrtbcNM0dhCSHuQTMyneK1XaVvRnyIl9XJ+A1e8QvkgieWVgscal3Y+CqMk/wrP8ChlSC4vZoybm4Uy8o9Y40UmC39CBu305H9KDt2ga8hjROFwwEIoB5hICqMBUjRSNRAycMyjAAyc7UA4Jc8QHy3ElXlkExw2qxyQv4d6ZmkifyIAJHQkGpcfYqz4hbx3HMleWRA63Uc0iuGI6rhtKAHPcxhemBUzs3w1pABfaZrixmaJZ8AGVdCsjNjx0yDK5xrTPUA0EzjHEHsrNVVmuLhyIYOZp1SzNnTq0Ko0gZZiAMKjGpnZ7gwtbdIgS7DLSOeskjEtJI3qzkn0zjwqp4L+WXj3h3gg1W9r0wxziecfrMOWp+ajHo9aigUpSgUpSgUpSgUpSgUpSgUpSgVU9puCm5gKo2iZGEsEn9nMm6N+r1Vh4qzDxq2pQZWK59shtruOEGe2d9cJIDI+l4pogx2DqTkE4DaRuA2RH7O9mZJBfvex8oX02rk6wSIlRUCyNGcd4A6lViMHGdzUq9/Ir9Zhtb3pWKbyjuMaYZfQSDETHzEXrXzjHZi4u52Se5dbHAIii7jSk51JJKDq5Yx0XTkPgnbJBwnikN0bqwmeCYxjSwi2UwuCugjU2l03RgCcdw7asCR2SvnAktLhi09oQhc9ZoTnkzepZQVb6cb1Kg7MQxG3FuogS3LFUjUDVqQqVY+KnOojqWVDnu7we1tu0TR38KkvbAiVVG8tq2DKvqyYEi+qEfEaDS1mZP6bX9if/cJWit7hZEV0IZXAZWG4ZSMgg+II3rOv/Ta/sT/AO4SgouOXckL3MVnbSfhG7lKrOIjoWNgoWYzY0hY4wO7nOtScHOTa9l+AR2dwIreOYKsJ58rh8XE2tMOS2zyf8Qlh4OACQML0u+0d+ssixcNaeNXKrILiGPWB46X3GDkeuM1x4Le3EvEA1zZm0Jt5P66OTm4khxkRnAK56nfv0E3sf7/ABD9sk/0oa0dZzsf7/EP2yT/AEoasO0XGha27Sadb7JFGOssrnTHGPVmIGfAZPhQVXF/y29W1G8FsUnufJ396CA+e45rDyWMdHqw47rQrKtxHCIwe5LgJITjOtsgqQBsR01EkN0H3s7wM29toZ9U0haSaUY78z7u4yOgOAoI2VFHhWek/kvtopDLBbw3BO7x3WZCx80lk1MjHqQwZSfm7mgqezkNlLdyJYX0lnMxLyW1vNBJE5O7PEGR03wc6cMB1Va0nHlMccVhaMyy3RYGTJLRxdZ7gsd9fe0gn45V8BVlwm6hS3aUQi1jTXqDKiaRHkMx0ErpBDbg4IGRsQah9krZpDJfTKVkusctWG8NsuTFHjwZsmRvpSY+EUF7ZWaQxpHEoVI1CKo6KqjAH7hXelKBSlKBSlKBSlKBSlKBSlKBSlKBSlKCJxbhkdzBJDMNSSKUYeh8QfBh1B8CAarOyXE3eN4Lk5ubVhFKenMGMxzgeUiYb0bWPhq+rMdqkNtJHxBAcQjl3IHx2pOS2MbtC3yg+jzB8VBp6V5RwQCCCDuCOhHmPMV6oMv2d/I7l7BtoiGntD+j1fKQD1idgQPmSKPhNen/AKbT9if/AHCVN7VcIeeENBgXMDCa3Y9OYoI0MfmOpZG9HJ8BWWXtjbfhCC6lkEKSWTjS+zCQXCBotPVpFYMpVQTlTQfoVRvwcnO52DzNPLyWY4UkEgAnAyQCcDfAql/noGPyNneyj5wgKA/Vz2jJ/hXk9u4kz7TDdWwHVpbd9A+uSPWij1JFB67H+/xD9sk/0oa5WX5bftMd7eyLRQ+UlxgrNL6iMZiU+Zl9KobHj2pLtLGRWmvb2SOCRCGCryYTJPkHBWNMn1bSvjW74VwyO2gjhhGEjUKo8cDxJ8WJ3J8SSaCXSlQOO8YW1t3mcFtI7qL70jkhUjUeLM5Cj1NBTcf/ACy6SxXeJAs936pn5KA/9R1LMPmRkfGK1FU3Zbg7QQkzENcTMZp2HQyNjurn4EUKi/RQVc0ClKUClKUClKUClKUClKUClKUClKUClKUCvjoCCCMg7EHxFfaUGY7LMbaWTh750xDm2pPxWxOOXk9TC3c/VMR8a09UXazhbyRpNbDNzatzYfDXth4SfBZEyvodJ+Gvt12sjHDjex99OXrRehZzssZHg5kIQjwO1By4zxqV5vZLHTz8BpZWGUtUbozD45W30R58NRwBv24D2Pt7Qs8a653JaSeTBkkY7klsbAn4VAX0qB2ZnjtYWVy0kxZ3uZlUkPcBdcoyOmkDSoOO6gUdKnQdsrd9GkvlzEoUowPyylomwfhYK3e6ZUg4IIoLylUtt2tgfONYISWQAow1LC+iUr4HS+AR13B6EGvg7WxExgLMeavMTETd5QqMSPqV1/eSOoNBF4n2LTnG6sdNteYI5iqNEoJBKTIMa1JA7wwwwCDtip3Z/j3tAdJE5VxCQs0ROdBIyrKfjjYAlW8cEbEEDvb8bjdNahiOa0Hu/Gshjb9wcEZ9M9KzXHuKIGi4hAG+QVTK2k4mspGw5B8dB+WGdxoOw17htay6/lvEM9bawYgeUl2Rgn1EKHH68h8Uqb2q4w8MKpb4NzcNyYAdwHIJMhHzI0DSH0THiKm8E4Qlrbxwx5KxjGT1djuzsfFmYlifNjQTqUpQKUpQKUpQKUpQKUpQKUpQKUpQKUpQKUpQKUpQK/PeO8Okhvre3QE2l5dpc+kU0QaaRP1ZGRJAPnLL5iv0Ks324OhLWfOFt7qF3PkjkwsT6ATFv8NBFk4VzbmV4XhSQiRZRHKfllKskfNi04Do2n5TcjQV3BwPEfZxI4LII0IdZLdncyH5YxxlQqMQS/0V2HXGK+WFlPEWWFZBG6EKJFUtaO8i5VHBHNhALPgnK8tQD3gF+WvAGFvLZSxM0CzqYmQaRynIk7uHLIYpCwBzkBUI6bBxsOzrQCVjLASyTRS6pDiLmzPJGUYrmPPMAdMANpRhuO9JtxHG9gXuLYC3haJ/lh3iyooKZHeGYm648fKuacMu1kgkuBzhb3DFimMzRm2Ecdxo276kkMg8SxUe6KsuMWRdrRooSMXSyvgKCF5cgLsM+bD136daDjw2PQHUSwNAtw85kEm45khmCMuNKnU4GdW64ON9uPDOBpquIWaJFniKy28UhZTI2RJKsbAcrIcZAGDqBO+7d4rORJLuPltieeOSNlA0hOTAhyc90qYm2O5GMZzUG7leza4uFDiBFuZnSUKeW+SweGQb6Zm3MZzu2e77pDj/ACZxyXUMF9cggiBLeBW6hAq82Y/SlkX7EaeZrd1VdlOHG3sbWF9mihjjb9ZUUN/3zVrQKUpQKUpQKUpQKUpQKUpQKUpQKUpQKUpQKUpQKUpQKjcT4clxDJDKMxyo0bDzVgQd/A4PWpNKDP8AZPijsrW1yfyq1wkhP9an9XcL5rIoyfJg6+FaCqfj3Z/nlJInMFzFnlTKM4B6o6/1kTYGUPkCCCAagR9sTB3OJxG1Ybc4Za3f1EuPks/NlCkebdaDT0qPZ8QjlXVDIkinoyMGH8VJFcOJ8et7YZuJ4oh9N1XP1AnJPoKCfWW42/tt0lmm8ULJPdnbHdIaG39WdwrsPBE398Ufjdxed2wRoYj1u5kK7foIXAaRvJnCoOvf6VdcF4LHaxCKEHGSzMxLNI7btI7Hd3Y7kn/xgUE+lKUClKUClKUClKUClKUClKUClKUClKUClKUClKUClKUClKUCvhFKUFJd9hrCUlpLK2ZjuSYY8n6yFya78O7K2du2q3tYImHxJEin7QGaUoLWlKUClKUClKUClKUClKUClKUClKUH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3810" name="AutoShape 26" descr="data:image/jpeg;base64,/9j/4AAQSkZJRgABAQAAAQABAAD/2wCEAAkGBhQSEBQUEBQWFBQUGRsVFxcXGBgdIBYYHBgaHRoYGxoaHCYgFxkjGhwaIS8gIycpLC0sFiAxNTAqNSYrLCkBCQoKBQUFDQUFDSkYEhgpKSkpKSkpKSkpKSkpKSkpKSkpKSkpKSkpKSkpKSkpKSkpKSkpKSkpKSkpKSkpKSkpKf/AABEIANQA7gMBIgACEQEDEQH/xAAbAAEAAwEBAQEAAAAAAAAAAAAABAUGAwIBB//EAEoQAAIBAwIDBQMGCQoFBQEAAAECAwAEERIhBRMxBiJBUWEUMkIjUmJxktIVFyRUY3J0gZEHFjVDU1WClLO0M0RzobE0k6Ky0YP/xAAUAQEAAAAAAAAAAAAAAAAAAAAA/8QAFBEBAAAAAAAAAAAAAAAAAAAAAP/aAAwDAQACEQMRAD8A/ca4X1/HDG0kzrHGgyzMQAB6k18v75IYnllYJHGpdmPgoGSaz3CeEPdut3fKRg67a2bpbj4ZHXo1wRuSfczpG+SQ9r2lubj/ANDaExnpNdMYVbyKR6WlYfrKgPga6LbcTIyZ7JT5C2nYfa9pH/itFSgzR4lxGHea2iuUHVrWQq+MdRDNgH6hLn668x/yk2ByGn0OvvxvHIrxnydCuVP11p6pePdnBMRLC3Juox8nMo8OvLkH9ZET1Q/WMHBoI34xLD85X7L/AHafjEsPzlfsv92pvZzjftMbcxeXPC3KniznRIADsfiRlIZW8VYeOQLbFBnPxiWH5yv2X+7T8Ylh+cr9l/u1o8UxQZz8Ylh+cr9l/u0/GJYfnK/Zf7tSe0XamKx5TXAcRSOI+aNOmNmzjXlgwXb3gCB44qZecUEckKaHbnMVDKUwpCs3eywONKnoDQVX4xLD85X7L/dp+MSw/OV+y/3akJ2nD8xreGWeOJmRnTRhmXZ1jDuDJpOxIGMggEkEVH4h27toreC5JZradlUTLp0x6sgGQFg6gEEHunSQc4xQPxiWH5yv2X+7T8Ylh+cr9l/u1aXnFRG8KhGfntoVlKYB0M+TlgcaUbcA1x7Q8fW0RHeORw8iRDRoyGkYKudbrsWIGfCgg/jEsPzlfsv92n4xLD85X7L/AHamTdoRGJGuIpYI442mZ35ZXSmNQ+TkY6sEHGN/DNeU7REOqyW80etGdSeWRhACVOhzpfB909d8E4OAi/jEsPzlfsv92n4xLD85X7L/AHa8r2zJnWD2O6ErxGcITbDuBlU5PtGAdTAYzV/Z3HMjR9LLrUNpbZlyAcMAThh0O/WgovxiWH5yv2X+7T8Ylh+cr9l/u1o8UxQZz8Ylh+cr9l/u0/GJYfnK/Zf7taPFZ7tBxSVpVs7M6Z5F1yS4BFtDnHMwdmkYgqinbIZjspBDj+MS1c6LUvdzf2UCMWHqxbSka/SdgPrr2s3E5cEJaWy+UjSzt+8Jy1B+pm+urXg3A4rWPRCDudTuxLPI56vI53dz5n/xtU+gzrw8UXdZbKX6Jiniz/iEsmPsmvC9sTCwXiMDWmTgS6hJASTgDnKBy8/pVT0zWlrzLEGUqwDKRggjIIPUEHqKD6DnpX2siEPC5FCknh8rBNJOfY5GOF0n83ZiFwfcJGO6SF11Bl+1DCa6tbU7xjVeTqATqSAry00gd4NM6Njx5JHjU/hfa+1uDGIpDmZS8WtJE5qj3ihkUB8ZyQMkDfpUW3Ufhi4J+G0twPqM10W/+o/hWY7FcOX8HcOvbmYcqygZ0RVA7zIUJdix1kLkAALu2+dqDejjEJaZQ4LW+DKN8plNYyPVd9qr/wCettqZTzgyqsjA21yNKMSFdsxd1SVbc/NPlWagjksr+3nuVjjS+BtpyJNQacl5YWIKL48yIbnZkHhV1ZsDxu6G3/pLfb/+tznb94/jQT27WwAyj5U8glZdME5CEKGwSIyPdIO3gRX2+7W28MjpIzhokEr4ilYLGc4kLKhGjutvn4T5Vm+HE+1cUK3SQKt0jNqCYKi2ty2WJyoKgrnw61C7SSTSXt2bMglrC3JQL33iM1xrEWThJeWTp1KwyQCN6C/v5Fiv7S6iYGK8HsshU5VzpaW2k22OMSID4iYeQrVVgu0N7bR8FtpbQq8EElm0JLfClxCMMxzpOnIORkb5FW1t2jvJEV4rJHRhlWW7iIYeYIXBH1UGnpWd/DV9/d4/zUf3afhq+/u8f5qP7tB07ULEz2kc2grJMyFXIw4NtcArg9c5xj1rOcPtJ7S9trF9T24aSS0nJyUQQSKbdydy6ahpPiv6tXrcWvT14cp+u5j+5X08Yvv7vH+aj+5QVX8nl5HZ8MW3unSGW0LpMrsBj5R2DjONSOpDBhsc+ear+z9jy7K2W7UItzeyyiGXAxFKJisZVvNTkr9LBrRPxK8JBPDkJXoTcxZH1HRtXpuLXp68OU/Xcx/coKKwtJrK9tLJg0lpzXktZTuY1FtOGtnJ3OnUCh8VBHw7WH8qMqi0hDOEzdW25KjGJ0JI1bbDfcEbb1OPGL7+7x/mo/uV8bi16evDlP13Mf3KCLdcQtkFyJ7r2tHgLPETG2mGMPzGxEqgKdYG4yTjGfCt4Er2d7bW9tdC8sp1kKo7CR7VUQkOsq7tCTiMBumpQCau14pejpw5R9VzH9ykfE71SSvDlBbckXMQyfM9zegh3E6/ziiGpc+wyjGRnJuIiBjzwD/A1sazf4Vvc5/By58/aY/uV6/DV9/d4/zUf3aDRUrO/hq+/u8f5qP7tPw1ff3eP81H92g0LsACTsBuT5CsV2V43EirNPr9o4kWukCxSOTCMCJAUQ7JCY8jzcnxqN227XXMFjPz7ZINcUiKxuo86ijAaV05dvHA8q9X0GL3g6QyBMW9wFOFOwit8YB26Cg00Xaq3aSKMF9c2sIpilBPLOJM6kGnSfnY6jGcipHCuORXPM5JY8p2ifKOuHXZl7yjJHpkVm+IoU4nwlJXDyCG6DNsNbCOHLY9Tk4rz2L4tDEnEGklRQt9dE5YbDWPDNBe3Pa23jNwHZwbVQ83yUp5aEEhshcMCAT3c7A1Lm4vGsaSNr0yFVX5NycuQFyoXK5JHUDrvWE4zGZJe0CRjU7WcICjckmC4wMDfPp61pX4nFLb2YidXMrwsgUg6lUq7EY8AqknyoO/E+MWsiyQTanjdvZnIjkKa5MJyy6rpDEsF67E4yDtXjsTeu9ry5m1S2zvayMerGJsK59Xj0P/AI6zV67Wsj3NlKs1tJdBLizfBKztOEdoCN1k5nf5Z2O5GNq0PZs4vOJgdPaIm/xG0gz/AOAf30HPiqCLilvI4zHdRPZtnGOYp5sIOfNeePrI86v/AGCPRo5aaOunSuM+eMYqN2g4MLq3aIsUJwySDrHIhDRyL6q4B9cY8ai9m+PGYNFcKI7uHAmjHQ+UsefeifqD4bqdwaC1mso3ADorBegZQcfVkbUWzQOXCKHPVtIyf34zXalBDbg8BOTDESepKL/+V2WzQPrCKHPxaRn+OM12qFxfi8VtC0s7aUX95YnYKoG7MTsFG5JoKPtDAr3VlaxqF1TG8lCgDuQDIY48TO0I367+Vdbnsjy3aXh0nssjHUyadUMp+nCCNLH58ZVvPV0rp2Y4bJqlu7pdM9xgBOvIhXPLhz4tuzORsWc+Ciru7ulijeSRgqIpdmPRVAySfQCgorTtdodYeIR+yzMdKMW1QzH9FNgDUfmOFf0PWtFWP4Vx9rizR+I2w5FycLka8xu+mHnREHSXBQ93UuW301I/AdzZ78Pfmwj/AJSdjsPKCY5aP0R9S+Wig1FKp+D9qIbhzH3orhRl7eUaZFHmBnDp9NCy+tXFApSlApSlApSlApSs9e9rgZGhsYzdzqdLaTiOE/pZsFVP0F1P9HxoL24uFjUvIwRVGWZiAFA6kk7AetZv+cU93tw1AIj1u5lYJjzhj2a4/WyqeTN0rlPwNBpn4vOs7AjRFgiFH+FY4dzNJnoX1sT7oXpU7gHaRrs64YwLYM8RLsRKJEODqi09xcgjDNq3U6QKBZ9jIVDtMWuJ5EaN55iC+lgQyoAAsSbnuIAPPPWuHYcLJZw81VM9sPZZCQCwkgPLY5xkZ06h6OPOtNWV4sTYXLXYBNrPgXYGTyXUaUugPm6QEkx0Co3RWoNJJZozBmRSw6MVBI+o4yK4jg8Gc8mLI3zoXr/CpUcgZQykFSAQQcgg9CCOor1QcY7NFYsqKGPVgoBP1nqa8wcOiRmaONFZveZVUFvrIGT++pFKCMbCIPzOWgcZ7+lcjPXvYyPGqTsMTJDNcnOLyeSdMj+q7scJ/fFGjf465dobw3chsLdjvj2uVf6mE9YgfCaVdgOqqSx+HOmhhVFVUAVVAVQBgAAYAA8ABQe6quN9nY7nQxLRTRZMU8Zw8ZPUA4IZT4owKnxFWtKDEcN7V3sc01vc2vtDW5GZLdlVnjYZjl5MrAYbDA6HbDIwxsM2g7cRY71vfKfL2K5P/dYyp/ca+drbZojHfQqWktsiVVG8ts2OamPFlwJF9Y8fEav7a4WRFeMhkcBlYbhlIyCD4gjegz57S3Mu1pYyjO3MuisKD105aVvq0D6xWbuuDXf4SjNxdI1wUMloWiHs+oD5aDlai6SBcMsobWVL9QpFfpNVPafgxuYNMbBJo2EsDn4Jk3Qn6J3Vh4q7DxoIll2tAkWG+jNpOxwmo5jmP6GbAVz9BtL/AEfGovbrhs1wsMWnNmZFa60ZMjRr3hGIwO8jOF1aTqx0U1ZcLu4uIWYM0SkPlJoZAG0SKdMkbA9SrgjPoCOoqB+B7qz3sXNxAP8AlZ3OpR5QTtkj0STUPAMgoOvBWtzI5t7jXF3Y0i1FkilGp2C56MAq/J57gQ4C6jVB2JnnliQiR/bYJzDfrK7uuMsWYIW0qCukxlAAOm65q7jvoL505bPBeWxLiOVSHiLDS2uInEkbKSupSRg91gd66cL4OLSW7vLqaPXccvmMF5caJEpVfedjnBJLFvIDGKDhxK8tLl44L+IwSsWNsZGVGbBA1wyo2Y5N1OnKuNWCK9cy8svf1X9uPiUAXEY+kowtyB5rpf6LmoXZOxF88/ELhMrcrybaN1B02gOxKkYzK3fIOdtNa6xs1iiSNM6Y1VF1Ek4UADJO5OB1NBw4TxqG6j5lvIsi5wcdVYdVZThkYeKsAR5VMkkCgliABuSdgB6nwrHds7WPnJ7IrLxOQfJtCwQhAQC9wSCrW6nAw6tk7KMnabb9iVlw/EnN7J10uMQofoQe5/ifU3qOlB1m/lB4erafa4WPlG2vH/t5xXaw7a2MzBIrqFnJwE5ihifRWIY/wq4hgVFCooVRsAowB9QHSuN/wyKdNE8SSofhkVWH8GBoJNVPGe08NsVRtUkz7pBENcj+oUe6vm7EKPEiqPivZK4gib8E3EkS+NuzBlxnJEDyhvZnIyB1TJ90dasOxUVryC9ojKzMVn5uTNzV95Z2YljIM+JIwRjYigjS8LuLpS/EJPZrcDJtoZMErjfn3AwSMZykelfNmFernjsdvZS+wwlUgQFNMLBNBYBpI1AHNVASxC9cde8DU3tf2c9ttmjVikq4khcE4SVSGRiOjAMBnIOxNVHZ3tDJPD7ZcyrAIOZDPbgbJKpAYOxOTJqUFQB7shHeLAgIfCO2XDnuFzxJbgsytGsulTHLpKZjKogXUrEFT5+pqZcqbDigkRWa34h3ZURWYx3KLlZQq5Ol0GliBsVUk13veHzX8EkM0EMcE6riR88wI6gkckp3JkJKhi2xAbT8NTOIdq0WQwWkZu7ldmSMgLFn+2lPdi6e7u5xspoL2SUKpZiFUDJJOAAOpJPQVmn7Sy3WV4ZGHTobqUEQjz5a7Ncn9XCfT8K9Rdk2uCH4pIJyDlbdARBGfDuHedh86TI8Qq107WXj6Y7O2JWa6ygZf6mFcc6b0KqQq/TkT1oMz2P4ZdxCZ+HzrJbLIUSKcBUmZWPOkhMQxbR8zKIqqy/Jk47wNaQdr5E2ubG7jPiY0E6/uMBZsfWin0q9sbJIYkiiULHGoRFHgqjAH8K70Gcbtsh2itb6Q+QtZU/+U4RR/GqqPi19fXUlsF9hhiVWmdXSSYF/diBAMcLlO8SOYVBXcFhjS9o+Mi1t2k063JCRRjrLK50xxj62IyfAZPhXnszwU21uEdtcrkyzSf2kz7u31Z2A8FVR4UEnhPCIraIRwIEQZPiSzHqzMd3YncsSSamUpQKUpQKy/Z78juXsW2iYNPaH9Hq+VgH/AEnYED5kij4TWoqm7U8HeeENAQtzAwmt2PTmKD3W+g6lkb0c+QoLmlQOBcXW6t45kBUON1bqjgkPGw8GVgVPqpqfQZe7/Ir9ZRtb3rLHL5R3OAsUnoJFAiJ+csXma1FQOLWcVzHJbS7iRO8viFJIDL5EMMgjoQD5VB7J8UeSN4bk5ubVuVMdhr2zHMB4LImG9DqHw0EvjPZ6G6C85O8m8cikrJE3zo5FIZD9R38c1U+03lltMGvrf+0RRz4x+kiXCzj6UYDfQPWtRSgr+BX9vLCrWbI0Q2Gjop8V0/AR80gEdMCuvFuJJbwSzSnCRI0jY64UZ28z4AedV3FeyaSSGeB2trn+2ix38dBKh7sy+jDI8CtZ7j15dObazvIV+WuYgZ4jmKVIyZmUqx1xOREBoOoEE4Y7igv+yfCXSNp7kflVziSb6HzIF+hGp0+p1N1Y1fVkp7yd+LtarO0cQtVuAFSIkOZmTGWQ93ABx1z41X3/AGquYo+JQSMouLKA3UUqKAJo9DFSyNqAYMulsbHqMUG9pWV4FxEzG303wkkaPmyRfIHK6AGI0IGTTI6dT6eNe+xPEpp1vOdIX5V3Pbp3UGEjbCnuqMt5k7egoNPWW7QJ7Hcx3ybRyFILseBRjpinP0o3IBPzHb5oqu4l2nltoIXnldYXuZoprnQh5KJJKkWwTSoZlVS7KQN+mRi5jsWurO5ilmW4inV0hkXRvE8SgZKd0sHL94Y8NhQaGsrfx2NlcPO6l7q5bWsagvI7KoUcqIdMKMF8Dr3mqD2e4tfX9pbmMeyxtFGZLiQBpJG0DUYYt1VSc4kkz5hD1rScF7Nw2uoxKTI//Emcl5JT9ORtz6DoPACgq/wbd3u92xtID/y8L/KuPKadfcB+ZF5++elX/DuGxW8axQRrHGvRUAAH7h4+vjUmlBzubhY0Z5GCogLMx2CqBkknwAG9Z/slbtKZL6ZSHucCJWG8VsuTEmPBmyZG9ZAPhFc+0P5ZcpYrvEoWe7P6PV8lAf8AqupJHzI2HxCtDb30bs6xujNGdLhWBKNjOGAPdOPA0HelKoe1vE3VEgtji5uiYoj/AGYxmScjyjTf1YoPioItj+W37Tne3sy0UPlJcY0zS+oQZiU+Zl9K1FReFcMjt4Y4YRpjjUIo9B4k+JPUnxJJqVQKUpQKUpQKUpQZc/kXEPK2v236YjuwNvqEyD7cY8Xqzvr2cy8qCMDuhudIcoATggIpDPICPdyowQdW+K78c4Ql1byQyZAcbMvVGByrqfBlYBgfNRVbwLi009rKjaFvYNUMgIOkTBe7Jjry3BWQejY6g0FB2XA9s4hfTzM8cH5GkkjAZEfenYDZFUy4UaQB8l4kk1adoJhE0PE4DqjVAtxp/rLRu8JOm5iY8wfRMg8aztvZGxaCxtYm4jdxKJC0rCOG21Mx5rAAgSs2oj3pDv3sYFbHhl9NkQ30UKNIGKmF2eN8e+p1opVsHOMEEZOdiKC6RwQCDkHcEeI869VmOyrm2lk4e5OIhzLUn4rYnATPi0LfJn6JjPjWnoFZztkxQ2UvwxXkWr0EqyQD/wCUy1o6r+P8IW6tpYGOkSKVDDqjdVceqthh6qKCjn4fcLxZrpIdcRtVtx8ogJYStJnB+HDY89ulQr7slcSRcRmkCNdXsBto41buQx6GVRrYAsSzFmOPQDbfQdluMtcQfKgLcRHlXCfNlX3sfQYYdT4q4q5oM5wyKdVtk9mVGjVY3lZ0OlAq69IXdixUAZx4E9MGPwjh1xZSXSpCJ4555LmNlkVdJlwWSQNuAGBwy6sg9BitXSgz0dlcQxxKESdW5rXKagMmR9Z5eoYYBmYYYrlTuc4FQez/AAgcOivpyogt2JuEtwciFUi7527ql2BbSpIAAwfAa+sv2tf2mSPh6b87Elx9C1Vu8D5GVgIgPEFz8NBO7FWZi4bZxsMMlvEGB8G5a5H8c1dUpQKgcc4utrbyTOCQg2VersSAkajxZmIUerCp9ZcflvEPO2sG9MSXZH/cQoftyeaUHm0t5bKyeRwHu7hw8rAEqs0rKgzjcQQrpGfmRZ8arrLi8/C0EfEIuZbrnF7ArHqSWe5i3ZGLEsXXUpLeFO0PaFIbxuel288eBaQ26y4lRkQu2U7j/KZVhISFEYIXfJs+BcdvGnWO/tY4BMjvFy5eYU0acpL3QNWGyGXbbHlQXtlxaKaLnRSK8WCRID3SB1IboQN9/Q+VUnZWM3EknEJARzhy7ZT8FqDlWxjZpW+UPpyx8NcePW6ytDwyAaYige405AS1U6RFt0MzDR+osh8K1aqAABsBsAKD7SlKBSlKBSlKBSlKBWX7Rj2S4S/XaMhYLsfotR5c5/6Tscn5kj/NFaiudxAroyOAysCrKRkMCMEEeIIoKG8le0lmmS2kuUnKu3I5ZdXVFjwVd11IVVSCCSCWyOhrPXPHplkN9xJVtIoI5Da2pbXLI5XvSyBM7Bdgo93WxJGMm34BrVZuHPIySwLmCXYs1u2eTJvszRkctgQQTGCdnqm7bW0Efsto7b3cge5kclnkggw7IW94630IqKMd4hV8KC/43byXFrBd26FbmELcRI2ASGQcy3Y+GtCU9GCn4au+E8UjuYI5oTlJFDL57+BHgwOxHgQRUXh97PJLqMXLtyuF1nEhbOdRQDuIRtgtqyBlV3qss/yK/aE7W96zSw9cR3OC0sXoJADKo+csvmKDUUpSgoONcDkEourIqtwAEdGyEuYwciOTHusMnRIASuSCCCRXThHa6GZ+S+YLke9bzYV/rXfEqfTQsKu6x3F+EQ3PGFjuIklT2JzpdQwB9oTcZ6H1G9Bsc18zWc/mJCuBDNeQgdFS7n0j6ldmA/dT+YNs3/HM9z44uLiaRf8A22fQf3rQfLzteJGaHhqi6mGzOD8jAfOWUbEj+zTLnyHUT+z/AAAWyuWcyzynXPMwAMj4wNhsiKNlQbKPMkk13Ye3VDfJGoRFvHCqoACjlQ7ADYCtPQKUoTQUvari7wwhYMG5uG5MAPTmMCS7D5kahpG9Ex4iqfjNxDw2yhti0ixsdEs4V2KIcmWaRkB0NIxI1nGGl1fCak8Ab2qeTiDbxKGhtBgn5IH5SYDxMrqMYHuRp841a8L44k/cdTFNjLQSDDAdM46OvhqUlfDNBE4PxEvrFvy5LREAjm5rHU+klgGOrXGMr39Wx1Lg6ajWFzFBatxCZ5mDxiQc7BeKNlUiBAMDJbH0mYqCThccpf5PY0mDWjvbwyMfabdD8lMmDkcsgiNi2kEppyuoeNdbn8tvxGN7exZZJPKS6wDHH6iJSJD9Jo/mmgl9k+FPHG81wB7TctzZvHRthIQfFY0wnqQx+Kr2lKBSlKBSlKBSlKBSlKBSlKDP9rbF9Md1bqWntCXCjrNEcc6D1LKAV+miVNs0tpjHeRhGaSNQk2N+W26hSd1BLdBjJO9WdZKztVt7mWxlUG1vBJLAD0DHJuLf6jkyqPJpB0Sg98Z7exrKbayU3d2cjlxlQsZwd5ZT3Y8YO27bdK6yWb31k0NwRFdRadTJvyrhMPHNHnGVzpcehKnxFQ+HcFSKBbNVa09nkQpOiKBJgjS6OcqZXU6HyCSWcYIINeo+0SpeXfLgZ0txEl1OZBkYQsAkeO8qK7M26nvNgMdqC57M8aNzAGddE0bGKeP+zmTZ1/VOzKfFWU+NW1Zfi/5HeJdjaC4KQXXkj50wTn955THydD0StRQKzL/02v7E/wDuErTVmX/ptf2J/wDcJQe73+UOwhkeKe6jikjOlkc4IP8A+EEH99SOD9tLO7kMdrOkzBS50HOlQVG/luw/71Fm4dK8N7CsSq8jScuRyNLLIvvZUFsrkjSQD3fI5qels5ukcxhVSF1ZgwwXd4jpUYBIAQ7kDqKCF2P9/iH7ZJ/pQ1o6znY/3+Iftkn+lDWjoFZrtbcNM0dhCSHuQTMyneK1XaVvRnyIl9XJ+A1e8QvkgieWVgscal3Y+CqMk/wrP8ChlSC4vZoybm4Uy8o9Y40UmC39CBu305H9KDt2ga8hjROFwwEIoB5hICqMBUjRSNRAycMyjAAyc7UA4Jc8QHy3ElXlkExw2qxyQv4d6ZmkifyIAJHQkGpcfYqz4hbx3HMleWRA63Uc0iuGI6rhtKAHPcxhemBUzs3w1pABfaZrixmaJZ8AGVdCsjNjx0yDK5xrTPUA0EzjHEHsrNVVmuLhyIYOZp1SzNnTq0Ko0gZZiAMKjGpnZ7gwtbdIgS7DLSOeskjEtJI3qzkn0zjwqp4L+WXj3h3gg1W9r0wxziecfrMOWp+ajHo9aigUpSgUpSgUpSgUpSgUpSgUpSgVU9puCm5gKo2iZGEsEn9nMm6N+r1Vh4qzDxq2pQZWK59shtruOEGe2d9cJIDI+l4pogx2DqTkE4DaRuA2RH7O9mZJBfvex8oX02rk6wSIlRUCyNGcd4A6lViMHGdzUq9/Ir9Zhtb3pWKbyjuMaYZfQSDETHzEXrXzjHZi4u52Se5dbHAIii7jSk51JJKDq5Yx0XTkPgnbJBwnikN0bqwmeCYxjSwi2UwuCugjU2l03RgCcdw7asCR2SvnAktLhi09oQhc9ZoTnkzepZQVb6cb1Kg7MQxG3FuogS3LFUjUDVqQqVY+KnOojqWVDnu7we1tu0TR38KkvbAiVVG8tq2DKvqyYEi+qEfEaDS1mZP6bX9if/cJWit7hZEV0IZXAZWG4ZSMgg+II3rOv/Ta/sT/AO4SgouOXckL3MVnbSfhG7lKrOIjoWNgoWYzY0hY4wO7nOtScHOTa9l+AR2dwIreOYKsJ58rh8XE2tMOS2zyf8Qlh4OACQML0u+0d+ssixcNaeNXKrILiGPWB46X3GDkeuM1x4Le3EvEA1zZm0Jt5P66OTm4khxkRnAK56nfv0E3sf7/ABD9sk/0oa0dZzsf7/EP2yT/AEoasO0XGha27Sadb7JFGOssrnTHGPVmIGfAZPhQVXF/y29W1G8FsUnufJ396CA+e45rDyWMdHqw47rQrKtxHCIwe5LgJITjOtsgqQBsR01EkN0H3s7wM29toZ9U0haSaUY78z7u4yOgOAoI2VFHhWek/kvtopDLBbw3BO7x3WZCx80lk1MjHqQwZSfm7mgqezkNlLdyJYX0lnMxLyW1vNBJE5O7PEGR03wc6cMB1Va0nHlMccVhaMyy3RYGTJLRxdZ7gsd9fe0gn45V8BVlwm6hS3aUQi1jTXqDKiaRHkMx0ErpBDbg4IGRsQah9krZpDJfTKVkusctWG8NsuTFHjwZsmRvpSY+EUF7ZWaQxpHEoVI1CKo6KqjAH7hXelKBSlKBSlKBSlKBSlKBSlKBSlKBSlKCJxbhkdzBJDMNSSKUYeh8QfBh1B8CAarOyXE3eN4Lk5ubVhFKenMGMxzgeUiYb0bWPhq+rMdqkNtJHxBAcQjl3IHx2pOS2MbtC3yg+jzB8VBp6V5RwQCCCDuCOhHmPMV6oMv2d/I7l7BtoiGntD+j1fKQD1idgQPmSKPhNen/AKbT9if/AHCVN7VcIeeENBgXMDCa3Y9OYoI0MfmOpZG9HJ8BWWXtjbfhCC6lkEKSWTjS+zCQXCBotPVpFYMpVQTlTQfoVRvwcnO52DzNPLyWY4UkEgAnAyQCcDfAql/noGPyNneyj5wgKA/Vz2jJ/hXk9u4kz7TDdWwHVpbd9A+uSPWij1JFB67H+/xD9sk/0oa5WX5bftMd7eyLRQ+UlxgrNL6iMZiU+Zl9KobHj2pLtLGRWmvb2SOCRCGCryYTJPkHBWNMn1bSvjW74VwyO2gjhhGEjUKo8cDxJ8WJ3J8SSaCXSlQOO8YW1t3mcFtI7qL70jkhUjUeLM5Cj1NBTcf/ACy6SxXeJAs936pn5KA/9R1LMPmRkfGK1FU3Zbg7QQkzENcTMZp2HQyNjurn4EUKi/RQVc0ClKUClKUClKUClKUClKUClKUClKUClKUCvjoCCCMg7EHxFfaUGY7LMbaWTh750xDm2pPxWxOOXk9TC3c/VMR8a09UXazhbyRpNbDNzatzYfDXth4SfBZEyvodJ+Gvt12sjHDjex99OXrRehZzssZHg5kIQjwO1By4zxqV5vZLHTz8BpZWGUtUbozD45W30R58NRwBv24D2Pt7Qs8a653JaSeTBkkY7klsbAn4VAX0qB2ZnjtYWVy0kxZ3uZlUkPcBdcoyOmkDSoOO6gUdKnQdsrd9GkvlzEoUowPyylomwfhYK3e6ZUg4IIoLylUtt2tgfONYISWQAow1LC+iUr4HS+AR13B6EGvg7WxExgLMeavMTETd5QqMSPqV1/eSOoNBF4n2LTnG6sdNteYI5iqNEoJBKTIMa1JA7wwwwCDtip3Z/j3tAdJE5VxCQs0ROdBIyrKfjjYAlW8cEbEEDvb8bjdNahiOa0Hu/Gshjb9wcEZ9M9KzXHuKIGi4hAG+QVTK2k4mspGw5B8dB+WGdxoOw17htay6/lvEM9bawYgeUl2Rgn1EKHH68h8Uqb2q4w8MKpb4NzcNyYAdwHIJMhHzI0DSH0THiKm8E4Qlrbxwx5KxjGT1djuzsfFmYlifNjQTqUpQKUpQKUpQKUpQKUpQKUpQKUpQKUpQKUpQKUpQK/PeO8Okhvre3QE2l5dpc+kU0QaaRP1ZGRJAPnLL5iv0Ks324OhLWfOFt7qF3PkjkwsT6ATFv8NBFk4VzbmV4XhSQiRZRHKfllKskfNi04Do2n5TcjQV3BwPEfZxI4LII0IdZLdncyH5YxxlQqMQS/0V2HXGK+WFlPEWWFZBG6EKJFUtaO8i5VHBHNhALPgnK8tQD3gF+WvAGFvLZSxM0CzqYmQaRynIk7uHLIYpCwBzkBUI6bBxsOzrQCVjLASyTRS6pDiLmzPJGUYrmPPMAdMANpRhuO9JtxHG9gXuLYC3haJ/lh3iyooKZHeGYm648fKuacMu1kgkuBzhb3DFimMzRm2Ecdxo276kkMg8SxUe6KsuMWRdrRooSMXSyvgKCF5cgLsM+bD136daDjw2PQHUSwNAtw85kEm45khmCMuNKnU4GdW64ON9uPDOBpquIWaJFniKy28UhZTI2RJKsbAcrIcZAGDqBO+7d4rORJLuPltieeOSNlA0hOTAhyc90qYm2O5GMZzUG7leza4uFDiBFuZnSUKeW+SweGQb6Zm3MZzu2e77pDj/ACZxyXUMF9cggiBLeBW6hAq82Y/SlkX7EaeZrd1VdlOHG3sbWF9mihjjb9ZUUN/3zVrQKUpQKUpQKUpQKUpQKUpQKUpQKUpQKUpQKUpQKUpQKjcT4clxDJDKMxyo0bDzVgQd/A4PWpNKDP8AZPijsrW1yfyq1wkhP9an9XcL5rIoyfJg6+FaCqfj3Z/nlJInMFzFnlTKM4B6o6/1kTYGUPkCCCAagR9sTB3OJxG1Ybc4Za3f1EuPks/NlCkebdaDT0qPZ8QjlXVDIkinoyMGH8VJFcOJ8et7YZuJ4oh9N1XP1AnJPoKCfWW42/tt0lmm8ULJPdnbHdIaG39WdwrsPBE398Ufjdxed2wRoYj1u5kK7foIXAaRvJnCoOvf6VdcF4LHaxCKEHGSzMxLNI7btI7Hd3Y7kn/xgUE+lKUClKUClKUClKUClKUClKUClKUClKUClKUClKUClKUClKUCvhFKUFJd9hrCUlpLK2ZjuSYY8n6yFya78O7K2du2q3tYImHxJEin7QGaUoLWlKUClKUClKUClKUClKUClKUClKUH/9k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9" name="Rectângulo 16"/>
          <p:cNvSpPr/>
          <p:nvPr/>
        </p:nvSpPr>
        <p:spPr>
          <a:xfrm rot="20929273">
            <a:off x="441443" y="1895724"/>
            <a:ext cx="8598627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44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Fomos Batizados </a:t>
            </a:r>
            <a:r>
              <a:rPr lang="pt-PT" sz="44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em Nome </a:t>
            </a:r>
            <a:r>
              <a:rPr lang="pt-PT" sz="44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da Santíssima </a:t>
            </a:r>
            <a:r>
              <a:rPr lang="pt-PT" sz="4400" i="1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TRINDADE </a:t>
            </a:r>
            <a:r>
              <a:rPr lang="pt-PT" sz="44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</a:t>
            </a:r>
          </a:p>
          <a:p>
            <a:pPr algn="l">
              <a:defRPr/>
            </a:pPr>
            <a:r>
              <a:rPr lang="pt-PT" sz="44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</a:t>
            </a:r>
            <a:r>
              <a:rPr lang="pt-PT" sz="44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maior dos Mistérios, </a:t>
            </a:r>
            <a:r>
              <a:rPr lang="pt-PT" sz="44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causa </a:t>
            </a:r>
            <a:r>
              <a:rPr lang="pt-PT" sz="44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da nossa Felicidade Eterna!</a:t>
            </a:r>
          </a:p>
        </p:txBody>
      </p:sp>
      <p:sp>
        <p:nvSpPr>
          <p:cNvPr id="20" name="WordArt 4"/>
          <p:cNvSpPr>
            <a:spLocks noChangeArrowheads="1" noChangeShapeType="1"/>
          </p:cNvSpPr>
          <p:nvPr/>
        </p:nvSpPr>
        <p:spPr bwMode="auto">
          <a:xfrm>
            <a:off x="5385371" y="5578813"/>
            <a:ext cx="3291085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8165929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iles.teologiacatolicainterativa.webnode.com/200000415-e081ce17ad/JESUS_SANTISSIMO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37" b="16287"/>
          <a:stretch/>
        </p:blipFill>
        <p:spPr bwMode="auto">
          <a:xfrm>
            <a:off x="323528" y="291347"/>
            <a:ext cx="2232248" cy="27740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erickwillian.com.br/blog/wp-content/uploads/2010/12/Batizado_bia-14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2" r="17198" b="9308"/>
          <a:stretch/>
        </p:blipFill>
        <p:spPr bwMode="auto">
          <a:xfrm>
            <a:off x="2474170" y="378553"/>
            <a:ext cx="3516021" cy="26245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a12.com/files/media/originals/santissima_trindade_2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35" t="2181" r="13310" b="679"/>
          <a:stretch/>
        </p:blipFill>
        <p:spPr bwMode="auto">
          <a:xfrm>
            <a:off x="5932549" y="299617"/>
            <a:ext cx="2846659" cy="28466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c1.staticflickr.com/3/2068/1525852417_d19eafffab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3" t="3940" r="3458"/>
          <a:stretch/>
        </p:blipFill>
        <p:spPr bwMode="auto">
          <a:xfrm>
            <a:off x="4579117" y="2696718"/>
            <a:ext cx="4169347" cy="393952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6" name="Picture 20" descr="http://1.bp.blogspot.com/-KC5jpYIEm30/T2unjGK7z9I/AAAAAAAAAN0/ovZhcI44Wec/s1600/Pai-Filho-e-Espirito-Santo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0" t="8748" r="14290" b="19073"/>
          <a:stretch/>
        </p:blipFill>
        <p:spPr bwMode="auto">
          <a:xfrm>
            <a:off x="753201" y="3520978"/>
            <a:ext cx="3686850" cy="29769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8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799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800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3801" name="AutoShape 11" descr="data:image/jpeg;base64,/9j/4AAQSkZJRgABAQAAAQABAAD/2wBDAAkGBwgHBgkIBwgKCgkLDRYPDQwMDRsUFRAWIB0iIiAdHx8kKDQsJCYxJx8fLT0tMTU3Ojo6Iys/RD84QzQ5Ojf/2wBDAQoKCg0MDRoPDxo3JR8lNzc3Nzc3Nzc3Nzc3Nzc3Nzc3Nzc3Nzc3Nzc3Nzc3Nzc3Nzc3Nzc3Nzc3Nzc3Nzc3Nzf/wAARCADNAPYDASIAAhEBAxEB/8QAHAAAAQUBAQEAAAAAAAAAAAAABAACAwUGAQcI/8QAORAAAgEDAwIFAwIFAgUFAAAAAQIDAAQRBRIhMUEGEyJRYRRxkSOBBzJCUtEVoSSSscHhFjNigvH/xAAZAQADAQEBAAAAAAAAAAAAAAAAAQIDBAX/xAAgEQACAgICAwEBAAAAAAAAAAAAAQIRAyESMRMiQQRR/9oADAMBAAIRAxEAPwD2J51STbEQeMkUxopJX3LWelu5LLSluVZdyckv/uKdZeKGksyyxkYBO4jituD+GNlt4i0lNX0S4s3GJGQmNvZscV8+67plxo+oy2dyf1I8ZxnHIzXqem/xFt/9RaK+YeVzhx0FYDxzrcGt6xJPbL6TjL/3YGBXX+ZThKmtESaZmyzHqTXMn3P5rmK7XciBwJ9z+aeSeOT+ajFOBqkBIpzwSfzXRkHkmuAZqVBu4PWgBLnoSacAV9+aQUg4NSqNwx3qbGF6ZdfS+YyyMkhGFOffrXov8M1hnY+TKS0RJYOOefavMVTPHetZ4W1WTw6d4Rd838pxnjuGrD9EOUXXY4ume2Cu1mNJ8XWl3CjTkI7HBUdq0sbrIgdCCrDII715MouPZ0ppkN5KYoXKgltpwB1qktra9nlV2mUknLEDBH71ojjvQE9xNAzmRY/KAJATlz+1EWJowX8UbrybNbNrjDsQSqpy/wAZ9q8sI+T+a03jm5muddmWSYSrGdqENnj3+9Z3aSea9j8+PjjRzSeyMA46muYJPU1MVxxXVStWCIQhPvUoQqOtEJDgZNRzkKKix0DSNt7moWkJ7n8118k00Ka0SpCOHJ7mmnPuakxTSKAIiT7mmnPufzT24qM81IHCT7mlXCKVFDN+PH0lzKsVzZxNbuArZbB+/tR+qa5ZQ27WtjmSGUYJUcE/evP7BYpHCSsF3EAE9q1dpFZIqQTkEZBVlPWsJ4oR6FZmNVjSK6YQ8IcGg6vfFs1q14sFlAkaxqNxX+o1Qc1tB3FMR2likKcKoDgFdp22liqA6pqdOahAqRKACUG4YPX3p6rtPNMibsfzRaAScHr2NQMYE3eoDp1qyIluABFCSNvXHehIlKvgirjR7r6GQ7ovMR+nPSibraBIC/4mFEWZJEIfP8uOfvW60LxhdW8AguUWREXAOcEfeqfUzBepEUL7wPVuAA/FDW1qpDKhPTJ+DXPk45I7QRlT0ep2WpJc2Mdw2HONx2dqxXjjVYruIJazEyKhLkHpz7iqhLm4t4v0Znj55CnANVd2S7sxGC3XFYY8CjKzRztFHOhLdKYIsckUe0W5+lceLsK7+VGdFeEy1FQW+eSKLt7MyNwOKnuVW3jxUSnbpDSK64IjUiqyUlzRMzGaSueVtHzVRVDBPL96cI+MmpnGKiL9hVW2SxjgCh3yaJZSRk0O5HOKYiIimGp0j3kZ70beaaILUSM+G6baltDKk0qeBzSoCzqD1D4qy89YpldZfUq+k/21XIrMcAZNEW1nNdOViGSBnHemIGdmZyzHJPUnvSBqee2eF9jKQw6j2pixFiQSBjrmgBoxXQKW3FdApgOXjtTgAa4DT1waAEEqWGB5G2oMnrSQURA5jcMvBosDn07IPUCPmprclWw35q1hkhniAlHqIxmor3TzbxrIGDIx4qeaapgPjjEg+aJt48/pv17UJYy7WCvyD0rW6RpMd7cRRzyCJW53/wCKxyS4dmiVlSoaLrk+9Taexa8C9m4ra69pOmm1CWoX6lAF9J6gdz81lraxaG9jJGMMKzhlU4MTx0xXNttVhjvVVeJjgCvQLzS90W4L1Gay+oac31IQL1oxZYyBxplFFbEIXIp8Fk0jYUZzWjbSzhI1X71Yppken2pnnABxkA0pZi1EzcsEdjb5fAOKzV0Xu5SQOK0F4k2qXB2giEGmS2kdrHjjPvVQko99ktGf+mES/NDTEKfmj7uTOQvA96rJCAfc10RTe2QQvljzwKUKrkkjp0+aTZJp0DGNtx6VT0BHKAeR+KiW2eRwqDcT7UW5UnJxXbS9NncCRACP6hjqKnk/gUds9NmNwN8TFUOWx7UPqk8ktwdwIUcAH2rT2urR3aMLdfKkHRXOc1TatLBNDmRw04J6DpURb5bQzPnJNKp44S2T0HzSrViHiKSGdR0OeorRRNDbRx3CxHzSvq5x9jV/eaTYeUp8tQw7gd6ovEIjhZEjxgrg4981h5FkpBVEFzaPdtvUn9bovTDVnXRkZlbIYHBFbC3byrFZHIIUjIA5U/FM8U6LELCLVrQBVl5kTOTk9/gVUZ06Y6MjzXQcUhXcfNbIkcCKeAuKjANPA+KYE0adMGiY1I6jNDx8e9FRk1DGgiH8UaimVQrEkfehYiO4FHW6qTwcVlJjHx2rKDsCsCO4zirzSLxbCaMxo7AD1bzxn3FDWcZyMHIq9sbKO5IDpg+9ZTkmvYqK2aSxSPUD9REoBPJANEXOiq7rJGBu7iodH0yexkDxPujPVTWgrglLi/VmyVrZEsKmJUYZwMVXSaSj3XmEDA6VbUqhSa6G4oAg0+KJjJIAT/0qp1Sxm1SXL5jtV6D+6tIQCMGqvV5pfLMcKn71UZOxNUZXUfIs0McIHFZS/lMjHOTWkvrVtxM74z2zVTOkSEhAC2K7IaMnszs8TN1FBvb8471b3iSKAzDg/FDKoiYO6mupNpEgMlo6IGMTD9qGZT0r0LRM39nJbCOJht5JXkisfqMKWF8TEyuoP4NRDK5NpjqkVLjaMHiojjHSrrU3t7tFkhUo6rhwOhNU7xMBnBx71tGVknYQuxmyVI5yKDclmJJyaJJ2g8ZyKGbrVWFFjp9yAhSSMOB0zxSqGyhLk7ULHHPFKoaVgehm3lupGddxQHDYqr1ZrIsoSIuBkMT3Nb2+sIrSylVM9M8cftWFu3s5JFQgBl4YA8ftXFjlbG9FXDrVmzmARBYlOQxGQTTfFGsRSWsFvB6iQSWBwMHtip9Q0kmyZLaNQo5yF5NZi6jkWLZMuxo+ApHNdMYxbtCdgnNPKsFyRx70UbYfRrMBQ0jjJVOFOMj5rdMQ1etPGQaamM81PM6yAMFAwMdetUI7GxFExyGg1Jo23VGidpMjA9JA70pIaCopenpqwt5V7rVVE1GQn4rGURl7a3EYPPFaPRr6FXAL1j4FZsACr/SrCRmB/lrKcI8dhG7PSbCeOWIbGBouqnRbZY4wS2WAq2rzJKmdEehUqVKpKOHpQtxC0s0eSdvVsCi6VNOhNWYHxLKp1NoPLMcaNyVHqNQ6n4auIYEvLORriJgCAFIYA9OK2lzZPJqcF0oj2INrgjn9qOwBkgDNb+dpLiSoHmbaBPLp6ysSXX1eW3/SqK5tSWYTjDA4WNa9MtYXe+uY8qWTsOmDWL8VJPp2si42qwH8o9/2rTFkk9CnFFp4I02bzZHl3RoPTgjrVd4w8NwLfSvbegFSzAdM1pPCN6bq2DbCjEnKjoasdc0v6qJvKADPw7H2qPI4zthxVHjGn+SPMFxnZ8dQPejDapeQbIwCF53qev7Vor3TbKC6kt0h8qJl5GOT7c0JcWkOnwLtVlRjgueoPtXV5VLaI40ZKXS54y7SqAuOhpmnacbzUIbcKG8xgPTzWvu7WN4V3ThzIOExkmofCmh3lvrMMr27bFz6j0FX5fVsVGp03whp9jAFb17uSfmlV+sbSBhIwwDxilXC5y+s0orPFMp/0u4w3qK4QZ/mNeWWMUy3IM0TkMcnaM4r1vU7BLiNGypC84PeqSHT4YpwowE7ZHetcORQi0ZtWykjdooSkoZUznOOcVk9Qhnvr5n9AQZOPgd6097dzTX09lbRoXU5DgcfPWhr6wNtGitwzDDy4wCD2Fb45KOyWZF9m4qd0ZK5Xng0JMoVsDr3oq+8ySRlx6RwO9QCBmA4JrqTVEka9aJljURxlSMkc1xbZyOlSrbsRjmjkh0QqvNTpnGM10QleoNPUEHpRzTCiWFTkVYW5VSMmq+MM1H20JJGaiUkNItbSYkgRrz71q9Bs57iRdxOKo9JtACC/ArVW188ERSxgeV1Hq2jOK48uS9I1jH+mst447ZFjBGT/vU9VGjPKI2lvGzK5HB7fFWUchaR1IIA6fNcLWzREtKlSpDFSpUqAFXG6Gu0j0oAzsN6kOpTzRN5scvLhVOVxxiq7xVo6XKPft5vrwFUHkZ+K0VppVvbXEsiRrhm3L8Z61LqsXm2Mi+wzwMmrjLi9CatGV8B3bC4msZVUui5DDg4+1bKfAiZj0ANYbw6F/8AUvmLMwOxsr0zyB0rZy3MYVUl4Z84Ud6rKvayY9GfmsxPcq8pIjB4JGP2+ar/ABHYxOpji8vyzjK989c1e6qi3OIo967ecA4quudPF1IJYVYR8FmB44qoyrYMwEcn0F1vu45GG87G7LXp+gGO409ZFUeocexrznX9Nu7zVxBGcwhsKAe3z816F4Vga0s1t5GJ2cDNbZmnFP6RHssxb7O3FKinJHWlXKmWYJtaCxqM4HYE8/igL/UWaPKAhgOuKr4YCAMvjnoO9WEkCiAhJMOenpBoT2FFfpTmKZ5pEJLLzxVk3laijxSxekj0nuKZaWpZSkj7ueuMU6WFrc7gwBz71bexUUUmjLJIcIq47+9cXRFUHdg/A4q5jdWkK7ct8CnGSEyGNgCy9R3rTyyDiinGmQ7eOR3wK6dJULuUDHcVZuxiuFQsVSQehQBwR1oN7oLHLKThQ+wjnHPf70eVhxKy4so422ngkZFQtYKBnPT4orV5R5jyRNlFQLx0OeD/ALkVIEX6R5Anp29j7j/zR5WHFAC2m1wMdewqwt4lj5OAadCVaMcEcD2qOQjJwfxRzcgoutCZLrUFgZtqKpY5/qx2re2McUEe2FAueTjvXllnmKRZV3BlOQa2GkeJEmuFguRsLcKxPGfas8kW9oqL/pr4yM5wM+9FLg896rUnQKXZ1CjqSeBVhEQVzmsSiSlSpUAKlSpUAKlSpUAKuNyCDXahuxK1u4gI8wjjNAHk2saydB8SXwji9W/gFu33rT6Prw1m2+r27RF/Tv5Q4/6fNYjVdOv9Q8SzLeWUwG/btJ2nb2wavG0iHwpdx3BeTyZYziNzlge4JHBr0JRg4pfTFN2bWyLXURnLx4zjLKQQKOsY0KHZjYR271l9B8RwatE1vaNtlyAPMXgnmtLZosa7cYZRkha5ZxcdMtOwYaVEl8bhBgsOAelWMcI4IOGHTFSjDhZMHkcfFQjOcR5ycjNRdgEsQOtKmRDdGpbrSqRnntqYh+mFVmHXildSMMKqYBPvioFeRJPS24HnGcUc7b0GUzx0NHQEcDYHA60y9eIRtk445HXAqEyFZCD6cdu9VGr3e9nj3qkmONwxu+1OwGXOpJaTxJIdqyH9F2P8x/tJ96rdevA0X1NrIqlkG49PsR7EGs1rGrlontr0PtPqjBPIwex+OoqnOuShf1HD7shx/d/8v8/NOx0bWLxAl1o1teFys0bruA5wc7Wx+arrXWkisZI/MIPmbuvJwSf+1YcalMkckUeFRzkge/vQ5mlOcucZzSsDYLrEckF0A54YJFz85qytdYJ0Io7BXMROSfj/APK87DEdCefapRPMUC722gYAz2ppiPSItTL3IjEhHTI6DoP8VZJceZMI4nXI5YmvNLPU5Ipd7Ek1daNqp3s8j5dznk8D4q0wN/kAc4Y+9DuGXkAg/ahLK+DgbmOD80crrICVIP2rWDJYjqV1FC0fnMVYYIJoyw8T3yCC2kuWFtHIGzjLKM+9U10MZOKAZ9prshijJdEcmmfQVrdQXUKywSrIhAIYGp68K0zVrmGS1iE7rDHMGC54BJGTXuUZyikHII4NedmwvE9msZWPpUqVYlCpUqVACpUqVADGijdw7xqzDoSORVD42tba40G4MyZdADHt67vYVoaq/EGlvq2my2aTeX5h5Y1UHUkxPo8s8DQvHqNw5kSOGNwOTyG5xXq1pgFRvBYjB9680uPBetaRqBk0+M3ERIIcOMD7g1u9AjkkijuZ8+ZjDpn+Vq6s7UvZMyja0XaAkFWzik2QwRBipF6U1mCnk1yGnw7kKOaVBSz5PHFKq4iPObaQLF6iTg9TUkupKg9Od3vVdNIF2hDke2eDVXf3ghGSG+dozSZQXqeqhFJO5Rnkisfr+qyCLLtuTOVkHDof8U3Vtaj8t4y27P8ASRg1jp7mSYlIydvsTSYEl/qD3Y2v6x2J7GgcFeDxTwpB9PJ9xTlgZj0JPU0gIqcMDrXURpDhB0ouPS5nAcjCk9T0pDBQ4+PxU8RU4xgfakttGJdkkn/LzRI07cpMbBsfmmhHWhV4+QDxwR2+9MEMsbboCWHxRNjHIJBEep4GR/N8Uf8ASbhlcgj+noKtCFpmqESBJjtPzW0068SRdqcDHQVjRYxXIHmEJKOMiiLKW4051WX1R9mHOK1ixGwul3L8fAqmuOHOKt7SZLq2Dq4bjtVbOi+Yd3vXofnloykiFJSjKy9Qc1vdA/iCun6ekFzbzXDg5LbxwPYVj7PR7m/dUt1XLHC54zW0g8BTN4bVwqjUDklCMcZ4/fFGeWJ0phHl8Nn4d8S2WvRn6YskyjLRP1A9/tV3XmXhnw9qmgaol3KMoFIYK3uOhrfaZeyXZk3wMiocCQjAb7V5mWEYy9Xo2i21sPpUqVZFCpUyRiqkjtTBLlc/mnQrJTSzQ6SEtnPFNkkYPlKfEVhJGetRrBGr7lQKfjinxPvXJp2RnFLoYulCXTerFS3BYDKnFVtzK3fk1UUS2dlfH5pUBPI2ATnBpVpxEeYalfLEnTDew61lNV1hGBwWjf2cYovVJfM3EsQffPNZHUZmkk8tGLZOMHmsqKIbq4e6lwZF292x0odzCqbIwzHu3QU+eAQ4U43Aeobgcmn2UO5g23JJwo+aTGTadYSXMqxxJukb/atdqfhwaX4ddzzNIQGbHNaDwh4eSCBZZFBlbkmtXqmji+014NvJGR96kZ47pGmLs3eWWI5rUWXhea/UzXu6KAj0QrwW+Se1WehaKEvCLqILFC3/ADt/iifE2uTWtx9Lp5VGTBZyob9sUAR2WiWVjCXgjt49nJwuW/cmivo7LVINs0EZboGC4I/esuur6gN3miJ1c85XA/ANG2Wv3EEe1bSLzFBwd5wf2/8ANNCKDXtI+ku2/UYhDlWHQj/NXx0k6losWp2qgThf1U/vx/3oHV7w3pEkkarJj17BgH5xWu8NXtvY6GkHkSzyFS2xFxx9zxVoR55McLvXhs4NERs/lgzJxirTVdGTVbx5YLeWAnBIJxz+3WpbHw/MEInYooHBJ5xT5UBX2UhtXLRnKt1WreSKF498m4MfahrPRroXm0H9EngnrW/0zwzaXFkDLGwcHO7NdUMqh2Q1ZS+FJGtLqOMw743IZDnLDntXrkL+ZGG9xWc8P6BHaRhgNjcgE9dtaSKNYkCL0FYZ5qcrRUVQ7aCMEZHzXBwe2O1OpVgWKopZNlS1HIm7nvTXYmDmZjnNQmUg5xwaJER701oCegq7RAyFlJHBqdojn08iooothLHrREcgfuMjtSb/AINEJkaM4IqJrht+R2p9w67zk0BJMFbg00hBct1uXGKrp5fVk0551GTVfcSF24q0hBpkjdACBSqC3jJj9VKnQHz3qV3tjwMZxyc1TW2wB558knhOcYpX7bpx2J64pkyYAVCGHt3FS0UQM5llAAAGewrT+FbH6m5EjjKx8J96zlvEQS5HA6VuvCqeQkarySOnzUNDs9K0OIPGiqOnX4rQhVxgDjvWe0Q+T1br1JNWkmqWkWR5ysVGSF5wPc1NDINd06Se1/4KTypF5yorzW+029t7h3uI2csxLMecmtte+L4VBW3eNTnjepJI9wKCfxCNR9FtabyOruMYooDEPKHbyETdIOiAc5p9pp2oSzEOu0ccY6Vpv9LhP6x9M27fuHHOc1cWUTvHkD/7AdaKAzsHhQArLNOWJOdp6H9qvYLGJ8AvJhRjbuOD8Yov6fawLE05pBG3fHtVIRCsEaRMm0AdjUcVnJMRsII7kmnyStICQuft2ozSoJFQmQEA9Pmq6QD7TTljYOV5zWk0sqhMWOvX2FCWUQBG7J+9Gi02yGSHcCewqU7BlnGI1Yrzn3NTBQVxQcBdkLPw2KLiJZQW/ak0CIlMiSEOfR71OGBGR0pMoYYIzXNqkYPIpDHZqKV8MBn9qexCjjtTTh14xmhCbGhyDnHFSK4bpUHqQ+vkVKMCPIptCRDdnb6gcUEGbO5TTribOQTQ3mAKT0q0tCsZcz89eaAkuOeTTLib1kg0BLLkmtVEVh7T7hgHmmRlg2TVesjbqPt29IyabVCLS3dSvq60qDV/Y0qmhnzbGuS0roSeiioooZLifaKNlZguxRhfep7ODaAQBz/UaGh2R3MUcIjTqVPqC89Ku9L1hbGLK27hj0LCobWFC/mSZLL/ACHPSiUjVn3Y/eoaGWL3M9ysc11cPKMf+xkqint061I13eSqtsT5ULd9vOPYmu2sHnSD0ggHjI61ZJbB5QjDkf0ipehlYtp6wGJYn+o8kVaWyeX6Yxk9z2rr2zRybVIX570ShSJdo696EgJbeNiwMpyg7e9X8EoWNVAAHxWZMrB+OmatxMVjTHtQ0AfKSSNrcfNQ3KAoABlqheY+WMZB7ihmuGL8sMe1EUwC7W2aN9z5CnsKubXaBk9qpor5djcklRxQEmsvGzEjCnIwOKpQlJiujXmdlYiM9Rx96Msb+WUhJBtYn34NYvSNSleX1tw3+wrRbz5Iljw3cAVXjrTF2apQqYLdaf5oHY1n7bXLeWRIGch/YjrVjNdL5Zy23A61m4/0dh3nerFdMoAzmsff+IVsWZYpUkbG4g85HxU1t4ps7i2MsrpEVXJV2AJqvE6ugs05kQkkE/am+coORx96yNv4zsJ8iOQBskY71I2rGWeI/UKAx6EgU/FJdoVmwXEiZPQ1HdOqRYzj2plrKDCAzDPxQ1+wCfzVmlsdlbdyZbg0PJKQvFRTTerFPRS6ZxW1USVk7nfTApfmipISXwRUiQBauxAPlkHmplYleOooiSE546UhCAKLAjWU96VPKD2pUgPBoYt5yRRqIRgDg16O/hrT7eABIwdvQkZNUuraPbiISJlH9xRyTYzNRggYouFCCBT7q1FvgKxOfikuQo70cQsuLEgsqKBnHU9qvI4lgj3IBx1JrNaVI3nDnrWsSLzLX1Hr14rKaplIobm586TIOKakuSMcmgJnImdRwAxAqaByFJznFaKIrLFiAASRz7UTDeDARunYmql5GwKUTM+cnpRwsLLyWYGILk89xQyN6yvJ+TVeJnGFBrstyyEADp3zVxxisNnvY7eIhASSe9Ulxdb89uak1OcvDG20A85x3qlkmYDIHNdOLGuyGy7GqNHHhFwF6EGrdPFrW1kr+lnBG1SetYZrqQrg4IznFQvIzjJ9618EX2LkzaT+MohLHcwW5WRH9WDwwq8s/FUWrWsizSGEkchjn7V5WWO3GePajrGQKFG0+rqQcUpfnhQKTNfqlt5c8TCTdhfRtOc896z2vfpXJChlfPqGc1eSXHlWMcgTdIoIVmOcZrHXk8kku5mJJ60YkDO213JbziVD6ge/ep21W5kmEplYEHI56Gq9umabmujimSe+eFNQg1TSbadZCs+31LnkGrm52yRkNkEdzXj38O9Vmiv/AKLGUkU4bOCtbbUtXuLPdGh3YIGWNeVlxOM6RqnotPpA8oO7v3o7YqKFxWX068nm1C23yEhu3tWuXliHwcd8VnO0NbAJ1Tk9DQLOQ+Ksr1QpBAqsmA9WKcdgckuM+nr9q7CxY5wTihLdWeUjdjAz0q88tUjUAc4603oQIQD8UqI8vKg5x+1KpsD/2Q=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3802" name="AutoShape 25" descr="data:image/jpeg;base64,/9j/4AAQSkZJRgABAQAAAQABAAD/2wCEAAkGBhQSEBUUExQVFRQWGBcUGRUWFxUVGBQUFxQWFBUXFBQXHCYeFxwjGhQUHy8gIycpLCwsFR4xNTAqNSYrLCkBCQoKDgwOFw8PFCkcHBgpKSkpKSkpKSkpKSkpKSkpKSkpKSkpKSkpKSkpKSkpKSkpLCwsKSksKSwsKSksLCksKf/AABEIAPwAyAMBIgACEQEDEQH/xAAbAAADAAMBAQAAAAAAAAAAAAADBAUAAQIGB//EAD4QAAEDAgMFBQcBBgUFAAAAAAEAAhEDIQQxQQUSUWFxIoGRobEGEzLB0eHwQhRSYnKC8QcWIzOiFUNTkrL/xAAZAQADAQEBAAAAAAAAAAAAAAABAgMEAAX/xAAgEQEBAQEAAwEBAQADAAAAAAAAAQIRAyExEkFREyJx/9oADAMBAAIRAxEAPwDyQcmKbl22H5i/EWXbcIQLXHEadRovdjKLTcnKKUohO0QmceoFUqBU6iFQoJNHyfoBPUikqCdorN5GnJ1hRWoTQitXnbWFaiArhoXYUKLolcFEQyV2QBelKqcqIL2AZ3PD6nRbMOIvlBqUwM7nhw6p41TB0bysCefFTa9SVrxeo6CrVClKlS/NdViknVCtGYhoPGYjO0qfVxbtAEXEPKWfgXHMhvmfJViZPEYknUeKSdVjSev5dUK2AA/XbohupU7dmTxJK4lKS55gyTwCxNvkA7ogZkiw+6xJXJbHJ7D1iLg3U9oTVIphWqQZUz7L+IyPUI78E5mYtxGX2Uqi+CruB2oQN11xzXUzVEqjQWDAteJpkA/u6HpwWmNLTBkJdU8ihRT1BIUSn6KzeRoycajNQWI7AvP2s7C7BXC2Cs9cJK4Ga7RmUt0TrxTYgdK1Tu/zceHRIVahJga+aNVBJWmADqtWaLh1OBH5KnYqnKdrVeCTrtkZrV40dJtVh5pd1JyYrtIzSpE5H1WrLPovVpP5eKVfhHHN3gnKuHd+/HilzQq6Onv+ycgP/ThqSeX9lv8AZGi4AHP7roYSuT8YH50WV9lw0mpUNrych4rrSo+1MTI3W5Tc8eQ5LEtiKgJhskc9ea0g4sM0xTS4KYpoxxqknqBSFFPUURWcBXgq2AKgg2Oh+q83RKrYPEaFT1FM02ymWkg6J7DobwHNBFyAiYUzqPRZt/GjJ2mjtQG2zICM0rDpV2uljVtZqYfDxM8LoWJxRBRqY7BKQqXcml4HOhlAqJolL1lpw4pUKBVbaQmXGL8EviTeR3rZhLZGpV45Lh+EOYIK7qAHkfJLVqbmXExxE+a0xmpXEAt1I6pR2JcNQfziqLMfo/Ljw6hdvp0iJIBHGyciUNpxcjwUfamOc918uHBUtrVqQEUwZ4zb7noob0YSuWrFtqxC0AAj00uwI7AuMcoBUKLUhQKo4dETdIJ+iEnSCdolLo0U6GIhhGuibwFJsy8wOAzKmNOSeoCVj8ka8K9SoBYAEfl12143B+9wW8LRbugxJhbeCf026eiw6UECxBw7tEYqA0yW/wCmOanjNUqz92mFPac0b9dn44qJaoj1H/RAeFowJesEs9Mv1SritmEtgVQHWNjoUnvlpg+GkJrEUzpdLzvWOa0Rmpavg2uEttyz/spOLpblnRfh8xonsa4syd9Y+ii1ncVbKVLYh8lAlFqIJKJXULFzvLElEFoRWFcrtoRgmKGaqYcqXRcqWHRco0SmqSTpJuiUtNk/RCepAiJskaJVegzfbzAt91l8jVgzSxe6BrxTFLGl72g2bOQU/CPbPayy6LuQLheftaRSEb2Q175yW2tuAg0m7wm/cnsK0ZzJ00U+BXWKHZPJTKap4nDVHCw9FOdh3N+IEJb39DnnA3C6A9M1LXS9W5WjIlqzUrUCdcEnUzWzxpbA/aY5qfjcQCbCPmmKwU/EOutOYzaIYpT6ioYhIVFZIrUCA9FxD3RAPONEs2oP1GJk2E+CS659DjZKxcucsQotgLoFcorWpo4egxUMOEhRKo0Bqi5QpBNUglKF1SwbJcEuj5U9n4KY3tchrzlUcRiBuhrQA3lrFlKZUM5pphsFl3GjLsgi/FdUbojRZYynB1WDyNEqjhDGSoMpDMju49UrRG5HqmQ6BzUyX2aFcgLKkPbB89OaVdWtK2yreeEpoXiViGFs8koqm02yJHfyKluVMxSX0E50JfEBMVAlzqteEtJ2LyUt6pYw2hTqgWrLNojXSNUKhiAp9ZwGfoT6KnUylRqVqACCRGY8z9UxXqWsO13RHEa9yA2lNzmp2/r47gW9KxdvasXexbpZLreQafBMBsfVPAN4dnFUaJmyl4clU6LoCLlCiIVLCCFNw91QpGyTR8m6SdpKfRKepuWfXxfJymUxhhLglG5JzCN7QWHc9r/w/Vu4LuqbIO/2guqhUKDsCwWUxaOJ+q0428FwwwXIz65urSsYNj6hSnNVTdIE+Sn17O5FaMuhZyUqGPzRNOzS1Zt5WnBNJeKqSkaibriJSjitWGbRHE5FTqVXeBgG2diYVHEn8+yl4gP3SA7e1iInrGa69hC+LMC32H1XFNwOc9AM/HJdvuBOv90J1QZTdC/65w83Wlt4WI9AEOhGpkuKU3r5d6JRrEOvlx9F364PFSm8BOYPtX0U+jT3h39JjJUcM8QJkHpA6BNK7itSKfZkFMolUWJdHyZpG6dpFT6RunqKjpaHWCyfw4uOgSTRDU5Sz7gsO1hge0i1NEq1/aRXuWURqh7KGcz0C6qnsobnkQRwTZ+ubfUMcEhiKoJkd/VO7oOZ8b3+aBisBAsb9IWjIJuLYXDs2yPeDNggvrDXMefMeCLWfDT0U7EukC2ndory+09EqlUu7UDiOnXmEtUPBM1WuFnAiRM2y5EGJSboEgmANfqVpxfXUNFa5SFV44jxCfxNtQRxyClVcM0neIk5yclT9dnpMnWq9vsuH36rk6E6eei1Vgu1vr9Fp9K+WWpOnKFL3RbqFYuC+dfusXXfA4WaeARKP4ZHohtiY8kYEAcAjP8A34Y5h3kJ6g8nNTqLk9hnXVZqUqxhyqNMqZhlSpoaPDTE9htEgwXT+GGSjv4tlm3du0sLR36hzMNaM3nOAPnovO0/8SnPd2aUDK4J+i8V7f8AtCa2MqMaexSJpN/p+I9S6fAKHhqu7cmT/NELy/Jq34pNcr6f/nysx9wCDxaGgcheVUw/+IjDO9SP9LgR6Ar43XxDv7knzRcLtItHDmCbHmCs/Nf6f9x9t/z3RLOBB13ri2QjPqmcF7TUq1mmSNNTwgcei+GU8Q4Gd+ZOpBlfSfY+lSGGbVM7xcWl066D+HghdXPs2ea9R75rg0guME5A8UOvjCZ0A/OKLs0+8pEASyDEmZOm7OSFiME42DczvEaQIgcFs8euzpb6vEzE9oETG9wSjhM6ASBpYa+Mp2uxws5pB9Qp9elNtM+vJbMzsS0Q928uMmGTYTMDW3dKDiaYGdwDJsfzz0TeIbIzP21UcuIqMIeQWSBBsWm43h4hdn9Z9VKh7SI3R8O7mIIv1UutioDg3PKbwPkmdpPHvbZyCct0TrbvSmIqfpGiaX1YWzpek7eEAbxv65rrE03NEltspkLv9mMbzt0T+knIaQISdYixGfDONF03eF4xjVi7D4EHM+SxHuQ9lWa/k96M13HPy7ku2oCZE/nNFYCDeSmn84Nhmk2dO5PUnQJz/LpNglM0agjMefeFXskBRwWOaels9FZoPkSNV5fBYcOcAMgZJOo0DRn3r1FJynjV1PZztJO0XQkaRTtApd/FcvgOIqFz3OJuXOJ6lxXVDPmrXtR7PuoYh9uy4ucDoRJ+qmU6IIvbReTfpuNuqnICOkjyS72EG1j5HomC7Iea5xbzugaT90sdYUe8za31X0j2NxA/ZixwkSXZ5kGR9F833SXSfyy9r7LvcBuxZwz4RnKbkrs3lfUNh4pxMyQIym2XkLqy3H968vs2vFEcxHdCqYPESSP3Q0d+6PmtGf8AFL7VH1mVG8QJB4tIz6FQcZT3HbszNweI4pjaM0yKzMjAqD0dy4eCC6qXgtFzeozm0EAt5G8QtHjqekjE1WEElwAGd/UZqc+uI/07iebQfSUXH41t5aSQJghwv4QSk8Q2BvgtkWiYN75G1lS21KkdpYYS4AiBEx8RLW+V0niHQQTBdmRFgdAL36p17hMucZjeiBlrGiQxGKDj2WkXm0EkcTwKTnvgOGPINx3X69rgg2L5Fpubgx0MLukbGDEmSTnZZiSwOEAtEdb8uMowjoNaXaAakk3WIdASbEDmZ+QWI8jilG1uN4TNIb1gJ0shU8KXuiRle8WEnNNVcWS1oiGiBEXEGc87oTycnM+zXP8Ao5wzmGHZi2c87rsVCLAG/A+sJegDOpJ6mU1hzeT6K8v6nslN4DC7rgZB7r+KtUTdTcOiN2mGuhwOelzysE3c4gxdopyiVPw1SQDe/EQe8aJ+kp6+LZcbS2RTxDd2oJgyDqCvL4j/AA4PadTeDqGkZ8gdO9e0YUzTK8/y4lvV818qZ7B4l4JbTMXPaIaTH8JgjVRcVsGqHPDmOAYQ11vhcRYFfd2OUXbmzGjD1DqS15PHdMyf/YrJyymvK+NjBAFmXaIb5gH1X0AYOnRa/caGiCbcr/JeTxtE79GB8NS/T3zW/Jex2mzeDxxa8eAn5K/PSchui4gADu+X/wAgd6fwNealVvEOP09FBwmNmm06j8PyKd2PVl73aFvneQnz9O9JhMQHgsdcOGXIj7qbhH+6qFjr7pseLSLHvGfNAp4jd3XDoj7WMtbVb+nP+Um/gfVacJ0PbdAA+9gkEdYIEkN65rztGqXtc4/qJgEzbRejo4kVN6kdRIMZOGX1XnsVmWkAEEiJjLOIWrOZWfVS9oUzGnCSch1QqlSnuwZkRG7HfJOVvFHqvLbyDxvJ+iQ2hMSRFkNZ57hOhViNPSCfkhVTl2hOUcFp7pAOuSLhNnPqbwa2S25BIBvawOalRgbPNYt18Mabi1xE2NriCJsViMruMxGIBcN3sk5gT5Diik7x7Q3Tz8pBWquFq0ruadQSRMcb6IVKqRcET0UfFJOnt6uDAta0OFRtpLgASRDRAB1BJ7oTLME1zwGHst+JxgW3yJA6RfiFEo4m97zbu/PVNUsaWB1z2hl1KfGdZtvfrrqc49TVDHh4Y0MuAIj9GZngR4nVT2Ydszrxk368e9AwuIhuUHSPv+WTVBaMS8/7ey2+1LDZJ+gUhSTtApdqYOtR2oDEZhWHdaIOwoO16Zdh6gGe4fr8kVhXZ4LJq+zPlmKYBWYXfCXFvC5cHi/WVbxFcBwnmDzmyle0dLsvaJ3mET0BcAfTyTGOJDWmbgCesC/inlIW2fiQLdPKx9FU2Q7dpuPFx+nyXl2YoExMEOI8yvR4L/YHGSf+RVMllVqdQFvf6pnAVp3mHIgkcxkR4KHRxUSP4Z8EzhsZBBm4MhacUKedWNPsE/CM+UkBw8lP29s/fDarYaZAedSR8MHSbyeQTm06jBu1TaexMwALkAg2jMIeJxbTh3BuYbvAcWg6LVmoV5GvX7ZiSOhMeOaWrun9ZPKw8tE1isVe0jr1SL2ePDmhrX8JwTAVGAEOZvTkQXBw6XhLOxpa/sxOlhx15pgVWgHszxm3KxzhKYiCMzIOnAjPxWTyd/imTWMJ3hIEhomDIPP0WJAVpEEyQsU75NDxaxu1qlIhzd0tPKZT+DZRxLZ3Q18XGR7iLFeVp1HAiDlcD7L0GAx2+JFnDgnl7Xc4aHs62ey4jkQDJ6hK1sA6m6HixydEjl0VKhjJs4j84p2nVGX6edwfFV7YHJUPD1bnlbvtkqFCpaeg7vy6Ni9hhwmid2L7kyDPA6dMlIJLHlplhgSH2AjMidFT/m9B+XpsPVkyqNNyi7LxFItIFdhDQJgERfPedFl3iNuUabHEPFQiwa03J0ki0cVPfmypmPRUnSAjsXy6p7R4o1LVXNAya2A0X4RdVcH7ZVGNJql1ScgIbH9XyWO76rK+hMSO1tuNoQI3nkTHAcSV5R/tdRcMsQDwaQY/5XRqWzffDeArg8X7l/8Ako2d+m6RxuLBe58fFMtniQfkpWPxtV5gANb4k9dFdxGwqgyMnhAMJCtgqrc2SOQTzhb1GbTgXg9yvbLxA9yBYQXCBbWUl+y574c0HUBpI88l3htn7gcPeTJkWtlF9R3cFSWFno3RE1WtH6pb4iFVwvs29oHvHDL9NyD1NikMORTY10N3jm74iCDbdJyTWE2iS8uJJF5Ol8h1lXxz+hRsdiDRw9QyAWibiRMgZHjK8/S2jvxIDXXkt7LHA2dbIGDNk1tbFGr2MybkcOE+EqViphv7p7UaSBH51Vf179J2OKt2A52jodfr3pOu7+6YNWP5TmOHPzSlVwv+cUl17JI0H8fzgsq0ewDNzNrWiDeb6oBchvqkHiddfVT1um42yMznwy81iGx62o6naYamYnmmdnVQ2qL2Ns0kAuN0nqml4L1Zc0Oib8OP1TtBxYb3adMyOhXm6OKNQbpBBy8s/VWMG6uREb4ym4PfxVv+TpePQ4Z7bEG/h6pT2qqzhrx8QHz+iVp451OzmPLQJFneErNpuLsMS6ZkEDgJsCNc0uvcNHmKFPMcRPUTK7okA3yWmTItBgtR6mCsOuageNe7BMhbq0uz+d6NSbkuMTnklMX96ad2ki2i9LsPCVolmJpAwBfeeekTC8niDYpcY1zDYwc7W5ri9fQ6TMVMuxNIC+jCY4x8kx/mCmwH3lam4CxhsO8Jv3XXy6tinEyc+Nh6IYqniT3ocd+n06j7T4Sp/wBwDk5jh5RdFGNwlTKrTnhJb5EL5dTadBPRWcL7OYl0EUiJyJjxubI8d2vb0tm0qp7JDgP3CD3WWYjY5PZbIaNINydZOqQwXs9XaBvYhw/ha5wHiCE1WwjGNmpXqNHE1XgeZTyuZR9n2snsuM5y7MIG0NjMc0NhwiSIvc/JTcTiMHriHno95SVbHtZ/sYp7RwcS4dwKpnXC0XE7Hc0S073Wx+i8/igWv7QI6p//AK9W/wDKHxoW2K6pbaL7VG0yOJBXXUpOJJf4hcOE8rJ7FCkfhMO5TCQcp0Wmj1hYsJ0WJOuOCmLQZXZoxeO9JtfH90UV7Qm6Yw50gckfC7Vc2IPkJHfBU339oT+zcHTqNJNTcdMAQDaBxM6oxy/s7bJNi6D/AC/MH5Kljdp0qrRRqvczeydALZBsQ6CB3woDPZsmwqtPUH0lMt9kSRHvGk6SHWPK6b25O2lgalN8kHdFg8DskaGcvNaw2IkHeVStsPFBhYCxwIiN9wkadl1rKXW9nMSxrnGnYAzDm2Az1SU0bZXnLmt1KoLQATb8Cl4av2hrKbxFYb4y1+iA9ZSohxg9eqQx2Hgg8RzTskOgCfkJXG0BJ/pjouKp7Ex2D3Wse0NfAmq9jXCek28FxtXZLWHedVbuuuHMpuDY6tbu90qFRZOQ70zUrPDSA8icwDY92S53VnYdOhv/AO7TPA7r2Gf5nEK3i9v+7ESIy3t8uB4ZG/ivn9VkiUEVI1XO69HtP2nr1BG+0aj3e+wjqd7teCSxm0HVaG48lxF5cSfVSDiVw/GlcAraYXbW3SbcQV23FdEHKAHRa3RCLszC+/B3XQ5ubSNDkQV3V2M8ZuEd9uRCLiu4uHC8Ki6gAIGnjzStah+cQgAIC2sDIW0HOhg3Hgt/szhp8/unHYe9nOEwbHK2lkQUTbtv8Rx6c1TkFIdh3funwKNgg4GCCJ4jJZjajgSN92mvIykXlwPxuvz4ofHLdOoGmZjrdFq+01VmTwf6R5rz7yf3nG2pQXA8T49yH6rl7/NuJ0qkdIHyU/F7QqVDL3OcebiUk2nzPiihnM6LvbmNxLmmUduOuEsW8zbnn1XBZN5I6d6DnosJiQGk/qOUoeJhx/O9Q2vIgBzo6qjRkid48c+C4emXPAAsAla+LJKWqvMTJsuaNHeMklHpQ3vceCynhy4wXAdfsiVKIBiTw8ksQeJzjNc5co+x73iW1KRH88eoRaXsYZh1akOQcHH1UnAfGATIvnH0VClWsSGtBBgEAA33bzqRomnHKA9hJyqg8bekSuK+wcPhyPe7pnLeL++ACEvh9o1Zj3jyDfMWtkIFgh46s57W7xJiYm580bcz5HHsNXwzXSyBp+uD4lDxmMbMMd3AkjzyUUhN4amAyQNUv67/ABxgtLhPdkhvpnXuS9RhI+J3cev1KGGczfnwCDjABWINFtsydL962lF/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3803" name="AutoShape 18" descr="http://3.bp.blogspot.com/-rv3bQqtjzkQ/Ta7mPeODOAI/AAAAAAAABb8/HzrcND3CJEc/s400/paix%25C3%25A3o-Jesus+aparece+aos-2-2.jpg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3804" name="AutoShape 13" descr="data:image/jpeg;base64,/9j/4AAQSkZJRgABAQAAAQABAAD/2wCEAAkGBhQSERUUExQVFRQVFxcXGBgYGBwXGhoYGBUXFxgVFxoaHCYfFxokGRQXHy8gIycpLCwsFR4xNTAqNSYrLCkBCQoKDgwOGg8PGikkHyQsKSwpLCwpKSwsLCwpLCkpKSkpKSksKSwsKSwpLCkpKSwpKSksLCwsKSkpLCwsKSksKf/AABEIAP8AxQMBIgACEQEDEQH/xAAcAAABBQEBAQAAAAAAAAAAAAADAQIEBQYABwj/xAA/EAABAwIDBQYEBQMBCAMAAAABAAIRAyEEMUEFElFhcSKBkaGx8AYTwdEUIzJS4QdC8WIkcoKDkqKywhVD0v/EABkBAAMBAQEAAAAAAAAAAAAAAAECAwAEBf/EACcRAAICAgICAgMAAgMAAAAAAAABAhEDIRIxE1EEQSIyYRSRBUKB/9oADAMBAAIRAxEAPwCM2mijCzpnqpbcKBndGbwC8lNBI7MHAtn4LvkbslSxZMdSBN0bMR6T3Z5jgj06RPL3xRxRGgEJzAO9I3ZqHU8PukRc81PpuCiNhvNEY89FlGnYKstGWElMdiuXvmhMI3UoPv8AlVUmtk/GhoYXXJQ6jINlKaEjaeuv3TTyXEMY0yKykTPsqRRw5UujQAEwjClC5pZHVUPxXZGbSKK1smBARfRPbCnGdaQJIZ8uP4SxCOIXFg6KkZJuq2SakRC26U0xGaP8oalDe1V/bsRKugLncEEhSixN3AnjBG5URt1FYxE3E5lNWhGnolOVoHuLlI3Vy6bIGLFLiuDIUzcC4Ul5TR69kMuRMPRJuFPp4UHMKSKAsjYCuNIjRNjx8lbvww4SEgw4HAIXRivpsyJUqlRi57kTdE5p28OK3IIJ0myKKcdyY48E44kAe/NByZqGEEojXAa5d6jiqeKeHcFRUIyYcSdDZEGIMc1GognRHYyZRSTMGbUmdEcQOfS6iml3qXhqYmwuknCKdmscGk5BKWHw4KZTpoNbGBtgJ6Zd6MXWkhHsjxyunCmUgeTy6IpxEcydPuju+hfoYaHEkrhQA0RAScrDzlEDQNO/VM5NCcSM6mkhHe3guFNPHISlAD8tIpYYuVeZPijDivKOwSkZSRQ3guWqPREa6EQYqEnyyhmnKyCFGJ4lFptB1UcYQ2spFOg4BKzD91oiRPNEcxsWAKb+EceCMzA8XeSUa0R6pteJ0CgVQQrephxkPFV226vyqYy3nSG9NT3IrXZrI34pjbOMngBPij0totJADXEGRoI88uaomN8bn6mVYVxGHc79O7h6jrfuNJ0eZUPLbKcC1w2Pp1RNOo14EXblfLRS7lZr4E2EWU3Pc4kw0BsQAIMkLY08MYyVITttCTjRGCeN46wpLcJy99yLTpAXKo3YgFlMgZpopnh5qZujUJ4YBoEXNIWiMGjQHwUhtKM4RGOKK02y8Vz5M0npIHASjSJSvowjNKeCjHI/sHBEJzU0BS300goDrzVFOhHAj7i5TLcEqfzfwXxf0wTWjinCmq8YhL85Fs6S1ZHFFp0wVSNxXaI1ABPfkpDa5QMXDUVrVV0cadVNpYkFLSA7JG4ErWBcyjKc2jzR42C6EEBZH4gxRq4iNG9kfU+MrXYwinSe/wDa0+OiwGBdvVCTkNVDN+Corj2S8VThzQNQQfBTNo1A3D1JMA7tOeG8Wj03lAZUmrfK48RCD/UDF/Jw1MavxBPdTY6e6ajVzY1cki32WfwDS+XVqNc7fqVGggySQ1vInIzM8QBOi0nxNiHU8K8sJa5xYwOGbd+o1pI57pPksp/S3FsqOqumapYyTwbvGWAaAHcI4x3Kx/qZtJ9OhTDcjUBmf7miWtjW5Lv+WulaYJK5Uiw+BazzhjvuLoe9oJMkgFX0wFkv6f47sfLnswS2c5sYmM4lbAtTKarZKcGmI2qNU5r7pPlogppW0xRzaoTt9IGIgaUG19C0NlLvom6SOCG4JFJNmaY3eJTt+Em6uNLmmbFoUO5rkw7vPuCVRd+xuJ5YKhnP3wRmVc7qndijxXYnawptk5mw8CZ9F6j0A7Y22N6vUk/qynrYdLq+di157gKsVGHgYWoGOJ5JAovBiQc0ehieCohih0R8Nip1UpLehzU4fF207lOZjeKy2GxM6ofxD8Q/hKBfILz2WA8TrzAF/wDKEZSujcUxv9RvjSnSp/Ipw6o6C7g0C4B4uPD7ryqpjqlQyXHvPoNFBr4p1V7nuJNySTz1PNMOL0b4rrWL/Yy0arY2OqUiDO+0EOcycwCCY4ZLd7V2pTruw9VnapbhaCdHudvPa4aH9A7hxC8v2VjXDMyPPrz9VoNi4r5eJFMmaVY9kaBzhbzG7PAt4Bcs4fk7G3R67sNzTRhjWtIMktaBNtYFzbzWe/qmyKNEj9Qc8xyDWg+qnfBeKLagpv1FjxjQ8HC1uYUL+obzVa8tu2l2Dr+uAXD/AI4b4KMFqzJ1IN8AbKeXCq4QxrWlsN3ZLmXFyZAlbhx8UHY1ENw9IC0MaPt6qUR0SuVCyk5MCykjMYeCUOK4OdxSOSBQ+T0TW1DdOa2dfBPa0BStWGgL5Oa5pjRHkJCFuddGoAGTonfICLvAZoD9oMH9wRU2zNIM3Dhcojtu0xaSuVeLBSPCHYgqFtaqd1t9T9FLGAfvQYB6jxHcEDbeFc1rSV6UpQ9kUmV+FN+8LRfOhZmgVom4VxaCGzYazoozaoZEtr0SnXIUGXAjsnX35KVSpvP9viFy5JX0y0aLfD5T05dy88+N9sGrXLQeyzsjhbPxd5ALa13Pp0HvggNaSfC3mvK8S6XE+59+q6/i/ltmpXoYAYjiU6mwmzblEpUbCM3SB6D7rX//ABjGilSa3Jpc46knIkq+XOsYyRTYLYlRwBY47wvA4cW8xnBU35ri2HiKlJ29IEGcyY0sA62cK42JLagGXA8DoQjfGOCLKjMSBDH7lOoODwHwejm/+JHBcSzOcqf/AIMkaDA/EJa7eA7R3Hs4B0QSeUSOsJMfiN7BV7nKlJ/5gcTzuFndlVrATO5vtHRsPb/2uPgrvEPAwtdpiXsDW83EkjpkT3KG41F+wVbPQ9i7UZ8ikDbsNv0EKzp4phycPFeZbD2s8UmN1a0CD4WP0VzQ2rOat44zVpkmnF7N0HDqkcOSx9HahIs6OU3CKzar/wBx8VPwv2Y1zanJNfiQFjq23i2ziVFrbWnMlKvjK9sPI19fbbG6+Crq3xLnELD4ra53s4HBCwmNdzM+XNNHHG6M7o1lTbBdm4lC/FyVnztVozRH4sC5XSoqhNly7E81yz1ban7brkbxgqRhaeOIOZCkY/aZqtDSMgL++KF+BmFKZs0RMHuU5Sx3Yq5FTRYXOA4rZYHaDAGsjIQI9dFR09nftB7x9lKZsl4gi/cfcKeaUJ9spFNGto4hkQCJFs72sfREDuVlm6OGeyd0EzlCnbOp1xJN5568bry54YvZdBviiv8A7FW5hvm9oXjlV3n9V6x8Uh/4KrvNizb/APMavKXt/T3L2/8AjoqOMWRZbHo7xcf2adTH3WqdUAqbxMDdHoAqf4Wwc06zuLo/6QT/AOytcZhyS0fubI6tifVS+RJSyOIy1sIXAneGRNsx6rU1d2vhi1+6Q9oETFwQf1f2wWg5qi2aOzBHJW+x6+6TT0JkDn7t4Lhcqeh0iXsv4awwFg09Hu3hbd/VPaEGMtQrzA7Fw5Ia+iHtJtvEmCJznUSdNVEwzCKotnY25QVd4SkDUPTzv9Al5tvbA1RncRsL5WIeykxxpt3XANk2ImJ8RdWez9iVoEsflrA9QrvYrvzMRP76fgKLM/NWVWr1VlJxWic58ijpbHrftpjq4GD3NVftuiMOzeqGlJyaGkzcAnTK/BaluKhecfGe1nV6u64BjWWAjtHmT9EIq3bEM47GTUc4QQDbpOnDorSltcbsFoOlgAY6xdVv4LgY801lETAzVpZI/QbYDG1ZdYW5+Polo7RcwWmDnfMdFK/C5STHDJOdhmG0fyl8ifSMVdbGEkwDrn6ptbGlwAI5TESrQtaMgAklqdZl6F2Vm+/hNtVytTiBoAAuReVegbKqlTPEjgpdNxac/qlZhjM/RHdQdF2kDopSdoeKJeFqgjOVOoPb38MlTUCQlfUJyK5XFWUTND+KIP6QR4+mSk0nznAHK2qzFPFuZxU6ht2P1AH1VIQx/aM+X0G+MoGArXdcNGc//Ywrx55l3L+V7fhNv0iLgjzzzsvPvjH4SYxxxFCq11N9S9OIcybwNHNty0Xr/HlCKpE7f/YBsbFfLwnZI3/mv3gRk0gEHnMHwUlgcKRqfqdLY5Zi3K+WSBSwG6xoP6nhtuAIkDw9VKr1tylu6kSfG3n5Arlm056+2OOwW22C7zugz0BFvBTsLtmnUIAqN3hkZCzGMp/kM6OP/e37Ksr4cAtIyJ+idfGhPfRlJo9t2RthrgBUzGR+61GDc2d4GQV847IrPbUIDnDdBIudF9DbKwjKlGnU3Y3mgkgkSYvkYXNl+LxdJmlkol7KBFfEzkXU3NjgaQHjLSp5KzfwhjX1Pnlx3t2puDTstLwOuvir0vTShpEW9hCAqjbvw4zEUzAAeLg/QwrLfXbxUHroZM8zxnw5UpPDY3jAmBYEjipOI+E6zGhxFzpAP8rfPcDneO9LUhw4/Rc8nIrpnkGOpFjiC2ITaeEcZMTzjp771ttofDO84kgaR0z11+6sdlbADQZy099yV5qVJbG4o81xNJ7TcQo/yHGCBZep434TZUNjHLl9SiO+DaRaA0QOKtHJL6QrUTyKoHBcvUq/9OabjM+C5WWRehNezGuAeZDxvAagieHen0sQyc3TrJ+kKswuNDi0EATfsybC+Wh6aJm0nn9U3Bg8DwIW3dFeKLR1GmXZkToII9Ej9ngzuuuJsbT35BVGFqGznZE2HGOJ4K0p4lpI7AdzE+V0r09h4+hKmFe0fptwkeXFRqtQHvRMfhA4h7SQBIO9oI4630zULEY1u8Q1l85N5vcxIBtFuaPHl0ah+6gbVZNOOY9ExmI38jDhnq0yLAHQxFjrqm4mt2e1aDdUipRdCvoHicfvOBiHExGm8RE9NfJRMc62c5meOk/+XkhUK+84ugWMN6nXqnY76geAhdKiouhGP2gz8to4UvPfKqMT+kchP/cVbbWP5buTAPF0/VU5dLiOLfWSr4urAFwzfzZ/c36XXobcdVp06IDnN/KbkSIPa042WK+HMGKtRhcJDA4nu4xzK1213mKfMO8nH/8AS5vlT/JJDx9knZu1n06Jcx5aTWeCRmbOdfpJ8QpmH+N67c3B3ULOUKv5L+VYH/qYUIu+yhOTsKimtm2w/wAfvntU2kcrfVWtD4ypOHaBb1v6LzhnRSGVOa53OSD40elU9uUnZPb6KXTxQdlB5heVDECeakYfaxp5OI74R8j+0L4/6eojEaLmV4yWBw/xc9okw4c81Y4f40Zk5pHQ/QoaFcJGvFXuT2Ywj0VBQ+I6Tv7o6yFJbtFhFnt/6grRhF9EpNrsu27S5hcqQ1wdVyt4kS5njDCPmMsS7MR0gGde1Pgrh2zXPBDjui0TM56+PkoFLECiIneeRDjbh+kHgIiyMzaROZ6Du+yXLyf6npQXssHbIhoG80wI4IFWk9kCD9+N0YY3h76KRhXk/wBroym/iD3rj5SX7DtL6BU6Ej8x8cm6cM+pyQ/wVGZJe7rGWuQvr5LsZg3sJ3QSOBz6eqq3Y0AwbEAdfYVoJvcWI/6S6mxqJ3txzmzoe1rpEIW1NkRSG6/e3CJGsRE80lGu9xG4CcojmfX+FcYXYtZwmBfidOPqmeSUHtgcUzJ4JsR3kpaglzR/qCtsV8MVqcndkAAW7yfDJVnyiKgBERJ8iunnGTtMlVFq/ZzX7rXfpcBvdJ+wVVtjYDcOGODiSXuZf9o/Scs4zWm3e00cA30CZtnBCtSDdZJHJ1yD0vHeo4c7i6b0Zx9FH8K4ZwqOO6dztDei2UxPUBaHaGHNQUw3OX/+p+qZ8PD/AGYA5y4xwzCl0MWGMY43ue+wkd8BTzzbyaHxogbNwYFWtRe60U3S3lGXj6q6dsrDRr3u9I7j3qlpYpoxTnbsNNEEt47rv4V1Tx9IwHMHrH+M4Uszdp/weCEGzqJAzjjPPPko79hNkxVvwI78xbL0U/8AAh0mm8HIwNRxAHuyqHVnNeQbGOPCBl3Bc8XK9MpSG1vhokndcPdo8VX4jY9Zl3NJHK6tH4wgZn+0cMzz5CFaYHaBOcOGoJ0ufBVWWUf2EcEYpzyLJhxB0Wi+INmNIFSmOIcOAF94+KpjsqpF2HwK6ozi1ZGSkhtDaLxqnP2i5RfkkGDY+CFuwYTqMbsHL2SXbSqfuPilUNwPABcrKgWiJWfvGPFTsJTmN7KIEmLencqzDuE++OqmYjHQ0DNxy5Af3DhqqSi/1RUmN2uQd2kS0/uHu6fW2/UpkBxN8nzeYgxFlnn1CDv71wcsxA0N0bY+LpO+Y2r2XOPZd/aP9P8Apvr6I/48aurNzNfsj4p3zDrkWJGRvmp1dlKo4FwBDbzHvgFgNj1dwEk3J79I6ZhaffO4G6m5vxXF8jAoT/HQ0XZeM2uAYYA1otAHL34o7NpON5N/Y981TYXCgCS7w+yMcYG2A8frK4JQTeixpMHiHE5Z3vyNz6KViNlYepBeAXAkTlprxGayztqEC5sOMeV0lDa29kT/AB14pYxyR2gNJmlxPw+xxlpg8Og9+CpsdsuowCWkXMcO5T8FtkA7tgba35a2BVpRxjXNLDB0m1x1jnwR5NCOBjsGN0Ef6p8XEx4yoW0qn5bf9/1afsrXamF+TUi4BuJ6hUO1qv5YOm+PRy6cX5zTFrigOGf+cOdN/kCVMYwOFzEAmffMqrw7x8ymcpDgO8AfVTMLiCRodT4LpyR0maL2ywwG0nNOYtnnpMcp5q3xb21acjd+aBIMC/Kc1lfndoj16fZTcJtMhwuAdZ4DTmueeJt2hrRHdtAQJ0z8Iy6O9FOweMEDhfvyn7D/AHSg7c2Q6q01KUuPARxJg6k92iq3Yk02QRBDQL+neRKqoRyR136N0W9XHbo3icuse81Ho7YqOYXid0EDOJM7uecToOaoMTiC5kE3cR3x/lBxFdzntZvEtaGwNBAgwMgV0Q+Kq2I5msfifmgsd8vfDZnIz+2+Zsc7WVJiCQ4g25HNOwrwJABAeHCOjTHfMeAQabrARllr/wAIOcckI41G6EybOYO9ckDzoEqeiRWYerJ8/Bd+IDw54sQBPTgCoOGrkFPNEE2MA3I+y7+CTHTB1q4NvRDpt3iNLq4pNa1hEfqtz7yqarTcxx9hPCSekZ9lpgRNUZ6Z38FqHPAhZDZLiXkk6Srd2LIMzkPpYc1w/IxuUkikGW9THQLe+SY2uXdOJ4/VUP4w+OvAcEjcXHoFL/HG5UXj61+f15fdArYo/wBhE5G1xxkqufiTE+lx3oTq9p1PD7J44Q8jSYKqTG8AS2TIOYjjwV/s7HgEEWysb6CB3SsDs7GkHMi8Geef37lfYba+5Dd3jfTgPOPFcnyPju9DxkjX7dwoq0g8Wc0TYZ5W4LB7aqflE/6h9futrszGfMY4Tm05cuCwu2Z+U/k76qXw0+dP6J5OiHg628+np2vVT8FjAOeY+yosDiO23keiXD4yPovWyYeRKMi2xWKAqHoJ+vkj0sTLbx9+qoK1ftFyJRxN8wg8Gg2a7B7Z3AASTxI45X7oRtrYZmKpFzYD2jxGpWPGP3YzzuJzVrsTapa79QAyIOovmT1hcs/jOD8keyqlaoDRwG6d4Xt4JTh2k9pv8/ZTMRQDXQD2SARkbEeqE5hHv3yT+RvZNoSnW3N0NAPakkibCNfFM8l1Rwv7sg1K3v6LdiNhgOUpFGq4qIzuuTcGLZQTEeCdTqXTHPy5FMXqUAs9/ebEotZwIDTwVXRrQpFWqDqouFMdOxabtypYyMkTFYnL3dRnCL802s+U3G3YA5qadycDNpUT5qeyqi4mssDiYAHkPupWHcHcB3Se9U9MEkBWWHECBry+sqE4pIZMsqGFYNI98CpFfHNpjdbdxDo1Okf+WfJR8Jh2iQbz70PmLqxBpsFmtyi97ECY8AuCbV7tl0mWuwceLB4IIAEZREAk9+iofifDFhrM4w5vMEiPfJX9DEh1nQRx16+JVb8XtPZcDIjdnPIzB5qGCSWXqrFntGKwbofcaG3cYQH03NAJyNvJSnM7YPQd9/sjbQZLOhHovb501/SILD7MLv1GJFoRXbIP9pvzR8O6QApLHFpzz9+qhLJJMokipwoAfDzuwLEj7eKVuLa1zi0ZkwTw93UnaVIOZvat9wq5tEy0cSPNWi1JWxHpmnwruw0m1h4ap4eDpb3P0QSzgdfT/PkmjFcRb39l5zVvQ9j6lO9+qFUp2AHAT1RPxGpOaj1cReAmimI6Avqc1yE9yVXoWimmyTRKxs+/fFc5d5MamlEBXQsMcXdnwRJloQzlCe02CDNYEJWORqLM+Caaco2ah4ejU8Rf377lEc6F1N90rjYU6LnD4+NRI0UylVm+QvfzjzVJTLnG2Q14Kdhx2rzleeXVcs8aLxkX+GxIAHaHs5eiftbF/kFok3vwEa9bjxVb8qmJndAz7Xp74JtZ27S7N2u8t3Pu5rjWJckwyeiuxH9vUfWfNSqlKWx3++Si1xIb1UuTr/C65dI5xtBkc4Rnu99PQLqXn79bpwFiPZUZPYyB/ItCG2gGm0/QKU10DiZ99yEXxPPL33+SKbMMOI4lc9wAgePdZD3fqlY4TE6x901GEe0m54cUCo+T0Clh3U8B04BRhT48k0RWID7+i5cWcDC5EZdFSCuN55prHJzHXC7qJHBKuBt3pQb++aUIm7ouyXPEa+81zn3RMOFTNKx90ILpQqzDqolWOB2U11PfLwf9AIBEfuJy7pzVc6/cmxeFmm1SYUyTXeJgEd2Q+6l4ZoaN8w6DItNwZAjgq0om+YMZHNK46HUiXRO+Tv3gAeefM811SpDxuOMDmbXy6KHSk655orBCVxDy0W1AUyJqOymN2xJjhEHTglonxMeQ8lXCpoZHuSjU35ibZjWVCUBbsmv0zzz5Lm1LySBy+iiVa9hc5xfxTaTCTc24kHwScNAJhd4eZQnPjOfcpheYF7TpZR950mCD/nVNGBie6sC21zy0QaVLePoozqkR0RcLiIM++FluDS0ZS3sLXtJ4W9+aHUqiAdITKtfeBvxJ7oQ6lYbsDTzt5fwmjF1sEpIVuJ5hcobnGVyt40LZGCUFIlhXALN04FNj7J0GNLoBQiUDyTQnDnksEUG/FK2nM8tU+pSnlJsmgQeR0SgaOgDxSEc080/fL2EjRf08FjA4lFpCbTlf+UjdUUUIE8ZCDYeh2Epy5wygGe4T9E5rhMjz68NUTCOie+e8HJMdGfPhCm3s1hXvDhEDqLHMJ1KBfp42lCYy/vqkqEt848JSNXoIevUExneU92KLhEDK0aDuUN75Tt/s9THvx8luAHIK+/XqhMJiL+7GUyd4mLZ+nqh79uv0TKILsOaoyzXTa9lGLvRPFXU8v8JuIAtFuhyg+mXviml0D18fLNPaNZt4+yo7rnPyWXZmMqMvmkXFy5Vsx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3805" name="AutoShape 15" descr="data:image/jpeg;base64,/9j/4AAQSkZJRgABAQAAAQABAAD/2wCEAAkGBhQSERUUExQVFRQVFxcXGBgYGBwXGhoYGBUXFxgVFxoaHCYfFxokGRQXHy8gIycpLCwsFR4xNTAqNSYrLCkBCQoKDgwOGg8PGikkHyQsKSwpLCwpKSwsLCwpLCkpKSkpKSksKSwsKSwpLCkpKSwpKSksLCwsKSkpLCwsKSksKf/AABEIAP8AxQMBIgACEQEDEQH/xAAcAAABBQEBAQAAAAAAAAAAAAADAQIEBQYABwj/xAA/EAABAwIDBQYEBQMBCAMAAAABAAIRAyEEMUEFElFhcSKBkaGx8AYTwdEUIzJS4QdC8WIkcoKDkqKywhVD0v/EABkBAAMBAQEAAAAAAAAAAAAAAAECAwAEBf/EACcRAAICAgICAgMAAgMAAAAAAAABAhEDIRIxE1EEQSIyYRSRBUKB/9oADAMBAAIRAxEAPwCM2mijCzpnqpbcKBndGbwC8lNBI7MHAtn4LvkbslSxZMdSBN0bMR6T3Z5jgj06RPL3xRxRGgEJzAO9I3ZqHU8PukRc81PpuCiNhvNEY89FlGnYKstGWElMdiuXvmhMI3UoPv8AlVUmtk/GhoYXXJQ6jINlKaEjaeuv3TTyXEMY0yKykTPsqRRw5UujQAEwjClC5pZHVUPxXZGbSKK1smBARfRPbCnGdaQJIZ8uP4SxCOIXFg6KkZJuq2SakRC26U0xGaP8oalDe1V/bsRKugLncEEhSixN3AnjBG5URt1FYxE3E5lNWhGnolOVoHuLlI3Vy6bIGLFLiuDIUzcC4Ul5TR69kMuRMPRJuFPp4UHMKSKAsjYCuNIjRNjx8lbvww4SEgw4HAIXRivpsyJUqlRi57kTdE5p28OK3IIJ0myKKcdyY48E44kAe/NByZqGEEojXAa5d6jiqeKeHcFRUIyYcSdDZEGIMc1GognRHYyZRSTMGbUmdEcQOfS6iml3qXhqYmwuknCKdmscGk5BKWHw4KZTpoNbGBtgJ6Zd6MXWkhHsjxyunCmUgeTy6IpxEcydPuju+hfoYaHEkrhQA0RAScrDzlEDQNO/VM5NCcSM6mkhHe3guFNPHISlAD8tIpYYuVeZPijDivKOwSkZSRQ3guWqPREa6EQYqEnyyhmnKyCFGJ4lFptB1UcYQ2spFOg4BKzD91oiRPNEcxsWAKb+EceCMzA8XeSUa0R6pteJ0CgVQQrephxkPFV226vyqYy3nSG9NT3IrXZrI34pjbOMngBPij0totJADXEGRoI88uaomN8bn6mVYVxGHc79O7h6jrfuNJ0eZUPLbKcC1w2Pp1RNOo14EXblfLRS7lZr4E2EWU3Pc4kw0BsQAIMkLY08MYyVITttCTjRGCeN46wpLcJy99yLTpAXKo3YgFlMgZpopnh5qZujUJ4YBoEXNIWiMGjQHwUhtKM4RGOKK02y8Vz5M0npIHASjSJSvowjNKeCjHI/sHBEJzU0BS300goDrzVFOhHAj7i5TLcEqfzfwXxf0wTWjinCmq8YhL85Fs6S1ZHFFp0wVSNxXaI1ABPfkpDa5QMXDUVrVV0cadVNpYkFLSA7JG4ErWBcyjKc2jzR42C6EEBZH4gxRq4iNG9kfU+MrXYwinSe/wDa0+OiwGBdvVCTkNVDN+Corj2S8VThzQNQQfBTNo1A3D1JMA7tOeG8Wj03lAZUmrfK48RCD/UDF/Jw1MavxBPdTY6e6ajVzY1cki32WfwDS+XVqNc7fqVGggySQ1vInIzM8QBOi0nxNiHU8K8sJa5xYwOGbd+o1pI57pPksp/S3FsqOqumapYyTwbvGWAaAHcI4x3Kx/qZtJ9OhTDcjUBmf7miWtjW5Lv+WulaYJK5Uiw+BazzhjvuLoe9oJMkgFX0wFkv6f47sfLnswS2c5sYmM4lbAtTKarZKcGmI2qNU5r7pPlogppW0xRzaoTt9IGIgaUG19C0NlLvom6SOCG4JFJNmaY3eJTt+Em6uNLmmbFoUO5rkw7vPuCVRd+xuJ5YKhnP3wRmVc7qndijxXYnawptk5mw8CZ9F6j0A7Y22N6vUk/qynrYdLq+di157gKsVGHgYWoGOJ5JAovBiQc0ehieCohih0R8Nip1UpLehzU4fF207lOZjeKy2GxM6ofxD8Q/hKBfILz2WA8TrzAF/wDKEZSujcUxv9RvjSnSp/Ipw6o6C7g0C4B4uPD7ryqpjqlQyXHvPoNFBr4p1V7nuJNySTz1PNMOL0b4rrWL/Yy0arY2OqUiDO+0EOcycwCCY4ZLd7V2pTruw9VnapbhaCdHudvPa4aH9A7hxC8v2VjXDMyPPrz9VoNi4r5eJFMmaVY9kaBzhbzG7PAt4Bcs4fk7G3R67sNzTRhjWtIMktaBNtYFzbzWe/qmyKNEj9Qc8xyDWg+qnfBeKLagpv1FjxjQ8HC1uYUL+obzVa8tu2l2Dr+uAXD/AI4b4KMFqzJ1IN8AbKeXCq4QxrWlsN3ZLmXFyZAlbhx8UHY1ENw9IC0MaPt6qUR0SuVCyk5MCykjMYeCUOK4OdxSOSBQ+T0TW1DdOa2dfBPa0BStWGgL5Oa5pjRHkJCFuddGoAGTonfICLvAZoD9oMH9wRU2zNIM3Dhcojtu0xaSuVeLBSPCHYgqFtaqd1t9T9FLGAfvQYB6jxHcEDbeFc1rSV6UpQ9kUmV+FN+8LRfOhZmgVom4VxaCGzYazoozaoZEtr0SnXIUGXAjsnX35KVSpvP9viFy5JX0y0aLfD5T05dy88+N9sGrXLQeyzsjhbPxd5ALa13Pp0HvggNaSfC3mvK8S6XE+59+q6/i/ltmpXoYAYjiU6mwmzblEpUbCM3SB6D7rX//ABjGilSa3Jpc46knIkq+XOsYyRTYLYlRwBY47wvA4cW8xnBU35ri2HiKlJ29IEGcyY0sA62cK42JLagGXA8DoQjfGOCLKjMSBDH7lOoODwHwejm/+JHBcSzOcqf/AIMkaDA/EJa7eA7R3Hs4B0QSeUSOsJMfiN7BV7nKlJ/5gcTzuFndlVrATO5vtHRsPb/2uPgrvEPAwtdpiXsDW83EkjpkT3KG41F+wVbPQ9i7UZ8ikDbsNv0EKzp4phycPFeZbD2s8UmN1a0CD4WP0VzQ2rOat44zVpkmnF7N0HDqkcOSx9HahIs6OU3CKzar/wBx8VPwv2Y1zanJNfiQFjq23i2ziVFrbWnMlKvjK9sPI19fbbG6+Crq3xLnELD4ra53s4HBCwmNdzM+XNNHHG6M7o1lTbBdm4lC/FyVnztVozRH4sC5XSoqhNly7E81yz1ban7brkbxgqRhaeOIOZCkY/aZqtDSMgL++KF+BmFKZs0RMHuU5Sx3Yq5FTRYXOA4rZYHaDAGsjIQI9dFR09nftB7x9lKZsl4gi/cfcKeaUJ9spFNGto4hkQCJFs72sfREDuVlm6OGeyd0EzlCnbOp1xJN5568bry54YvZdBviiv8A7FW5hvm9oXjlV3n9V6x8Uh/4KrvNizb/APMavKXt/T3L2/8AjoqOMWRZbHo7xcf2adTH3WqdUAqbxMDdHoAqf4Wwc06zuLo/6QT/AOytcZhyS0fubI6tifVS+RJSyOIy1sIXAneGRNsx6rU1d2vhi1+6Q9oETFwQf1f2wWg5qi2aOzBHJW+x6+6TT0JkDn7t4Lhcqeh0iXsv4awwFg09Hu3hbd/VPaEGMtQrzA7Fw5Ia+iHtJtvEmCJznUSdNVEwzCKotnY25QVd4SkDUPTzv9Al5tvbA1RncRsL5WIeykxxpt3XANk2ImJ8RdWez9iVoEsflrA9QrvYrvzMRP76fgKLM/NWVWr1VlJxWic58ijpbHrftpjq4GD3NVftuiMOzeqGlJyaGkzcAnTK/BaluKhecfGe1nV6u64BjWWAjtHmT9EIq3bEM47GTUc4QQDbpOnDorSltcbsFoOlgAY6xdVv4LgY801lETAzVpZI/QbYDG1ZdYW5+Polo7RcwWmDnfMdFK/C5STHDJOdhmG0fyl8ifSMVdbGEkwDrn6ptbGlwAI5TESrQtaMgAklqdZl6F2Vm+/hNtVytTiBoAAuReVegbKqlTPEjgpdNxac/qlZhjM/RHdQdF2kDopSdoeKJeFqgjOVOoPb38MlTUCQlfUJyK5XFWUTND+KIP6QR4+mSk0nznAHK2qzFPFuZxU6ht2P1AH1VIQx/aM+X0G+MoGArXdcNGc//Ywrx55l3L+V7fhNv0iLgjzzzsvPvjH4SYxxxFCq11N9S9OIcybwNHNty0Xr/HlCKpE7f/YBsbFfLwnZI3/mv3gRk0gEHnMHwUlgcKRqfqdLY5Zi3K+WSBSwG6xoP6nhtuAIkDw9VKr1tylu6kSfG3n5Arlm056+2OOwW22C7zugz0BFvBTsLtmnUIAqN3hkZCzGMp/kM6OP/e37Ksr4cAtIyJ+idfGhPfRlJo9t2RthrgBUzGR+61GDc2d4GQV847IrPbUIDnDdBIudF9DbKwjKlGnU3Y3mgkgkSYvkYXNl+LxdJmlkol7KBFfEzkXU3NjgaQHjLSp5KzfwhjX1Pnlx3t2puDTstLwOuvir0vTShpEW9hCAqjbvw4zEUzAAeLg/QwrLfXbxUHroZM8zxnw5UpPDY3jAmBYEjipOI+E6zGhxFzpAP8rfPcDneO9LUhw4/Rc8nIrpnkGOpFjiC2ITaeEcZMTzjp771ttofDO84kgaR0z11+6sdlbADQZy099yV5qVJbG4o81xNJ7TcQo/yHGCBZep434TZUNjHLl9SiO+DaRaA0QOKtHJL6QrUTyKoHBcvUq/9OabjM+C5WWRehNezGuAeZDxvAagieHen0sQyc3TrJ+kKswuNDi0EATfsybC+Wh6aJm0nn9U3Bg8DwIW3dFeKLR1GmXZkToII9Ej9ngzuuuJsbT35BVGFqGznZE2HGOJ4K0p4lpI7AdzE+V0r09h4+hKmFe0fptwkeXFRqtQHvRMfhA4h7SQBIO9oI4630zULEY1u8Q1l85N5vcxIBtFuaPHl0ah+6gbVZNOOY9ExmI38jDhnq0yLAHQxFjrqm4mt2e1aDdUipRdCvoHicfvOBiHExGm8RE9NfJRMc62c5meOk/+XkhUK+84ugWMN6nXqnY76geAhdKiouhGP2gz8to4UvPfKqMT+kchP/cVbbWP5buTAPF0/VU5dLiOLfWSr4urAFwzfzZ/c36XXobcdVp06IDnN/KbkSIPa042WK+HMGKtRhcJDA4nu4xzK1213mKfMO8nH/8AS5vlT/JJDx9knZu1n06Jcx5aTWeCRmbOdfpJ8QpmH+N67c3B3ULOUKv5L+VYH/qYUIu+yhOTsKimtm2w/wAfvntU2kcrfVWtD4ypOHaBb1v6LzhnRSGVOa53OSD40elU9uUnZPb6KXTxQdlB5heVDECeakYfaxp5OI74R8j+0L4/6eojEaLmV4yWBw/xc9okw4c81Y4f40Zk5pHQ/QoaFcJGvFXuT2Ywj0VBQ+I6Tv7o6yFJbtFhFnt/6grRhF9EpNrsu27S5hcqQ1wdVyt4kS5njDCPmMsS7MR0gGde1Pgrh2zXPBDjui0TM56+PkoFLECiIneeRDjbh+kHgIiyMzaROZ6Du+yXLyf6npQXssHbIhoG80wI4IFWk9kCD9+N0YY3h76KRhXk/wBroym/iD3rj5SX7DtL6BU6Ej8x8cm6cM+pyQ/wVGZJe7rGWuQvr5LsZg3sJ3QSOBz6eqq3Y0AwbEAdfYVoJvcWI/6S6mxqJ3txzmzoe1rpEIW1NkRSG6/e3CJGsRE80lGu9xG4CcojmfX+FcYXYtZwmBfidOPqmeSUHtgcUzJ4JsR3kpaglzR/qCtsV8MVqcndkAAW7yfDJVnyiKgBERJ8iunnGTtMlVFq/ZzX7rXfpcBvdJ+wVVtjYDcOGODiSXuZf9o/Scs4zWm3e00cA30CZtnBCtSDdZJHJ1yD0vHeo4c7i6b0Zx9FH8K4ZwqOO6dztDei2UxPUBaHaGHNQUw3OX/+p+qZ8PD/AGYA5y4xwzCl0MWGMY43ue+wkd8BTzzbyaHxogbNwYFWtRe60U3S3lGXj6q6dsrDRr3u9I7j3qlpYpoxTnbsNNEEt47rv4V1Tx9IwHMHrH+M4Uszdp/weCEGzqJAzjjPPPko79hNkxVvwI78xbL0U/8AAh0mm8HIwNRxAHuyqHVnNeQbGOPCBl3Bc8XK9MpSG1vhokndcPdo8VX4jY9Zl3NJHK6tH4wgZn+0cMzz5CFaYHaBOcOGoJ0ufBVWWUf2EcEYpzyLJhxB0Wi+INmNIFSmOIcOAF94+KpjsqpF2HwK6ozi1ZGSkhtDaLxqnP2i5RfkkGDY+CFuwYTqMbsHL2SXbSqfuPilUNwPABcrKgWiJWfvGPFTsJTmN7KIEmLencqzDuE++OqmYjHQ0DNxy5Af3DhqqSi/1RUmN2uQd2kS0/uHu6fW2/UpkBxN8nzeYgxFlnn1CDv71wcsxA0N0bY+LpO+Y2r2XOPZd/aP9P8Apvr6I/48aurNzNfsj4p3zDrkWJGRvmp1dlKo4FwBDbzHvgFgNj1dwEk3J79I6ZhaffO4G6m5vxXF8jAoT/HQ0XZeM2uAYYA1otAHL34o7NpON5N/Y981TYXCgCS7w+yMcYG2A8frK4JQTeixpMHiHE5Z3vyNz6KViNlYepBeAXAkTlprxGayztqEC5sOMeV0lDa29kT/AB14pYxyR2gNJmlxPw+xxlpg8Og9+CpsdsuowCWkXMcO5T8FtkA7tgba35a2BVpRxjXNLDB0m1x1jnwR5NCOBjsGN0Ef6p8XEx4yoW0qn5bf9/1afsrXamF+TUi4BuJ6hUO1qv5YOm+PRy6cX5zTFrigOGf+cOdN/kCVMYwOFzEAmffMqrw7x8ymcpDgO8AfVTMLiCRodT4LpyR0maL2ywwG0nNOYtnnpMcp5q3xb21acjd+aBIMC/Kc1lfndoj16fZTcJtMhwuAdZ4DTmueeJt2hrRHdtAQJ0z8Iy6O9FOweMEDhfvyn7D/AHSg7c2Q6q01KUuPARxJg6k92iq3Yk02QRBDQL+neRKqoRyR136N0W9XHbo3icuse81Ho7YqOYXid0EDOJM7uecToOaoMTiC5kE3cR3x/lBxFdzntZvEtaGwNBAgwMgV0Q+Kq2I5msfifmgsd8vfDZnIz+2+Zsc7WVJiCQ4g25HNOwrwJABAeHCOjTHfMeAQabrARllr/wAIOcckI41G6EybOYO9ckDzoEqeiRWYerJ8/Bd+IDw54sQBPTgCoOGrkFPNEE2MA3I+y7+CTHTB1q4NvRDpt3iNLq4pNa1hEfqtz7yqarTcxx9hPCSekZ9lpgRNUZ6Z38FqHPAhZDZLiXkk6Srd2LIMzkPpYc1w/IxuUkikGW9THQLe+SY2uXdOJ4/VUP4w+OvAcEjcXHoFL/HG5UXj61+f15fdArYo/wBhE5G1xxkqufiTE+lx3oTq9p1PD7J44Q8jSYKqTG8AS2TIOYjjwV/s7HgEEWysb6CB3SsDs7GkHMi8Geef37lfYba+5Dd3jfTgPOPFcnyPju9DxkjX7dwoq0g8Wc0TYZ5W4LB7aqflE/6h9futrszGfMY4Tm05cuCwu2Z+U/k76qXw0+dP6J5OiHg628+np2vVT8FjAOeY+yosDiO23keiXD4yPovWyYeRKMi2xWKAqHoJ+vkj0sTLbx9+qoK1ftFyJRxN8wg8Gg2a7B7Z3AASTxI45X7oRtrYZmKpFzYD2jxGpWPGP3YzzuJzVrsTapa79QAyIOovmT1hcs/jOD8keyqlaoDRwG6d4Xt4JTh2k9pv8/ZTMRQDXQD2SARkbEeqE5hHv3yT+RvZNoSnW3N0NAPakkibCNfFM8l1Rwv7sg1K3v6LdiNhgOUpFGq4qIzuuTcGLZQTEeCdTqXTHPy5FMXqUAs9/ebEotZwIDTwVXRrQpFWqDqouFMdOxabtypYyMkTFYnL3dRnCL802s+U3G3YA5qadycDNpUT5qeyqi4mssDiYAHkPupWHcHcB3Se9U9MEkBWWHECBry+sqE4pIZMsqGFYNI98CpFfHNpjdbdxDo1Okf+WfJR8Jh2iQbz70PmLqxBpsFmtyi97ECY8AuCbV7tl0mWuwceLB4IIAEZREAk9+iofifDFhrM4w5vMEiPfJX9DEh1nQRx16+JVb8XtPZcDIjdnPIzB5qGCSWXqrFntGKwbofcaG3cYQH03NAJyNvJSnM7YPQd9/sjbQZLOhHovb501/SILD7MLv1GJFoRXbIP9pvzR8O6QApLHFpzz9+qhLJJMokipwoAfDzuwLEj7eKVuLa1zi0ZkwTw93UnaVIOZvat9wq5tEy0cSPNWi1JWxHpmnwruw0m1h4ap4eDpb3P0QSzgdfT/PkmjFcRb39l5zVvQ9j6lO9+qFUp2AHAT1RPxGpOaj1cReAmimI6Avqc1yE9yVXoWimmyTRKxs+/fFc5d5MamlEBXQsMcXdnwRJloQzlCe02CDNYEJWORqLM+Caaco2ah4ejU8Rf377lEc6F1N90rjYU6LnD4+NRI0UylVm+QvfzjzVJTLnG2Q14Kdhx2rzleeXVcs8aLxkX+GxIAHaHs5eiftbF/kFok3vwEa9bjxVb8qmJndAz7Xp74JtZ27S7N2u8t3Pu5rjWJckwyeiuxH9vUfWfNSqlKWx3++Si1xIb1UuTr/C65dI5xtBkc4Rnu99PQLqXn79bpwFiPZUZPYyB/ItCG2gGm0/QKU10DiZ99yEXxPPL33+SKbMMOI4lc9wAgePdZD3fqlY4TE6x901GEe0m54cUCo+T0Clh3U8B04BRhT48k0RWID7+i5cWcDC5EZdFSCuN55prHJzHXC7qJHBKuBt3pQb++aUIm7ouyXPEa+81zn3RMOFTNKx90ILpQqzDqolWOB2U11PfLwf9AIBEfuJy7pzVc6/cmxeFmm1SYUyTXeJgEd2Q+6l4ZoaN8w6DItNwZAjgq0om+YMZHNK46HUiXRO+Tv3gAeefM811SpDxuOMDmbXy6KHSk655orBCVxDy0W1AUyJqOymN2xJjhEHTglonxMeQ8lXCpoZHuSjU35ibZjWVCUBbsmv0zzz5Lm1LySBy+iiVa9hc5xfxTaTCTc24kHwScNAJhd4eZQnPjOfcpheYF7TpZR950mCD/nVNGBie6sC21zy0QaVLePoozqkR0RcLiIM++FluDS0ZS3sLXtJ4W9+aHUqiAdITKtfeBvxJ7oQ6lYbsDTzt5fwmjF1sEpIVuJ5hcobnGVyt40LZGCUFIlhXALN04FNj7J0GNLoBQiUDyTQnDnksEUG/FK2nM8tU+pSnlJsmgQeR0SgaOgDxSEc080/fL2EjRf08FjA4lFpCbTlf+UjdUUUIE8ZCDYeh2Epy5wygGe4T9E5rhMjz68NUTCOie+e8HJMdGfPhCm3s1hXvDhEDqLHMJ1KBfp42lCYy/vqkqEt848JSNXoIevUExneU92KLhEDK0aDuUN75Tt/s9THvx8luAHIK+/XqhMJiL+7GUyd4mLZ+nqh79uv0TKILsOaoyzXTa9lGLvRPFXU8v8JuIAtFuhyg+mXviml0D18fLNPaNZt4+yo7rnPyWXZmMqMvmkXFy5Vsx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3806" name="AutoShape 25" descr="data:image/jpeg;base64,/9j/4AAQSkZJRgABAQAAAQABAAD/2wCEAAkGBhQQERUUExQQFRUSEhcVFBcUFQ8UFRgXFxUVFRcVFRQXHCYeFxkjGhQVHy8gIycpLCwsFR4xNTAqNSYrLCkBCQoKDgwOGg8PGiwkHyQyLS0sKiwsLCwsLCosLCwsLCosLC8pLCwpLCwpLCwsKSwsLCwpKSwsLCkpLCwsKSwsLP/AABEIANgA6QMBIgACEQEDEQH/xAAcAAABBQEBAQAAAAAAAAAAAAAAAQIEBQYHAwj/xAA6EAABAwIEAwYEBQMDBQAAAAABAAIRAwQFEiExBkFREyJhcYGRobHB8AcyQlLRFCPxFWLhM3KCksL/xAAbAQEAAgMBAQAAAAAAAAAAAAAAAwUBAgQGB//EAC4RAAICAQQABgEDAwUAAAAAAAABAgMRBBIhMQUTIkFRYdGB8PEycaEUI0Kxwf/aAAwDAQACEQMRAD8AwCEIVIfUQQhCAEIQgBCCvVjO6SsN4MpZPJCUNSEIYBCELIBCELABCELIBCEIAQhCAEIXvStHOBIBIAkwNh4rVtLsylk8EJSNEiyYYIQhZAIQhACEIQCIRKJQ1BCJRKAE6m2SAOZTZUixHenosSeFkyuxbi3gyNk+g3uHyK0GA4T2zSCNtlHxLCjR8vlK4f8AUxcvL90TJx3tZ5KSlTmEXNuQfJXGAYaalQaaNKu8U4azGYiQsT1cK7NrNJTjF7GYQhIrW+wwsJB5KFStydPFdkbIyWUNnwBt4YHdZj0K8mNlbO2wZlag2loHiYPjvCyNOiRUynTvQfeFBTqFZuXujWMk3j4PJ1NMWmPDb+Wsk/BUuIWXZvc3m0wfNb13wm8JmzSf9JDQiEuUroNMCK0wvAn1hmG0xJ6plhglSsRlEg8+Q81vbag2hSa39o9zzKrtXq/LW2HZpOez+5hLrCnU3hhGp2hSqtF1Kk2JBcxwqeRcYnzGi2jMONV4cAPOBInxVBd2rs75B7hIcPLQrmhrPMwn7dm0L4t49zHvKapdzax1iYTaFqSdNVbqaxkkccs8nMgLzV9iWCmnSDvKfb+VQla1WKxZRrLHaBCJRKlNQQiUSgEQkTgEMICEitrOyzjZJUwszA3UPnRzhkrr+yuoskqwwmjmfl6kJ3+lOY3MdpA91MwWjFSegUVtqcW0Sxh6MmtwWh2e3M/wn4nZio546Be1ncAtafEj5JS7M5xO3Neacpb3IqXKSscv32QeGrHKSB+5bO8s2ho05BZ/hy4psa5xI1fpK9MV4lp547RgjqQFBerLbuEcmpjZdf6U+CDjWEDKXRvKx1K2APktJieMGsMralOOgcJPqqK2FOm6auv+0GfcDdW2l3xg1Lv4LXTucYYn2FriPZGRqeS87i2Fd4c0d4vDj466ryvbymXyxug8IWl4UbTqOBiI8pU9svJj5uOTeyahHfgvbG3hkHfTVYzinBS2o54mHan2XVaOHiPBVWP4U0tM7ZVQ6XXbLc/JS6bXJW/3OO07eZI5CfMdfRaXC8CY9gzj1Cpri0dSqGAYDjBIMQeRWjZVFNgkZWxMgyNuhXotTZJxWx9l7Y3jgsLem2kO61oA0H3zTb9oqAA6ECQdYWbqE13tDahIB5B8j0iNvFRMQ4iqtqENfoDA0aRA5eK5o6ScpcPn9SDy8POeTofD19lo5nEZnfl8gdN14YWO17R5/XVd7LJt4qfTptnKSRJMa/wr3h7jOgW5H915MzEAn6FcduktgpTjHOX7HLfp51bpJcv4+CxveF2vpOaAJ3GnNZGphTrd2o3IC6C3HaYeNRDh1Cj49ZCsaZZEZwSfKVDp9VZW9tnTIaNTZCW2xcP3Ki7w7PQI6j4wucXVEtMHcFdpxCgKdINHLdcn4paBWMcwCfAqy8Jvc217HVpbvMi2U6EiFfnTkVCRCDIik2fMFRcy9rarlMlYksozXLEkX2DWzg7XZWV1bHOA0FVuHY2AIiPL/C0uD3Laj26SdztOipdRKcJOTRi2co+osHYYG0pIB2dr1EH6J17grAS8bkAyOekgq4r0g+nEAqvtgYLCD3dB5bj0/hUkbZPnJUwuk/Vn+CJZUpIJ2Gqe8khzWCdSSfIbKS6xLWkA9CfLXT4qysLMCntvPxSdqXqFt6XqOfYhSfSkj8uhjnry++qyt3VObzXUeIrENpP8j/lcxu6Ur0Hh1ysjkuKLfOpyiIKh6lPN07qvKUkq22o03MlNvOuvrotPgHFzaZbTbSYC6AXTz66j6rHZkofCgu00LY7ZI1k1NYkd+w3EgxmpknX78FCxjE2u3j30XP8ABcYq3AyNJzAayfT2V5RwStVeKZMEauc6Q0Dw6ryctDGmxucsMrf9HXXN2Sl9kHF6gqVN+6BsNpUbGsfDWtYIIDQDm8FJ4qZQsRkzmrWcJyiGtHi7nCwVa4LySdSVdaSiN0Yz/wCK6+ywrnCUU117E+7xuo/QHK39rAGD2G/qq9NzIzK4jCMFiKN2x76hO52TUmZGZbYDlnsuLNz3NmSYW+4MrOdRGck5Sd/NYThe4/uFh2c0n1AW/wAGinRjqZPz+q8/4n04Y+MGmr2urCXJa4tU/tPd+0E/Bcxr25e1z3bkrpd33rd4PNse6wt+Ay2B5kE/wuXw2W1NLvODTwxqOV9mPKRJmRmXqibIqEmZGZDGREJJRKyaZPVtYjZaXgi4e+6aNYAJMT05+GqysrR8C37aVxL3ESIGgj1nYLk1kc0TwucGZSbi0vhnUxSMxOvLn8Ef02WZEH3Hp4Lzwd5cSSZ7xgzPtHIKyu3aQvEtuMtpQTlKM9pV1KkSp+HOlgVXUbJ6aRP1Vth7Q2m0ArNqW0zfhV/ZVcSMz03tGhLSAuVXtPL7Lo3FVchjiObwPQnVYLF6ocC70+CvfCk4x+mX3hycaX8FAUJJRK9GYyKhJKJQZJFnevovD2OII+9Vobn8Rbp7Ms02mILmt73xMLLSiVDZp6rGnOKbRrJRl2j0r13PcXOJc5xkkkkn1TEkolTJYNsioSShBkVCSUSgyT8GqZas9Gn+Pqtxh2J9zXYLntrWyulX1nioMNB/MYVdrKPM5wdUK4WV4zybLFsVIY1u0tBd68llsXq52kcogK1xUZwXDr/wFSVPFcGlrjFJo30lUYxM25sFIve9b3io8q/i8rJySW14FQklErJrkSUSkQtiPIspWVC0yNwmolMDdg6vwDivaNAkHK0AydQdeS1OINIEjn81yPgbGhb1+8BldoSeQ6jwmD6LrXbB7Y8NOi8X4lQ6dRlLhldrINWqxLh/tlbVrDKGzrH12TrjEOzgDcfUKGx0VPAneJjoV74rhxPeG+mnh4KDEU0pEmyCklLp/wDZAxFpqUiNyT8dFg6rNCCuiWD8zI/aQVieKKPZ1ngDTcffmrbQTxN1lro57ZSrZlX7nzSSgnTySSvSogbFlEpEIYyLKJSIQZFlEpEIMiylYJKapGHU81Vg6mFiXCbNovMkjxcISLQXWD6ggbBVF/SDDl5jdQ13Rn0dFlGxOWeCMBKu8Mw7RrjvM/FVllSl61TKBDWxzH1hQ6mzb6US6aKS3M9q9WBl6gSq6uZCmVqZA19VW1zzXFUkdtSRU4huFEXtcVdV4K3gsIp7ZZmxZRKRC3I8jZRKbKJW2CLI6USmyiUwMj2vjUbrqPDOJPjs3OnIxrmnqDoR7/NcrlarhPGgBkfMgQDzynSCDuNVW+I0eZV10bxxOLg/0OhvH6o1A7w8+f31UqjWlo6clAsa06FwLgI0/U0fqj1S29fLULP0nVv8LycoZyvg5JQzlfB71LfKRUG2zx/9LH8Y2R7QP3BEfNbyg+d1TY5hsAtGoPeb4Fu48oKm0l+y1ZJNJfst5/aOUXVAAT4qLKnYvSynwkhV8r2lfMcnXqMKzCHSiU2USpMEGR0olNlEpgZHSiU2USmBkdKsOH6ea4p+Bk+gJVbKvuGbeM1Q9MrfqoNQ9tbJK1ukkbO0tQ6XHYLGY7hZFUu17xW2w58sAUHGKEuAjlKoNPc67WdkGpTcJGWwi3zVT981v7fDQaYd0HwBVNgWGy4n7gLQtug0FvRs/wALTW3OcsR9jTUyccQh7FJjdIMZGmY6nwHJZm7fp6K2xq5zjN/uj2VFcukLu0sGorJYU5hVl9lTWGq85T67hK8pV1FcFJJ8jpRKbKJWcGuRsolNlErYgyOlEpsolBkdKdSrFpBGhC85RKYMqTXJsOHeJmsLi6SXMy+IgzHiDp7LW0L4Pa17TIkeYIj4bLkbXwZC0nC2NVGuLB3sxG/nB+CptZoE07IHXGyNr5Xq/wAP8HWg3SQdDqPI6gpmJD+3mG7dR5bEe3yXlZksAY6Y1yHw6KSNWwei8k/TLJVP0yT/AHg5rxVYg5SAIM+8A/fksu2ziZXQuIsNOXTaZHmshVt/DVet0V+a0snoq64WwUu2ULtDCSV7XzYf5hR5VxF5WSpmtsnEdKJTZRKyaZHSiUU25iB1XvRsHudGU+Kw2l2bxjKXSEtrY1HBo3K2VG17NjGdBr5rywjDG0+9GsKxpUjUdoqbU6je8LpFlCryk89kuwrBg9Fcf6X2jZMaj/AVDXs3U9fJWVtibsoif5VPbFv1QZzzUn6oMs7azbSYWDdwJ9As/it32edx2n/gBWIe81A8/wDbHgdFUcaW/ZtbmI7ziY+axpo5tSk85NtNH/dxJ5bMveX8gaQqqrVK9K90DJ5DYdVAqVSV6qqvC6JNXqcvbF8AXIlNlErpKzI6USmyiUGRsolNQtiLcOlEpqEG4dKJTUINw6Vp/wAPqTXXLswDi2kXNB6hzdY5kCT6LLKVhWJOt6rKrDDmH4EQR7FQait2VShHtozGWGd2t3tqtIJBIEkbOAPOPqmWrwHGm46g6E7kR81z214qd/VU7gaN0DmjbIdHCPcx1AXQL6wznM2Q4RlMHXpK8TqNM6GlPp/4ZJbR5TSk+JLK+mV2Lsc0EESD9ysfct/UW7GCfquiUnCowh8SJDh0Kz1lbteKrBqCJHkR9Cp9LfsTyujp017gmmujn+K2c7ctvFUpELW3tqWktO4VNf4cSMwG269RRcsJM6dXTvXmR7KqUSmgLaYL+H9Q1KL6mXsoz1ZIkEGQyOc6fFT36iuhZm8FSn7lVwzhZfULnNdDW6EgxPgtdaYM55ECB1Whp2bRoIj6Kc2s1rYC8tqfEJWSzFHdHUuqGyCM9c2AaIG+wVrhGGBrZPmipSBId6r1F8BouKyyUo4RHZZOccIh4wzuu8iq3Czmc1vIalWWIVBUbp6qrbW7IwNzup6suvb7k9UXKGPcn4nehrT4Ln/FF++s+XuMAR6LQY5iQnKOWrvNYW/uy9x15q48N02PVg3s20U4a5Z4OfJSSmoV8VW4dKJTUINw6USmoQbhkolNlErbBBuHyklNlEpgbh0olNlEoNw+UkpsolBuPejcluxMdJXWeDuJTc2257WiMr+pH6XeoEeYXH5VjgONvtKzarNY0c3k5p3afvQgKv1+jWprwv6lyvx+purXhJ9HR24y5r3H9wg+iscHtCxhf1g+kLwwatQuiXUiHBwD8p/M2dHNI8D81rraza5uWNhELyepuVfp24+Ts1GojFcL+DB4tYioQ5vIkHy8fvmktcHkOIEtHxHMeh+a21fCWtnTfdeVrYihTd/vM6+iLXejEQtanHETFcG8FtNWpWqNkM0pTtmk96PABa0WT9idApNrctY09IKinGBmGh3C0uvuvscn+n0RN2SnJxjweN9WyCBvGqp3XZPMq0xCzdWLizYlR7Hhl7j3jA5wpK5VxjmT5O2mdUIZm+SwrUopMPVoUGlhr3mQNOquLtjJEkZGAAeQ0Xrh92KmrR3W6BcqtlGOUji82UYZRQYlS/pmy8iTsPqsq/EwC55O2uqncdYmDWyl2jPzGdJ/b6LnuIXxe4gE5J7o1jzhei8P0jsgpS9yyWojp6U5cyke+JYn2hOWYO5O5VfKbKJXoYwUVhFNZdKyW6Q6USmyiVtg03D5SSmyiUG4fKJTJRKDcJKJTULYhyOlEpqEGR0olNQgyOlEpqEGR0olNQgybv8ADG7bTrEnmI+IXY7SlrI56r5twvE329QPYdjqDsR0K7c7jy3pAuc6GkHJzzeUem68d45o7JWqcFnd/wCE1id0FsXK4ZrroA6jXqqPE6giCvDh7F/6lpeJAnYpmKd5xVDCpws2y9jFNDrs2S9jzsqQe8gEREQvDFqLaQB6vheNjXy1RHjr6J90e0flcf8Ap6+8fwu3a1PvgstrjZnPGC2s68NBAT7i9MaAj5qvtLoN09lJva4FIvXM4evo5HX6+ior27qzomGzt/K8cf4kZh1IU2Qaz9ujG83u+gTqWLZbd1fRrdYceg0kDmuUY7jbrmoTrlnTqfFyu9FonqJ4n/THtfZ03yUViXS6Xy/v6G4xinbO0Jygnfck7uKr5TUL10IKC2orrLpWSc5dsdKJTULYjyOlEpqEGR0olNQgyOlEpqEG4SUSklErYiyLKJSSiUGRZRKSUSgyLKJSSiUGRUJJRKGciyn1a5cZJJXnKJWMDc8YOr/hBiIdTrU3PbmYWlrZ72WDJjmAdFrMRtQWl0kCJlfP9Gu5hDmuc0jYtJBHkQtFhvHdy1vZVKjqlI6EO1cPEO39CvOa3wic7ndVLv2/B002+tOT+Ofo6JgNbtHkkmKft4IuHufcQzQGJPgm2DOzo0qY/NU/uO/8j3R/6wrx+FmmJaJJ0noIVJZOMJt/PC/JcW2RhY388L8mfdTzOME/mhePFVzXYyjRpNl1V/ecdmgaCfPX2Wjw7BMriSfGOUqBxDxDb0Ccz2ZxsJBPstq7d1qUI7sEcr1OajHpe5jvxJxLIyjat0a1gc6OcaAfMrASp2OYqbms6oeeg8goEr2Wjo8ilQffb/uyovnum8P9/wAiyiUkoldZBkWUSklEoMiyiUkolBkWUSklEoMiyiUkoQZBCEIYBCEIAQhCAEIQgBCEIAQhCAEIQgO1Wtm576bx+QU6evKA0KVxbxhRtAGucc2UQ1kF5kb66Aea41Ux+4dTbTNarkYIa0OIAjbbdQqtVzzLi5xO5cST7ledj4LumpWy4Xsvydtuq34eOujoWI/imH0OzpMqMd1JBJ9Rsue1ahcS5xkkySU1CuNPpKtMmq1jJzztlNKLBCELqIgQhCAEIQgBCEIAQhCAEIQgBCEIAQhCAEIQgBCEIAQhCAEIQgBCEIAQhCAEIQgBCEIAQhCAEIQgBCEIAQhCAEIQgP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3807" name="AutoShape 27" descr="data:image/jpeg;base64,/9j/4AAQSkZJRgABAQAAAQABAAD/2wCEAAkGBhQQERUUExQQFRUSEhcVFBcUFQ8UFRgXFxUVFRcVFRQXHCYeFxkjGhQVHy8gIycpLCwsFR4xNTAqNSYrLCkBCQoKDgwOGg8PGiwkHyQyLS0sKiwsLCwsLCosLCwsLCosLC8pLCwpLCwpLCwsKSwsLCwpKSwsLCkpLCwsKSwsLP/AABEIANgA6QMBIgACEQEDEQH/xAAcAAABBQEBAQAAAAAAAAAAAAAAAQIEBQYHAwj/xAA6EAABAwIEAwYEBQMDBQAAAAABAAIRAwQFEiExBkFREyJhcYGRobHB8AcyQlLRFCPxFWLhM3KCksL/xAAbAQEAAgMBAQAAAAAAAAAAAAAAAwUBAgQGB//EAC4RAAICAQQABgEDAwUAAAAAAAABAgMRBBIhMQUTIkFRYdGB8PEycaEUI0Kxwf/aAAwDAQACEQMRAD8AwCEIVIfUQQhCAEIQgBCCvVjO6SsN4MpZPJCUNSEIYBCELIBCELABCELIBCEIAQhCAEIXvStHOBIBIAkwNh4rVtLsylk8EJSNEiyYYIQhZAIQhACEIQCIRKJQ1BCJRKAE6m2SAOZTZUixHenosSeFkyuxbi3gyNk+g3uHyK0GA4T2zSCNtlHxLCjR8vlK4f8AUxcvL90TJx3tZ5KSlTmEXNuQfJXGAYaalQaaNKu8U4azGYiQsT1cK7NrNJTjF7GYQhIrW+wwsJB5KFStydPFdkbIyWUNnwBt4YHdZj0K8mNlbO2wZlag2loHiYPjvCyNOiRUynTvQfeFBTqFZuXujWMk3j4PJ1NMWmPDb+Wsk/BUuIWXZvc3m0wfNb13wm8JmzSf9JDQiEuUroNMCK0wvAn1hmG0xJ6plhglSsRlEg8+Q81vbag2hSa39o9zzKrtXq/LW2HZpOez+5hLrCnU3hhGp2hSqtF1Kk2JBcxwqeRcYnzGi2jMONV4cAPOBInxVBd2rs75B7hIcPLQrmhrPMwn7dm0L4t49zHvKapdzax1iYTaFqSdNVbqaxkkccs8nMgLzV9iWCmnSDvKfb+VQla1WKxZRrLHaBCJRKlNQQiUSgEQkTgEMICEitrOyzjZJUwszA3UPnRzhkrr+yuoskqwwmjmfl6kJ3+lOY3MdpA91MwWjFSegUVtqcW0Sxh6MmtwWh2e3M/wn4nZio546Be1ncAtafEj5JS7M5xO3Neacpb3IqXKSscv32QeGrHKSB+5bO8s2ho05BZ/hy4psa5xI1fpK9MV4lp547RgjqQFBerLbuEcmpjZdf6U+CDjWEDKXRvKx1K2APktJieMGsMralOOgcJPqqK2FOm6auv+0GfcDdW2l3xg1Lv4LXTucYYn2FriPZGRqeS87i2Fd4c0d4vDj466ryvbymXyxug8IWl4UbTqOBiI8pU9svJj5uOTeyahHfgvbG3hkHfTVYzinBS2o54mHan2XVaOHiPBVWP4U0tM7ZVQ6XXbLc/JS6bXJW/3OO07eZI5CfMdfRaXC8CY9gzj1Cpri0dSqGAYDjBIMQeRWjZVFNgkZWxMgyNuhXotTZJxWx9l7Y3jgsLem2kO61oA0H3zTb9oqAA6ECQdYWbqE13tDahIB5B8j0iNvFRMQ4iqtqENfoDA0aRA5eK5o6ScpcPn9SDy8POeTofD19lo5nEZnfl8gdN14YWO17R5/XVd7LJt4qfTptnKSRJMa/wr3h7jOgW5H915MzEAn6FcduktgpTjHOX7HLfp51bpJcv4+CxveF2vpOaAJ3GnNZGphTrd2o3IC6C3HaYeNRDh1Cj49ZCsaZZEZwSfKVDp9VZW9tnTIaNTZCW2xcP3Ki7w7PQI6j4wucXVEtMHcFdpxCgKdINHLdcn4paBWMcwCfAqy8Jvc217HVpbvMi2U6EiFfnTkVCRCDIik2fMFRcy9rarlMlYksozXLEkX2DWzg7XZWV1bHOA0FVuHY2AIiPL/C0uD3Laj26SdztOipdRKcJOTRi2co+osHYYG0pIB2dr1EH6J17grAS8bkAyOekgq4r0g+nEAqvtgYLCD3dB5bj0/hUkbZPnJUwuk/Vn+CJZUpIJ2Gqe8khzWCdSSfIbKS6xLWkA9CfLXT4qysLMCntvPxSdqXqFt6XqOfYhSfSkj8uhjnry++qyt3VObzXUeIrENpP8j/lcxu6Ur0Hh1ysjkuKLfOpyiIKh6lPN07qvKUkq22o03MlNvOuvrotPgHFzaZbTbSYC6AXTz66j6rHZkofCgu00LY7ZI1k1NYkd+w3EgxmpknX78FCxjE2u3j30XP8ABcYq3AyNJzAayfT2V5RwStVeKZMEauc6Q0Dw6ryctDGmxucsMrf9HXXN2Sl9kHF6gqVN+6BsNpUbGsfDWtYIIDQDm8FJ4qZQsRkzmrWcJyiGtHi7nCwVa4LySdSVdaSiN0Yz/wCK6+ywrnCUU117E+7xuo/QHK39rAGD2G/qq9NzIzK4jCMFiKN2x76hO52TUmZGZbYDlnsuLNz3NmSYW+4MrOdRGck5Sd/NYThe4/uFh2c0n1AW/wAGinRjqZPz+q8/4n04Y+MGmr2urCXJa4tU/tPd+0E/Bcxr25e1z3bkrpd33rd4PNse6wt+Ay2B5kE/wuXw2W1NLvODTwxqOV9mPKRJmRmXqibIqEmZGZDGREJJRKyaZPVtYjZaXgi4e+6aNYAJMT05+GqysrR8C37aVxL3ESIGgj1nYLk1kc0TwucGZSbi0vhnUxSMxOvLn8Ef02WZEH3Hp4Lzwd5cSSZ7xgzPtHIKyu3aQvEtuMtpQTlKM9pV1KkSp+HOlgVXUbJ6aRP1Vth7Q2m0ArNqW0zfhV/ZVcSMz03tGhLSAuVXtPL7Lo3FVchjiObwPQnVYLF6ocC70+CvfCk4x+mX3hycaX8FAUJJRK9GYyKhJKJQZJFnevovD2OII+9Vobn8Rbp7Ms02mILmt73xMLLSiVDZp6rGnOKbRrJRl2j0r13PcXOJc5xkkkkn1TEkolTJYNsioSShBkVCSUSgyT8GqZas9Gn+Pqtxh2J9zXYLntrWyulX1nioMNB/MYVdrKPM5wdUK4WV4zybLFsVIY1u0tBd68llsXq52kcogK1xUZwXDr/wFSVPFcGlrjFJo30lUYxM25sFIve9b3io8q/i8rJySW14FQklErJrkSUSkQtiPIspWVC0yNwmolMDdg6vwDivaNAkHK0AydQdeS1OINIEjn81yPgbGhb1+8BldoSeQ6jwmD6LrXbB7Y8NOi8X4lQ6dRlLhldrINWqxLh/tlbVrDKGzrH12TrjEOzgDcfUKGx0VPAneJjoV74rhxPeG+mnh4KDEU0pEmyCklLp/wDZAxFpqUiNyT8dFg6rNCCuiWD8zI/aQVieKKPZ1ngDTcffmrbQTxN1lro57ZSrZlX7nzSSgnTySSvSogbFlEpEIYyLKJSIQZFlEpEIMiylYJKapGHU81Vg6mFiXCbNovMkjxcISLQXWD6ggbBVF/SDDl5jdQ13Rn0dFlGxOWeCMBKu8Mw7RrjvM/FVllSl61TKBDWxzH1hQ6mzb6US6aKS3M9q9WBl6gSq6uZCmVqZA19VW1zzXFUkdtSRU4huFEXtcVdV4K3gsIp7ZZmxZRKRC3I8jZRKbKJW2CLI6USmyiUwMj2vjUbrqPDOJPjs3OnIxrmnqDoR7/NcrlarhPGgBkfMgQDzynSCDuNVW+I0eZV10bxxOLg/0OhvH6o1A7w8+f31UqjWlo6clAsa06FwLgI0/U0fqj1S29fLULP0nVv8LycoZyvg5JQzlfB71LfKRUG2zx/9LH8Y2R7QP3BEfNbyg+d1TY5hsAtGoPeb4Fu48oKm0l+y1ZJNJfst5/aOUXVAAT4qLKnYvSynwkhV8r2lfMcnXqMKzCHSiU2USpMEGR0olNlEpgZHSiU2USmBkdKsOH6ea4p+Bk+gJVbKvuGbeM1Q9MrfqoNQ9tbJK1ukkbO0tQ6XHYLGY7hZFUu17xW2w58sAUHGKEuAjlKoNPc67WdkGpTcJGWwi3zVT981v7fDQaYd0HwBVNgWGy4n7gLQtug0FvRs/wALTW3OcsR9jTUyccQh7FJjdIMZGmY6nwHJZm7fp6K2xq5zjN/uj2VFcukLu0sGorJYU5hVl9lTWGq85T67hK8pV1FcFJJ8jpRKbKJWcGuRsolNlErYgyOlEpsolBkdKdSrFpBGhC85RKYMqTXJsOHeJmsLi6SXMy+IgzHiDp7LW0L4Pa17TIkeYIj4bLkbXwZC0nC2NVGuLB3sxG/nB+CptZoE07IHXGyNr5Xq/wAP8HWg3SQdDqPI6gpmJD+3mG7dR5bEe3yXlZksAY6Y1yHw6KSNWwei8k/TLJVP0yT/AHg5rxVYg5SAIM+8A/fksu2ziZXQuIsNOXTaZHmshVt/DVet0V+a0snoq64WwUu2ULtDCSV7XzYf5hR5VxF5WSpmtsnEdKJTZRKyaZHSiUU25iB1XvRsHudGU+Kw2l2bxjKXSEtrY1HBo3K2VG17NjGdBr5rywjDG0+9GsKxpUjUdoqbU6je8LpFlCryk89kuwrBg9Fcf6X2jZMaj/AVDXs3U9fJWVtibsoif5VPbFv1QZzzUn6oMs7azbSYWDdwJ9As/it32edx2n/gBWIe81A8/wDbHgdFUcaW/ZtbmI7ziY+axpo5tSk85NtNH/dxJ5bMveX8gaQqqrVK9K90DJ5DYdVAqVSV6qqvC6JNXqcvbF8AXIlNlErpKzI6USmyiUGRsolNQtiLcOlEpqEG4dKJTUINw6Vp/wAPqTXXLswDi2kXNB6hzdY5kCT6LLKVhWJOt6rKrDDmH4EQR7FQait2VShHtozGWGd2t3tqtIJBIEkbOAPOPqmWrwHGm46g6E7kR81z214qd/VU7gaN0DmjbIdHCPcx1AXQL6wznM2Q4RlMHXpK8TqNM6GlPp/4ZJbR5TSk+JLK+mV2Lsc0EESD9ysfct/UW7GCfquiUnCowh8SJDh0Kz1lbteKrBqCJHkR9Cp9LfsTyujp017gmmujn+K2c7ctvFUpELW3tqWktO4VNf4cSMwG269RRcsJM6dXTvXmR7KqUSmgLaYL+H9Q1KL6mXsoz1ZIkEGQyOc6fFT36iuhZm8FSn7lVwzhZfULnNdDW6EgxPgtdaYM55ECB1Whp2bRoIj6Kc2s1rYC8tqfEJWSzFHdHUuqGyCM9c2AaIG+wVrhGGBrZPmipSBId6r1F8BouKyyUo4RHZZOccIh4wzuu8iq3Czmc1vIalWWIVBUbp6qrbW7IwNzup6suvb7k9UXKGPcn4nehrT4Ln/FF++s+XuMAR6LQY5iQnKOWrvNYW/uy9x15q48N02PVg3s20U4a5Z4OfJSSmoV8VW4dKJTUINw6USmoQbhkolNlErbBBuHyklNlEpgbh0olNlEoNw+UkpsolBuPejcluxMdJXWeDuJTc2257WiMr+pH6XeoEeYXH5VjgONvtKzarNY0c3k5p3afvQgKv1+jWprwv6lyvx+purXhJ9HR24y5r3H9wg+iscHtCxhf1g+kLwwatQuiXUiHBwD8p/M2dHNI8D81rraza5uWNhELyepuVfp24+Ts1GojFcL+DB4tYioQ5vIkHy8fvmktcHkOIEtHxHMeh+a21fCWtnTfdeVrYihTd/vM6+iLXejEQtanHETFcG8FtNWpWqNkM0pTtmk96PABa0WT9idApNrctY09IKinGBmGh3C0uvuvscn+n0RN2SnJxjweN9WyCBvGqp3XZPMq0xCzdWLizYlR7Hhl7j3jA5wpK5VxjmT5O2mdUIZm+SwrUopMPVoUGlhr3mQNOquLtjJEkZGAAeQ0Xrh92KmrR3W6BcqtlGOUji82UYZRQYlS/pmy8iTsPqsq/EwC55O2uqncdYmDWyl2jPzGdJ/b6LnuIXxe4gE5J7o1jzhei8P0jsgpS9yyWojp6U5cyke+JYn2hOWYO5O5VfKbKJXoYwUVhFNZdKyW6Q6USmyiVtg03D5SSmyiUG4fKJTJRKDcJKJTULYhyOlEpqEGR0olNQgyOlEpqEGR0olNQgybv8ADG7bTrEnmI+IXY7SlrI56r5twvE329QPYdjqDsR0K7c7jy3pAuc6GkHJzzeUem68d45o7JWqcFnd/wCE1id0FsXK4ZrroA6jXqqPE6giCvDh7F/6lpeJAnYpmKd5xVDCpws2y9jFNDrs2S9jzsqQe8gEREQvDFqLaQB6vheNjXy1RHjr6J90e0flcf8Ap6+8fwu3a1PvgstrjZnPGC2s68NBAT7i9MaAj5qvtLoN09lJva4FIvXM4evo5HX6+ior27qzomGzt/K8cf4kZh1IU2Qaz9ujG83u+gTqWLZbd1fRrdYceg0kDmuUY7jbrmoTrlnTqfFyu9FonqJ4n/THtfZ03yUViXS6Xy/v6G4xinbO0Jygnfck7uKr5TUL10IKC2orrLpWSc5dsdKJTULYjyOlEpqEGR0olNQgyOlEpqEG4SUSklErYiyLKJSSiUGRZRKSUSgyLKJSSiUGRUJJRKGciyn1a5cZJJXnKJWMDc8YOr/hBiIdTrU3PbmYWlrZ72WDJjmAdFrMRtQWl0kCJlfP9Gu5hDmuc0jYtJBHkQtFhvHdy1vZVKjqlI6EO1cPEO39CvOa3wic7ndVLv2/B002+tOT+Ofo6JgNbtHkkmKft4IuHufcQzQGJPgm2DOzo0qY/NU/uO/8j3R/6wrx+FmmJaJJ0noIVJZOMJt/PC/JcW2RhY388L8mfdTzOME/mhePFVzXYyjRpNl1V/ecdmgaCfPX2Wjw7BMriSfGOUqBxDxDb0Ccz2ZxsJBPstq7d1qUI7sEcr1OajHpe5jvxJxLIyjat0a1gc6OcaAfMrASp2OYqbms6oeeg8goEr2Wjo8ilQffb/uyovnum8P9/wAiyiUkoldZBkWUSklEoMiyiUkolBkWUSklEoMiyiUkoQZBCEIYBCEIAQhCAEIQgBCEIAQhCAEIQgO1Wtm576bx+QU6evKA0KVxbxhRtAGucc2UQ1kF5kb66Aea41Ux+4dTbTNarkYIa0OIAjbbdQqtVzzLi5xO5cST7ledj4LumpWy4Xsvydtuq34eOujoWI/imH0OzpMqMd1JBJ9Rsue1ahcS5xkkySU1CuNPpKtMmq1jJzztlNKLBCELqIgQhCAEIQgBCEIAQhCAEIQgBCEIAQhCAEIQgBCEIAQhCAEIQgBCEIAQhCAEIQgBCEIAQhCAEIQgBCEIAQhCAEIQgP/Z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3809" name="AutoShape 24" descr="data:image/jpeg;base64,/9j/4AAQSkZJRgABAQAAAQABAAD/2wCEAAkGBhQSEBQUEBQWFBQUGRsVFxcXGBgdIBYYHBgaHRoYGxoaHCYgFxkjGhwaIS8gIycpLC0sFiAxNTAqNSYrLCkBCQoKBQUFDQUFDSkYEhgpKSkpKSkpKSkpKSkpKSkpKSkpKSkpKSkpKSkpKSkpKSkpKSkpKSkpKSkpKSkpKSkpKf/AABEIANQA7gMBIgACEQEDEQH/xAAbAAEAAwEBAQEAAAAAAAAAAAAABAUGAwIBB//EAEoQAAIBAwIDBQMGCQoFBQEAAAECAwAEERIhBRMxBiJBUWEUMkIjUmJxktIVFyRUY3J0gZEHFjVDU1WClLO0M0RzobE0k6Ky0YP/xAAUAQEAAAAAAAAAAAAAAAAAAAAA/8QAFBEBAAAAAAAAAAAAAAAAAAAAAP/aAAwDAQACEQMRAD8A/ca4X1/HDG0kzrHGgyzMQAB6k18v75IYnllYJHGpdmPgoGSaz3CeEPdut3fKRg67a2bpbj4ZHXo1wRuSfczpG+SQ9r2lubj/ANDaExnpNdMYVbyKR6WlYfrKgPga6LbcTIyZ7JT5C2nYfa9pH/itFSgzR4lxGHea2iuUHVrWQq+MdRDNgH6hLn668x/yk2ByGn0OvvxvHIrxnydCuVP11p6pePdnBMRLC3Juox8nMo8OvLkH9ZET1Q/WMHBoI34xLD85X7L/AHafjEsPzlfsv92pvZzjftMbcxeXPC3KniznRIADsfiRlIZW8VYeOQLbFBnPxiWH5yv2X+7T8Ylh+cr9l/u1o8UxQZz8Ylh+cr9l/u0/GJYfnK/Zf7tSe0XamKx5TXAcRSOI+aNOmNmzjXlgwXb3gCB44qZecUEckKaHbnMVDKUwpCs3eywONKnoDQVX4xLD85X7L/dp+MSw/OV+y/3akJ2nD8xreGWeOJmRnTRhmXZ1jDuDJpOxIGMggEkEVH4h27toreC5JZradlUTLp0x6sgGQFg6gEEHunSQc4xQPxiWH5yv2X+7T8Ylh+cr9l/u1aXnFRG8KhGfntoVlKYB0M+TlgcaUbcA1x7Q8fW0RHeORw8iRDRoyGkYKudbrsWIGfCgg/jEsPzlfsv92n4xLD85X7L/AHamTdoRGJGuIpYI442mZ35ZXSmNQ+TkY6sEHGN/DNeU7REOqyW80etGdSeWRhACVOhzpfB909d8E4OAi/jEsPzlfsv92n4xLD85X7L/AHa8r2zJnWD2O6ErxGcITbDuBlU5PtGAdTAYzV/Z3HMjR9LLrUNpbZlyAcMAThh0O/WgovxiWH5yv2X+7T8Ylh+cr9l/u1o8UxQZz8Ylh+cr9l/u0/GJYfnK/Zf7taPFZ7tBxSVpVs7M6Z5F1yS4BFtDnHMwdmkYgqinbIZjspBDj+MS1c6LUvdzf2UCMWHqxbSka/SdgPrr2s3E5cEJaWy+UjSzt+8Jy1B+pm+urXg3A4rWPRCDudTuxLPI56vI53dz5n/xtU+gzrw8UXdZbKX6Jiniz/iEsmPsmvC9sTCwXiMDWmTgS6hJASTgDnKBy8/pVT0zWlrzLEGUqwDKRggjIIPUEHqKD6DnpX2siEPC5FCknh8rBNJOfY5GOF0n83ZiFwfcJGO6SF11Bl+1DCa6tbU7xjVeTqATqSAry00gd4NM6Njx5JHjU/hfa+1uDGIpDmZS8WtJE5qj3ihkUB8ZyQMkDfpUW3Ufhi4J+G0twPqM10W/+o/hWY7FcOX8HcOvbmYcqygZ0RVA7zIUJdix1kLkAALu2+dqDejjEJaZQ4LW+DKN8plNYyPVd9qr/wCettqZTzgyqsjA21yNKMSFdsxd1SVbc/NPlWagjksr+3nuVjjS+BtpyJNQacl5YWIKL48yIbnZkHhV1ZsDxu6G3/pLfb/+tznb94/jQT27WwAyj5U8glZdME5CEKGwSIyPdIO3gRX2+7W28MjpIzhokEr4ilYLGc4kLKhGjutvn4T5Vm+HE+1cUK3SQKt0jNqCYKi2ty2WJyoKgrnw61C7SSTSXt2bMglrC3JQL33iM1xrEWThJeWTp1KwyQCN6C/v5Fiv7S6iYGK8HsshU5VzpaW2k22OMSID4iYeQrVVgu0N7bR8FtpbQq8EElm0JLfClxCMMxzpOnIORkb5FW1t2jvJEV4rJHRhlWW7iIYeYIXBH1UGnpWd/DV9/d4/zUf3afhq+/u8f5qP7tB07ULEz2kc2grJMyFXIw4NtcArg9c5xj1rOcPtJ7S9trF9T24aSS0nJyUQQSKbdydy6ahpPiv6tXrcWvT14cp+u5j+5X08Yvv7vH+aj+5QVX8nl5HZ8MW3unSGW0LpMrsBj5R2DjONSOpDBhsc+ear+z9jy7K2W7UItzeyyiGXAxFKJisZVvNTkr9LBrRPxK8JBPDkJXoTcxZH1HRtXpuLXp68OU/Xcx/coKKwtJrK9tLJg0lpzXktZTuY1FtOGtnJ3OnUCh8VBHw7WH8qMqi0hDOEzdW25KjGJ0JI1bbDfcEbb1OPGL7+7x/mo/uV8bi16evDlP13Mf3KCLdcQtkFyJ7r2tHgLPETG2mGMPzGxEqgKdYG4yTjGfCt4Er2d7bW9tdC8sp1kKo7CR7VUQkOsq7tCTiMBumpQCau14pejpw5R9VzH9ykfE71SSvDlBbckXMQyfM9zegh3E6/ziiGpc+wyjGRnJuIiBjzwD/A1sazf4Vvc5/By58/aY/uV6/DV9/d4/zUf3aDRUrO/hq+/u8f5qP7tPw1ff3eP81H92g0LsACTsBuT5CsV2V43EirNPr9o4kWukCxSOTCMCJAUQ7JCY8jzcnxqN227XXMFjPz7ZINcUiKxuo86ijAaV05dvHA8q9X0GL3g6QyBMW9wFOFOwit8YB26Cg00Xaq3aSKMF9c2sIpilBPLOJM6kGnSfnY6jGcipHCuORXPM5JY8p2ifKOuHXZl7yjJHpkVm+IoU4nwlJXDyCG6DNsNbCOHLY9Tk4rz2L4tDEnEGklRQt9dE5YbDWPDNBe3Pa23jNwHZwbVQ83yUp5aEEhshcMCAT3c7A1Lm4vGsaSNr0yFVX5NycuQFyoXK5JHUDrvWE4zGZJe0CRjU7WcICjckmC4wMDfPp61pX4nFLb2YidXMrwsgUg6lUq7EY8AqknyoO/E+MWsiyQTanjdvZnIjkKa5MJyy6rpDEsF67E4yDtXjsTeu9ry5m1S2zvayMerGJsK59Xj0P/AI6zV67Wsj3NlKs1tJdBLizfBKztOEdoCN1k5nf5Z2O5GNq0PZs4vOJgdPaIm/xG0gz/AOAf30HPiqCLilvI4zHdRPZtnGOYp5sIOfNeePrI86v/AGCPRo5aaOunSuM+eMYqN2g4MLq3aIsUJwySDrHIhDRyL6q4B9cY8ai9m+PGYNFcKI7uHAmjHQ+UsefeifqD4bqdwaC1mso3ADorBegZQcfVkbUWzQOXCKHPVtIyf34zXalBDbg8BOTDESepKL/+V2WzQPrCKHPxaRn+OM12qFxfi8VtC0s7aUX95YnYKoG7MTsFG5JoKPtDAr3VlaxqF1TG8lCgDuQDIY48TO0I367+Vdbnsjy3aXh0nssjHUyadUMp+nCCNLH58ZVvPV0rp2Y4bJqlu7pdM9xgBOvIhXPLhz4tuzORsWc+Ciru7ulijeSRgqIpdmPRVAySfQCgorTtdodYeIR+yzMdKMW1QzH9FNgDUfmOFf0PWtFWP4Vx9rizR+I2w5FycLka8xu+mHnREHSXBQ93UuW301I/AdzZ78Pfmwj/AJSdjsPKCY5aP0R9S+Wig1FKp+D9qIbhzH3orhRl7eUaZFHmBnDp9NCy+tXFApSlApSlApSlApSs9e9rgZGhsYzdzqdLaTiOE/pZsFVP0F1P9HxoL24uFjUvIwRVGWZiAFA6kk7AetZv+cU93tw1AIj1u5lYJjzhj2a4/WyqeTN0rlPwNBpn4vOs7AjRFgiFH+FY4dzNJnoX1sT7oXpU7gHaRrs64YwLYM8RLsRKJEODqi09xcgjDNq3U6QKBZ9jIVDtMWuJ5EaN55iC+lgQyoAAsSbnuIAPPPWuHYcLJZw81VM9sPZZCQCwkgPLY5xkZ06h6OPOtNWV4sTYXLXYBNrPgXYGTyXUaUugPm6QEkx0Co3RWoNJJZozBmRSw6MVBI+o4yK4jg8Gc8mLI3zoXr/CpUcgZQykFSAQQcgg9CCOor1QcY7NFYsqKGPVgoBP1nqa8wcOiRmaONFZveZVUFvrIGT++pFKCMbCIPzOWgcZ7+lcjPXvYyPGqTsMTJDNcnOLyeSdMj+q7scJ/fFGjf465dobw3chsLdjvj2uVf6mE9YgfCaVdgOqqSx+HOmhhVFVUAVVAVQBgAAYAA8ABQe6quN9nY7nQxLRTRZMU8Zw8ZPUA4IZT4owKnxFWtKDEcN7V3sc01vc2vtDW5GZLdlVnjYZjl5MrAYbDA6HbDIwxsM2g7cRY71vfKfL2K5P/dYyp/ca+drbZojHfQqWktsiVVG8ts2OamPFlwJF9Y8fEav7a4WRFeMhkcBlYbhlIyCD4gjegz57S3Mu1pYyjO3MuisKD105aVvq0D6xWbuuDXf4SjNxdI1wUMloWiHs+oD5aDlai6SBcMsobWVL9QpFfpNVPafgxuYNMbBJo2EsDn4Jk3Qn6J3Vh4q7DxoIll2tAkWG+jNpOxwmo5jmP6GbAVz9BtL/AEfGovbrhs1wsMWnNmZFa60ZMjRr3hGIwO8jOF1aTqx0U1ZcLu4uIWYM0SkPlJoZAG0SKdMkbA9SrgjPoCOoqB+B7qz3sXNxAP8AlZ3OpR5QTtkj0STUPAMgoOvBWtzI5t7jXF3Y0i1FkilGp2C56MAq/J57gQ4C6jVB2JnnliQiR/bYJzDfrK7uuMsWYIW0qCukxlAAOm65q7jvoL505bPBeWxLiOVSHiLDS2uInEkbKSupSRg91gd66cL4OLSW7vLqaPXccvmMF5caJEpVfedjnBJLFvIDGKDhxK8tLl44L+IwSsWNsZGVGbBA1wyo2Y5N1OnKuNWCK9cy8svf1X9uPiUAXEY+kowtyB5rpf6LmoXZOxF88/ELhMrcrybaN1B02gOxKkYzK3fIOdtNa6xs1iiSNM6Y1VF1Ek4UADJO5OB1NBw4TxqG6j5lvIsi5wcdVYdVZThkYeKsAR5VMkkCgliABuSdgB6nwrHds7WPnJ7IrLxOQfJtCwQhAQC9wSCrW6nAw6tk7KMnabb9iVlw/EnN7J10uMQofoQe5/ifU3qOlB1m/lB4erafa4WPlG2vH/t5xXaw7a2MzBIrqFnJwE5ihifRWIY/wq4hgVFCooVRsAowB9QHSuN/wyKdNE8SSofhkVWH8GBoJNVPGe08NsVRtUkz7pBENcj+oUe6vm7EKPEiqPivZK4gib8E3EkS+NuzBlxnJEDyhvZnIyB1TJ90dasOxUVryC9ojKzMVn5uTNzV95Z2YljIM+JIwRjYigjS8LuLpS/EJPZrcDJtoZMErjfn3AwSMZykelfNmFernjsdvZS+wwlUgQFNMLBNBYBpI1AHNVASxC9cde8DU3tf2c9ttmjVikq4khcE4SVSGRiOjAMBnIOxNVHZ3tDJPD7ZcyrAIOZDPbgbJKpAYOxOTJqUFQB7shHeLAgIfCO2XDnuFzxJbgsytGsulTHLpKZjKogXUrEFT5+pqZcqbDigkRWa34h3ZURWYx3KLlZQq5Ol0GliBsVUk13veHzX8EkM0EMcE6riR88wI6gkckp3JkJKhi2xAbT8NTOIdq0WQwWkZu7ldmSMgLFn+2lPdi6e7u5xspoL2SUKpZiFUDJJOAAOpJPQVmn7Sy3WV4ZGHTobqUEQjz5a7Ncn9XCfT8K9Rdk2uCH4pIJyDlbdARBGfDuHedh86TI8Qq107WXj6Y7O2JWa6ygZf6mFcc6b0KqQq/TkT1oMz2P4ZdxCZ+HzrJbLIUSKcBUmZWPOkhMQxbR8zKIqqy/Jk47wNaQdr5E2ubG7jPiY0E6/uMBZsfWin0q9sbJIYkiiULHGoRFHgqjAH8K70Gcbtsh2itb6Q+QtZU/+U4RR/GqqPi19fXUlsF9hhiVWmdXSSYF/diBAMcLlO8SOYVBXcFhjS9o+Mi1t2k063JCRRjrLK50xxj62IyfAZPhXnszwU21uEdtcrkyzSf2kz7u31Z2A8FVR4UEnhPCIraIRwIEQZPiSzHqzMd3YncsSSamUpQKUpQKy/Z78juXsW2iYNPaH9Hq+VgH/AEnYED5kij4TWoqm7U8HeeENAQtzAwmt2PTmKD3W+g6lkb0c+QoLmlQOBcXW6t45kBUON1bqjgkPGw8GVgVPqpqfQZe7/Ir9ZRtb3rLHL5R3OAsUnoJFAiJ+csXma1FQOLWcVzHJbS7iRO8viFJIDL5EMMgjoQD5VB7J8UeSN4bk5ubVuVMdhr2zHMB4LImG9DqHw0EvjPZ6G6C85O8m8cikrJE3zo5FIZD9R38c1U+03lltMGvrf+0RRz4x+kiXCzj6UYDfQPWtRSgr+BX9vLCrWbI0Q2Gjop8V0/AR80gEdMCuvFuJJbwSzSnCRI0jY64UZ28z4AedV3FeyaSSGeB2trn+2ix38dBKh7sy+jDI8CtZ7j15dObazvIV+WuYgZ4jmKVIyZmUqx1xOREBoOoEE4Y7igv+yfCXSNp7kflVziSb6HzIF+hGp0+p1N1Y1fVkp7yd+LtarO0cQtVuAFSIkOZmTGWQ93ABx1z41X3/AGquYo+JQSMouLKA3UUqKAJo9DFSyNqAYMulsbHqMUG9pWV4FxEzG303wkkaPmyRfIHK6AGI0IGTTI6dT6eNe+xPEpp1vOdIX5V3Pbp3UGEjbCnuqMt5k7egoNPWW7QJ7Hcx3ybRyFILseBRjpinP0o3IBPzHb5oqu4l2nltoIXnldYXuZoprnQh5KJJKkWwTSoZlVS7KQN+mRi5jsWurO5ilmW4inV0hkXRvE8SgZKd0sHL94Y8NhQaGsrfx2NlcPO6l7q5bWsagvI7KoUcqIdMKMF8Dr3mqD2e4tfX9pbmMeyxtFGZLiQBpJG0DUYYt1VSc4kkz5hD1rScF7Nw2uoxKTI//Emcl5JT9ORtz6DoPACgq/wbd3u92xtID/y8L/KuPKadfcB+ZF5++elX/DuGxW8axQRrHGvRUAAH7h4+vjUmlBzubhY0Z5GCogLMx2CqBkknwAG9Z/slbtKZL6ZSHucCJWG8VsuTEmPBmyZG9ZAPhFc+0P5ZcpYrvEoWe7P6PV8lAf8AqupJHzI2HxCtDb30bs6xujNGdLhWBKNjOGAPdOPA0HelKoe1vE3VEgtji5uiYoj/AGYxmScjyjTf1YoPioItj+W37Tne3sy0UPlJcY0zS+oQZiU+Zl9K1FReFcMjt4Y4YRpjjUIo9B4k+JPUnxJJqVQKUpQKUpQKUpQZc/kXEPK2v236YjuwNvqEyD7cY8Xqzvr2cy8qCMDuhudIcoATggIpDPICPdyowQdW+K78c4Ql1byQyZAcbMvVGByrqfBlYBgfNRVbwLi009rKjaFvYNUMgIOkTBe7Jjry3BWQejY6g0FB2XA9s4hfTzM8cH5GkkjAZEfenYDZFUy4UaQB8l4kk1adoJhE0PE4DqjVAtxp/rLRu8JOm5iY8wfRMg8aztvZGxaCxtYm4jdxKJC0rCOG21Mx5rAAgSs2oj3pDv3sYFbHhl9NkQ30UKNIGKmF2eN8e+p1opVsHOMEEZOdiKC6RwQCDkHcEeI869VmOyrm2lk4e5OIhzLUn4rYnATPi0LfJn6JjPjWnoFZztkxQ2UvwxXkWr0EqyQD/wCUy1o6r+P8IW6tpYGOkSKVDDqjdVceqthh6qKCjn4fcLxZrpIdcRtVtx8ogJYStJnB+HDY89ulQr7slcSRcRmkCNdXsBto41buQx6GVRrYAsSzFmOPQDbfQdluMtcQfKgLcRHlXCfNlX3sfQYYdT4q4q5oM5wyKdVtk9mVGjVY3lZ0OlAq69IXdixUAZx4E9MGPwjh1xZSXSpCJ4555LmNlkVdJlwWSQNuAGBwy6sg9BitXSgz0dlcQxxKESdW5rXKagMmR9Z5eoYYBmYYYrlTuc4FQez/AAgcOivpyogt2JuEtwciFUi7527ql2BbSpIAAwfAa+sv2tf2mSPh6b87Elx9C1Vu8D5GVgIgPEFz8NBO7FWZi4bZxsMMlvEGB8G5a5H8c1dUpQKgcc4utrbyTOCQg2VersSAkajxZmIUerCp9ZcflvEPO2sG9MSXZH/cQoftyeaUHm0t5bKyeRwHu7hw8rAEqs0rKgzjcQQrpGfmRZ8arrLi8/C0EfEIuZbrnF7ArHqSWe5i3ZGLEsXXUpLeFO0PaFIbxuel288eBaQ26y4lRkQu2U7j/KZVhISFEYIXfJs+BcdvGnWO/tY4BMjvFy5eYU0acpL3QNWGyGXbbHlQXtlxaKaLnRSK8WCRID3SB1IboQN9/Q+VUnZWM3EknEJARzhy7ZT8FqDlWxjZpW+UPpyx8NcePW6ytDwyAaYige405AS1U6RFt0MzDR+osh8K1aqAABsBsAKD7SlKBSlKBSlKBSlKBWX7Rj2S4S/XaMhYLsfotR5c5/6Tscn5kj/NFaiudxAroyOAysCrKRkMCMEEeIIoKG8le0lmmS2kuUnKu3I5ZdXVFjwVd11IVVSCCSCWyOhrPXPHplkN9xJVtIoI5Da2pbXLI5XvSyBM7Bdgo93WxJGMm34BrVZuHPIySwLmCXYs1u2eTJvszRkctgQQTGCdnqm7bW0Efsto7b3cge5kclnkggw7IW94630IqKMd4hV8KC/43byXFrBd26FbmELcRI2ASGQcy3Y+GtCU9GCn4au+E8UjuYI5oTlJFDL57+BHgwOxHgQRUXh97PJLqMXLtyuF1nEhbOdRQDuIRtgtqyBlV3qss/yK/aE7W96zSw9cR3OC0sXoJADKo+csvmKDUUpSgoONcDkEourIqtwAEdGyEuYwciOTHusMnRIASuSCCCRXThHa6GZ+S+YLke9bzYV/rXfEqfTQsKu6x3F+EQ3PGFjuIklT2JzpdQwB9oTcZ6H1G9Bsc18zWc/mJCuBDNeQgdFS7n0j6ldmA/dT+YNs3/HM9z44uLiaRf8A22fQf3rQfLzteJGaHhqi6mGzOD8jAfOWUbEj+zTLnyHUT+z/AAAWyuWcyzynXPMwAMj4wNhsiKNlQbKPMkk13Ye3VDfJGoRFvHCqoACjlQ7ADYCtPQKUoTQUvari7wwhYMG5uG5MAPTmMCS7D5kahpG9Ex4iqfjNxDw2yhti0ixsdEs4V2KIcmWaRkB0NIxI1nGGl1fCak8Ab2qeTiDbxKGhtBgn5IH5SYDxMrqMYHuRp841a8L44k/cdTFNjLQSDDAdM46OvhqUlfDNBE4PxEvrFvy5LREAjm5rHU+klgGOrXGMr39Wx1Lg6ajWFzFBatxCZ5mDxiQc7BeKNlUiBAMDJbH0mYqCThccpf5PY0mDWjvbwyMfabdD8lMmDkcsgiNi2kEppyuoeNdbn8tvxGN7exZZJPKS6wDHH6iJSJD9Jo/mmgl9k+FPHG81wB7TctzZvHRthIQfFY0wnqQx+Kr2lKBSlKBSlKBSlKBSlKBSlKDP9rbF9Md1bqWntCXCjrNEcc6D1LKAV+miVNs0tpjHeRhGaSNQk2N+W26hSd1BLdBjJO9WdZKztVt7mWxlUG1vBJLAD0DHJuLf6jkyqPJpB0Sg98Z7exrKbayU3d2cjlxlQsZwd5ZT3Y8YO27bdK6yWb31k0NwRFdRadTJvyrhMPHNHnGVzpcehKnxFQ+HcFSKBbNVa09nkQpOiKBJgjS6OcqZXU6HyCSWcYIINeo+0SpeXfLgZ0txEl1OZBkYQsAkeO8qK7M26nvNgMdqC57M8aNzAGddE0bGKeP+zmTZ1/VOzKfFWU+NW1Zfi/5HeJdjaC4KQXXkj50wTn955THydD0StRQKzL/02v7E/wDuErTVmX/ptf2J/wDcJQe73+UOwhkeKe6jikjOlkc4IP8A+EEH99SOD9tLO7kMdrOkzBS50HOlQVG/luw/71Fm4dK8N7CsSq8jScuRyNLLIvvZUFsrkjSQD3fI5qels5ukcxhVSF1ZgwwXd4jpUYBIAQ7kDqKCF2P9/iH7ZJ/pQ1o6znY/3+Iftkn+lDWjoFZrtbcNM0dhCSHuQTMyneK1XaVvRnyIl9XJ+A1e8QvkgieWVgscal3Y+CqMk/wrP8ChlSC4vZoybm4Uy8o9Y40UmC39CBu305H9KDt2ga8hjROFwwEIoB5hICqMBUjRSNRAycMyjAAyc7UA4Jc8QHy3ElXlkExw2qxyQv4d6ZmkifyIAJHQkGpcfYqz4hbx3HMleWRA63Uc0iuGI6rhtKAHPcxhemBUzs3w1pABfaZrixmaJZ8AGVdCsjNjx0yDK5xrTPUA0EzjHEHsrNVVmuLhyIYOZp1SzNnTq0Ko0gZZiAMKjGpnZ7gwtbdIgS7DLSOeskjEtJI3qzkn0zjwqp4L+WXj3h3gg1W9r0wxziecfrMOWp+ajHo9aigUpSgUpSgUpSgUpSgUpSgUpSgVU9puCm5gKo2iZGEsEn9nMm6N+r1Vh4qzDxq2pQZWK59shtruOEGe2d9cJIDI+l4pogx2DqTkE4DaRuA2RH7O9mZJBfvex8oX02rk6wSIlRUCyNGcd4A6lViMHGdzUq9/Ir9Zhtb3pWKbyjuMaYZfQSDETHzEXrXzjHZi4u52Se5dbHAIii7jSk51JJKDq5Yx0XTkPgnbJBwnikN0bqwmeCYxjSwi2UwuCugjU2l03RgCcdw7asCR2SvnAktLhi09oQhc9ZoTnkzepZQVb6cb1Kg7MQxG3FuogS3LFUjUDVqQqVY+KnOojqWVDnu7we1tu0TR38KkvbAiVVG8tq2DKvqyYEi+qEfEaDS1mZP6bX9if/cJWit7hZEV0IZXAZWG4ZSMgg+II3rOv/Ta/sT/AO4SgouOXckL3MVnbSfhG7lKrOIjoWNgoWYzY0hY4wO7nOtScHOTa9l+AR2dwIreOYKsJ58rh8XE2tMOS2zyf8Qlh4OACQML0u+0d+ssixcNaeNXKrILiGPWB46X3GDkeuM1x4Le3EvEA1zZm0Jt5P66OTm4khxkRnAK56nfv0E3sf7/ABD9sk/0oa0dZzsf7/EP2yT/AEoasO0XGha27Sadb7JFGOssrnTHGPVmIGfAZPhQVXF/y29W1G8FsUnufJ396CA+e45rDyWMdHqw47rQrKtxHCIwe5LgJITjOtsgqQBsR01EkN0H3s7wM29toZ9U0haSaUY78z7u4yOgOAoI2VFHhWek/kvtopDLBbw3BO7x3WZCx80lk1MjHqQwZSfm7mgqezkNlLdyJYX0lnMxLyW1vNBJE5O7PEGR03wc6cMB1Va0nHlMccVhaMyy3RYGTJLRxdZ7gsd9fe0gn45V8BVlwm6hS3aUQi1jTXqDKiaRHkMx0ErpBDbg4IGRsQah9krZpDJfTKVkusctWG8NsuTFHjwZsmRvpSY+EUF7ZWaQxpHEoVI1CKo6KqjAH7hXelKBSlKBSlKBSlKBSlKBSlKBSlKBSlKCJxbhkdzBJDMNSSKUYeh8QfBh1B8CAarOyXE3eN4Lk5ubVhFKenMGMxzgeUiYb0bWPhq+rMdqkNtJHxBAcQjl3IHx2pOS2MbtC3yg+jzB8VBp6V5RwQCCCDuCOhHmPMV6oMv2d/I7l7BtoiGntD+j1fKQD1idgQPmSKPhNen/AKbT9if/AHCVN7VcIeeENBgXMDCa3Y9OYoI0MfmOpZG9HJ8BWWXtjbfhCC6lkEKSWTjS+zCQXCBotPVpFYMpVQTlTQfoVRvwcnO52DzNPLyWY4UkEgAnAyQCcDfAql/noGPyNneyj5wgKA/Vz2jJ/hXk9u4kz7TDdWwHVpbd9A+uSPWij1JFB67H+/xD9sk/0oa5WX5bftMd7eyLRQ+UlxgrNL6iMZiU+Zl9KobHj2pLtLGRWmvb2SOCRCGCryYTJPkHBWNMn1bSvjW74VwyO2gjhhGEjUKo8cDxJ8WJ3J8SSaCXSlQOO8YW1t3mcFtI7qL70jkhUjUeLM5Cj1NBTcf/ACy6SxXeJAs936pn5KA/9R1LMPmRkfGK1FU3Zbg7QQkzENcTMZp2HQyNjurn4EUKi/RQVc0ClKUClKUClKUClKUClKUClKUClKUClKUCvjoCCCMg7EHxFfaUGY7LMbaWTh750xDm2pPxWxOOXk9TC3c/VMR8a09UXazhbyRpNbDNzatzYfDXth4SfBZEyvodJ+Gvt12sjHDjex99OXrRehZzssZHg5kIQjwO1By4zxqV5vZLHTz8BpZWGUtUbozD45W30R58NRwBv24D2Pt7Qs8a653JaSeTBkkY7klsbAn4VAX0qB2ZnjtYWVy0kxZ3uZlUkPcBdcoyOmkDSoOO6gUdKnQdsrd9GkvlzEoUowPyylomwfhYK3e6ZUg4IIoLylUtt2tgfONYISWQAow1LC+iUr4HS+AR13B6EGvg7WxExgLMeavMTETd5QqMSPqV1/eSOoNBF4n2LTnG6sdNteYI5iqNEoJBKTIMa1JA7wwwwCDtip3Z/j3tAdJE5VxCQs0ROdBIyrKfjjYAlW8cEbEEDvb8bjdNahiOa0Hu/Gshjb9wcEZ9M9KzXHuKIGi4hAG+QVTK2k4mspGw5B8dB+WGdxoOw17htay6/lvEM9bawYgeUl2Rgn1EKHH68h8Uqb2q4w8MKpb4NzcNyYAdwHIJMhHzI0DSH0THiKm8E4Qlrbxwx5KxjGT1djuzsfFmYlifNjQTqUpQKUpQKUpQKUpQKUpQKUpQKUpQKUpQKUpQKUpQK/PeO8Okhvre3QE2l5dpc+kU0QaaRP1ZGRJAPnLL5iv0Ks324OhLWfOFt7qF3PkjkwsT6ATFv8NBFk4VzbmV4XhSQiRZRHKfllKskfNi04Do2n5TcjQV3BwPEfZxI4LII0IdZLdncyH5YxxlQqMQS/0V2HXGK+WFlPEWWFZBG6EKJFUtaO8i5VHBHNhALPgnK8tQD3gF+WvAGFvLZSxM0CzqYmQaRynIk7uHLIYpCwBzkBUI6bBxsOzrQCVjLASyTRS6pDiLmzPJGUYrmPPMAdMANpRhuO9JtxHG9gXuLYC3haJ/lh3iyooKZHeGYm648fKuacMu1kgkuBzhb3DFimMzRm2Ecdxo276kkMg8SxUe6KsuMWRdrRooSMXSyvgKCF5cgLsM+bD136daDjw2PQHUSwNAtw85kEm45khmCMuNKnU4GdW64ON9uPDOBpquIWaJFniKy28UhZTI2RJKsbAcrIcZAGDqBO+7d4rORJLuPltieeOSNlA0hOTAhyc90qYm2O5GMZzUG7leza4uFDiBFuZnSUKeW+SweGQb6Zm3MZzu2e77pDj/ACZxyXUMF9cggiBLeBW6hAq82Y/SlkX7EaeZrd1VdlOHG3sbWF9mihjjb9ZUUN/3zVrQKUpQKUpQKUpQKUpQKUpQKUpQKUpQKUpQKUpQKUpQKjcT4clxDJDKMxyo0bDzVgQd/A4PWpNKDP8AZPijsrW1yfyq1wkhP9an9XcL5rIoyfJg6+FaCqfj3Z/nlJInMFzFnlTKM4B6o6/1kTYGUPkCCCAagR9sTB3OJxG1Ybc4Za3f1EuPks/NlCkebdaDT0qPZ8QjlXVDIkinoyMGH8VJFcOJ8et7YZuJ4oh9N1XP1AnJPoKCfWW42/tt0lmm8ULJPdnbHdIaG39WdwrsPBE398Ufjdxed2wRoYj1u5kK7foIXAaRvJnCoOvf6VdcF4LHaxCKEHGSzMxLNI7btI7Hd3Y7kn/xgUE+lKUClKUClKUClKUClKUClKUClKUClKUClKUClKUClKUClKUCvhFKUFJd9hrCUlpLK2ZjuSYY8n6yFya78O7K2du2q3tYImHxJEin7QGaUoLWlKUClKUClKUClKUClKUClKUClKUH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3810" name="AutoShape 26" descr="data:image/jpeg;base64,/9j/4AAQSkZJRgABAQAAAQABAAD/2wCEAAkGBhQSEBQUEBQWFBQUGRsVFxcXGBgdIBYYHBgaHRoYGxoaHCYgFxkjGhwaIS8gIycpLC0sFiAxNTAqNSYrLCkBCQoKBQUFDQUFDSkYEhgpKSkpKSkpKSkpKSkpKSkpKSkpKSkpKSkpKSkpKSkpKSkpKSkpKSkpKSkpKSkpKSkpKf/AABEIANQA7gMBIgACEQEDEQH/xAAbAAEAAwEBAQEAAAAAAAAAAAAABAUGAwIBB//EAEoQAAIBAwIDBQMGCQoFBQEAAAECAwAEERIhBRMxBiJBUWEUMkIjUmJxktIVFyRUY3J0gZEHFjVDU1WClLO0M0RzobE0k6Ky0YP/xAAUAQEAAAAAAAAAAAAAAAAAAAAA/8QAFBEBAAAAAAAAAAAAAAAAAAAAAP/aAAwDAQACEQMRAD8A/ca4X1/HDG0kzrHGgyzMQAB6k18v75IYnllYJHGpdmPgoGSaz3CeEPdut3fKRg67a2bpbj4ZHXo1wRuSfczpG+SQ9r2lubj/ANDaExnpNdMYVbyKR6WlYfrKgPga6LbcTIyZ7JT5C2nYfa9pH/itFSgzR4lxGHea2iuUHVrWQq+MdRDNgH6hLn668x/yk2ByGn0OvvxvHIrxnydCuVP11p6pePdnBMRLC3Juox8nMo8OvLkH9ZET1Q/WMHBoI34xLD85X7L/AHafjEsPzlfsv92pvZzjftMbcxeXPC3KniznRIADsfiRlIZW8VYeOQLbFBnPxiWH5yv2X+7T8Ylh+cr9l/u1o8UxQZz8Ylh+cr9l/u0/GJYfnK/Zf7tSe0XamKx5TXAcRSOI+aNOmNmzjXlgwXb3gCB44qZecUEckKaHbnMVDKUwpCs3eywONKnoDQVX4xLD85X7L/dp+MSw/OV+y/3akJ2nD8xreGWeOJmRnTRhmXZ1jDuDJpOxIGMggEkEVH4h27toreC5JZradlUTLp0x6sgGQFg6gEEHunSQc4xQPxiWH5yv2X+7T8Ylh+cr9l/u1aXnFRG8KhGfntoVlKYB0M+TlgcaUbcA1x7Q8fW0RHeORw8iRDRoyGkYKudbrsWIGfCgg/jEsPzlfsv92n4xLD85X7L/AHamTdoRGJGuIpYI442mZ35ZXSmNQ+TkY6sEHGN/DNeU7REOqyW80etGdSeWRhACVOhzpfB909d8E4OAi/jEsPzlfsv92n4xLD85X7L/AHa8r2zJnWD2O6ErxGcITbDuBlU5PtGAdTAYzV/Z3HMjR9LLrUNpbZlyAcMAThh0O/WgovxiWH5yv2X+7T8Ylh+cr9l/u1o8UxQZz8Ylh+cr9l/u0/GJYfnK/Zf7taPFZ7tBxSVpVs7M6Z5F1yS4BFtDnHMwdmkYgqinbIZjspBDj+MS1c6LUvdzf2UCMWHqxbSka/SdgPrr2s3E5cEJaWy+UjSzt+8Jy1B+pm+urXg3A4rWPRCDudTuxLPI56vI53dz5n/xtU+gzrw8UXdZbKX6Jiniz/iEsmPsmvC9sTCwXiMDWmTgS6hJASTgDnKBy8/pVT0zWlrzLEGUqwDKRggjIIPUEHqKD6DnpX2siEPC5FCknh8rBNJOfY5GOF0n83ZiFwfcJGO6SF11Bl+1DCa6tbU7xjVeTqATqSAry00gd4NM6Njx5JHjU/hfa+1uDGIpDmZS8WtJE5qj3ihkUB8ZyQMkDfpUW3Ufhi4J+G0twPqM10W/+o/hWY7FcOX8HcOvbmYcqygZ0RVA7zIUJdix1kLkAALu2+dqDejjEJaZQ4LW+DKN8plNYyPVd9qr/wCettqZTzgyqsjA21yNKMSFdsxd1SVbc/NPlWagjksr+3nuVjjS+BtpyJNQacl5YWIKL48yIbnZkHhV1ZsDxu6G3/pLfb/+tznb94/jQT27WwAyj5U8glZdME5CEKGwSIyPdIO3gRX2+7W28MjpIzhokEr4ilYLGc4kLKhGjutvn4T5Vm+HE+1cUK3SQKt0jNqCYKi2ty2WJyoKgrnw61C7SSTSXt2bMglrC3JQL33iM1xrEWThJeWTp1KwyQCN6C/v5Fiv7S6iYGK8HsshU5VzpaW2k22OMSID4iYeQrVVgu0N7bR8FtpbQq8EElm0JLfClxCMMxzpOnIORkb5FW1t2jvJEV4rJHRhlWW7iIYeYIXBH1UGnpWd/DV9/d4/zUf3afhq+/u8f5qP7tB07ULEz2kc2grJMyFXIw4NtcArg9c5xj1rOcPtJ7S9trF9T24aSS0nJyUQQSKbdydy6ahpPiv6tXrcWvT14cp+u5j+5X08Yvv7vH+aj+5QVX8nl5HZ8MW3unSGW0LpMrsBj5R2DjONSOpDBhsc+ear+z9jy7K2W7UItzeyyiGXAxFKJisZVvNTkr9LBrRPxK8JBPDkJXoTcxZH1HRtXpuLXp68OU/Xcx/coKKwtJrK9tLJg0lpzXktZTuY1FtOGtnJ3OnUCh8VBHw7WH8qMqi0hDOEzdW25KjGJ0JI1bbDfcEbb1OPGL7+7x/mo/uV8bi16evDlP13Mf3KCLdcQtkFyJ7r2tHgLPETG2mGMPzGxEqgKdYG4yTjGfCt4Er2d7bW9tdC8sp1kKo7CR7VUQkOsq7tCTiMBumpQCau14pejpw5R9VzH9ykfE71SSvDlBbckXMQyfM9zegh3E6/ziiGpc+wyjGRnJuIiBjzwD/A1sazf4Vvc5/By58/aY/uV6/DV9/d4/zUf3aDRUrO/hq+/u8f5qP7tPw1ff3eP81H92g0LsACTsBuT5CsV2V43EirNPr9o4kWukCxSOTCMCJAUQ7JCY8jzcnxqN227XXMFjPz7ZINcUiKxuo86ijAaV05dvHA8q9X0GL3g6QyBMW9wFOFOwit8YB26Cg00Xaq3aSKMF9c2sIpilBPLOJM6kGnSfnY6jGcipHCuORXPM5JY8p2ifKOuHXZl7yjJHpkVm+IoU4nwlJXDyCG6DNsNbCOHLY9Tk4rz2L4tDEnEGklRQt9dE5YbDWPDNBe3Pa23jNwHZwbVQ83yUp5aEEhshcMCAT3c7A1Lm4vGsaSNr0yFVX5NycuQFyoXK5JHUDrvWE4zGZJe0CRjU7WcICjckmC4wMDfPp61pX4nFLb2YidXMrwsgUg6lUq7EY8AqknyoO/E+MWsiyQTanjdvZnIjkKa5MJyy6rpDEsF67E4yDtXjsTeu9ry5m1S2zvayMerGJsK59Xj0P/AI6zV67Wsj3NlKs1tJdBLizfBKztOEdoCN1k5nf5Z2O5GNq0PZs4vOJgdPaIm/xG0gz/AOAf30HPiqCLilvI4zHdRPZtnGOYp5sIOfNeePrI86v/AGCPRo5aaOunSuM+eMYqN2g4MLq3aIsUJwySDrHIhDRyL6q4B9cY8ai9m+PGYNFcKI7uHAmjHQ+UsefeifqD4bqdwaC1mso3ADorBegZQcfVkbUWzQOXCKHPVtIyf34zXalBDbg8BOTDESepKL/+V2WzQPrCKHPxaRn+OM12qFxfi8VtC0s7aUX95YnYKoG7MTsFG5JoKPtDAr3VlaxqF1TG8lCgDuQDIY48TO0I367+Vdbnsjy3aXh0nssjHUyadUMp+nCCNLH58ZVvPV0rp2Y4bJqlu7pdM9xgBOvIhXPLhz4tuzORsWc+Ciru7ulijeSRgqIpdmPRVAySfQCgorTtdodYeIR+yzMdKMW1QzH9FNgDUfmOFf0PWtFWP4Vx9rizR+I2w5FycLka8xu+mHnREHSXBQ93UuW301I/AdzZ78Pfmwj/AJSdjsPKCY5aP0R9S+Wig1FKp+D9qIbhzH3orhRl7eUaZFHmBnDp9NCy+tXFApSlApSlApSlApSs9e9rgZGhsYzdzqdLaTiOE/pZsFVP0F1P9HxoL24uFjUvIwRVGWZiAFA6kk7AetZv+cU93tw1AIj1u5lYJjzhj2a4/WyqeTN0rlPwNBpn4vOs7AjRFgiFH+FY4dzNJnoX1sT7oXpU7gHaRrs64YwLYM8RLsRKJEODqi09xcgjDNq3U6QKBZ9jIVDtMWuJ5EaN55iC+lgQyoAAsSbnuIAPPPWuHYcLJZw81VM9sPZZCQCwkgPLY5xkZ06h6OPOtNWV4sTYXLXYBNrPgXYGTyXUaUugPm6QEkx0Co3RWoNJJZozBmRSw6MVBI+o4yK4jg8Gc8mLI3zoXr/CpUcgZQykFSAQQcgg9CCOor1QcY7NFYsqKGPVgoBP1nqa8wcOiRmaONFZveZVUFvrIGT++pFKCMbCIPzOWgcZ7+lcjPXvYyPGqTsMTJDNcnOLyeSdMj+q7scJ/fFGjf465dobw3chsLdjvj2uVf6mE9YgfCaVdgOqqSx+HOmhhVFVUAVVAVQBgAAYAA8ABQe6quN9nY7nQxLRTRZMU8Zw8ZPUA4IZT4owKnxFWtKDEcN7V3sc01vc2vtDW5GZLdlVnjYZjl5MrAYbDA6HbDIwxsM2g7cRY71vfKfL2K5P/dYyp/ca+drbZojHfQqWktsiVVG8ts2OamPFlwJF9Y8fEav7a4WRFeMhkcBlYbhlIyCD4gjegz57S3Mu1pYyjO3MuisKD105aVvq0D6xWbuuDXf4SjNxdI1wUMloWiHs+oD5aDlai6SBcMsobWVL9QpFfpNVPafgxuYNMbBJo2EsDn4Jk3Qn6J3Vh4q7DxoIll2tAkWG+jNpOxwmo5jmP6GbAVz9BtL/AEfGovbrhs1wsMWnNmZFa60ZMjRr3hGIwO8jOF1aTqx0U1ZcLu4uIWYM0SkPlJoZAG0SKdMkbA9SrgjPoCOoqB+B7qz3sXNxAP8AlZ3OpR5QTtkj0STUPAMgoOvBWtzI5t7jXF3Y0i1FkilGp2C56MAq/J57gQ4C6jVB2JnnliQiR/bYJzDfrK7uuMsWYIW0qCukxlAAOm65q7jvoL505bPBeWxLiOVSHiLDS2uInEkbKSupSRg91gd66cL4OLSW7vLqaPXccvmMF5caJEpVfedjnBJLFvIDGKDhxK8tLl44L+IwSsWNsZGVGbBA1wyo2Y5N1OnKuNWCK9cy8svf1X9uPiUAXEY+kowtyB5rpf6LmoXZOxF88/ELhMrcrybaN1B02gOxKkYzK3fIOdtNa6xs1iiSNM6Y1VF1Ek4UADJO5OB1NBw4TxqG6j5lvIsi5wcdVYdVZThkYeKsAR5VMkkCgliABuSdgB6nwrHds7WPnJ7IrLxOQfJtCwQhAQC9wSCrW6nAw6tk7KMnabb9iVlw/EnN7J10uMQofoQe5/ifU3qOlB1m/lB4erafa4WPlG2vH/t5xXaw7a2MzBIrqFnJwE5ihifRWIY/wq4hgVFCooVRsAowB9QHSuN/wyKdNE8SSofhkVWH8GBoJNVPGe08NsVRtUkz7pBENcj+oUe6vm7EKPEiqPivZK4gib8E3EkS+NuzBlxnJEDyhvZnIyB1TJ90dasOxUVryC9ojKzMVn5uTNzV95Z2YljIM+JIwRjYigjS8LuLpS/EJPZrcDJtoZMErjfn3AwSMZykelfNmFernjsdvZS+wwlUgQFNMLBNBYBpI1AHNVASxC9cde8DU3tf2c9ttmjVikq4khcE4SVSGRiOjAMBnIOxNVHZ3tDJPD7ZcyrAIOZDPbgbJKpAYOxOTJqUFQB7shHeLAgIfCO2XDnuFzxJbgsytGsulTHLpKZjKogXUrEFT5+pqZcqbDigkRWa34h3ZURWYx3KLlZQq5Ol0GliBsVUk13veHzX8EkM0EMcE6riR88wI6gkckp3JkJKhi2xAbT8NTOIdq0WQwWkZu7ldmSMgLFn+2lPdi6e7u5xspoL2SUKpZiFUDJJOAAOpJPQVmn7Sy3WV4ZGHTobqUEQjz5a7Ncn9XCfT8K9Rdk2uCH4pIJyDlbdARBGfDuHedh86TI8Qq107WXj6Y7O2JWa6ygZf6mFcc6b0KqQq/TkT1oMz2P4ZdxCZ+HzrJbLIUSKcBUmZWPOkhMQxbR8zKIqqy/Jk47wNaQdr5E2ubG7jPiY0E6/uMBZsfWin0q9sbJIYkiiULHGoRFHgqjAH8K70Gcbtsh2itb6Q+QtZU/+U4RR/GqqPi19fXUlsF9hhiVWmdXSSYF/diBAMcLlO8SOYVBXcFhjS9o+Mi1t2k063JCRRjrLK50xxj62IyfAZPhXnszwU21uEdtcrkyzSf2kz7u31Z2A8FVR4UEnhPCIraIRwIEQZPiSzHqzMd3YncsSSamUpQKUpQKy/Z78juXsW2iYNPaH9Hq+VgH/AEnYED5kij4TWoqm7U8HeeENAQtzAwmt2PTmKD3W+g6lkb0c+QoLmlQOBcXW6t45kBUON1bqjgkPGw8GVgVPqpqfQZe7/Ir9ZRtb3rLHL5R3OAsUnoJFAiJ+csXma1FQOLWcVzHJbS7iRO8viFJIDL5EMMgjoQD5VB7J8UeSN4bk5ubVuVMdhr2zHMB4LImG9DqHw0EvjPZ6G6C85O8m8cikrJE3zo5FIZD9R38c1U+03lltMGvrf+0RRz4x+kiXCzj6UYDfQPWtRSgr+BX9vLCrWbI0Q2Gjop8V0/AR80gEdMCuvFuJJbwSzSnCRI0jY64UZ28z4AedV3FeyaSSGeB2trn+2ix38dBKh7sy+jDI8CtZ7j15dObazvIV+WuYgZ4jmKVIyZmUqx1xOREBoOoEE4Y7igv+yfCXSNp7kflVziSb6HzIF+hGp0+p1N1Y1fVkp7yd+LtarO0cQtVuAFSIkOZmTGWQ93ABx1z41X3/AGquYo+JQSMouLKA3UUqKAJo9DFSyNqAYMulsbHqMUG9pWV4FxEzG303wkkaPmyRfIHK6AGI0IGTTI6dT6eNe+xPEpp1vOdIX5V3Pbp3UGEjbCnuqMt5k7egoNPWW7QJ7Hcx3ybRyFILseBRjpinP0o3IBPzHb5oqu4l2nltoIXnldYXuZoprnQh5KJJKkWwTSoZlVS7KQN+mRi5jsWurO5ilmW4inV0hkXRvE8SgZKd0sHL94Y8NhQaGsrfx2NlcPO6l7q5bWsagvI7KoUcqIdMKMF8Dr3mqD2e4tfX9pbmMeyxtFGZLiQBpJG0DUYYt1VSc4kkz5hD1rScF7Nw2uoxKTI//Emcl5JT9ORtz6DoPACgq/wbd3u92xtID/y8L/KuPKadfcB+ZF5++elX/DuGxW8axQRrHGvRUAAH7h4+vjUmlBzubhY0Z5GCogLMx2CqBkknwAG9Z/slbtKZL6ZSHucCJWG8VsuTEmPBmyZG9ZAPhFc+0P5ZcpYrvEoWe7P6PV8lAf8AqupJHzI2HxCtDb30bs6xujNGdLhWBKNjOGAPdOPA0HelKoe1vE3VEgtji5uiYoj/AGYxmScjyjTf1YoPioItj+W37Tne3sy0UPlJcY0zS+oQZiU+Zl9K1FReFcMjt4Y4YRpjjUIo9B4k+JPUnxJJqVQKUpQKUpQKUpQZc/kXEPK2v236YjuwNvqEyD7cY8Xqzvr2cy8qCMDuhudIcoATggIpDPICPdyowQdW+K78c4Ql1byQyZAcbMvVGByrqfBlYBgfNRVbwLi009rKjaFvYNUMgIOkTBe7Jjry3BWQejY6g0FB2XA9s4hfTzM8cH5GkkjAZEfenYDZFUy4UaQB8l4kk1adoJhE0PE4DqjVAtxp/rLRu8JOm5iY8wfRMg8aztvZGxaCxtYm4jdxKJC0rCOG21Mx5rAAgSs2oj3pDv3sYFbHhl9NkQ30UKNIGKmF2eN8e+p1opVsHOMEEZOdiKC6RwQCDkHcEeI869VmOyrm2lk4e5OIhzLUn4rYnATPi0LfJn6JjPjWnoFZztkxQ2UvwxXkWr0EqyQD/wCUy1o6r+P8IW6tpYGOkSKVDDqjdVceqthh6qKCjn4fcLxZrpIdcRtVtx8ogJYStJnB+HDY89ulQr7slcSRcRmkCNdXsBto41buQx6GVRrYAsSzFmOPQDbfQdluMtcQfKgLcRHlXCfNlX3sfQYYdT4q4q5oM5wyKdVtk9mVGjVY3lZ0OlAq69IXdixUAZx4E9MGPwjh1xZSXSpCJ4555LmNlkVdJlwWSQNuAGBwy6sg9BitXSgz0dlcQxxKESdW5rXKagMmR9Z5eoYYBmYYYrlTuc4FQez/AAgcOivpyogt2JuEtwciFUi7527ql2BbSpIAAwfAa+sv2tf2mSPh6b87Elx9C1Vu8D5GVgIgPEFz8NBO7FWZi4bZxsMMlvEGB8G5a5H8c1dUpQKgcc4utrbyTOCQg2VersSAkajxZmIUerCp9ZcflvEPO2sG9MSXZH/cQoftyeaUHm0t5bKyeRwHu7hw8rAEqs0rKgzjcQQrpGfmRZ8arrLi8/C0EfEIuZbrnF7ArHqSWe5i3ZGLEsXXUpLeFO0PaFIbxuel288eBaQ26y4lRkQu2U7j/KZVhISFEYIXfJs+BcdvGnWO/tY4BMjvFy5eYU0acpL3QNWGyGXbbHlQXtlxaKaLnRSK8WCRID3SB1IboQN9/Q+VUnZWM3EknEJARzhy7ZT8FqDlWxjZpW+UPpyx8NcePW6ytDwyAaYige405AS1U6RFt0MzDR+osh8K1aqAABsBsAKD7SlKBSlKBSlKBSlKBWX7Rj2S4S/XaMhYLsfotR5c5/6Tscn5kj/NFaiudxAroyOAysCrKRkMCMEEeIIoKG8le0lmmS2kuUnKu3I5ZdXVFjwVd11IVVSCCSCWyOhrPXPHplkN9xJVtIoI5Da2pbXLI5XvSyBM7Bdgo93WxJGMm34BrVZuHPIySwLmCXYs1u2eTJvszRkctgQQTGCdnqm7bW0Efsto7b3cge5kclnkggw7IW94630IqKMd4hV8KC/43byXFrBd26FbmELcRI2ASGQcy3Y+GtCU9GCn4au+E8UjuYI5oTlJFDL57+BHgwOxHgQRUXh97PJLqMXLtyuF1nEhbOdRQDuIRtgtqyBlV3qss/yK/aE7W96zSw9cR3OC0sXoJADKo+csvmKDUUpSgoONcDkEourIqtwAEdGyEuYwciOTHusMnRIASuSCCCRXThHa6GZ+S+YLke9bzYV/rXfEqfTQsKu6x3F+EQ3PGFjuIklT2JzpdQwB9oTcZ6H1G9Bsc18zWc/mJCuBDNeQgdFS7n0j6ldmA/dT+YNs3/HM9z44uLiaRf8A22fQf3rQfLzteJGaHhqi6mGzOD8jAfOWUbEj+zTLnyHUT+z/AAAWyuWcyzynXPMwAMj4wNhsiKNlQbKPMkk13Ye3VDfJGoRFvHCqoACjlQ7ADYCtPQKUoTQUvari7wwhYMG5uG5MAPTmMCS7D5kahpG9Ex4iqfjNxDw2yhti0ixsdEs4V2KIcmWaRkB0NIxI1nGGl1fCak8Ab2qeTiDbxKGhtBgn5IH5SYDxMrqMYHuRp841a8L44k/cdTFNjLQSDDAdM46OvhqUlfDNBE4PxEvrFvy5LREAjm5rHU+klgGOrXGMr39Wx1Lg6ajWFzFBatxCZ5mDxiQc7BeKNlUiBAMDJbH0mYqCThccpf5PY0mDWjvbwyMfabdD8lMmDkcsgiNi2kEppyuoeNdbn8tvxGN7exZZJPKS6wDHH6iJSJD9Jo/mmgl9k+FPHG81wB7TctzZvHRthIQfFY0wnqQx+Kr2lKBSlKBSlKBSlKBSlKBSlKDP9rbF9Md1bqWntCXCjrNEcc6D1LKAV+miVNs0tpjHeRhGaSNQk2N+W26hSd1BLdBjJO9WdZKztVt7mWxlUG1vBJLAD0DHJuLf6jkyqPJpB0Sg98Z7exrKbayU3d2cjlxlQsZwd5ZT3Y8YO27bdK6yWb31k0NwRFdRadTJvyrhMPHNHnGVzpcehKnxFQ+HcFSKBbNVa09nkQpOiKBJgjS6OcqZXU6HyCSWcYIINeo+0SpeXfLgZ0txEl1OZBkYQsAkeO8qK7M26nvNgMdqC57M8aNzAGddE0bGKeP+zmTZ1/VOzKfFWU+NW1Zfi/5HeJdjaC4KQXXkj50wTn955THydD0StRQKzL/02v7E/wDuErTVmX/ptf2J/wDcJQe73+UOwhkeKe6jikjOlkc4IP8A+EEH99SOD9tLO7kMdrOkzBS50HOlQVG/luw/71Fm4dK8N7CsSq8jScuRyNLLIvvZUFsrkjSQD3fI5qels5ukcxhVSF1ZgwwXd4jpUYBIAQ7kDqKCF2P9/iH7ZJ/pQ1o6znY/3+Iftkn+lDWjoFZrtbcNM0dhCSHuQTMyneK1XaVvRnyIl9XJ+A1e8QvkgieWVgscal3Y+CqMk/wrP8ChlSC4vZoybm4Uy8o9Y40UmC39CBu305H9KDt2ga8hjROFwwEIoB5hICqMBUjRSNRAycMyjAAyc7UA4Jc8QHy3ElXlkExw2qxyQv4d6ZmkifyIAJHQkGpcfYqz4hbx3HMleWRA63Uc0iuGI6rhtKAHPcxhemBUzs3w1pABfaZrixmaJZ8AGVdCsjNjx0yDK5xrTPUA0EzjHEHsrNVVmuLhyIYOZp1SzNnTq0Ko0gZZiAMKjGpnZ7gwtbdIgS7DLSOeskjEtJI3qzkn0zjwqp4L+WXj3h3gg1W9r0wxziecfrMOWp+ajHo9aigUpSgUpSgUpSgUpSgUpSgUpSgVU9puCm5gKo2iZGEsEn9nMm6N+r1Vh4qzDxq2pQZWK59shtruOEGe2d9cJIDI+l4pogx2DqTkE4DaRuA2RH7O9mZJBfvex8oX02rk6wSIlRUCyNGcd4A6lViMHGdzUq9/Ir9Zhtb3pWKbyjuMaYZfQSDETHzEXrXzjHZi4u52Se5dbHAIii7jSk51JJKDq5Yx0XTkPgnbJBwnikN0bqwmeCYxjSwi2UwuCugjU2l03RgCcdw7asCR2SvnAktLhi09oQhc9ZoTnkzepZQVb6cb1Kg7MQxG3FuogS3LFUjUDVqQqVY+KnOojqWVDnu7we1tu0TR38KkvbAiVVG8tq2DKvqyYEi+qEfEaDS1mZP6bX9if/cJWit7hZEV0IZXAZWG4ZSMgg+II3rOv/Ta/sT/AO4SgouOXckL3MVnbSfhG7lKrOIjoWNgoWYzY0hY4wO7nOtScHOTa9l+AR2dwIreOYKsJ58rh8XE2tMOS2zyf8Qlh4OACQML0u+0d+ssixcNaeNXKrILiGPWB46X3GDkeuM1x4Le3EvEA1zZm0Jt5P66OTm4khxkRnAK56nfv0E3sf7/ABD9sk/0oa0dZzsf7/EP2yT/AEoasO0XGha27Sadb7JFGOssrnTHGPVmIGfAZPhQVXF/y29W1G8FsUnufJ396CA+e45rDyWMdHqw47rQrKtxHCIwe5LgJITjOtsgqQBsR01EkN0H3s7wM29toZ9U0haSaUY78z7u4yOgOAoI2VFHhWek/kvtopDLBbw3BO7x3WZCx80lk1MjHqQwZSfm7mgqezkNlLdyJYX0lnMxLyW1vNBJE5O7PEGR03wc6cMB1Va0nHlMccVhaMyy3RYGTJLRxdZ7gsd9fe0gn45V8BVlwm6hS3aUQi1jTXqDKiaRHkMx0ErpBDbg4IGRsQah9krZpDJfTKVkusctWG8NsuTFHjwZsmRvpSY+EUF7ZWaQxpHEoVI1CKo6KqjAH7hXelKBSlKBSlKBSlKBSlKBSlKBSlKBSlKCJxbhkdzBJDMNSSKUYeh8QfBh1B8CAarOyXE3eN4Lk5ubVhFKenMGMxzgeUiYb0bWPhq+rMdqkNtJHxBAcQjl3IHx2pOS2MbtC3yg+jzB8VBp6V5RwQCCCDuCOhHmPMV6oMv2d/I7l7BtoiGntD+j1fKQD1idgQPmSKPhNen/AKbT9if/AHCVN7VcIeeENBgXMDCa3Y9OYoI0MfmOpZG9HJ8BWWXtjbfhCC6lkEKSWTjS+zCQXCBotPVpFYMpVQTlTQfoVRvwcnO52DzNPLyWY4UkEgAnAyQCcDfAql/noGPyNneyj5wgKA/Vz2jJ/hXk9u4kz7TDdWwHVpbd9A+uSPWij1JFB67H+/xD9sk/0oa5WX5bftMd7eyLRQ+UlxgrNL6iMZiU+Zl9KobHj2pLtLGRWmvb2SOCRCGCryYTJPkHBWNMn1bSvjW74VwyO2gjhhGEjUKo8cDxJ8WJ3J8SSaCXSlQOO8YW1t3mcFtI7qL70jkhUjUeLM5Cj1NBTcf/ACy6SxXeJAs936pn5KA/9R1LMPmRkfGK1FU3Zbg7QQkzENcTMZp2HQyNjurn4EUKi/RQVc0ClKUClKUClKUClKUClKUClKUClKUClKUCvjoCCCMg7EHxFfaUGY7LMbaWTh750xDm2pPxWxOOXk9TC3c/VMR8a09UXazhbyRpNbDNzatzYfDXth4SfBZEyvodJ+Gvt12sjHDjex99OXrRehZzssZHg5kIQjwO1By4zxqV5vZLHTz8BpZWGUtUbozD45W30R58NRwBv24D2Pt7Qs8a653JaSeTBkkY7klsbAn4VAX0qB2ZnjtYWVy0kxZ3uZlUkPcBdcoyOmkDSoOO6gUdKnQdsrd9GkvlzEoUowPyylomwfhYK3e6ZUg4IIoLylUtt2tgfONYISWQAow1LC+iUr4HS+AR13B6EGvg7WxExgLMeavMTETd5QqMSPqV1/eSOoNBF4n2LTnG6sdNteYI5iqNEoJBKTIMa1JA7wwwwCDtip3Z/j3tAdJE5VxCQs0ROdBIyrKfjjYAlW8cEbEEDvb8bjdNahiOa0Hu/Gshjb9wcEZ9M9KzXHuKIGi4hAG+QVTK2k4mspGw5B8dB+WGdxoOw17htay6/lvEM9bawYgeUl2Rgn1EKHH68h8Uqb2q4w8MKpb4NzcNyYAdwHIJMhHzI0DSH0THiKm8E4Qlrbxwx5KxjGT1djuzsfFmYlifNjQTqUpQKUpQKUpQKUpQKUpQKUpQKUpQKUpQKUpQKUpQK/PeO8Okhvre3QE2l5dpc+kU0QaaRP1ZGRJAPnLL5iv0Ks324OhLWfOFt7qF3PkjkwsT6ATFv8NBFk4VzbmV4XhSQiRZRHKfllKskfNi04Do2n5TcjQV3BwPEfZxI4LII0IdZLdncyH5YxxlQqMQS/0V2HXGK+WFlPEWWFZBG6EKJFUtaO8i5VHBHNhALPgnK8tQD3gF+WvAGFvLZSxM0CzqYmQaRynIk7uHLIYpCwBzkBUI6bBxsOzrQCVjLASyTRS6pDiLmzPJGUYrmPPMAdMANpRhuO9JtxHG9gXuLYC3haJ/lh3iyooKZHeGYm648fKuacMu1kgkuBzhb3DFimMzRm2Ecdxo276kkMg8SxUe6KsuMWRdrRooSMXSyvgKCF5cgLsM+bD136daDjw2PQHUSwNAtw85kEm45khmCMuNKnU4GdW64ON9uPDOBpquIWaJFniKy28UhZTI2RJKsbAcrIcZAGDqBO+7d4rORJLuPltieeOSNlA0hOTAhyc90qYm2O5GMZzUG7leza4uFDiBFuZnSUKeW+SweGQb6Zm3MZzu2e77pDj/ACZxyXUMF9cggiBLeBW6hAq82Y/SlkX7EaeZrd1VdlOHG3sbWF9mihjjb9ZUUN/3zVrQKUpQKUpQKUpQKUpQKUpQKUpQKUpQKUpQKUpQKUpQKjcT4clxDJDKMxyo0bDzVgQd/A4PWpNKDP8AZPijsrW1yfyq1wkhP9an9XcL5rIoyfJg6+FaCqfj3Z/nlJInMFzFnlTKM4B6o6/1kTYGUPkCCCAagR9sTB3OJxG1Ybc4Za3f1EuPks/NlCkebdaDT0qPZ8QjlXVDIkinoyMGH8VJFcOJ8et7YZuJ4oh9N1XP1AnJPoKCfWW42/tt0lmm8ULJPdnbHdIaG39WdwrsPBE398Ufjdxed2wRoYj1u5kK7foIXAaRvJnCoOvf6VdcF4LHaxCKEHGSzMxLNI7btI7Hd3Y7kn/xgUE+lKUClKUClKUClKUClKUClKUClKUClKUClKUClKUClKUClKUCvhFKUFJd9hrCUlpLK2ZjuSYY8n6yFya78O7K2du2q3tYImHxJEin7QGaUoLWlKUClKUClKUClKUClKUClKUClKUH/9k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9" name="Rectângulo 16"/>
          <p:cNvSpPr/>
          <p:nvPr/>
        </p:nvSpPr>
        <p:spPr>
          <a:xfrm rot="20929273">
            <a:off x="441443" y="1895724"/>
            <a:ext cx="8598627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44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Fomos Batizados </a:t>
            </a:r>
            <a:r>
              <a:rPr lang="pt-PT" sz="44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em Nome </a:t>
            </a:r>
            <a:r>
              <a:rPr lang="pt-PT" sz="44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da Santíssima </a:t>
            </a:r>
            <a:r>
              <a:rPr lang="pt-PT" sz="4400" i="1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TRINDADE </a:t>
            </a:r>
            <a:r>
              <a:rPr lang="pt-PT" sz="44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</a:t>
            </a:r>
          </a:p>
          <a:p>
            <a:pPr algn="l">
              <a:defRPr/>
            </a:pPr>
            <a:r>
              <a:rPr lang="pt-PT" sz="44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</a:t>
            </a:r>
            <a:r>
              <a:rPr lang="pt-PT" sz="44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maior dos Mistérios, </a:t>
            </a:r>
            <a:r>
              <a:rPr lang="pt-PT" sz="44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causa </a:t>
            </a:r>
            <a:r>
              <a:rPr lang="pt-PT" sz="44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da nossa Felicidade Eterna!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ttp://files.teologiacatolicainterativa.webnode.com/200000415-e081ce17ad/JESUS_SANTISSIMO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37" b="16287"/>
          <a:stretch/>
        </p:blipFill>
        <p:spPr bwMode="auto">
          <a:xfrm flipH="1">
            <a:off x="4856163" y="2115474"/>
            <a:ext cx="3063835" cy="40781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611188" y="804863"/>
            <a:ext cx="2259012" cy="1039812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7" name="Rectângulo 6"/>
          <p:cNvSpPr/>
          <p:nvPr/>
        </p:nvSpPr>
        <p:spPr>
          <a:xfrm>
            <a:off x="611188" y="622056"/>
            <a:ext cx="8053808" cy="3900487"/>
          </a:xfrm>
          <a:prstGeom prst="rect">
            <a:avLst/>
          </a:prstGeom>
        </p:spPr>
        <p:txBody>
          <a:bodyPr>
            <a:spAutoFit/>
          </a:bodyPr>
          <a:lstStyle/>
          <a:p>
            <a:pPr lvl="5">
              <a:lnSpc>
                <a:spcPts val="2700"/>
              </a:lnSpc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Eu caminharei</a:t>
            </a:r>
          </a:p>
          <a:p>
            <a:pPr lvl="5">
              <a:lnSpc>
                <a:spcPts val="2700"/>
              </a:lnSpc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em direção a Deus,</a:t>
            </a:r>
          </a:p>
          <a:p>
            <a:pPr lvl="5">
              <a:lnSpc>
                <a:spcPts val="2700"/>
              </a:lnSpc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que alegra os filhos Seus.</a:t>
            </a:r>
          </a:p>
          <a:p>
            <a:pPr lvl="5">
              <a:lnSpc>
                <a:spcPts val="2700"/>
              </a:lnSpc>
              <a:defRPr/>
            </a:pPr>
            <a:endParaRPr lang="pt-PT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GLÓRIA AO PAI, </a:t>
            </a: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GLÓRIA AO FILHO SENHOR</a:t>
            </a: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GLÓRIA AO ESPÍRITO SANTO AMOR.</a:t>
            </a: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endParaRPr lang="pt-PT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No Seu santo templo,</a:t>
            </a: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tem Deus um altar</a:t>
            </a: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para connosco estar.</a:t>
            </a:r>
          </a:p>
        </p:txBody>
      </p:sp>
      <p:sp>
        <p:nvSpPr>
          <p:cNvPr id="34822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4823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4824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 rot="20155621">
            <a:off x="381799" y="742246"/>
            <a:ext cx="2467645" cy="49852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Entrada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90374" y="5915849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584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584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584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ea typeface="+mj-ea"/>
                <a:cs typeface="+mj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ea typeface="+mj-ea"/>
                <a:cs typeface="+mj-cs"/>
              </a:rPr>
              <a:t>( … )</a:t>
            </a:r>
            <a:r>
              <a:rPr kumimoji="0" lang="pt-PT" sz="2000" b="0" kern="0" spc="100" baseline="0" dirty="0">
                <a:latin typeface="Arial" charset="0"/>
                <a:ea typeface="+mj-ea"/>
                <a:cs typeface="+mj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ea typeface="+mj-ea"/>
                <a:cs typeface="+mj-cs"/>
              </a:rPr>
              <a:t>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ea typeface="+mj-ea"/>
                <a:cs typeface="+mj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ea typeface="+mj-ea"/>
              <a:cs typeface="+mj-cs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ea typeface="+mj-ea"/>
                <a:cs typeface="+mj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ea typeface="+mj-ea"/>
                <a:cs typeface="+mj-cs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ea typeface="+mj-ea"/>
                <a:cs typeface="+mj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ea typeface="+mj-ea"/>
              <a:cs typeface="+mj-cs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kern="10" baseline="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da </a:t>
            </a:r>
          </a:p>
          <a:p>
            <a:pPr>
              <a:defRPr/>
            </a:pPr>
            <a:r>
              <a:rPr lang="pt-PT" sz="3600" kern="10" spc="3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PALAVRA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904736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160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692150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38918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443788" y="6019800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971550" y="1341438"/>
            <a:ext cx="7632700" cy="47085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“Moisés falou ao povo, dizendo: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«Interroga os tempos antigos que te precederam,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desde o dia em que Deus criou o homem  sobre a terra.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Dum extremo ao outro dos céus,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sucedeu alguma vez coisa tão prodigiosa?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Ouviu-se porventura palavra semelhante?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povo escutou como tu a voz de Deus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falar do meio do fogo e continuou a viver?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Qual foi o deus que formou para si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uma nação no seio de outra nação,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meio de provas, sinais, prodígios e combates,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mão forte e braço estendido,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juntamente com tremendas maravilhas,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fez por vós o Senhor, vosso Deus, no Egito,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diante dos vossos olhos? 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654232" y="952501"/>
            <a:ext cx="3098950" cy="23123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973" y="200883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692150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1835696" y="5252547"/>
            <a:ext cx="6912768" cy="7678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>
              <a:lnSpc>
                <a:spcPts val="4000"/>
              </a:lnSpc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Britannic Bold" pitchFamily="34" charset="0"/>
                <a:ea typeface="Times New Roman"/>
              </a:rPr>
              <a:t>Feliz o povo que o Senhor </a:t>
            </a:r>
            <a:endParaRPr lang="pt-PT" sz="3600" cap="all" baseline="0" dirty="0" smtClean="0">
              <a:solidFill>
                <a:srgbClr val="F8F8F8"/>
              </a:solidFill>
              <a:latin typeface="Britannic Bold" pitchFamily="34" charset="0"/>
              <a:ea typeface="Times New Roman"/>
            </a:endParaRPr>
          </a:p>
          <a:p>
            <a:pPr algn="l">
              <a:lnSpc>
                <a:spcPts val="4000"/>
              </a:lnSpc>
              <a:spcAft>
                <a:spcPts val="0"/>
              </a:spcAft>
              <a:defRPr/>
            </a:pPr>
            <a:r>
              <a:rPr lang="pt-PT" sz="3600" cap="all" baseline="0" dirty="0" smtClean="0">
                <a:solidFill>
                  <a:srgbClr val="F8F8F8"/>
                </a:solidFill>
                <a:latin typeface="Britannic Bold" pitchFamily="34" charset="0"/>
                <a:ea typeface="Times New Roman"/>
              </a:rPr>
              <a:t>escolheu para </a:t>
            </a:r>
            <a:r>
              <a:rPr lang="pt-PT" sz="3600" cap="all" baseline="0" dirty="0">
                <a:solidFill>
                  <a:srgbClr val="F8F8F8"/>
                </a:solidFill>
                <a:latin typeface="Britannic Bold" pitchFamily="34" charset="0"/>
                <a:ea typeface="Times New Roman"/>
              </a:rPr>
              <a:t>sua herança !</a:t>
            </a:r>
          </a:p>
        </p:txBody>
      </p:sp>
      <p:pic>
        <p:nvPicPr>
          <p:cNvPr id="3994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234258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160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1058863" y="1700213"/>
            <a:ext cx="6911975" cy="31702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Considera hoje e medita em teu coração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o Senhor é o único Deus,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 alto dos céus e cá em baixo na terra,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não há outro.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Cumprirás as suas leis e os seus mandamentos,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hoje te prescrevo,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seres feliz, tu e os teus filhos depois de ti,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tenhas longa vida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 terra que o Senhor teu Deus te vai dar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sempre»”.                                           (Dt 4)</a:t>
            </a: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1741698" y="1101512"/>
            <a:ext cx="3098950" cy="23123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 rot="19793521">
            <a:off x="403897" y="5496375"/>
            <a:ext cx="1287440" cy="280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82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Salmo R: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973" y="200883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23237</TotalTime>
  <Words>1616</Words>
  <Application>Microsoft Office PowerPoint</Application>
  <PresentationFormat>Apresentação no Ecrã (4:3)</PresentationFormat>
  <Paragraphs>333</Paragraphs>
  <Slides>29</Slides>
  <Notes>10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5</vt:i4>
      </vt:variant>
      <vt:variant>
        <vt:lpstr>Títulos dos diapositivos</vt:lpstr>
      </vt:variant>
      <vt:variant>
        <vt:i4>29</vt:i4>
      </vt:variant>
    </vt:vector>
  </HeadingPairs>
  <TitlesOfParts>
    <vt:vector size="41" baseType="lpstr">
      <vt:lpstr>Arial</vt:lpstr>
      <vt:lpstr>Arial Black</vt:lpstr>
      <vt:lpstr>Britannic Bold</vt:lpstr>
      <vt:lpstr>Calibri</vt:lpstr>
      <vt:lpstr>Tahoma</vt:lpstr>
      <vt:lpstr>Times New Roman</vt:lpstr>
      <vt:lpstr>Wingdings</vt:lpstr>
      <vt:lpstr>1_Modelo de apresentação predefinido</vt:lpstr>
      <vt:lpstr>9_Modelo de apresentação predefinido</vt:lpstr>
      <vt:lpstr>5_Modelo de apresentação predefinido</vt:lpstr>
      <vt:lpstr>4_Modelo de apresentação predefinido</vt:lpstr>
      <vt:lpstr>10_Modelo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[ Após a Consagração / À escolha ]   (1ª) P- Mistério da fé!         A- Anunciamos, Senhor, a Vossa morte,              proclamamos a Vossa Ressurreição.              Vinde, Senhor Jesus!                     (2ª)  P- Mistério admirável da nossa fé!      A- Quando comemos deste pão           e bebemos deste cálice,            anunciamos, Senhor, a Vossa morte,           esperando a Vossa vinda gloriosa.      (3ª) P- Mistério da fé para a salvação do mundo!         A- Glória a Vós que morrestes na cruz      e agora viveis para sempre.     Salvador do mundo, salvai-nos!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1724</cp:revision>
  <dcterms:created xsi:type="dcterms:W3CDTF">2006-05-02T09:35:59Z</dcterms:created>
  <dcterms:modified xsi:type="dcterms:W3CDTF">2015-01-25T12:45:40Z</dcterms:modified>
</cp:coreProperties>
</file>