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90193" r:id="rId3"/>
    <p:sldMasterId id="2147490820" r:id="rId4"/>
    <p:sldMasterId id="2147490833" r:id="rId5"/>
  </p:sldMasterIdLst>
  <p:notesMasterIdLst>
    <p:notesMasterId r:id="rId35"/>
  </p:notesMasterIdLst>
  <p:sldIdLst>
    <p:sldId id="370" r:id="rId6"/>
    <p:sldId id="281" r:id="rId7"/>
    <p:sldId id="367" r:id="rId8"/>
    <p:sldId id="353" r:id="rId9"/>
    <p:sldId id="386" r:id="rId10"/>
    <p:sldId id="382" r:id="rId11"/>
    <p:sldId id="392" r:id="rId12"/>
    <p:sldId id="372" r:id="rId13"/>
    <p:sldId id="363" r:id="rId14"/>
    <p:sldId id="354" r:id="rId15"/>
    <p:sldId id="362" r:id="rId16"/>
    <p:sldId id="379" r:id="rId17"/>
    <p:sldId id="390" r:id="rId18"/>
    <p:sldId id="335" r:id="rId19"/>
    <p:sldId id="393" r:id="rId20"/>
    <p:sldId id="342" r:id="rId21"/>
    <p:sldId id="387" r:id="rId22"/>
    <p:sldId id="388" r:id="rId23"/>
    <p:sldId id="394" r:id="rId24"/>
    <p:sldId id="374" r:id="rId25"/>
    <p:sldId id="395" r:id="rId26"/>
    <p:sldId id="389" r:id="rId27"/>
    <p:sldId id="327" r:id="rId28"/>
    <p:sldId id="383" r:id="rId29"/>
    <p:sldId id="384" r:id="rId30"/>
    <p:sldId id="364" r:id="rId31"/>
    <p:sldId id="385" r:id="rId32"/>
    <p:sldId id="377" r:id="rId33"/>
    <p:sldId id="396" r:id="rId34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CC66"/>
    <a:srgbClr val="FFFF66"/>
    <a:srgbClr val="FF9933"/>
    <a:srgbClr val="FF6600"/>
    <a:srgbClr val="FFCC99"/>
    <a:srgbClr val="FFCCCC"/>
    <a:srgbClr val="FFFF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FCF2B34-2643-4832-962E-C7EC79484EE8}" type="datetimeFigureOut">
              <a:rPr lang="pt-PT"/>
              <a:pPr>
                <a:defRPr/>
              </a:pPr>
              <a:t>07/10/2014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2718AC-89E1-48B8-8179-4B6399B551B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449512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614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874C215-2124-4829-8BEB-AADFD334F121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539942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3378D41-D545-4234-83F8-98CE8A555CE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567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2C6D6A7-BB38-417E-B7E0-ED05C935EF18}" type="slidenum">
              <a:rPr lang="pt-PT" altLang="pt-PT" sz="1200"/>
              <a:pPr eaLnBrk="1" hangingPunct="1"/>
              <a:t>11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121793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45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67F6333-4DE2-42C8-B565-CD8DD946B39D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24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7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dirty="0" smtClean="0"/>
          </a:p>
        </p:txBody>
      </p:sp>
      <p:sp>
        <p:nvSpPr>
          <p:cNvPr id="6554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5AB5A82-8537-4A9F-88B7-930A146CED18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9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6656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2854583-61A6-40FD-BEA8-4619EBC97807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4146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6758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E77BA46-C239-47F8-A3C3-0938F9F62E2F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555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86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F82DBE2-F3BE-44F3-B96C-0B390728689E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693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3378D41-D545-4234-83F8-98CE8A555CE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9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984109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2509715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8150139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8422341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5BAF099-A1CF-4DFB-9273-E38A65194E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824042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D282D24-95C9-4C52-8DF5-004F69A976F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8913216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2EA57E7-B0A7-49BC-A146-708A2846045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1109227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AC406E69-C74A-4611-838B-571B7BAF445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1108766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D285E4F-ADA8-465F-A79E-6490CAB79C8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8336164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A18869F8-A3ED-4D84-B404-6386EF5A2B7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9999934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A88AD05D-1B5D-4CD0-A01C-B61B3D8DB72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9626547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0216248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6F2223E-5A01-45A4-A51F-E16D5886223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2086871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A5194F0C-713C-4EEE-A87B-E2BC21BDF6E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1214695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B4CD0F2-5BE0-42DF-A6ED-B622352B9A4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6518906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F7802FF1-F5E2-4376-8DF3-DD3053BAA18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279850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8765DAD-4011-4737-AC91-7A57749E7CF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7998054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660DB-6757-42B0-930C-1C21A7E3E1A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06896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FFA36A-6238-4C32-991C-054DF2C4404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5753806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80C2F3-D10D-422F-BCC5-E550215E131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8065349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5E05FF-3771-4BAA-B588-4357FC01BDB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2889397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E0F472-1A44-4D36-A44D-16E4DF302A5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4261858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762603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F1247A-2836-47F5-BE4A-D9DE4B4956D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3929567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B98C23-6A1D-4255-B44D-6E8853F3C6F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1905641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DC00A4-7B4D-49F1-927D-D7038B55E9D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8964505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8DD8BA-DC67-4F11-B8EF-B300A92D3DC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5776164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FED9A5-13B3-43F1-8B7D-615AA95A6ED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084752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A87D2-0B52-4AED-BCAB-27C762269AE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7773666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418B63-A93E-447C-B091-07DAC625C0F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1686763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8964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54217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05711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4230462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4571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885080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47756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7153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89495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86075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07929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6773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13697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5331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0991685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229594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452341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761960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38276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376271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720528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083872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26767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57817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650538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2492261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638533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65656534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7063067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927324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794" r:id="rId1"/>
    <p:sldLayoutId id="2147490795" r:id="rId2"/>
    <p:sldLayoutId id="2147490796" r:id="rId3"/>
    <p:sldLayoutId id="2147490797" r:id="rId4"/>
    <p:sldLayoutId id="2147490798" r:id="rId5"/>
    <p:sldLayoutId id="2147490799" r:id="rId6"/>
    <p:sldLayoutId id="2147490800" r:id="rId7"/>
    <p:sldLayoutId id="2147490801" r:id="rId8"/>
    <p:sldLayoutId id="2147490802" r:id="rId9"/>
    <p:sldLayoutId id="2147490803" r:id="rId10"/>
    <p:sldLayoutId id="2147490804" r:id="rId11"/>
    <p:sldLayoutId id="21474908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3B60C69D-DB4C-4521-AB1E-2C1883D888D5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806" r:id="rId1"/>
    <p:sldLayoutId id="2147490807" r:id="rId2"/>
    <p:sldLayoutId id="2147490808" r:id="rId3"/>
    <p:sldLayoutId id="2147490809" r:id="rId4"/>
    <p:sldLayoutId id="2147490810" r:id="rId5"/>
    <p:sldLayoutId id="2147490811" r:id="rId6"/>
    <p:sldLayoutId id="2147490812" r:id="rId7"/>
    <p:sldLayoutId id="2147490813" r:id="rId8"/>
    <p:sldLayoutId id="2147490814" r:id="rId9"/>
    <p:sldLayoutId id="2147490815" r:id="rId10"/>
    <p:sldLayoutId id="2147490816" r:id="rId11"/>
    <p:sldLayoutId id="21474908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5981751-8DCA-40C6-A530-6BAEFCFE90B8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818" r:id="rId1"/>
    <p:sldLayoutId id="2147490772" r:id="rId2"/>
    <p:sldLayoutId id="2147490773" r:id="rId3"/>
    <p:sldLayoutId id="2147490774" r:id="rId4"/>
    <p:sldLayoutId id="2147490775" r:id="rId5"/>
    <p:sldLayoutId id="2147490776" r:id="rId6"/>
    <p:sldLayoutId id="2147490777" r:id="rId7"/>
    <p:sldLayoutId id="2147490778" r:id="rId8"/>
    <p:sldLayoutId id="2147490779" r:id="rId9"/>
    <p:sldLayoutId id="2147490780" r:id="rId10"/>
    <p:sldLayoutId id="2147490781" r:id="rId11"/>
    <p:sldLayoutId id="214749078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69811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821" r:id="rId1"/>
    <p:sldLayoutId id="2147490822" r:id="rId2"/>
    <p:sldLayoutId id="2147490823" r:id="rId3"/>
    <p:sldLayoutId id="2147490824" r:id="rId4"/>
    <p:sldLayoutId id="2147490825" r:id="rId5"/>
    <p:sldLayoutId id="2147490826" r:id="rId6"/>
    <p:sldLayoutId id="2147490827" r:id="rId7"/>
    <p:sldLayoutId id="2147490828" r:id="rId8"/>
    <p:sldLayoutId id="2147490829" r:id="rId9"/>
    <p:sldLayoutId id="2147490830" r:id="rId10"/>
    <p:sldLayoutId id="2147490831" r:id="rId11"/>
    <p:sldLayoutId id="21474908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909523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834" r:id="rId1"/>
    <p:sldLayoutId id="2147490835" r:id="rId2"/>
    <p:sldLayoutId id="2147490836" r:id="rId3"/>
    <p:sldLayoutId id="2147490837" r:id="rId4"/>
    <p:sldLayoutId id="2147490838" r:id="rId5"/>
    <p:sldLayoutId id="2147490839" r:id="rId6"/>
    <p:sldLayoutId id="2147490840" r:id="rId7"/>
    <p:sldLayoutId id="2147490841" r:id="rId8"/>
    <p:sldLayoutId id="2147490842" r:id="rId9"/>
    <p:sldLayoutId id="2147490843" r:id="rId10"/>
    <p:sldLayoutId id="2147490844" r:id="rId11"/>
    <p:sldLayoutId id="21474908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9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31748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31750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9" descr="http://4.bp.blogspot.com/-u3A8_12uwzg/TbdhyK6qEzI/AAAAAAAAEjA/EIfkiOHaycU/s1600/Oitava+da+Pascoa+feria+Sex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0" y="1490663"/>
            <a:ext cx="38735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9463" y="2422525"/>
            <a:ext cx="6024562" cy="3022600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Jesus, abri-nos </a:t>
            </a:r>
            <a:endParaRPr lang="pt-PT" sz="40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as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Escrituras;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falai-nos e aquecei </a:t>
            </a:r>
            <a:endParaRPr lang="pt-PT" sz="40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nosso 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coração!</a:t>
            </a:r>
            <a:endParaRPr lang="pt-PT" sz="4000" b="1" i="1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</a:t>
            </a:r>
            <a:endParaRPr lang="pt-PT" sz="40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971550" y="1628775"/>
            <a:ext cx="3744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0968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971550" y="1161480"/>
            <a:ext cx="3744912" cy="3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4198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61263" y="597852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1990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70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20688" y="1292225"/>
            <a:ext cx="847248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os discípulos de Emaús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contaram o que tinha acontecido no caminho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como tinham reconhecido Jesus ao partir do pão. Enquanto diziam isto, Jesus apresentou-Se no meio deles e disse-lhes: «A paz esteja convosco». Espantados e cheios de medo, julgavam ver um espírito. Disse-lhes Jesus: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«Porque estais perturbados e porque se levantam esses pensamentos nos vossos corações?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Vede as minhas mãos e os meus pés: sou Eu mesmo;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tocai-Me e vede: um espírito não tem carne nem ossos, como vedes que Eu tenho». Dito isto, mostrou-lhes as mãos e os pés. E como eles, na sua alegria e admiração, não queriam ainda acreditar, perguntou-lhes: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«Tendes aí alguma coisa para comer?».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Deram-Lhe uma posta de peixe assado,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Ele tomou e começou a comer diante deles.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12738" y="980760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4301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13823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3014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889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776288" y="1528763"/>
            <a:ext cx="7396162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«Foram estas as palavras que vos dirigi,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ainda estava convosco: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‘Tem de se cumprir tudo o que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está escrito a meu respeito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Lei de Moisés, nos Profetas e nos Salmos’».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Abriu-lhes então o entendimento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compreenderem as Escrituras e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«Assim está escrito que o Messias havia de sofrer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 ressuscitar dos mortos ao terceiro dia,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 havia de ser pregado em seu nome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arrependimento e o perdão dos pecados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todas as nações, começando por Jerusalém.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sois as testemunhas de todas estas coisas»”.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    (Lc 24)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75656" y="1080371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Line 6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5059" name="WordArt 11"/>
          <p:cNvSpPr>
            <a:spLocks noChangeArrowheads="1" noChangeShapeType="1" noTextEdit="1"/>
          </p:cNvSpPr>
          <p:nvPr/>
        </p:nvSpPr>
        <p:spPr bwMode="auto">
          <a:xfrm>
            <a:off x="1042988" y="5300663"/>
            <a:ext cx="75612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SENHOR, QUEREMOS SER</a:t>
            </a:r>
          </a:p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AS TUAS TESTEMUNHAS !</a:t>
            </a:r>
            <a:endParaRPr lang="es-E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45060" name="Line 12"/>
          <p:cNvSpPr>
            <a:spLocks noChangeShapeType="1"/>
          </p:cNvSpPr>
          <p:nvPr/>
        </p:nvSpPr>
        <p:spPr bwMode="auto">
          <a:xfrm>
            <a:off x="3500438" y="1557338"/>
            <a:ext cx="4284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6725" y="1824038"/>
            <a:ext cx="8353425" cy="3168650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 Cristo, Ressuscitado e Vivo entre nós, que nos convocou a esta Eucaristia e nos sacia a fome com o alimento da sua Palavra e do seu Corpo.	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Peçamos-Lhe então que nós, cristãos: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saibamos ser filhos da Igreja, testemunhas da Ressurreição...</a:t>
            </a:r>
          </a:p>
          <a:p>
            <a:pPr algn="l">
              <a:defRPr/>
            </a:pPr>
            <a:r>
              <a:rPr lang="pt-PT" sz="2000" spc="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levemos o Amor de Jesus aos que procuram a conversão...</a:t>
            </a:r>
          </a:p>
          <a:p>
            <a:pPr algn="l">
              <a:defRPr/>
            </a:pPr>
            <a:r>
              <a:rPr lang="pt-PT" sz="2000" spc="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sejamos “irmãos cireneus” para os que levam a sua cruz...</a:t>
            </a:r>
          </a:p>
          <a:p>
            <a:pPr algn="l">
              <a:defRPr/>
            </a:pPr>
            <a:r>
              <a:rPr lang="pt-PT" sz="2000" spc="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rezemos, desde a nossa Comunidade, pelos fiéis defuntos, 	para que cheguem quanto antes à Glória do Reino…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8" y="1052736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10003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9" descr="http://2.bp.blogspot.com/---z20hsNjVs/TdpRHR06vbI/AAAAAAAAAAo/xjyzNn3-TjA/s1600/Cristo+Ressuscit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825" y="1916113"/>
            <a:ext cx="4762500" cy="3514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47108" name="Line 6"/>
          <p:cNvSpPr>
            <a:spLocks noChangeShapeType="1"/>
          </p:cNvSpPr>
          <p:nvPr/>
        </p:nvSpPr>
        <p:spPr bwMode="auto">
          <a:xfrm flipH="1">
            <a:off x="611559" y="1224359"/>
            <a:ext cx="2696586" cy="98050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Rectângulo 2"/>
          <p:cNvSpPr/>
          <p:nvPr/>
        </p:nvSpPr>
        <p:spPr>
          <a:xfrm>
            <a:off x="1227138" y="3343275"/>
            <a:ext cx="7521575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RESSUSCITOU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FEZ BRILHAR SOBRE NÓS A SUA LUZ: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 QUE NOS REMIU COM O SEU SANGUE.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RESSUSCITOU! ALELUIA!</a:t>
            </a: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Os discípulos exultaram de alegria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quando viram o Senhor.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7112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392586">
            <a:off x="332177" y="1277828"/>
            <a:ext cx="3046756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813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916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30778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32771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32772" name="Text Box 16"/>
          <p:cNvSpPr txBox="1">
            <a:spLocks noChangeArrowheads="1"/>
          </p:cNvSpPr>
          <p:nvPr/>
        </p:nvSpPr>
        <p:spPr bwMode="auto">
          <a:xfrm>
            <a:off x="395288" y="3357563"/>
            <a:ext cx="6303962" cy="20621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À vista da Ressurreição… entendem a Escritura. Mas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deverão </a:t>
            </a:r>
            <a:r>
              <a:rPr lang="pt-PT" altLang="pt-PT" sz="2000" baseline="0" dirty="0">
                <a:latin typeface="Arial" panose="020B0604020202020204" pitchFamily="34" charset="0"/>
              </a:rPr>
              <a:t>ser testemunhas…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[ 3ª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L./ Ev. </a:t>
            </a:r>
            <a:r>
              <a:rPr lang="pt-PT" altLang="pt-PT" sz="20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000" baseline="0" dirty="0">
                <a:latin typeface="Arial" panose="020B0604020202020204" pitchFamily="34" charset="0"/>
              </a:rPr>
              <a:t>Lc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24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 </a:t>
            </a:r>
            <a:endParaRPr lang="pt-PT" altLang="pt-PT" sz="2000" baseline="0" dirty="0">
              <a:latin typeface="Arial" panose="020B0604020202020204" pitchFamily="34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Pedro lança-lhes em rosto… a morte de Jesus… mas pede-lhes a “conversão”…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[ 1ª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At </a:t>
            </a:r>
            <a:r>
              <a:rPr lang="pt-PT" altLang="pt-PT" sz="2000" baseline="0" dirty="0">
                <a:latin typeface="Arial" panose="020B0604020202020204" pitchFamily="34" charset="0"/>
              </a:rPr>
              <a:t>3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João pede para não desanimar (se pecarmos)</a:t>
            </a:r>
            <a:r>
              <a:rPr lang="pt-PT" altLang="pt-PT" sz="2000" i="1" baseline="0" dirty="0">
                <a:latin typeface="Arial" panose="020B0604020202020204" pitchFamily="34" charset="0"/>
              </a:rPr>
              <a:t>...</a:t>
            </a:r>
            <a:r>
              <a:rPr lang="pt-PT" altLang="pt-PT" sz="2000" baseline="0" dirty="0">
                <a:latin typeface="Arial" panose="020B0604020202020204" pitchFamily="34" charset="0"/>
              </a:rPr>
              <a:t> pois temos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o advogado</a:t>
            </a:r>
            <a:r>
              <a:rPr lang="pt-PT" altLang="pt-PT" sz="2000" baseline="0" dirty="0">
                <a:latin typeface="Arial" panose="020B0604020202020204" pitchFamily="34" charset="0"/>
              </a:rPr>
              <a:t>, Cristo.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[ 2ª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>
                <a:latin typeface="Arial" panose="020B0604020202020204" pitchFamily="34" charset="0"/>
              </a:rPr>
              <a:t>1 Jo 2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 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467544" y="476672"/>
            <a:ext cx="8280920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3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32774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020272" y="5192306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621" y="1328837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205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206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1208" name="Raio 9"/>
          <p:cNvSpPr>
            <a:spLocks noChangeArrowheads="1"/>
          </p:cNvSpPr>
          <p:nvPr/>
        </p:nvSpPr>
        <p:spPr bwMode="auto">
          <a:xfrm rot="-5758268">
            <a:off x="1686167" y="5139174"/>
            <a:ext cx="254000" cy="965961"/>
          </a:xfrm>
          <a:prstGeom prst="lightningBolt">
            <a:avLst/>
          </a:prstGeom>
          <a:solidFill>
            <a:srgbClr val="CCFF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CCFFFF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1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2766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325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325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325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8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Imagem 10" descr="http://go2.wordpress.com/?id=725X1342&amp;site=faroldeluz.wordpress.com&amp;url=http%3A%2F%2Ffaroldeluz.files.wordpress.com%2F2009%2F06%2Feucaristia-recortada.jpg&amp;sref=http%3A%2F%2Ffaroldeluz.wordpress.com%2F2009%2F06%2F06%2Feucaristia-festa-do-corpo-de-deus%2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700213"/>
            <a:ext cx="4105275" cy="3436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Line 4"/>
          <p:cNvSpPr>
            <a:spLocks noChangeShapeType="1"/>
          </p:cNvSpPr>
          <p:nvPr/>
        </p:nvSpPr>
        <p:spPr bwMode="auto">
          <a:xfrm flipH="1" flipV="1">
            <a:off x="1079500" y="1412776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530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Rectângulo 1"/>
          <p:cNvSpPr/>
          <p:nvPr/>
        </p:nvSpPr>
        <p:spPr>
          <a:xfrm>
            <a:off x="452438" y="1576388"/>
            <a:ext cx="5919787" cy="451643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O Corpo de Jesus Cristo 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o pão da nossa unidade: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banquete dos filhos 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chamados para o Pai.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SEMPRE QUE COMEMOS O PÃO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BEBEMOS DESTE VINHO,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ANUNCIAMOS AO MUNDO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RESSURREIÇÃO DO SENHOR.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RESSURREIÇÃO DO SENHOR.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O Corpo de Jesus Cristo 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o pão da paz e da concórdia: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anúncio do Reino 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nosso Deus.</a:t>
            </a:r>
          </a:p>
        </p:txBody>
      </p:sp>
      <p:pic>
        <p:nvPicPr>
          <p:cNvPr id="553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72063" y="5995988"/>
            <a:ext cx="265112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4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5305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5307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56283" y="980768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3" descr="http://t3.gstatic.com/images?q=tbn:ANd9GcQSzk84mCBajJe7V4ZI4Xqr0DWFA7lVtM5rllCEQ4iBF6EyudS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0"/>
          <a:stretch/>
        </p:blipFill>
        <p:spPr bwMode="auto">
          <a:xfrm>
            <a:off x="4856162" y="1412776"/>
            <a:ext cx="3779838" cy="37959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Line 4"/>
          <p:cNvSpPr>
            <a:spLocks noChangeShapeType="1"/>
          </p:cNvSpPr>
          <p:nvPr/>
        </p:nvSpPr>
        <p:spPr bwMode="auto">
          <a:xfrm flipH="1" flipV="1">
            <a:off x="1079500" y="1772816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632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Rectângulo 1"/>
          <p:cNvSpPr/>
          <p:nvPr/>
        </p:nvSpPr>
        <p:spPr>
          <a:xfrm>
            <a:off x="1220688" y="2684363"/>
            <a:ext cx="5943600" cy="3336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SEMPRE QUE COMEMOS O PÃO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BEBEMOS DESTE VINHO,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ANUNCIAMOS AO MUNDO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RESSURREIÇÃO DO SENHOR.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RESSURREIÇÃO DO SENHOR.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 Sangue de Jesus Cristo 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a nova Vida para o homem: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mistério da morte e 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Ressurreição do Mundo.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563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571207" y="1686733"/>
            <a:ext cx="26511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2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5632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6331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56283" y="1268759"/>
            <a:ext cx="3155355" cy="3928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6"/>
          <p:cNvSpPr>
            <a:spLocks noChangeArrowheads="1" noChangeShapeType="1" noTextEdit="1"/>
          </p:cNvSpPr>
          <p:nvPr/>
        </p:nvSpPr>
        <p:spPr bwMode="auto">
          <a:xfrm>
            <a:off x="1692275" y="5588000"/>
            <a:ext cx="6408738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MOSTRA-NOS, SENHOR,</a:t>
            </a:r>
          </a:p>
          <a:p>
            <a:pPr algn="l"/>
            <a:r>
              <a:rPr lang="pt-PT" sz="2000" kern="10" spc="10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 TEU ROSTO !</a:t>
            </a:r>
            <a:endParaRPr lang="es-ES" sz="2000" kern="10" spc="10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5734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556792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7351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323850" y="1628775"/>
            <a:ext cx="8569325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pedimos que o Senhor, Deus e Pai,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mostre o «seu rosto», queremos significar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Ele se faça mais presente, e com mais força e amor, na nossa vida de todos os dias. </a:t>
            </a:r>
          </a:p>
          <a:p>
            <a:pPr lvl="3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Assim, ao irmos para a vida, no fim desta Eucaristia, queremos levar connosco o Senhor para que:</a:t>
            </a:r>
          </a:p>
          <a:p>
            <a:pPr lvl="4"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não nos seja difícil substituir o ódio pelo amor e a paz...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pecado seja extinto pelo perdão, e o medo pela alegria…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todos os famintos sejam saciados pelo pão partilhado…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permaneça o Amor do Pai Deus nos nossos corações, 			e não os medos ou as desconfianças…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611188" y="1083915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9" descr="http://4.bp.blogspot.com/-e1u9psnajTI/TbQEdlqxZuI/AAAAAAAAAkQ/D7iWfIe2EjE/s640/jesus_ressuscitado_madale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388" y="1674813"/>
            <a:ext cx="2847975" cy="3990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11" descr="http://2.bp.blogspot.com/-uYyNbLFn3Xo/T3700Pku6rI/AAAAAAAAAmo/ztBNPbCk5-c/s400/ressurrei%C3%A7%C3%A3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64978"/>
            <a:ext cx="5089525" cy="3816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484313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8376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0183" name="Rectângulo 2"/>
          <p:cNvSpPr>
            <a:spLocks noChangeArrowheads="1"/>
          </p:cNvSpPr>
          <p:nvPr/>
        </p:nvSpPr>
        <p:spPr bwMode="auto">
          <a:xfrm>
            <a:off x="627139" y="1785774"/>
            <a:ext cx="8208962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DISSE JESUS:«NÃO TEMAIS.</a:t>
            </a:r>
            <a:endParaRPr lang="pt-PT" sz="2400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l">
              <a:defRPr/>
            </a:pP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IDE DIZER AOS MEUS IRMÃOS</a:t>
            </a:r>
            <a:endParaRPr lang="pt-PT" sz="2400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l">
              <a:defRPr/>
            </a:pP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QUE PARTAM PARA A GALILEIA.</a:t>
            </a:r>
            <a:endParaRPr lang="pt-PT" sz="2400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l">
              <a:defRPr/>
            </a:pP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LÁ ME VEREIS</a:t>
            </a:r>
            <a:r>
              <a:rPr lang="pt-PT" sz="2400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».</a:t>
            </a:r>
          </a:p>
          <a:p>
            <a:pPr algn="l">
              <a:defRPr/>
            </a:pPr>
            <a:r>
              <a:rPr lang="pt-PT" sz="2400" i="1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	LÁ </a:t>
            </a: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ME </a:t>
            </a:r>
            <a:r>
              <a:rPr lang="pt-PT" sz="2400" i="1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VEREIS!</a:t>
            </a: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pt-PT" sz="2400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ALELUIA</a:t>
            </a: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!</a:t>
            </a:r>
            <a:endParaRPr lang="pt-PT" sz="2400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l">
              <a:defRPr/>
            </a:pP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 </a:t>
            </a:r>
            <a:endParaRPr lang="pt-PT" sz="2400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1. Aleluia!</a:t>
            </a:r>
            <a:endParaRPr lang="pt-PT" sz="2400" i="1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A salvação, a glória e o poder ao nosso Deus,</a:t>
            </a:r>
            <a:endParaRPr lang="pt-PT" sz="2400" i="1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Aleluia!,</a:t>
            </a:r>
            <a:endParaRPr lang="pt-PT" sz="2400" i="1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porque são verdadeiros e justos os seus julgamentos!</a:t>
            </a:r>
            <a:endParaRPr lang="pt-PT" sz="2400" i="1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l"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  Aleluia!  Aleluia!</a:t>
            </a:r>
            <a:endParaRPr lang="pt-PT" sz="2400" i="1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62713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http://c7.quickcachr.fotos.sapo.pt/i/B680649dc/8385005_5uDro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883939"/>
            <a:ext cx="5613400" cy="4176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268760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4213" y="2028825"/>
            <a:ext cx="72009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POVOS, BATEI PALMAS,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A DEUS COM JÚBILO!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ALELUIA, ALELUIA, ALELUIA!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Povos todos batei palmas,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aclamai o Senhor com brados de alegria!</a:t>
            </a:r>
          </a:p>
          <a:p>
            <a:pPr algn="l"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Cantai hinos a Deus, cantai.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hinos ao nosso Rei, cantai!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76396" y="618514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3292475"/>
            <a:ext cx="4154487" cy="3114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18" descr="http://24.media.tumblr.com/tumblr_ldcinwq4Ok1qdozibo1_5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376238"/>
            <a:ext cx="3392487" cy="2266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25" y="2276872"/>
            <a:ext cx="1822450" cy="224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7" name="Picture 16" descr="http://dioceseourinhos.files.wordpress.com/2011/12/sam_24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3644900"/>
            <a:ext cx="3683000" cy="2762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4" descr="http://4.bp.blogspot.com/-vejQ3PSYI6w/T4bmwcIiFxI/AAAAAAAABWA/vFwuPmFxjtQ/s1600/APARI%C3%87%C3%83O+AOS+DISC%C3%8DPULO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376238"/>
            <a:ext cx="4456113" cy="3119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3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4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5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6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7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8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8" name="Rectângulo 16"/>
          <p:cNvSpPr/>
          <p:nvPr/>
        </p:nvSpPr>
        <p:spPr>
          <a:xfrm rot="21148698">
            <a:off x="306348" y="1642217"/>
            <a:ext cx="8789090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devemos perder a confiança se pecarmos, pois Cristo Ressuscitado é 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nosso </a:t>
            </a: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Advogado. E já não vale o medo nem a dúvida… Agora devemos ser testemunhas da Ressurreição…</a:t>
            </a:r>
          </a:p>
        </p:txBody>
      </p:sp>
      <p:sp>
        <p:nvSpPr>
          <p:cNvPr id="17" name="WordArt 4"/>
          <p:cNvSpPr>
            <a:spLocks noChangeArrowheads="1" noChangeShapeType="1"/>
          </p:cNvSpPr>
          <p:nvPr/>
        </p:nvSpPr>
        <p:spPr bwMode="auto">
          <a:xfrm>
            <a:off x="5241355" y="5434797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8266113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3292475"/>
            <a:ext cx="4154487" cy="3114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18" descr="http://24.media.tumblr.com/tumblr_ldcinwq4Ok1qdozibo1_5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376238"/>
            <a:ext cx="3392487" cy="2266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25" y="2276872"/>
            <a:ext cx="1822450" cy="2243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7" name="Picture 16" descr="http://dioceseourinhos.files.wordpress.com/2011/12/sam_24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3644900"/>
            <a:ext cx="3683000" cy="2762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4" descr="http://4.bp.blogspot.com/-vejQ3PSYI6w/T4bmwcIiFxI/AAAAAAAABWA/vFwuPmFxjtQ/s1600/APARI%C3%87%C3%83O+AOS+DISC%C3%8DPULO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376238"/>
            <a:ext cx="4456113" cy="3119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38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03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04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05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06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07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3808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8" name="Rectângulo 16"/>
          <p:cNvSpPr/>
          <p:nvPr/>
        </p:nvSpPr>
        <p:spPr>
          <a:xfrm rot="21148698">
            <a:off x="306348" y="1642217"/>
            <a:ext cx="8789090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devemos perder a confiança se pecarmos, pois Cristo Ressuscitado é </a:t>
            </a:r>
            <a:r>
              <a:rPr lang="pt-PT" sz="36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nosso </a:t>
            </a:r>
            <a:r>
              <a:rPr lang="pt-PT" sz="36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Advogado. E já não vale o medo nem a dúvida… Agora devemos ser testemunhas da Ressurreição…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1" descr="http://www.arcauniversal.com/iurd/noticias/imagens/mat_10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4" y="1844675"/>
            <a:ext cx="5622402" cy="3744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13" descr="https://encrypted-tbn2.google.com/images?q=tbn:ANd9GcQxVUIQLG3w9P9JkrzpEHLtmO0_AXILSQdfpO12F2n8QfJxabW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425" y="660400"/>
            <a:ext cx="2768600" cy="2768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764704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611560" y="2294870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TERRA INTEIRA CANTE AO SENHOR,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LHE DÊ GLÓRIA, HONRA E LOUVOR!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Aclamai a Deus, povos de toda a terra!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Cantai a glória do seu nome!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Rendei-Lhe magnífico louvor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pelas maravilhas que Ele operou!</a:t>
            </a:r>
          </a:p>
        </p:txBody>
      </p:sp>
      <p:sp>
        <p:nvSpPr>
          <p:cNvPr id="3482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482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3482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 rot="20155621">
            <a:off x="381799" y="742246"/>
            <a:ext cx="2467645" cy="4985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58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58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58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( … )</a:t>
            </a:r>
            <a:r>
              <a:rPr kumimoji="0" lang="pt-PT" sz="2000" b="0" kern="0" spc="100" baseline="0" dirty="0">
                <a:latin typeface="Arial" charset="0"/>
                <a:ea typeface="+mj-ea"/>
                <a:cs typeface="+mj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ea typeface="+mj-ea"/>
                <a:cs typeface="+mj-cs"/>
              </a:rPr>
              <a:t>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ea typeface="+mj-ea"/>
                <a:cs typeface="+mj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2247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8918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814388" y="1125538"/>
            <a:ext cx="7934325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Pedro disse ao povo: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Deus de Abraão, de Isaac e de Jacob,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Deus de nossos pais, glorificou o seu Servo Jesus,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vós entregastes e negastes na presença de Pilatos, estando ele resolvido a soltá-l’O. Negastes o Santo e o Justo e pedistes a libertação dum assassino; matastes o autor da vida, mas Deus ressuscitou-O dos mortos, e nós somos testemunhas disso. Agora, irmãos, eu sei que agistes por ignorância, como também os vossos chefes.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assim que Deus cumpriu o que de antemão tinha anunciado pela boca de todos os Profetas: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seu Messias havia de padecer.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Portanto, arrependei-vos e convertei-vos,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os vossos pecados sejam perdoados»”.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3)</a:t>
            </a:r>
          </a:p>
        </p:txBody>
      </p:sp>
      <p:sp>
        <p:nvSpPr>
          <p:cNvPr id="4" name="Rectângulo 3"/>
          <p:cNvSpPr/>
          <p:nvPr/>
        </p:nvSpPr>
        <p:spPr>
          <a:xfrm>
            <a:off x="1763688" y="5522195"/>
            <a:ext cx="7056784" cy="866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defRPr/>
            </a:pPr>
            <a:r>
              <a:rPr lang="pt-PT" sz="3000" kern="10" spc="5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SENHOR, QUEREMOS SER</a:t>
            </a:r>
          </a:p>
          <a:p>
            <a:pPr algn="l">
              <a:lnSpc>
                <a:spcPts val="3000"/>
              </a:lnSpc>
              <a:defRPr/>
            </a:pPr>
            <a:r>
              <a:rPr lang="pt-PT" sz="3000" kern="10" spc="5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AS TUAS TESTEMUNHAS !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20350311">
            <a:off x="352510" y="5762481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689074" y="893505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9941" name="Seta para baixo 10"/>
          <p:cNvSpPr>
            <a:spLocks noChangeArrowheads="1"/>
          </p:cNvSpPr>
          <p:nvPr/>
        </p:nvSpPr>
        <p:spPr bwMode="auto">
          <a:xfrm rot="-1879668">
            <a:off x="7153275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pt-PT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9943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247775" y="1412875"/>
            <a:ext cx="6708775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“Meus filhos,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escrevo-vos isto, para que não pequeis.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se alguém pecar, nós temos Jesus Cristo,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Justo, como advogado junto do Pai.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é a vítima de propiciação pelos nossos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pecados, e não só pelos nossos,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também pelos do mundo inteiro.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nós sabemos que O conhecemos,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guardamos os seus mandamentos.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diz conhecê-l’O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guarda os seus mandamentos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mentiroso e a verdade não está nele.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se alguém guardar a sua palavra,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nesse o amor de Deus é perfeito”.        (1 Jo 2)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763688" y="1015684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779912" y="6063400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21156</TotalTime>
  <Words>1759</Words>
  <Application>Microsoft Office PowerPoint</Application>
  <PresentationFormat>Apresentação no Ecrã (4:3)</PresentationFormat>
  <Paragraphs>316</Paragraphs>
  <Slides>29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5</vt:i4>
      </vt:variant>
      <vt:variant>
        <vt:lpstr>Títulos dos diapositivos</vt:lpstr>
      </vt:variant>
      <vt:variant>
        <vt:i4>29</vt:i4>
      </vt:variant>
    </vt:vector>
  </HeadingPairs>
  <TitlesOfParts>
    <vt:vector size="41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5_Modelo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 P- Anunciamos, Senhor, a Vossa morte,             proclamamos a Vossa Ressurreição.            Vinde, Senhor Jesus!       (2ª)  S- Mistério admirável da nossa fé!          P- Quando comemos deste pão              e bebemos deste cálice,               anunciamos, Senhor, a Vossa morte,              esperando a Vossa vinda gloriosa.                   (3ª) S- Mistério da fé para a salvação do mundo!     P-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1525</cp:revision>
  <dcterms:created xsi:type="dcterms:W3CDTF">2006-05-02T09:35:59Z</dcterms:created>
  <dcterms:modified xsi:type="dcterms:W3CDTF">2014-10-07T10:39:39Z</dcterms:modified>
</cp:coreProperties>
</file>