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0913" r:id="rId3"/>
    <p:sldMasterId id="2147491479" r:id="rId4"/>
    <p:sldMasterId id="2147491492" r:id="rId5"/>
    <p:sldMasterId id="2147491505" r:id="rId6"/>
  </p:sldMasterIdLst>
  <p:notesMasterIdLst>
    <p:notesMasterId r:id="rId37"/>
  </p:notesMasterIdLst>
  <p:sldIdLst>
    <p:sldId id="370" r:id="rId7"/>
    <p:sldId id="281" r:id="rId8"/>
    <p:sldId id="367" r:id="rId9"/>
    <p:sldId id="353" r:id="rId10"/>
    <p:sldId id="386" r:id="rId11"/>
    <p:sldId id="382" r:id="rId12"/>
    <p:sldId id="393" r:id="rId13"/>
    <p:sldId id="372" r:id="rId14"/>
    <p:sldId id="390" r:id="rId15"/>
    <p:sldId id="363" r:id="rId16"/>
    <p:sldId id="354" r:id="rId17"/>
    <p:sldId id="362" r:id="rId18"/>
    <p:sldId id="379" r:id="rId19"/>
    <p:sldId id="307" r:id="rId20"/>
    <p:sldId id="335" r:id="rId21"/>
    <p:sldId id="394" r:id="rId22"/>
    <p:sldId id="342" r:id="rId23"/>
    <p:sldId id="387" r:id="rId24"/>
    <p:sldId id="388" r:id="rId25"/>
    <p:sldId id="395" r:id="rId26"/>
    <p:sldId id="396" r:id="rId27"/>
    <p:sldId id="397" r:id="rId28"/>
    <p:sldId id="389" r:id="rId29"/>
    <p:sldId id="398" r:id="rId30"/>
    <p:sldId id="383" r:id="rId31"/>
    <p:sldId id="364" r:id="rId32"/>
    <p:sldId id="385" r:id="rId33"/>
    <p:sldId id="391" r:id="rId34"/>
    <p:sldId id="377" r:id="rId35"/>
    <p:sldId id="399" r:id="rId3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FFFF"/>
    <a:srgbClr val="FFFF99"/>
    <a:srgbClr val="FFFF66"/>
    <a:srgbClr val="0000FF"/>
    <a:srgbClr val="0066FF"/>
    <a:srgbClr val="FFCC66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C9ACB49-EC39-43BB-85EB-AE42D6081A13}" type="datetimeFigureOut">
              <a:rPr lang="pt-PT"/>
              <a:pPr>
                <a:defRPr/>
              </a:pPr>
              <a:t>13/10/2014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B13687-8E33-4D54-BD12-691E799F07C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85122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492B05-007D-4D1E-857D-B1C2D9B4FA22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03024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7ED92D9-9347-438E-B205-293FE593F7C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505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FF0C985-326B-48AF-B8EF-7431133C1A32}" type="slidenum">
              <a:rPr lang="pt-PT" altLang="pt-PT" sz="1200"/>
              <a:pPr eaLnBrk="1" hangingPunct="1"/>
              <a:t>12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35443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A0AFCFF-2E06-44AF-BD08-933B86B18F4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83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409B6FF-B4FC-4206-8713-BD233427E2E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874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FEDA5E5-86EF-4FA3-A7AB-0421A029136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102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AB2B1ED-A5E7-4D84-8AEB-73FA85CBD55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67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963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665772C-ACFA-45E8-A419-C3B5C05E16C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87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7ED92D9-9347-438E-B205-293FE593F7C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30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37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7E757-08C9-4E7C-8B58-A14E3A604C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03502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EA179-A31B-4CB3-B3D3-4B63CAA8B8C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4240919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C625E-3B61-4B6A-8CF0-2AE45947DF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012491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A2AB8-2B88-4049-A6BA-6F8E1B50B8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50632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37EAEA5-38F7-42CA-AE74-263DA1B94F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264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8A32EAA-D8FC-4D1C-A82B-E122D517438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8017906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AF26FB4-AC64-40FA-9004-EB18857D5F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3945238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491AAF3-ABF7-493F-9183-298B164A1BB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648602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C9D19C1-7DBD-4686-9FE0-32D53971DA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3691264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B061156-FEAF-4752-BCB8-7A2EABA1308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9779120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B3C701B-4B18-454C-A5A7-A3654500BD8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118758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12595-1589-4608-BB20-A2C97981CE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3026908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D89339A-F50F-4D38-82C2-0E08468053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488788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C5BE498-BAE8-4135-9E72-461A2B9986B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1488656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8E1522E-C296-46A1-8E09-D6C6467E520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0076762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0D7F5F2-9BDF-45FF-9054-CF6958404E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4424032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CD834C4-B729-4570-8C45-06FEDB21798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96060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19B2-F8F3-441B-B75A-A9CC908B912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766193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3D37D-ED26-486A-AD62-83520EC9E0A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3449346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8F740-8846-40F0-9E7A-78C3968EF4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607834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255D59-1515-489B-8D64-FAC6F049F2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761737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CD3FD-4DE2-4A31-B411-380E4202642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4580553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C85B9-E510-4497-B2EC-14FF836FC11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9559327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922E6-CFDD-44D6-8471-C79C163B136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042414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F8D56-4B5F-4AA7-BA07-9852655616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918845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B79D2E-6B08-4922-AF75-24581D1E518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429432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64B4F-835E-4397-B92C-B8EA6C1FB22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9831899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8C8BBF-8130-4490-A155-C4F168129B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2773506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8FE921-0927-420E-B1F1-3870377E36C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325487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779B6-196F-47F2-B125-ECBDC1635F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095868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953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13765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139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10F70-267C-4F7E-AAC7-DA4DF4EFDCF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5862594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7823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33670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9062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6183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5448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001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8367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93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5633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917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6B654-5DB9-458C-9EDB-362CD91ACE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0692044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246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833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09122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29278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9631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55447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62756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4897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88782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730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BD69A-191C-4EC6-812D-193CDEF94FB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7049496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69798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83834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29803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72861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9098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187700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879428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868373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777043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326597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C3626-13D3-4AE6-BDBC-078CBCBFE7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6547433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75233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443951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905504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7A069-E527-4257-BD82-7D37614908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9257316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25D4D-52AA-4685-92D5-394ABBA4E7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5737327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D9D0A49C-7592-4CD5-99D2-570579A32EE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453" r:id="rId1"/>
    <p:sldLayoutId id="2147491454" r:id="rId2"/>
    <p:sldLayoutId id="2147491455" r:id="rId3"/>
    <p:sldLayoutId id="2147491456" r:id="rId4"/>
    <p:sldLayoutId id="2147491457" r:id="rId5"/>
    <p:sldLayoutId id="2147491458" r:id="rId6"/>
    <p:sldLayoutId id="2147491459" r:id="rId7"/>
    <p:sldLayoutId id="2147491460" r:id="rId8"/>
    <p:sldLayoutId id="2147491461" r:id="rId9"/>
    <p:sldLayoutId id="2147491462" r:id="rId10"/>
    <p:sldLayoutId id="2147491463" r:id="rId11"/>
    <p:sldLayoutId id="21474914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B5DF908D-AA78-409A-BEC7-C6B693E4F34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465" r:id="rId1"/>
    <p:sldLayoutId id="2147491466" r:id="rId2"/>
    <p:sldLayoutId id="2147491467" r:id="rId3"/>
    <p:sldLayoutId id="2147491468" r:id="rId4"/>
    <p:sldLayoutId id="2147491469" r:id="rId5"/>
    <p:sldLayoutId id="2147491470" r:id="rId6"/>
    <p:sldLayoutId id="2147491471" r:id="rId7"/>
    <p:sldLayoutId id="2147491472" r:id="rId8"/>
    <p:sldLayoutId id="2147491473" r:id="rId9"/>
    <p:sldLayoutId id="2147491474" r:id="rId10"/>
    <p:sldLayoutId id="2147491475" r:id="rId11"/>
    <p:sldLayoutId id="214749147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8D054045-FB9B-4779-A66B-C55C7B0772C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477" r:id="rId1"/>
    <p:sldLayoutId id="2147491431" r:id="rId2"/>
    <p:sldLayoutId id="2147491432" r:id="rId3"/>
    <p:sldLayoutId id="2147491433" r:id="rId4"/>
    <p:sldLayoutId id="2147491434" r:id="rId5"/>
    <p:sldLayoutId id="2147491435" r:id="rId6"/>
    <p:sldLayoutId id="2147491436" r:id="rId7"/>
    <p:sldLayoutId id="2147491437" r:id="rId8"/>
    <p:sldLayoutId id="2147491438" r:id="rId9"/>
    <p:sldLayoutId id="2147491439" r:id="rId10"/>
    <p:sldLayoutId id="2147491440" r:id="rId11"/>
    <p:sldLayoutId id="21474914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48930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480" r:id="rId1"/>
    <p:sldLayoutId id="2147491481" r:id="rId2"/>
    <p:sldLayoutId id="2147491482" r:id="rId3"/>
    <p:sldLayoutId id="2147491483" r:id="rId4"/>
    <p:sldLayoutId id="2147491484" r:id="rId5"/>
    <p:sldLayoutId id="2147491485" r:id="rId6"/>
    <p:sldLayoutId id="2147491486" r:id="rId7"/>
    <p:sldLayoutId id="2147491487" r:id="rId8"/>
    <p:sldLayoutId id="2147491488" r:id="rId9"/>
    <p:sldLayoutId id="2147491489" r:id="rId10"/>
    <p:sldLayoutId id="2147491490" r:id="rId11"/>
    <p:sldLayoutId id="21474914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69093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493" r:id="rId1"/>
    <p:sldLayoutId id="2147491494" r:id="rId2"/>
    <p:sldLayoutId id="2147491495" r:id="rId3"/>
    <p:sldLayoutId id="2147491496" r:id="rId4"/>
    <p:sldLayoutId id="2147491497" r:id="rId5"/>
    <p:sldLayoutId id="2147491498" r:id="rId6"/>
    <p:sldLayoutId id="2147491499" r:id="rId7"/>
    <p:sldLayoutId id="2147491500" r:id="rId8"/>
    <p:sldLayoutId id="2147491501" r:id="rId9"/>
    <p:sldLayoutId id="2147491502" r:id="rId10"/>
    <p:sldLayoutId id="2147491503" r:id="rId11"/>
    <p:sldLayoutId id="21474915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825772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506" r:id="rId1"/>
    <p:sldLayoutId id="2147491507" r:id="rId2"/>
    <p:sldLayoutId id="2147491508" r:id="rId3"/>
    <p:sldLayoutId id="2147491509" r:id="rId4"/>
    <p:sldLayoutId id="2147491510" r:id="rId5"/>
    <p:sldLayoutId id="2147491511" r:id="rId6"/>
    <p:sldLayoutId id="2147491512" r:id="rId7"/>
    <p:sldLayoutId id="2147491513" r:id="rId8"/>
    <p:sldLayoutId id="2147491514" r:id="rId9"/>
    <p:sldLayoutId id="2147491515" r:id="rId10"/>
    <p:sldLayoutId id="2147491516" r:id="rId11"/>
    <p:sldLayoutId id="21474915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1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11.png"/><Relationship Id="rId4" Type="http://schemas.openxmlformats.org/officeDocument/2006/relationships/image" Target="../media/image26.jpeg"/><Relationship Id="rId9" Type="http://schemas.openxmlformats.org/officeDocument/2006/relationships/image" Target="../media/image2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1.wmf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31748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1750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0965" name="Seta para baixo 10"/>
          <p:cNvSpPr>
            <a:spLocks noChangeArrowheads="1"/>
          </p:cNvSpPr>
          <p:nvPr/>
        </p:nvSpPr>
        <p:spPr bwMode="auto">
          <a:xfrm rot="-1879668">
            <a:off x="695483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0967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16013" y="1260475"/>
            <a:ext cx="678180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 Amemo-nos uns aos outros,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amor vem de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 aquele que ama nasceu 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e conhece a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não ama não conhece a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Deus é amor.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se manifestou o amor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Deus para connosco: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enviou ao mundo o seu Filho Unigénito,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vivamos por Ele.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Nisto consiste o amor: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fomos nós que amámos a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foi Ele que nos amou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enviou o seu Filho como vítima de expiação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 nossos pecados”.                           (1 Jo 4)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933145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635896" y="6064187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1" descr="https://encrypted-tbn3.google.com/images?q=tbn:ANd9GcTLi0mtuzkorzrjDjjm89EhN5qoQVz6WVqBmW8EffN9MHpWHt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175" y="2636837"/>
            <a:ext cx="4160217" cy="3404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90725"/>
            <a:ext cx="7083425" cy="3598863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 alguém Me ama,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guardará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 minha palavra.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Meu Pai o amará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e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faremos nele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a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nossa morada.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971550" y="1628775"/>
            <a:ext cx="410527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1992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430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31125" y="59229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3014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42988" y="1341438"/>
            <a:ext cx="71088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«Assim como o Pai Me amou, também Eu vos amei.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Permanecei no meu amor.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guardardes os meus mandamentos,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permanecereis no meu amor,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como Eu tenho guardado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mandamentos de meu Pai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permaneço no seu amor.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Disse-vos estas coisas,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a minha alegria esteja em vós,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vossa alegria seja completa.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este o meu mandamento: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ameis uns aos outros, como Eu vos amei.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tem maior amor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aquele que dá a vida pelos amigos.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20056" y="980728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163" y="120967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403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28713" y="1557338"/>
            <a:ext cx="682783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sois meus amigos,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fizerdes o que Eu vos mando.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não vos chamo servos,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servo não sabe o que faz o seu senhor;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chamo-vos amigos,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vos dei a conhecer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o que ouvi a meu Pai.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fostes vós que Me escolhestes;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fui Eu que vos escolhi e destinei,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vades e deis fruto,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vosso fruto permaneça.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tudo quanto pedirdes ao Pai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meu nome, Ele vo-lo concederá.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vos mando é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vos ameis uns aos outros».            (Jo 15)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23594" y="1150989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6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6083" name="WordArt 11"/>
          <p:cNvSpPr>
            <a:spLocks noChangeArrowheads="1" noChangeShapeType="1" noTextEdit="1"/>
          </p:cNvSpPr>
          <p:nvPr/>
        </p:nvSpPr>
        <p:spPr bwMode="auto">
          <a:xfrm>
            <a:off x="1951038" y="5302250"/>
            <a:ext cx="59769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Ó DEUS, 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PORQUE TU ÉS AMOR!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46084" name="Line 12"/>
          <p:cNvSpPr>
            <a:spLocks noChangeShapeType="1"/>
          </p:cNvSpPr>
          <p:nvPr/>
        </p:nvSpPr>
        <p:spPr bwMode="auto">
          <a:xfrm>
            <a:off x="3500438" y="1557338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1700213"/>
            <a:ext cx="8424862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reflexo do Amor do Pai no Espírito Santo, que nos garantiu a eficácia da nossa oração quando dirigida ao Pai, por Ele, com Ele e n’Ele.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pedimos então que manifeste o seu Amor de Pai 	àqueles filhos que: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sem O conhecer nem amar, O procuram com sinceridade...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sofrem no coração a ferida aberta pelo amor infiel...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sentem vivamente a pena pela morte dos seres que amam...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foram escolhidos por Ele para formar a nossa comunidade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e sentem-se enviados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evangelizar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os outros…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052736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2480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Imagem 9" descr="http://t2.gstatic.com/images?q=tbn:ANd9GcQgQUf4F0Nd6gTJ_OeLEhjTlVAHs9spY0tWEEhFEIbwFEzoJnKp_WU-0ksg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1778000"/>
            <a:ext cx="2233612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2" descr="https://encrypted-tbn3.google.com/images?q=tbn:ANd9GcT6fGWV5ZQkfO2i1Q48UUPjExrZEMVURtUSp_LPcJpo2V3vqGM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35" y="2564904"/>
            <a:ext cx="287972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8133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416073" y="1404760"/>
            <a:ext cx="7866063" cy="3985706"/>
          </a:xfrm>
          <a:prstGeom prst="rect">
            <a:avLst/>
          </a:prstGeom>
        </p:spPr>
        <p:txBody>
          <a:bodyPr>
            <a:spAutoFit/>
          </a:bodyPr>
          <a:lstStyle/>
          <a:p>
            <a:pPr lvl="6"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“O Santissima, o piissima,</a:t>
            </a:r>
          </a:p>
          <a:p>
            <a:pPr lvl="6"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dulcis Virgo Maria.</a:t>
            </a:r>
          </a:p>
          <a:p>
            <a:pPr lvl="6"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Mater amata,</a:t>
            </a:r>
          </a:p>
          <a:p>
            <a:pPr lvl="6"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intemerata,</a:t>
            </a:r>
          </a:p>
          <a:p>
            <a:pPr lvl="6"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ORA, ORA PRO NOBIS!”</a:t>
            </a:r>
          </a:p>
          <a:p>
            <a:pPr algn="l">
              <a:spcAft>
                <a:spcPts val="0"/>
              </a:spcAft>
              <a:defRPr/>
            </a:pPr>
            <a:endParaRPr lang="la-Latn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“Tu solatium, et refugium,</a:t>
            </a:r>
          </a:p>
          <a:p>
            <a:pPr algn="l">
              <a:spcAft>
                <a:spcPts val="0"/>
              </a:spcAft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Virgo, Mater Maria!</a:t>
            </a:r>
          </a:p>
          <a:p>
            <a:pPr algn="l">
              <a:spcAft>
                <a:spcPts val="0"/>
              </a:spcAft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Quidquid optamus,</a:t>
            </a:r>
          </a:p>
          <a:p>
            <a:pPr algn="l">
              <a:spcAft>
                <a:spcPts val="0"/>
              </a:spcAft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per Te speramus:</a:t>
            </a:r>
          </a:p>
          <a:p>
            <a:pPr algn="l">
              <a:spcAft>
                <a:spcPts val="0"/>
              </a:spcAft>
              <a:defRPr/>
            </a:pPr>
            <a:r>
              <a:rPr lang="la-Latn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ORA, ORA PRO NOBIS!”</a:t>
            </a:r>
            <a:r>
              <a:rPr lang="la-Latn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endParaRPr lang="la-Latn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8137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25077" y="476372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69595" y="5420787"/>
            <a:ext cx="8278869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pt-PT" sz="1800" baseline="0" dirty="0">
                <a:ln w="6350">
                  <a:solidFill>
                    <a:srgbClr val="FFFFFF"/>
                  </a:solidFill>
                </a:ln>
              </a:rPr>
              <a:t> </a:t>
            </a:r>
            <a:r>
              <a:rPr lang="pt-PT" sz="1800" b="0" baseline="0" dirty="0" smtClean="0">
                <a:ln w="6350">
                  <a:solidFill>
                    <a:srgbClr val="FFFF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[ 1- Ó Santíssima, ó piedosíssima, doce Virgem Maria. Mãe amada, imaculada,</a:t>
            </a:r>
          </a:p>
          <a:p>
            <a:pPr algn="l"/>
            <a:r>
              <a:rPr lang="pt-PT" sz="1800" b="0" baseline="0" dirty="0" smtClean="0">
                <a:ln w="6350">
                  <a:solidFill>
                    <a:srgbClr val="FFFF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ROGA, ROGA POR NÓS!   2- Tu, consolo e refúgio, Virgem, Mãe Maria! </a:t>
            </a:r>
          </a:p>
          <a:p>
            <a:pPr algn="l"/>
            <a:r>
              <a:rPr lang="pt-PT" sz="1800" b="0" baseline="0" dirty="0" smtClean="0">
                <a:ln w="6350">
                  <a:solidFill>
                    <a:srgbClr val="FFFFFF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Todos desejamos, por Ti esperamos: </a:t>
            </a:r>
            <a:r>
              <a:rPr lang="pt-PT" sz="1800" b="0" baseline="0" dirty="0" smtClean="0">
                <a:ln w="6350">
                  <a:solidFill>
                    <a:srgbClr val="FFFFFF"/>
                  </a:solidFill>
                </a:ln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ROGA, ROGA POR NÓS! ]</a:t>
            </a:r>
            <a:r>
              <a:rPr lang="pt-PT" sz="1800" baseline="0" dirty="0" smtClean="0">
                <a:ln w="6350">
                  <a:solidFill>
                    <a:srgbClr val="FFFFFF"/>
                  </a:solidFill>
                </a:ln>
                <a:solidFill>
                  <a:srgbClr val="F8F8F8"/>
                </a:solidFill>
              </a:rPr>
              <a:t> </a:t>
            </a:r>
            <a:endParaRPr lang="pt-PT" sz="1800" baseline="0" dirty="0">
              <a:ln w="6350">
                <a:solidFill>
                  <a:srgbClr val="FFFFFF"/>
                </a:solidFill>
              </a:ln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916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68814" y="610284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2771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2772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Se o Pai é Amor e o Filho é Amor… todos os filhos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devem Amar-se sempre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[ 3ª 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Jo 15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Então, este Amor não pode ter limites: todos os povos e raças são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chamados</a:t>
            </a:r>
            <a:r>
              <a:rPr lang="pt-PT" altLang="pt-PT" sz="2000" baseline="0" dirty="0">
                <a:latin typeface="Arial" panose="020B0604020202020204" pitchFamily="34" charset="0"/>
              </a:rPr>
              <a:t>...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At </a:t>
            </a:r>
            <a:r>
              <a:rPr lang="pt-PT" altLang="pt-PT" sz="2000" baseline="0" dirty="0">
                <a:latin typeface="Arial" panose="020B0604020202020204" pitchFamily="34" charset="0"/>
              </a:rPr>
              <a:t>10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 origem de todo o amor é o próprio Deus, pois «Deus é Amor» 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1 Jo 4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548680"/>
            <a:ext cx="8280920" cy="2448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6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6483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328837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8" name="Raio 9"/>
          <p:cNvSpPr>
            <a:spLocks noChangeArrowheads="1"/>
          </p:cNvSpPr>
          <p:nvPr/>
        </p:nvSpPr>
        <p:spPr bwMode="auto">
          <a:xfrm rot="-5758268">
            <a:off x="1686167" y="5139174"/>
            <a:ext cx="254000" cy="965961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9703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5965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54585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7" descr="http://carloslopesshalom.files.wordpress.com/2011/09/vindetodosamim_thumb.jpg?w=620&amp;h=4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2349500"/>
            <a:ext cx="3970337" cy="325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Line 4"/>
          <p:cNvSpPr>
            <a:spLocks noChangeShapeType="1"/>
          </p:cNvSpPr>
          <p:nvPr/>
        </p:nvSpPr>
        <p:spPr bwMode="auto">
          <a:xfrm flipH="1" flipV="1">
            <a:off x="1079500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632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473075" y="1765300"/>
            <a:ext cx="7767638" cy="35591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SEREIS MEUS AMIGOS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FIZERDES O QUE VOS MANDO.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SEREIS MEUS AMIGOS.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Dou-vos um mandamento novo: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	que vos ameis uns aos outros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como Eu vos amei.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Nisto conhecerão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	que sois Meus discípulos: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	se vos amardes uns aos outros.</a:t>
            </a:r>
          </a:p>
        </p:txBody>
      </p:sp>
      <p:sp>
        <p:nvSpPr>
          <p:cNvPr id="5632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632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30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6"/>
          <p:cNvSpPr>
            <a:spLocks noChangeArrowheads="1" noChangeShapeType="1" noTextEdit="1"/>
          </p:cNvSpPr>
          <p:nvPr/>
        </p:nvSpPr>
        <p:spPr bwMode="auto">
          <a:xfrm>
            <a:off x="1981200" y="5445224"/>
            <a:ext cx="5975350" cy="67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OBRIGADO, SENHOR,</a:t>
            </a:r>
          </a:p>
          <a:p>
            <a:pPr algn="l"/>
            <a:r>
              <a:rPr lang="pt-PT" sz="2000" kern="10" spc="1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PORQUE NOS AMAS!</a:t>
            </a:r>
            <a:endParaRPr lang="es-ES" sz="2000" kern="10" spc="10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5734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936079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735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81013" y="1751013"/>
            <a:ext cx="8339137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Deus, só nos sentimos importantes se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Amar-mos de verdade, vivendo o nosso dia a dia em atitude de serviço aos outros, na disposição de dar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vida, se for preciso, pelos irmãos. </a:t>
            </a:r>
          </a:p>
          <a:p>
            <a:pPr lvl="4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Fora disso, temos de reconhecer que somos “servos inúteis” porque, afinal: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foi Ele quem nos amou e escolheu primeiro, e não nós...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Seu Amor é que nos salva, e não as nossas obras…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não fomos nós que O procurámos, Ele é que Se revelou…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não sabemos aceitar que é Ele quem nos chama e envia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para darmos frutos abundantes…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2" descr="https://encrypted-tbn0.google.com/images?q=tbn:ANd9GcRAoOQPpl-P_XdwHaxf-PFhCF7pXm37Rm2DXYbdJTw65gxuj2UO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1628775"/>
            <a:ext cx="2855912" cy="3663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3" name="Rectângulo 2"/>
          <p:cNvSpPr>
            <a:spLocks noChangeArrowheads="1"/>
          </p:cNvSpPr>
          <p:nvPr/>
        </p:nvSpPr>
        <p:spPr bwMode="auto">
          <a:xfrm>
            <a:off x="900113" y="1744663"/>
            <a:ext cx="7753350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 algn="l">
              <a:defRPr/>
            </a:pPr>
            <a:r>
              <a:rPr lang="pt-PT" sz="1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la-Latn" sz="1200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“Salve decus humani generis,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salve Virgo dignior ceteris,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quae virgines omnes transgrederis,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et altius sedes in superis. O Maria!”</a:t>
            </a:r>
            <a:endParaRPr lang="pt-PT" sz="24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la-Latn" sz="14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 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Salve</a:t>
            </a: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honra do género humano,</a:t>
            </a:r>
          </a:p>
          <a:p>
            <a:pPr lvl="2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salve, ó tu, a mais digna das virgens,</a:t>
            </a:r>
          </a:p>
          <a:p>
            <a:pPr lvl="2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a todas as virgens excedes,</a:t>
            </a:r>
          </a:p>
          <a:p>
            <a:pPr lvl="2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que te sentas no mais alto dos céus. Ó Maria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 ]</a:t>
            </a:r>
            <a:endParaRPr lang="pt-PT" sz="20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83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263" y="5530619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11188" y="1017888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(2a)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encrypted-tbn2.google.com/images?q=tbn:ANd9GcRX9eqJA_S_mzJT4QR1AcxkYmp-Wod8YyATu1W_2YMOOWt5Yd0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996952"/>
            <a:ext cx="2497287" cy="3334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20825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50900" y="1652588"/>
            <a:ext cx="799465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«SALVE MATER MISERICORDIAE,</a:t>
            </a:r>
          </a:p>
          <a:p>
            <a:pPr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DEI ET MATER VENIAE,</a:t>
            </a:r>
          </a:p>
          <a:p>
            <a:pPr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SPEI ET MATER GRATIAE,</a:t>
            </a:r>
          </a:p>
          <a:p>
            <a:pPr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MATER PLENA SANCTAE LAETITIAE. O MARIA!»</a:t>
            </a:r>
          </a:p>
          <a:p>
            <a:pPr algn="l">
              <a:defRPr/>
            </a:pPr>
            <a:r>
              <a:rPr lang="pt-PT" sz="12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pt-PT" sz="12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“Esto, Mater, nostrum solatium;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nostrum esto, tu Virgo gaudium;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et nos tandem post hoc exsilium;</a:t>
            </a:r>
          </a:p>
          <a:p>
            <a:pPr algn="l">
              <a:defRPr/>
            </a:pPr>
            <a:r>
              <a:rPr lang="la-Latn" sz="24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laetos junge choris caelestium. O Maria!”</a:t>
            </a:r>
            <a:endParaRPr lang="pt-PT" sz="24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600" i="1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600" i="1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la-Latn" sz="1600" i="1" baseline="0" dirty="0" smtClean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 </a:t>
            </a: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Sê, ó Mãe, a nossa consolação;</a:t>
            </a:r>
          </a:p>
          <a:p>
            <a:pPr lvl="1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sê, ó Virgem, a nossa alegria;</a:t>
            </a:r>
          </a:p>
          <a:p>
            <a:pPr lvl="1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depois deste exílio, reúne-nos</a:t>
            </a:r>
          </a:p>
          <a:p>
            <a:pPr lvl="1" algn="l">
              <a:defRPr/>
            </a:pPr>
            <a:r>
              <a:rPr lang="pt-PT" sz="2000" baseline="0" dirty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na alegria dos coros celestes. Ó Maria! </a:t>
            </a:r>
            <a:r>
              <a:rPr lang="pt-PT" sz="2000" baseline="0" dirty="0" smtClean="0"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  <a:endParaRPr lang="pt-PT" sz="2000" baseline="0" dirty="0"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888" y="137715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1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611188" y="1017888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(2b)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0" descr="http://reporterdecristo.com/wp-content/uploads/2010/05/Nossa-Senhora-de-Fati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922338"/>
            <a:ext cx="4249738" cy="5184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953294" y="2397224"/>
            <a:ext cx="5795962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treze de Maio,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 Cova da Iria,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apareceu brilhando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Virgem Maria.</a:t>
            </a:r>
          </a:p>
          <a:p>
            <a:pPr algn="l">
              <a:spcAft>
                <a:spcPts val="0"/>
              </a:spcAft>
              <a:defRPr/>
            </a:pPr>
            <a:endParaRPr lang="pt-PT" sz="3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3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AVÉ, AVÉ, AVÉ MARIA!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7" y="433572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1" descr="https://encrypted-tbn3.google.com/images?q=tbn:ANd9GcTu7vqMguU7SM0s4NNtT8kw063Fyiw5xD2KOt-Ql2rOpmyCw3SFw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3700"/>
            <a:ext cx="2898775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5" descr="https://encrypted-tbn1.google.com/images?q=tbn:ANd9GcReCR6cYvLPy_2epAVtPcPWIF5FF5c90vVV0jJa-1L2UQqCpOvH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4292600"/>
            <a:ext cx="2870200" cy="2149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9" descr="https://encrypted-tbn0.google.com/images?q=tbn:ANd9GcRgwCCruNzCK86bhEldPYS-5uiWpXQ7ADbV1EwRgnHu3HC5xhttR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4414838"/>
            <a:ext cx="1965325" cy="1966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7" descr="https://encrypted-tbn3.google.com/images?q=tbn:ANd9GcQFyXyqJ3OwRBPVAkI0gVZWQy0ObyRKOM84x4vxQUuPW0QNrIzc3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2447925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5" descr="http://crismandos0809.zip.net/images/jesus-children-0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355975"/>
            <a:ext cx="2192338" cy="308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9" descr="http://pebesen.files.wordpress.com/2010/10/deus-entregou-seu-filho-por-cada-um-de-nos-centro-aletti.jpg?w=450&amp;h=6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25" y="393700"/>
            <a:ext cx="2433638" cy="325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7" descr="http://carloslopesshalom.files.wordpress.com/2011/09/vindetodosamim_thumb.jpg?w=620&amp;h=4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393700"/>
            <a:ext cx="293687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6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7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8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9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10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11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12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1" name="Rectângulo 16"/>
          <p:cNvSpPr/>
          <p:nvPr/>
        </p:nvSpPr>
        <p:spPr>
          <a:xfrm rot="21278970">
            <a:off x="234709" y="1665328"/>
            <a:ext cx="882727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aceitássemos que o Amor entrasse nas nossas vidas, todas as barreiras que dividem as pessoas e os povos cairiam por si só… É verdade: fora do Amor de Deus em Cristo, não há Vida nem Salvação… Então, por </a:t>
            </a:r>
            <a:r>
              <a:rPr lang="pt-PT" sz="31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</a:t>
            </a: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daremos a vida pelos outros, como Jesus…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1" descr="https://encrypted-tbn3.google.com/images?q=tbn:ANd9GcTu7vqMguU7SM0s4NNtT8kw063Fyiw5xD2KOt-Ql2rOpmyCw3SFw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3700"/>
            <a:ext cx="2898775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5" descr="https://encrypted-tbn1.google.com/images?q=tbn:ANd9GcReCR6cYvLPy_2epAVtPcPWIF5FF5c90vVV0jJa-1L2UQqCpOvH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4292600"/>
            <a:ext cx="2870200" cy="2149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9" descr="https://encrypted-tbn0.google.com/images?q=tbn:ANd9GcRgwCCruNzCK86bhEldPYS-5uiWpXQ7ADbV1EwRgnHu3HC5xhttR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4414838"/>
            <a:ext cx="1965325" cy="19669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7" descr="https://encrypted-tbn3.google.com/images?q=tbn:ANd9GcQFyXyqJ3OwRBPVAkI0gVZWQy0ObyRKOM84x4vxQUuPW0QNrIzc3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933825"/>
            <a:ext cx="2447925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5" descr="http://crismandos0809.zip.net/images/jesus-children-0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355975"/>
            <a:ext cx="2192338" cy="3086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9" descr="http://pebesen.files.wordpress.com/2010/10/deus-entregou-seu-filho-por-cada-um-de-nos-centro-aletti.jpg?w=450&amp;h=60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25" y="393700"/>
            <a:ext cx="2433638" cy="325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7" descr="http://carloslopesshalom.files.wordpress.com/2011/09/vindetodosamim_thumb.jpg?w=620&amp;h=4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430870"/>
            <a:ext cx="293687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3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4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5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6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7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8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9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10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11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12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1" name="Rectângulo 16"/>
          <p:cNvSpPr/>
          <p:nvPr/>
        </p:nvSpPr>
        <p:spPr>
          <a:xfrm rot="21278970">
            <a:off x="234709" y="1665328"/>
            <a:ext cx="882727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aceitássemos que o Amor entrasse nas nossas vidas, todas as barreiras que dividem as pessoas e os povos cairiam por si só… É verdade: fora do Amor de Deus em Cristo, não há Vida nem Salvação… Então, por </a:t>
            </a:r>
            <a:r>
              <a:rPr lang="pt-PT" sz="31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</a:t>
            </a:r>
            <a:r>
              <a:rPr lang="pt-PT" sz="31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daremos a vida pelos outros, como Jesus…</a:t>
            </a: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313363" y="5506805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15065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Church of the Most Holy Trin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540125"/>
            <a:ext cx="4035425" cy="2697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12" descr="https://encrypted-tbn1.google.com/images?q=tbn:ANd9GcRLZbrM4aTLN3UNE0hBtLGQjLIqbOe5qxYvPLBTV8b6o32lgpW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60836"/>
            <a:ext cx="2857312" cy="2814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23900" y="2565400"/>
            <a:ext cx="7473950" cy="2863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ESPÍRITO DO SENHOR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ENCHEU A TERRA INTEIRA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ALELUIA, ALELUIA!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Abri-me as portas da justiça;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entrarei para dar graças ao Senhor.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Esta é a porta do Senhor,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justos entrarão por ela.</a:t>
            </a:r>
          </a:p>
        </p:txBody>
      </p:sp>
      <p:sp>
        <p:nvSpPr>
          <p:cNvPr id="3482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482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482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58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58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58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0365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8917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891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39063" y="589121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47725" y="1341438"/>
            <a:ext cx="7612063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chegou a casa de Cornélio.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veio-lhe ao encontro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prostrou-se a seus pés.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Pedro levantou-o,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«Levanta-te,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eu também sou um simples homem».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Pedro disse-lhe ainda: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«Na verdade, eu reconheço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Deus não faz acepção de pessoas,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em qualquer nação,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O teme e pratica a justiça é-Lhe agradável».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Pedro falava,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 Espírito desceu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todos os que estavam a ouvir a palavra.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91680" y="965468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900834" y="5517232"/>
            <a:ext cx="6700242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DIANTE DOS POVOS 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MANIFESTOU DEUS A SALVAÇÃO!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9943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8493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27088" y="1443038"/>
            <a:ext cx="7200900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fiéis convertidos do judaísmo,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tinham vindo com Pedro, ficaram maravilhados,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verem que o Espírito Santo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difundia também sobre os gentios,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ouviam-nos falar em diversas línguas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glorificar a Deus. Pedro então declarou: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«Poderá alguém recusar a água do Batismo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que receberam o Espírito Santo, como nós?».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ordenou que fossem batizados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nome de Jesus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pediram-lhe que ficasse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alguns dias com eles”. 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91680" y="980158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793521">
            <a:off x="431718" y="5725006"/>
            <a:ext cx="1287440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22269</TotalTime>
  <Words>1878</Words>
  <Application>Microsoft Office PowerPoint</Application>
  <PresentationFormat>Apresentação no Ecrã (4:3)</PresentationFormat>
  <Paragraphs>353</Paragraphs>
  <Slides>30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6</vt:i4>
      </vt:variant>
      <vt:variant>
        <vt:lpstr>Títulos dos diapositivos</vt:lpstr>
      </vt:variant>
      <vt:variant>
        <vt:i4>30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5_Modelo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1606</cp:revision>
  <dcterms:created xsi:type="dcterms:W3CDTF">2006-05-02T09:35:59Z</dcterms:created>
  <dcterms:modified xsi:type="dcterms:W3CDTF">2014-10-13T17:42:56Z</dcterms:modified>
</cp:coreProperties>
</file>