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89665" r:id="rId3"/>
    <p:sldMasterId id="2147489961" r:id="rId4"/>
    <p:sldMasterId id="2147490366" r:id="rId5"/>
    <p:sldMasterId id="2147490379" r:id="rId6"/>
    <p:sldMasterId id="2147490392" r:id="rId7"/>
    <p:sldMasterId id="2147490405" r:id="rId8"/>
    <p:sldMasterId id="2147490418" r:id="rId9"/>
  </p:sldMasterIdLst>
  <p:notesMasterIdLst>
    <p:notesMasterId r:id="rId38"/>
  </p:notesMasterIdLst>
  <p:sldIdLst>
    <p:sldId id="370" r:id="rId10"/>
    <p:sldId id="281" r:id="rId11"/>
    <p:sldId id="367" r:id="rId12"/>
    <p:sldId id="353" r:id="rId13"/>
    <p:sldId id="387" r:id="rId14"/>
    <p:sldId id="382" r:id="rId15"/>
    <p:sldId id="392" r:id="rId16"/>
    <p:sldId id="372" r:id="rId17"/>
    <p:sldId id="363" r:id="rId18"/>
    <p:sldId id="354" r:id="rId19"/>
    <p:sldId id="362" r:id="rId20"/>
    <p:sldId id="379" r:id="rId21"/>
    <p:sldId id="385" r:id="rId22"/>
    <p:sldId id="335" r:id="rId23"/>
    <p:sldId id="393" r:id="rId24"/>
    <p:sldId id="342" r:id="rId25"/>
    <p:sldId id="388" r:id="rId26"/>
    <p:sldId id="389" r:id="rId27"/>
    <p:sldId id="394" r:id="rId28"/>
    <p:sldId id="374" r:id="rId29"/>
    <p:sldId id="395" r:id="rId30"/>
    <p:sldId id="390" r:id="rId31"/>
    <p:sldId id="396" r:id="rId32"/>
    <p:sldId id="383" r:id="rId33"/>
    <p:sldId id="384" r:id="rId34"/>
    <p:sldId id="364" r:id="rId35"/>
    <p:sldId id="377" r:id="rId36"/>
    <p:sldId id="398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FFFF"/>
    <a:srgbClr val="FF5050"/>
    <a:srgbClr val="00FFFF"/>
    <a:srgbClr val="66FFFF"/>
    <a:srgbClr val="000000"/>
    <a:srgbClr val="9999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9229067-F64C-4B2F-96C1-0EA0ADC09296}" type="datetimeFigureOut">
              <a:rPr lang="pt-PT"/>
              <a:pPr>
                <a:defRPr/>
              </a:pPr>
              <a:t>07/10/2014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9F58D5-073D-4126-B2DC-3E98ADEDEEA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859604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BADCDB14-7C08-4D5A-A4A1-EAF998F4B667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900847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693219B-8B35-489B-8A1C-D27B6F7F71D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524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A43CD186-379C-4134-AB56-17B096666046}" type="slidenum">
              <a:rPr lang="pt-PT" altLang="pt-PT" sz="1200"/>
              <a:pPr eaLnBrk="1" hangingPunct="1"/>
              <a:t>11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261446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BD4DB97-3C33-4554-9A4F-047638BEE42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24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140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D691B52-D88B-4DC7-80AE-CE15F67B4778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496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FDD60C4-DFB8-4C62-AF89-7502CB61965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910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06A2EB4-A220-46D2-9D73-16D893EA1490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17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693219B-8B35-489B-8A1C-D27B6F7F71D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87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98F9A-A3FC-4DFD-97E4-0681D11783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138504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AD2B3-2ADF-4140-A1B4-9134A2AD0BA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3976518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91A9F8-87D1-474A-B2AC-574BFAC22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726386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BADFCF-5D1B-4C87-9D69-C2A080C529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835461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93701C-B94A-40AF-8D12-0C2B59D79E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465145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8F8A57-D4BE-4B76-A784-4FA2D8EB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52250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12F966-FEE5-4FDD-9E02-92F0DCC7D5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02464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8060D8-56B3-4113-ABB1-2BC5312EE9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183828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B36356-BD87-47B7-8237-23AD07B01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243201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5E2824-2DA6-42FC-B644-1BD70F6EAC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637120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DA2A16-48CF-4FDC-A921-F916B979C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73231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F5ACE-0FF8-48EA-BA58-35FC40A0F9B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3144563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7571C-6BBF-4BD7-8ACF-55CFD721961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8671461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1CB05CA0-204D-48F4-9A8F-7837CFF8D4F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164411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BA23C68C-428D-42BC-8E29-AF17D70245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102198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8E0C0EC0-A640-4144-A0E8-EAEB9FE4BA4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9157610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187FC9D0-80E6-45F5-B7E9-E31DD2A3012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832806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E0785F1-6A6F-4EFB-A3BA-8C51145B9D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3302870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B8C69F4-5013-4C2E-BD52-F0D5F0E89E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990662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7289385C-8359-4148-90CC-4B831FFB84B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559116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F3A99-1179-4FC5-A224-172C4F92E06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658903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175F3A7C-3890-4121-9B21-7CE4E4011F3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176255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E920171-4FC7-4BD8-A040-29485E4E29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1611952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D749210-E797-4440-B397-AF98DBD0306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00772334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B94A9E4-992F-4F0B-92FB-95DA29103F6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910312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BD08D40-B63B-47D5-AE1D-523ED1D042E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3597905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4E790-9952-42A3-98E3-23739C36FE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47594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CFD8E0-F815-4254-9030-4C2CDD499EF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895003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56269B-9F6B-4AC8-8357-ECC542618FC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8794169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7D70D-E9F1-4F5A-A85E-FA5D46821F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8906065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AC7E66-9A5D-457F-B364-0E61B65512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650537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E3B5A-BEDD-46D1-90E2-A673DDF3F10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5493718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5B26A5-3BD0-4ADF-BD5C-213821FFA8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1600189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B208B2-7F1F-4B59-8316-1E2E4ACD333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0908957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6109CB-D150-44B2-8381-F6EE143B8C4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1798793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D0FEEC-7C51-4904-8B44-7EEDE4CD707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9098734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37DD73-6032-4C70-A75B-EFB6E23C6A5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7044272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18E204-E59D-4B8B-81E0-146AE95A8A0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4374411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DAAA68-12C1-4932-BC81-7FB26AFD033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3755326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0D898-78B2-4C08-B7D4-05D9702F964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98137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0A215-78B1-4513-B2F8-8CC0DFDDD8C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3244369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CFF4D-372D-4082-945C-2B20450B6D1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4184854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B17D0-40C4-47F0-84F2-F54878F915E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51604505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C9224-524D-4844-938B-C2C695977FE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6316704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3949E-D0B0-4362-B9FC-4BFF13CD771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9659684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7ABB0-C92A-4BD8-BF83-9168AAC75D6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3727537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ED1C9-EAD2-4A97-9D37-1786C7945BD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0131865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02FDC-F0A4-4DDD-8C16-9F0C284B330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9752297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76055-8E6F-4E2B-B0B8-71E0F66693A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4465404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A1211-64BA-4AA4-8241-146813D23D1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20857060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5C7B5-882D-497E-A53D-025188A698B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050340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1834D-B68D-4E46-9CCD-768F194C697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9781237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4232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4F6CC-140D-43FC-90ED-B6ACE4DD574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2949702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97500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651877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71591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50794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932456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15070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75774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87860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58658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8358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DBBF4-6082-481F-996A-1D08695459C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7936977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20315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301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9430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01724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09325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70177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3225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18495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2627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15311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BD84D-B1FA-4943-BFD2-5134A0881BC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10218797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98241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03371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4075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5444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2954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64293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57926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20222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2987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2252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056AE-9FCF-428F-9EB3-A50BC8319C0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00876618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56501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4367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83535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922711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82083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9233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81363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251532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744650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81320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3C624-F109-4909-BD75-DD91B97AEFF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78847740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491069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8252385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386728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2587031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9742790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43410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792916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EF563-7386-46C8-B8A0-41AEC771F8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5834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D1D41-B20C-4250-AD01-07AC2DDE22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473773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8218D6-E101-4D47-B1E3-4FB3D979F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98165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41038023-D634-40CD-8E89-63F22BDD1A29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28" r:id="rId1"/>
    <p:sldLayoutId id="2147490329" r:id="rId2"/>
    <p:sldLayoutId id="2147490330" r:id="rId3"/>
    <p:sldLayoutId id="2147490331" r:id="rId4"/>
    <p:sldLayoutId id="2147490332" r:id="rId5"/>
    <p:sldLayoutId id="2147490333" r:id="rId6"/>
    <p:sldLayoutId id="2147490334" r:id="rId7"/>
    <p:sldLayoutId id="2147490335" r:id="rId8"/>
    <p:sldLayoutId id="2147490336" r:id="rId9"/>
    <p:sldLayoutId id="2147490337" r:id="rId10"/>
    <p:sldLayoutId id="2147490338" r:id="rId11"/>
    <p:sldLayoutId id="214749033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47337364-83C8-4526-9133-6CC3603F5025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40" r:id="rId1"/>
    <p:sldLayoutId id="2147490341" r:id="rId2"/>
    <p:sldLayoutId id="2147490342" r:id="rId3"/>
    <p:sldLayoutId id="2147490343" r:id="rId4"/>
    <p:sldLayoutId id="2147490344" r:id="rId5"/>
    <p:sldLayoutId id="2147490345" r:id="rId6"/>
    <p:sldLayoutId id="2147490346" r:id="rId7"/>
    <p:sldLayoutId id="2147490347" r:id="rId8"/>
    <p:sldLayoutId id="2147490348" r:id="rId9"/>
    <p:sldLayoutId id="2147490349" r:id="rId10"/>
    <p:sldLayoutId id="2147490350" r:id="rId11"/>
    <p:sldLayoutId id="21474903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6961C08-B337-4BA0-A67E-5DB6329A5C9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52" r:id="rId1"/>
    <p:sldLayoutId id="2147490306" r:id="rId2"/>
    <p:sldLayoutId id="2147490307" r:id="rId3"/>
    <p:sldLayoutId id="2147490308" r:id="rId4"/>
    <p:sldLayoutId id="2147490309" r:id="rId5"/>
    <p:sldLayoutId id="2147490310" r:id="rId6"/>
    <p:sldLayoutId id="2147490311" r:id="rId7"/>
    <p:sldLayoutId id="2147490312" r:id="rId8"/>
    <p:sldLayoutId id="2147490313" r:id="rId9"/>
    <p:sldLayoutId id="2147490314" r:id="rId10"/>
    <p:sldLayoutId id="2147490315" r:id="rId11"/>
    <p:sldLayoutId id="214749031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20663E3E-B176-4B8E-8C20-CDCA85B99EA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54" r:id="rId1"/>
    <p:sldLayoutId id="2147490355" r:id="rId2"/>
    <p:sldLayoutId id="2147490356" r:id="rId3"/>
    <p:sldLayoutId id="2147490357" r:id="rId4"/>
    <p:sldLayoutId id="2147490358" r:id="rId5"/>
    <p:sldLayoutId id="2147490359" r:id="rId6"/>
    <p:sldLayoutId id="2147490360" r:id="rId7"/>
    <p:sldLayoutId id="2147490361" r:id="rId8"/>
    <p:sldLayoutId id="2147490362" r:id="rId9"/>
    <p:sldLayoutId id="2147490363" r:id="rId10"/>
    <p:sldLayoutId id="2147490364" r:id="rId11"/>
    <p:sldLayoutId id="21474903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46977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367" r:id="rId1"/>
    <p:sldLayoutId id="2147490368" r:id="rId2"/>
    <p:sldLayoutId id="2147490369" r:id="rId3"/>
    <p:sldLayoutId id="2147490370" r:id="rId4"/>
    <p:sldLayoutId id="2147490371" r:id="rId5"/>
    <p:sldLayoutId id="2147490372" r:id="rId6"/>
    <p:sldLayoutId id="2147490373" r:id="rId7"/>
    <p:sldLayoutId id="2147490374" r:id="rId8"/>
    <p:sldLayoutId id="2147490375" r:id="rId9"/>
    <p:sldLayoutId id="2147490376" r:id="rId10"/>
    <p:sldLayoutId id="2147490377" r:id="rId11"/>
    <p:sldLayoutId id="214749037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744082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13127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393" r:id="rId1"/>
    <p:sldLayoutId id="2147490394" r:id="rId2"/>
    <p:sldLayoutId id="2147490395" r:id="rId3"/>
    <p:sldLayoutId id="2147490396" r:id="rId4"/>
    <p:sldLayoutId id="2147490397" r:id="rId5"/>
    <p:sldLayoutId id="2147490398" r:id="rId6"/>
    <p:sldLayoutId id="2147490399" r:id="rId7"/>
    <p:sldLayoutId id="2147490400" r:id="rId8"/>
    <p:sldLayoutId id="2147490401" r:id="rId9"/>
    <p:sldLayoutId id="2147490402" r:id="rId10"/>
    <p:sldLayoutId id="2147490403" r:id="rId11"/>
    <p:sldLayoutId id="214749040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49478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3C2BA0-A738-4A52-B12E-EAD16DB55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38055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9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9.png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9.pn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45060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5062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9" descr="http://www.snpcultura.org/fotografias/a_primeira_palavra/2009_07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00758"/>
            <a:ext cx="5257800" cy="3600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125" y="2637433"/>
            <a:ext cx="8401050" cy="3671887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Disse o Senhor a Tomé: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«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Porque Me viste,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acreditaste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;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felizes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os que </a:t>
            </a:r>
            <a:endParaRPr lang="pt-PT" sz="40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  acreditam sem </a:t>
            </a:r>
            <a:r>
              <a:rPr lang="pt-PT" sz="40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terem visto».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>
            <a:off x="1259632" y="1556792"/>
            <a:ext cx="3744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4280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58888" y="1052736"/>
            <a:ext cx="3744912" cy="3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530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59738" y="6067425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5302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270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188" y="1200150"/>
            <a:ext cx="815657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 tarde daquele dia, o primeiro da semana,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estando fechadas as portas da casa onde os discípulos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encontravam, com medo dos judeus, veio Jesus,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apresentou-Se no meio deles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paz esteja convosco». Dito isto, mostrou-lhes as mãos e o lado. Os discípulos ficaram cheios de alegria ao verem o Senhor. Jesus disse-lhes de novo: «A paz esteja convosco. Assim como o Pai Me enviou, também Eu vos envio a vós». Dito isto, soprou sobre eles e disse-lhes: «Recebei o Espírito Santo: àqueles a quem perdoardes os pecados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ser-lhes-ão perdoados; e àqueles a quem os retiverdes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ser-lhes-ão retidos». Tomé, um dos Doze, chamado Dídimo, não estava com eles quando veio Jesus. Disseram-lhe os outros discípulos: «Vimos o Senhor!».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ele respondeu-lhes: «Se não vir nas suas mãos o sinal dos cravos, se não meter o dedo no lugar dos cravos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mão no seu lado, não acreditarei».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12738" y="90872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632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0525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6326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8913"/>
            <a:ext cx="10588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54050" y="1484313"/>
            <a:ext cx="8094663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Oito dias depois, estavam os discípulos outra vez em casa,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Tomé com eles. Veio Jesus, estando as portas fechadas,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apresentou-Se no meio deles e disse: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paz esteja convosco». Depois disse a Tomé: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«Põe aqui o teu dedo e vê as minhas mãos;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aproxima a tua mão e mete-a no meu lado;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sejas incrédulo, mas crente».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Tomé respondeu-Lhe: «Meu Senhor e meu Deus!».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Jesus: «Porque Me viste acreditaste: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felizes os que acreditam sem terem visto».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Muitos outros milagres fez Jesus na presença dos seus discípulos, que não estão escritos neste livro.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Estes, porém, foram escritos para acreditardes que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é o Messias, o Filho de Deus, e para que,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acreditando, tenhais a vida em seu nome”.          (Jo 20)  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47664" y="1033347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8371" name="WordArt 11"/>
          <p:cNvSpPr>
            <a:spLocks noChangeArrowheads="1" noChangeShapeType="1" noTextEdit="1"/>
          </p:cNvSpPr>
          <p:nvPr/>
        </p:nvSpPr>
        <p:spPr bwMode="auto">
          <a:xfrm>
            <a:off x="683568" y="5589240"/>
            <a:ext cx="7992887" cy="43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A PAZ ESTEJA CONNOSCO, SENHOR!</a:t>
            </a:r>
            <a:endParaRPr lang="es-ES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58372" name="Line 12"/>
          <p:cNvSpPr>
            <a:spLocks noChangeShapeType="1"/>
          </p:cNvSpPr>
          <p:nvPr/>
        </p:nvSpPr>
        <p:spPr bwMode="auto">
          <a:xfrm>
            <a:off x="3500438" y="1557338"/>
            <a:ext cx="4284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8300" y="1824038"/>
            <a:ext cx="8524875" cy="34766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em Cristo Jesus, que, não satisfeito com entregar a sua vida por nós, agora, uma vez Ressuscitado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Vivo entre nós, está empenhado em acompanhar-nos sempre para nos trazer a verdadeira Paz e Alegria.			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Pedimos, então, que a sua Paz nos assista:</a:t>
            </a:r>
          </a:p>
          <a:p>
            <a:pPr lvl="1" algn="l"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o Seu Espírito dê força à Igreja fundada nos Apóstolos...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os que procuram Jesus o encontrem como a Madalena...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acolham o dom da fé os que duvidam como Tomé...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as nossas comunidades renovem a fé, a esperança e o 	amor, como aquelas primeiras comunidades cristãs…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8" y="1052736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0839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9" descr="http://4.bp.blogspot.com/_jS8m8-DuAjc/S7larUQHafI/AAAAAAAAAr8/JrfMmnsNtpo/s1600/ressurrei%25C3%25A7%25C3%25A3o%2Bde%2BJe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484313"/>
            <a:ext cx="5576888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9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0420" name="Line 6"/>
          <p:cNvSpPr>
            <a:spLocks noChangeShapeType="1"/>
          </p:cNvSpPr>
          <p:nvPr/>
        </p:nvSpPr>
        <p:spPr bwMode="auto">
          <a:xfrm flipH="1">
            <a:off x="539551" y="1140807"/>
            <a:ext cx="2769073" cy="10440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Rectângulo 2"/>
          <p:cNvSpPr/>
          <p:nvPr/>
        </p:nvSpPr>
        <p:spPr>
          <a:xfrm>
            <a:off x="1174749" y="1784945"/>
            <a:ext cx="7521575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VINDE VER O LUGAR</a:t>
            </a:r>
          </a:p>
          <a:p>
            <a:pPr algn="l"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ONDE ESTAVA SEPULTADO O SENHOR. (2)</a:t>
            </a:r>
          </a:p>
          <a:p>
            <a:pPr algn="l"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ALELUIA!</a:t>
            </a:r>
          </a:p>
          <a:p>
            <a:pPr lvl="1" algn="l">
              <a:lnSpc>
                <a:spcPct val="1500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Treme, ó terra, diante do Senhor,</a:t>
            </a:r>
          </a:p>
          <a:p>
            <a:pPr lvl="2" algn="l"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diante do Deus de Jacob,</a:t>
            </a:r>
          </a:p>
          <a:p>
            <a:pPr lvl="2" algn="l"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transformou o rochedo em lago</a:t>
            </a:r>
          </a:p>
          <a:p>
            <a:pPr lvl="2" algn="l">
              <a:lnSpc>
                <a:spcPct val="150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a pedra em fonte de água!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24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20392586">
            <a:off x="292459" y="1263219"/>
            <a:ext cx="3046756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14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14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14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145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2474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3001913" cy="2789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8644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1" descr="http://bp3.blogger.com/_B2k4I9OLGbM/SIndeyRR-fI/AAAAAAAAAEA/s0s-zH3ZLBQ/s320/JesusMisericordioso2_600_1_b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76250"/>
            <a:ext cx="2492375" cy="3529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4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6085" name="Text Box 16"/>
          <p:cNvSpPr txBox="1">
            <a:spLocks noChangeArrowheads="1"/>
          </p:cNvSpPr>
          <p:nvPr/>
        </p:nvSpPr>
        <p:spPr bwMode="auto">
          <a:xfrm>
            <a:off x="395288" y="3454400"/>
            <a:ext cx="6301975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Somos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mais “felizes”</a:t>
            </a:r>
            <a:r>
              <a:rPr lang="pt-PT" altLang="pt-PT" sz="2000" baseline="0" dirty="0">
                <a:latin typeface="Arial" panose="020B0604020202020204" pitchFamily="34" charset="0"/>
              </a:rPr>
              <a:t> do que Tomé… porque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cremos sem termos visto</a:t>
            </a:r>
            <a:r>
              <a:rPr lang="pt-PT" altLang="pt-PT" sz="2000" b="0" i="1" baseline="0" dirty="0">
                <a:solidFill>
                  <a:srgbClr val="F8F8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(?)</a:t>
            </a:r>
            <a:r>
              <a:rPr lang="pt-PT" altLang="pt-PT" sz="2000" baseline="0" dirty="0">
                <a:latin typeface="Arial" panose="020B0604020202020204" pitchFamily="34" charset="0"/>
              </a:rPr>
              <a:t>… 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[ 3ª L./ Ev. </a:t>
            </a:r>
            <a:r>
              <a:rPr lang="pt-PT" altLang="pt-PT" sz="20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000" baseline="0" dirty="0">
                <a:latin typeface="Arial" panose="020B0604020202020204" pitchFamily="34" charset="0"/>
              </a:rPr>
              <a:t>Jo 20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Um só coração, uma só alma… e uma só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partilha solidária </a:t>
            </a:r>
            <a:r>
              <a:rPr lang="pt-PT" altLang="pt-PT" sz="2000" i="1" baseline="0" dirty="0" smtClean="0">
                <a:latin typeface="Arial" panose="020B0604020202020204" pitchFamily="34" charset="0"/>
              </a:rPr>
              <a:t>( </a:t>
            </a:r>
            <a:r>
              <a:rPr lang="pt-PT" altLang="pt-PT" sz="1800" b="0" baseline="0" dirty="0" smtClean="0">
                <a:latin typeface="Arial" panose="020B0604020202020204" pitchFamily="34" charset="0"/>
              </a:rPr>
              <a:t>=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 </a:t>
            </a:r>
            <a:r>
              <a:rPr lang="pt-PT" altLang="pt-PT" sz="2000" i="1" baseline="0" dirty="0" smtClean="0">
                <a:latin typeface="Arial" panose="020B0604020202020204" pitchFamily="34" charset="0"/>
              </a:rPr>
              <a:t>comunidade cristã )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…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[ 1ª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At </a:t>
            </a:r>
            <a:r>
              <a:rPr lang="pt-PT" altLang="pt-PT" sz="2000" baseline="0" dirty="0">
                <a:latin typeface="Arial" panose="020B0604020202020204" pitchFamily="34" charset="0"/>
              </a:rPr>
              <a:t>4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João proclama que o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Amor verdadeiro</a:t>
            </a:r>
            <a:r>
              <a:rPr lang="pt-PT" altLang="pt-PT" sz="2000" baseline="0" dirty="0">
                <a:latin typeface="Arial" panose="020B0604020202020204" pitchFamily="34" charset="0"/>
              </a:rPr>
              <a:t> só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pode demonstrar-se </a:t>
            </a:r>
            <a:r>
              <a:rPr lang="pt-PT" altLang="pt-PT" sz="2000" baseline="0" dirty="0">
                <a:latin typeface="Arial" panose="020B0604020202020204" pitchFamily="34" charset="0"/>
              </a:rPr>
              <a:t>pela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“Fé ativa”...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[ 2ª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latin typeface="Arial" panose="020B0604020202020204" pitchFamily="34" charset="0"/>
              </a:rPr>
              <a:t>1 Jo 5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 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467544" y="476672"/>
            <a:ext cx="8280920" cy="20162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Domingo 2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>
                  <a:solidFill>
                    <a:srgbClr val="00FFFF"/>
                  </a:solidFill>
                </a:ln>
                <a:solidFill>
                  <a:srgbClr val="CCFFFF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chemeClr val="tx1">
                      <a:alpha val="38000"/>
                    </a:schemeClr>
                  </a:outerShdw>
                </a:effectLst>
                <a:latin typeface="Arial Black"/>
              </a:rPr>
              <a:t>da PÁSCOA</a:t>
            </a:r>
          </a:p>
        </p:txBody>
      </p:sp>
      <p:sp>
        <p:nvSpPr>
          <p:cNvPr id="46087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2" name="WordArt 20"/>
          <p:cNvSpPr>
            <a:spLocks noChangeArrowheads="1" noChangeShapeType="1" noTextEdit="1"/>
          </p:cNvSpPr>
          <p:nvPr/>
        </p:nvSpPr>
        <p:spPr bwMode="auto">
          <a:xfrm>
            <a:off x="952747" y="2636912"/>
            <a:ext cx="7223125" cy="6481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/>
              </a:rPr>
              <a:t>[ Domingo da DIVINA MISERICÓRDIA ]</a:t>
            </a:r>
          </a:p>
        </p:txBody>
      </p:sp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7020272" y="5192306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621" y="1299340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4518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4520" name="Raio 9"/>
          <p:cNvSpPr>
            <a:spLocks noChangeArrowheads="1"/>
          </p:cNvSpPr>
          <p:nvPr/>
        </p:nvSpPr>
        <p:spPr bwMode="auto">
          <a:xfrm rot="-5758268">
            <a:off x="1646827" y="5103735"/>
            <a:ext cx="254000" cy="1045070"/>
          </a:xfrm>
          <a:prstGeom prst="lightningBolt">
            <a:avLst/>
          </a:prstGeom>
          <a:solidFill>
            <a:srgbClr val="CCFF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ln>
                <a:solidFill>
                  <a:srgbClr val="CCFFFF"/>
                </a:solidFill>
              </a:ln>
              <a:solidFill>
                <a:srgbClr val="CCFFFF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8773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6570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17415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14" descr="http://3.bp.blogspot.com/-rv3bQqtjzkQ/Ta7mPeODOAI/AAAAAAAABb8/HzrcND3CJEc/s400/paix%25C3%25A3o-Jesus+aparece+aos-2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78874"/>
            <a:ext cx="3055888" cy="4003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0" name="Picture 14" descr="http://3.bp.blogspot.com/-aXAaFWk50JA/TvMsXJWVVII/AAAAAAAAFqo/DREQvTm42Xo/s1600/4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149724"/>
            <a:ext cx="1471612" cy="22757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Line 4"/>
          <p:cNvSpPr>
            <a:spLocks noChangeShapeType="1"/>
          </p:cNvSpPr>
          <p:nvPr/>
        </p:nvSpPr>
        <p:spPr bwMode="auto">
          <a:xfrm flipH="1" flipV="1">
            <a:off x="1079500" y="136842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8613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524767" y="1340768"/>
            <a:ext cx="8367713" cy="51577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TARDE DAQUELE PRIMEIRO DIA DA SEMANA,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ESTAVAM AS PORTAS FECHADAS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LUGAR ONDE OS DISCÍPULOS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ENCONTRAVAM REUNIDOS.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 APARECEU NO MEIO DELES E DISSE-LHES:</a:t>
            </a:r>
          </a:p>
          <a:p>
            <a:pPr algn="l">
              <a:lnSpc>
                <a:spcPts val="2300"/>
              </a:lnSpc>
              <a:spcAft>
                <a:spcPts val="4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«A PAZ ESTEJA CONVOSCO». ALELUIA!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A minha alma glorifica o Senhor e o meu 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espírito se alegra em Deus, meu Salvador.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Porque pôs os olhos na humildade da Sua serva: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hoje em diante me chamarão bem-aventurada todas as gerações.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O Todo-Poderoso fez em mim maravilhas,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Santo é o Seu Nome.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A Sua misericórdia se estende de geração em geração sobre aqueles que O temem.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Manifestou o poder do Seu braço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dispersou os soberbos.</a:t>
            </a:r>
          </a:p>
        </p:txBody>
      </p:sp>
      <p:pic>
        <p:nvPicPr>
          <p:cNvPr id="6861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362700" y="6115050"/>
            <a:ext cx="265113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617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8618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8620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56283" y="908760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2" descr="http://4.bp.blogspot.com/_DN7rCoLj6F4/TRYzZdZ-RqI/AAAAAAAAGqE/WWMRzKWvkXk/s320/ressuscitado_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295" y="4169987"/>
            <a:ext cx="3002161" cy="2316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14" descr="http://3.bp.blogspot.com/-aXAaFWk50JA/TvMsXJWVVII/AAAAAAAAFqo/DREQvTm42Xo/s1600/4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13336"/>
            <a:ext cx="1903412" cy="2947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Line 4"/>
          <p:cNvSpPr>
            <a:spLocks noChangeShapeType="1"/>
          </p:cNvSpPr>
          <p:nvPr/>
        </p:nvSpPr>
        <p:spPr bwMode="auto">
          <a:xfrm flipH="1" flipV="1">
            <a:off x="1079500" y="1340768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9637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435743" y="1379562"/>
            <a:ext cx="8240713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Derrubou os poderosos de seus tronos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exaltou os humildes.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7. Aos famintos encheu de bens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aos ricos despediu de mãos vazias.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8. Acolheu a Israel, Seu servo,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lembrado da Sua misericórdia.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9. Como tinha prometido aos nossos pais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Abraão e à Sua descendência para sempre.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10. Glória ao Pai e ao Filho e ao Espírito Santo,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como era no princípio agora e sempre. Amem.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8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TARDE DAQUELE PRIMEIRO DIA DA SEMANA,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ESTAVAM AS PORTAS FECHADAS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LUGAR ONDE OS DISCÍPULOS 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ENCONTRAVAM REUNIDOS.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 APARECEU NO MEIO DELES E DISSE-LHES: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«A PAZ ESTEJA CONVOSCO». ALELUIA!</a:t>
            </a:r>
          </a:p>
        </p:txBody>
      </p:sp>
      <p:pic>
        <p:nvPicPr>
          <p:cNvPr id="6964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72063" y="1047750"/>
            <a:ext cx="2651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641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9642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4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56283" y="908760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WordArt 6"/>
          <p:cNvSpPr>
            <a:spLocks noChangeArrowheads="1" noChangeShapeType="1" noTextEdit="1"/>
          </p:cNvSpPr>
          <p:nvPr/>
        </p:nvSpPr>
        <p:spPr bwMode="auto">
          <a:xfrm>
            <a:off x="971600" y="5589240"/>
            <a:ext cx="756084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MEU SENHOR E MEU DEUS !</a:t>
            </a:r>
            <a:endParaRPr lang="es-ES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7065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40135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066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09575" y="1895475"/>
            <a:ext cx="8483600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Ainda mais do que o apóstolo Tomé – porque nós temos agora “a lição” que ele nos deixou – fazemos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nossa vida um contínuo «ato de Fé». </a:t>
            </a:r>
          </a:p>
          <a:p>
            <a:pPr lvl="3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ao sairmos desta Eucaristia dominical, comprometemo-nos com Jesus a sermos fiéis:</a:t>
            </a:r>
          </a:p>
          <a:p>
            <a:pPr lvl="3" algn="l"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porque Ele é a Luz e o Amor oferecido por nós na Cruz...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porque é o Caminho e o Guia Fiel que nos leva ao Pai…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porque Ele é o Rosto do Pai, a Palavra e o Pão da Vida…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porque é o Salvador, enviado pelo Pai, que, por sua vez, 		nos envia em missão junto dos irmãos…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40135" y="1083915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6" descr="http://www.homemsonhador.com/jcc03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1052513"/>
            <a:ext cx="3271838" cy="4414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44500" y="1831008"/>
            <a:ext cx="7367588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RESSUSCITOU, RESSUSCITOU,</a:t>
            </a:r>
          </a:p>
          <a:p>
            <a:pPr lvl="3"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RESSUSCITOU, ALELUIA!  </a:t>
            </a:r>
            <a:r>
              <a:rPr lang="pt-PT" sz="2000" b="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(2)</a:t>
            </a: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Na sua dor os homens encontraram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uma pura semente de alegria.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 segredo da vida e da esperança: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Ressuscitou o Senhor Jesus!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1" descr="http://bp3.blogger.com/_B2k4I9OLGbM/SIndeyRR-fI/AAAAAAAAAEA/s0s-zH3ZLBQ/s320/JesusMisericordioso2_600_1_b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737694"/>
            <a:ext cx="1866900" cy="2787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1" descr="http://www.tvseculo21.org.br/meusenhormeudeus/galerias/foto/585/por_Mauricio_Ambar__17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3238500"/>
            <a:ext cx="4537075" cy="3117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20" descr="http://3.bp.blogspot.com/-rv3bQqtjzkQ/Ta7mPeODOAI/AAAAAAAABb8/HzrcND3CJEc/s400/paix%25C3%25A3o-Jesus+aparece+aos-2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1986037" cy="2602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10" descr="http://4.bp.blogspot.com/_gprerxEWUaI/S8Bru2k6ffI/AAAAAAAABHU/h39UgDMM1Nc/s1600/11-ansacjcnzsttmus4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63538"/>
            <a:ext cx="3375025" cy="2633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25" descr="http://chrisduran.com.br/blog/wp-content/uploads/2010/02/paz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24" y="260648"/>
            <a:ext cx="2731424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395288"/>
            <a:ext cx="2560637" cy="2333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1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6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7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8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9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20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21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9" name="WordArt 4"/>
          <p:cNvSpPr>
            <a:spLocks noChangeArrowheads="1" noChangeShapeType="1"/>
          </p:cNvSpPr>
          <p:nvPr/>
        </p:nvSpPr>
        <p:spPr bwMode="auto">
          <a:xfrm>
            <a:off x="5180096" y="5304779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20" name="Rectângulo 16"/>
          <p:cNvSpPr/>
          <p:nvPr/>
        </p:nvSpPr>
        <p:spPr>
          <a:xfrm rot="21148698">
            <a:off x="211559" y="1660719"/>
            <a:ext cx="8894830" cy="2926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Fé em Cristo ressuscitado «traz a Paz» ao desfazer os medos... E então, o Amor, que se manifesta na fé ativa, constrói a unidade da comunidade cristã:  é na partilha de bens 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(“um só coração e uma só alma”)…</a:t>
            </a:r>
            <a:endParaRPr lang="pt-PT" sz="32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3523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1" descr="http://bp3.blogger.com/_B2k4I9OLGbM/SIndeyRR-fI/AAAAAAAAAEA/s0s-zH3ZLBQ/s320/JesusMisericordioso2_600_1_b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737694"/>
            <a:ext cx="1866900" cy="2787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1" descr="http://www.tvseculo21.org.br/meusenhormeudeus/galerias/foto/585/por_Mauricio_Ambar__17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3238500"/>
            <a:ext cx="4537075" cy="3117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20" descr="http://3.bp.blogspot.com/-rv3bQqtjzkQ/Ta7mPeODOAI/AAAAAAAABb8/HzrcND3CJEc/s400/paix%25C3%25A3o-Jesus+aparece+aos-2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89040"/>
            <a:ext cx="1986037" cy="2602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10" descr="http://4.bp.blogspot.com/_gprerxEWUaI/S8Bru2k6ffI/AAAAAAAABHU/h39UgDMM1Nc/s1600/11-ansacjcnzsttmus4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63538"/>
            <a:ext cx="3375025" cy="2633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25" descr="http://chrisduran.com.br/blog/wp-content/uploads/2010/02/paz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24" y="260648"/>
            <a:ext cx="2731424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395288"/>
            <a:ext cx="2560637" cy="2333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13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4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5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16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17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18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19" name="AutoShape 12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20" name="AutoShape 14" descr="data:image/jpeg;base64,/9j/4AAQSkZJRgABAQAAAQABAAD/2wCEAAkGBhQSERQTExQUFBUVGRcVFRQXFBcUGBYXFhQXFRUVFBgXHCYeFxojGRUUHy8gIycpLCwsFR4xNTAqNSYrLCkBCQoKDgwOGg8PGikcHBwpKSkpKSkpKSksLCkpLCkpKSwpKSkpKSkpKSksKSwsKSkpLCwsLCkpLCkpLCwsLCkpKf/AABEIANYA6wMBIgACEQEDEQH/xAAcAAACAgMBAQAAAAAAAAAAAAAEBgMFAAIHAQj/xAA7EAABAwIEBAQEBAUEAgMAAAABAAIRAyEEBRIxBkFRYRMicYEHkaHBMrHR8BRCUmLhIzNy8RUlJIKS/8QAGQEAAgMBAAAAAAAAAAAAAAAAAgQAAQMF/8QAJBEAAgICAgIDAQEBAQAAAAAAAAECEQMhEjEEQRMiUTJhcQX/2gAMAwEAAhEDEQA/AEBlXSy391+vmK8p4kHpIQ2HcdFyd3e1zZaaZ23TXIj2FVMUBO/RaOxbe/e/Lugi+F4RG375qrZOIUMQO/PmsOImZ9ghNZ5rSbqWSg04o/8Af2UdTHX5fVD3WEKWQMo4mfvdetxHm+90JTYt9N1VkDvFK8NQwP8AK1aLXWUyjBJmVSjsJJ5qDD0lb4LDbFDN0RMIw9A9t1bYXCmLCZ3kAqbAYK2yuMOxrBLiGt5k2A9Ss/8AWC5/gJhMpkzA5ckccibzaPYCfnCCq8a0WBzWgkjY6fKfRVL+P602AjlZVyj0Wsc2rL92Rj+kRzkf4UbckaN2tPSQI/JV2XfEW4FZsN6gbf4TFhc2oYi1Oo0npcH5FaKmBLnHQu4zLQJIa2/KBH5KkxOBHIBP1fA7zB9FR5jhBEgKSXsuGS+xHxFIg2shKuIdNyfyV5jaKpcSxSMjRkLsSe6hqYiStXtUUoiIlZWPVTMrdyhG+qkDlERhv8Q6Nz+/dR+OV41y99kTSYFsqsPiJkdP1K3pO3kfVBYKxJ7o3r9PuszUhD1jXdVtoUbnclCzYGVqVhWBQhhKw7KaIUbxdQqzxhU4ehwFIoQOpuJWwZdDUHItgRgMNwe6vsBTuFR4M3TDlovdZyWyPoYKD4SzxBmhqOLQfI3p2VjnONNOiQ0w51h1jmfsl1+FOgb8pPql8s6aN/Hx2nIECx7UY/CQ6BygfdD4x0WQxycnSNpR4q2AvK2wWLdSe17TBBkLRzpXidS0J2dgyPN24qgHyNQEEdCosXTkGeaQuDMwNPEAbtdZw5LoePZ29VSdfX8F8kalf6KuY0RdLWNZBKbMxZ0hLePYJKzT2bIX64UACMxTbIRi1CRjmLbQvXLeFCM3avdZWFy1ARAMq8uo3cfUfVFgXNv3ClwuGhg7ifmt3UYvF42WZvQHUaUMDdT12Gdv3uoi1CyjxqlY2yhW7bK7ITLWVqDZaSpZVEoCwtC0WDdWigik1GUEE3dFU6kIgZIscKbq+y2pdLeGqK5wFWCEEuyl0bZ7V1PaJ6D6p84S4SGIwz9dtR8rhyjYhc6zggGecz7Lr/w7z1lTBUmts5o0OHcH9Ejnj7fQ3jk1Cl2UWZ8CPosdVnXpI1N030f1DrH5eiROKckfRcCRZw1NO8g9Pp819AVqpgwkLjbLKT6dyCWbBu7fsB2Syn8c1XRsrmqZxtYGo6tgTJLRImJ79EE8LsqSl0Iyi4ugrKcX4VZlToRPpzXU8TVDmgjYgEH1XIi2CAujZBi9WGa1xu0R7bj6Knp/9MckdX+EWOP7CXMaYsrrMandLuLcbrP2GuitxF0I1oRVdDArUs1cFsF7pWwZKslnjlgK3FNYKZCIEKw1GGsgch+qjqjpZWGWYthawFoI0xK1xgbeBdc1ZGp0zq/HcLKKs7dDbmETiqZ9roZ/7Kd0IPs1LO68IWSpsLhHVHBrBLnEADuVTpbZKshaFgZK6zw78MqTGB+I87jFt2g9O6ZqPClANgUw32A+y5k//RgnUVY3DxW1t0cDDVkEGOa67xBwjSgmBI7JTqcMtM6SAdgP8pjF5kJ/4Bk8aUetipBClonqi8bgXUyWvsfTf0QbE8mmrQrJNaYZRKPoVohVLHQiadRR7BD8wOuB2/JXHw+4hfSq/wANbTUcTMSQQ3eOYtsqAVJHfktcvxbqNZlZv4mODvcckvkgpRaZtjdOzrFPMa+MZXbQeAacAObqAfPQOEghVzeDMWKLmFtF7qhl1Rznam9uhTHkufMxDdbIaHtubCD0KraXGVPxKlIv1ACdUQNQs5o6rkqbWqOlwbKrPMrp4PCCnZzj+IjYu9DyXN8ULn/tN3FedCqRBkBKWJfdP+JfZh5SSikgZzp/JMPDWb6SabtnfhPQ9CqGm0EwiaNAtAeDsZ9v3+Sdk17EOPIZcfVuqPEVCUdXrzf3lVdeohjsqqBaxU2XZYaruQ6+ighMHDVAAucTtt+vqryy4xskdkdPh86o5dbq+p8HUWsk3d69ekI/DZM6uQGOi/WAEzVchbTZonlvM3XI8jyJqt0N4oR/DmmNyNrJ6+6XqzYcU9cQZe6mJvEGTa5CSaokk/YLqYJOUbsWnSfRDwcNdXQdtz903Z5h6bWnSB7fqlnhGnoa5xbB6k/ZWGOx5qSGjbn2XOyqUs1rpHWw6xKyjxbYB7qserDMDae8D5SqsOXRj0c7J/TCsJhS4wP2F0H4c5M3xC/fTDR9/wB90p4G1K0S7e14jqmPhjPTQtG5uTtuCl/J5SxtIPDSlbOutwOqD7AclOMMAIsD0m6pMbxvQoU2kkuLwIDdzIEn0VFjONg54qNbpbTn3EWBC5UMLSToYlldhfFmNaxhuB/nZcuxWaFrpFuQTLn3EbKwLhvtO3+Fz/H4mXdV0PGw62jHJlfobauJbXoO1QXNiDzSxVpQVtgMVym0Qp8fSgNd1lN44/G+P6Bklzjy/AO63ZUWsrVyZFQttZeVX8kLSBJgAk9Bv7K+yXg7FYlwDaTgObnDS0fPdBKUV2y0me5Pmj2MexrrHl6jcJgdkhe1tSm1plo1EaaY23JLvsmDA/CdrGiXEv5nYD0S5xNlNbDnRJLZNxNwFycslOf10dTDPjD7baKfMMP4YvE7QDP1VSWE3goptN1R8cym3DZOw09Mct+46Jn5FhSXbMJL5XYilkG+6s8Fdmn6d0bm2RnVqgX3v9UPluWvdUAZIi+rotJZYziZLE0wjCZTVqCGMcY9rGYN/QquzHLKtOz6bm+oT3TfiqIlpbUmNWsQYAsA4RCr8y4kNUeG+m5jhPlJ1WAuQeeykMxlKFMRmc1ZYPEloke/7+SsH5YyrtY9R+arMdlNSkTrEeYNkbOkSCPaFrzjJbBSd0hm4Uzfww6oSd/bryum5/ELatPxAWun6JMw2VyxrWO0i5537WVRhWV2vLWiDeQHSBeJuuJPFHNJyuqOtFLGlaGnOMwdUoviAI5/Zc+dUM/9pjzzHNaw09RNgZG085StqXV8ODjER8mSvRfYMkMba0A/RT0RTk63abTKoamcVNLWzAaB+QULaxduZWK8ab23Q4/MhFJJWaZ05ustbdouD9FWtpz81ZtbqMQD22PsmHLKNOzajA+mdwblh6tIuCOiZbWONHPcnOVlDg8ZBAG+w9dla1WAEODtUkD1PZW2dcDNpYZ1el5/wuY4GRpJg+wm6XMVhn0Ya8eY3aT0BiR2QxyRydBNOKLXFUoGoEEwBP2VZjcbpbEwSTN+8AeiEdmWkxuB15nqgnvNR0cytVGuwLfoKp4h9WWtaTaTHIDmZ29e6rag6i8wnNmWsoZbqt4mIqAE9abOQ/8AtJPslHHUS157occ1LroOWNxSvsIy6kSRP+SrXiE6fDZ2JWZBQaAakagwF0dx68lUY/HmtULzz5dBGwQW5Zb9RNWuOKvcjGVEzcH8F1MfUgS2k38dSJj+1vUqkyDJnYmsykwXcbnoOZK+k+Hcjp4WgylTAAAHqTFye53R5cvHS7FUiv4f4Bw2Eb/ps8x3qOhzvY8grU4LQQWk9wdlYyo6lGUlLbsNOjHNVfmeTsqxqH0+atQF4Qrlj5IuM6OV59wcKD9dOdPIQphlFTw2ENu+zeUSujVMODuJWzcOJBi427JepPRq5oU8Pwg3SPF8x7bKB+Rhr2hjQ0SJtylOtVtlW1iJROIHNkVXKGxt9Fz7jbKDTirTBDmEOaR1H2XQaeYBpglUfE+l7C3t7K2+OyR3oSqzWMqU6jRpp4hoqM/scTD6Y6QZhPQySniKIZVZqkAE2meTgeo+6UcTgP8A1tJ0SGVH6T0aXGyauEs1L6LWOjU2BJ5jkb/JOaasXk6Zy/P6NXD4ipRc53kNuQc03afcKvZinbyY6ymn4v4JwxDKw/A9ui24c2SQfZyQqFdw6kIvhTVobh5L9ljUp6iSfdV72gEi6MZi5F90M8yZTEIyqjCcot2DaBb0H5BbaI2UmHbqANth+UfZT+iIzbBajCeXvv8AkisBjHNOlxjo4iQY5O6jutSFo4fNBKKkiKQ8cL8SadVCpAZUMGbhrjzvu07H1QvFuSPqO8QaC2NEgwKd58zdxzv3CTm4stgdFZjiUlgIJDhZw5OHfuk5YJRlygNYp6qXRRYjAPBv1vFwe4/RTYfBkEO2I5zv7I4YgPkkgTeO/otBWaTGoAehK25yrrZoscE7sKrYx7sK2m+YZUJZI5ObJAPqDZL+LrF75ThVzNhoFp0ubykcwOnIpRYz/UHY7IPHbd2qL8hJUkxjy+g1lA6obq6mNhKUgZKtM5x+rTTGzZ+ZhTZXw+6z3tgch1Vx+icpPsHK+bUY+joHwgyXSTiHw2RpZO5HMjtK61/HAc1xvLqrqcQSrM8SvaLpLJNylaAWOtHTGZzTLtOsauhICPp1QdvmuHY/il99IA6mBdM/w94xLh4NUkuJJY7t09VUecfsE8a9HTwshaUzIlbhOR+2xZnjl5K2KipvBJCBpWQ9e2Qq/EUQOqsy1BZizyrPJGi49iVxBXLZI9ilvNM9OgCb3/JH8RvPiNbNnT9Eh5ziP9YtB2t9EGHH8jGHUFZ1HH4PRldIc3NDvn5p+qruHJ8hmIiO11bY3GMfhAd2spwPZoj7KhyQwAdjtv7XTzVaEO7PfjFix4dClAkvdUPWA0Nt6kn5Ll/iWsmX4g5ocRiS8GWMaGMPUCZPuUqkwmI9FoIZsVA/E3W7K3VCmoOy0slFlhqQ0j0U9OlCnoYeIReFwmpwCTlloGmwP+GnkoMRhYEhMwwcbCfr9AgKzHaogybRpF/RZRztsLg0K2Ip/ogXWKcMx4dradRpxae8eiUsUwixH76pqM1JGiTRvSrgROy8qYts2bKDdU6rNSsuw1mLjb5KWpUAM890DKbcg+H2JxTW1NBaw3aT5S4dRP8AL3QylGCuWi0nIK+HHCAxVfxaommyCAf5jy9gnji/L2s0wAO22yYcgwlLDNbRaA0wBvuef3S9xhjQ50dDHdcfJkeWdjcFxVFCKNrFaVMOTM7LYYgNFyl3iHiEOBp0jb+Z3XsFtjxubpFSlWwfMce01gxt2NsT1PP2T5wTlbXkTvuD3XKGbhdb+H+Kh7J6QmPJhwikjPHK7OkV6T3U4Y6HbSfqrGkCAAd0NR37InUsMWtmc36PSUPh/wARPzRDlq1i242wCRVGd4nS09grVwSnxHVO3dZ5nQcFbEzFNJLqjpvPsuf1fPiHdNX7Cf8AO8YNJA6JDw3+48nkT9lp4i22HmekPeFxuug2k1suPl0jmf3CixzfAplhIkCXnubho7SQSeaG4bxXhg1THRpPLkUNXFXFvimJaLlxsCT+aZbE6KyvS1MultwvHRdGxHw9xOmX1aVMATu5x9xASfi+HajCdJbU5+WQSOZAO6OMq0WirIQ/h9vopql1ppWpY1UaRdDQCSfnPRWzcrNGJ8zhBc2QGtH97t/YIDIM2LhqoN1VnHQ0RZkDzPPzACbss4d8YDxA6pSbLjy8Z43e4/0NIPyXGk5XQ7jwpR5z6FzE5tWxId4WmnSpCHVG8yZhrZ5mIEBL5w1Q/wC5UeSNpJMJqzzG+bw2tYxjYDWNECdMkn0aW/8A6KX6zvqmY2kK5cib+oLT8SnOio4c9zf1VfmtTxbuAD+oAE+oG6si9AYstP4rdD/lbRW7oFSfsXH7kLxrkRXpHV1HIjmojSI3Ee62CL3gnL21sbRa+7GnW4dQzzR7rqWe8cPDvCpANixPTsAkD4asb49Vx/EKR0+7hP0VpXpl1Z081zfIfLJT9DeGP1svKObucBrdPrulnOMwLaj9RJjY9jyTRl2WFwAG5+iPzL4eNxFMhxhw2I3HT2WWKcYy2HN60clx2ZufzgdEGCrTiHhSvg3EVGy2YDwZHaeiqKb114SjVx6E5XewhhXTOAaocWwbhcxYnj4eYaqXamtimN3Gwne3VYeXXC/wPDbdHbKGNAAkge6OZUC5djs3q1W1BTaKrGbuIAY08hPM9lf8IcLVdDaterVDj5hTa8hjRyBHMrnQk+zbJjUe2Oy8ErGshY5N37FTHlLedgEGyvqjkt5zVjqsckkwo2JObtsUhYp0PIHNPme4qRDdzyH3S3geFqlYuqOa4NYWtjYuJE2J5TGwm618ZqLdh5txIsuaa7w02psAgTv69V0Xg+g1jX1Ts06QD2Ek9gg8u+HTWMa8ud4kXptPhi/JzrmArKlh24VlTxdIY7djahfMiOYsryZ42BHDKSK7MOKxiZGmGB02BvBsCdhY7L3/AMTLW1dUMcWkgAQBMmIvKK/8tQw9H/44JAl2mLAne+891WY/iunXbpBAeP5HkMN99DjYjcbyijNS6M5Y3ETviBlAw+LdpHkqAPEbf3fW/ulbxQnfj/FtfToMDg97GnWQZiYgfRIuoJ2D0B6Hn4PYIV6jmgWaAD3EyfnYLq/EFcYfC1NtoEWF/K1vYBKHwU4XfhqVSrUEOqhpbe7RJ8p7mAUT8YMy0YcUwR5z9Aefz+i52nNuPsanJuk/Rz8YovdrNp1ujoXGULVryUNTxEEATEQPVaOqjWORix902ob2KtWySrWKFrPkQVtXqw6CtajxH2WqiqIisxYPUkdJ2QcBF4uoJshCozQPynMTQqtqDlYgcxzTXhs8ZUdqDr8x0SKGqSk4gyDBWOTDGe/ZrHI46O2cN51TpklxG33T5lGIbWpCo3czfuvmH/yFSPxu+a798LWf+rpEmS81HE+riAPokM2B41ys05qRZcR5KyvScHCWuBDhA+Y918/Zlkz6WIfQAcSHQ3qRyIX0PVpvbUmxpabj+lzf1BPySXxhgtDhjKbQXUtx2Jv8lnhzvG3/AKH8fLsquFfhoBpqYkydxTGw7u6+iueI8D4WGIpucwC50wBBIkdrc1a8M523FUQ8WMkEd4XuetPhuuJANgJm2x5JHJmnLJ9v0dxwjFUD5VxBhn4elQpjRJYwtcBF4kg87810Cg2AF86GsWyR+E7jourfDniapiB4bhIptA1Hcxa/qukotPkJZoJdD0SoatWykceqErk8lpJOWkK3XZHVcSLXQjsqafxgu9bD5BGMDun0XmIMC5vyAG5RQx09mcpfhVYmgwamtDQQLWgdLxzha5ZTYxzmyD4YBub+eZd9AFBjseKfnqEW2BsENw5XbiKFappk1HuDhzDWkAN633W1fgCb9m+Ny17ydGIq/wDEBgPSASIKW8y4YxBkmzf6qtYH3PRW7cm8F+ttSsafNgdJb6f1BVXEeMpeA8U8YSd/Cc1skzsdiEi+SdUjoQp9MW3F7dbXOZa3kdZ3pZB0sSKbw5wDhI1NIsWmzgfznso24hp/mn0FvmqzMMaHeVvWSevQJrHBuQORpLZdcZcPilekSWOAc0G5h3dI5cuivJxGWl9tdGGu6lp29gVzZ7TJTcOqfoUPqLAt06psNweWnfl6rlfxFxb6tOq9zpa14bTFgGtJt6k9U0VOLSzA0awaAatNsDcNlt5XL+KM5NRsOMlzvQWFzC5+CDTRs3dsqcNiCY+Z7LYV/wDUbAmD+5QNKppaepVhgaP83IC3r/0uk3oyZrjT79SghXuj8wJMx+wqulY7KJlo2dTHdR/w4iSbfX0HVGage3RD1CQoyyE1JtsOXyG/Ur1i8c2f3C9wzJIGyohvC6v8N85qMwdRp/BSdIIsfMNRb22PzXKRWgwDMc+vonn4eZ2GvqUHXFZsAf3gd+xKW8qN43Rrif2OvU8zY+lSqtJ8Os1kHYjX+EnvNiqoYljMTVwj9q1PXTd1LAQ9h9od7FLHDVdz8urUdXnwr3MAm+mdbPqHIfi/NNNfBYlpmSHQejm+YfmFyuFZOI5Vxuyny7NHYHE1WAnQTYbc+SuMfmdapRNRrS2m6wJOkuP9o5jurvK+FqOJecXVYXaz5KZ/DpGxIG59bIH4h+SmwNGnsOQPILeWOMpRbW2AszTcV6EmpWlh7mCF0r4TYd7Q4x5SJce/IJA4ZyR+LrNpizZkk8hzXesqy9lCm2nTAAA6bnqe5Tbx1oWy5rYY4LRrL3jtAWz7XKDrBxPl26rVRoWbJK+J0jrCratYvIJHZTvwxjefZUfEuKdTpO8Mhrh5SemqAQ3q6J9FNgoVOKMx8Wq5gI0tsYMjvJW/A+akvr0Q7S0jUwxzFiR62S7VcXHw6d5tI78h6r3HMdhHwwjWwtEjrALh6KVYQ5ZniKzP9sFzAYeWed7R1DeSUMXmWFc9z6tOq942a8AT/wAgIPzWuK4o8QmCabrTeAffmqrF481Nzq9fMfmUPxcnsOE+IHja+onS0U2n+UfkEA0iYCmxBsTyQ2BCbgkkVKTfY58LU3GlXaAdLqb5gTcbR7hJdWkZK6vwSNOHqixI0x/yLC4j0uFzGuTqMt5lBB7YBBU4kr/www2oGkHagCAS3cwDvEkmO68zSs2pTpPY2NPlfufMep77qlovJAm0ImnWIbpk6SQSOpHNSkbWaU2yRG6sMBTubn7b9EJSHmEWMq1w9PS2/wCKZKIBkdfY3QT7G37CKxLPmTAHXeT6ISuQ0RzV2WjQVAL9VEZddavkqRhgdT05KrLMZRuBKiI0kmdlIMTeeqh/iQTBHp1nrKoh7WqWbHIfdFYSuRBFiLz+iH1BbtUIN/CGfCjUqNqOhtVpDnbiQZBM89x7oV+YmtXoMPnY1w9ILtvklwuOybPhtlBrYxhI8tMa3n0s1vuSsJY4puZp8j4cTteLrtpUiR5WNbPQAdB+i5NxBnDsVV6MaYaOvcqw4lx9d1QsqFwAJ0siGgdhsfVU2Ep+YBZpKrZS1sceBMDpqdOZXUg+yReFsP8AzC31+ya6tZwH8x9j81dswfYRUeD+In06rX+MbsPMejb/ADKBADhL3ER1t+wpaDxpOiY/qIgW6T+JWtdlM0zHGljb2c78LR+ZnkN1zTiXO/HcKdM/6bJl39bibkf28p5o7i7P9T3UqZJm1R87gfyt6Nn5qnyLKHYmr4bbAeZ7o2H5FEXQfwngRrdUP4aQ1Sf6v5R87pXzvGTUdebk+5Mp34rxbcJh20aZgX1Xku6T7rmJOolx53WsF7Ia1KUh0x191c4LB+PS8SmG+IwedoEEjk4D8PZVjrUyT1+yt+AsS1r6mr8PhmZMcwjlpWQV8xe6SDYDkFPlFRoe3V+Gbq14zywsc2oRAeC4Nj8Im0qnwFLUfl+ikHcbLZ0fI3kUKv8AcXOB9ae3yaudYmt5jC6RlbtNKrOwBj1DAPukCpgy4lwBgk8uhj7LKD2wBZpUTaef6Kd9GBKkrU72WV3XjkLfK62o2BqRgqwOOm/Pe6rS4LZolUmQObXMTMk29uiDLvN+49FqwkGx2UrKWpwv3U7KNCCVHUsrCpRgjnzQ+IpfNSiWBwt20p9luW2upWW/yokWDaLqekV65w2I9FCXKMhc8PZOcTiKdIEDUdyJAgE8u8LpeEyx2WMimWkvM1KsTJbswT+EDfqUF8NMm006dZwu8yDsQNUD8irjizMAzXTeHBztMGLAgn89knlm269EXYsZhjXV6hLnF3YnbsOis+HqNNrwXQPVuq6qMNU0n9lW9HMmAXcGjrsq2HLrR0rK8TTDPLED+2Pl2QGZcRnWKVK5NgAJJ9OqUMXxx5dFBpPLW6fy5qw4F1GuajjqdpN7CJ6dEdaMa9sYcJk9RxNTEEhjb6J37uiwVXxNxPqYWMOlu07W2V1nOL8Sn4YtqIBO0CZPqqzDcP0wdZJdGxcZj07qMlrtitgOGnVXtkEB5tNjA8xKdP4algaB0gTHmJ3NuaLoVGNMyHWJHW5F1znj3ijxHGjTMgHzH7IkrBe2LefZm7EVS6bTbkgDTMAKajheqPw2Eu5xs1ggdzzWvJJUEVmbM00g3uFJwtVDatPVcFwa4dJO/wA4QOdVyXAe/wC/ZbZO8th3RwP1hX3Aqhy4pzdrJMNcRDS03DmukEDpYJNymu1lSd2z9BsfyUnE2K11SRtse9zCqqNW6mONR2EzpNCvrw+kAOL3kT0iOnWEFSw5pjRExN/eUfwjhJpUyRsSfwyeiucZoDyPINrGJEgGDfdLye6RUUjkeJo6b7myBNGQVixOBg/giV74S9WICGwoi5RODo8/kvFiJdgvokqG30QxdM914sVsiImMk+6INOAvVihZBoMTKi8OXFqxYhZZ2z4fVdWX0XHdjjTPoCYITJm+DpVwG1WT0cPxC3fdYsXMk9k9nPeLMBTwwaKZqanXuQRH6pYpvJd5iT6rFibh/JdjPRwQDGundN3CdB28iDbaVixZop9F9mdIsYTM8+n2W2EwfkaS5xJaCeQusWLCbdgLoS+Ns5fhy6mzmdIdziEg4dkuvJ5rFicw/wAlPsNpugiN5gdr7q7zLBCmzTJIax1Q2FyOXzKxYo+wjn+Lqkmet0ZlNw4fvdYsWz6IC48+dDB8QV6sVroh1TIazauFZVAcNJDS0m0k8kh5/UD8TWdBEvPOdrfZYsSy/pkP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21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8" name="Rectângulo 16"/>
          <p:cNvSpPr/>
          <p:nvPr/>
        </p:nvSpPr>
        <p:spPr>
          <a:xfrm rot="21148698">
            <a:off x="211559" y="1660719"/>
            <a:ext cx="8894830" cy="2926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Fé em Cristo ressuscitado «traz a Paz» ao desfazer os medos... E então, o Amor, que se manifesta na fé ativa, constrói a unidade da comunidade cristã:  é na partilha de bens 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2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(“um só coração e uma só alma”)…</a:t>
            </a:r>
            <a:endParaRPr lang="pt-PT" sz="32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3" descr="http://1.bp.blogspot.com/-BrMl1HcS_D8/TfO2JFacInI/AAAAAAAAJNU/jijWVyZ3Jlo/s400/Peregrina%25C3%25A7%25C3%25A3o+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33786"/>
            <a:ext cx="5086350" cy="3827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764704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744884" y="1988840"/>
            <a:ext cx="6275388" cy="3490913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 </a:t>
            </a:r>
          </a:p>
          <a:p>
            <a:pPr lvl="2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 CANTOS DE ALEGRIA.</a:t>
            </a:r>
          </a:p>
          <a:p>
            <a:pPr lvl="2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 </a:t>
            </a:r>
          </a:p>
          <a:p>
            <a:pPr lvl="2"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CELEBRAR O NOSSO DEUS!</a:t>
            </a:r>
          </a:p>
          <a:p>
            <a:pPr lvl="1" algn="l">
              <a:lnSpc>
                <a:spcPts val="27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um cântico novo,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 Deus toda terra;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porque Ele fez maravilhas </a:t>
            </a:r>
          </a:p>
          <a:p>
            <a:pPr algn="l">
              <a:lnSpc>
                <a:spcPts val="27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deu-nos a Salvação!</a:t>
            </a:r>
          </a:p>
          <a:p>
            <a:pPr lvl="1" algn="l">
              <a:lnSpc>
                <a:spcPts val="2200"/>
              </a:lnSpc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85697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2230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96950" y="1196975"/>
            <a:ext cx="7246938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 multidão dos que haviam abraçado a fé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 um só coração e uma só alma;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chamava seu ao que lhe pertencia,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tudo entre eles era comum.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Apóstolos davam testemunho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ressurreição do Senhor Jesus com grande poder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gozavam todos de grande simpatia.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havia entre eles qualquer necessitado,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todos os que possuíam terras ou casas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vendiam-nas e traziam o produto das vendas,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depunham aos pés dos Apóstolos.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Distribuía-se então a cada um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conforme a sua necessidade”.                    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4)</a:t>
            </a:r>
          </a:p>
        </p:txBody>
      </p:sp>
      <p:sp>
        <p:nvSpPr>
          <p:cNvPr id="4" name="Rectângulo 3"/>
          <p:cNvSpPr/>
          <p:nvPr/>
        </p:nvSpPr>
        <p:spPr>
          <a:xfrm>
            <a:off x="1780470" y="5473007"/>
            <a:ext cx="696799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defRPr/>
            </a:pPr>
            <a:r>
              <a:rPr lang="pt-PT" sz="2400" kern="10" cap="all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Aclamai O SENHOR, porque Ele é </a:t>
            </a:r>
            <a:r>
              <a:rPr lang="pt-PT" sz="2400" kern="10" cap="all" spc="10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bom: o </a:t>
            </a:r>
            <a:r>
              <a:rPr lang="pt-PT" sz="2400" kern="10" cap="all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seu amor é para sempre!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89074" y="893505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20350311">
            <a:off x="393917" y="5691888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675683" y="6191697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pt-PT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325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55650" y="1076325"/>
            <a:ext cx="78486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“Caríssimos: Quem acredita que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é o Messias, nasceu de Deus,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quem ama Aquele que gerou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ama também Aquele que nasceu d’Ele.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sabemos que amamos os filhos de Deus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amamos a Deus e cumprimos os seus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mandamentos, porque o amor de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consiste em guardar os seus mandamentos.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seus mandamentos não são pesados,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todo o que nasceu de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vence o mundo. Esta é a vitória que vence o mundo: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nossa fé. Quem é o vencedor do mundo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senão aquele que acredita que Jesus é o Filho de Deus?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é o que veio pela água e pelo sangue: Jesus Cristo;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só com a água, mas com a água e o sangue.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Espírito que dá testemunho, porque o Espírito é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verdade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”.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(1 Jo 5)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476016" y="836712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4355976" y="611276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20348</TotalTime>
  <Words>1978</Words>
  <Application>Microsoft Office PowerPoint</Application>
  <PresentationFormat>Apresentação no Ecrã (4:3)</PresentationFormat>
  <Paragraphs>316</Paragraphs>
  <Slides>28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9</vt:i4>
      </vt:variant>
      <vt:variant>
        <vt:lpstr>Títulos dos diapositivos</vt:lpstr>
      </vt:variant>
      <vt:variant>
        <vt:i4>28</vt:i4>
      </vt:variant>
    </vt:vector>
  </HeadingPairs>
  <TitlesOfParts>
    <vt:vector size="43" baseType="lpstr">
      <vt:lpstr>Arial</vt:lpstr>
      <vt:lpstr>Arial Black</vt:lpstr>
      <vt:lpstr>Calibri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10_Modelo de apresentação predefinido</vt:lpstr>
      <vt:lpstr>8_Modelo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 P- Anunciamos, Senhor, a Vossa morte,             proclamamos a Vossa Ressurreição.            Vinde, Senhor Jesus!       (2ª)  S- Mistério admirável da nossa fé!          P- Quando comemos deste pão              e bebemos deste cálice,               anunciamos, Senhor, a Vossa morte,              esperando a Vossa vinda gloriosa.                   (3ª) S- Mistério da fé para a salvação do mundo!     P-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1470</cp:revision>
  <dcterms:created xsi:type="dcterms:W3CDTF">2006-05-02T09:35:59Z</dcterms:created>
  <dcterms:modified xsi:type="dcterms:W3CDTF">2014-10-07T09:30:23Z</dcterms:modified>
</cp:coreProperties>
</file>