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88746" r:id="rId5"/>
    <p:sldMasterId id="2147488759" r:id="rId6"/>
    <p:sldMasterId id="2147488772" r:id="rId7"/>
  </p:sldMasterIdLst>
  <p:notesMasterIdLst>
    <p:notesMasterId r:id="rId37"/>
  </p:notesMasterIdLst>
  <p:sldIdLst>
    <p:sldId id="372" r:id="rId8"/>
    <p:sldId id="281" r:id="rId9"/>
    <p:sldId id="371" r:id="rId10"/>
    <p:sldId id="353" r:id="rId11"/>
    <p:sldId id="379" r:id="rId12"/>
    <p:sldId id="308" r:id="rId13"/>
    <p:sldId id="258" r:id="rId14"/>
    <p:sldId id="269" r:id="rId15"/>
    <p:sldId id="373" r:id="rId16"/>
    <p:sldId id="363" r:id="rId17"/>
    <p:sldId id="374" r:id="rId18"/>
    <p:sldId id="354" r:id="rId19"/>
    <p:sldId id="362" r:id="rId20"/>
    <p:sldId id="307" r:id="rId21"/>
    <p:sldId id="335" r:id="rId22"/>
    <p:sldId id="262" r:id="rId23"/>
    <p:sldId id="342" r:id="rId24"/>
    <p:sldId id="380" r:id="rId25"/>
    <p:sldId id="381" r:id="rId26"/>
    <p:sldId id="384" r:id="rId27"/>
    <p:sldId id="301" r:id="rId28"/>
    <p:sldId id="385" r:id="rId29"/>
    <p:sldId id="382" r:id="rId30"/>
    <p:sldId id="386" r:id="rId31"/>
    <p:sldId id="345" r:id="rId32"/>
    <p:sldId id="364" r:id="rId33"/>
    <p:sldId id="366" r:id="rId34"/>
    <p:sldId id="296" r:id="rId35"/>
    <p:sldId id="387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3300"/>
    <a:srgbClr val="33CC33"/>
    <a:srgbClr val="FF5050"/>
    <a:srgbClr val="FF6600"/>
    <a:srgbClr val="CCFFFF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8" autoAdjust="0"/>
    <p:restoredTop sz="94628" autoAdjust="0"/>
  </p:normalViewPr>
  <p:slideViewPr>
    <p:cSldViewPr>
      <p:cViewPr varScale="1">
        <p:scale>
          <a:sx n="94" d="100"/>
          <a:sy n="94" d="100"/>
        </p:scale>
        <p:origin x="9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59CBA70-81E9-4093-B505-62E06D804552}" type="datetimeFigureOut">
              <a:rPr lang="pt-PT"/>
              <a:pPr>
                <a:defRPr/>
              </a:pPr>
              <a:t>18/01/2015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99E685-0EC3-4B92-93E0-488FD7D97C2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5891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7224E81-8B99-421B-9F5C-AADBED235D98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53977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C8624CB-760F-459D-A466-B5BF38C8D68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20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890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8874238-2576-4E7E-A6DE-2F7EE2A9ADD1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698414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901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5C6744D-6000-4733-B59C-B87A4755A67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27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911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E870D83-CED7-4271-B5E5-BB4FDE04C11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31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921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43AF7B3-0DAC-4B2C-B5B7-6008100B3A9B}" type="slidenum">
              <a:rPr lang="pt-PT" altLang="pt-PT" sz="1200"/>
              <a:pPr eaLnBrk="1" hangingPunct="1"/>
              <a:t>28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27672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C8624CB-760F-459D-A466-B5BF38C8D68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9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86239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712637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7853996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751209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D0870A9-84D2-4112-A77C-FFAD828BE7D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0744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89C4417-E6E7-42B7-B445-D8202C6DE26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1821631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A3DE8C-15B8-4E24-8005-41C119A87A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536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C889BF-E785-4441-87EF-36BD8D9484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3003303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C47827-326E-4BD6-9053-18146A9EC0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1701838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F20F2C5-A3F4-46C1-A73D-8046B36CB4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1684741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6134C23-6C68-41E9-B730-F6FE0C85B40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6150510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350117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32D933CF-FFBD-4FC7-9201-A97DF6799B4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859675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DF97AAE-D340-4FAD-80B0-990070ACD8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202583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E2377D5-A27F-4DBE-B999-9A22F18913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8031797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C7C2CD2-39DC-45C2-90BE-D94F0333C04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916953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1361D9A-420F-4F48-BA49-4F69E46170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9026981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4A626CA-AAED-45CF-B182-1E63AF6E4B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40954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F3B5BD5-2996-41FF-BB13-CA1A6D9756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70537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884582F-0EC1-4428-928D-3EA753DC00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579357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57B28D6-E83C-4EE0-90FB-E18A91A43B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39023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0BFAE02-2E54-44FB-8A6D-3E890CAD3A8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413428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8879373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33A9C437-AA56-4D7E-946F-4BCABC3BA4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535693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8A8AB3B-173D-42BB-B2CC-587D967C915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491001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4C250D8-D7E0-4564-B935-4666C6B2B94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3123993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BAD8A19-7360-46D2-ADFC-E214DB5BD08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80947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6388CFA-3B33-48DB-926E-FBF6DE8FDB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817970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11C9EDE-224D-4459-8523-19BD93C0BC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987321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866B36A-7D7D-4692-A861-0001BC4C4C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4677953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88E4F4F-3004-401A-9B6B-CAD4ECAB654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47276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AAD1F60-90AA-4C69-BADF-D3E32103C8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839466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7341BFE3-D384-47A0-895A-21C2D29B66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9667177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9652250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0496487-5D7D-4BE5-90F8-F9B1A87E1F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5170062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2F074D6-4724-4129-ACE2-2467A6763A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0411356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2894E37-FEBB-4B9D-BA99-D4038B621C2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533281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F45B6FA-5546-4E86-AB7C-94FB5C511A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5827366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E5B0F05-489F-4997-99FF-B41E34200F6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7088964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03A407A-518C-4308-A175-210A25D51C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2906187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9A07EE1-9156-435E-9C7F-5D8A064E24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79786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09EA056-68C9-4E64-819E-1B3056D2A5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3010890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905DA67-3B89-4A47-89A9-A16A634496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844636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63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420745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01028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41351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1578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1305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1418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6635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1524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19996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41916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9704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459928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2921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889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54208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757175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08944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243511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069658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238466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23706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31211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499824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75183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846710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389513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13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27477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20631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20628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2182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119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20627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791776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26783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2295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0865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07926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17496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589261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97" r:id="rId1"/>
    <p:sldLayoutId id="2147488698" r:id="rId2"/>
    <p:sldLayoutId id="2147488699" r:id="rId3"/>
    <p:sldLayoutId id="2147488700" r:id="rId4"/>
    <p:sldLayoutId id="2147488701" r:id="rId5"/>
    <p:sldLayoutId id="2147488702" r:id="rId6"/>
    <p:sldLayoutId id="2147488703" r:id="rId7"/>
    <p:sldLayoutId id="2147488704" r:id="rId8"/>
    <p:sldLayoutId id="2147488705" r:id="rId9"/>
    <p:sldLayoutId id="2147488706" r:id="rId10"/>
    <p:sldLayoutId id="2147488707" r:id="rId11"/>
    <p:sldLayoutId id="21474887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3F703E0-16DB-4621-8913-4DBF017F40B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10" r:id="rId1"/>
    <p:sldLayoutId id="2147488711" r:id="rId2"/>
    <p:sldLayoutId id="2147488712" r:id="rId3"/>
    <p:sldLayoutId id="2147488713" r:id="rId4"/>
    <p:sldLayoutId id="2147488714" r:id="rId5"/>
    <p:sldLayoutId id="2147488715" r:id="rId6"/>
    <p:sldLayoutId id="2147488716" r:id="rId7"/>
    <p:sldLayoutId id="2147488717" r:id="rId8"/>
    <p:sldLayoutId id="2147488718" r:id="rId9"/>
    <p:sldLayoutId id="2147488719" r:id="rId10"/>
    <p:sldLayoutId id="2147488720" r:id="rId11"/>
    <p:sldLayoutId id="21474887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F211872-C7C0-4B31-9EE3-451FBED8CB7E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22" r:id="rId1"/>
    <p:sldLayoutId id="2147488723" r:id="rId2"/>
    <p:sldLayoutId id="2147488724" r:id="rId3"/>
    <p:sldLayoutId id="2147488725" r:id="rId4"/>
    <p:sldLayoutId id="2147488726" r:id="rId5"/>
    <p:sldLayoutId id="2147488727" r:id="rId6"/>
    <p:sldLayoutId id="2147488728" r:id="rId7"/>
    <p:sldLayoutId id="2147488729" r:id="rId8"/>
    <p:sldLayoutId id="2147488730" r:id="rId9"/>
    <p:sldLayoutId id="2147488731" r:id="rId10"/>
    <p:sldLayoutId id="2147488732" r:id="rId11"/>
    <p:sldLayoutId id="21474887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EE1BC0FB-7758-49D4-B8AF-4EF5806DA60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34" r:id="rId1"/>
    <p:sldLayoutId id="2147488735" r:id="rId2"/>
    <p:sldLayoutId id="2147488736" r:id="rId3"/>
    <p:sldLayoutId id="2147488737" r:id="rId4"/>
    <p:sldLayoutId id="2147488738" r:id="rId5"/>
    <p:sldLayoutId id="2147488739" r:id="rId6"/>
    <p:sldLayoutId id="2147488740" r:id="rId7"/>
    <p:sldLayoutId id="2147488741" r:id="rId8"/>
    <p:sldLayoutId id="2147488742" r:id="rId9"/>
    <p:sldLayoutId id="2147488743" r:id="rId10"/>
    <p:sldLayoutId id="2147488744" r:id="rId11"/>
    <p:sldLayoutId id="21474887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457222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747" r:id="rId1"/>
    <p:sldLayoutId id="2147488748" r:id="rId2"/>
    <p:sldLayoutId id="2147488749" r:id="rId3"/>
    <p:sldLayoutId id="2147488750" r:id="rId4"/>
    <p:sldLayoutId id="2147488751" r:id="rId5"/>
    <p:sldLayoutId id="2147488752" r:id="rId6"/>
    <p:sldLayoutId id="2147488753" r:id="rId7"/>
    <p:sldLayoutId id="2147488754" r:id="rId8"/>
    <p:sldLayoutId id="2147488755" r:id="rId9"/>
    <p:sldLayoutId id="2147488756" r:id="rId10"/>
    <p:sldLayoutId id="2147488757" r:id="rId11"/>
    <p:sldLayoutId id="21474887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9961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760" r:id="rId1"/>
    <p:sldLayoutId id="2147488761" r:id="rId2"/>
    <p:sldLayoutId id="2147488762" r:id="rId3"/>
    <p:sldLayoutId id="2147488763" r:id="rId4"/>
    <p:sldLayoutId id="2147488764" r:id="rId5"/>
    <p:sldLayoutId id="2147488765" r:id="rId6"/>
    <p:sldLayoutId id="2147488766" r:id="rId7"/>
    <p:sldLayoutId id="2147488767" r:id="rId8"/>
    <p:sldLayoutId id="2147488768" r:id="rId9"/>
    <p:sldLayoutId id="2147488769" r:id="rId10"/>
    <p:sldLayoutId id="2147488770" r:id="rId11"/>
    <p:sldLayoutId id="21474887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01332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773" r:id="rId1"/>
    <p:sldLayoutId id="2147488774" r:id="rId2"/>
    <p:sldLayoutId id="2147488775" r:id="rId3"/>
    <p:sldLayoutId id="2147488776" r:id="rId4"/>
    <p:sldLayoutId id="2147488777" r:id="rId5"/>
    <p:sldLayoutId id="2147488778" r:id="rId6"/>
    <p:sldLayoutId id="2147488779" r:id="rId7"/>
    <p:sldLayoutId id="2147488780" r:id="rId8"/>
    <p:sldLayoutId id="2147488781" r:id="rId9"/>
    <p:sldLayoutId id="2147488782" r:id="rId10"/>
    <p:sldLayoutId id="2147488783" r:id="rId11"/>
    <p:sldLayoutId id="21474887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5" name="Seta para baixo 10"/>
          <p:cNvSpPr>
            <a:spLocks noChangeArrowheads="1"/>
          </p:cNvSpPr>
          <p:nvPr/>
        </p:nvSpPr>
        <p:spPr bwMode="auto">
          <a:xfrm rot="-1879668">
            <a:off x="6721475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 baseline="0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5300" y="1341438"/>
            <a:ext cx="83978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O corpo não é para a imoralidade,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para o Senhor, e o Senhor é para o corpo.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Deus, que ressuscitou o Senhor,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nos ressuscitará a nós pelo seu poder.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sabeis que os vossos corpos são membros de Cristo? Aquele que se une ao Senhor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constitui com Ele um só Espírito.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Fugi da imoralidade. Qualquer outro pecado que o homem cometa é exterior ao seu corpo;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que pratica a imoralidade peca contra o próprio corpo. Não sabeis que o vosso corpo é templo do Espírito Santo,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habita em vós e vos foi dado por Deus?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pertenceis a vós mesmos,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fostes resgatados por grande preço: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glorificai a Deus no vosso corpo”.                 (1 Cor 6)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91680" y="980264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419872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2" descr="http://1.bp.blogspot.com/_V7T6okzf54g/TLPIbSGte_I/AAAAAAAABC8/luBSHKRQ0Sk/s1600/samu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0888"/>
            <a:ext cx="4330378" cy="3333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2852936"/>
            <a:ext cx="7561262" cy="295275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Falai, Senhor, </a:t>
            </a:r>
            <a:endParaRPr lang="pt-PT" sz="36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pt-PT" sz="36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que </a:t>
            </a: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o Vosso servo </a:t>
            </a:r>
            <a:r>
              <a:rPr lang="pt-PT" sz="36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escuta;</a:t>
            </a:r>
            <a:endParaRPr lang="pt-PT" sz="36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Vós tendes palavras </a:t>
            </a:r>
            <a:endParaRPr lang="pt-PT" sz="36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pt-PT" sz="36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 de </a:t>
            </a: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vida </a:t>
            </a:r>
            <a:r>
              <a:rPr lang="pt-PT" sz="36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eterna!</a:t>
            </a:r>
            <a:endParaRPr lang="pt-PT" sz="36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628775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2376" y="1146175"/>
            <a:ext cx="3816350" cy="48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4" descr="http://evangelhodehoje.files.wordpress.com/2010/02/jesus-sends-discip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113" y="3068638"/>
            <a:ext cx="4829175" cy="2987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6480175" cy="295275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Encontrámos o Messias, que é Jesus Cristo.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Por Ele nos veio </a:t>
            </a:r>
            <a:endParaRPr lang="pt-PT" sz="36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pt-PT" sz="36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  a </a:t>
            </a:r>
            <a:r>
              <a:rPr lang="pt-PT" sz="36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graça e a verdade.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68313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41425" y="1628775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41424" y="1146175"/>
            <a:ext cx="3816351" cy="48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6831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28650" y="1268413"/>
            <a:ext cx="81915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“Estava João Batista com dois dos seus discípulos 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vendo Jesus que passava, disse: «Eis o Cordeiro de Deus».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dois discípulos ouviram-no dizer aquelas palavras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seguiram Jesus. Entretanto, Jesus voltou-Se;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ao ver que O seguiam,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procurais?». Eles responderam: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«Rabi – que quer dizer ‘Mestre’ – onde moras?».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 «Vinde ver».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foram ver onde morava e ficaram com Ele nesse dia.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por volta das quatro horas da tarde.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André, irmão de Simão Pedro,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um dos que ouviram João e seguiram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procurar primeiro seu irmão Simão e disse-lhe: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«Encontrámos o Messias» - que quer dizer ‘Cristo’-;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levou-o a Jesus. Fitando os olhos nele, Jesus disse-lhe: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és Simão, filho de João. Chamar-te-ás Cefas» -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dizer ‘Pedro’ ”.      (Jo 1)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63688" y="93980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há-de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368300" y="908050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683" name="WordArt 11"/>
          <p:cNvSpPr>
            <a:spLocks noChangeArrowheads="1" noChangeShapeType="1" noTextEdit="1"/>
          </p:cNvSpPr>
          <p:nvPr/>
        </p:nvSpPr>
        <p:spPr bwMode="auto">
          <a:xfrm>
            <a:off x="1717058" y="5223479"/>
            <a:ext cx="621091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FALA, SENHOR,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QUE O TEU SERVO ESCUTA!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2006600"/>
            <a:ext cx="85248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nosso Pai, que está sempre atento à nossa felicidade, e que continuamente nos chama para nos indicar o Caminho certo.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devemos escutar a sua Palavra e pedir, para todos: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que conheçam o Senhor e O sigam, por palavras e obras…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que glorifiquem a Deus, na dignidade de corpo e da alma…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que encontrem o sentido da sua vida, sendo fiéis a Deus…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- que, desde as suas comunidades, vivam a Palavra divina...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Imagem 8" descr="http://comps.canstockphoto.com/can-stock-photo_csp52041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r="5542" b="5321"/>
          <a:stretch/>
        </p:blipFill>
        <p:spPr bwMode="auto">
          <a:xfrm>
            <a:off x="4140200" y="1628800"/>
            <a:ext cx="4032200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877888" y="1253174"/>
            <a:ext cx="2665412" cy="9366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525588" y="1873250"/>
            <a:ext cx="6286500" cy="45799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TRAZEMOS AO TEU ALTAR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OFERTA DESTE DIA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PARA, SENHOR, O VIVERMOS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AMOR E ALEGRIA.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 Aceita o nosso trabalho,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nossa alegria e tristeza: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Faz com eles o fermento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o pão da Tua Mesa.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 Aceita tudo o que somos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-humilde e singela oferta-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ao teu amor guardaremos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nossa alma sempre aberta.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467259">
            <a:off x="595590" y="1327736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68299" y="836613"/>
            <a:ext cx="8343901" cy="8258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47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47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47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57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57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57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60858" y="4358727"/>
            <a:ext cx="2538963" cy="1617663"/>
          </a:xfrm>
          <a:noFill/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40352" y="4149081"/>
            <a:ext cx="479723" cy="5689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85186" y="5517232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57350" name="Text Box 16"/>
          <p:cNvSpPr txBox="1">
            <a:spLocks noChangeArrowheads="1"/>
          </p:cNvSpPr>
          <p:nvPr/>
        </p:nvSpPr>
        <p:spPr bwMode="auto">
          <a:xfrm>
            <a:off x="673100" y="3436938"/>
            <a:ext cx="5834063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Dois discípulos de João Batista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seguem</a:t>
            </a:r>
            <a:r>
              <a:rPr lang="pt-PT" altLang="pt-PT" sz="2200" baseline="0" dirty="0">
                <a:latin typeface="Arial" panose="020B0604020202020204" pitchFamily="34" charset="0"/>
              </a:rPr>
              <a:t> Jesus de Nazaré...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L. /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Jo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1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Vocação do menino Samuel… e resposta fiel: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“Fala, Senhor,…!”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[ 1ª 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1 Sm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3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Respeitamos o nosso corpo… pois é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templo de Deus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 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1 Cor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6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771800" y="5798770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744141" y="476672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2 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6882084" y="5167558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441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060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98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98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98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9772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8" descr="http://t2.gstatic.com/images?q=tbn:ANd9GcR3YYjfW4IwdLRQqM4kxuy9dH05Wg7HOkVV0Bv3TiRwTBQlLFWTf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1773238"/>
            <a:ext cx="4129087" cy="3527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6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857250"/>
            <a:ext cx="8196262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552" y="1594797"/>
            <a:ext cx="8208912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</a:t>
            </a:r>
            <a:r>
              <a:rPr lang="pt-PT" sz="2100" spc="200" baseline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</a:t>
            </a:r>
            <a:r>
              <a:rPr lang="pt-PT" sz="2100" spc="200" baseline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FILHO DE DEUS VIVO;</a:t>
            </a: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MUNDO,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toda a hora bendirei o Senhor,</a:t>
            </a: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louvor estará sempre na minha boca.</a:t>
            </a: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ouçam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alegrem-se os humildes.</a:t>
            </a:r>
          </a:p>
          <a:p>
            <a:pPr marL="0"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4400"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4400"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marL="914400"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atendeu-me: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4400"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2339975" y="5373688"/>
            <a:ext cx="47529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PAI, QUE EU FAÇA 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A TUA </a:t>
            </a:r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VONTADE!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68313" y="857250"/>
            <a:ext cx="8243887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52082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41313" y="1890713"/>
            <a:ext cx="8497887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Samuel, como os discípulos de João Batista e como tantos outros… devemos saber escutar a Palavra de Deus e fazer a sua Vontade, porque aí está a nossa Felicidade.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assim for, não haverá dificuldades insuperáveis: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Nem na descoberta dos verdadeiros mistérios de Deus...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Nem na fidelidade em frequentar a Casa do Senhor...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Nem na abertura sincera e dócil do coração à Palavra...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Nem na resposta firme que requer a aventura da Fé…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Imagem 7" descr="http://t2.gstatic.com/images?q=tbn:ANd9GcRI6Yq16-5G9AojIfRNEgOddT6HTm3HchJr5aafbSIoezdgQD-b2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88314"/>
            <a:ext cx="4464496" cy="34792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52082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2049179"/>
            <a:ext cx="8482905" cy="4260141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TEMPLO DE DEUS É SANTO,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TEMPLO DE DEUS É SANTO: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E VÓS SOIS ESSE TEMPLO,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E VÓS SOIS ESSE TEMPLO.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Não sabeis que sois 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templos de Deus,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que o Espírito de Deus 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habita em vós?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6">
              <a:lnSpc>
                <a:spcPts val="2500"/>
              </a:lnSpc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Se alguém destrói </a:t>
            </a:r>
          </a:p>
          <a:p>
            <a:pPr lvl="6">
              <a:lnSpc>
                <a:spcPts val="2500"/>
              </a:lnSpc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templo de Deus,</a:t>
            </a:r>
          </a:p>
          <a:p>
            <a:pPr lvl="6">
              <a:lnSpc>
                <a:spcPts val="2500"/>
              </a:lnSpc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o destruirá.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5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6" descr="http://4.bp.blogspot.com/_ynZLI6aa9VY/TDdoTNDqmcI/AAAAAAAAAGg/y92FaIk3Luc/s1600/jovens+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587" y="1125538"/>
            <a:ext cx="4425301" cy="46077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125538"/>
            <a:ext cx="2700337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08013" y="1557338"/>
            <a:ext cx="8067675" cy="457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TENS PALAVRAS DE VIDA ETERNA: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EM TI!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TEUS CAMINHOS DE JUSTIÇA,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SEGUIREI!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Ensina-me Senhor, os Teus decretos: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eles serei fiel em toda a vida.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Conduz-me sempre pelos Teus caminhos,</a:t>
            </a:r>
          </a:p>
          <a:p>
            <a:pPr lvl="2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pois neles ponho todo o meu prazer.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Senhor, és meu refúgio e meu escudo;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Tua lei eu ponho a minha esp’rança.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Ampara-me, Senhor, para que eu viva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sem nunca me afastar dos Teus preceitos.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7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6" descr="http://4.bp.blogspot.com/_ynZLI6aa9VY/TDdoTNDqmcI/AAAAAAAAAGg/y92FaIk3Luc/s1600/jovens+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04813"/>
            <a:ext cx="2303463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14" descr="http://evangelhodehoje.files.wordpress.com/2010/02/jesus-sends-discipl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062" y="3861048"/>
            <a:ext cx="4083976" cy="2527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12" descr="http://evangelistamexicano.files.wordpress.com/2011/01/el-nic3b1o-samuel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439738"/>
            <a:ext cx="2495550" cy="321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0" descr="http://malucoporjesus.files.wordpress.com/2010/10/temor-ao-senhor-oracao.jpg?w=5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46600"/>
            <a:ext cx="2376488" cy="1839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8" descr="http://3.bp.blogspot.com/-LmNgwY28emA/TdLwkO8qxdI/AAAAAAAAAaY/DUD10KqVwDY/s1600/0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5613"/>
            <a:ext cx="2273300" cy="270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65203"/>
            <a:ext cx="2070100" cy="201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2" name="Rectângulo 8"/>
          <p:cNvSpPr/>
          <p:nvPr/>
        </p:nvSpPr>
        <p:spPr>
          <a:xfrm rot="21261131">
            <a:off x="462335" y="1774516"/>
            <a:ext cx="844914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e cada um de nós somos “chamados” por Deus… Todos temos a obrigação de encontrar e seguir essa “vocação”… como Samuel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ou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discípulos de João Batista …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08564" y="5650821"/>
            <a:ext cx="3646610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7643849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6" descr="http://4.bp.blogspot.com/_ynZLI6aa9VY/TDdoTNDqmcI/AAAAAAAAAGg/y92FaIk3Luc/s1600/jovens+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04813"/>
            <a:ext cx="2303463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14" descr="http://evangelhodehoje.files.wordpress.com/2010/02/jesus-sends-discipl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062" y="3861048"/>
            <a:ext cx="4083976" cy="2527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12" descr="http://evangelistamexicano.files.wordpress.com/2011/01/el-nic3b1o-samuel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439738"/>
            <a:ext cx="2495550" cy="321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0" descr="http://malucoporjesus.files.wordpress.com/2010/10/temor-ao-senhor-oracao.jpg?w=5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46600"/>
            <a:ext cx="2376488" cy="1839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8" descr="http://3.bp.blogspot.com/-LmNgwY28emA/TdLwkO8qxdI/AAAAAAAAAaY/DUD10KqVwDY/s1600/0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5613"/>
            <a:ext cx="2273300" cy="270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65203"/>
            <a:ext cx="2070100" cy="201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2" name="Rectângulo 8"/>
          <p:cNvSpPr/>
          <p:nvPr/>
        </p:nvSpPr>
        <p:spPr>
          <a:xfrm rot="21261131">
            <a:off x="462335" y="1774516"/>
            <a:ext cx="844914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e cada um de nós somos “chamados” por Deus… Todos temos a obrigação de encontrar e seguir essa “vocação”… como Samuel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ou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discípulos de João Batista 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2" descr="http://evangelistamexicano.files.wordpress.com/2011/01/el-nic3b1o-samue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007" y="810836"/>
            <a:ext cx="3287713" cy="423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06251"/>
            <a:ext cx="2952750" cy="228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11560" y="836824"/>
            <a:ext cx="2268958" cy="1008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430338" y="1484313"/>
            <a:ext cx="6551612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Mostra, Senhor, o caminho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queres que eu percorra.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Mostra, Senhor, o caminho: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quero ouvir a Tua voz!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FALA, SENHOR,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O TEU SERVO ESCUTA!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FALA, SENHOR, </a:t>
            </a:r>
          </a:p>
          <a:p>
            <a:pPr lvl="3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O TEU SERVO ESCUTA!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Vem abrir nossos ouvidos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desde há muito entorpecidos: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escutam a voz do mundo</a:t>
            </a:r>
          </a:p>
          <a:p>
            <a:pPr lvl="1"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não ouvem a Tua voz.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6451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2925" y="5995988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46150" y="1128713"/>
            <a:ext cx="7154863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Samuel dormia no templo do Senhor,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se encontrava a arca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chamou Samuel, e ele respondeu: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«Aqui estou». E, correndo para junto de Heli, disse: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«Aqui estou, porque me chamaste».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Heli respondeu: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não te chamei; torna a deitar-te».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foi deitar-se.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voltou a chamar Samuel.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Samuel levantou-se, foi ter com Heli e disse: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«Aqui estou, porque me chamaste».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Heli respondeu: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te chamei, meu filho; torna a deitar-te».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Samuel ainda não conhecia o Senhor,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até então, nunca se lhe tinha manifestado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do Senhor.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77106" y="868478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07704" y="5805264"/>
            <a:ext cx="6759283" cy="5754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Eu venho,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para fazer a vossa vontade!</a:t>
            </a:r>
            <a:endParaRPr lang="pt-PT" sz="360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 pitchFamily="34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55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99" y="766819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750" y="1076325"/>
            <a:ext cx="8353425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chamou Samuel pela terceira vez.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levantou-se, foi ter com Heli e disse: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«Aqui estou, porque me chamaste».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Heli compreendeu que era o Senhor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chamava pelo jovem.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Heli a Samuel: «Vai deitar-te;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te chamarem outra vez, responde: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‘Falai, Senhor, que o vosso servo escuta’».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Samuel voltou para o seu lugar e deitou-se.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veio, aproximou-Se e chamou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das outras vezes: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«Samuel, Samuel!». E Samuel respondeu: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«Falai, Senhor, que o vosso servo escuta».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Samuel foi crescendo; o Senhor estava com ele,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nenhuma das suas palavras deixou de cumprir-se”. (1 Sm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3)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89074" y="83671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146160">
            <a:off x="401475" y="5931265"/>
            <a:ext cx="1385909" cy="3264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15576</TotalTime>
  <Words>1985</Words>
  <Application>Microsoft Office PowerPoint</Application>
  <PresentationFormat>Apresentação no Ecrã (4:3)</PresentationFormat>
  <Paragraphs>339</Paragraphs>
  <Slides>29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29</vt:i4>
      </vt:variant>
    </vt:vector>
  </HeadingPairs>
  <TitlesOfParts>
    <vt:vector size="43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5_Modelo de apresentação predefinido</vt:lpstr>
      <vt:lpstr>11_Modelo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1177</cp:revision>
  <dcterms:created xsi:type="dcterms:W3CDTF">2006-05-02T09:35:59Z</dcterms:created>
  <dcterms:modified xsi:type="dcterms:W3CDTF">2015-01-18T11:28:59Z</dcterms:modified>
</cp:coreProperties>
</file>