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627" r:id="rId2"/>
    <p:sldMasterId id="2147487640" r:id="rId3"/>
    <p:sldMasterId id="2147487653" r:id="rId4"/>
    <p:sldMasterId id="2147487993" r:id="rId5"/>
    <p:sldMasterId id="2147488006" r:id="rId6"/>
    <p:sldMasterId id="2147488019" r:id="rId7"/>
    <p:sldMasterId id="2147488032" r:id="rId8"/>
    <p:sldMasterId id="2147488045" r:id="rId9"/>
    <p:sldMasterId id="2147488058" r:id="rId10"/>
  </p:sldMasterIdLst>
  <p:notesMasterIdLst>
    <p:notesMasterId r:id="rId38"/>
  </p:notesMasterIdLst>
  <p:sldIdLst>
    <p:sldId id="372" r:id="rId11"/>
    <p:sldId id="281" r:id="rId12"/>
    <p:sldId id="391" r:id="rId13"/>
    <p:sldId id="353" r:id="rId14"/>
    <p:sldId id="382" r:id="rId15"/>
    <p:sldId id="308" r:id="rId16"/>
    <p:sldId id="384" r:id="rId17"/>
    <p:sldId id="373" r:id="rId18"/>
    <p:sldId id="363" r:id="rId19"/>
    <p:sldId id="374" r:id="rId20"/>
    <p:sldId id="362" r:id="rId21"/>
    <p:sldId id="307" r:id="rId22"/>
    <p:sldId id="335" r:id="rId23"/>
    <p:sldId id="383" r:id="rId24"/>
    <p:sldId id="342" r:id="rId25"/>
    <p:sldId id="380" r:id="rId26"/>
    <p:sldId id="381" r:id="rId27"/>
    <p:sldId id="385" r:id="rId28"/>
    <p:sldId id="386" r:id="rId29"/>
    <p:sldId id="387" r:id="rId30"/>
    <p:sldId id="378" r:id="rId31"/>
    <p:sldId id="388" r:id="rId32"/>
    <p:sldId id="345" r:id="rId33"/>
    <p:sldId id="364" r:id="rId34"/>
    <p:sldId id="366" r:id="rId35"/>
    <p:sldId id="296" r:id="rId36"/>
    <p:sldId id="390" r:id="rId3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0" autoAdjust="0"/>
    <p:restoredTop sz="94628" autoAdjust="0"/>
  </p:normalViewPr>
  <p:slideViewPr>
    <p:cSldViewPr>
      <p:cViewPr varScale="1">
        <p:scale>
          <a:sx n="94" d="100"/>
          <a:sy n="94" d="100"/>
        </p:scale>
        <p:origin x="78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C88F52D-3FA8-45C2-B931-83D3FEDD3607}" type="datetimeFigureOut">
              <a:rPr lang="pt-PT"/>
              <a:pPr>
                <a:defRPr/>
              </a:pPr>
              <a:t>24/01/2015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34BF6-9143-4153-BB2A-5FFF946D18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5223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4404609-B8A4-445D-A9DA-C75D65645B80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718791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C6F469-747A-4E58-9DC0-854C989C56F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31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8C55DC-C70A-4BBC-B208-5DC7CD0379A6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82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E8B2CB-3CBB-4D3D-A5D9-58413B6A392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45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884DC8F-BA88-4B57-8E1E-D96FDA80DC63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25572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C6F469-747A-4E58-9DC0-854C989C56F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5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1B0E1-919D-4E26-9D70-91D1C3AE90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72481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F1BBB9-9F42-41BC-AB24-5D4142B1E10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9772527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45230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74784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08451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78696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61998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907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194793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01103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64152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13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6D6F0F-18CB-475D-86C4-047A1EB24F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4759083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91077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0565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8847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54509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4617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947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40108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61229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70887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8679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829750-D02A-47C2-B053-DDC1BEBD7D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528131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1060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34A32-05C5-4633-B0F1-227E288FE6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63244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AFE4-C179-492E-A7D2-C049C1DA1C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6056554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B8D02-9FBA-43B8-BCA2-AB904CE24B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5182506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2A8FD-98D5-46E8-A118-797C3DEC47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355077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1ABB2-ABC2-455F-AF90-7567F0F6E3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745697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F68F6-25A4-49A9-B84D-42A2567B24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2419571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6DC61-666F-44E6-BA5C-E01E1C5D0B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92208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54DD44-1691-488A-99CC-9AB60180CA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4547616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17BD7-ADCC-4AB4-887F-211BEC5384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9203394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37997-FD9C-45C9-942A-FDFEC10334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82105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122A4-9390-4B90-864A-500446EA5D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058247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7BCB3-3134-40E8-8C04-C28CAC1C168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129945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1BAFD-BD89-4D79-B60C-37023C9DFAE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1485016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C15FA-6E17-429E-9E03-4C1C68708B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5562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28557-30DA-4BF4-B620-0BC9D1CCFB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553492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E5660-6E10-4D8D-B97E-C7A166E1F9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231453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ABEA5-2AA8-4631-9849-E7B4BDEE0C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2567282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81CA1-4F63-44D7-BF59-91AFFFD269D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03019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14AFEC-C1E6-4A70-8E0A-9A17F8D580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7543708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30717-482F-4976-98BB-925541C031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71244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291FF-1863-48A1-B95F-BC9A87D824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5721684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715A8-4FCB-42CD-B057-6D55843834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68815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53C0A-293D-4F81-8F8D-002786DF9D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901177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748AD-B37A-4871-8FEF-3A7E9045E1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951540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84863-69FF-4FFD-9340-D34BF5DD194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063829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5EBB4-1D55-41AF-B30F-22490933B6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462575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43E02-244E-4F9B-AD8C-35659F46CC8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57650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C80EF-0DE5-457F-8DE7-64E8857C1C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3753892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9A307-6F59-4961-880C-787A03393E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0231601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5ABB4-609A-4CF3-AD90-6586F311953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785804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A3AB2-7693-442F-9EEC-63E643286C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042709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744C5-FCEF-4550-9FCA-C0F7A1E307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30556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3DF66-58C9-4264-AE79-5A85F0B751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074145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9E095-C9B9-4E74-B210-6A44037338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3753432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3F53-D4F9-436B-B46F-EFC434BEC5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9528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AA95F-3FCA-4452-A200-E6C8DEEACA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383757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51AD5-F3D6-4205-BB7D-C1BCD092E3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91640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4799F-A2AF-42F7-8252-12C57CA6B86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5335935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65DA9-3E21-426D-84B1-5F39506A23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836752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375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18306E-9072-4678-9F58-97E2D9F32CD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4613727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8695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3625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811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06283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1588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3149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15429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543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0481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3859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958E36-DF4A-4681-8EAE-B808C749A3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4908090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4294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5688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1579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0142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2095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3828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87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6939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9168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47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508932-EAE7-4A3F-BE54-B4DAB1D03D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376099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6226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59981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9287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002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9862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3806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990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3099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3251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141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060554-F9BD-46F2-B4C5-2EA5104091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2456636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8934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17261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5156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99151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2008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96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65811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973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3088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4645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0F53F-41EC-4C23-A56F-34533F5D56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463621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9295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0844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9497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652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0036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00968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4520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5142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40748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758375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1673AB4D-ECD3-438A-8981-527BABCD5C5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44" r:id="rId1"/>
    <p:sldLayoutId id="2147487933" r:id="rId2"/>
    <p:sldLayoutId id="2147487934" r:id="rId3"/>
    <p:sldLayoutId id="2147487935" r:id="rId4"/>
    <p:sldLayoutId id="2147487936" r:id="rId5"/>
    <p:sldLayoutId id="2147487937" r:id="rId6"/>
    <p:sldLayoutId id="2147487938" r:id="rId7"/>
    <p:sldLayoutId id="2147487939" r:id="rId8"/>
    <p:sldLayoutId id="2147487940" r:id="rId9"/>
    <p:sldLayoutId id="2147487941" r:id="rId10"/>
    <p:sldLayoutId id="2147487942" r:id="rId11"/>
    <p:sldLayoutId id="21474879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96946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59" r:id="rId1"/>
    <p:sldLayoutId id="2147488060" r:id="rId2"/>
    <p:sldLayoutId id="2147488061" r:id="rId3"/>
    <p:sldLayoutId id="2147488062" r:id="rId4"/>
    <p:sldLayoutId id="2147488063" r:id="rId5"/>
    <p:sldLayoutId id="2147488064" r:id="rId6"/>
    <p:sldLayoutId id="2147488065" r:id="rId7"/>
    <p:sldLayoutId id="2147488066" r:id="rId8"/>
    <p:sldLayoutId id="2147488067" r:id="rId9"/>
    <p:sldLayoutId id="2147488068" r:id="rId10"/>
    <p:sldLayoutId id="2147488069" r:id="rId11"/>
    <p:sldLayoutId id="21474880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1ABFC35-A41A-439F-A2E7-A8319061B20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57" r:id="rId1"/>
    <p:sldLayoutId id="2147487958" r:id="rId2"/>
    <p:sldLayoutId id="2147487959" r:id="rId3"/>
    <p:sldLayoutId id="2147487960" r:id="rId4"/>
    <p:sldLayoutId id="2147487961" r:id="rId5"/>
    <p:sldLayoutId id="2147487962" r:id="rId6"/>
    <p:sldLayoutId id="2147487963" r:id="rId7"/>
    <p:sldLayoutId id="2147487964" r:id="rId8"/>
    <p:sldLayoutId id="2147487965" r:id="rId9"/>
    <p:sldLayoutId id="2147487966" r:id="rId10"/>
    <p:sldLayoutId id="2147487967" r:id="rId11"/>
    <p:sldLayoutId id="2147487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F3B557B-D461-4DAF-8180-1633A31499E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69" r:id="rId1"/>
    <p:sldLayoutId id="2147487970" r:id="rId2"/>
    <p:sldLayoutId id="2147487971" r:id="rId3"/>
    <p:sldLayoutId id="2147487972" r:id="rId4"/>
    <p:sldLayoutId id="2147487973" r:id="rId5"/>
    <p:sldLayoutId id="2147487974" r:id="rId6"/>
    <p:sldLayoutId id="2147487975" r:id="rId7"/>
    <p:sldLayoutId id="2147487976" r:id="rId8"/>
    <p:sldLayoutId id="2147487977" r:id="rId9"/>
    <p:sldLayoutId id="2147487978" r:id="rId10"/>
    <p:sldLayoutId id="2147487979" r:id="rId11"/>
    <p:sldLayoutId id="21474879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89D4D4DE-F3E0-4E79-91CE-571A7C5EF4E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981" r:id="rId1"/>
    <p:sldLayoutId id="2147487982" r:id="rId2"/>
    <p:sldLayoutId id="2147487983" r:id="rId3"/>
    <p:sldLayoutId id="2147487984" r:id="rId4"/>
    <p:sldLayoutId id="2147487985" r:id="rId5"/>
    <p:sldLayoutId id="2147487986" r:id="rId6"/>
    <p:sldLayoutId id="2147487987" r:id="rId7"/>
    <p:sldLayoutId id="2147487988" r:id="rId8"/>
    <p:sldLayoutId id="2147487989" r:id="rId9"/>
    <p:sldLayoutId id="2147487990" r:id="rId10"/>
    <p:sldLayoutId id="2147487991" r:id="rId11"/>
    <p:sldLayoutId id="21474879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05094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7994" r:id="rId1"/>
    <p:sldLayoutId id="2147487995" r:id="rId2"/>
    <p:sldLayoutId id="2147487996" r:id="rId3"/>
    <p:sldLayoutId id="2147487997" r:id="rId4"/>
    <p:sldLayoutId id="2147487998" r:id="rId5"/>
    <p:sldLayoutId id="2147487999" r:id="rId6"/>
    <p:sldLayoutId id="2147488000" r:id="rId7"/>
    <p:sldLayoutId id="2147488001" r:id="rId8"/>
    <p:sldLayoutId id="2147488002" r:id="rId9"/>
    <p:sldLayoutId id="2147488003" r:id="rId10"/>
    <p:sldLayoutId id="2147488004" r:id="rId11"/>
    <p:sldLayoutId id="21474880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7073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07" r:id="rId1"/>
    <p:sldLayoutId id="2147488008" r:id="rId2"/>
    <p:sldLayoutId id="2147488009" r:id="rId3"/>
    <p:sldLayoutId id="2147488010" r:id="rId4"/>
    <p:sldLayoutId id="2147488011" r:id="rId5"/>
    <p:sldLayoutId id="2147488012" r:id="rId6"/>
    <p:sldLayoutId id="2147488013" r:id="rId7"/>
    <p:sldLayoutId id="2147488014" r:id="rId8"/>
    <p:sldLayoutId id="2147488015" r:id="rId9"/>
    <p:sldLayoutId id="2147488016" r:id="rId10"/>
    <p:sldLayoutId id="2147488017" r:id="rId11"/>
    <p:sldLayoutId id="2147488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95400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20" r:id="rId1"/>
    <p:sldLayoutId id="2147488021" r:id="rId2"/>
    <p:sldLayoutId id="2147488022" r:id="rId3"/>
    <p:sldLayoutId id="2147488023" r:id="rId4"/>
    <p:sldLayoutId id="2147488024" r:id="rId5"/>
    <p:sldLayoutId id="2147488025" r:id="rId6"/>
    <p:sldLayoutId id="2147488026" r:id="rId7"/>
    <p:sldLayoutId id="2147488027" r:id="rId8"/>
    <p:sldLayoutId id="2147488028" r:id="rId9"/>
    <p:sldLayoutId id="2147488029" r:id="rId10"/>
    <p:sldLayoutId id="2147488030" r:id="rId11"/>
    <p:sldLayoutId id="21474880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95360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  <p:sldLayoutId id="21474880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82520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046" r:id="rId1"/>
    <p:sldLayoutId id="2147488047" r:id="rId2"/>
    <p:sldLayoutId id="2147488048" r:id="rId3"/>
    <p:sldLayoutId id="2147488049" r:id="rId4"/>
    <p:sldLayoutId id="2147488050" r:id="rId5"/>
    <p:sldLayoutId id="2147488051" r:id="rId6"/>
    <p:sldLayoutId id="2147488052" r:id="rId7"/>
    <p:sldLayoutId id="2147488053" r:id="rId8"/>
    <p:sldLayoutId id="2147488054" r:id="rId9"/>
    <p:sldLayoutId id="2147488055" r:id="rId10"/>
    <p:sldLayoutId id="2147488056" r:id="rId11"/>
    <p:sldLayoutId id="21474880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1" descr="http://3.bp.blogspot.com/-haLiZmq05hU/TYp3VHJOsJI/AAAAAAAAAlU/z6N-BR9oJNU/s1600/fertilizante-800x6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85"/>
          <a:stretch/>
        </p:blipFill>
        <p:spPr bwMode="auto">
          <a:xfrm>
            <a:off x="682625" y="3861048"/>
            <a:ext cx="2447925" cy="2623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9" name="Picture 11" descr="http://t3.gstatic.com/images?q=tbn:ANd9GcSg2WGAHdgkTQnne34CYXGJICHYjE4kfeDOZ6NRtCJZtrg6mXsr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196" y="1773238"/>
            <a:ext cx="3290764" cy="4085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452" y="2905777"/>
            <a:ext cx="8188647" cy="29527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Está próximo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	o Reino </a:t>
            </a:r>
            <a:r>
              <a:rPr lang="pt-PT" sz="3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 </a:t>
            </a:r>
            <a:r>
              <a:rPr lang="pt-PT" sz="3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Deus:</a:t>
            </a:r>
            <a:endParaRPr lang="pt-PT" sz="3600" b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arrependei-vos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3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 	    e acreditai no Evangelho!</a:t>
            </a:r>
            <a:endParaRPr lang="pt-PT" sz="3600" b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7732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196752"/>
            <a:ext cx="3816350" cy="48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8963" y="1455738"/>
            <a:ext cx="815975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“Depois de João ter sido preso,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partiu para a Galileia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proclamar o Evangelho de Deus, dizendo: «Cumpriu-se o tempo e está próximo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reino de Deus. Arrependei-vos e acreditai no Evangelho». Caminhando junto ao mar da Galileia,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viu Simão e seu irmão André, que lançavam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redes ao mar, porque eram pescadores.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 «Vinde comigo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farei de vós pescadores de homens».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deixaram logo as redes e seguiram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pouco mais adiante, viu Tiago, filho de Zebedeu,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seu irmão João, que estavam no barco a consertar as redes; e chamou-os. Eles deixaram logo seu pai Zebedeu no barco com os assalariados e seguiram Jesus”.      (Mc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763688" y="106734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há-de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8611" name="WordArt 11"/>
          <p:cNvSpPr>
            <a:spLocks noChangeArrowheads="1" noChangeShapeType="1" noTextEdit="1"/>
          </p:cNvSpPr>
          <p:nvPr/>
        </p:nvSpPr>
        <p:spPr bwMode="auto">
          <a:xfrm>
            <a:off x="2124075" y="5300663"/>
            <a:ext cx="59769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CHEGUE ATÉ NÓS</a:t>
            </a:r>
          </a:p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REINO !</a:t>
            </a:r>
            <a:endParaRPr lang="es-E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5"/>
            <a:ext cx="8228781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916113"/>
            <a:ext cx="84391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Oramos, em nome de Cristo, ao Pai Deus, para que o Reino que o Seu Filho veio anunciar germine nesta Terra, e frutifique na nossa sociedade, sobretudo através da fidelidade dos discípulos de Jesus.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pedimos para que: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a Igreja não se deixe levar pelo mundo mas pelo Espírito…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num mundo materialista, os jovens saibam defender-se…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os pobres e simples do mundo sejam abraçados no Amor.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a nossa e todas as comunidades cristãs saibam abrir-se 	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ao Reino do Amor e da Paz...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0226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5" descr="http://t2.gstatic.com/images?q=tbn:ANd9GcTtaTVjWRRv5vJzRblKMrkVkVAK7pjXur2WJCA-7JI02droKAbS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3860800"/>
            <a:ext cx="2335213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7" descr="http://4.bp.blogspot.com/_Wsrkf61p3cM/TTsgE-Z0DbI/AAAAAAAAAl4/O63hZ5ty4H0/s1600/jesus_pescado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254125"/>
            <a:ext cx="4237037" cy="3179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0" name="Line 4"/>
          <p:cNvSpPr>
            <a:spLocks noChangeShapeType="1"/>
          </p:cNvSpPr>
          <p:nvPr/>
        </p:nvSpPr>
        <p:spPr bwMode="auto">
          <a:xfrm flipV="1">
            <a:off x="428625" y="8064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 flipH="1">
            <a:off x="866449" y="1279268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428625" y="2716213"/>
            <a:ext cx="8482013" cy="2657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Tu, que nas margens do lago,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não buscaste nem sábios nem ricos;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mas só quiseste que eu Te seguisse.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TU FIXASTE MEUS OLHOS,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TERNAMENTE MEU NOME DISSESTE: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NESSE LAGO EU DEIXEI MINHA BARCA,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POIS EM TI ENCONTREI OUTRO MAR.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595590" y="1327736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16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16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27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27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38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579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539750" y="3460750"/>
            <a:ext cx="6048375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Reino de Deus está próximo! É preciso seguir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 “vocação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”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 L. /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1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Para uma verdadeira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conversão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haverá que  </a:t>
            </a:r>
            <a:r>
              <a:rPr lang="pt-PT" altLang="pt-PT" sz="2200" baseline="0" dirty="0">
                <a:latin typeface="Arial" panose="020B0604020202020204" pitchFamily="34" charset="0"/>
              </a:rPr>
              <a:t>escutar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os “profetas”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Jn 3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As coisas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deste mundo</a:t>
            </a:r>
            <a:r>
              <a:rPr lang="pt-PT" altLang="pt-PT" sz="2200" baseline="0" dirty="0">
                <a:latin typeface="Arial" panose="020B0604020202020204" pitchFamily="34" charset="0"/>
              </a:rPr>
              <a:t>… têm um valor relativo… e passam!…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Cor 7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627784" y="5877272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764487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3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pic>
        <p:nvPicPr>
          <p:cNvPr id="1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60858" y="4358727"/>
            <a:ext cx="2538963" cy="1617663"/>
          </a:xfrm>
          <a:noFill/>
        </p:spPr>
      </p:pic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195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68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68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985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1" descr="http://1.bp.blogspot.com/-4Z5Q1IUSxjc/TdPFT36EKvI/AAAAAAAAAcI/lyYYh_2CacQ/s1600/bom-pas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133600"/>
            <a:ext cx="4691063" cy="3354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68413"/>
            <a:ext cx="3132138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8852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8855" name="Picture 17" descr="http://t2.gstatic.com/images?q=tbn:ANd9GcROvUexTUNfg17UPQYh4Zou0C7cbpuYg95G7vUcRGlgmAtJBR1pf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3763963"/>
            <a:ext cx="2011363" cy="254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95666" y="1340768"/>
            <a:ext cx="8296814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PARA QUEM HAVEMOS DE IR?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NÓS TEMOS FOME DE AMOR.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PALAVRAS DE VIDA ETERNA,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SÓ TU NOS DIZES, SENHOR!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Nem só de pão vive o homem,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mas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também vive de amor!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Tu és pão que nos dá vida,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nós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cremos em Ti,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Tua Palavra ilumina,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nossa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vida com fulgor!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Seguiremos os Teus passos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onde fores, Senhor.</a:t>
            </a:r>
          </a:p>
          <a:p>
            <a:pPr lvl="5">
              <a:lnSpc>
                <a:spcPts val="2500"/>
              </a:lnSpc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85691" y="819341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6"/>
          <p:cNvSpPr>
            <a:spLocks noChangeArrowheads="1" noChangeShapeType="1" noTextEdit="1"/>
          </p:cNvSpPr>
          <p:nvPr/>
        </p:nvSpPr>
        <p:spPr bwMode="auto">
          <a:xfrm>
            <a:off x="1475656" y="5301208"/>
            <a:ext cx="6984776" cy="8646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QUEREMOS</a:t>
            </a:r>
          </a:p>
          <a:p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SER PESCADORES DE HOMENS!</a:t>
            </a:r>
            <a:endParaRPr lang="es-ES" sz="2000" kern="10" spc="10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7987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52082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3550" y="1773238"/>
            <a:ext cx="842962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 recebido nesta Eucaristia, sobretudo através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Palavra de hoje, o exemplo e testemunho dos habitantes de Nínive, dos cristãos de Corinto e dos primeiros discípulos de Jesus.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Queremos seguir esses exemplos: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Anunciar a todos a conversão, hoje, amanhã e sempre...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Deixar o que for preciso para seguir Jesus que chama...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Conseguir transformar esta terra na morada de Deus...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Espalhar a Boa Nova da Palavra de cada Domingo…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9" descr="http://presentepravoce.files.wordpress.com/2009/01/jesus_pedro_and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2833308" cy="3631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09575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3599" y="1268760"/>
            <a:ext cx="6336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81000" y="1341438"/>
            <a:ext cx="8483600" cy="5221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TU, SENHOR, CHAMAS-TE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TU, SENHOR, CONVIDAS: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VEM E SEGUE-ME, VEM E SEGUE-ME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SENHOR, IREI CONTIGO. SENHOR, IREI CONTIGO.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Deixarei na praia as minhas redes,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pegarei no arado contigo, Senhor: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guardarei o meu lugar nos teus caminhos,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semearei a tua palavra em meu redor,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e nascerá, e crescerá.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Senhor, irei contigo! Senhor, irei contigo!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Deixarei os meus bens e minha terra,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darei aos meus irmãos o meu tempo e cuidados;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e assim saberão que Tu vives.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Com meu esforço abrirei mais caminhos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de unidade e fraternidade.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	Senhor, irei contigo! Senhor, irei contigo!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84808" y="764704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6" descr="http://farm4.static.flickr.com/3124/2556159853_07891d59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720"/>
            <a:ext cx="4248472" cy="53083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55576" y="1124744"/>
            <a:ext cx="2700337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8313" y="2060575"/>
            <a:ext cx="8496300" cy="3619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IRMÃOS, CONVERTEI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O VOSSO CORAÇÃO À BOA NOVA!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MUDAI DE VIDA!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SABEI QUE DEUS VOS AMA!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1. Eu não venho condenar o mundo;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    Eu venho para o mundo ser salvo.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2. Eu não venho para os sãos 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     nem para os justos,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 mas para os pecadores e doentes.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2" y="513877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9" descr="http://t2.gstatic.com/images?q=tbn:ANd9GcSHS8d3CoTpLCNDeLYpxXgHGldVwtzyDZZIo8T_QlL880BhH46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3" r="-1"/>
          <a:stretch/>
        </p:blipFill>
        <p:spPr bwMode="auto">
          <a:xfrm>
            <a:off x="6564567" y="296180"/>
            <a:ext cx="2247306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6" descr="http://farm4.static.flickr.com/3124/2556159853_07891d595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3"/>
          <a:stretch/>
        </p:blipFill>
        <p:spPr bwMode="auto">
          <a:xfrm>
            <a:off x="659136" y="4221088"/>
            <a:ext cx="2073318" cy="238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7" descr="http://4.bp.blogspot.com/_Wsrkf61p3cM/TTsgE-Z0DbI/AAAAAAAAAl4/O63hZ5ty4H0/s1600/jesus_pescado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6180"/>
            <a:ext cx="4080197" cy="3061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21" descr="http://3.bp.blogspot.com/-haLiZmq05hU/TYp3VHJOsJI/AAAAAAAAAlU/z6N-BR9oJNU/s1600/fertilizante-800x60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6" b="2493"/>
          <a:stretch/>
        </p:blipFill>
        <p:spPr bwMode="auto">
          <a:xfrm>
            <a:off x="2773621" y="3738499"/>
            <a:ext cx="2443319" cy="2786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7" descr="http://1.bp.blogspot.com/_S67MU_UquZ8/Sw6SfC4og3I/AAAAAAAAE6M/fJGll7CEaYk/s640/OgAAAOA1aaTGibqEh1zUxohODGQX1vkdBbMjP3vl80o8aiWIfY6zYAURKhelmSoQ9MdUj8TTvmEJr_TdQ7ECCKwspTMAm1T1UI8JGkv0hfmGx5sQBfY2YTbqPH3k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23"/>
          <a:stretch/>
        </p:blipFill>
        <p:spPr bwMode="auto">
          <a:xfrm>
            <a:off x="4333337" y="296180"/>
            <a:ext cx="2325275" cy="204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9" descr="http://farm4.static.flickr.com/3185/2696024686_bed1c8b50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13364"/>
            <a:ext cx="3379415" cy="2379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2" name="Rectângulo 8"/>
          <p:cNvSpPr/>
          <p:nvPr/>
        </p:nvSpPr>
        <p:spPr>
          <a:xfrm rot="21261131">
            <a:off x="327484" y="1441526"/>
            <a:ext cx="8752558" cy="34163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Aprendamos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“converter-nos” firme e radicalmente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os habitantes de Nínive… E porque o Reino de Deus está próximo, é preciso seguir a nossa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Vocação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 segundo o chamamento de Jesus, feito a cada um de nós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08564" y="5650821"/>
            <a:ext cx="3646610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434180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9" descr="http://t2.gstatic.com/images?q=tbn:ANd9GcSHS8d3CoTpLCNDeLYpxXgHGldVwtzyDZZIo8T_QlL880BhH46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3" r="-1"/>
          <a:stretch/>
        </p:blipFill>
        <p:spPr bwMode="auto">
          <a:xfrm>
            <a:off x="6564567" y="296180"/>
            <a:ext cx="2247306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6" descr="http://farm4.static.flickr.com/3124/2556159853_07891d595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3"/>
          <a:stretch/>
        </p:blipFill>
        <p:spPr bwMode="auto">
          <a:xfrm>
            <a:off x="659136" y="4221088"/>
            <a:ext cx="2073318" cy="238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7" descr="http://4.bp.blogspot.com/_Wsrkf61p3cM/TTsgE-Z0DbI/AAAAAAAAAl4/O63hZ5ty4H0/s1600/jesus_pescado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6180"/>
            <a:ext cx="4080197" cy="3061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21" descr="http://3.bp.blogspot.com/-haLiZmq05hU/TYp3VHJOsJI/AAAAAAAAAlU/z6N-BR9oJNU/s1600/fertilizante-800x60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6" b="2493"/>
          <a:stretch/>
        </p:blipFill>
        <p:spPr bwMode="auto">
          <a:xfrm>
            <a:off x="2773621" y="3738499"/>
            <a:ext cx="2443319" cy="2786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7" descr="http://1.bp.blogspot.com/_S67MU_UquZ8/Sw6SfC4og3I/AAAAAAAAE6M/fJGll7CEaYk/s640/OgAAAOA1aaTGibqEh1zUxohODGQX1vkdBbMjP3vl80o8aiWIfY6zYAURKhelmSoQ9MdUj8TTvmEJr_TdQ7ECCKwspTMAm1T1UI8JGkv0hfmGx5sQBfY2YTbqPH3k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23"/>
          <a:stretch/>
        </p:blipFill>
        <p:spPr bwMode="auto">
          <a:xfrm>
            <a:off x="4333337" y="296180"/>
            <a:ext cx="2325275" cy="204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9" descr="http://farm4.static.flickr.com/3185/2696024686_bed1c8b50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397" y="4005064"/>
            <a:ext cx="3379415" cy="2379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2" name="Rectângulo 8"/>
          <p:cNvSpPr/>
          <p:nvPr/>
        </p:nvSpPr>
        <p:spPr>
          <a:xfrm rot="21261131">
            <a:off x="327484" y="1441526"/>
            <a:ext cx="8752558" cy="34163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Aprendamos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“converter-nos” firme e radicalmente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os habitantes de Nínive… E porque o Reino de Deus está próximo, é preciso seguir a nossa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Vocação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 segundo o chamamento de Jesus, feito a cada um de nós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6463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9" descr="http://farm4.static.flickr.com/3185/2696024686_bed1c8b5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268413"/>
            <a:ext cx="4948238" cy="3484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827088" y="779463"/>
            <a:ext cx="1692000" cy="1620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2614613"/>
            <a:ext cx="8424862" cy="36195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CAMINHANDO JESUS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JUNTO AO MAR DA GALILEIA,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VIU DOIS IRMÃOS, TIAGO E JOÃO,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A CONSERTAR AS REDES.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JESUS CHAMOU-OS, JESUS CHAMOU-OS,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E ELES, DEIXANDO TUDO, SEGUIRAM JESUS.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1. Povos todos, batei palmas;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aclamai a Deus com brados de alegria,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porque o Senhor, o Altíssimo, é terrível,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</a:rPr>
              <a:t>   o Rei soberano de toda a terra!</a:t>
            </a: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18981346">
            <a:off x="275927" y="1162022"/>
            <a:ext cx="2400251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6790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219155" y="5803140"/>
            <a:ext cx="6674020" cy="5776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Ensinai-me,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+mn-cs"/>
              </a:rPr>
              <a:t>os vossos caminhos!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28625" y="1252538"/>
            <a:ext cx="84645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 palavra do Senhor foi dirigida a Jonas nos seguintes termos: «Levanta-te, vai à grande cidade de Nínive e apregoa nela a mensagem que Eu te direi». Jonas levantou-se e foi a Nínive, conforme a palavra do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Nínive era uma grande cidade aos olhos de Deus;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levava três dias a atravessar.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Jonas entrou na cidade, caminhou durante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dia e começou a pregar, dizendo: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«Daqui a quarenta dias, Nínive será destruída».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habitantes de Nínive acreditaram em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proclamaram um jejum e revestiram-se de saco, desde o maior ao mais pequeno. Quando Deus viu as suas obras e como se convertiam do seu mau caminho, desistiu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castigo com que os ameaçara e não o executou”.     (Jn 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7106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235844">
            <a:off x="591559" y="5931986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819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8" name="Seta para baixo 10"/>
          <p:cNvSpPr>
            <a:spLocks noChangeArrowheads="1"/>
          </p:cNvSpPr>
          <p:nvPr/>
        </p:nvSpPr>
        <p:spPr bwMode="auto">
          <a:xfrm rot="-1879668">
            <a:off x="6851310" y="6075361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1460500" y="1628775"/>
            <a:ext cx="626427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que tenho a dizer-vos, irmãos,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o tempo é breve.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Doravante, os que têm esposas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procedam como se as não tivessem;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choram, como se não chorassem;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andam alegres,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se não andassem;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compram, como se não possuíssem;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utilizam este mundo,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se realmente não o utilizassem.</a:t>
            </a:r>
          </a:p>
          <a:p>
            <a:pPr>
              <a:defRPr/>
            </a:pPr>
            <a:r>
              <a:rPr lang="pt-PT" sz="2000" spc="100" baseline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  <a:cs typeface="Arial" charset="0"/>
              </a:rPr>
              <a:t>facto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 cenário deste mundo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passageiro”.   (1 Cor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159912" y="1133918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419872" y="596265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16106</TotalTime>
  <Words>1641</Words>
  <Application>Microsoft Office PowerPoint</Application>
  <PresentationFormat>Apresentação no Ecrã (4:3)</PresentationFormat>
  <Paragraphs>293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27</vt:i4>
      </vt:variant>
    </vt:vector>
  </HeadingPairs>
  <TitlesOfParts>
    <vt:vector size="44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5_Modelo de apresentação predefinido</vt:lpstr>
      <vt:lpstr>3_Modelo de apresentação predefinido</vt:lpstr>
      <vt:lpstr>2_Modelo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11_Modelo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1193</cp:revision>
  <dcterms:created xsi:type="dcterms:W3CDTF">2006-05-02T09:35:59Z</dcterms:created>
  <dcterms:modified xsi:type="dcterms:W3CDTF">2015-01-24T11:24:19Z</dcterms:modified>
</cp:coreProperties>
</file>