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720" r:id="rId2"/>
    <p:sldMasterId id="2147487733" r:id="rId3"/>
    <p:sldMasterId id="2147487746" r:id="rId4"/>
    <p:sldMasterId id="2147488086" r:id="rId5"/>
    <p:sldMasterId id="2147488099" r:id="rId6"/>
    <p:sldMasterId id="2147488112" r:id="rId7"/>
  </p:sldMasterIdLst>
  <p:notesMasterIdLst>
    <p:notesMasterId r:id="rId37"/>
  </p:notesMasterIdLst>
  <p:sldIdLst>
    <p:sldId id="372" r:id="rId8"/>
    <p:sldId id="281" r:id="rId9"/>
    <p:sldId id="371" r:id="rId10"/>
    <p:sldId id="353" r:id="rId11"/>
    <p:sldId id="380" r:id="rId12"/>
    <p:sldId id="308" r:id="rId13"/>
    <p:sldId id="385" r:id="rId14"/>
    <p:sldId id="373" r:id="rId15"/>
    <p:sldId id="363" r:id="rId16"/>
    <p:sldId id="374" r:id="rId17"/>
    <p:sldId id="362" r:id="rId18"/>
    <p:sldId id="377" r:id="rId19"/>
    <p:sldId id="307" r:id="rId20"/>
    <p:sldId id="335" r:id="rId21"/>
    <p:sldId id="386" r:id="rId22"/>
    <p:sldId id="342" r:id="rId23"/>
    <p:sldId id="383" r:id="rId24"/>
    <p:sldId id="384" r:id="rId25"/>
    <p:sldId id="387" r:id="rId26"/>
    <p:sldId id="388" r:id="rId27"/>
    <p:sldId id="389" r:id="rId28"/>
    <p:sldId id="381" r:id="rId29"/>
    <p:sldId id="390" r:id="rId30"/>
    <p:sldId id="345" r:id="rId31"/>
    <p:sldId id="393" r:id="rId32"/>
    <p:sldId id="378" r:id="rId33"/>
    <p:sldId id="364" r:id="rId34"/>
    <p:sldId id="296" r:id="rId35"/>
    <p:sldId id="392" r:id="rId36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33CC33"/>
    <a:srgbClr val="00CC00"/>
    <a:srgbClr val="FF5050"/>
    <a:srgbClr val="FF6600"/>
    <a:srgbClr val="CCFF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25" autoAdjust="0"/>
    <p:restoredTop sz="94628" autoAdjust="0"/>
  </p:normalViewPr>
  <p:slideViewPr>
    <p:cSldViewPr>
      <p:cViewPr varScale="1">
        <p:scale>
          <a:sx n="92" d="100"/>
          <a:sy n="92" d="100"/>
        </p:scale>
        <p:origin x="108" y="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0AFDF9E-246C-4539-B909-6D080EF42AC4}" type="datetimeFigureOut">
              <a:rPr lang="pt-PT"/>
              <a:pPr>
                <a:defRPr/>
              </a:pPr>
              <a:t>08/02/2015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485518-1670-4097-8E17-A181E405075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12335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E80D175-3C71-4AE1-A64A-51F0BDF8F383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484970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111E233-D384-4D9F-A8FE-9E70DB2D3041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922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6882C78-47BF-41ED-8717-F3346417168B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933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DFEF655-B730-4EBB-8759-187AC821C7A9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409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1710757-5A41-47AF-8A18-B7B37D30202B}" type="slidenum">
              <a:rPr lang="pt-PT" altLang="pt-PT" sz="1200"/>
              <a:pPr eaLnBrk="1" hangingPunct="1"/>
              <a:t>28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888400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111E233-D384-4D9F-A8FE-9E70DB2D3041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29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802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FE003-1448-474E-887A-D0F04265276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912040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219EAC-C306-43A2-87E4-C6CD9ADAEF4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0908643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90AC1F-5AC3-495F-8431-5BB477B74EA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5283050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8D63FB-606C-4F82-B075-137EB56BDB7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9562277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F6BF89-5C45-4B79-9988-D4C864CC56F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196761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62D86-978B-4E11-AFCF-6DEE11C6EB8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3740829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C5F5F-06F2-4EEF-B862-CE4C8F8CA97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7713204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70F9F-6BAE-44A7-A543-2ADE6FCE75A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7308464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26A560-AD7E-43A9-9E3C-3EAE835BAA4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2620378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318C0-B31B-4C02-9B10-6F1A5B4077A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6564241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9FA675-1B7A-4D30-9CF2-0433648BB63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8908990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361ED9-D4CD-4D1B-A3C9-59DDAE5CD46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9687538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3A903A-4F5C-4681-9940-CCE78D7EEA7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2422490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4025BD-5F94-441C-8134-EF82AC54048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7712541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70C53-C36A-4F49-B6C4-0318E232309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8301870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6A2C5-F624-47AA-AC45-0169C3CC9F3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0359649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1EC816-684C-43AD-8A80-CA3491FBC0B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4363251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D6B58-90E4-4904-9D08-3E339B33AC6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578797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638C7-A981-4489-B068-CA26A503E9D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8900533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2B414-C1AD-4FD1-B6DD-BE93E66C7CE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4930218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D887-115A-4878-85CF-D4BC32EAED5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3368326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E0D77-7FB7-4403-A65E-1B56A8AB142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3737912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2CB032-C8B5-4940-9C34-BC52C308B41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23387307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01E18-408C-44B6-A0A9-7E297798AD9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18060167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EEB34E-17C1-419A-8F6C-D1E3237D69E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175022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D16F3-29B4-4506-980D-7005EC7D288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7176787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C7C66-F7BA-4A15-B3B0-8D012D26F47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7187250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696A2-E667-4E65-9B63-33D23B74DE7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4214377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2AC41-8868-4DF5-902D-F7C30A3B5AF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8666011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C443C-E2E5-424C-8ED1-38B4C38A5A0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632551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15B55-240A-429E-B90B-54DDA42CA30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434613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AE38A-5912-4E4C-9ED4-771546D94A9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7556394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29EB4-6AA7-4211-B388-69F23C6048D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0300950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E53A6A-5ED3-4C96-B1CB-F185A621885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8949615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A2222-1308-416B-B602-C1DB621946E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6380182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6F280-6A73-4965-9856-825AEC7B68C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6730302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88133-8E6D-4359-A8E7-D0751EB27A2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1186016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63DF1-E10F-4032-BB3F-F7633FB23C8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28736708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3A049-CF17-4C71-9829-E5D06FE025A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7594553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77767-A81A-4ABD-A822-0937C2A2FB8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7914216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60DF6-6DCB-4726-802D-C14869DDC41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35876689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E2D4D-A3B6-49B1-977A-4FE1B8F8885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0642687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6F9DE-E00A-479A-947F-A7DBA2E42E4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9218099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8740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E41A00-974D-4409-BE22-7D7A17AA9F6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34906425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25043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00222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30765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202234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37100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396607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096790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01797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776725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45851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499186-FB8B-478C-974B-B88DD7E3A72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254797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69105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9815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40303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03812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353371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428749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880663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201361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099644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313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5C3D50-710A-4536-8E4A-8257A64290A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37927356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97741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863864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63873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8538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73388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285367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1112054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1782768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4160989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386868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94F1E6-65B5-4F1F-A9CC-95EB56A15C6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5278891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20130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395522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0201604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507160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777856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02C685-B8B1-4B16-9245-1A98306174E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731827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39340E63-B6EF-4EA9-B2F7-82B75ACF9192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037" r:id="rId1"/>
    <p:sldLayoutId id="2147488026" r:id="rId2"/>
    <p:sldLayoutId id="2147488027" r:id="rId3"/>
    <p:sldLayoutId id="2147488028" r:id="rId4"/>
    <p:sldLayoutId id="2147488029" r:id="rId5"/>
    <p:sldLayoutId id="2147488030" r:id="rId6"/>
    <p:sldLayoutId id="2147488031" r:id="rId7"/>
    <p:sldLayoutId id="2147488032" r:id="rId8"/>
    <p:sldLayoutId id="2147488033" r:id="rId9"/>
    <p:sldLayoutId id="2147488034" r:id="rId10"/>
    <p:sldLayoutId id="2147488035" r:id="rId11"/>
    <p:sldLayoutId id="214748803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F2D23B21-A076-4244-A493-E882E01C3674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050" r:id="rId1"/>
    <p:sldLayoutId id="2147488051" r:id="rId2"/>
    <p:sldLayoutId id="2147488052" r:id="rId3"/>
    <p:sldLayoutId id="2147488053" r:id="rId4"/>
    <p:sldLayoutId id="2147488054" r:id="rId5"/>
    <p:sldLayoutId id="2147488055" r:id="rId6"/>
    <p:sldLayoutId id="2147488056" r:id="rId7"/>
    <p:sldLayoutId id="2147488057" r:id="rId8"/>
    <p:sldLayoutId id="2147488058" r:id="rId9"/>
    <p:sldLayoutId id="2147488059" r:id="rId10"/>
    <p:sldLayoutId id="2147488060" r:id="rId11"/>
    <p:sldLayoutId id="214748806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20E7E200-9EDF-4F71-8CB5-B9A33A4B8E3C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062" r:id="rId1"/>
    <p:sldLayoutId id="2147488063" r:id="rId2"/>
    <p:sldLayoutId id="2147488064" r:id="rId3"/>
    <p:sldLayoutId id="2147488065" r:id="rId4"/>
    <p:sldLayoutId id="2147488066" r:id="rId5"/>
    <p:sldLayoutId id="2147488067" r:id="rId6"/>
    <p:sldLayoutId id="2147488068" r:id="rId7"/>
    <p:sldLayoutId id="2147488069" r:id="rId8"/>
    <p:sldLayoutId id="2147488070" r:id="rId9"/>
    <p:sldLayoutId id="2147488071" r:id="rId10"/>
    <p:sldLayoutId id="2147488072" r:id="rId11"/>
    <p:sldLayoutId id="21474880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F2155B37-9BDF-4CF2-ADAF-41ADE810EB4F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074" r:id="rId1"/>
    <p:sldLayoutId id="2147488075" r:id="rId2"/>
    <p:sldLayoutId id="2147488076" r:id="rId3"/>
    <p:sldLayoutId id="2147488077" r:id="rId4"/>
    <p:sldLayoutId id="2147488078" r:id="rId5"/>
    <p:sldLayoutId id="2147488079" r:id="rId6"/>
    <p:sldLayoutId id="2147488080" r:id="rId7"/>
    <p:sldLayoutId id="2147488081" r:id="rId8"/>
    <p:sldLayoutId id="2147488082" r:id="rId9"/>
    <p:sldLayoutId id="2147488083" r:id="rId10"/>
    <p:sldLayoutId id="2147488084" r:id="rId11"/>
    <p:sldLayoutId id="214748808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719875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087" r:id="rId1"/>
    <p:sldLayoutId id="2147488088" r:id="rId2"/>
    <p:sldLayoutId id="2147488089" r:id="rId3"/>
    <p:sldLayoutId id="2147488090" r:id="rId4"/>
    <p:sldLayoutId id="2147488091" r:id="rId5"/>
    <p:sldLayoutId id="2147488092" r:id="rId6"/>
    <p:sldLayoutId id="2147488093" r:id="rId7"/>
    <p:sldLayoutId id="2147488094" r:id="rId8"/>
    <p:sldLayoutId id="2147488095" r:id="rId9"/>
    <p:sldLayoutId id="2147488096" r:id="rId10"/>
    <p:sldLayoutId id="2147488097" r:id="rId11"/>
    <p:sldLayoutId id="214748809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3752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100" r:id="rId1"/>
    <p:sldLayoutId id="2147488101" r:id="rId2"/>
    <p:sldLayoutId id="2147488102" r:id="rId3"/>
    <p:sldLayoutId id="2147488103" r:id="rId4"/>
    <p:sldLayoutId id="2147488104" r:id="rId5"/>
    <p:sldLayoutId id="2147488105" r:id="rId6"/>
    <p:sldLayoutId id="2147488106" r:id="rId7"/>
    <p:sldLayoutId id="2147488107" r:id="rId8"/>
    <p:sldLayoutId id="2147488108" r:id="rId9"/>
    <p:sldLayoutId id="2147488109" r:id="rId10"/>
    <p:sldLayoutId id="2147488110" r:id="rId11"/>
    <p:sldLayoutId id="21474881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34769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113" r:id="rId1"/>
    <p:sldLayoutId id="2147488114" r:id="rId2"/>
    <p:sldLayoutId id="2147488115" r:id="rId3"/>
    <p:sldLayoutId id="2147488116" r:id="rId4"/>
    <p:sldLayoutId id="2147488117" r:id="rId5"/>
    <p:sldLayoutId id="2147488118" r:id="rId6"/>
    <p:sldLayoutId id="2147488119" r:id="rId7"/>
    <p:sldLayoutId id="2147488120" r:id="rId8"/>
    <p:sldLayoutId id="2147488121" r:id="rId9"/>
    <p:sldLayoutId id="2147488122" r:id="rId10"/>
    <p:sldLayoutId id="2147488123" r:id="rId11"/>
    <p:sldLayoutId id="21474881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jpeg"/><Relationship Id="rId7" Type="http://schemas.openxmlformats.org/officeDocument/2006/relationships/image" Target="../media/image2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5.jpeg"/><Relationship Id="rId5" Type="http://schemas.openxmlformats.org/officeDocument/2006/relationships/image" Target="../media/image9.jpeg"/><Relationship Id="rId10" Type="http://schemas.openxmlformats.org/officeDocument/2006/relationships/image" Target="../media/image19.png"/><Relationship Id="rId4" Type="http://schemas.openxmlformats.org/officeDocument/2006/relationships/image" Target="../media/image24.jpeg"/><Relationship Id="rId9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632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632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9" descr="http://3.bp.blogspot.com/_nNiqDAwxt3E/TSijbUua6hI/AAAAAAAAAaM/4kC2C5YBdxU/s1600/jesus_1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397" y="1937389"/>
            <a:ext cx="4903790" cy="37433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4188" y="2565400"/>
            <a:ext cx="7943850" cy="3095625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Cristo suportou </a:t>
            </a:r>
            <a:endParaRPr lang="pt-PT" sz="4000" b="1" i="1" dirty="0" smtClean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 </a:t>
            </a: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   as </a:t>
            </a: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nossas enfermidades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e tomou sobre Si </a:t>
            </a:r>
            <a:endParaRPr lang="pt-PT" sz="4000" b="1" i="1" dirty="0" smtClean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 </a:t>
            </a: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   as </a:t>
            </a: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nossas </a:t>
            </a: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dores.</a:t>
            </a:r>
            <a:endParaRPr lang="pt-PT" sz="4000" b="1" i="1" dirty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773238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222376" y="1268760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91260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6656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225018" y="6060524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973138" y="1341438"/>
            <a:ext cx="7127875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saiu da sinagoga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foi, com Tiago e João, à casa de Simão e André.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sogra de Simão estava de cama com febre,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logo Lhe falaram dela.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aproximou-Se,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tomou-a pela mão e levantou-a.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febre deixou-a e ela começou a servi-los.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cair da tarde, já depois do sol-posto,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trouxeram-Lhe todos os doentes e possessos,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cidade inteira ficou reunida diante da porta.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curou muitas pessoas,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eram atormentadas por várias doenças,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expulsou muitos demónios.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não deixava que os demónios falassem,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sabiam quem Ele era.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91680" y="971001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91260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6759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1080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973138" y="1600200"/>
            <a:ext cx="7054850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manhã, muito cedo, levantou-Se e saiu.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Retirou-Se para um sítio ermo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aí começou a orar.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Simão e os companheiros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foram à procura d’Ele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quando O encontraram,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disseram-Lhe: «Todos Te procuram».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respondeu-lhes: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«Vamos a outros lugares, às povoações vizinhas,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fim de pregar aí também,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foi para isso que Eu vim».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foi por toda a Galileia,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pregando nas sinagogas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expulsando os demónios”.              (Mc 1)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763688" y="1108075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91260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9635" name="WordArt 11"/>
          <p:cNvSpPr>
            <a:spLocks noChangeArrowheads="1" noChangeShapeType="1" noTextEdit="1"/>
          </p:cNvSpPr>
          <p:nvPr/>
        </p:nvSpPr>
        <p:spPr bwMode="auto">
          <a:xfrm>
            <a:off x="1374775" y="5004193"/>
            <a:ext cx="655320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VENHA A NÓS, SENHOR,</a:t>
            </a:r>
          </a:p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O TEU REINO DE AMOR!</a:t>
            </a:r>
            <a:endParaRPr lang="es-ES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5"/>
            <a:ext cx="8228781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8313" y="1989138"/>
            <a:ext cx="8351837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Oramos… a Cristo Jesus, anunciador do Reino de Deus,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sempre terá poder para nos libertar de todos os “males”. </a:t>
            </a: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Pedimos-Lhe agora, </a:t>
            </a: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venha o seu Reino de Amor para:</a:t>
            </a:r>
          </a:p>
          <a:p>
            <a:pPr lvl="1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acolhermos os aflitos, doentes e pobres, como Ele fazia.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sermos fiéis à nossa vocação de cristãos missionários.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aprendermos a rezar pelos outros ao Pai, no silêncio…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sabermos criar comunhão nas nossas comunidades...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26329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9" descr="http://www.minirecados.com/i/18/2b/73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49040"/>
            <a:ext cx="3279775" cy="4086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3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792801" y="1294398"/>
            <a:ext cx="2665412" cy="936625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552" y="1762710"/>
            <a:ext cx="8342495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3"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IDE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 TODO O MUNDO, </a:t>
            </a:r>
            <a:endParaRPr lang="pt-PT" sz="2400" i="1" spc="100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3"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ANUNCIAI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BOA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NOVA!</a:t>
            </a:r>
            <a:endParaRPr lang="pt-PT" sz="2400" i="1" spc="1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endParaRPr lang="pt-PT" sz="2400" i="1" spc="1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Os céus proclamam a glória de Deus</a:t>
            </a:r>
          </a:p>
          <a:p>
            <a:pPr lvl="1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firmamento anuncia a obra das suas mãos.</a:t>
            </a:r>
          </a:p>
          <a:p>
            <a:pPr lvl="1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O dia transmite ao outro esta mensagem</a:t>
            </a:r>
          </a:p>
          <a:p>
            <a:pPr lvl="1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noite a dá a conhecer à outra noite.</a:t>
            </a:r>
          </a:p>
          <a:p>
            <a:pPr lvl="1">
              <a:defRPr/>
            </a:pPr>
            <a:endParaRPr lang="pt-PT" sz="2400" i="1" spc="1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são palavras nem linguagem</a:t>
            </a:r>
          </a:p>
          <a:p>
            <a:pPr lvl="1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cujo sentido se não perceba.</a:t>
            </a:r>
          </a:p>
          <a:p>
            <a:pPr lvl="1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O seu eco ressoou por toda terra</a:t>
            </a:r>
          </a:p>
          <a:p>
            <a:pPr lvl="1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 a sua notícia até aos confins do mundo.</a:t>
            </a:r>
            <a:endParaRPr lang="pt-PT" sz="2400" i="1" spc="1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467259">
            <a:off x="598220" y="1343552"/>
            <a:ext cx="2859822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27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27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27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37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37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37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91468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7347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7349" name="WordArt 10"/>
          <p:cNvSpPr>
            <a:spLocks noChangeArrowheads="1" noChangeShapeType="1" noTextEdit="1"/>
          </p:cNvSpPr>
          <p:nvPr/>
        </p:nvSpPr>
        <p:spPr bwMode="auto">
          <a:xfrm>
            <a:off x="7858125" y="55721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57350" name="Text Box 16"/>
          <p:cNvSpPr txBox="1">
            <a:spLocks noChangeArrowheads="1"/>
          </p:cNvSpPr>
          <p:nvPr/>
        </p:nvSpPr>
        <p:spPr bwMode="auto">
          <a:xfrm>
            <a:off x="466725" y="3460750"/>
            <a:ext cx="6192838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Jesus continua a sua missão de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libertar</a:t>
            </a:r>
            <a:r>
              <a:rPr lang="pt-PT" altLang="pt-PT" sz="2200" baseline="0" dirty="0">
                <a:latin typeface="Arial" panose="020B0604020202020204" pitchFamily="34" charset="0"/>
              </a:rPr>
              <a:t> de todos</a:t>
            </a:r>
            <a:r>
              <a:rPr lang="pt-PT" altLang="pt-PT" sz="2200" i="1" baseline="0" dirty="0">
                <a:latin typeface="Arial" panose="020B0604020202020204" pitchFamily="34" charset="0"/>
              </a:rPr>
              <a:t> os males</a:t>
            </a:r>
            <a:r>
              <a:rPr lang="pt-PT" altLang="pt-PT" sz="2200" baseline="0" dirty="0">
                <a:latin typeface="Arial" panose="020B0604020202020204" pitchFamily="34" charset="0"/>
              </a:rPr>
              <a:t>...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[ 3ªL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./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Evang.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Mc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1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endParaRPr lang="pt-PT" altLang="pt-PT" sz="2200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Job, o homem provado e fiel, lamenta-se dos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males</a:t>
            </a:r>
            <a:r>
              <a:rPr lang="pt-PT" altLang="pt-PT" sz="2200" baseline="0" dirty="0">
                <a:latin typeface="Arial" panose="020B0604020202020204" pitchFamily="34" charset="0"/>
              </a:rPr>
              <a:t> que sofre...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[ 1ª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Jb 7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Paulo anuncia o Evangelho, gratuitamente, e como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feliz obrigação..</a:t>
            </a:r>
            <a:r>
              <a:rPr lang="pt-PT" altLang="pt-PT" sz="2200" baseline="0" dirty="0">
                <a:latin typeface="Arial" panose="020B0604020202020204" pitchFamily="34" charset="0"/>
              </a:rPr>
              <a:t>.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[ 2ª Leit.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1 Cor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9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627784" y="5824537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733103" y="476672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pt-PT" sz="3600" kern="10" baseline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baseline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5 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11" name="WordArt 7"/>
          <p:cNvSpPr>
            <a:spLocks noChangeArrowheads="1" noChangeShapeType="1" noTextEdit="1"/>
          </p:cNvSpPr>
          <p:nvPr/>
        </p:nvSpPr>
        <p:spPr bwMode="auto">
          <a:xfrm>
            <a:off x="6929439" y="5229200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6001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77288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782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782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782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44989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9" descr="http://fotos.sapo.pt/zfLVmzkfdPT7qJrLIcMZ/x43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4" r="9440"/>
          <a:stretch/>
        </p:blipFill>
        <p:spPr bwMode="auto">
          <a:xfrm>
            <a:off x="4438881" y="837655"/>
            <a:ext cx="4489684" cy="427814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4" name="Picture 11" descr="http://www.arcauniversal.com/iurd/brasil/noticias/imagens/Clipboard01_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85" y="3789040"/>
            <a:ext cx="1925836" cy="23224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701675" y="1341438"/>
            <a:ext cx="3132138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79876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064237" y="1594188"/>
            <a:ext cx="674928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Ó SENHOR EU CREIO:</a:t>
            </a:r>
          </a:p>
          <a:p>
            <a:pPr>
              <a:lnSpc>
                <a:spcPts val="24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ÉS CAMINHO CERTO DE INFINITO AMOR.</a:t>
            </a:r>
          </a:p>
          <a:p>
            <a:pPr>
              <a:lnSpc>
                <a:spcPts val="24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VOU SEGUIR-TE SEMPRE:</a:t>
            </a:r>
          </a:p>
          <a:p>
            <a:pPr lvl="1">
              <a:lnSpc>
                <a:spcPts val="24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ÉS A MINHA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ESP’RANÇA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</a:t>
            </a:r>
          </a:p>
          <a:p>
            <a:pPr lvl="1">
              <a:lnSpc>
                <a:spcPts val="24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ÉS O MEU PASTOR.</a:t>
            </a:r>
          </a:p>
          <a:p>
            <a:pPr>
              <a:lnSpc>
                <a:spcPts val="2400"/>
              </a:lnSpc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>
              <a:lnSpc>
                <a:spcPts val="2400"/>
              </a:lnSpc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Fico absorto, enternecido,</a:t>
            </a:r>
          </a:p>
          <a:p>
            <a:pPr lvl="2">
              <a:lnSpc>
                <a:spcPts val="24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ao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pensar no Bom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Pastor,</a:t>
            </a:r>
            <a:endParaRPr lang="pt-PT" sz="2400" i="1" spc="100" baseline="0" dirty="0"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>
              <a:lnSpc>
                <a:spcPts val="24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me leva, combalido,</a:t>
            </a:r>
          </a:p>
          <a:p>
            <a:pPr lvl="2">
              <a:lnSpc>
                <a:spcPts val="24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aos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ombros do seu amor.</a:t>
            </a:r>
          </a:p>
          <a:p>
            <a:pPr lvl="2">
              <a:lnSpc>
                <a:spcPts val="2400"/>
              </a:lnSpc>
              <a:defRPr/>
            </a:pPr>
            <a:endParaRPr lang="pt-PT" sz="2400" i="1" spc="100" baseline="0" dirty="0"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>
              <a:lnSpc>
                <a:spcPts val="2400"/>
              </a:lnSpc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verdes prados floridos,</a:t>
            </a:r>
          </a:p>
          <a:p>
            <a:pPr lvl="2">
              <a:lnSpc>
                <a:spcPts val="24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à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sombra dos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arvoredos;</a:t>
            </a:r>
            <a:endParaRPr lang="pt-PT" sz="2400" i="1" spc="100" baseline="0" dirty="0"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>
              <a:lnSpc>
                <a:spcPts val="24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aquieta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os meus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sentidos,</a:t>
            </a:r>
            <a:endParaRPr lang="pt-PT" sz="2400" i="1" spc="100" baseline="0" dirty="0"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>
              <a:lnSpc>
                <a:spcPts val="24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revela-me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os seus segredos.</a:t>
            </a:r>
            <a:endParaRPr lang="pt-PT" sz="2400" i="1" spc="100" baseline="0" dirty="0"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685691" y="908760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11" descr="http://www.arcauniversal.com/iurd/brasil/noticias/imagens/Clipboard01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626" y="1043885"/>
            <a:ext cx="3576637" cy="43132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701675" y="1341438"/>
            <a:ext cx="3132138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9876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99592" y="2348880"/>
            <a:ext cx="68988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Ó SENHOR EU CREIO:</a:t>
            </a:r>
          </a:p>
          <a:p>
            <a:pPr>
              <a:lnSpc>
                <a:spcPts val="24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ÉS CAMINHO CERTO DE INFINITO AMOR.</a:t>
            </a:r>
          </a:p>
          <a:p>
            <a:pPr>
              <a:lnSpc>
                <a:spcPts val="24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VOU SEGUIR-TE SEMPRE:</a:t>
            </a:r>
          </a:p>
          <a:p>
            <a:pPr>
              <a:lnSpc>
                <a:spcPts val="24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ÉS A MINHA ESP`RANÇA,</a:t>
            </a:r>
          </a:p>
          <a:p>
            <a:pPr>
              <a:lnSpc>
                <a:spcPts val="24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ÉS O MEU PASTOR.</a:t>
            </a:r>
          </a:p>
          <a:p>
            <a:pPr>
              <a:lnSpc>
                <a:spcPts val="2400"/>
              </a:lnSpc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lnSpc>
                <a:spcPts val="2400"/>
              </a:lnSpc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4">
              <a:lnSpc>
                <a:spcPts val="24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3 Tu me conduzes, Senhor</a:t>
            </a:r>
          </a:p>
          <a:p>
            <a:pPr lvl="4">
              <a:lnSpc>
                <a:spcPts val="24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Nada me pode faltar,</a:t>
            </a:r>
          </a:p>
          <a:p>
            <a:pPr lvl="4">
              <a:lnSpc>
                <a:spcPts val="24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Nos rios do teu amor</a:t>
            </a:r>
          </a:p>
          <a:p>
            <a:pPr lvl="4">
              <a:lnSpc>
                <a:spcPts val="24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Como é fácil navegar.</a:t>
            </a:r>
          </a:p>
          <a:p>
            <a:pPr>
              <a:lnSpc>
                <a:spcPts val="2400"/>
              </a:lnSpc>
              <a:defRPr/>
            </a:pPr>
            <a:endParaRPr lang="pt-PT" sz="2400" i="1" spc="100" baseline="0" dirty="0">
              <a:solidFill>
                <a:srgbClr val="F8F8F8"/>
              </a:solidFill>
              <a:effectLst>
                <a:glow rad="1270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685691" y="908760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73019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WordArt 6"/>
          <p:cNvSpPr>
            <a:spLocks noChangeArrowheads="1" noChangeShapeType="1" noTextEdit="1"/>
          </p:cNvSpPr>
          <p:nvPr/>
        </p:nvSpPr>
        <p:spPr bwMode="auto">
          <a:xfrm>
            <a:off x="1403350" y="5445125"/>
            <a:ext cx="67691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GLÓRIA E LOUVOR A TI,</a:t>
            </a:r>
          </a:p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SENHOR JESUS ! </a:t>
            </a:r>
            <a:endParaRPr lang="es-ES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80899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628775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04813" y="1773238"/>
            <a:ext cx="8488362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Apesar dos problemas, crises e conflitos que possa haver na nossa sociedade, há muitas realidades libertadoras que produzem bons frutos de salvação.</a:t>
            </a:r>
          </a:p>
          <a:p>
            <a:pPr lvl="3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Temos, portanto, muitos motivos para louvar </a:t>
            </a:r>
          </a:p>
          <a:p>
            <a:pPr lvl="3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glorificar a Jesus, Autor de todo o Bem:</a:t>
            </a:r>
          </a:p>
          <a:p>
            <a:pPr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com os homens que agradecem os dons de Deus...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com os homens justos em cuja vida floresce a paz…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porque Ele trouxe o anúncio da Boa Nova...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quando os homens abrem os seus braços para 				acolherem, como Ele, as misérias dos irmãos…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611188" y="1067135"/>
            <a:ext cx="6372225" cy="5089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0" descr="http://1.bp.blogspot.com/-hxgq5H6Ln1s/TiTceS8kbDI/AAAAAAAAASw/-yszTZBPJ7Q/s1600/Lev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819275"/>
            <a:ext cx="3178175" cy="3770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3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3609" y="1414463"/>
            <a:ext cx="6336704" cy="1588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5" name="Rectângulo 4"/>
          <p:cNvSpPr/>
          <p:nvPr/>
        </p:nvSpPr>
        <p:spPr>
          <a:xfrm>
            <a:off x="854075" y="1557338"/>
            <a:ext cx="7173913" cy="48990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SEI, Ó SENHOR, QUE ME AMAS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OUÇO A TUA VOZ QUE ME CHAMA!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QUERO CANTAR, COM MARIA,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O MEU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SIM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DA ALEGRIA, QUAL BELA CANÇÃO!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VOU PELO MUNDO, SENHOR,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VOU CANTAR TEU AMOR, 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QUE ENCHE O MEU CORAÇÃO!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200" kern="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Qual semente do campo,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que é lançada no chão,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a Palavra de Deus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cai em meu coração.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4787900" y="4514850"/>
            <a:ext cx="3640138" cy="1651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O Teu Reino é semente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de justiça e de pão;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é fermento na massa,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Vida e Ressurreição.</a:t>
            </a:r>
            <a:endParaRPr lang="pt-PT" dirty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043609" y="923632"/>
            <a:ext cx="6336703" cy="5089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6" descr="http://www.missaogospel.com.br/imgbd/fejpg11308094300p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3" y="1542112"/>
            <a:ext cx="5789592" cy="40471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39458" y="1124744"/>
            <a:ext cx="2700337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23528" y="2091620"/>
            <a:ext cx="74803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397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ANUNCIAREMOS TEU REINO, SENHOR,</a:t>
            </a:r>
          </a:p>
          <a:p>
            <a:pPr lvl="1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397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TEU REINO, SENHOR, TEU 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glow rad="1397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REINO!</a:t>
            </a:r>
            <a:endParaRPr lang="pt-PT" sz="2400" spc="100" baseline="0" dirty="0">
              <a:solidFill>
                <a:srgbClr val="F8F8F8"/>
              </a:solidFill>
              <a:effectLst>
                <a:glow rad="1397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endParaRPr lang="pt-PT" sz="2400" spc="100" baseline="0" dirty="0" smtClean="0">
              <a:solidFill>
                <a:srgbClr val="F8F8F8"/>
              </a:solidFill>
              <a:effectLst>
                <a:glow rad="1397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1397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endParaRPr lang="pt-PT" sz="2400" spc="100" baseline="0" dirty="0" smtClean="0">
              <a:solidFill>
                <a:srgbClr val="F8F8F8"/>
              </a:solidFill>
              <a:effectLst>
                <a:glow rad="1397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1397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397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397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Reino de Paz e Justiça,</a:t>
            </a:r>
          </a:p>
          <a:p>
            <a:pPr lvl="1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397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397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Reino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397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Vida e Verdade.</a:t>
            </a:r>
          </a:p>
          <a:p>
            <a:pPr lvl="1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397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397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TEU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397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REINO, SENHOR. TEU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397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REINO!</a:t>
            </a:r>
            <a:endParaRPr lang="pt-PT" sz="2400" i="1" spc="100" baseline="0" dirty="0">
              <a:solidFill>
                <a:srgbClr val="F8F8F8"/>
              </a:solidFill>
              <a:effectLst>
                <a:glow rad="1397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endParaRPr lang="pt-PT" sz="2400" i="1" spc="100" baseline="0" dirty="0">
              <a:solidFill>
                <a:srgbClr val="F8F8F8"/>
              </a:solidFill>
              <a:effectLst>
                <a:glow rad="1397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2" y="513877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81126"/>
            <a:ext cx="2397947" cy="19036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1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496697"/>
            <a:ext cx="2289512" cy="30286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2" name="Picture 19" descr="http://fotos.sapo.pt/zfLVmzkfdPT7qJrLIcMZ/x43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60" y="4215273"/>
            <a:ext cx="2674640" cy="2102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16" descr="http://4.bp.blogspot.com/-3QXJladxfUg/TgaNZr38_oI/AAAAAAAAB2Q/Y8W8PxWyJz4/s1600/Jesus+cura+o+paralitic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215273"/>
            <a:ext cx="3172161" cy="20407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20" descr="http://lh6.ggpht.com/-TGHDSHtaNLM/TgUMu11FK7I/AAAAAAAAA1c/lESGBIJ6FPw/cura%25255B2%25255D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647691"/>
            <a:ext cx="1787097" cy="14472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12738"/>
            <a:ext cx="3297238" cy="2468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6" name="Picture 18" descr="http://3.bp.blogspot.com/_BPMKQ2xsVkM/TAKnGCpaz6I/AAAAAAAAAwY/3gSkGVsmJb8/s1600/paralitic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82" y="524320"/>
            <a:ext cx="1821196" cy="24436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0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1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2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3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4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5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8" name="Rectângulo 8"/>
          <p:cNvSpPr/>
          <p:nvPr/>
        </p:nvSpPr>
        <p:spPr>
          <a:xfrm rot="21261131">
            <a:off x="1955" y="1138432"/>
            <a:ext cx="8842607" cy="424731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Embora Job - como todo o homem provado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fiel - se lamente dos seus males…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conseguirá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“</a:t>
            </a:r>
            <a:r>
              <a:rPr lang="pt-PT" sz="3200" b="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(</a:t>
            </a:r>
            <a:r>
              <a:rPr lang="pt-PT" sz="3600" baseline="0" dirty="0" err="1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pre</a:t>
            </a:r>
            <a:r>
              <a:rPr lang="pt-PT" sz="3200" b="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)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ver”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 futura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vinda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do Salvador, Jesus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,…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que tem poder para nos Salvar de todo o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Mal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…</a:t>
            </a:r>
          </a:p>
        </p:txBody>
      </p:sp>
      <p:sp>
        <p:nvSpPr>
          <p:cNvPr id="17" name="WordArt 4"/>
          <p:cNvSpPr>
            <a:spLocks noChangeArrowheads="1" noChangeShapeType="1"/>
          </p:cNvSpPr>
          <p:nvPr/>
        </p:nvSpPr>
        <p:spPr bwMode="auto">
          <a:xfrm>
            <a:off x="4856163" y="5642515"/>
            <a:ext cx="3881053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 </a:t>
            </a:r>
            <a:endParaRPr lang="pt-PT" sz="3600" i="1" kern="10" baseline="0" dirty="0">
              <a:ln w="11430"/>
              <a:solidFill>
                <a:srgbClr val="FFCC00"/>
              </a:solidFill>
              <a:effectLst>
                <a:glow rad="139700">
                  <a:srgbClr val="00CC00">
                    <a:alpha val="55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7975091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81126"/>
            <a:ext cx="2397947" cy="19036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1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496697"/>
            <a:ext cx="2289512" cy="30286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2" name="Picture 19" descr="http://fotos.sapo.pt/zfLVmzkfdPT7qJrLIcMZ/x43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60" y="4215273"/>
            <a:ext cx="2674640" cy="2102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16" descr="http://4.bp.blogspot.com/-3QXJladxfUg/TgaNZr38_oI/AAAAAAAAB2Q/Y8W8PxWyJz4/s1600/Jesus+cura+o+paralitic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215273"/>
            <a:ext cx="3172161" cy="20407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20" descr="http://lh6.ggpht.com/-TGHDSHtaNLM/TgUMu11FK7I/AAAAAAAAA1c/lESGBIJ6FPw/cura%25255B2%25255D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647691"/>
            <a:ext cx="1787097" cy="14472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12738"/>
            <a:ext cx="3297238" cy="2468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6" name="Picture 18" descr="http://3.bp.blogspot.com/_BPMKQ2xsVkM/TAKnGCpaz6I/AAAAAAAAAwY/3gSkGVsmJb8/s1600/paralitic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82" y="524320"/>
            <a:ext cx="1821196" cy="24436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0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1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58382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58383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58384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58385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8" name="Rectângulo 8"/>
          <p:cNvSpPr/>
          <p:nvPr/>
        </p:nvSpPr>
        <p:spPr>
          <a:xfrm rot="21261131">
            <a:off x="1955" y="1138432"/>
            <a:ext cx="8842607" cy="424731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Embora Job - como todo o homem provado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fiel - se lamente dos seus males…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conseguirá “</a:t>
            </a:r>
            <a:r>
              <a:rPr lang="pt-PT" sz="3200" b="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(</a:t>
            </a:r>
            <a:r>
              <a:rPr lang="pt-PT" sz="3600" baseline="0" dirty="0" err="1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pre</a:t>
            </a:r>
            <a:r>
              <a:rPr lang="pt-PT" sz="3200" b="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)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ver” a futura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vinda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do Salvador, </a:t>
            </a:r>
            <a:r>
              <a:rPr lang="pt-PT" sz="3600" baseline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Jesus</a:t>
            </a:r>
            <a:r>
              <a:rPr lang="pt-PT" sz="3600" baseline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,…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que tem poder para nos Salvar de todo o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Mal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43608" y="1772816"/>
            <a:ext cx="3851920" cy="3205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73294" y="873051"/>
            <a:ext cx="1620000" cy="1548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2555776" y="620688"/>
            <a:ext cx="623746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Caminhamos para Ti, </a:t>
            </a:r>
            <a:endParaRPr lang="pt-PT" sz="2400" i="1" spc="100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ó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Cidade do Senhor,</a:t>
            </a:r>
          </a:p>
          <a:p>
            <a:pPr lvl="1"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construindo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neste mundo </a:t>
            </a:r>
            <a:endParaRPr lang="pt-PT" sz="2400" i="1" spc="100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Verdade e o amor.</a:t>
            </a:r>
          </a:p>
          <a:p>
            <a:pPr lvl="1">
              <a:defRPr/>
            </a:pPr>
            <a:endParaRPr lang="pt-PT" sz="2400" i="1" spc="1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3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POVO ELEITO, POVO SANTO,</a:t>
            </a:r>
          </a:p>
          <a:p>
            <a:pPr lvl="3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REUNIDO NO 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AMOR;</a:t>
            </a:r>
            <a:endParaRPr lang="pt-PT" sz="2400" spc="1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3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PEREGRINO, AO ENCONTRO</a:t>
            </a:r>
          </a:p>
          <a:p>
            <a:pPr lvl="3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DA CIDADE DO SENHOR.</a:t>
            </a:r>
          </a:p>
          <a:p>
            <a:pPr lvl="1">
              <a:defRPr/>
            </a:pPr>
            <a:endParaRPr lang="pt-PT" sz="2400" i="1" spc="1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Peregrino dando as mãos, </a:t>
            </a:r>
            <a:endParaRPr lang="pt-PT" sz="2400" i="1" spc="100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vai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connosco Jesus Cristo:</a:t>
            </a:r>
          </a:p>
          <a:p>
            <a:pPr lvl="1"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Ele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salva, Ele reina, </a:t>
            </a:r>
            <a:endParaRPr lang="pt-PT" sz="2400" i="1" spc="100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faz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dos homens um só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povo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 rot="18981346">
            <a:off x="298110" y="1217420"/>
            <a:ext cx="2239718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604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43725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2123728" y="5647156"/>
            <a:ext cx="6264696" cy="7341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+mn-cs"/>
              </a:rPr>
              <a:t>Louvai o Senhor, que salva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+mn-cs"/>
              </a:rPr>
              <a:t>os corações atribulados!</a:t>
            </a:r>
            <a:endParaRPr lang="pt-PT" sz="3600" kern="10" cap="all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 pitchFamily="34" charset="0"/>
              <a:cs typeface="+mn-cs"/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84213" y="1187450"/>
            <a:ext cx="8208962" cy="44021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“Job tomou a palavra, dizendo: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vive o homem sobre a terra como um soldado?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são os seus dias como os de um mercenário?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 escravo que suspira pela sombra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trabalhador que espera pelo seu salário,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eu recebi em herança meses de desilusão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couberam-me em sorte noites de amargura.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me deito, digo: ‘Quando é que me levanto?’.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me levanto: ‘Quando chegará a noite?’;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agito-me angustiado até ao crepúsculo.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meus dias passam mais velozes que uma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lançadeira de tear e desvanecem-se sem esperança.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Recordai-Vos que a minha vida não passa de um sopro e que os meus olhos não voltarão a ver a felicidade»”. (Jb 7)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91260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977106" y="917437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20235844">
            <a:off x="487032" y="5889317"/>
            <a:ext cx="1485984" cy="319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79425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4518" name="Seta para baixo 10"/>
          <p:cNvSpPr>
            <a:spLocks noChangeArrowheads="1"/>
          </p:cNvSpPr>
          <p:nvPr/>
        </p:nvSpPr>
        <p:spPr bwMode="auto">
          <a:xfrm rot="-1879668">
            <a:off x="7051088" y="6210171"/>
            <a:ext cx="229701" cy="268287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/>
          </a:p>
        </p:txBody>
      </p:sp>
      <p:sp>
        <p:nvSpPr>
          <p:cNvPr id="2" name="Rectângulo 1"/>
          <p:cNvSpPr/>
          <p:nvPr/>
        </p:nvSpPr>
        <p:spPr>
          <a:xfrm>
            <a:off x="360363" y="1400175"/>
            <a:ext cx="8604250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Anunciar o Evangelho não é para mim um título de glória, é uma obrigação que me foi imposta.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 de mim se não anunciar o Evangelho!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o fizesse por minha iniciativa, teria direito a recompensa. Mas, como não o faço por minha iniciativa, desempenho apenas um cargo que me está confiado. Em que consiste, então, a minha recompensa? Em anunciar gratuitamente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Evangelho, sem fazer valer os direitos que o Evangelho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 confere. Livre como sou em relação a todos, de todos me fiz escravo, para ganhar o maior número possível.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os fracos tornei-me fraco, a fim de ganhar os fracos.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Fiz-me tudo para todos, a fim de ganhar alguns a todo o custo. E tudo faço por causa do Evangelho,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me tornar participante dos seus bens”.       (1 Cor 9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)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63688" y="1043450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707904" y="6069282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91260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17075</TotalTime>
  <Words>1911</Words>
  <Application>Microsoft Office PowerPoint</Application>
  <PresentationFormat>Apresentação no Ecrã (4:3)</PresentationFormat>
  <Paragraphs>336</Paragraphs>
  <Slides>29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29</vt:i4>
      </vt:variant>
    </vt:vector>
  </HeadingPairs>
  <TitlesOfParts>
    <vt:vector size="43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5_Modelo de apresentação predefinido</vt:lpstr>
      <vt:lpstr>3_Modelo de apresentação predefinido</vt:lpstr>
      <vt:lpstr>7_Modelo de apresentação predefinido</vt:lpstr>
      <vt:lpstr>8_Modelo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1244</cp:revision>
  <dcterms:created xsi:type="dcterms:W3CDTF">2006-05-02T09:35:59Z</dcterms:created>
  <dcterms:modified xsi:type="dcterms:W3CDTF">2015-02-08T19:08:32Z</dcterms:modified>
</cp:coreProperties>
</file>