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785" r:id="rId2"/>
    <p:sldMasterId id="2147487798" r:id="rId3"/>
    <p:sldMasterId id="2147487811" r:id="rId4"/>
    <p:sldMasterId id="2147488369" r:id="rId5"/>
    <p:sldMasterId id="2147488382" r:id="rId6"/>
    <p:sldMasterId id="2147488395" r:id="rId7"/>
  </p:sldMasterIdLst>
  <p:notesMasterIdLst>
    <p:notesMasterId r:id="rId35"/>
  </p:notesMasterIdLst>
  <p:sldIdLst>
    <p:sldId id="372" r:id="rId8"/>
    <p:sldId id="281" r:id="rId9"/>
    <p:sldId id="371" r:id="rId10"/>
    <p:sldId id="353" r:id="rId11"/>
    <p:sldId id="380" r:id="rId12"/>
    <p:sldId id="308" r:id="rId13"/>
    <p:sldId id="386" r:id="rId14"/>
    <p:sldId id="373" r:id="rId15"/>
    <p:sldId id="363" r:id="rId16"/>
    <p:sldId id="374" r:id="rId17"/>
    <p:sldId id="377" r:id="rId18"/>
    <p:sldId id="307" r:id="rId19"/>
    <p:sldId id="335" r:id="rId20"/>
    <p:sldId id="387" r:id="rId21"/>
    <p:sldId id="342" r:id="rId22"/>
    <p:sldId id="381" r:id="rId23"/>
    <p:sldId id="382" r:id="rId24"/>
    <p:sldId id="388" r:id="rId25"/>
    <p:sldId id="389" r:id="rId26"/>
    <p:sldId id="390" r:id="rId27"/>
    <p:sldId id="383" r:id="rId28"/>
    <p:sldId id="391" r:id="rId29"/>
    <p:sldId id="345" r:id="rId30"/>
    <p:sldId id="385" r:id="rId31"/>
    <p:sldId id="378" r:id="rId32"/>
    <p:sldId id="296" r:id="rId33"/>
    <p:sldId id="392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FF3300"/>
    <a:srgbClr val="FFFFFF"/>
    <a:srgbClr val="006600"/>
    <a:srgbClr val="33CC33"/>
    <a:srgbClr val="00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75" autoAdjust="0"/>
    <p:restoredTop sz="94628" autoAdjust="0"/>
  </p:normalViewPr>
  <p:slideViewPr>
    <p:cSldViewPr>
      <p:cViewPr varScale="1">
        <p:scale>
          <a:sx n="92" d="100"/>
          <a:sy n="92" d="100"/>
        </p:scale>
        <p:origin x="84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8FB9A1A-FE2C-43B7-9F18-229EFB9D384F}" type="datetimeFigureOut">
              <a:rPr lang="pt-PT"/>
              <a:pPr>
                <a:defRPr/>
              </a:pPr>
              <a:t>12/02/2015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F7F95F-353C-4885-8684-4E61EC97FB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72921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dirty="0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A75996-FB48-479C-B027-EDC488EDC12C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074690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C95026-8568-4CAF-9DDE-238BA45B771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54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BDD489-CF41-42E7-9C3A-20615874D2D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83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612E1A-2520-456B-9655-FE7EE231ED3B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046725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C95026-8568-4CAF-9DDE-238BA45B771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90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6853E-D274-4E60-B94B-6A756D82C2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999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CF009-7DBF-428A-8D9C-AB067873E0C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040960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DD602-1C50-483A-973D-8ACE39C664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48899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C0DF90-68FD-44C9-99B8-6B0155D0C7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807204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3A257-D2D3-4216-BBE7-2C8AFA0704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90609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C9BCF-A4E5-4730-9573-323CCF6EE5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1066974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43B6-6C79-4E3C-9570-48D5587D564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9506110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6F480-ACF7-475E-BCD3-04543EFCCB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196587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A8007-9E93-4EDE-AC41-2E0EA83438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7300696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AC247-9A75-4211-ADF9-CF03B33BA9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141291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9F8B9-801A-48F3-A3EB-5A2AB65E5D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51595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D47CAD-FE82-419A-8C29-30E7EC31659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9299794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2A016-8BD9-489E-B832-972382329EE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7574320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C1EA6-D18E-4F69-A931-9B2034C56B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1597198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78C01-C520-426F-812D-DFCFBED4E4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5942628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C2F2B-B8EE-4C7E-867F-8FE683A58AE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181876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C0D4A-64B8-456F-96B2-EDB52692EF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3888851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CE64F-0EAB-457C-93B8-F7572E49553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9182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EB2DA-858B-4662-BD6D-156D364923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895145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DA8E-9662-45DE-AFCB-E6E178E302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741143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C4AE7-A7A2-4385-92FF-4CD40FA6F9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305725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BCF61-9C09-4F5E-AF74-71134A330C1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254035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32672-2CC4-4D2B-8E14-FE4FEFC290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305383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0251E-E5D7-49B7-AA05-391D013BEFB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205826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A6FF5-AB79-4A5C-BC24-2A39DF6F069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191082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180BD-CB34-4503-9B5B-516B6331EE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016003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CA53D-24FA-43D9-A269-87D5D7794E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95555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B8E19-76BA-4362-AD4D-A2D48BE2E6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5826226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6CB26-58DD-4BC8-B616-F024878941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186991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4CF22-3372-4496-91C9-C60BB4B6AA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942779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0873D-5823-47D1-A63F-AC52562F51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41277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39F1A-DF61-4BF8-AC80-885610643C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974792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5AAAD-B15E-4AF5-BF53-519ACFF3CC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6062800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A17337-241A-4A1D-ABA5-BEE422E67D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746343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5016D-BB64-4290-9764-360349111C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0985865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E19D4-E303-41CB-8328-7BF9864FF7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5322108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F401F-15C1-44D9-81AF-E120194BB9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8898860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BDFB4-7C6C-48B1-A715-3F959F1168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6537109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2B685-1D81-420F-B55D-D85CAD239C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433507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A72FA-E917-4FD4-891F-349AB5254F6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438595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6ADE-2C96-41BE-8CA1-B087A4D1BD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1180404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A220A-BFA4-4E74-ABC2-81DDB2D8AD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713480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F8926-756C-4FB3-A626-6E302C9287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831187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438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A435A-387D-476B-BFEA-D6935D5F15A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36334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69485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3056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7245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7023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9487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46006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7679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3523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6478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3717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BE916-DCF7-46AA-8D86-34BCBBD223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926597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6967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28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1160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4242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3088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0427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585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9054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0073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7166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B6266-6645-4019-96BE-3F18881A28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8727898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6223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602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4787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9592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38098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085404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160439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07043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91747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53132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A9D31-C725-4ED0-BB3D-829781599B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0442455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46359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51477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964274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880541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19139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68876D-4E0E-44B9-B0C5-4226BDE5974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6274226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2838097C-8E58-4D9F-AA07-2DDB4BCE3D4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20" r:id="rId1"/>
    <p:sldLayoutId id="2147488309" r:id="rId2"/>
    <p:sldLayoutId id="2147488310" r:id="rId3"/>
    <p:sldLayoutId id="2147488311" r:id="rId4"/>
    <p:sldLayoutId id="2147488312" r:id="rId5"/>
    <p:sldLayoutId id="2147488313" r:id="rId6"/>
    <p:sldLayoutId id="2147488314" r:id="rId7"/>
    <p:sldLayoutId id="2147488315" r:id="rId8"/>
    <p:sldLayoutId id="2147488316" r:id="rId9"/>
    <p:sldLayoutId id="2147488317" r:id="rId10"/>
    <p:sldLayoutId id="2147488318" r:id="rId11"/>
    <p:sldLayoutId id="21474883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0050C1A8-E7C9-4FCC-9694-EAE07AACD3AE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33" r:id="rId1"/>
    <p:sldLayoutId id="2147488334" r:id="rId2"/>
    <p:sldLayoutId id="2147488335" r:id="rId3"/>
    <p:sldLayoutId id="2147488336" r:id="rId4"/>
    <p:sldLayoutId id="2147488337" r:id="rId5"/>
    <p:sldLayoutId id="2147488338" r:id="rId6"/>
    <p:sldLayoutId id="2147488339" r:id="rId7"/>
    <p:sldLayoutId id="2147488340" r:id="rId8"/>
    <p:sldLayoutId id="2147488341" r:id="rId9"/>
    <p:sldLayoutId id="2147488342" r:id="rId10"/>
    <p:sldLayoutId id="2147488343" r:id="rId11"/>
    <p:sldLayoutId id="21474883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134A0FB-A4AD-4BCB-AE9C-AAAA78DF45D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45" r:id="rId1"/>
    <p:sldLayoutId id="2147488346" r:id="rId2"/>
    <p:sldLayoutId id="2147488347" r:id="rId3"/>
    <p:sldLayoutId id="2147488348" r:id="rId4"/>
    <p:sldLayoutId id="2147488349" r:id="rId5"/>
    <p:sldLayoutId id="2147488350" r:id="rId6"/>
    <p:sldLayoutId id="2147488351" r:id="rId7"/>
    <p:sldLayoutId id="2147488352" r:id="rId8"/>
    <p:sldLayoutId id="2147488353" r:id="rId9"/>
    <p:sldLayoutId id="2147488354" r:id="rId10"/>
    <p:sldLayoutId id="2147488355" r:id="rId11"/>
    <p:sldLayoutId id="21474883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6D69D697-365E-49CA-83AD-CA913FF6E49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7" r:id="rId1"/>
    <p:sldLayoutId id="2147488358" r:id="rId2"/>
    <p:sldLayoutId id="2147488359" r:id="rId3"/>
    <p:sldLayoutId id="2147488360" r:id="rId4"/>
    <p:sldLayoutId id="2147488361" r:id="rId5"/>
    <p:sldLayoutId id="2147488362" r:id="rId6"/>
    <p:sldLayoutId id="2147488363" r:id="rId7"/>
    <p:sldLayoutId id="2147488364" r:id="rId8"/>
    <p:sldLayoutId id="2147488365" r:id="rId9"/>
    <p:sldLayoutId id="2147488366" r:id="rId10"/>
    <p:sldLayoutId id="2147488367" r:id="rId11"/>
    <p:sldLayoutId id="2147488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0912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370" r:id="rId1"/>
    <p:sldLayoutId id="2147488371" r:id="rId2"/>
    <p:sldLayoutId id="2147488372" r:id="rId3"/>
    <p:sldLayoutId id="2147488373" r:id="rId4"/>
    <p:sldLayoutId id="2147488374" r:id="rId5"/>
    <p:sldLayoutId id="2147488375" r:id="rId6"/>
    <p:sldLayoutId id="2147488376" r:id="rId7"/>
    <p:sldLayoutId id="2147488377" r:id="rId8"/>
    <p:sldLayoutId id="2147488378" r:id="rId9"/>
    <p:sldLayoutId id="2147488379" r:id="rId10"/>
    <p:sldLayoutId id="2147488380" r:id="rId11"/>
    <p:sldLayoutId id="21474883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71405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383" r:id="rId1"/>
    <p:sldLayoutId id="2147488384" r:id="rId2"/>
    <p:sldLayoutId id="2147488385" r:id="rId3"/>
    <p:sldLayoutId id="2147488386" r:id="rId4"/>
    <p:sldLayoutId id="2147488387" r:id="rId5"/>
    <p:sldLayoutId id="2147488388" r:id="rId6"/>
    <p:sldLayoutId id="2147488389" r:id="rId7"/>
    <p:sldLayoutId id="2147488390" r:id="rId8"/>
    <p:sldLayoutId id="2147488391" r:id="rId9"/>
    <p:sldLayoutId id="2147488392" r:id="rId10"/>
    <p:sldLayoutId id="2147488393" r:id="rId11"/>
    <p:sldLayoutId id="21474883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011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396" r:id="rId1"/>
    <p:sldLayoutId id="2147488397" r:id="rId2"/>
    <p:sldLayoutId id="2147488398" r:id="rId3"/>
    <p:sldLayoutId id="2147488399" r:id="rId4"/>
    <p:sldLayoutId id="2147488400" r:id="rId5"/>
    <p:sldLayoutId id="2147488401" r:id="rId6"/>
    <p:sldLayoutId id="2147488402" r:id="rId7"/>
    <p:sldLayoutId id="2147488403" r:id="rId8"/>
    <p:sldLayoutId id="2147488404" r:id="rId9"/>
    <p:sldLayoutId id="2147488405" r:id="rId10"/>
    <p:sldLayoutId id="2147488406" r:id="rId11"/>
    <p:sldLayoutId id="21474884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6.png"/><Relationship Id="rId4" Type="http://schemas.openxmlformats.org/officeDocument/2006/relationships/image" Target="../media/image21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8" b="12786"/>
          <a:stretch/>
        </p:blipFill>
        <p:spPr bwMode="auto">
          <a:xfrm>
            <a:off x="4644008" y="1852364"/>
            <a:ext cx="3312095" cy="3935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89138"/>
            <a:ext cx="8120063" cy="309562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Apareceu entre nós um grande profeta: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Deus visitou </a:t>
            </a:r>
            <a:endParaRPr lang="pt-PT" sz="40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     o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seu povo.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268760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60425" y="1412875"/>
            <a:ext cx="788828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“Veio ter com Jesus um leproso.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Prostrou-se de joelhos e suplicou-Lhe: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 quiseres, podes curar-me».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compadecido, estendeu a mão, tocou-lhe e disse: «Quero: fica limpo».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mesmo instante o deixou a lepra e ele ficou limpo. Advertindo-o severamente, despediu-o com esta ordem: «Não digas nada a ninguém, mas vai mostrar-te ao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sacerdote e oferece pela tua cura o que Moisés ordenou,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lhes servir de testemunho».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Ele, porém, logo que partiu, começou a apregoar e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divulgar o que acontecera, e assim, Jesus já não podia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entrar abertamente em nenhuma cidade.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Ficava fora, em lugares desertos,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vinham ter com Ele de toda a parte”.       (Mc 1)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1024483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6"/>
          <p:cNvSpPr>
            <a:spLocks noChangeShapeType="1"/>
          </p:cNvSpPr>
          <p:nvPr/>
        </p:nvSpPr>
        <p:spPr bwMode="auto">
          <a:xfrm>
            <a:off x="468313" y="981075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8611" name="WordArt 11"/>
          <p:cNvSpPr>
            <a:spLocks noChangeArrowheads="1" noChangeShapeType="1" noTextEdit="1"/>
          </p:cNvSpPr>
          <p:nvPr/>
        </p:nvSpPr>
        <p:spPr bwMode="auto">
          <a:xfrm>
            <a:off x="1187624" y="5733504"/>
            <a:ext cx="734481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SENHOR, PODES CURAR-NOS!</a:t>
            </a: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404664"/>
            <a:ext cx="8243887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16113"/>
            <a:ext cx="849630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enviado pelo Pai e Senhor de todos, e que escuta o grito dos pobres, angustiados e desesperados, para curar as “impurezas”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todas as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“lepras humanas”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sabemos que Ele pode e quer, 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rezamos pelos que: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na tristeza e angústia, pedem a mão bondosa de Deus…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se queixam da sua pobreza e do seu triste abandono…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gritam, desde o sofrimento do corpo e do espírito…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tentando viver em comunidade, sentem-se pecadores...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8962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52948"/>
            <a:ext cx="2803525" cy="407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59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0178" y="1400001"/>
            <a:ext cx="2665413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005530"/>
            <a:ext cx="8179916" cy="5401479"/>
          </a:xfrm>
          <a:prstGeom prst="rect">
            <a:avLst/>
          </a:prstGeom>
        </p:spPr>
        <p:txBody>
          <a:bodyPr>
            <a:spAutoFit/>
          </a:bodyPr>
          <a:lstStyle/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TUA TERNURA, SENHOR, 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VEM ABRAÇAR-ME,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A TUA BONDADE INFINITA 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VEM PERDOAR-ME.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VOU SER O TEU SEGUIDOR 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DAR-TE O MEU CORAÇÃO.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QUERO SENTIR O CALOR </a:t>
            </a:r>
          </a:p>
          <a:p>
            <a:pPr lvl="7"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DAS TUAS MÃOS!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A Ti, meu Deus, elevo o meu coração;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elevo as minhas mãos, meu olhar, minha voz.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 Ti, meu Deus, eu quero oferecer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meus passos e meu viver,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meus caminhos, meu sofrer.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A Ti, meu Deus, que és bom e que tens amor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ao pobre e ao sofredor, vou servir e esperar.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Em Ti, Senhor, humildes se alegrarão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cantando a nova canção de esperança e de paz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36347" y="613187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429556" y="1352681"/>
            <a:ext cx="2859822" cy="4409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16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450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2378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395288" y="34607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limpa-nos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impureza</a:t>
            </a:r>
            <a:r>
              <a:rPr lang="pt-PT" altLang="pt-PT" sz="2200" baseline="0" dirty="0">
                <a:latin typeface="Arial" panose="020B0604020202020204" pitchFamily="34" charset="0"/>
              </a:rPr>
              <a:t> de todo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 mal </a:t>
            </a:r>
            <a:r>
              <a:rPr lang="pt-PT" altLang="pt-PT" sz="2200" baseline="0" dirty="0">
                <a:latin typeface="Arial" panose="020B0604020202020204" pitchFamily="34" charset="0"/>
              </a:rPr>
              <a:t>se nós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tivermos </a:t>
            </a:r>
            <a:r>
              <a:rPr lang="pt-PT" altLang="pt-PT" sz="2200" baseline="0" dirty="0">
                <a:latin typeface="Arial" panose="020B0604020202020204" pitchFamily="34" charset="0"/>
              </a:rPr>
              <a:t>fé...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./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“impureza”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lepra</a:t>
            </a:r>
            <a:r>
              <a:rPr lang="pt-PT" altLang="pt-PT" sz="2200" baseline="0" dirty="0">
                <a:latin typeface="Arial" panose="020B0604020202020204" pitchFamily="34" charset="0"/>
              </a:rPr>
              <a:t> era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regulada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por </a:t>
            </a:r>
            <a:r>
              <a:rPr lang="pt-PT" altLang="pt-PT" sz="2200" baseline="0" dirty="0">
                <a:latin typeface="Arial" panose="020B0604020202020204" pitchFamily="34" charset="0"/>
              </a:rPr>
              <a:t>leis muito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severas </a:t>
            </a:r>
            <a:r>
              <a:rPr lang="pt-PT" altLang="pt-PT" sz="2200" baseline="0" dirty="0">
                <a:latin typeface="Arial" panose="020B0604020202020204" pitchFamily="34" charset="0"/>
              </a:rPr>
              <a:t>pelos antigos...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Lv 13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Paulo procurava o interesse de todos antes que 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seu próprio ganho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..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Cor 10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771800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683569" y="476672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6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621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68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912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9" descr="http://prclaudiomartins.files.wordpress.com/2009/05/evangelh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3141663"/>
            <a:ext cx="3792538" cy="284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>
            <a:off x="576263" y="1485900"/>
            <a:ext cx="2843212" cy="935038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8852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97600" y="2132856"/>
            <a:ext cx="8159000" cy="4644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6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EU NÃO SOU DIGNO</a:t>
            </a:r>
          </a:p>
          <a:p>
            <a:pPr lvl="6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DE QUE ENTREIS </a:t>
            </a:r>
          </a:p>
          <a:p>
            <a:pPr lvl="6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NA MINHA MORADA;</a:t>
            </a:r>
          </a:p>
          <a:p>
            <a:pPr lvl="6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MAS DIZEI UMA PALAVRA</a:t>
            </a:r>
          </a:p>
          <a:p>
            <a:pPr lvl="6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SEREI SALVO.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Eu sou o Pão vivo que desceu do Céu,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quem comer deste pão 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viverá eternamente.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O pão que eu hei de dar </a:t>
            </a:r>
          </a:p>
          <a:p>
            <a:pPr lvl="3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é a Minha Carne,</a:t>
            </a:r>
          </a:p>
          <a:p>
            <a:pPr lvl="3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 Eu darei pela vida do mundo.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pic>
        <p:nvPicPr>
          <p:cNvPr id="7885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3876" y="5839529"/>
            <a:ext cx="303979" cy="36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537835">
            <a:off x="378724" y="1488991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0" descr="http://t2.gstatic.com/images?q=tbn:ANd9GcTH1ApQnLnZMKYuCRLeSEloHquecX-8FJ9w7d6bZy1zOSHwpSUv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68625"/>
            <a:ext cx="2354263" cy="3197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>
            <a:off x="611188" y="1196975"/>
            <a:ext cx="2736000" cy="1260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23528" y="1490826"/>
            <a:ext cx="8568952" cy="4939814"/>
          </a:xfrm>
          <a:prstGeom prst="rect">
            <a:avLst/>
          </a:prstGeom>
        </p:spPr>
        <p:txBody>
          <a:bodyPr>
            <a:spAutoFit/>
          </a:bodyPr>
          <a:lstStyle/>
          <a:p>
            <a:pPr lvl="7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EU NÃO SOU DIGNO DE QUE ENTREIS        </a:t>
            </a:r>
          </a:p>
          <a:p>
            <a:pPr lvl="7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NA MINHA MORADA;</a:t>
            </a:r>
          </a:p>
          <a:p>
            <a:pPr lvl="7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MAS DIZEI UMA PALAVRA</a:t>
            </a:r>
          </a:p>
          <a:p>
            <a:pPr lvl="7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SEREI SALVO.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3. Se não comerdes a Carne do 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Filho do Homem / e não beberdes o seu Sangue,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não tereis a vida em vós.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4. Quem come a minha Carne 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 bebe o meu Sangue / tem a vida eterna,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 Eu ressuscitá-lo-ei no último dia.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2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5. A minha Carne é verdadeira comida,</a:t>
            </a:r>
          </a:p>
          <a:p>
            <a:pPr lvl="2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e o meu Sangue é verdadeira bebida.</a:t>
            </a:r>
          </a:p>
        </p:txBody>
      </p:sp>
      <p:pic>
        <p:nvPicPr>
          <p:cNvPr id="7988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60866" y="957793"/>
            <a:ext cx="282669" cy="33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128529">
            <a:off x="362933" y="1396247"/>
            <a:ext cx="301872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1331640" y="5445125"/>
            <a:ext cx="6985273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ÓSENHOR</a:t>
            </a:r>
            <a:r>
              <a:rPr lang="es-ES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, DAMOS-TE GRAÇAS!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9588" y="1987550"/>
            <a:ext cx="8383587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todas as nossas Eucaristias, podemos continuar sempre a lembrar motivos e razões para agradecermos a Deus Pai, por Jesus Cristo, e nunca chegaremos ao fim.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Continuaremos, portanto, a lembrar os inumeráveis benefícios recebidos de Deus, nosso Pai: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 encontra e salva quem anda perdido na vida...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 nos ilumina na Palavra e nos reúne como irmãos...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que, na Sua Igreja, nos ajuda a ultrapassar barreiras...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 nos faz sair da vida mole para a vida de serviço…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616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19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6" descr="http://2.bp.blogspot.com/_L_tg6DomVqM/TQq_UnZHwBI/AAAAAAAAAZE/i8ThIwFie5s/s1600/5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1444972"/>
            <a:ext cx="3190875" cy="443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683864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3568" y="2043326"/>
            <a:ext cx="7920880" cy="3041858"/>
          </a:xfrm>
          <a:prstGeom prst="rect">
            <a:avLst/>
          </a:prstGeom>
        </p:spPr>
        <p:txBody>
          <a:bodyPr>
            <a:spAutoFit/>
          </a:bodyPr>
          <a:lstStyle/>
          <a:p>
            <a:pPr lvl="4">
              <a:lnSpc>
                <a:spcPts val="23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POVO TEU SOMOS, Ó SENHOR,</a:t>
            </a:r>
          </a:p>
          <a:p>
            <a:pPr lvl="4">
              <a:lnSpc>
                <a:spcPts val="23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POIS TU NOS LIBERTASTE</a:t>
            </a:r>
          </a:p>
          <a:p>
            <a:pPr lvl="4">
              <a:lnSpc>
                <a:spcPts val="23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PELA PALAVRA E PELO AMOR</a:t>
            </a:r>
          </a:p>
          <a:p>
            <a:pPr lvl="4">
              <a:lnSpc>
                <a:spcPts val="23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COM QUE NOS RESGATASTE.</a:t>
            </a:r>
          </a:p>
          <a:p>
            <a:pPr lvl="3">
              <a:lnSpc>
                <a:spcPts val="2300"/>
              </a:lnSpc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5">
              <a:lnSpc>
                <a:spcPts val="23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5">
              <a:lnSpc>
                <a:spcPts val="23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Tu vens, Senhor, p’ra reunir</a:t>
            </a:r>
          </a:p>
          <a:p>
            <a:pPr lvl="5">
              <a:lnSpc>
                <a:spcPts val="23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os homens num só povo:</a:t>
            </a:r>
          </a:p>
          <a:p>
            <a:pPr lvl="5">
              <a:lnSpc>
                <a:spcPts val="23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que vão contigo construir</a:t>
            </a:r>
          </a:p>
          <a:p>
            <a:pPr lvl="5">
              <a:lnSpc>
                <a:spcPts val="23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novos Céus, mundo Novo!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08" y="3149640"/>
            <a:ext cx="2254770" cy="3279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22" descr="http://t3.gstatic.com/images?q=tbn:ANd9GcSVC1npALFtmvQ-5xTKPLh_z9ARYt66x5Q3RHmrfKD5XZTpasr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8284"/>
            <a:ext cx="2690986" cy="2476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8" descr="http://t3.gstatic.com/images?q=tbn:ANd9GcQJG9LUwivonpXq4JQJyO3pk0HaPB8Tw2S6hCkTZ1VeY1IYpqS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334" y="228772"/>
            <a:ext cx="3563937" cy="237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t1.gstatic.com/images?q=tbn:ANd9GcS_E7M6Rs2cagGOVERNFNg1FwBefD9OKRjRTOgWq3zX_dM6uz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251517"/>
            <a:ext cx="2779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4" descr="http://t1.gstatic.com/images?q=tbn:ANd9GcSPkUd0_R4nc3h57nJjawmIvSRn9jHVW8l_DYHwSV3PwiDX2Lo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28" y="4058116"/>
            <a:ext cx="2016075" cy="2496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2" descr="http://1.bp.blogspot.com/-XZ2YgyfeVF8/TeT1XEdOt5I/AAAAAAAAIag/4J5rNeQ3c_s/s1600/jesus-cura-lepros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4" y="326409"/>
            <a:ext cx="3794125" cy="2443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7" name="Rectângulo 8"/>
          <p:cNvSpPr/>
          <p:nvPr/>
        </p:nvSpPr>
        <p:spPr>
          <a:xfrm rot="21261131">
            <a:off x="619313" y="1665009"/>
            <a:ext cx="8209109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Hoje continuam a existir outras impurezas mais terríveis do que a lepra: todo o mal que atinge o nosso espírito… Mas Jesus pode e quer limpar-nos </a:t>
            </a: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também dessas </a:t>
            </a: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“lepras”, se tivermos fé !</a:t>
            </a:r>
          </a:p>
        </p:txBody>
      </p:sp>
      <p:sp>
        <p:nvSpPr>
          <p:cNvPr id="18" name="WordArt 4"/>
          <p:cNvSpPr>
            <a:spLocks noChangeArrowheads="1" noChangeShapeType="1"/>
          </p:cNvSpPr>
          <p:nvPr/>
        </p:nvSpPr>
        <p:spPr bwMode="auto">
          <a:xfrm>
            <a:off x="5004048" y="5589240"/>
            <a:ext cx="3646610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781167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08" y="3149640"/>
            <a:ext cx="2254770" cy="3279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22" descr="http://t3.gstatic.com/images?q=tbn:ANd9GcSVC1npALFtmvQ-5xTKPLh_z9ARYt66x5Q3RHmrfKD5XZTpasr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8284"/>
            <a:ext cx="2690986" cy="2476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8" descr="http://t3.gstatic.com/images?q=tbn:ANd9GcQJG9LUwivonpXq4JQJyO3pk0HaPB8Tw2S6hCkTZ1VeY1IYpqS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334" y="228772"/>
            <a:ext cx="3563937" cy="237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t1.gstatic.com/images?q=tbn:ANd9GcS_E7M6Rs2cagGOVERNFNg1FwBefD9OKRjRTOgWq3zX_dM6uz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251517"/>
            <a:ext cx="2779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4" descr="http://t1.gstatic.com/images?q=tbn:ANd9GcSPkUd0_R4nc3h57nJjawmIvSRn9jHVW8l_DYHwSV3PwiDX2Lo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28" y="4058116"/>
            <a:ext cx="2016075" cy="2496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2" descr="http://1.bp.blogspot.com/-XZ2YgyfeVF8/TeT1XEdOt5I/AAAAAAAAIag/4J5rNeQ3c_s/s1600/jesus-cura-lepros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4" y="326409"/>
            <a:ext cx="3794125" cy="2443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7" name="Rectângulo 8"/>
          <p:cNvSpPr/>
          <p:nvPr/>
        </p:nvSpPr>
        <p:spPr>
          <a:xfrm rot="21261131">
            <a:off x="531602" y="1665009"/>
            <a:ext cx="8209109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Hoje continuam a existir outras impurezas mais terríveis do que a lepra: todo o mal que atinge o nosso espírito… Mas Jesus pode e quer limpar-nos </a:t>
            </a: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também dessas </a:t>
            </a: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“lepras”, se tivermos fé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http://lh5.ggpht.com/_BhacCDvoQns/SWAk7uCWReI/AAAAAAAABPQ/ytkHnPECLyc/-%20-%20JesusNasNuvensMiss%C2%AARos%C3%A2nge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716213"/>
            <a:ext cx="5183187" cy="3665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836711"/>
            <a:ext cx="1840767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971550" y="1557338"/>
            <a:ext cx="7921625" cy="4259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DEUS VIVE NA SUA MORADA SANTA,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ELE PREPARA UMA CASA PARA O POBRE.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É A FORÇA E O VIGOR DO SEU POVO.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É A FORÇA E O VIGOR DO SEU POVO.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Cantai a Deus,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entoai um cântico ao seu nome!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Abri caminho Àquele que avança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sobre as nuvens!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 seu nome é Senhor,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exultai na sua presença!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Cantai a Deus,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entoai um cântico novo!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19706937">
            <a:off x="412084" y="949780"/>
            <a:ext cx="2239718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8049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123728" y="5361335"/>
            <a:ext cx="6552728" cy="10920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Sois para mim </a:t>
            </a: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refúgio.</a:t>
            </a:r>
            <a:endParaRPr lang="pt-PT" sz="3600" cap="all" baseline="0" dirty="0">
              <a:solidFill>
                <a:srgbClr val="F8F8F8"/>
              </a:solidFill>
              <a:latin typeface="Britannic Bold" pitchFamily="34" charset="0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VÓS ME ENVOLVEIS </a:t>
            </a:r>
            <a:endParaRPr lang="pt-PT" sz="3600" cap="all" baseline="0" dirty="0" smtClean="0">
              <a:solidFill>
                <a:srgbClr val="F8F8F8"/>
              </a:solidFill>
              <a:latin typeface="Britannic Bold" pitchFamily="34" charset="0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NA </a:t>
            </a: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ALEGRIA DA SALVAÇÃO!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7400" y="1196752"/>
            <a:ext cx="7888288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falou a Moisés e a Aarão, dizendo: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«Quando um homem tiver na sua pele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algum tumor, impigem ou mancha esbranquiçada,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possa transformar-se em chaga de lepra,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devem levá-lo ao sacerdote Aarão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a algum dos sacerdotes, seus filhos.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leproso com a doença declarada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usará vestuário andrajoso e o cabelo em desalinho,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cobrirá o rosto até ao bigode e gritará: ‘Impuro, impuro!’.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o tempo que lhe durar a lepra,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deve considerar-se impuro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sendo impuro, deverá morar à parte,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 do acampamento»”.                        (Lv 13)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7106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235844">
            <a:off x="489638" y="5679716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8" name="Seta para baixo 10"/>
          <p:cNvSpPr>
            <a:spLocks noChangeArrowheads="1"/>
          </p:cNvSpPr>
          <p:nvPr/>
        </p:nvSpPr>
        <p:spPr bwMode="auto">
          <a:xfrm rot="-1879668">
            <a:off x="7076558" y="6130781"/>
            <a:ext cx="266522" cy="291246"/>
          </a:xfrm>
          <a:prstGeom prst="downArrow">
            <a:avLst>
              <a:gd name="adj1" fmla="val 50000"/>
              <a:gd name="adj2" fmla="val 49916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885825" y="1658938"/>
            <a:ext cx="6602413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comais, quer bebais, ou façais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qualquer outra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 tudo para glória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Portai-vos de modo que não deis escândalo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aos judeus, nem aos gregos,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à Igreja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Fazei como eu, que em tudo procuro agradar a toda a gente, não buscando o próprio interesse,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de todos, para que possam salvar-se.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meus imitadores,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eu o sou de Cristo”.            (1 Cor 10)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108859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2128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17510</TotalTime>
  <Words>1759</Words>
  <Application>Microsoft Office PowerPoint</Application>
  <PresentationFormat>Apresentação no Ecrã (4:3)</PresentationFormat>
  <Paragraphs>304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1267</cp:revision>
  <dcterms:created xsi:type="dcterms:W3CDTF">2006-05-02T09:35:59Z</dcterms:created>
  <dcterms:modified xsi:type="dcterms:W3CDTF">2015-02-12T22:23:38Z</dcterms:modified>
</cp:coreProperties>
</file>