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7913" r:id="rId2"/>
    <p:sldMasterId id="2147487926" r:id="rId3"/>
    <p:sldMasterId id="2147487939" r:id="rId4"/>
    <p:sldMasterId id="2147488497" r:id="rId5"/>
    <p:sldMasterId id="2147488510" r:id="rId6"/>
    <p:sldMasterId id="2147488523" r:id="rId7"/>
  </p:sldMasterIdLst>
  <p:notesMasterIdLst>
    <p:notesMasterId r:id="rId34"/>
  </p:notesMasterIdLst>
  <p:sldIdLst>
    <p:sldId id="372" r:id="rId8"/>
    <p:sldId id="281" r:id="rId9"/>
    <p:sldId id="371" r:id="rId10"/>
    <p:sldId id="353" r:id="rId11"/>
    <p:sldId id="382" r:id="rId12"/>
    <p:sldId id="308" r:id="rId13"/>
    <p:sldId id="387" r:id="rId14"/>
    <p:sldId id="373" r:id="rId15"/>
    <p:sldId id="363" r:id="rId16"/>
    <p:sldId id="374" r:id="rId17"/>
    <p:sldId id="379" r:id="rId18"/>
    <p:sldId id="307" r:id="rId19"/>
    <p:sldId id="335" r:id="rId20"/>
    <p:sldId id="388" r:id="rId21"/>
    <p:sldId id="342" r:id="rId22"/>
    <p:sldId id="383" r:id="rId23"/>
    <p:sldId id="384" r:id="rId24"/>
    <p:sldId id="389" r:id="rId25"/>
    <p:sldId id="390" r:id="rId26"/>
    <p:sldId id="391" r:id="rId27"/>
    <p:sldId id="385" r:id="rId28"/>
    <p:sldId id="392" r:id="rId29"/>
    <p:sldId id="345" r:id="rId30"/>
    <p:sldId id="378" r:id="rId31"/>
    <p:sldId id="296" r:id="rId32"/>
    <p:sldId id="395" r:id="rId33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99FF33"/>
    <a:srgbClr val="006600"/>
    <a:srgbClr val="996600"/>
    <a:srgbClr val="CC9900"/>
    <a:srgbClr val="FF9900"/>
    <a:srgbClr val="FFFFFF"/>
    <a:srgbClr val="99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920" autoAdjust="0"/>
    <p:restoredTop sz="92989" autoAdjust="0"/>
  </p:normalViewPr>
  <p:slideViewPr>
    <p:cSldViewPr>
      <p:cViewPr varScale="1">
        <p:scale>
          <a:sx n="95" d="100"/>
          <a:sy n="95" d="100"/>
        </p:scale>
        <p:origin x="84" y="1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34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viewProps" Target="viewProp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3C04A44D-C011-4EDD-8655-74773FF45AA3}" type="datetimeFigureOut">
              <a:rPr lang="pt-PT"/>
              <a:pPr>
                <a:defRPr/>
              </a:pPr>
              <a:t>17/11/2014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B721056-3C44-44AA-B266-3D0D01EF4727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5149645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499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altLang="pt-PT" smtClean="0"/>
          </a:p>
        </p:txBody>
      </p:sp>
      <p:sp>
        <p:nvSpPr>
          <p:cNvPr id="2662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FFB50C2D-F13A-41E8-981C-CC68D3511061}" type="slidenum">
              <a:rPr lang="pt-PT" altLang="pt-PT" sz="1200"/>
              <a:pPr eaLnBrk="1" hangingPunct="1"/>
              <a:t>2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4503915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601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altLang="pt-PT" smtClean="0"/>
          </a:p>
        </p:txBody>
      </p:sp>
      <p:sp>
        <p:nvSpPr>
          <p:cNvPr id="2765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031E6874-A46F-4D2D-B819-AB888E68D564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3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59862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704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altLang="pt-PT" smtClean="0"/>
          </a:p>
        </p:txBody>
      </p:sp>
      <p:sp>
        <p:nvSpPr>
          <p:cNvPr id="2970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312CEDC9-4B69-498F-BBC6-4895BE2CBA10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24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67971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909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altLang="pt-PT" smtClean="0"/>
          </a:p>
        </p:txBody>
      </p:sp>
      <p:sp>
        <p:nvSpPr>
          <p:cNvPr id="3174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DF7BA23C-1483-4CBD-A5ED-7D1D376C55E4}" type="slidenum">
              <a:rPr lang="pt-PT" altLang="pt-PT" sz="1200"/>
              <a:pPr eaLnBrk="1" hangingPunct="1"/>
              <a:t>25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24020193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601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altLang="pt-PT" smtClean="0"/>
          </a:p>
        </p:txBody>
      </p:sp>
      <p:sp>
        <p:nvSpPr>
          <p:cNvPr id="2765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031E6874-A46F-4D2D-B819-AB888E68D564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26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66064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pt-PT" alt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7BAB18-2E22-4CEE-8C51-7438112BF02A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6803045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73ABD5-F412-48D1-A162-032862BCAA69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758082303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B60E8F-5AC2-4DE7-9D61-E54C15468EF4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98678687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29084C1-95E6-4C05-8424-521AA8850EFE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62815264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16FBA8-4A29-4C11-9AF4-95E1C514870C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1786210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362722-8E86-4BBB-9106-3C63A70A91EF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827280811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524913-17F1-407C-A0BF-7B4D64BB5697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841930012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4DAB79-7A1A-49C4-A000-0050FAA7F33E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572771871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170B40-FF8C-4C38-99B7-749F93774D1D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675856287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D3C136-0D55-4548-9FBE-A241033C00F3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028585567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AF7E81-8A69-4D22-8393-1A29DEA1D05F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504027614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171D4D1-AAC9-46DF-B1D0-1F3251CA1AA9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252089354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B4A986-EC68-412D-91DB-D62BC53AE44B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099277345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324808-D0AB-4D77-91C8-69ACECFA306D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534546903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860C52-61D5-46C1-9A91-6AF2DD389088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764383398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1120EC-2574-49DC-B162-C991B302050F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135108479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09363D-CA7B-47A1-90FD-A069EED8FB9F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07426121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240431-B664-4802-B005-FEBAA1C5A47C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52481868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4B4DAE-137A-4DBF-8234-5B597E8452AA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615871900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7628F6-2D96-4B8C-9EB6-5F5A0AE806C3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68517206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31043E-7061-40B0-ACEB-D3D503BBE21E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321603127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1E3DB8-D8DA-44B4-84AE-0CEAB67C4861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622228131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BC2E1E-C30F-40A4-898C-A9784AD4E513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315326077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57C900-C81A-4B61-B660-B189B7AA2B5C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684084037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584D48-727B-418E-8AF7-E051BDD6F995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427615800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B8C183-7120-47F4-B1FA-F7AC1818B711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083936155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308C24-6AAC-451C-B0A4-7E12DB43D066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64880297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9372FF-BC57-40AE-9EA3-4B5929988A36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046021090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7EFDBA-7E93-4DAB-BCBD-F2C819018CE6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412013888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4712A-F6B0-4B46-A156-210A8B1F946F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534866982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7AD6AF-C2E7-4E99-AE35-1662B593CB75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1510274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54F0E0-8458-459A-8574-E62F3D052230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80309719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D678B9-550F-42AF-8727-3B6AFE89AED6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514476392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5F34FD0-F927-4EDA-962E-0126559CD3C5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294621541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8989F8-9447-4175-9276-02487C1E2986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031235594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E0FE7D-56DB-4499-94A0-3FC8E8227590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58204115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BF07B9-F5DA-4930-A55C-BB6EC9C32BF9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885965395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C9370D-0ACD-440A-80B1-89CB6A17219B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723272874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813353-2E1B-453C-AC0B-2BFC962B2377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577920154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7A4615-846A-41C3-8B8F-7D09DA5DB227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121085682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DA0D80-FCC1-4EDC-B8B2-E42DB639DE76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373058216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E5F955-F2D9-4AC1-A2B9-D11E3B7276EF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912511515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77AD87-FC11-445F-9237-11AD2638862E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126658362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682402-2E18-4AC3-BE43-78DF26635E4B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30703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4C6A9C-FD3F-4088-989B-F51F2E75510C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58809080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512409-283B-47DB-BF1B-322A1B09D8FA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6729534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477A67-E78D-4F4C-9267-929D4CBB6D54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347272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17A36A-9F49-4ED5-BA9D-5A73D9097282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702568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B9A0D8-959D-482F-87BD-6EB5E4975F5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6482668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AB766D-1A16-4BED-90D4-0FC09FCD229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2161503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4296DD-5F85-479C-B673-4C5933E947C1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1642723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2A6D7F-31DA-4A07-8F75-11E2F74D873D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2018368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CD5071-7C72-474B-BDE3-798362FCF773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5296041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F6C2C3-C2DA-4626-A0B4-A2DBFFA37E8C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3842602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1D021A-85D7-47BA-AE23-8CF0317DDDE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9518066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1CA7F7C-3938-40A1-8A37-7D68012604C1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864112197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D8733E-88FD-47F8-82A2-5618DC08EFE9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6806610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F6509-6AFC-4EFE-94DD-0ACB8CF73E64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338327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906A69-D0FB-40F9-84B7-A56659474DE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5909913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923D57-FAAD-457B-81D0-98ED4E21A49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0568410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39BFDC-105C-4A06-B781-78C02CEC9F7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9184218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AE3DE-C56E-413C-92A7-F6F0D2D314C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5983605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5F8570-6622-42B5-9F30-97D30C37DF3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560006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71D36-2E04-48A1-BCB6-0CEE6644C72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6029754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96EEB-07FF-4DA6-97B7-5EA0892CCFD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9635830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65CDD-A33E-4076-A308-6DFC649BE05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6237590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3A5C49C-CA08-4620-90CA-9665729EF379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612226261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385EF-C74C-47EB-B266-1337D8E4A25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964970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7DD7E-BF6B-49F6-A7EA-75081123CDA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4185955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60239-6DDE-44E9-9AAC-0B0E09EA9300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1283641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5B49C50-C808-481C-8130-085F385EF0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4628218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6B4B8BA-2154-4269-8FF6-FB0C0A38454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94057157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EAF1387-DB2C-481E-A9E5-7DCBD92CE65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30074468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AA4FF03-4B8C-4433-8742-C13DA5395C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07552416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DC09124-FC5D-4542-BC4F-76D4A13D0D6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96096717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FD25D4C-3EAC-453C-A00B-E053A366F1F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4397861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4E8C97B-D57A-4E86-ACBD-B89D92AE8E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88336762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62BAED8-8B23-437B-90E4-06EB810EF893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145334343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734FE29-1FB0-43E4-87F5-C3290CCF79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1777030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BEB8F25-8FAC-41DB-B8EE-33F7C0AEEB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06903574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3237760-3A0D-4E45-B085-7E6F22937CB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96915352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470524A-A954-443C-9D0F-5AC3F45FFF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20806145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DA8CFC3-3BB5-413E-A4A6-BC690ADD01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09817057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BCE4274-DA1A-4FE3-9CF0-C4D97977D338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744757636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Tahoma" panose="020B0604030504040204" pitchFamily="34" charset="0"/>
              </a:defRPr>
            </a:lvl1pPr>
          </a:lstStyle>
          <a:p>
            <a:fld id="{EA7DA0A2-E51B-48A9-9413-AC6812DA40DC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pt-PT" alt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8448" r:id="rId1"/>
    <p:sldLayoutId id="2147488437" r:id="rId2"/>
    <p:sldLayoutId id="2147488438" r:id="rId3"/>
    <p:sldLayoutId id="2147488439" r:id="rId4"/>
    <p:sldLayoutId id="2147488440" r:id="rId5"/>
    <p:sldLayoutId id="2147488441" r:id="rId6"/>
    <p:sldLayoutId id="2147488442" r:id="rId7"/>
    <p:sldLayoutId id="2147488443" r:id="rId8"/>
    <p:sldLayoutId id="2147488444" r:id="rId9"/>
    <p:sldLayoutId id="2147488445" r:id="rId10"/>
    <p:sldLayoutId id="2147488446" r:id="rId11"/>
    <p:sldLayoutId id="214748844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Tahoma" panose="020B0604030504040204" pitchFamily="34" charset="0"/>
              </a:defRPr>
            </a:lvl1pPr>
          </a:lstStyle>
          <a:p>
            <a:fld id="{A1B2B755-3ACC-46B3-BC42-02AC9F3FC296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8461" r:id="rId1"/>
    <p:sldLayoutId id="2147488462" r:id="rId2"/>
    <p:sldLayoutId id="2147488463" r:id="rId3"/>
    <p:sldLayoutId id="2147488464" r:id="rId4"/>
    <p:sldLayoutId id="2147488465" r:id="rId5"/>
    <p:sldLayoutId id="2147488466" r:id="rId6"/>
    <p:sldLayoutId id="2147488467" r:id="rId7"/>
    <p:sldLayoutId id="2147488468" r:id="rId8"/>
    <p:sldLayoutId id="2147488469" r:id="rId9"/>
    <p:sldLayoutId id="2147488470" r:id="rId10"/>
    <p:sldLayoutId id="2147488471" r:id="rId11"/>
    <p:sldLayoutId id="214748847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Tahoma" panose="020B0604030504040204" pitchFamily="34" charset="0"/>
              </a:defRPr>
            </a:lvl1pPr>
          </a:lstStyle>
          <a:p>
            <a:fld id="{120C7911-7080-4BFB-A67D-6BB0431329F0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8473" r:id="rId1"/>
    <p:sldLayoutId id="2147488474" r:id="rId2"/>
    <p:sldLayoutId id="2147488475" r:id="rId3"/>
    <p:sldLayoutId id="2147488476" r:id="rId4"/>
    <p:sldLayoutId id="2147488477" r:id="rId5"/>
    <p:sldLayoutId id="2147488478" r:id="rId6"/>
    <p:sldLayoutId id="2147488479" r:id="rId7"/>
    <p:sldLayoutId id="2147488480" r:id="rId8"/>
    <p:sldLayoutId id="2147488481" r:id="rId9"/>
    <p:sldLayoutId id="2147488482" r:id="rId10"/>
    <p:sldLayoutId id="2147488483" r:id="rId11"/>
    <p:sldLayoutId id="214748848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Tahoma" panose="020B0604030504040204" pitchFamily="34" charset="0"/>
              </a:defRPr>
            </a:lvl1pPr>
          </a:lstStyle>
          <a:p>
            <a:fld id="{2C063BB9-C26A-40C8-851E-2D278A2471F3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8485" r:id="rId1"/>
    <p:sldLayoutId id="2147488486" r:id="rId2"/>
    <p:sldLayoutId id="2147488487" r:id="rId3"/>
    <p:sldLayoutId id="2147488488" r:id="rId4"/>
    <p:sldLayoutId id="2147488489" r:id="rId5"/>
    <p:sldLayoutId id="2147488490" r:id="rId6"/>
    <p:sldLayoutId id="2147488491" r:id="rId7"/>
    <p:sldLayoutId id="2147488492" r:id="rId8"/>
    <p:sldLayoutId id="2147488493" r:id="rId9"/>
    <p:sldLayoutId id="2147488494" r:id="rId10"/>
    <p:sldLayoutId id="2147488495" r:id="rId11"/>
    <p:sldLayoutId id="214748849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 algn="ctr"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Tahoma" panose="020B0604030504040204" pitchFamily="34" charset="0"/>
              </a:defRPr>
            </a:lvl1pPr>
          </a:lstStyle>
          <a:p>
            <a:fld id="{6102023E-03ED-4798-A97C-F48B35822F2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11320094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8498" r:id="rId1"/>
    <p:sldLayoutId id="2147488499" r:id="rId2"/>
    <p:sldLayoutId id="2147488500" r:id="rId3"/>
    <p:sldLayoutId id="2147488501" r:id="rId4"/>
    <p:sldLayoutId id="2147488502" r:id="rId5"/>
    <p:sldLayoutId id="2147488503" r:id="rId6"/>
    <p:sldLayoutId id="2147488504" r:id="rId7"/>
    <p:sldLayoutId id="2147488505" r:id="rId8"/>
    <p:sldLayoutId id="2147488506" r:id="rId9"/>
    <p:sldLayoutId id="2147488507" r:id="rId10"/>
    <p:sldLayoutId id="2147488508" r:id="rId11"/>
    <p:sldLayoutId id="214748850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 algn="ctr"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C3D0EEE7-2FAA-4D14-8AD8-F67648FBA60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30360624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8511" r:id="rId1"/>
    <p:sldLayoutId id="2147488512" r:id="rId2"/>
    <p:sldLayoutId id="2147488513" r:id="rId3"/>
    <p:sldLayoutId id="2147488514" r:id="rId4"/>
    <p:sldLayoutId id="2147488515" r:id="rId5"/>
    <p:sldLayoutId id="2147488516" r:id="rId6"/>
    <p:sldLayoutId id="2147488517" r:id="rId7"/>
    <p:sldLayoutId id="2147488518" r:id="rId8"/>
    <p:sldLayoutId id="2147488519" r:id="rId9"/>
    <p:sldLayoutId id="2147488520" r:id="rId10"/>
    <p:sldLayoutId id="2147488521" r:id="rId11"/>
    <p:sldLayoutId id="214748852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92C6C84-95A0-48FC-97F1-C546CA06C7E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58378814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8524" r:id="rId1"/>
    <p:sldLayoutId id="2147488525" r:id="rId2"/>
    <p:sldLayoutId id="2147488526" r:id="rId3"/>
    <p:sldLayoutId id="2147488527" r:id="rId4"/>
    <p:sldLayoutId id="2147488528" r:id="rId5"/>
    <p:sldLayoutId id="2147488529" r:id="rId6"/>
    <p:sldLayoutId id="2147488530" r:id="rId7"/>
    <p:sldLayoutId id="2147488531" r:id="rId8"/>
    <p:sldLayoutId id="2147488532" r:id="rId9"/>
    <p:sldLayoutId id="2147488533" r:id="rId10"/>
    <p:sldLayoutId id="2147488534" r:id="rId11"/>
    <p:sldLayoutId id="214748853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2.xml"/><Relationship Id="rId4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4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10" Type="http://schemas.openxmlformats.org/officeDocument/2006/relationships/image" Target="../media/image17.png"/><Relationship Id="rId4" Type="http://schemas.openxmlformats.org/officeDocument/2006/relationships/image" Target="../media/image22.jpeg"/><Relationship Id="rId9" Type="http://schemas.openxmlformats.org/officeDocument/2006/relationships/image" Target="../media/image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5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611188" y="4221163"/>
            <a:ext cx="2786062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323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 panose="020B0A04020102020204" pitchFamily="34" charset="0"/>
              </a:rPr>
              <a:t>Os 3 Ciclos</a:t>
            </a:r>
          </a:p>
          <a:p>
            <a:pPr algn="ctr"/>
            <a:r>
              <a:rPr lang="es-ES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 panose="020B0A04020102020204" pitchFamily="34" charset="0"/>
              </a:rPr>
              <a:t>Litúrgicos</a:t>
            </a:r>
          </a:p>
        </p:txBody>
      </p:sp>
      <p:sp>
        <p:nvSpPr>
          <p:cNvPr id="56324" name="WordArt 6"/>
          <p:cNvSpPr>
            <a:spLocks noChangeArrowheads="1" noChangeShapeType="1" noTextEdit="1"/>
          </p:cNvSpPr>
          <p:nvPr/>
        </p:nvSpPr>
        <p:spPr bwMode="auto">
          <a:xfrm>
            <a:off x="1692275" y="39338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 panose="020B0A04020102020204" pitchFamily="34" charset="0"/>
              </a:rPr>
              <a:t>P</a:t>
            </a:r>
          </a:p>
        </p:txBody>
      </p:sp>
      <p:sp>
        <p:nvSpPr>
          <p:cNvPr id="18437" name="WordArt 7"/>
          <p:cNvSpPr>
            <a:spLocks noChangeArrowheads="1" noChangeShapeType="1" noTextEdit="1"/>
          </p:cNvSpPr>
          <p:nvPr/>
        </p:nvSpPr>
        <p:spPr bwMode="auto">
          <a:xfrm>
            <a:off x="468313" y="5373688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F</a:t>
            </a:r>
          </a:p>
        </p:txBody>
      </p:sp>
      <p:sp>
        <p:nvSpPr>
          <p:cNvPr id="56326" name="WordArt 8"/>
          <p:cNvSpPr>
            <a:spLocks noChangeArrowheads="1" noChangeShapeType="1" noTextEdit="1"/>
          </p:cNvSpPr>
          <p:nvPr/>
        </p:nvSpPr>
        <p:spPr bwMode="auto">
          <a:xfrm>
            <a:off x="1979613" y="56610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E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48043" y="2492896"/>
            <a:ext cx="5472113" cy="720154"/>
          </a:xfrm>
          <a:prstGeom prst="rect">
            <a:avLst/>
          </a:prstGeom>
          <a:noFill/>
          <a:ln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No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 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outerShdw blurRad="50800" dist="38100" dir="2700000" algn="tl" rotWithShape="0">
                    <a:srgbClr val="92D050">
                      <a:alpha val="40000"/>
                    </a:srgbClr>
                  </a:outerShdw>
                </a:effectLst>
                <a:latin typeface="Arial Black"/>
                <a:cs typeface="+mn-cs"/>
              </a:rPr>
              <a:t>Ciclo B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951279" y="3501008"/>
            <a:ext cx="5759872" cy="25203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Louvamos </a:t>
            </a:r>
            <a:r>
              <a:rPr lang="pt-PT" sz="3600" kern="10" baseline="0" dirty="0">
                <a:ln w="11430"/>
                <a:solidFill>
                  <a:srgbClr val="00B05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FILHO,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 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Pai e o Espírito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a12.com/files/media/originals/eucaristia_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6780" y="1628800"/>
            <a:ext cx="4689841" cy="249147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5340" y="2674651"/>
            <a:ext cx="7841122" cy="3744416"/>
          </a:xfrm>
        </p:spPr>
        <p:txBody>
          <a:bodyPr/>
          <a:lstStyle/>
          <a:p>
            <a:pPr marL="609600" indent="-609600">
              <a:lnSpc>
                <a:spcPct val="150000"/>
              </a:lnSpc>
              <a:buFontTx/>
              <a:buNone/>
              <a:defRPr/>
            </a:pPr>
            <a:r>
              <a:rPr lang="pt-PT" sz="40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charset="0"/>
              </a:rPr>
              <a:t>Deus Pai nos gerou pela </a:t>
            </a:r>
            <a:r>
              <a:rPr lang="pt-PT" sz="4000" b="1" i="1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charset="0"/>
              </a:rPr>
              <a:t>			palavra </a:t>
            </a:r>
            <a:r>
              <a:rPr lang="pt-PT" sz="40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charset="0"/>
              </a:rPr>
              <a:t>da verdade,</a:t>
            </a:r>
          </a:p>
          <a:p>
            <a:pPr marL="609600" indent="-609600">
              <a:lnSpc>
                <a:spcPct val="150000"/>
              </a:lnSpc>
              <a:buFontTx/>
              <a:buNone/>
              <a:defRPr/>
            </a:pPr>
            <a:r>
              <a:rPr lang="pt-PT" sz="40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charset="0"/>
              </a:rPr>
              <a:t>para sermos as primícias </a:t>
            </a:r>
            <a:r>
              <a:rPr lang="pt-PT" sz="4000" b="1" i="1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charset="0"/>
              </a:rPr>
              <a:t>			das </a:t>
            </a:r>
            <a:r>
              <a:rPr lang="pt-PT" sz="40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charset="0"/>
              </a:rPr>
              <a:t>suas </a:t>
            </a:r>
            <a:r>
              <a:rPr lang="pt-PT" sz="4000" b="1" i="1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charset="0"/>
              </a:rPr>
              <a:t>criaturas.</a:t>
            </a:r>
            <a:endParaRPr lang="pt-PT" sz="4000" b="1" i="1" dirty="0"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Arial" charset="0"/>
            </a:endParaRP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49275" y="76517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algn="ctr"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22534" name="Line 5"/>
          <p:cNvSpPr>
            <a:spLocks noChangeShapeType="1"/>
          </p:cNvSpPr>
          <p:nvPr/>
        </p:nvSpPr>
        <p:spPr bwMode="auto">
          <a:xfrm>
            <a:off x="1331714" y="1628800"/>
            <a:ext cx="3816350" cy="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28596" y="428604"/>
            <a:ext cx="8328025" cy="2548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65545" name="AutoShape 9" descr="http://1.bp.blogspot.com/-V4a95L1kTDE/Tfn7RxDCRDI/AAAAAAAAC00/SNb-mDPZGOw/s1600/223334_103841969703735_100002337975213_35509_4051542_n%2B%25284%2529.jpg"/>
          <p:cNvSpPr>
            <a:spLocks noChangeAspect="1" noChangeArrowheads="1"/>
          </p:cNvSpPr>
          <p:nvPr/>
        </p:nvSpPr>
        <p:spPr bwMode="auto">
          <a:xfrm>
            <a:off x="6032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11" name="WordArt 3"/>
          <p:cNvSpPr>
            <a:spLocks noChangeArrowheads="1" noChangeShapeType="1"/>
          </p:cNvSpPr>
          <p:nvPr/>
        </p:nvSpPr>
        <p:spPr bwMode="auto">
          <a:xfrm>
            <a:off x="1331715" y="1124744"/>
            <a:ext cx="3816349" cy="4105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ALELUIA!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5000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28596" y="428604"/>
            <a:ext cx="8328025" cy="2640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827584" y="1196720"/>
            <a:ext cx="7844929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“Naquele tempo, os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discípulos de João e os fariseus guardavam o jejum.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Vieram perguntar a Jesus: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«Por que motivo jejuam os discípulos de João e </a:t>
            </a:r>
            <a:endParaRPr lang="pt-PT" sz="20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os dos fariseus, 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os teus discípulos não jejuam?».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Respondeu-lhes Jesus: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«Podem os companheiros do noivo jejuar,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enquanto o noivo está com eles?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Enquanto têm o noivo consigo, não podem jejuar.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Dias virão em que o noivo lhes será tirado;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então, nesses dias jejuarão.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Ninguém põe remendo de pano novo em vestido velho,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o remendo novo arranca parte do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velho e o rasgão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fica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maior. 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ninguém deita vinho novo em odres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velhos, porque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vinho acaba por romper os odres,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perdem-se o vinho e os odres.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vinho novo, odres novos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»”.           (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Mc 2) </a:t>
            </a:r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1619672" y="908720"/>
            <a:ext cx="3456000" cy="288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EVANGELHO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640762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por nós, homens, e para nossa salvação desceu dos Céus.  </a:t>
            </a:r>
            <a:r>
              <a:rPr lang="pt-PT" altLang="pt-PT" sz="1800" smtClean="0">
                <a:latin typeface="Arial" panose="020B0604020202020204" pitchFamily="34" charset="0"/>
              </a:rPr>
              <a:t>( / )</a:t>
            </a:r>
            <a:r>
              <a:rPr lang="pt-PT" altLang="pt-PT" sz="1800" b="1" smtClean="0">
                <a:latin typeface="Arial" panose="020B0604020202020204" pitchFamily="34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a vida do mundo que há de vir.</a:t>
            </a:r>
            <a:r>
              <a:rPr lang="pt-PT" altLang="pt-PT" sz="1800" b="1" i="1" smtClean="0">
                <a:latin typeface="Arial" panose="020B0604020202020204" pitchFamily="34" charset="0"/>
              </a:rPr>
              <a:t>  Ámen.</a:t>
            </a:r>
            <a:r>
              <a:rPr lang="pt-PT" altLang="pt-PT" sz="1800" smtClean="0"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68612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Line 6"/>
          <p:cNvSpPr>
            <a:spLocks noChangeShapeType="1"/>
          </p:cNvSpPr>
          <p:nvPr/>
        </p:nvSpPr>
        <p:spPr bwMode="auto">
          <a:xfrm>
            <a:off x="452438" y="908050"/>
            <a:ext cx="8243887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69635" name="WordArt 11"/>
          <p:cNvSpPr>
            <a:spLocks noChangeArrowheads="1" noChangeShapeType="1" noTextEdit="1"/>
          </p:cNvSpPr>
          <p:nvPr/>
        </p:nvSpPr>
        <p:spPr bwMode="auto">
          <a:xfrm>
            <a:off x="1042988" y="5445125"/>
            <a:ext cx="7273925" cy="4333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s-ES" sz="3600" kern="10" baseline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SENHOR, ENVIA-NOS O TEU ESPÍRITO!</a:t>
            </a:r>
            <a:endParaRPr lang="es-ES" sz="3600" kern="10" baseline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sp>
        <p:nvSpPr>
          <p:cNvPr id="27652" name="Line 12"/>
          <p:cNvSpPr>
            <a:spLocks noChangeShapeType="1"/>
          </p:cNvSpPr>
          <p:nvPr/>
        </p:nvSpPr>
        <p:spPr bwMode="auto">
          <a:xfrm>
            <a:off x="3500438" y="1643063"/>
            <a:ext cx="4427537" cy="0"/>
          </a:xfrm>
          <a:prstGeom prst="line">
            <a:avLst/>
          </a:prstGeom>
          <a:noFill/>
          <a:ln w="28575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67543" y="392904"/>
            <a:ext cx="8228782" cy="5158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69888" y="1989138"/>
            <a:ext cx="8424862" cy="3170099"/>
          </a:xfrm>
          <a:prstGeom prst="rect">
            <a:avLst/>
          </a:prstGeom>
        </p:spPr>
        <p:txBody>
          <a:bodyPr>
            <a:spAutoFit/>
          </a:bodyPr>
          <a:lstStyle/>
          <a:p>
            <a:pPr lvl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Oramos…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 Deus, o Pai de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Jesus,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para que saibamos ser dóceis ao Espírito que habita em nós, e seguir o Caminho da Nova Aliança que nos traça o próprio Jesus, para sermos homens novos.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   	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 agora queremos pedir para todos nós, que sejamos:</a:t>
            </a:r>
            <a:endParaRPr lang="pt-PT" sz="2000" i="1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>
              <a:defRPr/>
            </a:pP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-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fermento de amor, no meio da massa deste mundo…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-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filhos da Igreja a transformar a sociedade no Reino Novo… 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-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sempre dóceis às inspirações do Espírito que vivifica…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-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transformadores do “homem velho” em “Homem Novo”... 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3500437" y="1144651"/>
            <a:ext cx="4427538" cy="55615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Oração dos Fiéis</a:t>
            </a:r>
            <a:endParaRPr lang="pt-PT" sz="3600" i="1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21"/>
          <p:cNvSpPr>
            <a:spLocks noChangeArrowheads="1" noChangeShapeType="1" noTextEdit="1"/>
          </p:cNvSpPr>
          <p:nvPr/>
        </p:nvSpPr>
        <p:spPr bwMode="auto">
          <a:xfrm>
            <a:off x="57147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EUCARÍSTICA</a:t>
            </a:r>
          </a:p>
        </p:txBody>
      </p:sp>
      <p:sp>
        <p:nvSpPr>
          <p:cNvPr id="72707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7929" y="1496615"/>
            <a:ext cx="4462463" cy="3084513"/>
          </a:xfrm>
          <a:prstGeom prst="rect">
            <a:avLst/>
          </a:prstGeom>
          <a:noFill/>
          <a:ln>
            <a:noFill/>
          </a:ln>
          <a:effectLst>
            <a:glow rad="368300">
              <a:schemeClr val="tx2">
                <a:alpha val="64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606" y="2276872"/>
            <a:ext cx="3840163" cy="2627313"/>
          </a:xfrm>
          <a:prstGeom prst="rect">
            <a:avLst/>
          </a:prstGeom>
          <a:noFill/>
          <a:ln>
            <a:noFill/>
          </a:ln>
          <a:effectLst>
            <a:glow rad="508000">
              <a:schemeClr val="tx2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5815107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paraumavidamelhor.com.br/galeria/espiritualidade/eucarist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186" y="2707492"/>
            <a:ext cx="4375846" cy="29035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684" name="Line 4"/>
          <p:cNvSpPr>
            <a:spLocks noChangeShapeType="1"/>
          </p:cNvSpPr>
          <p:nvPr/>
        </p:nvSpPr>
        <p:spPr bwMode="auto">
          <a:xfrm flipV="1">
            <a:off x="428625" y="765175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9700" name="Line 6"/>
          <p:cNvSpPr>
            <a:spLocks noChangeShapeType="1"/>
          </p:cNvSpPr>
          <p:nvPr/>
        </p:nvSpPr>
        <p:spPr bwMode="auto">
          <a:xfrm flipH="1">
            <a:off x="833438" y="1268413"/>
            <a:ext cx="2665412" cy="936625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71689" name="AutoShape 9" descr="data:image/jpeg;base64,/9j/4AAQSkZJRgABAQAAAQABAAD/2wCEAAkGBhMSEBUUEhQVFBQUFBQUEBQVFRQUFBQUFBQVFRQQFBQXHSYeFxkjGRQUHy8gIycpLCwsFR4xNTAqNSYrLCkBCQoKDgwOGg8PGCokHBwpKSkpLCwpKSkpLCwpLCksKSksKSkpKSwpKSkpLCkpKSkpKSksKSwpKS4sLCkpKTUpKf/AABEIANcA6gMBIgACEQEDEQH/xAAcAAABBQEBAQAAAAAAAAAAAAAAAgMEBQYBBwj/xAA+EAABAwIEAwYDBgQFBQEAAAABAAIRAwQFEiExQVFhBhMicYGRMqGxB0JSYsHRFCNy8BYzkqLhFUNTgrIX/8QAGQEAAwEBAQAAAAAAAAAAAAAAAAECAwQF/8QAIxEBAQACAgIDAAIDAAAAAAAAAAECEQMSITEEE1EiQRRhcf/aAAwDAQACEQMRAD8A8azLhlW7bJo3QWNHJa/XS7KgsK7TbqrV2XkoNdkajZK4aOXbrQnaaZpuTzUShNovUpqg0nKaxdGNKnWpTnphz0w6si5FpMNRNuqyo3ermdTcj0eJRnTBKTmUXIz7npMpLTpOvDy4zK4lLsWHJRKRK4+or2g4So1Z0LhrJipUU5ZHITUqKOTJgLtQp+3AaJO5WXtTtvh55KeLMgKHTvDOmysqd2CF0YTFF2acVXXI1U6vrsoVVhTyERCxJ2UhscV19ILnuLTaMShdLdVyFBpYqPdtK4abuKvKTGNCYq1AV0dP9o2h0COKRc0wQYVlRtmuU+lhzI2VddwtsmNN1JY9aGpgdJ/NpVHiGFPonXVvBw2WNxuJy7KY5TqD1VUainW9XVXjkdicWAhRatspAch1SFd8krn0yEw55VoXAhRKtus8oaMKqHVE6aASDRUWGVTu3BhbpBIJ0EyJjXcbrgrJPdH0SIUy6UWay4XpOVDlW0aIL0hzkOTltal5gCUvZmRTLjoFZ0cEqOG0DhwWiwzAm0xJEu+QU2qw8Fvhx/rLLP8AGRfgzxwS6eGkbq9ruIUV1yteshbtQP4aE3UAU+oQQqu43SpxAuGQUxnUmq5RXLlz8NY5KJQiVnTWzKxKcaBxVeKkBdpOLiumXaGgtCOCvLKyJUPAcLLoJW2wnB31XZKLcxEZ3HRjP6jz6DVXbpPtVUcIB4JF32Za8EGQD/ey9Bb9nRcPHWqdcuVg9oP1R/8AlFr991Vx61XR/thZXlOY14ziPYV7QTTObpEFZx9J9MkOBBG4Oi+jh9l1qPh71vIiq/8AUqPif2T21ZuVzqk8HS0uHqW6rO2NNPAKN2njVkL0jEvsFeCTQuWnkKjC3/c0n6LJYz9muIWoLnUTUYNS6iRUAHMtHiHsjuNM+10JwvlRO+5rra6fYaPlNuShUCQ8pbGmgwaxoPtajn1WteGvGUnxOccvdNpt0lxh3EjyjXOPOq6X6Js1OahVcJTb3Lr3pACNlp1jZK12C4eKbQT8TtR0CzeGWpqVGtA3K9EscM1k6nkrwursssdwUaUhLNEKeKAjUtHqEk2s7EHyIXRM4yuCivaQ5KlvLM7ham4syeCr7i3Ldwr7QpGOqve06ph1ad1ory0zCYVFdW2UqLVxCLk1Val1WpsuWGVXIQhC7CzBRKs8LpCdVWNVjhtTxQtMPFKvYOw/ZxtZgdUJDJgAGM0b67xw06r1fDbGnTYG02hrRsAI9V5H2Gx9jKIzO0AmOXSPc+q9LwWo+owPJyyJa3TQcJ6rO8natrw9cdris+Fn8axUsaSNcu4V3XqwNeWq887RX5D3j0P9+Sy5MtRp8fj7VfYb2hc5gJO+w4qxpYkSV5zb3L2NEFWFvjro13WePL48unP4/wCN8+7lDa/NY2lj5T9LtAOK0+yVz5fHqB9oH2YU7wOrW4bTuIk7Blbo/k783vzHg15avpVHMqNLXNJa5rhBaRoQRzX0bX7TQ3Q8F5v29wf+MitSb/Pa3+YB/wB1jdiB+No06iOSf2RP0Z6281D1zvSlVLct3CRlVsdFB5SEpdDEtqkACAE4ymVc9nuyte7qBtNhyzD6jgRTYOJJ/QapbVpbdjsHLYqFpc54ijTaJe7m4DgOq9Aw7sPWq63NTumf+KnGbyc/ZvpPmrzBbCjbU4piSAGvqEDM7KIHk3kNvWSrFuJNlPY6VzDuydpSiKTSRxf/ADD7vlW4s2AaAAdAAoVO5G8qPdYsG8UbHTaXc4bSIktafMAqC7Bbd2mRp9Fm8e7QOcA1jiJcBK0ODuhoEy48f1Uzk3dRreLrjumLvsVbvEd2PSR9F5x267Dfw7e8p5jT+8DqWHnPFv09V7UKemuqqcYe3KR78R5ELXvcWXXt4fMd1SUIrZducGFCtmZHd1C4tA+6R8TPLXT24LGv3VWyzcY2WXVcSwmwUpRQE7b1SD6FNLoRsNR2Ue572MHE7Ty1j2Xuf+Jm0g1gMkAT58l87YJiBo1WvG7TK3mE47TfqX69ZlcueVxvh6XBMeSfyvp6S/tGXLK3N731eB958CPOFXXWOgjJS3O7tvRoVp2TohtUOdw2WNyuV8uqYzCWyNFinZxop5mSCAJBWc7qFrcQxPMCB6LPPpEtc6NBuY+SrKTfhPFbMf5oJlJLynhScdmnZLbY1D9wnoA53/yClqrueH6rqrtdJSGO1HOf1U2tZ1BPgPqI+RUU2zp1hvUkfujrkn7cPW1le4BZXFI97SAqHeow5HTvMDQ+yweN/Z3VpAvoO79g1IGlRo/p+96ey1Tq+UxmY/8Apc36SnqN85hkU3kflIP1hazvHNnOOvJqdGTELU4R2HmHXDu7B1yDWoR1GzfXXory6urbvjU7hzKh1JyPnN+ICcs9YXWvp7/zo/MymPm54Cu9qyxmE9rzDsHsqTfBRZP4qnjcfV2g9AFZ2mKM7rI2GNaCGhogDyHBUdGtSIytcSfzOoyOuVlRx+Sdp4VUGoLSDwLmj9VF7NZcKk2GJkEtdq0zr5qFWvXNeROk6eSQcMqjh7EJi4tqvFjvOCfoptrWTHa2p484DdV9TFy53modOyceB9irDBcLmrLhIbw6qLa0mGM8m8RsXubLREagcdFadj8XOeHn4W6ecgLV91TDIgSRqVhMSwh9vXzNPhdJb68Fdlx8s8bOSXGvRqWLNO6oe07wxofT22ePPY+6zVPEXqeyuajXMedC0jyjUH3AVTO5eE5cHTy847d3M92J+85wHSAP1+SxVQalXnanEBVuHZdWs8DOoG59/wBFRErpx8Y6efyWXK2EgJS4uyhk5K7K4hAKaVZ4VWOYQqoKxw06rPP06OC/yb3CrdrolavCLQF4gwJ1JMCOpKyvZqnnIHkvZcI7NUO7GZrHEjWRJ91y8eHavS5uWceP/URrLVhbnPxtLmuLvDA31TlndWldr4gU6canwjjqJjkqnGOyjHVS2kXDT4Rrr0lRrT7OajmEPeGH7uubTmQP3XZJr+nmXLfnbl5d07iqKVoxz4k5s7mMgbuJ3LR0joSmKltTzZX1WuIMZaNNr9eWZ4d7SD0TtDsfcWrn5v51KowseaTi2o1pM/AdTqBtPXdQX4PLgLeq3KAQWvLqTwDw0In5qpE3N3EaVKk05adaY+9UbSnyYN/RUNfGnCMlOqNPFNZ59tIj0WkOBlrYyeZbx/dV1bDyPvFv9SfUpyKpl7miWT/U4uP6D5J8UqcT4mHj4A9vuzKR7FSm2ZPJ3lBSalCPyn1CixXZGuMPcaZd/EUhSG5758g8B3WXvCegBVF4JkBz/wAxY1s+WYuPzCurm1aeU+Wqg0qBccrWl3QAmfQI0Oxujj7qXw94OgqZR8pHyVphnaBtY5X5w7mazWg+bqlRoUOphLgfE1rTyflDv9J1+SZZhxJgPJ6MZ+sJ6K5RsqdnpIbW82inXHvTfU+i7ay9xFJzKjmzmY5pFQf+hDXezHLOW/Z6s0Zmse3873d36g6fVTrHDH17hua4z1dAwMc6q8Bu3jBhoHMuEKusT3q+sabXVg147txALWENLHA6B1N+mbY6ENPDfRaKn2dyuLgAfKRw5E6Fcf2TDy01q73ZGw34Z1MlznEak6cBt6pN5hb/ALlyXgbMqHTyzN16bcd1FmK8eTPfhSYx3lOoAATro2D9FExqxrPo56hDY+Fu59VpaTKriQW5SNWgnM3XRxDuUgddUivgBeD3lT2Gyw6Oucvrfh51ZvMwdVE7YYs+gzu2CDUZq/kDIIHXr1VriWEuo1YnT7p0Puqnt3ZOqWzKw17sZH+TiId76eqWGLX5Gd149V5bWfqU2UqodSkLqjywhCEJCEIQArCw3VeptnUgqM/Tfgv8no/YqiX1mBs7g6dNV7h37WMl0CBqvFOwWPU6Ac8iXaNHQcVZ412yfVJAMN5DcrnwzmMd/Lx3ls/I1d52wYwkUxJ4nn6qDR7W1XO4R81haF7mO6sKFaFFyyt9tcOPCTUj0C27TOnXVTDYtqvLsjI3JlzYnidIWKwy/YDmqGQ0+Fg3e7gDyaOJ9BPC/wAS7RudTEGCRsNlphn1Y8vBM7JIuqGF20w2q9p/K4N/RN4j2ZeRNCsH/krMY8HyfEhY60vDMzrxKvbfHSwSXRtA5+Suc1Y5/Exnqmn4RUH+baNcPxUHlp/0un9EhmHUiYbWfSd/47hsDyky35rXUKeYBwGVzhJgxqddRsSu1qUiKjQ4dQCF0S7cNmma/wANuA/yKbncH5nZPMsAn5hQq+GtALX1nO50bZoA8nZIHu5a00KYbDWkt/AS4snnkmPTZcNiSN4HIDKB6BUhiKeFOmKNrTbydWeXu/0M4+pWxwbs93QDrh7XP/AwCnTb001d6mOiQ6kGeIeItBcI12G4CyJ7Rl9Q5zxkTtHAxx9VjycvXw6uH495Jv8AGsxfDLCp/mMZOwc3wn5aH1VY20/hGvqUhTLSMrC0OzgTJLidtgqLEL/ODrJ4KFaY440nskyYG/I6rG8uXl14fGxmrFn/AIge4+J/t+6YucYeHDx6HboeSyF5eOpv5A7cvJOMu3uIk6DUAeSwjss8t9h3aVwgEytRa3rKjQV5dbVDCtrbEi3YrbDPTl5OKZel52hwxmbNEg/VZ/HcKzWlVjTOamS3rGsfJTa+PgsLTvw81W4vi4ZbuceDXH5T9VcylrDPHLWq8RuGwU0na9TMSU0t3HfYXF1CCCEIQQS6dSEhCKcul5heI5VbUrueKyFN5GynUMRI0XPePz4duHPuarVU6oGs+adON6QNllRdudufRTKFZZ3Gx1YZr22vTmklaFl6XALKW7Sr6yadNDP96KNNuy3tXE7D1V3htq0fzq3wt1aHffPDT8PTj5Sq+2oBkGpp+Xl/V+yRjmKZmANdI0PAO1G+WZAgxPXqntFxtWje2T3VDrp/cK/s+1QPhdofqvMLQwZVs2/AbqQAN3HYeQ4lOZVOXHhZrT0f+LHxZiG76clWX3aoN8FMZpnrM/VZ7GO1VM0WU6JJ4VP6QIiefHTkqCji2UzM/i5/8hXny31GPD8aTeWUaG9rvDg4uLSdiDGU8NRssti9clxOztS4DQHm9vLqPUdLa5xdrqRkjbTz4Qqy7pioJG41HnCx27MdKwYrUywCB14qVhzo4qguc1NxG3GP2P6KZY4hm0PoUy8Re17YVAQQIVLcNfRP4m/MdRzVlb3sCF24qBwQezdpfhwBBlTBdRrKzr7aKgyGJPi5ecc0jG7424DXQ5xmIMaDSSqktZ52T2u6uJAAvcYA4nZZntJ2qFWn3dPUH4j0GsBUN7ib6p8R04AbBQyVvjx6cHLz9vEJK4hdBWzkcXVxCDCEIQkIQhAdCJXEIPaRSqqzs9VStdCk0MQc3aPb/lZZ479Onj5de2xsCGiXQAOZhaj/AKpRoMBDg55G42bPAdeq8mdfvcZc4n6DyGysba6JjVY5YWOvDmxy8NZeY26od03QrunU8lVUHRrP7J+6xoUtGwX8eIb59eijq2vJ+rn+NayM5DeUmPVV1xihrgsBDZ1bOm2onziPVZuteOe6XGSVLsgQQU+qZnte4JcBrstSWkcDp6ovzOYt4OMeSLlzX05IILGkg9PwwOEqtp4mNR6bg/RLrVd5PGz1tiInXgpzcUHNZ+6g6gqPbXondPr4T9mrpp7oNqt6rP1XOpu125qVbXUHdPVqgduJS0vezVPFoCk0b0mNdFmcTu5eQzRo0HXmU2MSeBA0Wv17c3+RMbqtZVxBjNSf76LLYriJrVXPPHYcgNgoj6znGSZTcrTDDq5ubn+wqVyVxC1coQhCAF1cQhQQhCCCEIQAhCEDQQhCAEunVI2MJEpSVOXXo/8Ax9T8R9ym313EkkkkmSSZJJ3JPEpC4UtH2p+neEb6+yV/1J/Ax5KKhHWK+zL9XOF4i4vMmf5bx0+GRp5iVX29zlfJGYTJaZg9DCl4LbFxeQJDabi7oCQ3N/uCr6g1S/srb7KfcE/P25JsO5LhXEyuVqZSv4HGePLzRWxR7hGw6fuoYQQl1i/ty1rYQhCtmEIQgqELiIQTqFyEQgOoXVxLaghCEwEIQgBCEIAQhCAEIQgBEoQgBCEIJPw2rGbU/A6I01jSeih1HSZUuxtXPzFgmGkv6Abny29xzCh1BqpntX9EoQhUQldlcQgBCEIAQhCAEIQgBCEIAlCEIAQuEriC2UhcC6gghCEGEIQgwhCEAIQhACEIQFlh1++kDlHxgt235jz+nqZgVviPDorXBMVFFtQZcwqMc106ZRp4mHg/TQqpqbqZPI340ShCFQCEIQAhCEAIQhACEIQAhCEAIQhAN5koJLUsISAF1CEGEIQgBCEIMIQhACEIQAhCEBKtabS10zMeHlPGVGdulMqQkFKAIQhMBCEIAQhCAEIQgBCEIAQhCAEIQgEMS0IQUCEISMIQhMqEIQgBCEIMIQhACEIQAhCEAIQhACEIQAhCEAIQhACEIQAhCEAIQhAf/9k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71690" name="AutoShape 11" descr="data:image/jpeg;base64,/9j/4AAQSkZJRgABAQAAAQABAAD/2wCEAAkGBhMSEBUUEhQVFBQUFBQUEBQVFRQUFBQUFBQVFRQQFBQXHSYeFxkjGRQUHy8gIycpLCwsFR4xNTAqNSYrLCkBCQoKDgwOGg8PGCokHBwpKSkpLCwpKSkpLCwpLCksKSksKSkpKSwpKSkpLCkpKSkpKSksKSwpKS4sLCkpKTUpKf/AABEIANcA6gMBIgACEQEDEQH/xAAcAAABBQEBAQAAAAAAAAAAAAAAAgMEBQYBBwj/xAA+EAABAwIEAwYDBgQFBQEAAAABAAIRAwQFEiExQVFhBhMicYGRMqGxB0JSYsHRFCNy8BYzkqLhFUNTgrIX/8QAGQEAAwEBAQAAAAAAAAAAAAAAAAECAwQF/8QAIxEBAQACAgIDAAIDAAAAAAAAAAECEQMSITEEE1EiQRRhcf/aAAwDAQACEQMRAD8A8azLhlW7bJo3QWNHJa/XS7KgsK7TbqrV2XkoNdkajZK4aOXbrQnaaZpuTzUShNovUpqg0nKaxdGNKnWpTnphz0w6si5FpMNRNuqyo3ermdTcj0eJRnTBKTmUXIz7npMpLTpOvDy4zK4lLsWHJRKRK4+or2g4So1Z0LhrJipUU5ZHITUqKOTJgLtQp+3AaJO5WXtTtvh55KeLMgKHTvDOmysqd2CF0YTFF2acVXXI1U6vrsoVVhTyERCxJ2UhscV19ILnuLTaMShdLdVyFBpYqPdtK4abuKvKTGNCYq1AV0dP9o2h0COKRc0wQYVlRtmuU+lhzI2VddwtsmNN1JY9aGpgdJ/NpVHiGFPonXVvBw2WNxuJy7KY5TqD1VUainW9XVXjkdicWAhRatspAch1SFd8krn0yEw55VoXAhRKtus8oaMKqHVE6aASDRUWGVTu3BhbpBIJ0EyJjXcbrgrJPdH0SIUy6UWay4XpOVDlW0aIL0hzkOTltal5gCUvZmRTLjoFZ0cEqOG0DhwWiwzAm0xJEu+QU2qw8Fvhx/rLLP8AGRfgzxwS6eGkbq9ruIUV1yteshbtQP4aE3UAU+oQQqu43SpxAuGQUxnUmq5RXLlz8NY5KJQiVnTWzKxKcaBxVeKkBdpOLiumXaGgtCOCvLKyJUPAcLLoJW2wnB31XZKLcxEZ3HRjP6jz6DVXbpPtVUcIB4JF32Za8EGQD/ey9Bb9nRcPHWqdcuVg9oP1R/8AlFr991Vx61XR/thZXlOY14ziPYV7QTTObpEFZx9J9MkOBBG4Oi+jh9l1qPh71vIiq/8AUqPif2T21ZuVzqk8HS0uHqW6rO2NNPAKN2njVkL0jEvsFeCTQuWnkKjC3/c0n6LJYz9muIWoLnUTUYNS6iRUAHMtHiHsjuNM+10JwvlRO+5rra6fYaPlNuShUCQ8pbGmgwaxoPtajn1WteGvGUnxOccvdNpt0lxh3EjyjXOPOq6X6Js1OahVcJTb3Lr3pACNlp1jZK12C4eKbQT8TtR0CzeGWpqVGtA3K9EscM1k6nkrwursssdwUaUhLNEKeKAjUtHqEk2s7EHyIXRM4yuCivaQ5KlvLM7ham4syeCr7i3Ldwr7QpGOqve06ph1ad1ory0zCYVFdW2UqLVxCLk1Val1WpsuWGVXIQhC7CzBRKs8LpCdVWNVjhtTxQtMPFKvYOw/ZxtZgdUJDJgAGM0b67xw06r1fDbGnTYG02hrRsAI9V5H2Gx9jKIzO0AmOXSPc+q9LwWo+owPJyyJa3TQcJ6rO8natrw9cdris+Fn8axUsaSNcu4V3XqwNeWq887RX5D3j0P9+Sy5MtRp8fj7VfYb2hc5gJO+w4qxpYkSV5zb3L2NEFWFvjro13WePL48unP4/wCN8+7lDa/NY2lj5T9LtAOK0+yVz5fHqB9oH2YU7wOrW4bTuIk7Blbo/k783vzHg15avpVHMqNLXNJa5rhBaRoQRzX0bX7TQ3Q8F5v29wf+MitSb/Pa3+YB/wB1jdiB+No06iOSf2RP0Z6281D1zvSlVLct3CRlVsdFB5SEpdDEtqkACAE4ymVc9nuyte7qBtNhyzD6jgRTYOJJ/QapbVpbdjsHLYqFpc54ijTaJe7m4DgOq9Aw7sPWq63NTumf+KnGbyc/ZvpPmrzBbCjbU4piSAGvqEDM7KIHk3kNvWSrFuJNlPY6VzDuydpSiKTSRxf/ADD7vlW4s2AaAAdAAoVO5G8qPdYsG8UbHTaXc4bSIktafMAqC7Bbd2mRp9Fm8e7QOcA1jiJcBK0ODuhoEy48f1Uzk3dRreLrjumLvsVbvEd2PSR9F5x267Dfw7e8p5jT+8DqWHnPFv09V7UKemuqqcYe3KR78R5ELXvcWXXt4fMd1SUIrZducGFCtmZHd1C4tA+6R8TPLXT24LGv3VWyzcY2WXVcSwmwUpRQE7b1SD6FNLoRsNR2Ue572MHE7Ty1j2Xuf+Jm0g1gMkAT58l87YJiBo1WvG7TK3mE47TfqX69ZlcueVxvh6XBMeSfyvp6S/tGXLK3N731eB958CPOFXXWOgjJS3O7tvRoVp2TohtUOdw2WNyuV8uqYzCWyNFinZxop5mSCAJBWc7qFrcQxPMCB6LPPpEtc6NBuY+SrKTfhPFbMf5oJlJLynhScdmnZLbY1D9wnoA53/yClqrueH6rqrtdJSGO1HOf1U2tZ1BPgPqI+RUU2zp1hvUkfujrkn7cPW1le4BZXFI97SAqHeow5HTvMDQ+yweN/Z3VpAvoO79g1IGlRo/p+96ey1Tq+UxmY/8Apc36SnqN85hkU3kflIP1hazvHNnOOvJqdGTELU4R2HmHXDu7B1yDWoR1GzfXXory6urbvjU7hzKh1JyPnN+ICcs9YXWvp7/zo/MymPm54Cu9qyxmE9rzDsHsqTfBRZP4qnjcfV2g9AFZ2mKM7rI2GNaCGhogDyHBUdGtSIytcSfzOoyOuVlRx+Sdp4VUGoLSDwLmj9VF7NZcKk2GJkEtdq0zr5qFWvXNeROk6eSQcMqjh7EJi4tqvFjvOCfoptrWTHa2p484DdV9TFy53modOyceB9irDBcLmrLhIbw6qLa0mGM8m8RsXubLREagcdFadj8XOeHn4W6ecgLV91TDIgSRqVhMSwh9vXzNPhdJb68Fdlx8s8bOSXGvRqWLNO6oe07wxofT22ePPY+6zVPEXqeyuajXMedC0jyjUH3AVTO5eE5cHTy847d3M92J+85wHSAP1+SxVQalXnanEBVuHZdWs8DOoG59/wBFRErpx8Y6efyWXK2EgJS4uyhk5K7K4hAKaVZ4VWOYQqoKxw06rPP06OC/yb3CrdrolavCLQF4gwJ1JMCOpKyvZqnnIHkvZcI7NUO7GZrHEjWRJ91y8eHavS5uWceP/URrLVhbnPxtLmuLvDA31TlndWldr4gU6canwjjqJjkqnGOyjHVS2kXDT4Rrr0lRrT7OajmEPeGH7uubTmQP3XZJr+nmXLfnbl5d07iqKVoxz4k5s7mMgbuJ3LR0joSmKltTzZX1WuIMZaNNr9eWZ4d7SD0TtDsfcWrn5v51KowseaTi2o1pM/AdTqBtPXdQX4PLgLeq3KAQWvLqTwDw0In5qpE3N3EaVKk05adaY+9UbSnyYN/RUNfGnCMlOqNPFNZ59tIj0WkOBlrYyeZbx/dV1bDyPvFv9SfUpyKpl7miWT/U4uP6D5J8UqcT4mHj4A9vuzKR7FSm2ZPJ3lBSalCPyn1CixXZGuMPcaZd/EUhSG5758g8B3WXvCegBVF4JkBz/wAxY1s+WYuPzCurm1aeU+Wqg0qBccrWl3QAmfQI0Oxujj7qXw94OgqZR8pHyVphnaBtY5X5w7mazWg+bqlRoUOphLgfE1rTyflDv9J1+SZZhxJgPJ6MZ+sJ6K5RsqdnpIbW82inXHvTfU+i7ay9xFJzKjmzmY5pFQf+hDXezHLOW/Z6s0Zmse3873d36g6fVTrHDH17hua4z1dAwMc6q8Bu3jBhoHMuEKusT3q+sabXVg147txALWENLHA6B1N+mbY6ENPDfRaKn2dyuLgAfKRw5E6Fcf2TDy01q73ZGw34Z1MlznEak6cBt6pN5hb/ALlyXgbMqHTyzN16bcd1FmK8eTPfhSYx3lOoAATro2D9FExqxrPo56hDY+Fu59VpaTKriQW5SNWgnM3XRxDuUgddUivgBeD3lT2Gyw6Oucvrfh51ZvMwdVE7YYs+gzu2CDUZq/kDIIHXr1VriWEuo1YnT7p0Puqnt3ZOqWzKw17sZH+TiId76eqWGLX5Gd149V5bWfqU2UqodSkLqjywhCEJCEIQArCw3VeptnUgqM/Tfgv8no/YqiX1mBs7g6dNV7h37WMl0CBqvFOwWPU6Ac8iXaNHQcVZ412yfVJAMN5DcrnwzmMd/Lx3ls/I1d52wYwkUxJ4nn6qDR7W1XO4R81haF7mO6sKFaFFyyt9tcOPCTUj0C27TOnXVTDYtqvLsjI3JlzYnidIWKwy/YDmqGQ0+Fg3e7gDyaOJ9BPC/wAS7RudTEGCRsNlphn1Y8vBM7JIuqGF20w2q9p/K4N/RN4j2ZeRNCsH/krMY8HyfEhY60vDMzrxKvbfHSwSXRtA5+Suc1Y5/Exnqmn4RUH+baNcPxUHlp/0un9EhmHUiYbWfSd/47hsDyky35rXUKeYBwGVzhJgxqddRsSu1qUiKjQ4dQCF0S7cNmma/wANuA/yKbncH5nZPMsAn5hQq+GtALX1nO50bZoA8nZIHu5a00KYbDWkt/AS4snnkmPTZcNiSN4HIDKB6BUhiKeFOmKNrTbydWeXu/0M4+pWxwbs93QDrh7XP/AwCnTb001d6mOiQ6kGeIeItBcI12G4CyJ7Rl9Q5zxkTtHAxx9VjycvXw6uH495Jv8AGsxfDLCp/mMZOwc3wn5aH1VY20/hGvqUhTLSMrC0OzgTJLidtgqLEL/ODrJ4KFaY440nskyYG/I6rG8uXl14fGxmrFn/AIge4+J/t+6YucYeHDx6HboeSyF5eOpv5A7cvJOMu3uIk6DUAeSwjss8t9h3aVwgEytRa3rKjQV5dbVDCtrbEi3YrbDPTl5OKZel52hwxmbNEg/VZ/HcKzWlVjTOamS3rGsfJTa+PgsLTvw81W4vi4ZbuceDXH5T9VcylrDPHLWq8RuGwU0na9TMSU0t3HfYXF1CCCEIQQS6dSEhCKcul5heI5VbUrueKyFN5GynUMRI0XPePz4duHPuarVU6oGs+adON6QNllRdudufRTKFZZ3Gx1YZr22vTmklaFl6XALKW7Sr6yadNDP96KNNuy3tXE7D1V3htq0fzq3wt1aHffPDT8PTj5Sq+2oBkGpp+Xl/V+yRjmKZmANdI0PAO1G+WZAgxPXqntFxtWje2T3VDrp/cK/s+1QPhdofqvMLQwZVs2/AbqQAN3HYeQ4lOZVOXHhZrT0f+LHxZiG76clWX3aoN8FMZpnrM/VZ7GO1VM0WU6JJ4VP6QIiefHTkqCji2UzM/i5/8hXny31GPD8aTeWUaG9rvDg4uLSdiDGU8NRssti9clxOztS4DQHm9vLqPUdLa5xdrqRkjbTz4Qqy7pioJG41HnCx27MdKwYrUywCB14qVhzo4qguc1NxG3GP2P6KZY4hm0PoUy8Re17YVAQQIVLcNfRP4m/MdRzVlb3sCF24qBwQezdpfhwBBlTBdRrKzr7aKgyGJPi5ecc0jG7424DXQ5xmIMaDSSqktZ52T2u6uJAAvcYA4nZZntJ2qFWn3dPUH4j0GsBUN7ib6p8R04AbBQyVvjx6cHLz9vEJK4hdBWzkcXVxCDCEIQkIQhAdCJXEIPaRSqqzs9VStdCk0MQc3aPb/lZZ479Onj5de2xsCGiXQAOZhaj/AKpRoMBDg55G42bPAdeq8mdfvcZc4n6DyGysba6JjVY5YWOvDmxy8NZeY26od03QrunU8lVUHRrP7J+6xoUtGwX8eIb59eijq2vJ+rn+NayM5DeUmPVV1xihrgsBDZ1bOm2onziPVZuteOe6XGSVLsgQQU+qZnte4JcBrstSWkcDp6ovzOYt4OMeSLlzX05IILGkg9PwwOEqtp4mNR6bg/RLrVd5PGz1tiInXgpzcUHNZ+6g6gqPbXondPr4T9mrpp7oNqt6rP1XOpu125qVbXUHdPVqgduJS0vezVPFoCk0b0mNdFmcTu5eQzRo0HXmU2MSeBA0Wv17c3+RMbqtZVxBjNSf76LLYriJrVXPPHYcgNgoj6znGSZTcrTDDq5ubn+wqVyVxC1coQhCAF1cQhQQhCCCEIQAhCEDQQhCAEunVI2MJEpSVOXXo/8Ax9T8R9ym313EkkkkmSSZJJ3JPEpC4UtH2p+neEb6+yV/1J/Ax5KKhHWK+zL9XOF4i4vMmf5bx0+GRp5iVX29zlfJGYTJaZg9DCl4LbFxeQJDabi7oCQ3N/uCr6g1S/srb7KfcE/P25JsO5LhXEyuVqZSv4HGePLzRWxR7hGw6fuoYQQl1i/ty1rYQhCtmEIQgqELiIQTqFyEQgOoXVxLaghCEwEIQgBCEIAQhCAEIQgBEoQgBCEIJPw2rGbU/A6I01jSeih1HSZUuxtXPzFgmGkv6Abny29xzCh1BqpntX9EoQhUQldlcQgBCEIAQhCAEIQgBCEIAlCEIAQuEriC2UhcC6gghCEGEIQgwhCEAIQhACEIQFlh1++kDlHxgt235jz+nqZgVviPDorXBMVFFtQZcwqMc106ZRp4mHg/TQqpqbqZPI340ShCFQCEIQAhCEAIQhACEIQAhCEAIQhAN5koJLUsISAF1CEGEIQgBCEIMIQhACEIQAhCEBKtabS10zMeHlPGVGdulMqQkFKAIQhMBCEIAQhCAEIQgBCEIAQhCAEIQgEMS0IQUCEISMIQhMqEIQgBCEIMIQhACEIQAhCEAIQhACEIQAhCEAIQhACEIQAhCEAIQhAf/9k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2" name="Rectângulo 1"/>
          <p:cNvSpPr/>
          <p:nvPr/>
        </p:nvSpPr>
        <p:spPr>
          <a:xfrm>
            <a:off x="3646175" y="1107035"/>
            <a:ext cx="5163464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TRAZEMOS AO TEU ALTAR</a:t>
            </a:r>
          </a:p>
          <a:p>
            <a:pPr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A OFERTA DESTE DIA</a:t>
            </a:r>
          </a:p>
          <a:p>
            <a:pPr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PARA, SENHOR, O VIVERMOS</a:t>
            </a:r>
          </a:p>
          <a:p>
            <a:pPr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EM AMOR E ALEGRIA.</a:t>
            </a:r>
          </a:p>
          <a:p>
            <a:pPr>
              <a:spcAft>
                <a:spcPts val="0"/>
              </a:spcAft>
              <a:defRPr/>
            </a:pPr>
            <a:endParaRPr lang="pt-PT" sz="2200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</a:endParaRPr>
          </a:p>
          <a:p>
            <a:pPr>
              <a:spcAft>
                <a:spcPts val="0"/>
              </a:spcAft>
              <a:defRPr/>
            </a:pP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1.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Aceita o nosso 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trabalho,</a:t>
            </a:r>
            <a:endParaRPr lang="pt-PT" sz="22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</a:endParaRPr>
          </a:p>
          <a:p>
            <a:pPr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   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nossa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alegria e tristeza:</a:t>
            </a:r>
          </a:p>
          <a:p>
            <a:pPr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   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faz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com eles o fermento</a:t>
            </a:r>
          </a:p>
          <a:p>
            <a:pPr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   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para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o pão da Tua mesa.</a:t>
            </a:r>
          </a:p>
          <a:p>
            <a:pPr>
              <a:spcAft>
                <a:spcPts val="0"/>
              </a:spcAft>
              <a:defRPr/>
            </a:pPr>
            <a:endParaRPr lang="pt-PT" sz="22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</a:endParaRPr>
          </a:p>
          <a:p>
            <a:pPr>
              <a:spcAft>
                <a:spcPts val="0"/>
              </a:spcAft>
              <a:defRPr/>
            </a:pP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2.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Aceita tudo o que somos</a:t>
            </a:r>
          </a:p>
          <a:p>
            <a:pPr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   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-humilde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e singela oferta-</a:t>
            </a:r>
          </a:p>
          <a:p>
            <a:pPr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   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e,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ao Teu 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amor,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guardaremos</a:t>
            </a:r>
          </a:p>
          <a:p>
            <a:pPr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   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nossa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alma sempre aberta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.</a:t>
            </a:r>
            <a:endParaRPr lang="pt-PT" sz="22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</a:endParaRPr>
          </a:p>
        </p:txBody>
      </p:sp>
      <p:sp>
        <p:nvSpPr>
          <p:cNvPr id="13" name="WordArt 3"/>
          <p:cNvSpPr>
            <a:spLocks noChangeArrowheads="1" noChangeShapeType="1"/>
          </p:cNvSpPr>
          <p:nvPr/>
        </p:nvSpPr>
        <p:spPr bwMode="auto">
          <a:xfrm rot="20467259">
            <a:off x="604010" y="1238969"/>
            <a:ext cx="2859822" cy="44091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Ofertório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8519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507358" y="601008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505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506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506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Orai, irmãos, para que o meu e vosso sacrifício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seja aceite por Deus Pai todo-poderoso.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Receba o Senhor por tuas mãos este Sacrifício, 	para glória do Seu nome,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96805" y="6079514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8519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608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 Senhor esteja convosco.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Ele está no meio de nós.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Corações ao alto.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nosso coração está em Deus.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Dêmos graças ao Senhor nosso Deus.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É nosso dever, é nossa salvação.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8519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2338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1095375"/>
            <a:ext cx="3168650" cy="3125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2339" name="Picture 11" descr="http://3.bp.blogspot.com/_X6YAYCS141Y/TFIuqXMFzeI/AAAAAAAACBY/lRjWu7zy5R8/S730/r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245" y="3082948"/>
            <a:ext cx="3487683" cy="324036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2340" name="Line 3"/>
          <p:cNvSpPr>
            <a:spLocks noChangeShapeType="1"/>
          </p:cNvSpPr>
          <p:nvPr/>
        </p:nvSpPr>
        <p:spPr bwMode="auto">
          <a:xfrm flipV="1">
            <a:off x="492447" y="827088"/>
            <a:ext cx="8180066" cy="24858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2341" name="Line 5"/>
          <p:cNvSpPr>
            <a:spLocks noChangeShapeType="1"/>
          </p:cNvSpPr>
          <p:nvPr/>
        </p:nvSpPr>
        <p:spPr bwMode="auto">
          <a:xfrm flipV="1">
            <a:off x="827087" y="1340767"/>
            <a:ext cx="2016721" cy="1872208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6262" name="Rectangle 6"/>
          <p:cNvSpPr>
            <a:spLocks noChangeArrowheads="1"/>
          </p:cNvSpPr>
          <p:nvPr/>
        </p:nvSpPr>
        <p:spPr bwMode="auto">
          <a:xfrm>
            <a:off x="2476501" y="1233783"/>
            <a:ext cx="6487987" cy="508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 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Santo, Santo, Santo,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  Senhor Deus do Universo.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O céu e a terra proclamam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a Vossa glória.</a:t>
            </a:r>
            <a:r>
              <a:rPr kumimoji="0" lang="pt-PT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		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Hossana nas alturas!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Bendito O que vem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em nome do Senhor.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		Hossana nas alturas!</a:t>
            </a: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 rot="19057521">
            <a:off x="178029" y="1801752"/>
            <a:ext cx="2829333" cy="4614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Santo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8520632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125538"/>
            <a:ext cx="8208962" cy="5399087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    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[ </a:t>
            </a:r>
            <a:r>
              <a:rPr lang="pt-PT" sz="19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900" b="1" i="1" u="sng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9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]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b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(1ª)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da fé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</a:t>
            </a:r>
            <a:r>
              <a:rPr lang="pt-PT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P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Anunciamos, Senhor, a Vossa morte,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proclamamos a Vossa Ressurreição.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Vinde, Senhor Jesus!</a:t>
            </a:r>
            <a:r>
              <a:rPr lang="pt-P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</a:t>
            </a: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(2ª) 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admirável da nossa fé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b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Quando comemos deste pão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e bebemos deste cálice,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anunciamos, Senhor, a Vossa morte,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esperando a Vossa vinda gloriosa.</a:t>
            </a:r>
            <a:r>
              <a:rPr lang="pt-PT" sz="2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</a:t>
            </a: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(3ª)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da fé para a salvação do mundo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Glória a Vós que morrestes na cruz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e agora viveis para sempre.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Salvador do mundo, salvai-nos!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Vinde, Senhor Jesus!</a:t>
            </a: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1866900" y="1335088"/>
            <a:ext cx="2665413" cy="0"/>
          </a:xfrm>
          <a:prstGeom prst="line">
            <a:avLst/>
          </a:prstGeom>
          <a:noFill/>
          <a:ln w="28575">
            <a:solidFill>
              <a:schemeClr val="accent1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</a:endParaRPr>
          </a:p>
        </p:txBody>
      </p:sp>
      <p:sp>
        <p:nvSpPr>
          <p:cNvPr id="77828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77829" name="Line 6"/>
          <p:cNvSpPr>
            <a:spLocks noChangeShapeType="1"/>
          </p:cNvSpPr>
          <p:nvPr/>
        </p:nvSpPr>
        <p:spPr bwMode="auto">
          <a:xfrm>
            <a:off x="2700338" y="2852738"/>
            <a:ext cx="2665412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77830" name="Line 7"/>
          <p:cNvSpPr>
            <a:spLocks noChangeShapeType="1"/>
          </p:cNvSpPr>
          <p:nvPr/>
        </p:nvSpPr>
        <p:spPr bwMode="auto">
          <a:xfrm>
            <a:off x="3851275" y="4724400"/>
            <a:ext cx="2665413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77832" name="Raio 9"/>
          <p:cNvSpPr>
            <a:spLocks noChangeArrowheads="1"/>
          </p:cNvSpPr>
          <p:nvPr/>
        </p:nvSpPr>
        <p:spPr bwMode="auto">
          <a:xfrm rot="-5758268">
            <a:off x="846932" y="2174081"/>
            <a:ext cx="95250" cy="579437"/>
          </a:xfrm>
          <a:prstGeom prst="lightningBolt">
            <a:avLst/>
          </a:prstGeom>
          <a:solidFill>
            <a:srgbClr val="99FF66"/>
          </a:solidFill>
          <a:ln w="9525" algn="ctr">
            <a:solidFill>
              <a:srgbClr val="99CCFF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1" name="WordArt 3"/>
          <p:cNvSpPr>
            <a:spLocks noChangeArrowheads="1" noChangeShapeType="1" noTextEdit="1"/>
          </p:cNvSpPr>
          <p:nvPr/>
        </p:nvSpPr>
        <p:spPr bwMode="auto">
          <a:xfrm>
            <a:off x="1861572" y="936065"/>
            <a:ext cx="2736304" cy="42076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 smtClean="0">
                <a:ln w="11430"/>
                <a:solidFill>
                  <a:srgbClr val="33CC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- Aclamações -</a:t>
            </a:r>
            <a:endParaRPr lang="pt-PT" sz="3600" kern="10" baseline="0" dirty="0">
              <a:ln w="11430"/>
              <a:solidFill>
                <a:srgbClr val="33CC33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0527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7339495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13550" y="4397375"/>
            <a:ext cx="2376488" cy="1617663"/>
          </a:xfrm>
        </p:spPr>
      </p:pic>
      <p:sp>
        <p:nvSpPr>
          <p:cNvPr id="57347" name="WordArt 8"/>
          <p:cNvSpPr>
            <a:spLocks noChangeArrowheads="1" noChangeShapeType="1" noTextEdit="1"/>
          </p:cNvSpPr>
          <p:nvPr/>
        </p:nvSpPr>
        <p:spPr bwMode="auto">
          <a:xfrm>
            <a:off x="7786688" y="4214813"/>
            <a:ext cx="433387" cy="503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1841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blurRad="63500" algn="tl" rotWithShape="0">
                    <a:srgbClr val="000000">
                      <a:alpha val="70000"/>
                    </a:srgbClr>
                  </a:outerShdw>
                </a:effectLst>
                <a:latin typeface="Arial Black" panose="020B0A04020102020204" pitchFamily="34" charset="0"/>
              </a:rPr>
              <a:t>P</a:t>
            </a:r>
          </a:p>
        </p:txBody>
      </p:sp>
      <p:sp>
        <p:nvSpPr>
          <p:cNvPr id="57349" name="WordArt 10"/>
          <p:cNvSpPr>
            <a:spLocks noChangeArrowheads="1" noChangeShapeType="1" noTextEdit="1"/>
          </p:cNvSpPr>
          <p:nvPr/>
        </p:nvSpPr>
        <p:spPr bwMode="auto">
          <a:xfrm>
            <a:off x="7858125" y="5572125"/>
            <a:ext cx="503238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1841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blurRad="63500" algn="tl" rotWithShape="0">
                    <a:srgbClr val="000000">
                      <a:alpha val="70000"/>
                    </a:srgbClr>
                  </a:outerShdw>
                </a:effectLst>
                <a:latin typeface="Arial Black" panose="020B0A04020102020204" pitchFamily="34" charset="0"/>
              </a:rPr>
              <a:t>E</a:t>
            </a:r>
          </a:p>
        </p:txBody>
      </p:sp>
      <p:sp>
        <p:nvSpPr>
          <p:cNvPr id="4" name="WordArt 21"/>
          <p:cNvSpPr>
            <a:spLocks noChangeArrowheads="1" noChangeShapeType="1" noTextEdit="1"/>
          </p:cNvSpPr>
          <p:nvPr/>
        </p:nvSpPr>
        <p:spPr bwMode="auto">
          <a:xfrm>
            <a:off x="683568" y="548680"/>
            <a:ext cx="7677794" cy="273630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lnSpc>
                <a:spcPts val="4000"/>
              </a:lnSpc>
              <a:defRPr/>
            </a:pP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  <a:cs typeface="+mn-cs"/>
              </a:rPr>
              <a:t>Domingo </a:t>
            </a:r>
            <a:r>
              <a:rPr lang="pt-PT" sz="3600" kern="10" baseline="0" dirty="0" smtClean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  <a:cs typeface="+mn-cs"/>
              </a:rPr>
              <a:t>8 </a:t>
            </a: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  <a:cs typeface="+mn-cs"/>
              </a:rPr>
              <a:t>do</a:t>
            </a:r>
          </a:p>
          <a:p>
            <a:pPr algn="ctr">
              <a:lnSpc>
                <a:spcPts val="4000"/>
              </a:lnSpc>
              <a:defRPr/>
            </a:pP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  <a:cs typeface="+mn-cs"/>
              </a:rPr>
              <a:t>Tempo Comum</a:t>
            </a:r>
          </a:p>
        </p:txBody>
      </p:sp>
      <p:sp>
        <p:nvSpPr>
          <p:cNvPr id="57351" name="Text Box 16"/>
          <p:cNvSpPr txBox="1">
            <a:spLocks noChangeArrowheads="1"/>
          </p:cNvSpPr>
          <p:nvPr/>
        </p:nvSpPr>
        <p:spPr bwMode="auto">
          <a:xfrm>
            <a:off x="395537" y="3473450"/>
            <a:ext cx="6337052" cy="225908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altLang="pt-PT" sz="2200" baseline="0" dirty="0">
                <a:latin typeface="Arial" panose="020B0604020202020204" pitchFamily="34" charset="0"/>
              </a:rPr>
              <a:t>- </a:t>
            </a:r>
            <a:r>
              <a:rPr lang="pt-PT" altLang="pt-PT" sz="2200" baseline="0" dirty="0" smtClean="0">
                <a:latin typeface="Arial" panose="020B0604020202020204" pitchFamily="34" charset="0"/>
              </a:rPr>
              <a:t>A </a:t>
            </a:r>
            <a:r>
              <a:rPr lang="pt-PT" altLang="pt-PT" sz="2200" i="1" baseline="0" dirty="0" smtClean="0">
                <a:latin typeface="Arial" panose="020B0604020202020204" pitchFamily="34" charset="0"/>
              </a:rPr>
              <a:t>Aliança</a:t>
            </a:r>
            <a:r>
              <a:rPr lang="pt-PT" altLang="pt-PT" sz="2200" baseline="0" dirty="0" smtClean="0">
                <a:latin typeface="Arial" panose="020B0604020202020204" pitchFamily="34" charset="0"/>
              </a:rPr>
              <a:t> </a:t>
            </a:r>
            <a:r>
              <a:rPr lang="pt-PT" altLang="pt-PT" sz="2200" i="1" baseline="0" dirty="0" smtClean="0">
                <a:latin typeface="Arial" panose="020B0604020202020204" pitchFamily="34" charset="0"/>
              </a:rPr>
              <a:t>(“nupcial”) </a:t>
            </a:r>
            <a:r>
              <a:rPr lang="pt-PT" altLang="pt-PT" sz="2200" baseline="0" dirty="0" smtClean="0">
                <a:latin typeface="Arial" panose="020B0604020202020204" pitchFamily="34" charset="0"/>
              </a:rPr>
              <a:t>que propõe Jesus... é </a:t>
            </a:r>
            <a:r>
              <a:rPr lang="pt-PT" altLang="pt-PT" sz="2200" i="1" baseline="0" dirty="0" smtClean="0">
                <a:latin typeface="Arial" panose="020B0604020202020204" pitchFamily="34" charset="0"/>
              </a:rPr>
              <a:t>Nova</a:t>
            </a:r>
            <a:r>
              <a:rPr lang="pt-PT" altLang="pt-PT" sz="2200" baseline="0" dirty="0" smtClean="0">
                <a:latin typeface="Arial" panose="020B0604020202020204" pitchFamily="34" charset="0"/>
              </a:rPr>
              <a:t> para o Homem </a:t>
            </a:r>
            <a:r>
              <a:rPr lang="pt-PT" altLang="pt-PT" sz="2200" i="1" baseline="0" dirty="0" smtClean="0">
                <a:latin typeface="Arial" panose="020B0604020202020204" pitchFamily="34" charset="0"/>
              </a:rPr>
              <a:t>Novo.</a:t>
            </a:r>
            <a:r>
              <a:rPr lang="pt-PT" altLang="pt-PT" sz="2200" baseline="0" dirty="0" smtClean="0">
                <a:latin typeface="Arial" panose="020B0604020202020204" pitchFamily="34" charset="0"/>
              </a:rPr>
              <a:t> </a:t>
            </a:r>
            <a:r>
              <a:rPr lang="pt-PT" altLang="pt-PT" sz="2200" b="0" i="1" baseline="0" dirty="0">
                <a:latin typeface="Arial" panose="020B0604020202020204" pitchFamily="34" charset="0"/>
              </a:rPr>
              <a:t>[3ªL</a:t>
            </a:r>
            <a:r>
              <a:rPr lang="pt-PT" altLang="pt-PT" sz="2200" b="0" i="1" baseline="0" dirty="0" smtClean="0">
                <a:latin typeface="Arial" panose="020B0604020202020204" pitchFamily="34" charset="0"/>
              </a:rPr>
              <a:t>./ Evang.</a:t>
            </a:r>
            <a:r>
              <a:rPr lang="pt-PT" altLang="pt-PT" sz="2200" b="0" baseline="0" dirty="0" smtClean="0">
                <a:latin typeface="Arial" panose="020B0604020202020204" pitchFamily="34" charset="0"/>
              </a:rPr>
              <a:t>- </a:t>
            </a:r>
            <a:r>
              <a:rPr lang="pt-PT" altLang="pt-PT" sz="2200" baseline="0" dirty="0" smtClean="0">
                <a:latin typeface="Arial" panose="020B0604020202020204" pitchFamily="34" charset="0"/>
              </a:rPr>
              <a:t>Mc 2</a:t>
            </a:r>
            <a:r>
              <a:rPr lang="pt-PT" altLang="pt-PT" sz="2200" b="0" i="1" baseline="0" dirty="0" smtClean="0">
                <a:latin typeface="Arial" panose="020B0604020202020204" pitchFamily="34" charset="0"/>
              </a:rPr>
              <a:t>]</a:t>
            </a:r>
            <a:r>
              <a:rPr lang="pt-PT" altLang="pt-PT" sz="2200" baseline="0" dirty="0" smtClean="0">
                <a:latin typeface="Arial" panose="020B0604020202020204" pitchFamily="34" charset="0"/>
              </a:rPr>
              <a:t> </a:t>
            </a:r>
            <a:endParaRPr lang="pt-PT" altLang="pt-PT" sz="2200" baseline="0" dirty="0">
              <a:latin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altLang="pt-PT" sz="2200" baseline="0" dirty="0">
                <a:latin typeface="Arial" panose="020B0604020202020204" pitchFamily="34" charset="0"/>
              </a:rPr>
              <a:t>- </a:t>
            </a:r>
            <a:r>
              <a:rPr lang="pt-PT" altLang="pt-PT" sz="2200" baseline="0" dirty="0" smtClean="0">
                <a:latin typeface="Arial" panose="020B0604020202020204" pitchFamily="34" charset="0"/>
              </a:rPr>
              <a:t>Deus – já no AT – “sonhava” a Sua Aliança como «Aliança Esponsal»… </a:t>
            </a:r>
            <a:r>
              <a:rPr lang="pt-PT" altLang="pt-PT" sz="2200" b="0" i="1" baseline="0" dirty="0" smtClean="0">
                <a:latin typeface="Arial" panose="020B0604020202020204" pitchFamily="34" charset="0"/>
              </a:rPr>
              <a:t>[ 1ª Leit. </a:t>
            </a:r>
            <a:r>
              <a:rPr lang="pt-PT" altLang="pt-PT" sz="2200" b="0" baseline="0" dirty="0">
                <a:latin typeface="Arial" panose="020B0604020202020204" pitchFamily="34" charset="0"/>
              </a:rPr>
              <a:t>/ </a:t>
            </a:r>
            <a:r>
              <a:rPr lang="pt-PT" altLang="pt-PT" sz="2200" baseline="0" dirty="0" smtClean="0">
                <a:latin typeface="Arial" panose="020B0604020202020204" pitchFamily="34" charset="0"/>
              </a:rPr>
              <a:t>Os 2 </a:t>
            </a:r>
            <a:r>
              <a:rPr lang="pt-PT" altLang="pt-PT" sz="2200" b="0" i="1" baseline="0" dirty="0" smtClean="0">
                <a:latin typeface="Arial" panose="020B0604020202020204" pitchFamily="34" charset="0"/>
              </a:rPr>
              <a:t>]</a:t>
            </a:r>
            <a:endParaRPr lang="pt-PT" altLang="pt-PT" sz="2200" b="0" i="1" baseline="0" dirty="0">
              <a:latin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altLang="pt-PT" sz="2200" baseline="0" dirty="0">
                <a:latin typeface="Arial" panose="020B0604020202020204" pitchFamily="34" charset="0"/>
              </a:rPr>
              <a:t>- </a:t>
            </a:r>
            <a:r>
              <a:rPr lang="pt-PT" altLang="pt-PT" sz="2200" baseline="0" dirty="0" smtClean="0">
                <a:latin typeface="Arial" panose="020B0604020202020204" pitchFamily="34" charset="0"/>
              </a:rPr>
              <a:t>E a </a:t>
            </a:r>
            <a:r>
              <a:rPr lang="pt-PT" altLang="pt-PT" sz="2200" i="1" baseline="0" dirty="0" smtClean="0">
                <a:latin typeface="Arial" panose="020B0604020202020204" pitchFamily="34" charset="0"/>
              </a:rPr>
              <a:t>Nova Aliança </a:t>
            </a:r>
            <a:r>
              <a:rPr lang="pt-PT" altLang="pt-PT" sz="2200" baseline="0" dirty="0" smtClean="0">
                <a:latin typeface="Arial" panose="020B0604020202020204" pitchFamily="34" charset="0"/>
              </a:rPr>
              <a:t>é sempre no </a:t>
            </a:r>
            <a:r>
              <a:rPr lang="pt-PT" altLang="pt-PT" sz="2200" i="1" baseline="0" dirty="0" smtClean="0">
                <a:latin typeface="Arial" panose="020B0604020202020204" pitchFamily="34" charset="0"/>
              </a:rPr>
              <a:t>Espírito de Vida</a:t>
            </a:r>
            <a:r>
              <a:rPr lang="pt-PT" altLang="pt-PT" sz="2200" baseline="0" dirty="0" smtClean="0">
                <a:latin typeface="Arial" panose="020B0604020202020204" pitchFamily="34" charset="0"/>
              </a:rPr>
              <a:t>, não na “letra morta”</a:t>
            </a:r>
            <a:r>
              <a:rPr lang="pt-PT" altLang="pt-PT" sz="2200" i="1" baseline="0" dirty="0" smtClean="0">
                <a:latin typeface="Arial" panose="020B0604020202020204" pitchFamily="34" charset="0"/>
              </a:rPr>
              <a:t>..</a:t>
            </a:r>
            <a:r>
              <a:rPr lang="pt-PT" altLang="pt-PT" sz="2200" baseline="0" dirty="0" smtClean="0">
                <a:latin typeface="Arial" panose="020B0604020202020204" pitchFamily="34" charset="0"/>
              </a:rPr>
              <a:t>. </a:t>
            </a:r>
            <a:r>
              <a:rPr lang="pt-PT" altLang="pt-PT" sz="2200" b="0" i="1" baseline="0" dirty="0" smtClean="0">
                <a:latin typeface="Arial" panose="020B0604020202020204" pitchFamily="34" charset="0"/>
              </a:rPr>
              <a:t>[ </a:t>
            </a:r>
            <a:r>
              <a:rPr lang="pt-PT" altLang="pt-PT" sz="2200" b="0" i="1" baseline="0" dirty="0">
                <a:latin typeface="Arial" panose="020B0604020202020204" pitchFamily="34" charset="0"/>
              </a:rPr>
              <a:t>2ª </a:t>
            </a:r>
            <a:r>
              <a:rPr lang="pt-PT" altLang="pt-PT" sz="2200" b="0" i="1" baseline="0" dirty="0" smtClean="0">
                <a:latin typeface="Arial" panose="020B0604020202020204" pitchFamily="34" charset="0"/>
              </a:rPr>
              <a:t>Leit. </a:t>
            </a:r>
            <a:r>
              <a:rPr lang="pt-PT" altLang="pt-PT" sz="2200" b="0" baseline="0" dirty="0">
                <a:latin typeface="Arial" panose="020B0604020202020204" pitchFamily="34" charset="0"/>
              </a:rPr>
              <a:t>/ </a:t>
            </a:r>
            <a:r>
              <a:rPr lang="pt-PT" altLang="pt-PT" sz="2200" baseline="0" dirty="0">
                <a:latin typeface="Arial" panose="020B0604020202020204" pitchFamily="34" charset="0"/>
              </a:rPr>
              <a:t>2 Cor </a:t>
            </a:r>
            <a:r>
              <a:rPr lang="pt-PT" altLang="pt-PT" sz="2200" baseline="0" dirty="0" smtClean="0">
                <a:latin typeface="Arial" panose="020B0604020202020204" pitchFamily="34" charset="0"/>
              </a:rPr>
              <a:t>3 </a:t>
            </a:r>
            <a:r>
              <a:rPr lang="pt-PT" altLang="pt-PT" sz="2200" b="0" i="1" baseline="0" dirty="0">
                <a:latin typeface="Arial" panose="020B0604020202020204" pitchFamily="34" charset="0"/>
              </a:rPr>
              <a:t>]</a:t>
            </a: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2555776" y="5832108"/>
            <a:ext cx="3312368" cy="5563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B</a:t>
            </a: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)</a:t>
            </a:r>
          </a:p>
        </p:txBody>
      </p:sp>
      <p:sp>
        <p:nvSpPr>
          <p:cNvPr id="10" name="WordArt 7"/>
          <p:cNvSpPr>
            <a:spLocks noChangeArrowheads="1" noChangeShapeType="1" noTextEdit="1"/>
          </p:cNvSpPr>
          <p:nvPr/>
        </p:nvSpPr>
        <p:spPr bwMode="auto">
          <a:xfrm>
            <a:off x="6929439" y="5229200"/>
            <a:ext cx="522881" cy="58044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F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4386" name="Picture 19" descr="http://4.bp.blogspot.com/-OcYjv9QTf3U/TuuvIsdfIYI/AAAAAAAABBo/-sYcn3voMOs/s1600/magnifica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981075"/>
            <a:ext cx="2100262" cy="2578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7" name="Picture 4" descr="http://t3.gstatic.com/images?q=tbn:ANd9GcQOR8FS59EZYg9v2c-QC_aeDDhllFYZoyushN-UdXskMia5_Nx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4143375"/>
            <a:ext cx="2497138" cy="22431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8" name="Picture 11" descr="http://t3.gstatic.com/images?q=tbn:ANd9GcTbPovwDdUKRY-3l0GKCq83ZJla7_w57JpnXKc3Xvijd3oYxDP7_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365625"/>
            <a:ext cx="2438400" cy="20208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9" name="Picture 2" descr="http://3.bp.blogspot.com/_nTfykxtooCU/TKyT7vYuc3I/AAAAAAAAAJo/4PxjX8jwws4/s1600/57%2520Comunidad%2520orando_jpg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4413" y="2781300"/>
            <a:ext cx="4195762" cy="32051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0" name="Picture 15" descr="http://t3.gstatic.com/images?q=tbn:ANd9GcTB5guPMX8FlLHudFu6xL336ILiUmxAw-Qpzm9DSYwUqC0RIDybf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1490663"/>
            <a:ext cx="1636712" cy="2082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1" name="Picture 13" descr="http://t1.gstatic.com/images?q=tbn:ANd9GcSdbZ2V92Kvb2YPCxAjt-W-LvyLlaSKDcCCviWq223cieJYh7R5Tw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690688"/>
            <a:ext cx="1624012" cy="23415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6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99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 rot="20320373">
            <a:off x="1722191" y="2866621"/>
            <a:ext cx="4970084" cy="759619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00FFFF"/>
                </a:solidFill>
                <a:effectLst>
                  <a:glow rad="139700">
                    <a:srgbClr val="6699FF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“Abbá!”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CCECFF"/>
              </a:solidFill>
              <a:effectLst>
                <a:glow rad="139700">
                  <a:srgbClr val="6699FF">
                    <a:satMod val="175000"/>
                    <a:alpha val="40000"/>
                  </a:srgbClr>
                </a:glow>
                <a:outerShdw blurRad="50800" dist="38100" dir="2700000" algn="tl" rotWithShape="0">
                  <a:srgbClr val="F8F8F8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900114" y="1628775"/>
            <a:ext cx="3803650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144396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4397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8" name="Imagem 17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571133" y="3764847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1" name="Imagem 20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897742" y="3603331"/>
            <a:ext cx="1377073" cy="55966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19" name="WordArt 3"/>
          <p:cNvSpPr>
            <a:spLocks noChangeArrowheads="1" noChangeShapeType="1"/>
          </p:cNvSpPr>
          <p:nvPr/>
        </p:nvSpPr>
        <p:spPr bwMode="auto">
          <a:xfrm>
            <a:off x="899593" y="981075"/>
            <a:ext cx="4752528" cy="5543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Pai Nosso …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9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897451" y="608427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6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66543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0467086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5017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5018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5018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Livrai-nos de todo o mal, Senhor  …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         … a vinda gloriosa de Jesus Cristo nosso Salvador.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Vosso é o reino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e o poder e a glória para sempre!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 lvl="1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Amen!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paz do Senhor esteja sempre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080781" y="6021909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8519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54274" name="Picture 10" descr="http://t2.gstatic.com/images?q=tbn:ANd9GcSqMHSFQuTUyWPQ3yfE9VhJ1ink4V-IG__Yl-100tiQCyAtY4sw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1036638"/>
            <a:ext cx="2376487" cy="3616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54276" name="Line 3"/>
          <p:cNvSpPr>
            <a:spLocks noChangeShapeType="1"/>
          </p:cNvSpPr>
          <p:nvPr/>
        </p:nvSpPr>
        <p:spPr bwMode="auto">
          <a:xfrm flipV="1">
            <a:off x="368299" y="836612"/>
            <a:ext cx="8307389" cy="20637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54277" name="Line 5"/>
          <p:cNvSpPr>
            <a:spLocks noChangeShapeType="1"/>
          </p:cNvSpPr>
          <p:nvPr/>
        </p:nvSpPr>
        <p:spPr bwMode="auto">
          <a:xfrm flipV="1">
            <a:off x="1143000" y="1196975"/>
            <a:ext cx="0" cy="3240088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 rot="16200000">
            <a:off x="-783425" y="2595383"/>
            <a:ext cx="3243254" cy="45328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Cordeiro de Deus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2399194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3.bp.blogspot.com/-fxg7xCeHU6g/T8JNLnrV6yI/AAAAAAAADZg/zOMOGy2hhOs/s1600/DIVINO+ESP%C3%8DRITO+SANTO+26.03.1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2" t="23580" b="5546"/>
          <a:stretch/>
        </p:blipFill>
        <p:spPr bwMode="auto">
          <a:xfrm>
            <a:off x="6084168" y="1053207"/>
            <a:ext cx="2377708" cy="29854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795" name="Line 4"/>
          <p:cNvSpPr>
            <a:spLocks noChangeShapeType="1"/>
          </p:cNvSpPr>
          <p:nvPr/>
        </p:nvSpPr>
        <p:spPr bwMode="auto">
          <a:xfrm flipH="1" flipV="1">
            <a:off x="701675" y="1341438"/>
            <a:ext cx="2988000" cy="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79876" name="Line 7"/>
          <p:cNvSpPr>
            <a:spLocks noChangeShapeType="1"/>
          </p:cNvSpPr>
          <p:nvPr/>
        </p:nvSpPr>
        <p:spPr bwMode="auto">
          <a:xfrm>
            <a:off x="500063" y="765175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9510" y="392905"/>
            <a:ext cx="8296814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399386" y="1772816"/>
            <a:ext cx="8236614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lnSpc>
                <a:spcPts val="24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QUEM COMUNGA O PÃO DA VIDA</a:t>
            </a:r>
          </a:p>
          <a:p>
            <a:pPr lvl="1">
              <a:lnSpc>
                <a:spcPts val="2400"/>
              </a:lnSpc>
              <a:spcAft>
                <a:spcPts val="120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CHEGA À TERRA PROMETIDA</a:t>
            </a:r>
            <a:r>
              <a:rPr lang="pt-PT" sz="23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.</a:t>
            </a:r>
            <a:endParaRPr lang="pt-PT" sz="1200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</a:endParaRPr>
          </a:p>
          <a:p>
            <a:pPr>
              <a:lnSpc>
                <a:spcPts val="2400"/>
              </a:lnSpc>
              <a:spcAft>
                <a:spcPts val="0"/>
              </a:spcAft>
              <a:defRPr/>
            </a:pPr>
            <a:r>
              <a:rPr lang="pt-PT" sz="23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1. </a:t>
            </a: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Senhor, eu creio em </a:t>
            </a:r>
            <a:r>
              <a:rPr lang="pt-PT" sz="23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Vós; </a:t>
            </a: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eu creio firmemente</a:t>
            </a:r>
          </a:p>
          <a:p>
            <a:pPr>
              <a:lnSpc>
                <a:spcPts val="2400"/>
              </a:lnSpc>
              <a:spcAft>
                <a:spcPts val="1200"/>
              </a:spcAft>
              <a:defRPr/>
            </a:pP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   </a:t>
            </a:r>
            <a:r>
              <a:rPr lang="pt-PT" sz="23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que </a:t>
            </a: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sois o Rei do Céu, na Hóstia presente</a:t>
            </a:r>
            <a:r>
              <a:rPr lang="pt-PT" sz="23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.</a:t>
            </a:r>
            <a:endParaRPr lang="pt-PT" sz="12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</a:endParaRPr>
          </a:p>
          <a:p>
            <a:pPr>
              <a:lnSpc>
                <a:spcPts val="2400"/>
              </a:lnSpc>
              <a:spcAft>
                <a:spcPts val="0"/>
              </a:spcAft>
              <a:defRPr/>
            </a:pPr>
            <a:r>
              <a:rPr lang="pt-PT" sz="23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2. </a:t>
            </a: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Do Céu nos enviastes o Espírito </a:t>
            </a:r>
            <a:r>
              <a:rPr lang="pt-PT" sz="23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Santo,</a:t>
            </a:r>
            <a:endParaRPr lang="pt-PT" sz="2300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</a:endParaRPr>
          </a:p>
          <a:p>
            <a:pPr>
              <a:lnSpc>
                <a:spcPts val="2400"/>
              </a:lnSpc>
              <a:spcAft>
                <a:spcPts val="120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   </a:t>
            </a:r>
            <a:r>
              <a:rPr lang="pt-PT" sz="23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consolador </a:t>
            </a: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perfeito, alívio em nosso pranto</a:t>
            </a:r>
            <a:r>
              <a:rPr lang="pt-PT" sz="23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.</a:t>
            </a:r>
            <a:endParaRPr lang="pt-PT" sz="1200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</a:endParaRPr>
          </a:p>
          <a:p>
            <a:pPr>
              <a:lnSpc>
                <a:spcPts val="2400"/>
              </a:lnSpc>
              <a:spcAft>
                <a:spcPts val="0"/>
              </a:spcAft>
              <a:defRPr/>
            </a:pPr>
            <a:r>
              <a:rPr lang="pt-PT" sz="23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3. </a:t>
            </a: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Para bem comungar deve a alma estar pura:</a:t>
            </a:r>
          </a:p>
          <a:p>
            <a:pPr>
              <a:lnSpc>
                <a:spcPts val="2400"/>
              </a:lnSpc>
              <a:spcAft>
                <a:spcPts val="1200"/>
              </a:spcAft>
              <a:defRPr/>
            </a:pP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   </a:t>
            </a:r>
            <a:r>
              <a:rPr lang="pt-PT" sz="23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o </a:t>
            </a: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Espírito Santo é fonte de candura</a:t>
            </a:r>
            <a:r>
              <a:rPr lang="pt-PT" sz="23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.</a:t>
            </a:r>
            <a:endParaRPr lang="pt-PT" sz="12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</a:endParaRPr>
          </a:p>
          <a:p>
            <a:pPr>
              <a:lnSpc>
                <a:spcPts val="2400"/>
              </a:lnSpc>
              <a:spcAft>
                <a:spcPts val="0"/>
              </a:spcAft>
              <a:defRPr/>
            </a:pPr>
            <a:r>
              <a:rPr lang="pt-PT" sz="23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4. </a:t>
            </a: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Quando vindes a nós na Hóstia consagrada,</a:t>
            </a:r>
          </a:p>
          <a:p>
            <a:pPr>
              <a:lnSpc>
                <a:spcPts val="2400"/>
              </a:lnSpc>
              <a:spcAft>
                <a:spcPts val="120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   </a:t>
            </a:r>
            <a:r>
              <a:rPr lang="pt-PT" sz="23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do </a:t>
            </a: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Espírito Santo a alma é já morada</a:t>
            </a:r>
            <a:r>
              <a:rPr lang="pt-PT" sz="23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.</a:t>
            </a:r>
            <a:endParaRPr lang="pt-PT" sz="1200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</a:endParaRPr>
          </a:p>
          <a:p>
            <a:pPr>
              <a:lnSpc>
                <a:spcPts val="2400"/>
              </a:lnSpc>
              <a:spcAft>
                <a:spcPts val="0"/>
              </a:spcAft>
              <a:defRPr/>
            </a:pPr>
            <a:r>
              <a:rPr lang="pt-PT" sz="23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5. </a:t>
            </a: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A Santa Eucaristia é o Pão daquela </a:t>
            </a:r>
            <a:r>
              <a:rPr lang="pt-PT" sz="23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Vida</a:t>
            </a:r>
            <a:endParaRPr lang="pt-PT" sz="23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</a:endParaRPr>
          </a:p>
          <a:p>
            <a:pPr>
              <a:lnSpc>
                <a:spcPts val="2400"/>
              </a:lnSpc>
              <a:spcAft>
                <a:spcPts val="0"/>
              </a:spcAft>
              <a:defRPr/>
            </a:pP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   </a:t>
            </a:r>
            <a:r>
              <a:rPr lang="pt-PT" sz="23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que, </a:t>
            </a: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pelo Espírito </a:t>
            </a:r>
            <a:r>
              <a:rPr lang="pt-PT" sz="23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Santo, </a:t>
            </a: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em nós foi </a:t>
            </a:r>
            <a:r>
              <a:rPr lang="pt-PT" sz="23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infundida</a:t>
            </a: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.</a:t>
            </a: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688443" y="908958"/>
            <a:ext cx="3021789" cy="360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Comunhão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8519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WordArt 6"/>
          <p:cNvSpPr>
            <a:spLocks noChangeArrowheads="1" noChangeShapeType="1" noTextEdit="1"/>
          </p:cNvSpPr>
          <p:nvPr/>
        </p:nvSpPr>
        <p:spPr bwMode="auto">
          <a:xfrm>
            <a:off x="1475035" y="5515509"/>
            <a:ext cx="6841381" cy="406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s-ES" sz="2000" kern="10" spc="100" baseline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O ESPÍRITO É QUEM DÁ VIDA!</a:t>
            </a:r>
            <a:endParaRPr lang="es-ES" sz="2000" kern="10" spc="100" baseline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sp>
        <p:nvSpPr>
          <p:cNvPr id="80899" name="Line 9"/>
          <p:cNvSpPr>
            <a:spLocks noChangeShapeType="1"/>
          </p:cNvSpPr>
          <p:nvPr/>
        </p:nvSpPr>
        <p:spPr bwMode="auto">
          <a:xfrm>
            <a:off x="438150" y="765175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611188" y="1628775"/>
            <a:ext cx="6372225" cy="0"/>
          </a:xfrm>
          <a:prstGeom prst="line">
            <a:avLst/>
          </a:prstGeom>
          <a:noFill/>
          <a:ln w="28575">
            <a:solidFill>
              <a:schemeClr val="accent5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05536" y="392905"/>
            <a:ext cx="8228780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251520" y="1987093"/>
            <a:ext cx="864063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1463" lvl="1"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Terminamos esta Eucaristia, convencidos de que os ritos e práticas, as tristezas penitenciais, os sacrifícios que são apenas negação… só podem agradar a Deus se são transformados pelo verdadeiro Amor que faz tudo Novo.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marL="712788" lvl="2">
              <a:defRPr/>
            </a:pP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Por isso, contamos com o Espírito que nos vivifica, para: </a:t>
            </a:r>
            <a:endParaRPr lang="pt-PT" sz="2000" i="1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lvl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</a:t>
            </a:r>
          </a:p>
          <a:p>
            <a:pPr lvl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sabermos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dar com alegria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 todo aquele que precisa…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lvl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acolhermos e amarmos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o irmão desamparado e só…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lvl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darmos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 mão e o sorriso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 quem vive na tristeza…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lvl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deixarmos o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homem velho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 vivermos o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Homem Novo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…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611188" y="1067135"/>
            <a:ext cx="6372225" cy="55687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AÇÃO DE GRAÇAS / </a:t>
            </a: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REFLEXÃO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8519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2.bp.blogspot.com/_NUIU61TFvK0/ShlrZMrGlrI/AAAAAAAACmI/3eX_5G-PVM4/s400/ascen%C3%A7%C3%A3o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563"/>
          <a:stretch/>
        </p:blipFill>
        <p:spPr bwMode="auto">
          <a:xfrm>
            <a:off x="3347864" y="2642549"/>
            <a:ext cx="5184502" cy="323352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868" name="Line 3"/>
          <p:cNvSpPr>
            <a:spLocks noChangeShapeType="1"/>
          </p:cNvSpPr>
          <p:nvPr/>
        </p:nvSpPr>
        <p:spPr bwMode="auto">
          <a:xfrm>
            <a:off x="739593" y="1052736"/>
            <a:ext cx="2484000" cy="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3568" y="1340768"/>
            <a:ext cx="784879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400"/>
              </a:lnSpc>
              <a:spcAft>
                <a:spcPts val="0"/>
              </a:spcAft>
              <a:defRPr/>
            </a:pPr>
            <a:r>
              <a:rPr lang="pt-PT" sz="23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1. </a:t>
            </a: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Alimentados com o Pão da </a:t>
            </a:r>
            <a:r>
              <a:rPr lang="pt-PT" sz="23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vida,</a:t>
            </a:r>
            <a:endParaRPr lang="pt-PT" sz="23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</a:endParaRPr>
          </a:p>
          <a:p>
            <a:pPr>
              <a:lnSpc>
                <a:spcPts val="2400"/>
              </a:lnSpc>
              <a:spcAft>
                <a:spcPts val="0"/>
              </a:spcAft>
              <a:defRPr/>
            </a:pP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   </a:t>
            </a:r>
            <a:r>
              <a:rPr lang="pt-PT" sz="23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agora </a:t>
            </a: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vamos firmes caminhar.</a:t>
            </a:r>
          </a:p>
          <a:p>
            <a:pPr>
              <a:lnSpc>
                <a:spcPts val="2400"/>
              </a:lnSpc>
              <a:spcAft>
                <a:spcPts val="0"/>
              </a:spcAft>
              <a:defRPr/>
            </a:pP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   Pelo Cristo somos </a:t>
            </a:r>
            <a:r>
              <a:rPr lang="pt-PT" sz="23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sustentados,</a:t>
            </a:r>
            <a:endParaRPr lang="pt-PT" sz="23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</a:endParaRPr>
          </a:p>
          <a:p>
            <a:pPr>
              <a:lnSpc>
                <a:spcPts val="2400"/>
              </a:lnSpc>
              <a:spcAft>
                <a:spcPts val="0"/>
              </a:spcAft>
              <a:defRPr/>
            </a:pP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   Ele nos ensina a amar.</a:t>
            </a:r>
          </a:p>
          <a:p>
            <a:pPr>
              <a:lnSpc>
                <a:spcPts val="2400"/>
              </a:lnSpc>
              <a:spcAft>
                <a:spcPts val="0"/>
              </a:spcAft>
              <a:defRPr/>
            </a:pPr>
            <a:endParaRPr lang="pt-PT" sz="2300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</a:endParaRPr>
          </a:p>
          <a:p>
            <a:pPr>
              <a:lnSpc>
                <a:spcPts val="24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SIM, A MINHA MISSA </a:t>
            </a:r>
            <a:endParaRPr lang="pt-PT" sz="2300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</a:endParaRPr>
          </a:p>
          <a:p>
            <a:pPr>
              <a:lnSpc>
                <a:spcPts val="2400"/>
              </a:lnSpc>
              <a:spcAft>
                <a:spcPts val="0"/>
              </a:spcAft>
              <a:defRPr/>
            </a:pPr>
            <a:r>
              <a:rPr lang="pt-PT" sz="23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AGORA </a:t>
            </a: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EU VOU </a:t>
            </a:r>
            <a:r>
              <a:rPr lang="pt-PT" sz="23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VIVER:</a:t>
            </a:r>
            <a:endParaRPr lang="pt-PT" sz="2300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</a:endParaRPr>
          </a:p>
          <a:p>
            <a:pPr>
              <a:lnSpc>
                <a:spcPts val="24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CRISTO, PRESENTE EM MINHA VIDA,</a:t>
            </a:r>
          </a:p>
          <a:p>
            <a:pPr>
              <a:lnSpc>
                <a:spcPts val="24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SERÁ LEVADO AO MEU IRMÃO.</a:t>
            </a:r>
            <a:endParaRPr lang="pt-PT" sz="2300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</a:endParaRPr>
          </a:p>
        </p:txBody>
      </p:sp>
      <p:sp>
        <p:nvSpPr>
          <p:cNvPr id="7" name="WordArt 3"/>
          <p:cNvSpPr>
            <a:spLocks noChangeArrowheads="1" noChangeShapeType="1"/>
          </p:cNvSpPr>
          <p:nvPr/>
        </p:nvSpPr>
        <p:spPr bwMode="auto">
          <a:xfrm>
            <a:off x="739593" y="513877"/>
            <a:ext cx="2537008" cy="4443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Final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6" name="Picture 12" descr="https://segundauniaonews.files.wordpress.com/2011/01/alianc3a7a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4619" y="246231"/>
            <a:ext cx="2627887" cy="196691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encrypted-tbn1.gstatic.com/images?q=tbn:ANd9GcTIzWvMVR5xWx9UJbxw_lw8f_V8O5SVD89DfxAqRZ9qC82TZ9aW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221088"/>
            <a:ext cx="3456384" cy="221405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dayaneresende.com.br/portal/wp-content/uploads/nova_jerusalem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86" r="5078"/>
          <a:stretch/>
        </p:blipFill>
        <p:spPr bwMode="auto">
          <a:xfrm>
            <a:off x="6588224" y="200627"/>
            <a:ext cx="2375350" cy="19919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2.bp.blogspot.com/-naSU-st8OxM/U-0GYZu7JlI/AAAAAAAANCs/ncvT2Cz_paQ/s1600/0_1525380_560119560744518_650947558_n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5"/>
          <a:stretch/>
        </p:blipFill>
        <p:spPr bwMode="auto">
          <a:xfrm>
            <a:off x="5474210" y="3848241"/>
            <a:ext cx="3274254" cy="27421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2.bp.blogspot.com/-G73ko43LEpM/T7buzO8NEWI/AAAAAAAACf8/12Fk7dwFmUY/s1600/x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804"/>
          <a:stretch/>
        </p:blipFill>
        <p:spPr bwMode="auto">
          <a:xfrm>
            <a:off x="211317" y="188640"/>
            <a:ext cx="3280563" cy="23325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8377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58378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58379" name="AutoShape 7" descr="data:image/jpg;base64,/9j/4AAQSkZJRgABAQAAAQABAAD/2wCEAAkGBhQSERUUExQWFRUWGB4aFxgYGBgaHBoeIBsbHBwaHyAcHCceGBojHBgcHy8gJCcpLCwsGB4xNTAqNSYsLCkBCQoKDgwOGg8PGi4kHyQsLiwwLC8sLCwsNCwtLC8sLCwsLCwsLCwsLCkvLCwsLCwsLCwsLCwsLCwsLCwsLCwsLP/AABEIAMUBAAMBIgACEQEDEQH/xAAcAAACAwEBAQEAAAAAAAAAAAAFBgMEBwIAAQj/xABHEAACAQIEAwYDBgMECAUFAAABAhEAAwQSITEFQVEGEyJhcYEykaEHFLHB0fAjQlJicoLhFSQzQ1OSwvEWF2OisiVEVNLi/8QAGgEAAwEBAQEAAAAAAAAAAAAAAgMEAQUABv/EADARAAICAQMDAwIFBAMBAAAAAAECABEDEiExBEFREyJhMoFxscHw8UKh0eEUI5EF/9oADAMBAAIRAxEAPwD4Eqe0gG9QtcAGsCP37Un43toxY91AXkWEk+06VwkxF+J3TkC8x/RalC0k8G7ZMXC3goUwCQCInnvt1p1BpOXEUO8djcMNpMiCpSoobjeLW7IBuMFnbmT6Aa1Fg+1OGuMFFyGPJgR+NDoYi6hahdQ3HKuzoBXFqKkilExoE+xtXWWvCu12oLmkSMCvNUPFsV3Vp7mnhUnXbynymkLBDF4tu+Lse7gqF8IA6gDTyM/OqMSawWuhFO+k0BH2JqS0vSl3g/G2F4WrkhX+Fm/qESs85Mx6eeh/iGOt2FzXGyrt79B8qxlINTwaxZkrioLu9Jlz7QrjOQiIFzwJDEx5wd/QUxcJ46mIkCMyxmHT567zRtidBZEFcitxLJE1KimpFtAEk/WkDi3aa/ibsYdu6tgkIdix/qMaxPL8a8iHJxCZtPzHu5aNQZtaC9neLXrTJYxTZmuTlbeTy15g7awQeVMV2zBrGGk1PA3vK8VIi1426+g+VLJuFIMVh+Y96HvRq3QzG2yrx1FNRol17yliuI2rIButA5ACSfQdPOhH/ju2XhbTlOsDNt05184jhVvYsodTosTy5g+5qDG8HtYS8GIJSRAAIIM7g8jVeNcbUG5Mnya1FjiHsPjUvJnTUdYiuxZJqjwPHJdxPd20ChlJM7yP10+tNpwiqDA1pGUem1CMxHWLMCLhjHOvncmjHd8qr3sORSdcbUEPilWC2m/0FWbd4MAw2NfblqHnXUVIwoiRMAib244kyAWlkZ9Seo6dd9fl1oPhuAu1/ugcqqJLGBA6yOtNHf2sSe/ZIFuQoY6k8iR000HnQThvEct1yTlzEgiNxzX5V0EYqpVRuPziRiDHUx2Ml4twAWrZZLgfWCRBBA6QTrBpq7HYxr2GVm3UlZ8ht+P0oJwPglvEOMmcIWY3dyDEZUGgHM6jlT/hsEEGVFCqNgBA+VTZ39uk8xqrvYmTcRv3cVjbijRpywZgBTG0e/qat8W4FiLYYsyXAAJjQ6c4IHP8aOdpOE27WO/mHf2iZTQqwbfkGB5j18qA4oOYS3iGeRDBjJLFmAU7wdAPKnh7rTsK8RSpsb+Y7dg8S1zCIzawSoPULoP09qZFFU+B8KGGsJaGuUanqTqx9JOnlFXC9crMQXJHEsxXpAM7W1XZTWvAbRXaKaXCJgTtlg3bCuU1iGI/qAMkfSfalPh3HDbtgphbjh/6W0BBggkA66c4Gvy029ctoh71lVSCDmIAiDI89OVZSLqo102ATLmAc3hWZDGAZAXefOrcK2mkiTFxqJuXL3eX8TbVrZRbd0DNn+KNTl9h+FW/tJJKYcA7swiOeUQf31rjs1cu3cQDeDErL5yuUGQqARsDqTp1p4xnC0vW2t3FlWH/AGI8xvRMwx5F+J76lMyfhWBs2nUXrpkiQqhpnkdAYE1GuBfC4nOXJVWU5oJlWaIJ5HyPn0org7S4W8LNxBmtliHIBYzBGXTrrJIEGq/F8McU5VSSV1bXcz4Z84J+ZqjX7tzsZ70/btyJoeLQ9w5C5ibZgddDpWV8ODKyhbgVWSJIGrZWIiZ1zeYnUVrPB7j9wgcEuq7qDy23G+2prJrnBr9svnsXUYmMzIxGvKZAgz1NL6dKDCCcnuEOTddsMLpU3FubABTl/WQB+4p/u6gGsn4Gtz73YdmLFXggk6CCANZnefU1q+9KzrRAjUa72kGSuWSrPdV33FScGN5Er20iqvFrOqGiws61Bxe1ovnXi1bzKB2iT2s4Pae6M6stxwMjAaNEzv4eYBBIJgROxs4lw1pbTgAZfMkkKTz1HvEVz26xuW3ajUhycvUZYPtQxcWLKBboL3LilAS+i22AE6HfTnyArpYhqRSe0kdqYrUCfe2sYzPly5GBidcoEe5ymtfezKgjmAfmKR8dwyznt3Hm4SzHfQJbXMwgaSWyjnoPOmYcd7tLYvkMXMAINR5FRuBtI36UrOdYUgTyHQTvJ8scq5NqedX7tsEAj9PKobViDBqOiNzKbB4gvG4fK01WV+o9KL4qxLxy/GqmLwvQUxTcC6mX375UyBAmD0MGvvB+F/ebrw+VwVYDkV5kEahgY+dVL2JJYifDE/8Au/Q194DxUWMWjk5U+FjvAP6ED5V2tJ0muZzddEDtc13A2LdpMqDKBy+pJ6nnNdYjjCWxmdoHKdP+9Z/xft6WYLZmJ3/q8vT0qK3edl/iXSWeSUzmBB2Czpr5eVc5unPLToYnVthLHbfi1vFMj21cm2CrNsCpgiOe5PzpWs4t0uq6rGVgR0OUyAflTx2awv8ArGVkVlZPhYaTp8jE/Ovna7gVq1cUW7YUMJjU84gE8p/Cqcbqo09oD4Sz0IW4F25S+IdDbO0zmX5wCPl70eumRM1m+KuiwFtgeMjM3RR5+vSm3s7xEvZIPxIYjy3H6e1QZsY+pRtLVGkc2Yx4C5sNh+NUe1na5cIuVfFeYaDkPWNdeQ5+VQ4fE5SKzntdxM3cXd5+LKP8IA/EV7pcQyPR4k3VsUFjvIeJcauX7me7czODpOgE7wPhUfoNabuA8ILIb2HdVvLoVO45RG0SOekjfSkBQP5tzp7/AKU29jccVxKTs1sr/wAkEfJT9K7BQGhOOjlSTL/G+G4rB4b7zdu5bhdVVEgKoysWEDQkkD/kPlV/sn9omdhZxIgmAtwbT0Yfynz2oh9ol4PwzNoWW4kxt8WX8G+tZLaaLkagEeHy00rMmBWFEQlzMDNg7eYJGsAoD94BHclfiGozbfyxO/OKVuzmD7hC18i2W1lzEkHXfc+nlR3ht+ULOc8gasBOg69KSeHB8ReN14YbKHZiAOQHkNOdSenpx0TOlicl6Amh4Hj9sqSHBIQbGes+0nejf+kV8SHVVUAjcGQNPrFZVxzg9zDhb4vS0yQo0WYG3XkR0q7f7Uk4e7eXV9CykbFcqiROxPiApqU4FHaT5V0knzOO3PDO4vKyNKNpbAMlQANDqdutVeF9qMTZYAtmUEEqSDI00nUqdaBYdWbM9wvIn4gYJmdzpE6x5V9wYQOO8JCMJ8OviXXXlG46jNNaVFUd45WNCbXh7yuiupBDCQQZ/DSps3LnSJwTtoWv27UKtu4MsDbNGhE+eh8zTPirxneuQ6FDvK193EMx9aXPtA4h3FlSpyuwyrpzPP2A+tGOG3pCyaQPtd4gWvWrQ/3ayx83On0T60XTp6mTSYjKxx7iJWGuvcuMzMXYncnrOnkNq0bsjwa3nRsua5lGZiTE7nTyG3oKSuEYeOWrFCD7n9K07s8wtrD6BPE56QA5/wCke9dZzZoTnjYXAXbLiUX7zkDLbUII5ktMacyqx6UuN2gc3UumAyxBUTEAR8XOSdY36V1fxVzEXDduKxtFyQoXwyZUTyJ11Ovyq/Z4Nh72FuXMOWFxRqgzKfdTuJG42jrSWKg7ypMRAFyfh/b9kbJe1UrBcbjzI59J8h0p2s3cwUggqdmHMVjTcULEMQWObnBIYdCBJmNvxrSew/EJwbtcIC23IJJ2EA+w1ip+qw0oIjMbC4enxjzFVrz6ET+9aEcS7aYe2c6y4GkCBy89Y84iuuG8dsYr/ZuQ0Tlca6aSI0I86QuJgLqGxBMyZvjI/s/iap4tNT++VNGK7LAk3LLlpHwvGY+egED2oV/4fu3HIICKN2bQf/0fIV3Q683OYcbEUBIMGAgBgsWGsDXfZfbf5V3cwIDSACeYBggxyjeKM9l+HZMRLS4W3nTLDFhtAHXfTyo5ieN4S6LjPaZchEzbG50Gq6TpFTvmIb2i5UmEaBq2kP2e48tdAYklTudZU7DqCCD7Ub4uRdxUkaIF/CT7S1C+xHDwLxvAEAtlVfLJJ/GKK3SO9ZolQdfQeH8qgzsNR0zo9Mh2LeP1ikb4d7rtzcAH00HrzMeXQUX7KYiLp1gOvzgmPxNKWGR3uPlDN4mgKCSBME+U7SeRPWiP+l7tu9btpaGfMoHizc9vDp66mqXxEihF+ste6aLctQJrJcQ5Zy4kkuY8xqT+/Wte4pdFvDXHcgAIee5OgA8ydBWUWmYFQoBI28zrr50vo9rMT1I10JWxuGuKQzKVEc6vcDxuW4rk6q4+RlaZuz2M+8t3N1ibhjJcGXwmdipIlZI8NB+0XClsv3qAKpJVlX4RcQqTl6KwlgvIhhyAqxMtnSeZDlwaBqEd+MWw+AxiaZlQOI8srT+BrJrzyZ5itL4fjA9q4G2dGtn0KMbbfLw/4aze0gzQTGnXmNPlpVEjG8a+z3FZtgHbY9I/SqfC1e02WJ/iBWJk5RIEgAwSRqJ+tA8BxcWyTlLLI0BgTJj6TFXbnHDdd8wCAQoUakgcievnSMiEgidLBkAIjPj7NxLN037ouMPDbCqFj1jn8560scP4gA1xZkZJboTIjQ7RJFHcNiQLWc5e7RWzW80xzVtBmDE69DOvOky3GVnBMyFHQzuCN9qTgXY3G9S1UBNA4Lxz+M9hrB7u8NPFrBjcEQd9R60M7TcBfC4hFtvC3ZZRAJUjYEnaSQJ21qbE8bcXpxAtqYXKbcDQCBmBOaBESNo1B5cX+N5rhu3SJVCqgmQWIMRA1HWKSoZWtRtUcdLDcwT/AKMa3inMqDYZGbMYEwp0PTNPqNp0nRFxmcBh/wBo3FTca4PhsZaw1y63d3riCGBEsIkhwYDKAN+Ue1fOF9lslibF04kSSWyMPLwg/Eojlv50rqP+xQe4g4WGNqPBkmHxeQnpEzWc9oeJ/enuXjoSw0P9AYBMo5iJnzmnHijRh7xH/Df8DSBjyVtKrEFSZXqvJh5qY+grejXctPdYeB8QlhLoZ+7XQR9VaYHsTWjYvDFcLeVZJZMoOupiSfmPkKzTs7hit2y7QAzAyTyYN+X4Vo2Jv2r2Gu2lvgu8iVJaD8WkbkDoZHqRVbbHYyHmiRFu9xgWrFq2gBcRmUo2qsurDKRqOXrsQKLcCx1uyc6ZIfXMVhjO8ztqCD5g13xvB4c4Vkku9hgpaEXOVEFFkEkZyF/vDpSPh8TDhWQAz1Mb9PXp5VGMdrtzOkuQN+E4x3CMtq7iipWbmVF0ynNJDEzoAOW9N3COCG/wy2jNGa8zMRzAGk+hH0orheFWcRhHtXShzsCASR4tvDBmTtp5UXxnAlXDGyFIWAY56Qdzrmhax85K8d4ooA9RHxvZW2FJS/ncaAAqY9QDI9KV7eJdWBBysjSABEGdSOs/hT5bxGHQXLlu2lm6ZJzAzBPITlnzXrrSbawLXbd25sBcXM0SRuY8tQDTsT3eribkXb5nFnD3laMx6QNaYrfC7ZVGxQZl6ZoGwiY/lneI3qpwZwzEkadat9oHZtFJ+GYPTY/I6Hpp1FW6Adpz/UN3AeJxosYnNbHdzsB4YHv6V1ie2eZchQFSwMka6ToF2ymefU7zoIcNcBIPjT0266+4+XWo7eIUHMRJ/lGkTGnKfOlDEvfcytsx5GwmhdmcUPADGbIzHbmdIjeAfpXzFf7N45k/KSaS+CcTNm/PxeGNT1AmOlMeI4hmwrMAT8Xzk++lQ5sBRh8mX9L1AyfYflJuy7LawLuo8bZizAamGIA+env5132Vsp3rAgMyKJb+0SS0fMD2NVuD2ScFatzkzZs5ZWzf7QsABMQZBnyFSYjg5wyXGttczsvxNABG+kDQ+cmqctG1BkWPbeVPtC4rFxLawwUSwMkZjHzMR8z1oDiLD94qqAS4BBBOxAM6kwNYqTCYM4q4MwaSZc68hrqSZJ2+dWbd5beLcKugOReYEbemomtFINA5AjApY6idiYU7P9lsSt5LggkHXlHI6wOtEvtAa3ZBR/E99QQm+QowCvPNjNxeni8qvdzbUoyXblu4V7xwLpy5VksAG3mDKg6aHSdcr4zx+9irne3WzNAA8hMge0mswA5W1GJ6phjFCO/BLk2UMx4chnnGw/Ss5xakFgRqCRHof38qasHxvusOsiRMgTGsnQ8949p8qVcR8ZY7kzXTnJA5MkwzyRPVSfOG3+tcnFEMTvmYkn3NfeHjMwGwJH41HdWAOcCfnr+dD3jd9IIn37+7DKWMR6Ve4fZAVWidZy/1EmFH0JoTYTM4A/fnRfvIaV/kXN+g9gBWOOwh4iT7jLws3LmKQAC67mCpiCSdRroBH0FTcXwRVxbhAUUSFMgE6xP8xAO/Qgcql7HJmuXsR/wxlX+88ydeig/81c2D3lxmfYlnbyG5+gipGamrxOl02IZAWPG8I4ayQgUklrgGc81tjZAeWYifRYrV+zGOC2UVVCgCIGp02k7DTkKznhmFLHMTDMJadlkbeiJI9iedHG7cYeyy2bEuF0J2BPMmdTr06TrNQszEkr2jXxhgF8xk7dcCN7D3TZX+JlkgD4xIJ94FYZimNzIpMttHQeZr9A8B7SW8RmVdLtkjMDzBAMjy1+tZT277LHC426VAFu6TctnkATqvsxI9IqvAQAT9/wD2Q6SW0GCLOFnKNCZUKI25DX8aL8IdvvLgHL3bZR7PbYn1M/SOVBsDxIq6sNg6wPMUYwvgx7htCb3zGVWn00B9DHKscGifiOZhqCjiGcChuW1k6ZndvPNcePxJ9q8vCkEAoHJMoNiBOrFhqFrngbzbP9On01P1P0qt2p4ibdkW7el7EeAHmqfzfT96VKlnIRGtSpcA8Z44b7lLXhsqSsqSveEbjMTK2wNSenqBWh9nBYS0me9nYgf7O2oVRyAe6pJbnOb2rKAR4bVtS7sRatIu7eKGP+NtPMDlvTjf7QtawN26htZxFkOqHMW1UwzkkgAEzA+EQOZtZTQCic9mBPuMk7Vdl2S4Gw7B7N2TLaMrACQR/NIMqQNj70S4Pbt4PBst4Dxmcp3cgefIDc+VC+LY8/ccQq+F0+7OpXTV5YtExJW5qRAMkkAzKnZZrhLXHZ2OhJMkgcvIabVjY9XfaOxOSKI38y7gr5tuqvsTz21qfieO8OrElTy3A2YH2PvANUTjgBluIWQ8xuK8ltG0JcToC4AzDkpIYwf6WOnL0r4kfMqYoQc40aDmHJhsfeqeJZTcAX4QB+En9ParnEAbRNtj4lg6jcafiNaHPehGOxOntRVvczUaqT4BiWJ0UTqx1geXU0wcKL3CSxi2DosDkJiYltgdedCODdksXft97asl1nRgVA03+IjY8xRez/CtshMlYOnpDHz1JpWUXtHYDRuNnZwq7FnXMogzJkSRBHI9YitFwnDLeTKYdWHTcH61mHY3EqbiqTAdApPQwCp/fStL4WWVCjCGQ/Q7EdRU67b1Dy3dXAv/AJe21DNYciWJAI2Ouk8xy9hShxj7Lb9kC9bJvS0PaUGYMjOOZjmBrtWsL8XlIP7+tT4doA+VeVVu/Mw5sgFXxPzZ2yY2H+7BHs5VGdTpmLAMDHTb3npSyDG1b39oPYpsZie8RcOSLar/ABCQxgsdgh0hhzpYb7N7g+JMBMdbyx5aECfPaqUZEGm5O+vIdRmcNiZt2wf5ZOnX9YqpcYtodhtWvP8AZSWseD7orQSWm8cvpMjYzMaR5yB1v7FruUH7xYhtdM23kcuv76VvqrzC0dpnvCOHs7QPL26n0H50zv2GL2SwZs+UlBlOQheWbYSNjtMbU48L+ye7ZJ/jWvIgsD1/pjcCi+M7D4hlKLft2wfi+LxCNZygDXrHOpsmZtXtlmPHiCUxmDpaK7aTprUi5oaXGvkNeXyrV2+xK5mzDE2W1khkaPTQ6j5V94r9lItWXuscP/DUscvejYTtPyFU+oCJLpF0DF3sngu7wbN/WSx9Bp+RqrwnDgiWGm7dMo/VoHoDRXhl4fdAqgfC+nnlaubFgBMvJoP+ECF+erf4q5bOSWPkzu4wMeMKJzi8SUwrnncJA12mB+E0ucLAzqAQHnQH4T5TyPSmTjd2yiKlzMQNghgkweZBgazVXg3aJbLzbw1k6eHvQXJ8t9JpmH6DtzFZPrBHafcFxt7XEGNpgGIUA7jMEEAjmCJUj+1Tp2zuDH8JXFKMr2hLAawNnHoPC3otIq9rCcc117Flv4h8IWBp4I6jafWn7sowvWuIYdVIVlJRSZgOlwZZ9h86ZWggH4kj+5TkHI/U8TKuCpnvWrc6O6gk6anw/wDVTZxlgcYXiMt4CRtGW5Hp4cgjyFUuC9iMXbu23v4Z0RUZiTlIzZTl2Y/zRUHaDFZL7toVlWEc8yNPzINHk3bSPEUp/qjLwzLbw1oH+gM3vqB8z9KSuKcRzG9iSf8A0rP/AFMPb8aOcXxp7pEBgt4SeiqACT++YpK4nihcZUTREEL+Z/U/oKX02OySe8Z1OTSAB+/3zLvZiUF7Fn/cpltH/wBW4CiR5oua5/gFMOM4Gf8ARlk3H7q130yRv/DgZQNXO+2m80JwN21ZFu3eBZLY7w2x/PccDKG65VgRHUczWi8OupicFcxGJVSuHbRdwFC5mXXY5iBpG3OnZMhuxJFxgD3RW7SYY2kxKwQQMOgVn7wgBc4hoEgAHQ6iQOVKmHDDlrEDXruad+znZu5xCxdfvVtM11TqCwhU0XTUQHH/AC1Yu/Zdf/41h/Vri/8ARTAaFGGhX5izZIgAKAxMyTOQbZjm0HQVPe4eXORD4up6cyT005/Kg923t48yAyqgzMe8BfM7a1OMbeuBksKWn47mg9hOgHQe9EQe0SCLg/jWFKXDLq881M8gNjtt6UOvPJAGw+pp8wOAZLWXulPONySd5oVjLOGLw9sI3kPrpuKEZSOVMa2AHhhHHsk5HDF1j+G4HkS7Gf31pR4ixVwRvppyIjUelMXFsX93wVpLcZnj5DxfWl8fxGJGi5ZAPLqPMTSF7t8x5WgBCHCGju3XYgD0jTWtg7O43v8ADyfjUFT105VkXZ4fwgj7gn5nxD860fspeIGcbbOPwb8qy9yIDra3GS0+1Wra6A8t/nrQ+/cyMw66j3/z0qM8WBvCwp1RMzn+0YCp665j/hpiUOZM1niDOLyb7jQghTrr/KKq3QRELVni0rfePL5ZRFU1xTSCQNeXOonI1H8ZcgOkV4l7ht1s4zTB2/MV7A4rKzWH0gnJ+noQZrj78cpPl9TpPyoD2u44ti3bc5i+gWIk6TqenStXfiZRuo4W8UWERtp51ZVdNRWU477SL5s95ZtonihiSXI00PIa68jtQg/ajj2EC4g9LaT+Bo1wltzPMh7TbFeNTS32n4yly22HFwAuGVzDHLEaaaA776UjP2pxxw3eG/cBAP8AKg577a1xwfj8uHu3lzmSS1uCGMzDiMs79KWVNEiPx4aa2nNvArbBTMSskEmBvuRB2gH59INVxxu2HZnIgGFUakxy02HrU/a3jaXcqhlIG7aan15xQC1he8EpDHcjSfbr7USrqW3lapqPtO89x7HC8My/Fm0Ug7EGTO3TSu+D4DPavk586WyU2AmQNCNzJ2qrcUec9NoppwuGFvDqGIhjmZhpoNQPmR8qZkcIgURuPpwXJJibiuG3lZVh+8aIHM+e/l7Vo/2a4wp94FzW4LPiaQcxViBHoHA84mlnivGiyPdkoFhbMb5ju3XRQfmKs9hbF4q1y7lt2iCFuNIZ/EpbKoEuAFnNEcpOwIlmx6mAEiypiRygJ3Ec+McXNtfDmLN4VC6nXSR6Cfcisr7SXCQpIg/CwiNVYkfQmn0Y9WuSwORTCmQCesjefIHTzNJ/a8LhriqsPMuGJLeSnUxmA/Kh6f6qElzqVG+0GcaxrfBzO410G+X5mT5+lT8K4ISDpLaZv7MkBU/vMSB5CTyqrwi3ncEQ11j4Qfhtjncf05CrHE+L93/Dsk5FJlubuRBY9TEgdMzRsKq3+hZMW/rMIcNwCXL11lgrbIVWOud4OZ9eUlmHkFp8xvDxZ4BiFURKz/70n6fnSd2Q4cbaIzH4/EojTU7+vh2860rtZh//AKTdQbnDtoOsAipw15fgfxGZBWEeT/MWPsxvm3hmn4n8ccwCzqCdeeQ9NIpxuXs0Ug9gWIW5LTDKp8sqRA6ASAB5U3d61wFQcqz4jzI6ehpGUaspqOxbYxcxW7dDtlWETmV00q6vGwihEEKOm/7PzoWmFIHiYL6yT9BVnDi3bDEEtcHM8vQfnXWIE5wMcOE8VYSHgEAnIBsORJ68o86AcdsB3tMxAB+Ik9Dr7/rU3DEy2yxJzOdfTpUGOw5uW4G4bT30/GKG6nqJhXtDijdyNlK2wIneNht/TIgelcvadbO0gahwSQOevMAxB5azyoniMOpsqv8AKYHn+5qrxbAFm7vN4QsgkSecKGkGPImoTZIAnWQgLRn3AYtLksh1yglekGPQ7nUU2dleL5WjY8xyOuv40m8I4bku2AkEZDnJmJeQB6HLt9ejXZT7peDHxW31Bj8uVAa5WYwrYxz7U4k28K19BJtqSB/8Z8g0Uudgb4mXJNxzud2Mklj76/KnHBsly2R8SOCCD0IiKVOG4M4XFhDsDlB6qdj+H1oy90ZKi7MsO9pUAa239Xh+W378qBOVkySNek/nTHx/Dm5aJBju2J16KDNKve25nNryEH9KTkHuuNxfRUtGACJzTv12PL5c6QO2/FDdvrbnwqdfMnQ/IfnTd2h4qLdvMB4iIXfU/wCWh96zPiB8W8mJJ5kneixC2l2HCSusy9w8juMRZI1Kq6+qHb5MaEYZLY1JB6hWUmNPWKm4hiwbYKnxXPCQNNP558th71VTC+MqN1Qx6hZ/KqUGxJmOPfS7/wC42Yqz96wuXBtBQfxLT/HA5qRo467GgPCsHctN3oMFD4pEwP7QO6/rUWAxrWnV1lWWCGX97Udv8fD/AMVBmDD+LaM+EnfLPI9PlFKIZBpUbGYApNvzHHhVrDcUsG1dVbd1RrliRyDrIGZeRU/oaRMf2ZuYO73V1u7OYm1dM5HHSeXXXqah4VjjbuJcsuMytqj+Eldis7MI05U9cf4iuNwrIpXKviBYqWWNtJzKOpiD6UJJT29oABV9QimvDHzAubZB3Yb+8gTUXErz3iEHwgwF5mOZoRhL2ItDP4ltNMBh4WjQ5ZO2u61pHZHhCFkutkjRjqD4uQ8oMn1ocgOM2d/EvTq8bISdviH+zPZexasKl1Ee4viLOqsFOkhSdojes54v2y+84m8UcpakJZ2gqukzyk+KJG9HftC7eL3dzDYdHJaUuXYIAGmZU5tOxO0ExPLO+B4aWIdWy76A/oYHM6E6GATANGPH7dTThZHLvfmMLAE/xe9BOxXMyn2HjHoAajxPZRroZkIuIu8Fcy9NGIY+kA+dG8HgcKqM+Hv3kxCn+FbCuoPLUuAigmSYbKo3LEEnq/xa4lx2e1hsY7CMwJPdxvlJIO+5WAesUIsHabyIg3+EC3JW4ynpBBjz6e9DmwzwNNOXLf2o3xjiBuCbveZxsGQrHo0liB5k70KxfGHf4onqBl2Gm2lVoWiHVP4mpYewpKJsVgL0p07W4gW8FfJ1jDt+FKFgybNydHVDsQdVHz3+tO/aPAI+FuLdbKHtMhP95SBEalhvFczAdyTLeqHAEy/sTaIwhbm7sfllH4g1omWYJMaDSknh1+3ZtpaFu8QggwE3klj8f9U0bwPaO0JDLfI5ZkWR8nJoclsxIhqulQJjV3CskFtRPMz56864wT/xGzH4h+dWL9/NAPUmomty6qPiGnr4j/kK64O285rKAbWFu+gAE7T+/nRPhQzMo0MyT/hBafp9aH4bhklpMETv+H1oh2RtTjihMzaYD3I26UlnFGo0YzdniHb9yLakctfqatpaBIZoMgfn+tRYPCnI1ph4llfcE/Su8Bdz2oHxKIqYiVAylw7Ei3mtMIZT4DyhCSB6gE+oNOuB4zhvugOJg2wdyrEA77gGDypJx8F1J1DaHyYbHyJFR8L43iELWbN2FJMIwV184DAwfpSUrGzH7ynKnrY1I54jJc+1DCWGCWbV24ORJyr9ZP0qXtF2k7yz34trFtZaCxOXc7bxvp50h49ndmt3UtI+2ZEVdeogaGekUV7LcWI/hXAsA5TI3nkeUEfielMyEfUvHf5ikwUNxv2j9wTtZh8ZhCnfQzWyrFvAwJUiQToY3nWsRxXbXFsY+8N55Qqz7qo09Kdn4CcM/e2NbROqHdJ5aboeRqtwzsNaGLa8+tmc9u3/AFHeD0UH5/iwdRjBJYfh/iJbpWoaD+MGP3+S135uFigI7xix1kzqZAodeBLnz/f5UzduuMKsEmWXptHQfl6etLastxQ6Gfx9PKgxkkayOZ28TIUGIHcdviUfupzidCxgDoJEn9+dW1SMUy+ZX5iPzqbgtk3cSCdgZPkBr+/WqWFvZr5f+q4T9dKcSSSPA/OS0ARXdv7D+YS4VYV0YEwVEg/l5gj8q5DBDMBCfCZAKuOjCPkYqOwe7vEHYz8jpV21YDSp32B/LzH7FJJo2eJZ6QyJQ5EkxfZBblvv8JdViBNy1mGZOvPUenlpQ4FQQ9y5kKgiEeSZWD/IIn+9OtdfdLmGuBrbZGjMIOjDnH79RXHbDiFq7btOFyXXJ7wDYx/N5akfI0xbYgXY895ysi+krFh/ifOyOJF3G2vvVxntnMPHcIgZGO5Ph1A5itftcUw2y4i2FGkfedvbP5Vg+GRss+PLESDAzT5dAKcL1u++HwCYYkPdRi530BAzMSDAGv8AnpR5k1G7kaGhU0luO4QT/rS7/wD5O3p46oP2lsA+HFrHQ31j8Z+tY7x7ij2rj2Vvd5laC67HqByGumnShy8XvD/eN7waAdIWF3PHqEU1zN8t9sLOmfFIR1W4unSobnamyf8A7yQel62D8sv51hScTu/1fhUtzid7Lq0D0Fb/AMQ+Zoz4+aM1vtFewV1J+8K1zTVrymfLYD/tSphuDWLrHvMTatL0V7ZJ+sUkjHv/AFfQV2MbcP8AMfp+lMGBhwZ4dSvFH9/eOyYC0uIa3ZxzJaFsMG74Rn1GsnL5xHOpuGdrHvm3cu3mLWwUddSGWCRcE6TIg+3SkpsY+XVj9Bv6CvHiNyQysQfb9Na8cJYUTPLnVWupqHB+J4d7YY3Ftsx8S95lMgkCRPxRHr51dOOw+wxCkj+031/qrKF4jcePGZ5zmH4VcuY0AZGAnN4nG8c4+f0qY9JvzHjqgZQGGGUnMpM7A689fSi3BuEi5eWY5sx/pUGS2vPX6zyobh8UGQDKcwbcnSIOkR+dMnBUU3O7ZSBA05vl1C+8liOcD3pysVBk+FQ1QphOxr4h3bDeBDE3LhMkH+lYnUDdonfQb3rHZv7virL5GB2LTII2n1nLTJ2MxKd3eKGT3mvOPACPzqzxPF57bDmFLfI6fX8KSBqUG94TuVcrW0D46yUxfKLgBHqNG/I+9A8fabDYkn+Vj+OpFMnaNO8w6XV5ENp0O/5VT4jaN/DAkSw2b0/DzrwG1wQ3YyHF8PW6hA5iVPmNRNK9sj4oIP8AMBqVI3InmCOe9MPB8QV/hvv+4oNxlGw9+dCrksR0M6gx6ikup4EtwuJ84teW6gugjMvxEAiY5gflQ/C95nW5kZUeALhUhfJp589qiTifda22jxZlPSdx++tS4vtbiriOlxsweAZEwBEEba6DXWvY8RVaHEa2TfeNCY5rYCsuhIMR5XA6eai4nyYURu4hroCplCHVjrJA5Aj6nesxfjTM23j1bMdNjmJ31/m086L2ePrh0JtuDlX4S05znI013CkHbkfWhfAwqpgyobNxb7UXHbEMrSApOXzGsN5zt7VTwjNb1XnuDMH1FfOI8Sa/czERpH1J+ese1c2o1kmuqq0gUicgveUuD95dtcaKElQyZlKmDI1EHp+xUuAIlY1E6UKuuusa1d4O4JAnUGaB0ABIlXT52bKAxhbiakXZohnkI3M6H2iue0GFghhsQCK54ZiM4yGD0nr68jUJOpA0+iQ6MhXzvDd3Co9rxCWkJbPNS0ZiPQCfYUg8ZYm84Yz3ZKCByViPmdT70727ha4mulvX36/SkbFNne6/9Tsw92n86PpNibnN/wDqjYV3P5CS2b5CFZOUmY6kAgfiaZeN8XexwnCLbOU30ZWI3ChiYHSZGtLC2fCT+9jRnteIwPDQf+E5+ZWqyAWH4/pOQ5IT7RTtWemtfLoJJmrdi/C7D5dK99+mcwn5U+zJdIrmcWrahQQZPMVfsKHBU86Eh96uYC6YBG4oHG0bhcXU5x/CWtEZvhOxFcC4AKJ8d4kO7W1u3xN5dB6mZoVbw8iZHpXkJK20HIoVyEk9+8CvnUR1Gg1r61jwTI/OurMQN/yohBNk7y5wy6uzRrz6fSp+JKANI9o8qHXd8y86uXXzWZO+1LI3BjF4InzAYfwSGWZBykrI9t9aL8dyhV7tHtnKoIiAYA1md/Pzodb4PegNl+hn12og+MxCeEKIG0qdvf2+Qpbgk2I3EQooxo+yW63+sgmM2QqDzIz8/Sm3hl9dC+gOZW/sy508orKOCYjEo4dADplKnUECOms9PenXB9rSid1cw63C2eCtwocs5tQy7gtvPMUvIpM9t2uNfCbINp7DbqWXflsD6RH0oVw/vMO1y0ysdDEDcAjUecUup2uxgc3O4VnECQ4AYDYkDZogGNJGwov/AOZTvZkYRu+AMTBAPymPWNqFQRtMYX94KxFt2JcgIRJXrE7edBOOcUFy0JEMDrz+vqB8qP2O2a3ZzYVxrDLKwJ3AJIJFKnaBL1xyyWiik6JCkQNtc0kwOlMGM3C9apY4NxbDWVZb1lWZxpdMnLoNtCCJ6gH1ri5ZW4fDftsOXjXTyiJ+lLpV8mVkiDp4TMfnVa3YPMevKt9He7hDPXaaDwfs9ccEA2D6sv8A+utWLXAPGQ+T8f8Ap6Ui2LaDeB6tB/GrllLRUgmDy1kfPkKmfEfP9v8AcsTKSN6h7iPAVQkresjpPdf9QB+VAuNW8MtuFYPdnVlXKsec8/Tz1qHD8JdySELAbQDDHkJ5671zb7PYlyf4F5iN4tt+nlT0WqtuJK77HbmB1WNd/ai/ZzhZe6GAIC66fSmHgfZO3lV8QXAIJyZGUjKJOcuuVQByEmnnBXLNpcqQi7/FEREyd5kgc9TGmsB1HUFQVUT3T4BqDNErF8QVxku+EpoLkaejjl/eHuOdB8nduDP7/OnztTwSzfVnIbOF0a0rNmPLNA8XrvWcnh2IAA7m5r0Vtf8A2xNLwAMu206TdVoIveGr2NPdXG2hdP36wKWQgye1Fm4VjLilRYvEc4tnl6LUeH4KwQi4mIWY1+7lgPfOPwp+JQg5k3V9SMzCgaA/vOvuf+qB5Ot3KdNPhJHvNXe2Fv8A1Hhun+6bT/lq1iMgwrWVTEu5AKg4VgJDKdw5gQCNudHV7K/e8JhJZrbWrWUjIZBJGhHLb61moggnz+klfSwq+0zaxgA2/hjqedd2eDBjAOtPw+yK5c2uj1M/hG/vXeD+x0z47mf0BH400vtdxAC8VEXF9nyIAjbnv9Kp4WwQ8AevrWrr9kNvofc/51MfsuXQd4qQI0Mdegk79aD1tqMYFS7Ey7FcIm6xCk6n8a5t8PYTKE9Br+la7Z+za0B4sSR/dIH1O9ev9hbCwRfbLtJYHXp61nqkCZSkzGWwZH8rRXFmxW0XOx+HIg4ggf4fyr5b7D4FTq5Y86319uIPpi5kWH4ZLTnH1H5VcxfDCiEgyInT5fia0e92CwTE+K6OmUhY+hqvf7AYaDkuXZjQO2YfQDSh9ezN9MDiF7OLZvEEPv8A518u32YgMsx6f51cFzTWoCRM1PqIjgLnSQF0VDG8rofPrQm5hEe67BVA0UROw3Gp/qNXeIXgqR1MR+/lXGDAAAjUDX13oNTEQwgEtWcNrOmnkKtrhwfiCn/Cv6VVXEx5V9u3TIiIPnXld+0xsak7yPiHBLV0ZWG/NYU/QCfeqd3sxaVVyZyc3NiSdI35ATRLP1NeLkuk8lb5kgfgtYWybm57Sm1CRJwLDACbKnTWZYH2YkGubXZbCtr92tx/d1/Gi1orua+m4JGUxSwz+ZpCjgSTCcGsIIWxbEbeDb06e1X2YZDlTUK3Lop09OVVlxbRFT4e+THTanI58xLqJW4Ai28LaVhLKgBkzU1/Eg6ae1CcKGyLmK7fvSu8Ri1RZPykVnf3QiB/TvCiYog7MR5Hb61FxbEq1phJU6NI38JzHz2BoHZ7TJBGUzy00+f6VE2MJdYhgdGB08J3HrFEKB2M9obuJ1xrtGmEQLN25mDeJbgzLykZufMctKzbF9tsYWgYi+iZ5knUD25xyBj05NOPu3Do2VisqdNyDv5zofc1RYqR4rKnXmF0+lNVlHae9M1zPcO7eYpHRmusbWYZi8PCweaATJABPKRpXztd2ru3wBhsqqHNzw3VfcFSMpUEg5pgg7nlVLGYC22gtW0JMFxAgaCdI2qHG8DUSs+HISBmBkjeZBJmRGumtaClzGRpJgO2OKw6IDNsGWAtO0Eeakso32BHpRvB/ajidCO6ur/a8J9yphDy1HKgeCwlu2FYSQeomNZMaypBAOnSrWRWYyiE8myrmiOohgfStsCZosbxlwn2pNcbIyiy/Rl38gZg+4E1eXtBdliG6SOhMyR5Ty5UiPwSyRHjA6B5B84Mx7UUtMBAkxGny0rDvxPAAdozXeN3GgF/yqne4l1fXpoaCLcDqIO+01x93AJZmEeciBS2C94xbHEIYnirEeBvfSokx9z+bUVDau28sgjT6/KpUug6kN8jS+IzmWL2YZfCIPuB71fvYYIqsdm0mefShy8TAEAZhEQdveqSYrdCSQdgTIPtO9HcXRhkYgDmfrXjjqCC4VM7jyqROILOqfM1m8Koxd6Rp1rl7hYxXq9WtMWVMW3weQJ9dco+UH51JZuEQa9XqOhUwEy2L2tdtMxy/SvV6iCjSYBJ1Cc4nSJ10rnBiWM8lHXnNfa9SABRhkmfMVicp0Ee9fBiGJ35V9r1Bj3EY20sjHNptv0q3bxT54LT6afhXyvVjbT1CDi5Ptp9a5a7HKa9Xq8eYQ4lfiTBUDRz5aeX51DeklVnff6/pX2vUINGGeIG4lfKXlUaghf/AJFfwFd8RwYIDcxPv6xvXq9TieII7yibSgwANf8AMflUd18hJGvrtzPvXq9RDmpjT4LkACPC4mOhnrVWwsvH1r1epkVCx031qzgz4tOc/v616vUQG0UxNwHxJhbuQBpOmp0nXSofvTNvGnlv516vV4gQwdpNbxjEaGPlUycYddBtv+/lXq9WACeJl/DYvPMj96H865xVgDWN69Xq92gnmfe+gEbkaT1qqWkzXq9QQjzP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58385" name="AutoShape 22" descr="data:image/jpeg;base64,/9j/4AAQSkZJRgABAQAAAQABAAD/2wCEAAkGBhQSERUSEhIVFBQVFRUUFRAQDxQUFBQVFBQVFBUVFBQXHCYeFxkjGRQUHy8gJCcpLCwsFR4xNTAqNSYrLCkBCQoKDgwOGg8PFykcHBwsKSkpKSkpKSksKSkpKSwpKSkpKSksKSkpKSkpKSkpKSwpKSwpLCwpKSksKSwsLCwpLP/AABEIAL0BCwMBIgACEQEDEQH/xAAcAAACAwEBAQEAAAAAAAAAAAADBAIFBgcBAAj/xAA9EAACAQIEBAQDBgMHBQEAAAABAgADEQQSITEFQVFhBiJxgRORsQcyocHR8CNCUhQzYpKi4fEVY3JzgzT/xAAaAQADAQEBAQAAAAAAAAAAAAACAwQBAAUG/8QAIxEAAgICAgICAwEAAAAAAAAAAAECEQMhEjEEQSJREzJxQv/aAAwDAQACEQMRAD8A1yCNUxAUxGqSz5mR6ozQSPUki1BY9TESxcgqrJ2nyiemahVkLSDsBqZ5isQEUsxsBOfcd8bMxZV8qai43MJKxkI2aPi/i2lRB1zMP5V39+kyuI+0xhoKa+95jsbxG5vf3ldWxN+XvKYYvsNpI3tD7SmB86DfYafIzR8H8VUcT5UPn3NM6NbqBzE4pXxN/aL0eJOjBlYqym4ZTYg+sb+BNaB5UfogmL1VmX8GeMhiqeSoyiupsRt8QcmA69R+s0rVZO4uLphp2LOIB0jTQLrCOFmSL1FjrLF6iQ0wRGqsTqJLGokWqLGJmCDiAdI6yQLpDTMoSZZArGnSBZYVnACsgRDESJE2zhdhBMIywgWE1GACJAiFYSBE0wERIkQhkTNOAsJCEaDnGHZaQjlJYrTjdGeTIoHaAjlIROkY5RMUxUgwnpngnxM1CzIeNuIlcqA8rkDqdBObcQqb/TrNd4rxubEOR/Kco9gB+sx9fzMb8zYeg3MfjRUtRSKfEA7z3DXcEXFxrYjUganLG8XhgBcXbMcqqB94+3vLjgXgCs7Co/kXfKBr2vfaU80lsW1sxbUSzkJqOtoHFYcqddfQaTsS+FKFFdEFzqSdf2JnuO8KT+mdHyFfR347OZNWym6kgjYgm4PUHlN9wD7T3ChcQoYAWzrcPp15MflMdxjAZTcDQ8+nrKhSRqJXxjkQh3Fn6IwnEEqrmpsGBF9DyO0KxnCOEeIauHYMh29bHsRznQuDfaCKgU1UChmy51Y2B7qdbSWeFx6GqaZsjIMsj/aF3zD5ifFwed/xiQwNRIpWSOuYq4ho4UdIF0jbQTiGgRJ0i9RY88WqrDRwoRPIRlgmhHAngWhmME8JGAjIEQhkSZpgFpAwjQZmmAjIGEMhaccdmpRylE6YjdMzyZDmNJHaMQpmOUWimAxi8iWnsg50nAUct8bqErOedwbe0x+I4gWOu1tbc+02/wBo2H8/xOVwh9cuYfhOeVNydrbSzGtD2zpHgDh9NqxqsAVpooW+2dgMxA7AETb4+otvKJzTwBxjymnrfkeR3/WbPHcXo0aeatVCjpe5J7Dcxck7oFrdg8Q9/wB6TKeJuLJSW7W10UcyewkqvjalVayI4HJmAUn2vKTxrw6pUanUP3WUWb1hQhTqQf8ADM1cU1Q+ewB2W31lRiUCZkOx8ynp2mhw/BQvmZrmVHHKV/aXY5LlS6FTWrKRWtpyjuDqW2iDHWfCoRrLXG0Sp0bDD4/yjX5GP4TiJGzEHsZkMHiyBt7jWXnCz8SoiA/eIEgyQ4lUJJmuwHFaumpPqLy3XGG2olhhOCoihUGg59e5hn4T2vJHMY6Kr+0A858WjNTgvewG5JsBMbxTxDSViqM7f40OUX947HcgJUjR1O0A0z2F8TN1FRe5AYSypcdpNzt1vy9o2mjBthAVFjIIIuNR1Gog2SacIsINhGaqwBE0wC0gYUwZEJGAiJAiFMiwmmC7SFoZlg7TTjsqRmnFEMaQzyGODpGqTRWnDo0WwGN5pCq0iHg6r8phhjPtHpD4Qa+txcddwD+JHvOV4pwMwGt7fKdux3DUqBviXcsCAqXsB+vczkfinw5Uw7sdct7g6bfkZXgkumG1rQDw5xT4Vax/mI30sdpf8Q4JWqOXy5u7MdPSYfEYtqhNT+YWLEdb2zTc+HvGeamBUtmGh79DG5INfJBQl6PfC3ht1xHxKwvl1C8vS01GLoiorUiLg3t2J6SuocaBJ6201iWP4y1OnmR0udSHBPytENuTGUZ3il6DFG25X595l+J1NN7+8Y43xWriWL32NgB1PSUddHG89DDjqr7J8k7FGbWTJtAvJ06nKX0SWM025g5T1H5xzDY9gd8rDYjrK6gbNbkYerTvpzGx6wXFPs5SaN94f+0V0Ip1jcbZz+c3NbxvSWlnuGNtBmGvvOF0KlxrvLHBq7eVLk8lW5J9BIcvjRu+iiGR1TLvj/iutiGYfEqLSa38E1cy6dbAX1lA5/d43j8I9Ilan3xuMwbL2NtjK2pV/dhGQSrQMgVarIfHPIyDHvI3j6F2WnDePVaIIVjY8jt7dJueFccSuun3gBmHMH9JzEPLThGO+HUDjS2/cHSBOGrCjKjormLMs9w9cMoI5iEZZMOFWWDIjDLBMsJHASJEiEIkSIRgEiDIhiIMiagTrlOOJEqRjVJp5Mhwyhk1aDBkleACHLT1U6zzDjnBBGBLMbk7KNlHQd+pg0ckV3FqzoCVIW/Mg5fcjWc947h3cMXxCMd8qqSP8xP5TceKWHwszVAAP5L2v+s5fxCmcrMKnUhShAt03jsa2PS1ZjazlWZb9QbSWHxmU3i1a5JPO94OexxTRHdM0+D4vzB+cX4hxEuQu19JVYakW0U6yeIwrj7w1HSJWOKYzm2i+q4AU6f8Mre2rnU37dJS4wJk0OvO/WRp8TIUg6+srKz5oePG72ZOafQrVksMl2t1nvwiYzhcL5h6j6y20StewATX0jrA2BnmLw2Wow94zTo/w/T6TqFtgFXW/XedI+y/hakVKpFzcID0Frn6ic8VdZ0bwDjmpUKxVM2VlYqTbQixseukg8pvjorw9gftC8IMq/GpHy7lL7dSOt5zGoSptczu1Xj9HEU7oST/ADI66j1HMTC+IPD9GoCwXI1yxZRF+Pm4/GQyeNvaME1W8Hmnj6EjoZG89GiUkTJ0qltYLNJoZrNNpwniBVVJvlIGnT0mko1AwuDcTD8P4gVRQRfTe8usBxLL5h906Fb7HtIZRooi7L90gHWFoYgOLg/rJOsBGijLBsIwywbCGjBciRywrLIwgTqKGHpNFVhqbTy2OHA0+pm5t1gFbSEwn3r9IDMLZQFW3SVPFuLhENiAepNon4r46aNEhfvnQdu85/iMXWxAPm2HO+p6ToxsZCF7JcRxNTFVMlIEkAtmsSbDc+kzPFMy5lzXta/795svDoNGhWxBG4UXNvu639r2mDxVZmLEn7xJJ9Te0qxLf8Nm/RTssCV1jLjW08rUMpA521l6ZI0XnhLhnxX0W+W9z76ToOI8KUnp9GttyPr0mT8HkrTzA21/d5ssE+fX4liN0/e88/LJuTLFjaimYTjvgw0zcLdeq/mJQNwoch8512pVGx19ZT8Q4RSfWwB7Qo5pLVg8IvtHO14YIejw4chrLvFYFVNhrCYKgMyW3LD2F9fzjY5GwZQSRmuNUfOp6r9JKgn8P2j3iNPPp/U4/wBRgaCfwz6T1VtWeU9OhLCUQXAJtqBc7DUaztfBMHQo0RSQAqT52Njnbnr0nEqTazf+CcamQls2dSRdj5T0t3Anm+XF1ZdgrotqHh34TPkcClrZWuSNeRme43QJVkB30v2mj4hxOw3mZxeKvJI3dllaOd/9PqNUKqhJ1NgL2A5+kFicK1M2dSD3mqWllFRtbM1tOgP6mVHG3GQLzvcDoNjPUhmcpJURSxJKylhEgrwlPeUMQi8wFUfC16kfnGsJV3HIypwlS+Yeh/KM0a1jJ5IYmXWHxpRtNOn6S+wuPD9j0mULZh33HrPcDi2Jve0TKNDouzYsIFxAYDG5vK2/XrGnEE5gGEhCsIK0IE6PmhabxQNCo885ocOFo3RGVbmI4drsBD8Rr5UMVL6OMP4wx/xKtuSyqTFhLAf039ySf0kOL17sxlDWxpFjztaPhC0UqXBFnjuOl6fwtgt7AbEEk6/OZ+q159VrXg0a5tKoQ4k0pWwdOgTcw5wOhO5hqNHXTtLWhQ0mSyUHjxWH4CCiW95cU8WynMpII2YHUSpQZZP+0SVu3ZfFJKjQUfEN2/jAHv8ADH421mgw+Fo1kzKiN2DEj8NpzqpiO8XpY+rh3+JSdlBO6nYnkRtaNjvsly463E6Zi+H4VlKthlT/ABIWUj8Zha6LTxDZL5VJC662t1lhhfHTstqwDabgAflKXHcSBJYC3O3aNSol7KjFefMf+7UH4g/nJKlkPpIUWvTHX4jE+4WGxByoT2M9aH6o86f7MoaLeaarwkFanUudRU1XbcCxBG2xmRwnXtGcDimQM6NY3+fqJPmx840h+KfGVm6x+JzSmxNS0zj+KqnMA/ORbxBm+8LdwbyNePNFn5ossa2M1ta/aVWLolzc/wDAGwj+HZXFwQYT+zX0AhRlwZjXJGcbBmEpYQ/neX68HZv5TbmSNBF+J2Rci78zKFlcieUEiswpsbx6pYi4iSSaPCAGqNW08qVirX7yG47zyo+99jb2g1YSdF3w/Gg2H7E0tN7gTAYSrla19ptOG1syCJcaY67GHgoRpCcCzbo8KHiVOpC/EkEtFEVbodwte1S3YwHHcb5CL6wOHrWcHsZXcaxF7yftjpQSlRluJN5WPYzMtUuJouLGyN6H6TMUmvPQwrQjK9nl4xw8jOAecC62Mgbg3HrHNWqFJ07NDTpAaQqVMp6iL4etnUMPcSbNpJGvs9BPVobZr6iAdoOjVtvtGHQW7Qaphp2KNUEimIynTW+4OxEhXpkRe8YlYtyoeNNbZk25p0iNbFXuslTqlTcfLrAV7E3EZHvYmaXaGKX93/8AQ/QSXGGtSb0tIUT5KfeoZDxI/lt1YfgJ6sf1R48tyZVYNfIzdLfWebUSepk10w792AkG/uF9z+M40piZJpCEecMR9SrFTcG07d4e8PJTwVPEYgrTL01c9bNqNTtcEaDrOIKtzOz49n/6bldi3np01vyRAtl/0yXyEnQ3G2rKbxRxpbhKIsuUEEjrztzMxOJS5JJv1J5y247U/jEdAqj2RZVO2kyCo5uxcCRJsZB3s0k5jQAxq21E8rVAy6ekATpCEeT8ZxxLLlyn2mi4Bjx9w+x/KUFbUDsfqLxmkumZdCNfW2touQ2L0bQmeXi2DxWdFYcx+POEzRaNZq6dSfGvqPnAVH8sB8bzHtYTzcn0ejgjqxjEYqwuOWvtK3F40ORDYh9/SUD4jUg7iDBWFl1sBxip5W9DM3QlxxSv5T+95U0Byl2JVEhybY1lvBPSh/hz0oYdg0QwFfI3Y7/rLt6dxpsZULS7S7wmGdaYLIwU/dYqQD6ROX7H4Zf5YgxtpDUcRaSxdOIlrQUuSGXxY8xBEQrJYzwYi0kMV7wlFo1yTBrBPGsy77ROpuYcewJdDiDSgOrE/Nol4hqXcD1P0jt/NSH9IB9zKnjDXrEDlpPTWkeO3ciddQuF13LX/KLY7y0wvRQPeTxNTOadJdQti3z1gOKVN5pnsqhCQcnOYxE6A8w9R9Z2nin/AOEf+2/4N/tOLUzYzsVapmwDkf1I3pfIfzMmz9odAxvHcODVcjqLf5RKGpNFxnV/LsUpm/c01v8AjeZ3FIb8vS8yJjEqp1kgYKqpvPKdQg2MdVoAMZ6zXsPYQDvf05CSRra8+U2jrG2bysR/Uo/KP4NdIlhkvZfcy2RZPkfodBexvw/UOV1P8rfX/iWmaVPD3HxKoGxIPvbX6x7NOoxmrZtPeVQxV3b1vGatW0pKdS1UgzzJrZ6mJ1EtKlTT1mf4uSr36y5qv9IjxjDZqZI5azMbqQWVco6M7iq159hk1gQusdw1PS8uekecthwkf4bwx67hKaknckDYdTAYekTy35TpPgvgZo0yzizPbQ8lG1/mYic6QdAOA+DUpWeoA78gdVXvbYmWvGuGirSZbajVT3G0twkiVkrk27ORyPFUSLg8uUqcRStN54x4WFcVV2fRvUc/eZKuojoSKH8lZRu0F8WN4nD9JXVJXHYh6GVxMItUHTrK0tD4M3cet/lGRhsCU6Ralv4o7afKU/EHtUZvxjlOsTUJ9pU8QrlmsOthLTzkOcFT79Q+g9IlxFtvnLagoWjb2lHj6l2t0mmrsVk7yNp6ZgxEgZ1LwniVq4NqZN2ekQL8npnTSctWaHwlxv4FTKfusRbs36HaJyxtBxdFxxLFBguliFykdCun0tM3jNTeaXxFhgS2XcEMDyIPL8RMwzHW417xcDZCbnrAuevtD1lgbcjHxAZDPJ0luRBbGXPDaNhnI05frOnLirOguTGcLRCC7bw6OTrF6mZ210UfMxymRpIn9lSPMJUsT1JJ+X/MdXHLzIB6EynNXze7fWMk31tf2jRJs3TMLSnxCFamo1lys8xmFzr3GxkUkXRlWitonM0cq1AFN+kr6blAfxilfEM2+g6RKhbHvJSK58J5yBtePfD00E9p0ydppPDXAmeor1BZVIIDbsRr8o6UtElGp4DwBKNNLqC9gSSNmIube8v0ioeMU2kjdnBhPCJ8DPi0GzBDinDxWpsjcxv0PIic6x3DWotlqLbo26n0/SdQYyv4jgFqKVdQyncEfvXvDiw4TcTmOICsLED1AtKbFcPJ2U26xni1M06joL2ViBc9DFafESNG+csgmtoKUoy7KyvhSIXhq2LMeSmPVqwYbxGvWsn/AJfQSvE23skzJJaFnxOUHqYrQGubptPm1956h1CiVEiVDfxGyE8r/wC8qibkk+stMecqhPnKwCcFFECJ7PTIzTQiLCKJFRpJ094thI02Ex/xaKhjdk8jdSp+6fqPYSvrAHytuCReLYGrlbsfKfQ/72PtGsWPNrz+o0P5H3iq2ExCrQgTRhze9hqegj1HglQjM9lHff5QroGisphQbsI1SxA5A26cozicIqoSBcDdjv6xEYgcvwgv5DY6Gmrk7mwkVxXS/cmJPUhA2gHe5mKB0pDJfzHtpCriiBaKu256xN8drD42L5UdTVowhiStGaRnnstJvgkbUj5G09o8Hpf0X9STCosOpi2aM4TCoBYIot0USxo2ESw5jaGKZw6jw1N4ohk1aLOLBak+zxVHks06gaCNUkGa8Hmnl4Rhz37QOHLSqCqD/eXuttittb97iYirVBnUPtBoA0UJ3DkA9mGv0E5hiKIluF2gJNgAxJAB3+kjiTc9hoPQRnDYcZC3MnL6DnE8adco9JfBUTTdgL8/YfmY1wnD3bMdh9Ymw19NBLmkuSlcdLxqFMq+IVM1Qnpp8opeFfY/OAEwNHhnqie2kkWa2bQQDSe0xrPpKmIphIIsvsDws4imal7BCofrmKm2nQhd+0oBHOG496TAqxFyuZQdGsbgMOcBhmgoYEU/up7kbxTF1GY3Yk9tgPaazGrcBuoB/CZrGLrI+bbKFBJCgAZSp2YEGZSrdSVJ2JHympWUHGUtWbvY/MSvx3tonzr2K02jlLrE6O8cvpHzFRPMTW8sT+HCVzcyIM1aRnZ//9k="/>
          <p:cNvSpPr>
            <a:spLocks noChangeAspect="1" noChangeArrowheads="1"/>
          </p:cNvSpPr>
          <p:nvPr/>
        </p:nvSpPr>
        <p:spPr bwMode="auto">
          <a:xfrm>
            <a:off x="914400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pic>
        <p:nvPicPr>
          <p:cNvPr id="1038" name="Picture 14" descr="http://www.acidigital.com/imagespp/pppapasantisimo190913.jpg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51" t="786" r="27765" b="22179"/>
          <a:stretch/>
        </p:blipFill>
        <p:spPr bwMode="auto">
          <a:xfrm>
            <a:off x="3321984" y="4175164"/>
            <a:ext cx="2186120" cy="236691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ctângulo 8"/>
          <p:cNvSpPr/>
          <p:nvPr/>
        </p:nvSpPr>
        <p:spPr>
          <a:xfrm rot="21261131">
            <a:off x="189620" y="1622894"/>
            <a:ext cx="8819797" cy="3170099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>
              <a:lnSpc>
                <a:spcPts val="4000"/>
              </a:lnSpc>
              <a:defRPr/>
            </a:pPr>
            <a:r>
              <a:rPr lang="pt-PT" sz="35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Jesus gosta de utilizar o «símil da aliança esponsal» – que Deus já tinha «sonhado» na Antiga Aliança – para significar todo o que é NOVO pe</a:t>
            </a:r>
            <a:r>
              <a:rPr lang="pt-PT" sz="35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l</a:t>
            </a:r>
            <a:r>
              <a:rPr lang="pt-PT" sz="35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a Vida do Espírito… Todo o resto, será “velho”, “letra morta”, que deve ser abandonado!</a:t>
            </a:r>
            <a:endParaRPr lang="pt-PT" sz="3500" baseline="0" dirty="0">
              <a:ln w="900" cmpd="sng">
                <a:solidFill>
                  <a:srgbClr val="00FF00"/>
                </a:solidFill>
                <a:prstDash val="solid"/>
              </a:ln>
              <a:solidFill>
                <a:srgbClr val="00FF00"/>
              </a:solidFill>
              <a:effectLst>
                <a:glow rad="114300">
                  <a:srgbClr val="FFCC00">
                    <a:alpha val="6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</a:endParaRPr>
          </a:p>
        </p:txBody>
      </p:sp>
      <p:sp>
        <p:nvSpPr>
          <p:cNvPr id="13" name="WordArt 4"/>
          <p:cNvSpPr>
            <a:spLocks noChangeArrowheads="1" noChangeShapeType="1"/>
          </p:cNvSpPr>
          <p:nvPr/>
        </p:nvSpPr>
        <p:spPr bwMode="auto">
          <a:xfrm>
            <a:off x="5076056" y="5571887"/>
            <a:ext cx="3662095" cy="75772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CC00"/>
                </a:solidFill>
                <a:effectLst>
                  <a:glow rad="139700">
                    <a:srgbClr val="00CC00">
                      <a:alpha val="55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385017636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6" name="Picture 12" descr="https://segundauniaonews.files.wordpress.com/2011/01/alianc3a7a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4619" y="246231"/>
            <a:ext cx="2627887" cy="196691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encrypted-tbn1.gstatic.com/images?q=tbn:ANd9GcTIzWvMVR5xWx9UJbxw_lw8f_V8O5SVD89DfxAqRZ9qC82TZ9aW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221088"/>
            <a:ext cx="3456384" cy="221405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dayaneresende.com.br/portal/wp-content/uploads/nova_jerusalem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86" r="5078"/>
          <a:stretch/>
        </p:blipFill>
        <p:spPr bwMode="auto">
          <a:xfrm>
            <a:off x="6588224" y="200627"/>
            <a:ext cx="2375350" cy="19919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2.bp.blogspot.com/-naSU-st8OxM/U-0GYZu7JlI/AAAAAAAANCs/ncvT2Cz_paQ/s1600/0_1525380_560119560744518_650947558_n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5"/>
          <a:stretch/>
        </p:blipFill>
        <p:spPr bwMode="auto">
          <a:xfrm>
            <a:off x="5474210" y="3848241"/>
            <a:ext cx="3274254" cy="27421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2.bp.blogspot.com/-G73ko43LEpM/T7buzO8NEWI/AAAAAAAACf8/12Fk7dwFmUY/s1600/x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804"/>
          <a:stretch/>
        </p:blipFill>
        <p:spPr bwMode="auto">
          <a:xfrm>
            <a:off x="211317" y="188640"/>
            <a:ext cx="3280563" cy="23325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8377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58378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58379" name="AutoShape 7" descr="data:image/jpg;base64,/9j/4AAQSkZJRgABAQAAAQABAAD/2wCEAAkGBhQSERUUExQWFRUWGB4aFxgYGBgaHBoeIBsbHBwaHyAcHCceGBojHBgcHy8gJCcpLCwsGB4xNTAqNSYsLCkBCQoKDgwOGg8PGi4kHyQsLiwwLC8sLCwsNCwtLC8sLCwsLCwsLCwsLCkvLCwsLCwsLCwsLCwsLCwsLCwsLCwsLP/AABEIAMUBAAMBIgACEQEDEQH/xAAcAAACAwEBAQEAAAAAAAAAAAAFBgMEBwIAAQj/xABHEAACAQIEAwYDBgMECAUFAAABAhEAAwQSITEFQVEGEyJhcYEykaEHFLHB0fAjQlJicoLhFSQzQ1OSwvEWF2OisiVEVNLi/8QAGgEAAwEBAQEAAAAAAAAAAAAAAgMEAQUABv/EADARAAICAQMDAwIFBAMBAAAAAAECABEDEiExBEFREyJhMoFxscHw8UKh0eEUI5EF/9oADAMBAAIRAxEAPwD4Eqe0gG9QtcAGsCP37Un43toxY91AXkWEk+06VwkxF+J3TkC8x/RalC0k8G7ZMXC3goUwCQCInnvt1p1BpOXEUO8djcMNpMiCpSoobjeLW7IBuMFnbmT6Aa1Fg+1OGuMFFyGPJgR+NDoYi6hahdQ3HKuzoBXFqKkilExoE+xtXWWvCu12oLmkSMCvNUPFsV3Vp7mnhUnXbynymkLBDF4tu+Lse7gqF8IA6gDTyM/OqMSawWuhFO+k0BH2JqS0vSl3g/G2F4WrkhX+Fm/qESs85Mx6eeh/iGOt2FzXGyrt79B8qxlINTwaxZkrioLu9Jlz7QrjOQiIFzwJDEx5wd/QUxcJ46mIkCMyxmHT567zRtidBZEFcitxLJE1KimpFtAEk/WkDi3aa/ibsYdu6tgkIdix/qMaxPL8a8iHJxCZtPzHu5aNQZtaC9neLXrTJYxTZmuTlbeTy15g7awQeVMV2zBrGGk1PA3vK8VIi1426+g+VLJuFIMVh+Y96HvRq3QzG2yrx1FNRol17yliuI2rIButA5ACSfQdPOhH/ju2XhbTlOsDNt05184jhVvYsodTosTy5g+5qDG8HtYS8GIJSRAAIIM7g8jVeNcbUG5Mnya1FjiHsPjUvJnTUdYiuxZJqjwPHJdxPd20ChlJM7yP10+tNpwiqDA1pGUem1CMxHWLMCLhjHOvncmjHd8qr3sORSdcbUEPilWC2m/0FWbd4MAw2NfblqHnXUVIwoiRMAib244kyAWlkZ9Seo6dd9fl1oPhuAu1/ugcqqJLGBA6yOtNHf2sSe/ZIFuQoY6k8iR000HnQThvEct1yTlzEgiNxzX5V0EYqpVRuPziRiDHUx2Ml4twAWrZZLgfWCRBBA6QTrBpq7HYxr2GVm3UlZ8ht+P0oJwPglvEOMmcIWY3dyDEZUGgHM6jlT/hsEEGVFCqNgBA+VTZ39uk8xqrvYmTcRv3cVjbijRpywZgBTG0e/qat8W4FiLYYsyXAAJjQ6c4IHP8aOdpOE27WO/mHf2iZTQqwbfkGB5j18qA4oOYS3iGeRDBjJLFmAU7wdAPKnh7rTsK8RSpsb+Y7dg8S1zCIzawSoPULoP09qZFFU+B8KGGsJaGuUanqTqx9JOnlFXC9crMQXJHEsxXpAM7W1XZTWvAbRXaKaXCJgTtlg3bCuU1iGI/qAMkfSfalPh3HDbtgphbjh/6W0BBggkA66c4Gvy029ctoh71lVSCDmIAiDI89OVZSLqo102ATLmAc3hWZDGAZAXefOrcK2mkiTFxqJuXL3eX8TbVrZRbd0DNn+KNTl9h+FW/tJJKYcA7swiOeUQf31rjs1cu3cQDeDErL5yuUGQqARsDqTp1p4xnC0vW2t3FlWH/AGI8xvRMwx5F+J76lMyfhWBs2nUXrpkiQqhpnkdAYE1GuBfC4nOXJVWU5oJlWaIJ5HyPn0org7S4W8LNxBmtliHIBYzBGXTrrJIEGq/F8McU5VSSV1bXcz4Z84J+ZqjX7tzsZ70/btyJoeLQ9w5C5ibZgddDpWV8ODKyhbgVWSJIGrZWIiZ1zeYnUVrPB7j9wgcEuq7qDy23G+2prJrnBr9svnsXUYmMzIxGvKZAgz1NL6dKDCCcnuEOTddsMLpU3FubABTl/WQB+4p/u6gGsn4Gtz73YdmLFXggk6CCANZnefU1q+9KzrRAjUa72kGSuWSrPdV33FScGN5Er20iqvFrOqGiws61Bxe1ovnXi1bzKB2iT2s4Pae6M6stxwMjAaNEzv4eYBBIJgROxs4lw1pbTgAZfMkkKTz1HvEVz26xuW3ajUhycvUZYPtQxcWLKBboL3LilAS+i22AE6HfTnyArpYhqRSe0kdqYrUCfe2sYzPly5GBidcoEe5ymtfezKgjmAfmKR8dwyznt3Hm4SzHfQJbXMwgaSWyjnoPOmYcd7tLYvkMXMAINR5FRuBtI36UrOdYUgTyHQTvJ8scq5NqedX7tsEAj9PKobViDBqOiNzKbB4gvG4fK01WV+o9KL4qxLxy/GqmLwvQUxTcC6mX375UyBAmD0MGvvB+F/ebrw+VwVYDkV5kEahgY+dVL2JJYifDE/8Au/Q194DxUWMWjk5U+FjvAP6ED5V2tJ0muZzddEDtc13A2LdpMqDKBy+pJ6nnNdYjjCWxmdoHKdP+9Z/xft6WYLZmJ3/q8vT0qK3edl/iXSWeSUzmBB2Czpr5eVc5unPLToYnVthLHbfi1vFMj21cm2CrNsCpgiOe5PzpWs4t0uq6rGVgR0OUyAflTx2awv8ArGVkVlZPhYaTp8jE/Ovna7gVq1cUW7YUMJjU84gE8p/Cqcbqo09oD4Sz0IW4F25S+IdDbO0zmX5wCPl70eumRM1m+KuiwFtgeMjM3RR5+vSm3s7xEvZIPxIYjy3H6e1QZsY+pRtLVGkc2Yx4C5sNh+NUe1na5cIuVfFeYaDkPWNdeQ5+VQ4fE5SKzntdxM3cXd5+LKP8IA/EV7pcQyPR4k3VsUFjvIeJcauX7me7czODpOgE7wPhUfoNabuA8ILIb2HdVvLoVO45RG0SOekjfSkBQP5tzp7/AKU29jccVxKTs1sr/wAkEfJT9K7BQGhOOjlSTL/G+G4rB4b7zdu5bhdVVEgKoysWEDQkkD/kPlV/sn9omdhZxIgmAtwbT0Yfynz2oh9ol4PwzNoWW4kxt8WX8G+tZLaaLkagEeHy00rMmBWFEQlzMDNg7eYJGsAoD94BHclfiGozbfyxO/OKVuzmD7hC18i2W1lzEkHXfc+nlR3ht+ULOc8gasBOg69KSeHB8ReN14YbKHZiAOQHkNOdSenpx0TOlicl6Amh4Hj9sqSHBIQbGes+0nejf+kV8SHVVUAjcGQNPrFZVxzg9zDhb4vS0yQo0WYG3XkR0q7f7Uk4e7eXV9CykbFcqiROxPiApqU4FHaT5V0knzOO3PDO4vKyNKNpbAMlQANDqdutVeF9qMTZYAtmUEEqSDI00nUqdaBYdWbM9wvIn4gYJmdzpE6x5V9wYQOO8JCMJ8OviXXXlG46jNNaVFUd45WNCbXh7yuiupBDCQQZ/DSps3LnSJwTtoWv27UKtu4MsDbNGhE+eh8zTPirxneuQ6FDvK193EMx9aXPtA4h3FlSpyuwyrpzPP2A+tGOG3pCyaQPtd4gWvWrQ/3ayx83On0T60XTp6mTSYjKxx7iJWGuvcuMzMXYncnrOnkNq0bsjwa3nRsua5lGZiTE7nTyG3oKSuEYeOWrFCD7n9K07s8wtrD6BPE56QA5/wCke9dZzZoTnjYXAXbLiUX7zkDLbUII5ktMacyqx6UuN2gc3UumAyxBUTEAR8XOSdY36V1fxVzEXDduKxtFyQoXwyZUTyJ11Ovyq/Z4Nh72FuXMOWFxRqgzKfdTuJG42jrSWKg7ypMRAFyfh/b9kbJe1UrBcbjzI59J8h0p2s3cwUggqdmHMVjTcULEMQWObnBIYdCBJmNvxrSew/EJwbtcIC23IJJ2EA+w1ip+qw0oIjMbC4enxjzFVrz6ET+9aEcS7aYe2c6y4GkCBy89Y84iuuG8dsYr/ZuQ0Tlca6aSI0I86QuJgLqGxBMyZvjI/s/iap4tNT++VNGK7LAk3LLlpHwvGY+egED2oV/4fu3HIICKN2bQf/0fIV3Q683OYcbEUBIMGAgBgsWGsDXfZfbf5V3cwIDSACeYBggxyjeKM9l+HZMRLS4W3nTLDFhtAHXfTyo5ieN4S6LjPaZchEzbG50Gq6TpFTvmIb2i5UmEaBq2kP2e48tdAYklTudZU7DqCCD7Ub4uRdxUkaIF/CT7S1C+xHDwLxvAEAtlVfLJJ/GKK3SO9ZolQdfQeH8qgzsNR0zo9Mh2LeP1ikb4d7rtzcAH00HrzMeXQUX7KYiLp1gOvzgmPxNKWGR3uPlDN4mgKCSBME+U7SeRPWiP+l7tu9btpaGfMoHizc9vDp66mqXxEihF+ste6aLctQJrJcQ5Zy4kkuY8xqT+/Wte4pdFvDXHcgAIee5OgA8ydBWUWmYFQoBI28zrr50vo9rMT1I10JWxuGuKQzKVEc6vcDxuW4rk6q4+RlaZuz2M+8t3N1ibhjJcGXwmdipIlZI8NB+0XClsv3qAKpJVlX4RcQqTl6KwlgvIhhyAqxMtnSeZDlwaBqEd+MWw+AxiaZlQOI8srT+BrJrzyZ5itL4fjA9q4G2dGtn0KMbbfLw/4aze0gzQTGnXmNPlpVEjG8a+z3FZtgHbY9I/SqfC1e02WJ/iBWJk5RIEgAwSRqJ+tA8BxcWyTlLLI0BgTJj6TFXbnHDdd8wCAQoUakgcievnSMiEgidLBkAIjPj7NxLN037ouMPDbCqFj1jn8560scP4gA1xZkZJboTIjQ7RJFHcNiQLWc5e7RWzW80xzVtBmDE69DOvOky3GVnBMyFHQzuCN9qTgXY3G9S1UBNA4Lxz+M9hrB7u8NPFrBjcEQd9R60M7TcBfC4hFtvC3ZZRAJUjYEnaSQJ21qbE8bcXpxAtqYXKbcDQCBmBOaBESNo1B5cX+N5rhu3SJVCqgmQWIMRA1HWKSoZWtRtUcdLDcwT/AKMa3inMqDYZGbMYEwp0PTNPqNp0nRFxmcBh/wBo3FTca4PhsZaw1y63d3riCGBEsIkhwYDKAN+Ue1fOF9lslibF04kSSWyMPLwg/Eojlv50rqP+xQe4g4WGNqPBkmHxeQnpEzWc9oeJ/enuXjoSw0P9AYBMo5iJnzmnHijRh7xH/Df8DSBjyVtKrEFSZXqvJh5qY+grejXctPdYeB8QlhLoZ+7XQR9VaYHsTWjYvDFcLeVZJZMoOupiSfmPkKzTs7hit2y7QAzAyTyYN+X4Vo2Jv2r2Gu2lvgu8iVJaD8WkbkDoZHqRVbbHYyHmiRFu9xgWrFq2gBcRmUo2qsurDKRqOXrsQKLcCx1uyc6ZIfXMVhjO8ztqCD5g13xvB4c4Vkku9hgpaEXOVEFFkEkZyF/vDpSPh8TDhWQAz1Mb9PXp5VGMdrtzOkuQN+E4x3CMtq7iipWbmVF0ynNJDEzoAOW9N3COCG/wy2jNGa8zMRzAGk+hH0orheFWcRhHtXShzsCASR4tvDBmTtp5UXxnAlXDGyFIWAY56Qdzrmhax85K8d4ooA9RHxvZW2FJS/ncaAAqY9QDI9KV7eJdWBBysjSABEGdSOs/hT5bxGHQXLlu2lm6ZJzAzBPITlnzXrrSbawLXbd25sBcXM0SRuY8tQDTsT3eribkXb5nFnD3laMx6QNaYrfC7ZVGxQZl6ZoGwiY/lneI3qpwZwzEkadat9oHZtFJ+GYPTY/I6Hpp1FW6Adpz/UN3AeJxosYnNbHdzsB4YHv6V1ie2eZchQFSwMka6ToF2ymefU7zoIcNcBIPjT0266+4+XWo7eIUHMRJ/lGkTGnKfOlDEvfcytsx5GwmhdmcUPADGbIzHbmdIjeAfpXzFf7N45k/KSaS+CcTNm/PxeGNT1AmOlMeI4hmwrMAT8Xzk++lQ5sBRh8mX9L1AyfYflJuy7LawLuo8bZizAamGIA+env5132Vsp3rAgMyKJb+0SS0fMD2NVuD2ScFatzkzZs5ZWzf7QsABMQZBnyFSYjg5wyXGttczsvxNABG+kDQ+cmqctG1BkWPbeVPtC4rFxLawwUSwMkZjHzMR8z1oDiLD94qqAS4BBBOxAM6kwNYqTCYM4q4MwaSZc68hrqSZJ2+dWbd5beLcKugOReYEbemomtFINA5AjApY6idiYU7P9lsSt5LggkHXlHI6wOtEvtAa3ZBR/E99QQm+QowCvPNjNxeni8qvdzbUoyXblu4V7xwLpy5VksAG3mDKg6aHSdcr4zx+9irne3WzNAA8hMge0mswA5W1GJ6phjFCO/BLk2UMx4chnnGw/Ss5xakFgRqCRHof38qasHxvusOsiRMgTGsnQ8949p8qVcR8ZY7kzXTnJA5MkwzyRPVSfOG3+tcnFEMTvmYkn3NfeHjMwGwJH41HdWAOcCfnr+dD3jd9IIn37+7DKWMR6Ve4fZAVWidZy/1EmFH0JoTYTM4A/fnRfvIaV/kXN+g9gBWOOwh4iT7jLws3LmKQAC67mCpiCSdRroBH0FTcXwRVxbhAUUSFMgE6xP8xAO/Qgcql7HJmuXsR/wxlX+88ydeig/81c2D3lxmfYlnbyG5+gipGamrxOl02IZAWPG8I4ayQgUklrgGc81tjZAeWYifRYrV+zGOC2UVVCgCIGp02k7DTkKznhmFLHMTDMJadlkbeiJI9iedHG7cYeyy2bEuF0J2BPMmdTr06TrNQszEkr2jXxhgF8xk7dcCN7D3TZX+JlkgD4xIJ94FYZimNzIpMttHQeZr9A8B7SW8RmVdLtkjMDzBAMjy1+tZT277LHC426VAFu6TctnkATqvsxI9IqvAQAT9/wD2Q6SW0GCLOFnKNCZUKI25DX8aL8IdvvLgHL3bZR7PbYn1M/SOVBsDxIq6sNg6wPMUYwvgx7htCb3zGVWn00B9DHKscGifiOZhqCjiGcChuW1k6ZndvPNcePxJ9q8vCkEAoHJMoNiBOrFhqFrngbzbP9On01P1P0qt2p4ibdkW7el7EeAHmqfzfT96VKlnIRGtSpcA8Z44b7lLXhsqSsqSveEbjMTK2wNSenqBWh9nBYS0me9nYgf7O2oVRyAe6pJbnOb2rKAR4bVtS7sRatIu7eKGP+NtPMDlvTjf7QtawN26htZxFkOqHMW1UwzkkgAEzA+EQOZtZTQCic9mBPuMk7Vdl2S4Gw7B7N2TLaMrACQR/NIMqQNj70S4Pbt4PBst4Dxmcp3cgefIDc+VC+LY8/ccQq+F0+7OpXTV5YtExJW5qRAMkkAzKnZZrhLXHZ2OhJMkgcvIabVjY9XfaOxOSKI38y7gr5tuqvsTz21qfieO8OrElTy3A2YH2PvANUTjgBluIWQ8xuK8ltG0JcToC4AzDkpIYwf6WOnL0r4kfMqYoQc40aDmHJhsfeqeJZTcAX4QB+En9ParnEAbRNtj4lg6jcafiNaHPehGOxOntRVvczUaqT4BiWJ0UTqx1geXU0wcKL3CSxi2DosDkJiYltgdedCODdksXft97asl1nRgVA03+IjY8xRez/CtshMlYOnpDHz1JpWUXtHYDRuNnZwq7FnXMogzJkSRBHI9YitFwnDLeTKYdWHTcH61mHY3EqbiqTAdApPQwCp/fStL4WWVCjCGQ/Q7EdRU67b1Dy3dXAv/AJe21DNYciWJAI2Ouk8xy9hShxj7Lb9kC9bJvS0PaUGYMjOOZjmBrtWsL8XlIP7+tT4doA+VeVVu/Mw5sgFXxPzZ2yY2H+7BHs5VGdTpmLAMDHTb3npSyDG1b39oPYpsZie8RcOSLar/ABCQxgsdgh0hhzpYb7N7g+JMBMdbyx5aECfPaqUZEGm5O+vIdRmcNiZt2wf5ZOnX9YqpcYtodhtWvP8AZSWseD7orQSWm8cvpMjYzMaR5yB1v7FruUH7xYhtdM23kcuv76VvqrzC0dpnvCOHs7QPL26n0H50zv2GL2SwZs+UlBlOQheWbYSNjtMbU48L+ye7ZJ/jWvIgsD1/pjcCi+M7D4hlKLft2wfi+LxCNZygDXrHOpsmZtXtlmPHiCUxmDpaK7aTprUi5oaXGvkNeXyrV2+xK5mzDE2W1khkaPTQ6j5V94r9lItWXuscP/DUscvejYTtPyFU+oCJLpF0DF3sngu7wbN/WSx9Bp+RqrwnDgiWGm7dMo/VoHoDRXhl4fdAqgfC+nnlaubFgBMvJoP+ECF+erf4q5bOSWPkzu4wMeMKJzi8SUwrnncJA12mB+E0ucLAzqAQHnQH4T5TyPSmTjd2yiKlzMQNghgkweZBgazVXg3aJbLzbw1k6eHvQXJ8t9JpmH6DtzFZPrBHafcFxt7XEGNpgGIUA7jMEEAjmCJUj+1Tp2zuDH8JXFKMr2hLAawNnHoPC3otIq9rCcc117Flv4h8IWBp4I6jafWn7sowvWuIYdVIVlJRSZgOlwZZ9h86ZWggH4kj+5TkHI/U8TKuCpnvWrc6O6gk6anw/wDVTZxlgcYXiMt4CRtGW5Hp4cgjyFUuC9iMXbu23v4Z0RUZiTlIzZTl2Y/zRUHaDFZL7toVlWEc8yNPzINHk3bSPEUp/qjLwzLbw1oH+gM3vqB8z9KSuKcRzG9iSf8A0rP/AFMPb8aOcXxp7pEBgt4SeiqACT++YpK4nihcZUTREEL+Z/U/oKX02OySe8Z1OTSAB+/3zLvZiUF7Fn/cpltH/wBW4CiR5oua5/gFMOM4Gf8ARlk3H7q130yRv/DgZQNXO+2m80JwN21ZFu3eBZLY7w2x/PccDKG65VgRHUczWi8OupicFcxGJVSuHbRdwFC5mXXY5iBpG3OnZMhuxJFxgD3RW7SYY2kxKwQQMOgVn7wgBc4hoEgAHQ6iQOVKmHDDlrEDXruad+znZu5xCxdfvVtM11TqCwhU0XTUQHH/AC1Yu/Zdf/41h/Vri/8ARTAaFGGhX5izZIgAKAxMyTOQbZjm0HQVPe4eXORD4up6cyT005/Kg923t48yAyqgzMe8BfM7a1OMbeuBksKWn47mg9hOgHQe9EQe0SCLg/jWFKXDLq881M8gNjtt6UOvPJAGw+pp8wOAZLWXulPONySd5oVjLOGLw9sI3kPrpuKEZSOVMa2AHhhHHsk5HDF1j+G4HkS7Gf31pR4ixVwRvppyIjUelMXFsX93wVpLcZnj5DxfWl8fxGJGi5ZAPLqPMTSF7t8x5WgBCHCGju3XYgD0jTWtg7O43v8ADyfjUFT105VkXZ4fwgj7gn5nxD860fspeIGcbbOPwb8qy9yIDra3GS0+1Wra6A8t/nrQ+/cyMw66j3/z0qM8WBvCwp1RMzn+0YCp665j/hpiUOZM1niDOLyb7jQghTrr/KKq3QRELVni0rfePL5ZRFU1xTSCQNeXOonI1H8ZcgOkV4l7ht1s4zTB2/MV7A4rKzWH0gnJ+noQZrj78cpPl9TpPyoD2u44ti3bc5i+gWIk6TqenStXfiZRuo4W8UWERtp51ZVdNRWU477SL5s95ZtonihiSXI00PIa68jtQg/ajj2EC4g9LaT+Bo1wltzPMh7TbFeNTS32n4yly22HFwAuGVzDHLEaaaA776UjP2pxxw3eG/cBAP8AKg577a1xwfj8uHu3lzmSS1uCGMzDiMs79KWVNEiPx4aa2nNvArbBTMSskEmBvuRB2gH59INVxxu2HZnIgGFUakxy02HrU/a3jaXcqhlIG7aan15xQC1he8EpDHcjSfbr7USrqW3lapqPtO89x7HC8My/Fm0Ug7EGTO3TSu+D4DPavk586WyU2AmQNCNzJ2qrcUec9NoppwuGFvDqGIhjmZhpoNQPmR8qZkcIgURuPpwXJJibiuG3lZVh+8aIHM+e/l7Vo/2a4wp94FzW4LPiaQcxViBHoHA84mlnivGiyPdkoFhbMb5ju3XRQfmKs9hbF4q1y7lt2iCFuNIZ/EpbKoEuAFnNEcpOwIlmx6mAEiypiRygJ3Ec+McXNtfDmLN4VC6nXSR6Cfcisr7SXCQpIg/CwiNVYkfQmn0Y9WuSwORTCmQCesjefIHTzNJ/a8LhriqsPMuGJLeSnUxmA/Kh6f6qElzqVG+0GcaxrfBzO410G+X5mT5+lT8K4ISDpLaZv7MkBU/vMSB5CTyqrwi3ncEQ11j4Qfhtjncf05CrHE+L93/Dsk5FJlubuRBY9TEgdMzRsKq3+hZMW/rMIcNwCXL11lgrbIVWOud4OZ9eUlmHkFp8xvDxZ4BiFURKz/70n6fnSd2Q4cbaIzH4/EojTU7+vh2860rtZh//AKTdQbnDtoOsAipw15fgfxGZBWEeT/MWPsxvm3hmn4n8ccwCzqCdeeQ9NIpxuXs0Ug9gWIW5LTDKp8sqRA6ASAB5U3d61wFQcqz4jzI6ehpGUaspqOxbYxcxW7dDtlWETmV00q6vGwihEEKOm/7PzoWmFIHiYL6yT9BVnDi3bDEEtcHM8vQfnXWIE5wMcOE8VYSHgEAnIBsORJ68o86AcdsB3tMxAB+Ik9Dr7/rU3DEy2yxJzOdfTpUGOw5uW4G4bT30/GKG6nqJhXtDijdyNlK2wIneNht/TIgelcvadbO0gahwSQOevMAxB5azyoniMOpsqv8AKYHn+5qrxbAFm7vN4QsgkSecKGkGPImoTZIAnWQgLRn3AYtLksh1yglekGPQ7nUU2dleL5WjY8xyOuv40m8I4bku2AkEZDnJmJeQB6HLt9ejXZT7peDHxW31Bj8uVAa5WYwrYxz7U4k28K19BJtqSB/8Z8g0Uudgb4mXJNxzud2Mklj76/KnHBsly2R8SOCCD0IiKVOG4M4XFhDsDlB6qdj+H1oy90ZKi7MsO9pUAa239Xh+W378qBOVkySNek/nTHx/Dm5aJBju2J16KDNKve25nNryEH9KTkHuuNxfRUtGACJzTv12PL5c6QO2/FDdvrbnwqdfMnQ/IfnTd2h4qLdvMB4iIXfU/wCWh96zPiB8W8mJJ5kneixC2l2HCSusy9w8juMRZI1Kq6+qHb5MaEYZLY1JB6hWUmNPWKm4hiwbYKnxXPCQNNP558th71VTC+MqN1Qx6hZ/KqUGxJmOPfS7/wC42Yqz96wuXBtBQfxLT/HA5qRo467GgPCsHctN3oMFD4pEwP7QO6/rUWAxrWnV1lWWCGX97Udv8fD/AMVBmDD+LaM+EnfLPI9PlFKIZBpUbGYApNvzHHhVrDcUsG1dVbd1RrliRyDrIGZeRU/oaRMf2ZuYO73V1u7OYm1dM5HHSeXXXqah4VjjbuJcsuMytqj+Eldis7MI05U9cf4iuNwrIpXKviBYqWWNtJzKOpiD6UJJT29oABV9QimvDHzAubZB3Yb+8gTUXErz3iEHwgwF5mOZoRhL2ItDP4ltNMBh4WjQ5ZO2u61pHZHhCFkutkjRjqD4uQ8oMn1ocgOM2d/EvTq8bISdviH+zPZexasKl1Ee4viLOqsFOkhSdojes54v2y+84m8UcpakJZ2gqukzyk+KJG9HftC7eL3dzDYdHJaUuXYIAGmZU5tOxO0ExPLO+B4aWIdWy76A/oYHM6E6GATANGPH7dTThZHLvfmMLAE/xe9BOxXMyn2HjHoAajxPZRroZkIuIu8Fcy9NGIY+kA+dG8HgcKqM+Hv3kxCn+FbCuoPLUuAigmSYbKo3LEEnq/xa4lx2e1hsY7CMwJPdxvlJIO+5WAesUIsHabyIg3+EC3JW4ynpBBjz6e9DmwzwNNOXLf2o3xjiBuCbveZxsGQrHo0liB5k70KxfGHf4onqBl2Gm2lVoWiHVP4mpYewpKJsVgL0p07W4gW8FfJ1jDt+FKFgybNydHVDsQdVHz3+tO/aPAI+FuLdbKHtMhP95SBEalhvFczAdyTLeqHAEy/sTaIwhbm7sfllH4g1omWYJMaDSknh1+3ZtpaFu8QggwE3klj8f9U0bwPaO0JDLfI5ZkWR8nJoclsxIhqulQJjV3CskFtRPMz56864wT/xGzH4h+dWL9/NAPUmomty6qPiGnr4j/kK64O285rKAbWFu+gAE7T+/nRPhQzMo0MyT/hBafp9aH4bhklpMETv+H1oh2RtTjihMzaYD3I26UlnFGo0YzdniHb9yLakctfqatpaBIZoMgfn+tRYPCnI1ph4llfcE/Su8Bdz2oHxKIqYiVAylw7Ei3mtMIZT4DyhCSB6gE+oNOuB4zhvugOJg2wdyrEA77gGDypJx8F1J1DaHyYbHyJFR8L43iELWbN2FJMIwV184DAwfpSUrGzH7ynKnrY1I54jJc+1DCWGCWbV24ORJyr9ZP0qXtF2k7yz34trFtZaCxOXc7bxvp50h49ndmt3UtI+2ZEVdeogaGekUV7LcWI/hXAsA5TI3nkeUEfielMyEfUvHf5ikwUNxv2j9wTtZh8ZhCnfQzWyrFvAwJUiQToY3nWsRxXbXFsY+8N55Qqz7qo09Kdn4CcM/e2NbROqHdJ5aboeRqtwzsNaGLa8+tmc9u3/AFHeD0UH5/iwdRjBJYfh/iJbpWoaD+MGP3+S135uFigI7xix1kzqZAodeBLnz/f5UzduuMKsEmWXptHQfl6etLastxQ6Gfx9PKgxkkayOZ28TIUGIHcdviUfupzidCxgDoJEn9+dW1SMUy+ZX5iPzqbgtk3cSCdgZPkBr+/WqWFvZr5f+q4T9dKcSSSPA/OS0ARXdv7D+YS4VYV0YEwVEg/l5gj8q5DBDMBCfCZAKuOjCPkYqOwe7vEHYz8jpV21YDSp32B/LzH7FJJo2eJZ6QyJQ5EkxfZBblvv8JdViBNy1mGZOvPUenlpQ4FQQ9y5kKgiEeSZWD/IIn+9OtdfdLmGuBrbZGjMIOjDnH79RXHbDiFq7btOFyXXJ7wDYx/N5akfI0xbYgXY895ysi+krFh/ifOyOJF3G2vvVxntnMPHcIgZGO5Ph1A5itftcUw2y4i2FGkfedvbP5Vg+GRss+PLESDAzT5dAKcL1u++HwCYYkPdRi530BAzMSDAGv8AnpR5k1G7kaGhU0luO4QT/rS7/wD5O3p46oP2lsA+HFrHQ31j8Z+tY7x7ij2rj2Vvd5laC67HqByGumnShy8XvD/eN7waAdIWF3PHqEU1zN8t9sLOmfFIR1W4unSobnamyf8A7yQel62D8sv51hScTu/1fhUtzid7Lq0D0Fb/AMQ+Zoz4+aM1vtFewV1J+8K1zTVrymfLYD/tSphuDWLrHvMTatL0V7ZJ+sUkjHv/AFfQV2MbcP8AMfp+lMGBhwZ4dSvFH9/eOyYC0uIa3ZxzJaFsMG74Rn1GsnL5xHOpuGdrHvm3cu3mLWwUddSGWCRcE6TIg+3SkpsY+XVj9Bv6CvHiNyQysQfb9Na8cJYUTPLnVWupqHB+J4d7YY3Ftsx8S95lMgkCRPxRHr51dOOw+wxCkj+031/qrKF4jcePGZ5zmH4VcuY0AZGAnN4nG8c4+f0qY9JvzHjqgZQGGGUnMpM7A689fSi3BuEi5eWY5sx/pUGS2vPX6zyobh8UGQDKcwbcnSIOkR+dMnBUU3O7ZSBA05vl1C+8liOcD3pysVBk+FQ1QphOxr4h3bDeBDE3LhMkH+lYnUDdonfQb3rHZv7virL5GB2LTII2n1nLTJ2MxKd3eKGT3mvOPACPzqzxPF57bDmFLfI6fX8KSBqUG94TuVcrW0D46yUxfKLgBHqNG/I+9A8fabDYkn+Vj+OpFMnaNO8w6XV5ENp0O/5VT4jaN/DAkSw2b0/DzrwG1wQ3YyHF8PW6hA5iVPmNRNK9sj4oIP8AMBqVI3InmCOe9MPB8QV/hvv+4oNxlGw9+dCrksR0M6gx6ikup4EtwuJ84teW6gugjMvxEAiY5gflQ/C95nW5kZUeALhUhfJp589qiTifda22jxZlPSdx++tS4vtbiriOlxsweAZEwBEEba6DXWvY8RVaHEa2TfeNCY5rYCsuhIMR5XA6eai4nyYURu4hroCplCHVjrJA5Aj6nesxfjTM23j1bMdNjmJ31/m086L2ePrh0JtuDlX4S05znI013CkHbkfWhfAwqpgyobNxb7UXHbEMrSApOXzGsN5zt7VTwjNb1XnuDMH1FfOI8Sa/czERpH1J+ese1c2o1kmuqq0gUicgveUuD95dtcaKElQyZlKmDI1EHp+xUuAIlY1E6UKuuusa1d4O4JAnUGaB0ABIlXT52bKAxhbiakXZohnkI3M6H2iue0GFghhsQCK54ZiM4yGD0nr68jUJOpA0+iQ6MhXzvDd3Co9rxCWkJbPNS0ZiPQCfYUg8ZYm84Yz3ZKCByViPmdT70727ha4mulvX36/SkbFNne6/9Tsw92n86PpNibnN/wDqjYV3P5CS2b5CFZOUmY6kAgfiaZeN8XexwnCLbOU30ZWI3ChiYHSZGtLC2fCT+9jRnteIwPDQf+E5+ZWqyAWH4/pOQ5IT7RTtWemtfLoJJmrdi/C7D5dK99+mcwn5U+zJdIrmcWrahQQZPMVfsKHBU86Eh96uYC6YBG4oHG0bhcXU5x/CWtEZvhOxFcC4AKJ8d4kO7W1u3xN5dB6mZoVbw8iZHpXkJK20HIoVyEk9+8CvnUR1Gg1r61jwTI/OurMQN/yohBNk7y5wy6uzRrz6fSp+JKANI9o8qHXd8y86uXXzWZO+1LI3BjF4InzAYfwSGWZBykrI9t9aL8dyhV7tHtnKoIiAYA1md/Pzodb4PegNl+hn12og+MxCeEKIG0qdvf2+Qpbgk2I3EQooxo+yW63+sgmM2QqDzIz8/Sm3hl9dC+gOZW/sy508orKOCYjEo4dADplKnUECOms9PenXB9rSid1cw63C2eCtwocs5tQy7gtvPMUvIpM9t2uNfCbINp7DbqWXflsD6RH0oVw/vMO1y0ysdDEDcAjUecUup2uxgc3O4VnECQ4AYDYkDZogGNJGwov/AOZTvZkYRu+AMTBAPymPWNqFQRtMYX94KxFt2JcgIRJXrE7edBOOcUFy0JEMDrz+vqB8qP2O2a3ZzYVxrDLKwJ3AJIJFKnaBL1xyyWiik6JCkQNtc0kwOlMGM3C9apY4NxbDWVZb1lWZxpdMnLoNtCCJ6gH1ri5ZW4fDftsOXjXTyiJ+lLpV8mVkiDp4TMfnVa3YPMevKt9He7hDPXaaDwfs9ccEA2D6sv8A+utWLXAPGQ+T8f8Ap6Ui2LaDeB6tB/GrllLRUgmDy1kfPkKmfEfP9v8AcsTKSN6h7iPAVQkresjpPdf9QB+VAuNW8MtuFYPdnVlXKsec8/Tz1qHD8JdySELAbQDDHkJ5671zb7PYlyf4F5iN4tt+nlT0WqtuJK77HbmB1WNd/ai/ZzhZe6GAIC66fSmHgfZO3lV8QXAIJyZGUjKJOcuuVQByEmnnBXLNpcqQi7/FEREyd5kgc9TGmsB1HUFQVUT3T4BqDNErF8QVxku+EpoLkaejjl/eHuOdB8nduDP7/OnztTwSzfVnIbOF0a0rNmPLNA8XrvWcnh2IAA7m5r0Vtf8A2xNLwAMu206TdVoIveGr2NPdXG2hdP36wKWQgye1Fm4VjLilRYvEc4tnl6LUeH4KwQi4mIWY1+7lgPfOPwp+JQg5k3V9SMzCgaA/vOvuf+qB5Ot3KdNPhJHvNXe2Fv8A1Hhun+6bT/lq1iMgwrWVTEu5AKg4VgJDKdw5gQCNudHV7K/e8JhJZrbWrWUjIZBJGhHLb61moggnz+klfSwq+0zaxgA2/hjqedd2eDBjAOtPw+yK5c2uj1M/hG/vXeD+x0z47mf0BH400vtdxAC8VEXF9nyIAjbnv9Kp4WwQ8AevrWrr9kNvofc/51MfsuXQd4qQI0Mdegk79aD1tqMYFS7Ey7FcIm6xCk6n8a5t8PYTKE9Br+la7Z+za0B4sSR/dIH1O9ev9hbCwRfbLtJYHXp61nqkCZSkzGWwZH8rRXFmxW0XOx+HIg4ggf4fyr5b7D4FTq5Y86319uIPpi5kWH4ZLTnH1H5VcxfDCiEgyInT5fia0e92CwTE+K6OmUhY+hqvf7AYaDkuXZjQO2YfQDSh9ezN9MDiF7OLZvEEPv8A518u32YgMsx6f51cFzTWoCRM1PqIjgLnSQF0VDG8rofPrQm5hEe67BVA0UROw3Gp/qNXeIXgqR1MR+/lXGDAAAjUDX13oNTEQwgEtWcNrOmnkKtrhwfiCn/Cv6VVXEx5V9u3TIiIPnXld+0xsak7yPiHBLV0ZWG/NYU/QCfeqd3sxaVVyZyc3NiSdI35ATRLP1NeLkuk8lb5kgfgtYWybm57Sm1CRJwLDACbKnTWZYH2YkGubXZbCtr92tx/d1/Gi1orua+m4JGUxSwz+ZpCjgSTCcGsIIWxbEbeDb06e1X2YZDlTUK3Lop09OVVlxbRFT4e+THTanI58xLqJW4Ai28LaVhLKgBkzU1/Eg6ae1CcKGyLmK7fvSu8Ri1RZPykVnf3QiB/TvCiYog7MR5Hb61FxbEq1phJU6NI38JzHz2BoHZ7TJBGUzy00+f6VE2MJdYhgdGB08J3HrFEKB2M9obuJ1xrtGmEQLN25mDeJbgzLykZufMctKzbF9tsYWgYi+iZ5knUD25xyBj05NOPu3Do2VisqdNyDv5zofc1RYqR4rKnXmF0+lNVlHae9M1zPcO7eYpHRmusbWYZi8PCweaATJABPKRpXztd2ru3wBhsqqHNzw3VfcFSMpUEg5pgg7nlVLGYC22gtW0JMFxAgaCdI2qHG8DUSs+HISBmBkjeZBJmRGumtaClzGRpJgO2OKw6IDNsGWAtO0Eeakso32BHpRvB/ajidCO6ur/a8J9yphDy1HKgeCwlu2FYSQeomNZMaypBAOnSrWRWYyiE8myrmiOohgfStsCZosbxlwn2pNcbIyiy/Rl38gZg+4E1eXtBdliG6SOhMyR5Ty5UiPwSyRHjA6B5B84Mx7UUtMBAkxGny0rDvxPAAdozXeN3GgF/yqne4l1fXpoaCLcDqIO+01x93AJZmEeciBS2C94xbHEIYnirEeBvfSokx9z+bUVDau28sgjT6/KpUug6kN8jS+IzmWL2YZfCIPuB71fvYYIqsdm0mefShy8TAEAZhEQdveqSYrdCSQdgTIPtO9HcXRhkYgDmfrXjjqCC4VM7jyqROILOqfM1m8Koxd6Rp1rl7hYxXq9WtMWVMW3weQJ9dco+UH51JZuEQa9XqOhUwEy2L2tdtMxy/SvV6iCjSYBJ1Cc4nSJ10rnBiWM8lHXnNfa9SABRhkmfMVicp0Ee9fBiGJ35V9r1Bj3EY20sjHNptv0q3bxT54LT6afhXyvVjbT1CDi5Ptp9a5a7HKa9Xq8eYQ4lfiTBUDRz5aeX51DeklVnff6/pX2vUINGGeIG4lfKXlUaghf/AJFfwFd8RwYIDcxPv6xvXq9TieII7yibSgwANf8AMflUd18hJGvrtzPvXq9RDmpjT4LkACPC4mOhnrVWwsvH1r1epkVCx031qzgz4tOc/v616vUQG0UxNwHxJhbuQBpOmp0nXSofvTNvGnlv516vV4gQwdpNbxjEaGPlUycYddBtv+/lXq9WACeJl/DYvPMj96H865xVgDWN69Xq92gnmfe+gEbkaT1qqWkzXq9QQjzP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58385" name="AutoShape 22" descr="data:image/jpeg;base64,/9j/4AAQSkZJRgABAQAAAQABAAD/2wCEAAkGBhQSERUSEhIVFBQVFRUUFRAQDxQUFBQVFBQVFBUVFBQXHCYeFxkjGRQUHy8gJCcpLCwsFR4xNTAqNSYrLCkBCQoKDgwOGg8PFykcHBwsKSkpKSkpKSksKSkpKSwpKSkpKSksKSkpKSkpKSkpKSwpKSwpLCwpKSksKSwsLCwpLP/AABEIAL0BCwMBIgACEQEDEQH/xAAcAAACAwEBAQEAAAAAAAAAAAADBAIFBgcBAAj/xAA9EAACAQIEBAQDBgMHBQEAAAABAgADEQQSITEFQVFhBiJxgRORsQcyocHR8CNCUhQzYpKi4fEVY3JzgzT/xAAaAQADAQEBAQAAAAAAAAAAAAACAwQBAAUG/8QAIxEAAgICAgICAwEAAAAAAAAAAAECEQMhEjEEQSJREzJxQv/aAAwDAQACEQMRAD8A1yCNUxAUxGqSz5mR6ozQSPUki1BY9TESxcgqrJ2nyiemahVkLSDsBqZ5isQEUsxsBOfcd8bMxZV8qai43MJKxkI2aPi/i2lRB1zMP5V39+kyuI+0xhoKa+95jsbxG5vf3ldWxN+XvKYYvsNpI3tD7SmB86DfYafIzR8H8VUcT5UPn3NM6NbqBzE4pXxN/aL0eJOjBlYqym4ZTYg+sb+BNaB5UfogmL1VmX8GeMhiqeSoyiupsRt8QcmA69R+s0rVZO4uLphp2LOIB0jTQLrCOFmSL1FjrLF6iQ0wRGqsTqJLGokWqLGJmCDiAdI6yQLpDTMoSZZArGnSBZYVnACsgRDESJE2zhdhBMIywgWE1GACJAiFYSBE0wERIkQhkTNOAsJCEaDnGHZaQjlJYrTjdGeTIoHaAjlIROkY5RMUxUgwnpngnxM1CzIeNuIlcqA8rkDqdBObcQqb/TrNd4rxubEOR/Kco9gB+sx9fzMb8zYeg3MfjRUtRSKfEA7z3DXcEXFxrYjUganLG8XhgBcXbMcqqB94+3vLjgXgCs7Co/kXfKBr2vfaU80lsW1sxbUSzkJqOtoHFYcqddfQaTsS+FKFFdEFzqSdf2JnuO8KT+mdHyFfR347OZNWym6kgjYgm4PUHlN9wD7T3ChcQoYAWzrcPp15MflMdxjAZTcDQ8+nrKhSRqJXxjkQh3Fn6IwnEEqrmpsGBF9DyO0KxnCOEeIauHYMh29bHsRznQuDfaCKgU1UChmy51Y2B7qdbSWeFx6GqaZsjIMsj/aF3zD5ifFwed/xiQwNRIpWSOuYq4ho4UdIF0jbQTiGgRJ0i9RY88WqrDRwoRPIRlgmhHAngWhmME8JGAjIEQhkSZpgFpAwjQZmmAjIGEMhaccdmpRylE6YjdMzyZDmNJHaMQpmOUWimAxi8iWnsg50nAUct8bqErOedwbe0x+I4gWOu1tbc+02/wBo2H8/xOVwh9cuYfhOeVNydrbSzGtD2zpHgDh9NqxqsAVpooW+2dgMxA7AETb4+otvKJzTwBxjymnrfkeR3/WbPHcXo0aeatVCjpe5J7Dcxck7oFrdg8Q9/wB6TKeJuLJSW7W10UcyewkqvjalVayI4HJmAUn2vKTxrw6pUanUP3WUWb1hQhTqQf8ADM1cU1Q+ewB2W31lRiUCZkOx8ynp2mhw/BQvmZrmVHHKV/aXY5LlS6FTWrKRWtpyjuDqW2iDHWfCoRrLXG0Sp0bDD4/yjX5GP4TiJGzEHsZkMHiyBt7jWXnCz8SoiA/eIEgyQ4lUJJmuwHFaumpPqLy3XGG2olhhOCoihUGg59e5hn4T2vJHMY6Kr+0A858WjNTgvewG5JsBMbxTxDSViqM7f40OUX947HcgJUjR1O0A0z2F8TN1FRe5AYSypcdpNzt1vy9o2mjBthAVFjIIIuNR1Gog2SacIsINhGaqwBE0wC0gYUwZEJGAiJAiFMiwmmC7SFoZlg7TTjsqRmnFEMaQzyGODpGqTRWnDo0WwGN5pCq0iHg6r8phhjPtHpD4Qa+txcddwD+JHvOV4pwMwGt7fKdux3DUqBviXcsCAqXsB+vczkfinw5Uw7sdct7g6bfkZXgkumG1rQDw5xT4Vax/mI30sdpf8Q4JWqOXy5u7MdPSYfEYtqhNT+YWLEdb2zTc+HvGeamBUtmGh79DG5INfJBQl6PfC3ht1xHxKwvl1C8vS01GLoiorUiLg3t2J6SuocaBJ6201iWP4y1OnmR0udSHBPytENuTGUZ3il6DFG25X595l+J1NN7+8Y43xWriWL32NgB1PSUddHG89DDjqr7J8k7FGbWTJtAvJ06nKX0SWM025g5T1H5xzDY9gd8rDYjrK6gbNbkYerTvpzGx6wXFPs5SaN94f+0V0Ip1jcbZz+c3NbxvSWlnuGNtBmGvvOF0KlxrvLHBq7eVLk8lW5J9BIcvjRu+iiGR1TLvj/iutiGYfEqLSa38E1cy6dbAX1lA5/d43j8I9Ilan3xuMwbL2NtjK2pV/dhGQSrQMgVarIfHPIyDHvI3j6F2WnDePVaIIVjY8jt7dJueFccSuun3gBmHMH9JzEPLThGO+HUDjS2/cHSBOGrCjKjormLMs9w9cMoI5iEZZMOFWWDIjDLBMsJHASJEiEIkSIRgEiDIhiIMiagTrlOOJEqRjVJp5Mhwyhk1aDBkleACHLT1U6zzDjnBBGBLMbk7KNlHQd+pg0ckV3FqzoCVIW/Mg5fcjWc947h3cMXxCMd8qqSP8xP5TceKWHwszVAAP5L2v+s5fxCmcrMKnUhShAt03jsa2PS1ZjazlWZb9QbSWHxmU3i1a5JPO94OexxTRHdM0+D4vzB+cX4hxEuQu19JVYakW0U6yeIwrj7w1HSJWOKYzm2i+q4AU6f8Mre2rnU37dJS4wJk0OvO/WRp8TIUg6+srKz5oePG72ZOafQrVksMl2t1nvwiYzhcL5h6j6y20StewATX0jrA2BnmLw2Wow94zTo/w/T6TqFtgFXW/XedI+y/hakVKpFzcID0Frn6ic8VdZ0bwDjmpUKxVM2VlYqTbQixseukg8pvjorw9gftC8IMq/GpHy7lL7dSOt5zGoSptczu1Xj9HEU7oST/ADI66j1HMTC+IPD9GoCwXI1yxZRF+Pm4/GQyeNvaME1W8Hmnj6EjoZG89GiUkTJ0qltYLNJoZrNNpwniBVVJvlIGnT0mko1AwuDcTD8P4gVRQRfTe8usBxLL5h906Fb7HtIZRooi7L90gHWFoYgOLg/rJOsBGijLBsIwywbCGjBciRywrLIwgTqKGHpNFVhqbTy2OHA0+pm5t1gFbSEwn3r9IDMLZQFW3SVPFuLhENiAepNon4r46aNEhfvnQdu85/iMXWxAPm2HO+p6ToxsZCF7JcRxNTFVMlIEkAtmsSbDc+kzPFMy5lzXta/795svDoNGhWxBG4UXNvu639r2mDxVZmLEn7xJJ9Te0qxLf8Nm/RTssCV1jLjW08rUMpA521l6ZI0XnhLhnxX0W+W9z76ToOI8KUnp9GttyPr0mT8HkrTzA21/d5ssE+fX4liN0/e88/LJuTLFjaimYTjvgw0zcLdeq/mJQNwoch8512pVGx19ZT8Q4RSfWwB7Qo5pLVg8IvtHO14YIejw4chrLvFYFVNhrCYKgMyW3LD2F9fzjY5GwZQSRmuNUfOp6r9JKgn8P2j3iNPPp/U4/wBRgaCfwz6T1VtWeU9OhLCUQXAJtqBc7DUaztfBMHQo0RSQAqT52Njnbnr0nEqTazf+CcamQls2dSRdj5T0t3Anm+XF1ZdgrotqHh34TPkcClrZWuSNeRme43QJVkB30v2mj4hxOw3mZxeKvJI3dllaOd/9PqNUKqhJ1NgL2A5+kFicK1M2dSD3mqWllFRtbM1tOgP6mVHG3GQLzvcDoNjPUhmcpJURSxJKylhEgrwlPeUMQi8wFUfC16kfnGsJV3HIypwlS+Yeh/KM0a1jJ5IYmXWHxpRtNOn6S+wuPD9j0mULZh33HrPcDi2Jve0TKNDouzYsIFxAYDG5vK2/XrGnEE5gGEhCsIK0IE6PmhabxQNCo885ocOFo3RGVbmI4drsBD8Rr5UMVL6OMP4wx/xKtuSyqTFhLAf039ySf0kOL17sxlDWxpFjztaPhC0UqXBFnjuOl6fwtgt7AbEEk6/OZ+q159VrXg0a5tKoQ4k0pWwdOgTcw5wOhO5hqNHXTtLWhQ0mSyUHjxWH4CCiW95cU8WynMpII2YHUSpQZZP+0SVu3ZfFJKjQUfEN2/jAHv8ADH421mgw+Fo1kzKiN2DEj8NpzqpiO8XpY+rh3+JSdlBO6nYnkRtaNjvsly463E6Zi+H4VlKthlT/ABIWUj8Zha6LTxDZL5VJC662t1lhhfHTstqwDabgAflKXHcSBJYC3O3aNSol7KjFefMf+7UH4g/nJKlkPpIUWvTHX4jE+4WGxByoT2M9aH6o86f7MoaLeaarwkFanUudRU1XbcCxBG2xmRwnXtGcDimQM6NY3+fqJPmx840h+KfGVm6x+JzSmxNS0zj+KqnMA/ORbxBm+8LdwbyNePNFn5ossa2M1ta/aVWLolzc/wDAGwj+HZXFwQYT+zX0AhRlwZjXJGcbBmEpYQ/neX68HZv5TbmSNBF+J2Rci78zKFlcieUEiswpsbx6pYi4iSSaPCAGqNW08qVirX7yG47zyo+99jb2g1YSdF3w/Gg2H7E0tN7gTAYSrla19ptOG1syCJcaY67GHgoRpCcCzbo8KHiVOpC/EkEtFEVbodwte1S3YwHHcb5CL6wOHrWcHsZXcaxF7yftjpQSlRluJN5WPYzMtUuJouLGyN6H6TMUmvPQwrQjK9nl4xw8jOAecC62Mgbg3HrHNWqFJ07NDTpAaQqVMp6iL4etnUMPcSbNpJGvs9BPVobZr6iAdoOjVtvtGHQW7Qaphp2KNUEimIynTW+4OxEhXpkRe8YlYtyoeNNbZk25p0iNbFXuslTqlTcfLrAV7E3EZHvYmaXaGKX93/8AQ/QSXGGtSb0tIUT5KfeoZDxI/lt1YfgJ6sf1R48tyZVYNfIzdLfWebUSepk10w792AkG/uF9z+M40piZJpCEecMR9SrFTcG07d4e8PJTwVPEYgrTL01c9bNqNTtcEaDrOIKtzOz49n/6bldi3np01vyRAtl/0yXyEnQ3G2rKbxRxpbhKIsuUEEjrztzMxOJS5JJv1J5y247U/jEdAqj2RZVO2kyCo5uxcCRJsZB3s0k5jQAxq21E8rVAy6ekATpCEeT8ZxxLLlyn2mi4Bjx9w+x/KUFbUDsfqLxmkumZdCNfW2touQ2L0bQmeXi2DxWdFYcx+POEzRaNZq6dSfGvqPnAVH8sB8bzHtYTzcn0ejgjqxjEYqwuOWvtK3F40ORDYh9/SUD4jUg7iDBWFl1sBxip5W9DM3QlxxSv5T+95U0Byl2JVEhybY1lvBPSh/hz0oYdg0QwFfI3Y7/rLt6dxpsZULS7S7wmGdaYLIwU/dYqQD6ROX7H4Zf5YgxtpDUcRaSxdOIlrQUuSGXxY8xBEQrJYzwYi0kMV7wlFo1yTBrBPGsy77ROpuYcewJdDiDSgOrE/Nol4hqXcD1P0jt/NSH9IB9zKnjDXrEDlpPTWkeO3ciddQuF13LX/KLY7y0wvRQPeTxNTOadJdQti3z1gOKVN5pnsqhCQcnOYxE6A8w9R9Z2nin/AOEf+2/4N/tOLUzYzsVapmwDkf1I3pfIfzMmz9odAxvHcODVcjqLf5RKGpNFxnV/LsUpm/c01v8AjeZ3FIb8vS8yJjEqp1kgYKqpvPKdQg2MdVoAMZ6zXsPYQDvf05CSRra8+U2jrG2bysR/Uo/KP4NdIlhkvZfcy2RZPkfodBexvw/UOV1P8rfX/iWmaVPD3HxKoGxIPvbX6x7NOoxmrZtPeVQxV3b1vGatW0pKdS1UgzzJrZ6mJ1EtKlTT1mf4uSr36y5qv9IjxjDZqZI5azMbqQWVco6M7iq159hk1gQusdw1PS8uekecthwkf4bwx67hKaknckDYdTAYekTy35TpPgvgZo0yzizPbQ8lG1/mYic6QdAOA+DUpWeoA78gdVXvbYmWvGuGirSZbajVT3G0twkiVkrk27ORyPFUSLg8uUqcRStN54x4WFcVV2fRvUc/eZKuojoSKH8lZRu0F8WN4nD9JXVJXHYh6GVxMItUHTrK0tD4M3cet/lGRhsCU6Ralv4o7afKU/EHtUZvxjlOsTUJ9pU8QrlmsOthLTzkOcFT79Q+g9IlxFtvnLagoWjb2lHj6l2t0mmrsVk7yNp6ZgxEgZ1LwniVq4NqZN2ekQL8npnTSctWaHwlxv4FTKfusRbs36HaJyxtBxdFxxLFBguliFykdCun0tM3jNTeaXxFhgS2XcEMDyIPL8RMwzHW417xcDZCbnrAuevtD1lgbcjHxAZDPJ0luRBbGXPDaNhnI05frOnLirOguTGcLRCC7bw6OTrF6mZ210UfMxymRpIn9lSPMJUsT1JJ+X/MdXHLzIB6EynNXze7fWMk31tf2jRJs3TMLSnxCFamo1lys8xmFzr3GxkUkXRlWitonM0cq1AFN+kr6blAfxilfEM2+g6RKhbHvJSK58J5yBtePfD00E9p0ydppPDXAmeor1BZVIIDbsRr8o6UtElGp4DwBKNNLqC9gSSNmIube8v0ioeMU2kjdnBhPCJ8DPi0GzBDinDxWpsjcxv0PIic6x3DWotlqLbo26n0/SdQYyv4jgFqKVdQyncEfvXvDiw4TcTmOICsLED1AtKbFcPJ2U26xni1M06joL2ViBc9DFafESNG+csgmtoKUoy7KyvhSIXhq2LMeSmPVqwYbxGvWsn/AJfQSvE23skzJJaFnxOUHqYrQGubptPm1956h1CiVEiVDfxGyE8r/wC8qibkk+stMecqhPnKwCcFFECJ7PTIzTQiLCKJFRpJ094thI02Ex/xaKhjdk8jdSp+6fqPYSvrAHytuCReLYGrlbsfKfQ/72PtGsWPNrz+o0P5H3iq2ExCrQgTRhze9hqegj1HglQjM9lHff5QroGisphQbsI1SxA5A26cozicIqoSBcDdjv6xEYgcvwgv5DY6Gmrk7mwkVxXS/cmJPUhA2gHe5mKB0pDJfzHtpCriiBaKu256xN8drD42L5UdTVowhiStGaRnnstJvgkbUj5G09o8Hpf0X9STCosOpi2aM4TCoBYIot0USxo2ESw5jaGKZw6jw1N4ohk1aLOLBak+zxVHks06gaCNUkGa8Hmnl4Rhz37QOHLSqCqD/eXuttittb97iYirVBnUPtBoA0UJ3DkA9mGv0E5hiKIluF2gJNgAxJAB3+kjiTc9hoPQRnDYcZC3MnL6DnE8adco9JfBUTTdgL8/YfmY1wnD3bMdh9Ymw19NBLmkuSlcdLxqFMq+IVM1Qnpp8opeFfY/OAEwNHhnqie2kkWa2bQQDSe0xrPpKmIphIIsvsDws4imal7BCofrmKm2nQhd+0oBHOG496TAqxFyuZQdGsbgMOcBhmgoYEU/up7kbxTF1GY3Yk9tgPaazGrcBuoB/CZrGLrI+bbKFBJCgAZSp2YEGZSrdSVJ2JHympWUHGUtWbvY/MSvx3tonzr2K02jlLrE6O8cvpHzFRPMTW8sT+HCVzcyIM1aRnZ//9k="/>
          <p:cNvSpPr>
            <a:spLocks noChangeAspect="1" noChangeArrowheads="1"/>
          </p:cNvSpPr>
          <p:nvPr/>
        </p:nvSpPr>
        <p:spPr bwMode="auto">
          <a:xfrm>
            <a:off x="914400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pic>
        <p:nvPicPr>
          <p:cNvPr id="1038" name="Picture 14" descr="http://www.acidigital.com/imagespp/pppapasantisimo190913.jpg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51" t="786" r="27765" b="22179"/>
          <a:stretch/>
        </p:blipFill>
        <p:spPr bwMode="auto">
          <a:xfrm>
            <a:off x="3321984" y="4175164"/>
            <a:ext cx="2186120" cy="236691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ctângulo 8"/>
          <p:cNvSpPr/>
          <p:nvPr/>
        </p:nvSpPr>
        <p:spPr>
          <a:xfrm rot="21261131">
            <a:off x="189620" y="1622894"/>
            <a:ext cx="8819797" cy="3170099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>
              <a:lnSpc>
                <a:spcPts val="4000"/>
              </a:lnSpc>
              <a:defRPr/>
            </a:pPr>
            <a:r>
              <a:rPr lang="pt-PT" sz="35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Jesus gosta de utilizar o «símil da aliança esponsal» – que Deus já tinha «sonhado» na Antiga Aliança – para significar todo o que é </a:t>
            </a:r>
            <a:r>
              <a:rPr lang="pt-PT" sz="35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NOVO </a:t>
            </a:r>
            <a:r>
              <a:rPr lang="pt-PT" sz="35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pe</a:t>
            </a:r>
            <a:r>
              <a:rPr lang="pt-PT" sz="35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l</a:t>
            </a:r>
            <a:r>
              <a:rPr lang="pt-PT" sz="35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a Vida do Espírito… </a:t>
            </a:r>
            <a:r>
              <a:rPr lang="pt-PT" sz="35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Todo </a:t>
            </a:r>
            <a:r>
              <a:rPr lang="pt-PT" sz="35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o resto, </a:t>
            </a:r>
            <a:r>
              <a:rPr lang="pt-PT" sz="35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será </a:t>
            </a:r>
            <a:r>
              <a:rPr lang="pt-PT" sz="35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“velho</a:t>
            </a:r>
            <a:r>
              <a:rPr lang="pt-PT" sz="35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”, </a:t>
            </a:r>
            <a:r>
              <a:rPr lang="pt-PT" sz="35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“letra morta”, que deve ser abandonado!</a:t>
            </a:r>
            <a:endParaRPr lang="pt-PT" sz="3500" baseline="0" dirty="0">
              <a:ln w="900" cmpd="sng">
                <a:solidFill>
                  <a:srgbClr val="00FF00"/>
                </a:solidFill>
                <a:prstDash val="solid"/>
              </a:ln>
              <a:solidFill>
                <a:srgbClr val="00FF00"/>
              </a:solidFill>
              <a:effectLst>
                <a:glow rad="114300">
                  <a:srgbClr val="FFCC00">
                    <a:alpha val="6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tabormta.org/imagens/2013/abertura_olinda_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692696"/>
            <a:ext cx="4853432" cy="285418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412" name="Line 4"/>
          <p:cNvSpPr>
            <a:spLocks noChangeShapeType="1"/>
          </p:cNvSpPr>
          <p:nvPr/>
        </p:nvSpPr>
        <p:spPr bwMode="auto">
          <a:xfrm flipV="1">
            <a:off x="723546" y="836711"/>
            <a:ext cx="1872000" cy="1152007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B0F0"/>
                </a:solidFill>
              </a:ln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11560" y="2013013"/>
            <a:ext cx="72008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spcAft>
                <a:spcPts val="0"/>
              </a:spcAft>
              <a:defRPr/>
            </a:pPr>
            <a:r>
              <a:rPr lang="pt-PT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VIMOS TE LOUVAR EM TUA </a:t>
            </a:r>
            <a:r>
              <a:rPr lang="pt-PT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CASA, </a:t>
            </a:r>
            <a:r>
              <a:rPr lang="pt-PT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Ó SENHOR.</a:t>
            </a:r>
          </a:p>
          <a:p>
            <a:pPr lvl="1">
              <a:spcAft>
                <a:spcPts val="0"/>
              </a:spcAft>
              <a:defRPr/>
            </a:pPr>
            <a:r>
              <a:rPr lang="pt-PT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SOMOS A FAMÍLIA QUE TEU FILHO CONGREGOU.</a:t>
            </a:r>
          </a:p>
          <a:p>
            <a:pPr lvl="1">
              <a:spcAft>
                <a:spcPts val="0"/>
              </a:spcAft>
              <a:defRPr/>
            </a:pPr>
            <a:endParaRPr lang="pt-PT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</a:endParaRPr>
          </a:p>
          <a:p>
            <a:pPr lvl="3">
              <a:spcAft>
                <a:spcPts val="0"/>
              </a:spcAft>
              <a:defRPr/>
            </a:pPr>
            <a:r>
              <a:rPr lang="pt-PT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1. </a:t>
            </a:r>
            <a:r>
              <a:rPr lang="pt-PT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Teu povo, Tua família</a:t>
            </a:r>
          </a:p>
          <a:p>
            <a:pPr lvl="3">
              <a:spcAft>
                <a:spcPts val="0"/>
              </a:spcAft>
              <a:defRPr/>
            </a:pPr>
            <a:r>
              <a:rPr lang="pt-PT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   </a:t>
            </a:r>
            <a:r>
              <a:rPr lang="pt-PT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vem </a:t>
            </a:r>
            <a:r>
              <a:rPr lang="pt-PT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hoje, com gratidão,</a:t>
            </a:r>
          </a:p>
          <a:p>
            <a:pPr lvl="3">
              <a:spcAft>
                <a:spcPts val="0"/>
              </a:spcAft>
              <a:defRPr/>
            </a:pPr>
            <a:r>
              <a:rPr lang="pt-PT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   </a:t>
            </a:r>
            <a:r>
              <a:rPr lang="pt-PT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louvar </a:t>
            </a:r>
            <a:r>
              <a:rPr lang="pt-PT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o Teu nome </a:t>
            </a:r>
            <a:r>
              <a:rPr lang="pt-PT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santo:</a:t>
            </a:r>
            <a:endParaRPr lang="pt-PT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</a:endParaRPr>
          </a:p>
          <a:p>
            <a:pPr lvl="3">
              <a:spcAft>
                <a:spcPts val="0"/>
              </a:spcAft>
              <a:defRPr/>
            </a:pPr>
            <a:r>
              <a:rPr lang="pt-PT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   </a:t>
            </a:r>
            <a:r>
              <a:rPr lang="pt-PT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unidos </a:t>
            </a:r>
            <a:r>
              <a:rPr lang="pt-PT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na adoração.</a:t>
            </a:r>
            <a:endParaRPr lang="pt-PT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</a:endParaRPr>
          </a:p>
        </p:txBody>
      </p:sp>
      <p:sp>
        <p:nvSpPr>
          <p:cNvPr id="7" name="WordArt 3"/>
          <p:cNvSpPr>
            <a:spLocks noChangeArrowheads="1" noChangeShapeType="1" noTextEdit="1"/>
          </p:cNvSpPr>
          <p:nvPr/>
        </p:nvSpPr>
        <p:spPr bwMode="auto">
          <a:xfrm rot="19706937">
            <a:off x="411005" y="910784"/>
            <a:ext cx="2178684" cy="47084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Entrada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080781" y="6021909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3379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graça  …  estejam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  <a:cs typeface="+mn-cs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) Confessemos os nossos pecados: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Confesso a Deus todo-poderoso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pequei muitas vezes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minha culpa, minha tão grande culpa.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peço à Virgem Maria, aos Anjos e Santos,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rogueis por mim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 Deus, nosso Senhor.</a:t>
            </a:r>
          </a:p>
          <a:p>
            <a:pPr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e paz na terra aos homens por Ele amados</a:t>
            </a:r>
            <a:r>
              <a:rPr lang="pt-PT" altLang="pt-PT" sz="2200" smtClean="0">
                <a:latin typeface="Arial" panose="020B0604020202020204" pitchFamily="34" charset="0"/>
              </a:rPr>
              <a:t>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nós Vos damos graças por vossa imensa glória.</a:t>
            </a:r>
            <a:r>
              <a:rPr lang="pt-PT" altLang="pt-PT" sz="2200" smtClean="0">
                <a:latin typeface="Arial" panose="020B0604020202020204" pitchFamily="34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Vós que estais à direita do Pai, tende piedade de nós. </a:t>
            </a:r>
            <a:endParaRPr lang="pt-PT" altLang="pt-PT" sz="2200" smtClean="0">
              <a:latin typeface="Arial" panose="020B0604020202020204" pitchFamily="34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com o Espírito Santo, na glória de Deus Pai.</a:t>
            </a:r>
            <a:r>
              <a:rPr lang="pt-PT" altLang="pt-PT" sz="2200" b="1" i="1" smtClean="0">
                <a:latin typeface="Arial" panose="020B0604020202020204" pitchFamily="34" charset="0"/>
              </a:rPr>
              <a:t>   Ámen.</a:t>
            </a:r>
            <a:r>
              <a:rPr lang="pt-PT" altLang="pt-PT" sz="1800" smtClean="0"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kern="10" baseline="0" dirty="0">
                <a:ln w="11430"/>
                <a:solidFill>
                  <a:schemeClr val="tx2">
                    <a:lumMod val="8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  <p:sp>
        <p:nvSpPr>
          <p:cNvPr id="61444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7147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 da 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PALAVRA</a:t>
            </a: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412776"/>
            <a:ext cx="1908175" cy="3455987"/>
          </a:xfrm>
          <a:prstGeom prst="rect">
            <a:avLst/>
          </a:prstGeom>
          <a:noFill/>
          <a:ln>
            <a:noFill/>
          </a:ln>
          <a:effectLst>
            <a:glow rad="304800">
              <a:schemeClr val="tx2">
                <a:alpha val="6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916832"/>
            <a:ext cx="4029075" cy="3279775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3792793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WordArt 3"/>
          <p:cNvSpPr>
            <a:spLocks noChangeArrowheads="1" noChangeShapeType="1" noTextEdit="1"/>
          </p:cNvSpPr>
          <p:nvPr/>
        </p:nvSpPr>
        <p:spPr bwMode="auto">
          <a:xfrm>
            <a:off x="1959832" y="5419122"/>
            <a:ext cx="6802581" cy="7200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Arial Black" panose="020B0A04020102020204" pitchFamily="34" charset="0"/>
                <a:ea typeface="Times New Roman"/>
                <a:cs typeface="+mn-cs"/>
              </a:rPr>
              <a:t>SENHOR, SOIS UM DEUS CLEMENTE.</a:t>
            </a:r>
          </a:p>
          <a:p>
            <a:pPr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Arial Black" panose="020B0A04020102020204" pitchFamily="34" charset="0"/>
                <a:ea typeface="Times New Roman"/>
                <a:cs typeface="+mn-cs"/>
              </a:rPr>
              <a:t>SOIS UM DEUS CLEMENTE E </a:t>
            </a:r>
            <a:r>
              <a:rPr lang="pt-PT" sz="3600" cap="all" baseline="0" dirty="0" smtClean="0">
                <a:solidFill>
                  <a:srgbClr val="F8F8F8"/>
                </a:solidFill>
                <a:latin typeface="Arial Black" panose="020B0A04020102020204" pitchFamily="34" charset="0"/>
                <a:ea typeface="Times New Roman"/>
                <a:cs typeface="+mn-cs"/>
              </a:rPr>
              <a:t>COMPASSIVO!</a:t>
            </a:r>
            <a:endParaRPr lang="pt-PT" sz="3600" cap="all" baseline="0" dirty="0">
              <a:solidFill>
                <a:srgbClr val="F8F8F8"/>
              </a:solidFill>
              <a:latin typeface="Arial Black" panose="020B0A04020102020204" pitchFamily="34" charset="0"/>
              <a:ea typeface="Times New Roman"/>
              <a:cs typeface="+mn-cs"/>
            </a:endParaRP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34389" y="40492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1115616" y="1680762"/>
            <a:ext cx="720080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“Eis o que diz o Senhor: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Hei de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conduzir Israel ao deserto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falar-lhe ao coração.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Ali corresponderá como nos dias da sua juventude,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quando saiu da terra do Egipto.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Farei de ti minha esposa para sempre,</a:t>
            </a:r>
          </a:p>
          <a:p>
            <a:pPr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desposar-te-ei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segundo a justiça e o direito,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 amor e misericórdia.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Desposar-te-ei com fidelidade,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tu conhecerás o Senhor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»”.   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					(Os 2)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992968" y="1144783"/>
            <a:ext cx="3098950" cy="2793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1ª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 rot="20479669">
            <a:off x="372623" y="5551833"/>
            <a:ext cx="1485984" cy="3199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982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Salmo R: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79425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28596" y="428604"/>
            <a:ext cx="8328025" cy="2640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64519" name="Seta para baixo 10"/>
          <p:cNvSpPr>
            <a:spLocks noChangeArrowheads="1"/>
          </p:cNvSpPr>
          <p:nvPr/>
        </p:nvSpPr>
        <p:spPr bwMode="auto">
          <a:xfrm rot="-1879668">
            <a:off x="7089317" y="6116801"/>
            <a:ext cx="230187" cy="298450"/>
          </a:xfrm>
          <a:prstGeom prst="downArrow">
            <a:avLst>
              <a:gd name="adj1" fmla="val 50000"/>
              <a:gd name="adj2" fmla="val 49905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s-ES" altLang="pt-PT" baseline="0"/>
          </a:p>
        </p:txBody>
      </p:sp>
      <p:sp>
        <p:nvSpPr>
          <p:cNvPr id="2" name="Rectângulo 1"/>
          <p:cNvSpPr/>
          <p:nvPr/>
        </p:nvSpPr>
        <p:spPr>
          <a:xfrm>
            <a:off x="503141" y="1240299"/>
            <a:ext cx="8148734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“Irmãos: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Porventura necessitamos nós, como certas pessoas,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 cartas de recomendação para vós ou da vossa parte?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nossa carta sois vós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mesmos, carta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escrita em nossos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corações, conhecida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lida por todos os homens.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É manifesto que vós sois uma carta de Cristo,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confiada ao nosso ministério, escrita não com tinta,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com o Espírito de Deus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vivo; não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em tábuas de pedra,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em tábuas de carne, que são os vossos corações.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É por Cristo que temos esta certeza diante de Deus.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é que por nós próprios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possamos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atribuir-nos seja o que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for, como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 viesse de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nós. Essa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capacidade vem de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Deus. Foi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Ele que nos tornou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capazes de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sermos ministros de uma nova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aliança, não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da letra, mas do espírito;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a letra mata, mas o espírito dá vida”.      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(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2 Cor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3)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547664" y="941379"/>
            <a:ext cx="3240000" cy="25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2ª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>
            <a:off x="3707904" y="6093296"/>
            <a:ext cx="3203278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ALELUIA!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18545</TotalTime>
  <Words>1643</Words>
  <Application>Microsoft Office PowerPoint</Application>
  <PresentationFormat>Apresentação no Ecrã (4:3)</PresentationFormat>
  <Paragraphs>271</Paragraphs>
  <Slides>26</Slides>
  <Notes>5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6</vt:i4>
      </vt:variant>
      <vt:variant>
        <vt:lpstr>Tema</vt:lpstr>
      </vt:variant>
      <vt:variant>
        <vt:i4>7</vt:i4>
      </vt:variant>
      <vt:variant>
        <vt:lpstr>Títulos dos diapositivos</vt:lpstr>
      </vt:variant>
      <vt:variant>
        <vt:i4>26</vt:i4>
      </vt:variant>
    </vt:vector>
  </HeadingPairs>
  <TitlesOfParts>
    <vt:vector size="39" baseType="lpstr">
      <vt:lpstr>Arial</vt:lpstr>
      <vt:lpstr>Arial Black</vt:lpstr>
      <vt:lpstr>Calibri</vt:lpstr>
      <vt:lpstr>Tahoma</vt:lpstr>
      <vt:lpstr>Times New Roman</vt:lpstr>
      <vt:lpstr>Wingdings</vt:lpstr>
      <vt:lpstr>1_Modelo de apresentação predefinido</vt:lpstr>
      <vt:lpstr>2_Modelo de apresentação predefinido</vt:lpstr>
      <vt:lpstr>3_Modelo de apresentação predefinido</vt:lpstr>
      <vt:lpstr>5_Modelo de apresentação predefinido</vt:lpstr>
      <vt:lpstr>7_Modelo de apresentação predefinido</vt:lpstr>
      <vt:lpstr>8_Modelo de apresentação predefinido</vt:lpstr>
      <vt:lpstr>11_Modelo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     [ Após a Consagração / À escolha ]  (1ª)  S -  Mistério da fé!       P -  Anunciamos, Senhor, a Vossa morte,           proclamamos a Vossa Ressurreição.          Vinde, Senhor Jesus!    (2ª)  S -  Mistério admirável da nossa fé!        P -  Quando comemos deste pão            e bebemos deste cálice,             anunciamos, Senhor, a Vossa morte,            esperando a Vossa vinda gloriosa.     (3ª)  S -  Mistério da fé para a salvação do mundo!         P -  Glória a Vós que morrestes na cruz              e agora viveis para sempre.             Salvador do mundo, salvai-nos!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1321</cp:revision>
  <dcterms:created xsi:type="dcterms:W3CDTF">2006-05-02T09:35:59Z</dcterms:created>
  <dcterms:modified xsi:type="dcterms:W3CDTF">2014-11-17T21:44:06Z</dcterms:modified>
</cp:coreProperties>
</file>