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88497" r:id="rId5"/>
    <p:sldMasterId id="2147488510" r:id="rId6"/>
    <p:sldMasterId id="2147488523" r:id="rId7"/>
  </p:sldMasterIdLst>
  <p:notesMasterIdLst>
    <p:notesMasterId r:id="rId36"/>
  </p:notesMasterIdLst>
  <p:sldIdLst>
    <p:sldId id="372" r:id="rId8"/>
    <p:sldId id="281" r:id="rId9"/>
    <p:sldId id="371" r:id="rId10"/>
    <p:sldId id="353" r:id="rId11"/>
    <p:sldId id="382" r:id="rId12"/>
    <p:sldId id="308" r:id="rId13"/>
    <p:sldId id="387" r:id="rId14"/>
    <p:sldId id="373" r:id="rId15"/>
    <p:sldId id="363" r:id="rId16"/>
    <p:sldId id="374" r:id="rId17"/>
    <p:sldId id="379" r:id="rId18"/>
    <p:sldId id="394" r:id="rId19"/>
    <p:sldId id="307" r:id="rId20"/>
    <p:sldId id="335" r:id="rId21"/>
    <p:sldId id="388" r:id="rId22"/>
    <p:sldId id="342" r:id="rId23"/>
    <p:sldId id="383" r:id="rId24"/>
    <p:sldId id="384" r:id="rId25"/>
    <p:sldId id="389" r:id="rId26"/>
    <p:sldId id="390" r:id="rId27"/>
    <p:sldId id="391" r:id="rId28"/>
    <p:sldId id="385" r:id="rId29"/>
    <p:sldId id="392" r:id="rId30"/>
    <p:sldId id="345" r:id="rId31"/>
    <p:sldId id="395" r:id="rId32"/>
    <p:sldId id="378" r:id="rId33"/>
    <p:sldId id="296" r:id="rId34"/>
    <p:sldId id="396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20" autoAdjust="0"/>
    <p:restoredTop sz="94628" autoAdjust="0"/>
  </p:normalViewPr>
  <p:slideViewPr>
    <p:cSldViewPr>
      <p:cViewPr varScale="1">
        <p:scale>
          <a:sx n="95" d="100"/>
          <a:sy n="95" d="100"/>
        </p:scale>
        <p:origin x="84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C04A44D-C011-4EDD-8655-74773FF45AA3}" type="datetimeFigureOut">
              <a:rPr lang="pt-PT"/>
              <a:pPr>
                <a:defRPr/>
              </a:pPr>
              <a:t>18/11/2014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721056-3C44-44AA-B266-3D0D01EF47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14964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FB50C2D-F13A-41E8-981C-CC68D3511061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50391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1E6874-A46F-4D2D-B819-AB888E68D56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986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12CEDC9-4B69-498F-BBC6-4895BE2CBA10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797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F7BA23C-1483-4CBD-A5ED-7D1D376C55E4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402019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1E6874-A46F-4D2D-B819-AB888E68D56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38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BAB18-2E22-4CEE-8C51-7438112BF0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80304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73ABD5-F412-48D1-A162-032862BCAA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5808230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60E8F-5AC2-4DE7-9D61-E54C15468EF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9867868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9084C1-95E6-4C05-8424-521AA8850EF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281526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6FBA8-4A29-4C11-9AF4-95E1C514870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78621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62722-8E86-4BBB-9106-3C63A70A91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2728081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524913-17F1-407C-A0BF-7B4D64BB569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4193001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DAB79-7A1A-49C4-A000-0050FAA7F3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7277187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70B40-FF8C-4C38-99B7-749F93774D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585628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3C136-0D55-4548-9FBE-A241033C00F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2858556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F7E81-8A69-4D22-8393-1A29DEA1D05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040276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1D4D1-AAC9-46DF-B1D0-1F3251CA1A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520893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4A986-EC68-412D-91DB-D62BC53AE44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9927734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24808-D0AB-4D77-91C8-69ACECFA306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3454690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60C52-61D5-46C1-9A91-6AF2DD38908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6438339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120EC-2574-49DC-B162-C991B302050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3510847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9363D-CA7B-47A1-90FD-A069EED8FB9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742612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40431-B664-4802-B005-FEBAA1C5A47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24818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B4DAE-137A-4DBF-8234-5B597E8452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587190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628F6-2D96-4B8C-9EB6-5F5A0AE806C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851720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1043E-7061-40B0-ACEB-D3D503BBE21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2160312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E3DB8-D8DA-44B4-84AE-0CEAB67C486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2222813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BC2E1E-C30F-40A4-898C-A9784AD4E5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1532607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7C900-C81A-4B61-B660-B189B7AA2B5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8408403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84D48-727B-418E-8AF7-E051BDD6F99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2761580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8C183-7120-47F4-B1FA-F7AC1818B71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8393615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08C24-6AAC-451C-B0A4-7E12DB43D06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488029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372FF-BC57-40AE-9EA3-4B5929988A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4602109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EFDBA-7E93-4DAB-BCBD-F2C819018CE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1201388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4712A-F6B0-4B46-A156-210A8B1F94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3486698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AD6AF-C2E7-4E99-AE35-1662B593CB7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51027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4F0E0-8458-459A-8574-E62F3D0522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030971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678B9-550F-42AF-8727-3B6AFE89AED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1447639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F34FD0-F927-4EDA-962E-0126559CD3C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462154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989F8-9447-4175-9276-02487C1E29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3123559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0FE7D-56DB-4499-94A0-3FC8E822759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820411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F07B9-F5DA-4930-A55C-BB6EC9C32BF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8596539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9370D-0ACD-440A-80B1-89CB6A17219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327287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13353-2E1B-453C-AC0B-2BFC962B23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7792015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7A4615-846A-41C3-8B8F-7D09DA5DB2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2108568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A0D80-FCC1-4EDC-B8B2-E42DB639DE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7305821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5F955-F2D9-4AC1-A2B9-D11E3B7276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1251151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7AD87-FC11-445F-9237-11AD2638862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2665836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3070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4C6A9C-FD3F-4088-989B-F51F2E75510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880908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72953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727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0256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8266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16150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64272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01836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9604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84260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1806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A7F7C-3938-40A1-8A37-7D68012604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6411219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80661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383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90991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6841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18421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98360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56000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02975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635830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23759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5C49C-CA08-4620-90CA-9665729EF37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222626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497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8595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28364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6282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405715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007446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755241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609671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39786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833676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2BAED8-8B23-437B-90E4-06EB810EF89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4533434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77030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690357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691535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080614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81705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CE4274-DA1A-4FE3-9CF0-C4D97977D33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475763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EA7DA0A2-E51B-48A9-9413-AC6812DA40DC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48" r:id="rId1"/>
    <p:sldLayoutId id="2147488437" r:id="rId2"/>
    <p:sldLayoutId id="2147488438" r:id="rId3"/>
    <p:sldLayoutId id="2147488439" r:id="rId4"/>
    <p:sldLayoutId id="2147488440" r:id="rId5"/>
    <p:sldLayoutId id="2147488441" r:id="rId6"/>
    <p:sldLayoutId id="2147488442" r:id="rId7"/>
    <p:sldLayoutId id="2147488443" r:id="rId8"/>
    <p:sldLayoutId id="2147488444" r:id="rId9"/>
    <p:sldLayoutId id="2147488445" r:id="rId10"/>
    <p:sldLayoutId id="2147488446" r:id="rId11"/>
    <p:sldLayoutId id="21474884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A1B2B755-3ACC-46B3-BC42-02AC9F3FC296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61" r:id="rId1"/>
    <p:sldLayoutId id="2147488462" r:id="rId2"/>
    <p:sldLayoutId id="2147488463" r:id="rId3"/>
    <p:sldLayoutId id="2147488464" r:id="rId4"/>
    <p:sldLayoutId id="2147488465" r:id="rId5"/>
    <p:sldLayoutId id="2147488466" r:id="rId6"/>
    <p:sldLayoutId id="2147488467" r:id="rId7"/>
    <p:sldLayoutId id="2147488468" r:id="rId8"/>
    <p:sldLayoutId id="2147488469" r:id="rId9"/>
    <p:sldLayoutId id="2147488470" r:id="rId10"/>
    <p:sldLayoutId id="2147488471" r:id="rId11"/>
    <p:sldLayoutId id="21474884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120C7911-7080-4BFB-A67D-6BB0431329F0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73" r:id="rId1"/>
    <p:sldLayoutId id="2147488474" r:id="rId2"/>
    <p:sldLayoutId id="2147488475" r:id="rId3"/>
    <p:sldLayoutId id="2147488476" r:id="rId4"/>
    <p:sldLayoutId id="2147488477" r:id="rId5"/>
    <p:sldLayoutId id="2147488478" r:id="rId6"/>
    <p:sldLayoutId id="2147488479" r:id="rId7"/>
    <p:sldLayoutId id="2147488480" r:id="rId8"/>
    <p:sldLayoutId id="2147488481" r:id="rId9"/>
    <p:sldLayoutId id="2147488482" r:id="rId10"/>
    <p:sldLayoutId id="2147488483" r:id="rId11"/>
    <p:sldLayoutId id="21474884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C063BB9-C26A-40C8-851E-2D278A2471F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85" r:id="rId1"/>
    <p:sldLayoutId id="2147488486" r:id="rId2"/>
    <p:sldLayoutId id="2147488487" r:id="rId3"/>
    <p:sldLayoutId id="2147488488" r:id="rId4"/>
    <p:sldLayoutId id="2147488489" r:id="rId5"/>
    <p:sldLayoutId id="2147488490" r:id="rId6"/>
    <p:sldLayoutId id="2147488491" r:id="rId7"/>
    <p:sldLayoutId id="2147488492" r:id="rId8"/>
    <p:sldLayoutId id="2147488493" r:id="rId9"/>
    <p:sldLayoutId id="2147488494" r:id="rId10"/>
    <p:sldLayoutId id="2147488495" r:id="rId11"/>
    <p:sldLayoutId id="21474884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3200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498" r:id="rId1"/>
    <p:sldLayoutId id="2147488499" r:id="rId2"/>
    <p:sldLayoutId id="2147488500" r:id="rId3"/>
    <p:sldLayoutId id="2147488501" r:id="rId4"/>
    <p:sldLayoutId id="2147488502" r:id="rId5"/>
    <p:sldLayoutId id="2147488503" r:id="rId6"/>
    <p:sldLayoutId id="2147488504" r:id="rId7"/>
    <p:sldLayoutId id="2147488505" r:id="rId8"/>
    <p:sldLayoutId id="2147488506" r:id="rId9"/>
    <p:sldLayoutId id="2147488507" r:id="rId10"/>
    <p:sldLayoutId id="2147488508" r:id="rId11"/>
    <p:sldLayoutId id="21474885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03606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511" r:id="rId1"/>
    <p:sldLayoutId id="2147488512" r:id="rId2"/>
    <p:sldLayoutId id="2147488513" r:id="rId3"/>
    <p:sldLayoutId id="2147488514" r:id="rId4"/>
    <p:sldLayoutId id="2147488515" r:id="rId5"/>
    <p:sldLayoutId id="2147488516" r:id="rId6"/>
    <p:sldLayoutId id="2147488517" r:id="rId7"/>
    <p:sldLayoutId id="2147488518" r:id="rId8"/>
    <p:sldLayoutId id="2147488519" r:id="rId9"/>
    <p:sldLayoutId id="2147488520" r:id="rId10"/>
    <p:sldLayoutId id="2147488521" r:id="rId11"/>
    <p:sldLayoutId id="21474885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3788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524" r:id="rId1"/>
    <p:sldLayoutId id="2147488525" r:id="rId2"/>
    <p:sldLayoutId id="2147488526" r:id="rId3"/>
    <p:sldLayoutId id="2147488527" r:id="rId4"/>
    <p:sldLayoutId id="2147488528" r:id="rId5"/>
    <p:sldLayoutId id="2147488529" r:id="rId6"/>
    <p:sldLayoutId id="2147488530" r:id="rId7"/>
    <p:sldLayoutId id="2147488531" r:id="rId8"/>
    <p:sldLayoutId id="2147488532" r:id="rId9"/>
    <p:sldLayoutId id="2147488533" r:id="rId10"/>
    <p:sldLayoutId id="2147488534" r:id="rId11"/>
    <p:sldLayoutId id="21474885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632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632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h6.ggpht.com/-eFFlTkn2mgk/UkeyfnX8mkI/AAAAAAAAB5A/kJ1RYcg8Q2c/B%2525C3%2525ADblia%252520-%252520The%252520Oasys%252520Dreams%25255B4%25255D.jpg?imgmax=8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t="3142" r="3968" b="23913"/>
          <a:stretch/>
        </p:blipFill>
        <p:spPr bwMode="auto">
          <a:xfrm>
            <a:off x="3491880" y="2348880"/>
            <a:ext cx="5060023" cy="39833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5257" y="1988840"/>
            <a:ext cx="7277100" cy="2806898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 vossa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Palavra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, Senhor,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	é 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Verdade:</a:t>
            </a:r>
            <a:endParaRPr lang="pt-PT" sz="4000" b="1" i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santificai-nos </a:t>
            </a:r>
            <a:endParaRPr lang="pt-PT" sz="4000" b="1" i="1" dirty="0" smtClean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	na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Verdade</a:t>
            </a:r>
            <a:endParaRPr lang="pt-PT" sz="4000" b="1" i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7732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45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268760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60644" y="1340768"/>
            <a:ext cx="78158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“Passava Jesus através das searas, num dia de sábado,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discípulos, enquanto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caminhavam, começaram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apanhar espigas. Disseram-Lhe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os fariseus: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«Vê como eles fazem ao sábado o que não é permitido».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Respondeu-lhes Jesus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Nunca lestes o que fez David,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ele e os seus companheiros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tiveram necessidade e sentiram fome?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Entrou na casa de Deus,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tempo do sumo sacerdote Abiatar,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comeu dos pães da proposição,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só os sacerdotes podiam comer,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deu também aos companheiros».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acrescentou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sábado foi feito para o homem,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o homem para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sábado.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Filho do homem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Senhor do sábado».           </a:t>
            </a:r>
            <a:endParaRPr lang="pt-PT" sz="2000" strike="sngStrike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98076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ta para baixo 9"/>
          <p:cNvSpPr>
            <a:spLocks noChangeArrowheads="1"/>
          </p:cNvSpPr>
          <p:nvPr/>
        </p:nvSpPr>
        <p:spPr bwMode="auto">
          <a:xfrm>
            <a:off x="7476404" y="6049749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43413" y="1268760"/>
            <a:ext cx="781320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entrou de novo na sinagoga,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estava um homem com uma das mãos atrofiada.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fariseus observavam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verem se Ele ia curá-lo ao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sábado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poderem assim acusá-l’O.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 ao homem que tinha a mão atrofiada: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«Levanta-te e vem aqui para o meio».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perguntou-lhes: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«Será permitido ao sábado fazer bem ou fazer mal,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salvar a vida ou tirá-la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ficaram calados.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olhando-os com indignação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entristecido com a dureza dos seus corações,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ao homem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Estende a mão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estendeu-a e a mão ficou curada.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fariseus, porém, logo que saíram dali,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reuniram-se com os herodianos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deliberarem como haviam de acabar com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Ele”.           						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Mc 2)</a:t>
            </a:r>
            <a:r>
              <a:rPr lang="pt-PT" sz="2000" strike="sngStrike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ta para baixo 9"/>
          <p:cNvSpPr>
            <a:spLocks noChangeArrowheads="1"/>
          </p:cNvSpPr>
          <p:nvPr/>
        </p:nvSpPr>
        <p:spPr bwMode="auto">
          <a:xfrm>
            <a:off x="6012160" y="983010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13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9635" name="WordArt 11"/>
          <p:cNvSpPr>
            <a:spLocks noChangeArrowheads="1" noChangeShapeType="1" noTextEdit="1"/>
          </p:cNvSpPr>
          <p:nvPr/>
        </p:nvSpPr>
        <p:spPr bwMode="auto">
          <a:xfrm>
            <a:off x="1042988" y="5445125"/>
            <a:ext cx="7273925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O LOUVOR E A GLÓRIA A TI, SENHOR!</a:t>
            </a:r>
            <a:endParaRPr lang="es-ES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1950" y="2150854"/>
            <a:ext cx="8424862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Deus, nosso Pai, que sempre nos escuta e está disposto a nos atender além do que precisamos e ousamos pedir-Lhe.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Então, com toda a confiança, pedimos para que: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 nossas celebrações dominicais sejam alegres e vivas…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gente viva o domingo como dia de encontro com Deus…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 os batizados vivam durante a semana a sua fé…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nossa assembleia dominical sinta a amizade de Deus...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1510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encrypted-tbn1.gstatic.com/images?q=tbn:ANd9GcQcPYWU-8EnS9Fco18hmxYjE9Afu2DGb2F_709Qm_UIBmNueW3ffXFf9kPx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19"/>
          <a:stretch/>
        </p:blipFill>
        <p:spPr bwMode="auto">
          <a:xfrm>
            <a:off x="4276532" y="1340594"/>
            <a:ext cx="4359468" cy="3573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4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833438" y="1268413"/>
            <a:ext cx="2665412" cy="936625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1689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1690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" name="Rectângulo 1"/>
          <p:cNvSpPr/>
          <p:nvPr/>
        </p:nvSpPr>
        <p:spPr>
          <a:xfrm>
            <a:off x="756221" y="2564904"/>
            <a:ext cx="7128147" cy="3294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NO TEU ALTAR, </a:t>
            </a:r>
            <a:r>
              <a:rPr lang="pt-PT" sz="26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</a:t>
            </a:r>
            <a:endParaRPr lang="pt-PT" sz="26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COLOCO A MINHA VIDA EM ORAÇÃO.</a:t>
            </a:r>
          </a:p>
          <a:p>
            <a:pPr>
              <a:spcAft>
                <a:spcPts val="0"/>
              </a:spcAft>
              <a:defRPr/>
            </a:pPr>
            <a:endParaRPr lang="pt-PT" sz="26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Alegria de amar e ser </a:t>
            </a: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amado,</a:t>
            </a:r>
            <a:endParaRPr lang="pt-PT" sz="26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quero </a:t>
            </a: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em Tuas mãos depositar.</a:t>
            </a:r>
          </a:p>
          <a:p>
            <a:pPr>
              <a:spcAft>
                <a:spcPts val="0"/>
              </a:spcAft>
              <a:defRPr/>
            </a:pPr>
            <a:endParaRPr lang="pt-PT" sz="26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</a:t>
            </a: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desejo de ser bom e </a:t>
            </a: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generoso;</a:t>
            </a:r>
            <a:endParaRPr lang="pt-PT" sz="26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faz-me </a:t>
            </a: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viver com mais amor.</a:t>
            </a:r>
            <a:endParaRPr lang="pt-PT" sz="26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67259">
            <a:off x="604010" y="1238969"/>
            <a:ext cx="2859822" cy="4409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1" y="602190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805" y="607951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52063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7347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7349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9 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7351" name="Text Box 16"/>
          <p:cNvSpPr txBox="1">
            <a:spLocks noChangeArrowheads="1"/>
          </p:cNvSpPr>
          <p:nvPr/>
        </p:nvSpPr>
        <p:spPr bwMode="auto">
          <a:xfrm>
            <a:off x="413584" y="3429006"/>
            <a:ext cx="6337052" cy="22590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O bem do homem está por cima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das leis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..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.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e também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do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culto sabático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[3ªL./ Evang.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Mc 2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strike="sngStrike" baseline="0" dirty="0" smtClean="0">
                <a:latin typeface="Arial" panose="020B0604020202020204" pitchFamily="34" charset="0"/>
              </a:rPr>
              <a:t> </a:t>
            </a:r>
            <a:endParaRPr lang="pt-PT" altLang="pt-PT" sz="2200" strike="sngStrike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E já na lei do AT, estava claro que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o repouso sabático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era para o homem…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[1ª 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Dt 5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No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nosso corpo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manifesta-se: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aseline="0" dirty="0" smtClean="0">
                <a:latin typeface="Arial" panose="020B0604020202020204" pitchFamily="34" charset="0"/>
                <a:sym typeface="Wingdings" panose="05000000000000000000" pitchFamily="2" charset="2"/>
              </a:rPr>
              <a:t>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a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morte de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Jesus  </a:t>
            </a:r>
            <a:r>
              <a:rPr lang="pt-PT" altLang="pt-PT" sz="2200" baseline="0" dirty="0" smtClean="0">
                <a:latin typeface="Arial" panose="020B0604020202020204" pitchFamily="34" charset="0"/>
                <a:sym typeface="Wingdings" panose="05000000000000000000" pitchFamily="2" charset="2"/>
              </a:rPr>
              <a:t>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e a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VIDA de Jesus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[2ª Leit.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2 Cor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4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6929439" y="522920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3949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46708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1" y="602190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39919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2.bp.blogspot.com/-xhHk40HHH40/Tfs6e-XtkwI/AAAAAAAAAN4/8dodE6KcvZk/s1600/Graphic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86025"/>
            <a:ext cx="3973503" cy="3712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34143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79876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00063" y="1495812"/>
            <a:ext cx="781635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SENHOR ALIMENTOU-NOS </a:t>
            </a:r>
            <a:endParaRPr lang="pt-PT" sz="23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COM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FLOR DA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FARINHA;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SACIOU-NOS COM O MEL DOS ROCHEDOS,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SACIOU-NOS COM O MEL DOS ROCHEDOS.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Aclamai a Deus nossa força,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aplaudi ao Deus de Jacob.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Entoai cânticos ao som do tamboril,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da cítara harmoniosa e da lira.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3.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Fazei ressoar a trombeta na lua nova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e na lua cheia dia da nossa festa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8844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3582518" y="5818574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2.gstatic.com/images?q=tbn:ANd9GcQVzL3R4S2z6bFTC4WgLFXLislS1AvWuBFr7-bhOBvBVdXtxsuU_-dHTiY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5" r="6446"/>
          <a:stretch/>
        </p:blipFill>
        <p:spPr bwMode="auto">
          <a:xfrm>
            <a:off x="4256083" y="1584345"/>
            <a:ext cx="4440241" cy="3444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70080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9876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09956" y="2204864"/>
            <a:ext cx="78064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SENHOR ALIMENTOU-NOS 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COM A FLOR DA FARINHA,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SACIOU-NOS COM O MEL DOS ROCHEDOS,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SACIOU-NOS COM O MEL DOS ROCHEDOS.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4.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É uma obrigação para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Israel;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é um preceito do Deus de Jacob.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5.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Lei que Ele impôs a José,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quando saiu da terra do Egipto.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6.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Escuta meu povo, a minha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advertência: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assim, Israel, me prestes ouvidos.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88443" y="1196792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ta para baixo 9"/>
          <p:cNvSpPr>
            <a:spLocks noChangeArrowheads="1"/>
          </p:cNvSpPr>
          <p:nvPr/>
        </p:nvSpPr>
        <p:spPr bwMode="auto">
          <a:xfrm>
            <a:off x="3882044" y="1667087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349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6"/>
          <p:cNvSpPr>
            <a:spLocks noChangeArrowheads="1" noChangeShapeType="1" noTextEdit="1"/>
          </p:cNvSpPr>
          <p:nvPr/>
        </p:nvSpPr>
        <p:spPr bwMode="auto">
          <a:xfrm>
            <a:off x="769911" y="5515509"/>
            <a:ext cx="7926461" cy="40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OBRIGADO, PAI, PELO DESCANSO E A FESTA! </a:t>
            </a:r>
            <a:endParaRPr lang="es-ES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62754" y="1982330"/>
            <a:ext cx="880173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lvl="1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Hoje vamos terminar esta Eucaristia com a alegria de termos celebrado o sentido que têm para nós todos os domingos. E temos de agradecer ao Senhor – entre tantas coisas que nos concede generosamente –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nos deu o domingo para: 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marL="542925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reunirmo-nos e cantarmos o Amor que Deus nos tem…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542925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louvarmos a Trindade: o Pai, o Filho e o Espírito Santo…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542925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celebrar a nossa libertação pela Ressurreição de Cristo…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542925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abrirmos os olhos, o coração e a mente à presença de 	    	   Deus nas nossas vidas para nos dar a Felicidade…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11188" y="1067135"/>
            <a:ext cx="6372225" cy="5568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swami.com.br/noticias/img/ntc_20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73" r="18400"/>
          <a:stretch/>
        </p:blipFill>
        <p:spPr bwMode="auto">
          <a:xfrm>
            <a:off x="3491880" y="1248916"/>
            <a:ext cx="4972050" cy="3208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39593" y="1052736"/>
            <a:ext cx="248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52753" y="2636912"/>
            <a:ext cx="79243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5">
              <a:lnSpc>
                <a:spcPts val="24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Ó SENHOR, TE DAMOS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GRAÇAS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5">
              <a:lnSpc>
                <a:spcPts val="24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PELA VIDA, A TERRA E O SOL.</a:t>
            </a:r>
          </a:p>
          <a:p>
            <a:pPr lvl="5">
              <a:lnSpc>
                <a:spcPts val="24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Ó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QUEREMOS CANTAR</a:t>
            </a:r>
          </a:p>
          <a:p>
            <a:pPr lvl="5">
              <a:lnSpc>
                <a:spcPts val="24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AS GRANDEZAS DO TEU AMOR.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Pai, dou graças,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pois és minha Vida;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Teus dedos amassam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meu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barro;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minha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alma é Teu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sopro divino,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Teu sorriso em meus olhos está.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comps.canstockphoto.com/can-stock-photo_csp1299937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2" r="3089" b="11307"/>
          <a:stretch/>
        </p:blipFill>
        <p:spPr bwMode="auto">
          <a:xfrm>
            <a:off x="2843808" y="3939447"/>
            <a:ext cx="3096344" cy="2658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rofecias.com.br/images/blogs/imagens/le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384" y="193886"/>
            <a:ext cx="3205000" cy="2371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sp6.fotolog.com/photo/38/57/83/manucris24/1296411039830_f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05" r="2563" b="5703"/>
          <a:stretch/>
        </p:blipFill>
        <p:spPr bwMode="auto">
          <a:xfrm>
            <a:off x="6059864" y="321421"/>
            <a:ext cx="2709787" cy="2298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setimodia.files.wordpress.com/2012/02/10-mandamentos-jesus.jpg?w=64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4" b="13127"/>
          <a:stretch/>
        </p:blipFill>
        <p:spPr bwMode="auto">
          <a:xfrm>
            <a:off x="5796136" y="3431511"/>
            <a:ext cx="2901464" cy="3165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0.gstatic.com/images?q=tbn:ANd9GcQM1ix7tg9SekIeFH66TvMG1vENdFB79TuT5frZ42eidpcJWxZp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54"/>
          <a:stretch/>
        </p:blipFill>
        <p:spPr bwMode="auto">
          <a:xfrm flipH="1">
            <a:off x="539552" y="4737297"/>
            <a:ext cx="2383898" cy="1769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novotempo.com/evidencias/files/2013/06/WEB-sabado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15"/>
          <a:stretch/>
        </p:blipFill>
        <p:spPr bwMode="auto">
          <a:xfrm>
            <a:off x="323528" y="265211"/>
            <a:ext cx="3384376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5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8" name="Rectângulo 8"/>
          <p:cNvSpPr/>
          <p:nvPr/>
        </p:nvSpPr>
        <p:spPr>
          <a:xfrm rot="21394539">
            <a:off x="262545" y="1697158"/>
            <a:ext cx="8975319" cy="3170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Até a lei mais primitiva </a:t>
            </a:r>
            <a:r>
              <a:rPr lang="pt-PT" sz="3500" b="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(«antiga aliança»)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já era feita para o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bem-estar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do homem (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repouso sabático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)… E Jesus “repõe” essa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verdade inicial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: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«O sábado é feito para homem… porque Jesus é também Senhor do sábado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»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como de toda a lei…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4666444" y="5612806"/>
            <a:ext cx="4031156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8744987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comps.canstockphoto.com/can-stock-photo_csp1299937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2" r="3089" b="11307"/>
          <a:stretch/>
        </p:blipFill>
        <p:spPr bwMode="auto">
          <a:xfrm>
            <a:off x="2843808" y="3939447"/>
            <a:ext cx="3096344" cy="2658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rofecias.com.br/images/blogs/imagens/le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384" y="193886"/>
            <a:ext cx="3205000" cy="2371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sp6.fotolog.com/photo/38/57/83/manucris24/1296411039830_f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05" r="2563" b="5703"/>
          <a:stretch/>
        </p:blipFill>
        <p:spPr bwMode="auto">
          <a:xfrm>
            <a:off x="6059864" y="321421"/>
            <a:ext cx="2709787" cy="2298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setimodia.files.wordpress.com/2012/02/10-mandamentos-jesus.jpg?w=64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4" b="13127"/>
          <a:stretch/>
        </p:blipFill>
        <p:spPr bwMode="auto">
          <a:xfrm>
            <a:off x="5796136" y="3431511"/>
            <a:ext cx="2901464" cy="3165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0.gstatic.com/images?q=tbn:ANd9GcQM1ix7tg9SekIeFH66TvMG1vENdFB79TuT5frZ42eidpcJWxZp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54"/>
          <a:stretch/>
        </p:blipFill>
        <p:spPr bwMode="auto">
          <a:xfrm flipH="1">
            <a:off x="539552" y="4737297"/>
            <a:ext cx="2383898" cy="1769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novotempo.com/evidencias/files/2013/06/WEB-sabado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15"/>
          <a:stretch/>
        </p:blipFill>
        <p:spPr bwMode="auto">
          <a:xfrm>
            <a:off x="323528" y="265211"/>
            <a:ext cx="3384376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5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8" name="Rectângulo 8"/>
          <p:cNvSpPr/>
          <p:nvPr/>
        </p:nvSpPr>
        <p:spPr>
          <a:xfrm rot="21394539">
            <a:off x="262545" y="1697158"/>
            <a:ext cx="8975319" cy="3170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Até a lei mais primitiva </a:t>
            </a:r>
            <a:r>
              <a:rPr lang="pt-PT" sz="3500" b="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(«antiga aliança»)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já era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feita para o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bem-estar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do homem (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repouso sabático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)… E Jesus “repõe” essa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verdade inicial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: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«O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sábado é feito para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homem…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porque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Jesus é também Senhor do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sábado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»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como de toda a lei…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encrypted-tbn3.gstatic.com/images?q=tbn:ANd9GcTbz3Nde8VrQso3STy09-_Yq7oSA4VvCjPHSeAQWBKv4iJ5IQ_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64904"/>
            <a:ext cx="4304022" cy="3223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23546" y="836711"/>
            <a:ext cx="1872000" cy="115200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259632" y="620688"/>
            <a:ext cx="657142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CAMINHA POVO DE DEUS,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4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CAMINHA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POVO DE DEUS,</a:t>
            </a:r>
          </a:p>
          <a:p>
            <a:pPr lvl="3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SENHOR É TEU CAMINHO,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PASTOR QUE TE CONDUZ.</a:t>
            </a:r>
          </a:p>
          <a:p>
            <a:pPr lvl="4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CAMINHA POVO DE DEUS, </a:t>
            </a:r>
            <a:endParaRPr lang="pt-PT" sz="24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4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DEUS SERÁ TUA LUZ.</a:t>
            </a:r>
          </a:p>
          <a:p>
            <a:pPr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Ergue os olhos ao céu </a:t>
            </a:r>
            <a:endParaRPr lang="pt-PT" sz="24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contempla,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suspenso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Jesus: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Vida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gerada da morte, </a:t>
            </a:r>
            <a:endParaRPr lang="pt-PT" sz="24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novos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homens, nova luz.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Cristo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salvou os homens </a:t>
            </a:r>
            <a:endParaRPr lang="pt-PT" sz="24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pela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morte e ressurreição.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Do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seu sangue derramado </a:t>
            </a:r>
            <a:endParaRPr lang="pt-PT" sz="24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nasce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nova criação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 rot="19706937">
            <a:off x="411005" y="910784"/>
            <a:ext cx="2178684" cy="4708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1" y="602190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79279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07703" y="5528260"/>
            <a:ext cx="6768753" cy="572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+mn-cs"/>
              </a:rPr>
              <a:t>EXULTAI EM DEUS, QUE É NOSSO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+mn-cs"/>
              </a:rPr>
              <a:t>AUXÍLIO!</a:t>
            </a:r>
            <a:endParaRPr lang="pt-PT" sz="3600" cap="all" baseline="0" dirty="0">
              <a:solidFill>
                <a:srgbClr val="F8F8F8"/>
              </a:solidFill>
              <a:latin typeface="Arial Black" panose="020B0A04020102020204" pitchFamily="34" charset="0"/>
              <a:ea typeface="Times New Roman"/>
              <a:cs typeface="+mn-cs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536" y="1515556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Guarda o dia de sábado, para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santificares,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 mandou o Senhor, teu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Trabalharás durante seis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neles farás todas as tuas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obras.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sétimo, porém, é o sábado do Senhor, teu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farás nele qualquer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trabalho,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tu, nem o teu filho, nem a tua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filha,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teu escravo, nem a tua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escrava,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teu boi, nem o teu jumento,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nenhum dos teus animais,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o estrangeiro que mora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contigo. Assim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 teu escravo e a tua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escrava poderão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descansar como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tu. Recorda-te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foste escravo na terra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Egipto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Senhor, teu Deus, te fez sair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lá com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mão forte e braço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estendido.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o Senhor, teu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Deus, 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mandou guardar o dia de sábado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(Dt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5)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99451" y="1061453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706854">
            <a:off x="314395" y="5654773"/>
            <a:ext cx="1485984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9425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9" name="Seta para baixo 10"/>
          <p:cNvSpPr>
            <a:spLocks noChangeArrowheads="1"/>
          </p:cNvSpPr>
          <p:nvPr/>
        </p:nvSpPr>
        <p:spPr bwMode="auto">
          <a:xfrm rot="-1879668">
            <a:off x="7089317" y="6116801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/>
          </a:p>
        </p:txBody>
      </p:sp>
      <p:sp>
        <p:nvSpPr>
          <p:cNvPr id="2" name="Rectângulo 1"/>
          <p:cNvSpPr/>
          <p:nvPr/>
        </p:nvSpPr>
        <p:spPr>
          <a:xfrm>
            <a:off x="503140" y="1404059"/>
            <a:ext cx="846134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Irmãos: Deus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disse: «Das trevas brilhará a luz»,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brilhar a luz em nossos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corações,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 conheça em todo o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esplendor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glória de Deus, que 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reflete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rosto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Cristo. Nós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trazemos em vasos de barro o tesouro do nosso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ministério,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 reconheça que um poder tão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sublime vem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Deus e não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nós. 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somos oprimidos, mas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esmagados; andamos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perplexos, mas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desesperados; perseguidos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mas não abandonados;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abatidos, mas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aniquilados. Levamos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sempre e em toda a parte no nosso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corpo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sofrimentos da morte de Jesus,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que se manifeste também no nosso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corpo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vida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Jesus. Porque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estando ainda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vivos, somos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constantemente entregues à morte por causa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 manifeste também na nossa carne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mortal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vida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Jesus”.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2 Cor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4)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47664" y="1016760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07904" y="602128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18376</TotalTime>
  <Words>1915</Words>
  <Application>Microsoft Office PowerPoint</Application>
  <PresentationFormat>Apresentação no Ecrã (4:3)</PresentationFormat>
  <Paragraphs>292</Paragraphs>
  <Slides>28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1" baseType="lpstr">
      <vt:lpstr>Arial</vt:lpstr>
      <vt:lpstr>Arial Black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7_Modelo de apresentação predefinido</vt:lpstr>
      <vt:lpstr>8_Modelo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1345</cp:revision>
  <dcterms:created xsi:type="dcterms:W3CDTF">2006-05-02T09:35:59Z</dcterms:created>
  <dcterms:modified xsi:type="dcterms:W3CDTF">2014-11-18T12:27:18Z</dcterms:modified>
</cp:coreProperties>
</file>