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642" r:id="rId2"/>
    <p:sldMasterId id="2147487655" r:id="rId3"/>
    <p:sldMasterId id="2147487668" r:id="rId4"/>
    <p:sldMasterId id="2147488008" r:id="rId5"/>
    <p:sldMasterId id="2147488021" r:id="rId6"/>
    <p:sldMasterId id="2147488034" r:id="rId7"/>
    <p:sldMasterId id="2147488047" r:id="rId8"/>
    <p:sldMasterId id="2147488060" r:id="rId9"/>
    <p:sldMasterId id="2147488073" r:id="rId10"/>
  </p:sldMasterIdLst>
  <p:notesMasterIdLst>
    <p:notesMasterId r:id="rId37"/>
  </p:notesMasterIdLst>
  <p:sldIdLst>
    <p:sldId id="372" r:id="rId11"/>
    <p:sldId id="281" r:id="rId12"/>
    <p:sldId id="371" r:id="rId13"/>
    <p:sldId id="353" r:id="rId14"/>
    <p:sldId id="378" r:id="rId15"/>
    <p:sldId id="308" r:id="rId16"/>
    <p:sldId id="383" r:id="rId17"/>
    <p:sldId id="373" r:id="rId18"/>
    <p:sldId id="363" r:id="rId19"/>
    <p:sldId id="374" r:id="rId20"/>
    <p:sldId id="362" r:id="rId21"/>
    <p:sldId id="307" r:id="rId22"/>
    <p:sldId id="335" r:id="rId23"/>
    <p:sldId id="384" r:id="rId24"/>
    <p:sldId id="342" r:id="rId25"/>
    <p:sldId id="379" r:id="rId26"/>
    <p:sldId id="380" r:id="rId27"/>
    <p:sldId id="385" r:id="rId28"/>
    <p:sldId id="386" r:id="rId29"/>
    <p:sldId id="387" r:id="rId30"/>
    <p:sldId id="381" r:id="rId31"/>
    <p:sldId id="388" r:id="rId32"/>
    <p:sldId id="345" r:id="rId33"/>
    <p:sldId id="364" r:id="rId34"/>
    <p:sldId id="296" r:id="rId35"/>
    <p:sldId id="389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00CC00"/>
    <a:srgbClr val="FF5050"/>
    <a:srgbClr val="FF6600"/>
    <a:srgbClr val="CC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68" autoAdjust="0"/>
    <p:restoredTop sz="94628" autoAdjust="0"/>
  </p:normalViewPr>
  <p:slideViewPr>
    <p:cSldViewPr>
      <p:cViewPr varScale="1">
        <p:scale>
          <a:sx n="93" d="100"/>
          <a:sy n="93" d="100"/>
        </p:scale>
        <p:origin x="84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FCD4CAE-4D04-4888-8D1B-E31257377D8A}" type="datetimeFigureOut">
              <a:rPr lang="pt-PT"/>
              <a:pPr>
                <a:defRPr/>
              </a:pPr>
              <a:t>04/02/2015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B8B6F-44A3-4D86-8F72-972D646F3B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73933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B8B6F-44A3-4D86-8F72-972D646F3BFE}" type="slidenum">
              <a:rPr lang="pt-PT" altLang="pt-PT" smtClean="0"/>
              <a:pPr/>
              <a:t>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98410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02D875E-6BF9-42CF-AE20-B10A3DFE0DD7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44643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B0AF21B-973C-4B30-B6C9-2EB381515E8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44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B8B6F-44A3-4D86-8F72-972D646F3BFE}" type="slidenum">
              <a:rPr lang="pt-PT" altLang="pt-PT" smtClean="0"/>
              <a:pPr/>
              <a:t>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3650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A2DA28A-8DD3-47DB-B6BE-001674B69BE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70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24B36B1-BF25-4CE6-84AC-5EE52E297F50}" type="slidenum">
              <a:rPr lang="pt-PT" altLang="pt-PT" sz="1200"/>
              <a:pPr eaLnBrk="1" hangingPunct="1"/>
              <a:t>25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237142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B0AF21B-973C-4B30-B6C9-2EB381515E8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0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C3467-0F89-42F2-BA32-D849FF39458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907490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84F3F9-4F0C-4124-B345-0D81665C023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771064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710073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706318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144598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200367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932468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1459793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9216452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22234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687521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153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CC09BC-65F7-47E1-86E3-0A36B466CD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35457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9083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44691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84832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0611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9858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25149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351504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78845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60821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1520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04747-AFA8-46EF-ACF3-0517D24984E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3761325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0962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2E2A0-73B9-4209-98B6-D3184557403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35416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D0C51-E657-4C5D-982A-A1351D57199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2713040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05131-0181-4466-A014-08984C0011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1820882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2F95D-F458-446E-9528-093E4A3B6E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9223768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D1A5F-FEBF-4D02-B6E1-F8BAC2E3DC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4356468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3D5E-DEA6-4D61-820B-DBBA6E83E1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8623998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11773-F842-419F-93A2-30E3E571028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3023050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C73E30-8BCE-4E95-82BA-C4E5C09EB0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4467156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34DAA-9DE9-4B3A-BF3C-B0BB536D4BA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675150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7EE6-251A-4D59-8691-A2F51AC070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794570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9301D-04E8-4AE2-B613-1A748052743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6601606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EAD2B-E18C-4307-A4F1-3B78159B53D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681569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686A1-6203-49DB-9664-2D34F7057F0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135138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F386D-B4A3-4D25-A8C1-AAC8914701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99178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C3CB0-9D79-4279-9559-C6A64B40C2F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9705749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7642A-AA79-4A2D-9E24-73E7ECFA5D5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3132605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7F270-F253-4E1D-A004-546DC0E108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5175117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D66F9-1611-4F66-9136-2347D73CDD3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2505264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C2D16A-E5F6-4778-A228-A9494E1A246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248176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2C5AC-6920-4C0C-81AF-80595F3DA77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3518979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F0D51-9566-4E38-9FE3-AC5EDE80B42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6204093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B05D7-065C-4100-BD59-E1038D32459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8129748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3F8B7-6DAB-4A9C-8CA8-47A78A4133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3454340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10B29-A62A-4405-90D4-E03370F3CBD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125437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11F92-3EDA-4C1B-9068-61975CC50A7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8279289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972D5-E0B2-46DD-B499-50A43D23231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350127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34E67-C964-4571-A48F-6BAFB10FFF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06355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D9F13-B4D3-41D3-B35B-E10C443583C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1995190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C0D08-8B37-43EF-9B97-0C918462191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6160778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4801C0-3D07-404A-B07F-4D12CCAD8F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6674353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6975C-ED91-41B2-AFBE-9CEADC443B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3226445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45C9D-7835-4FDF-A99F-4033116982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001198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A594B-E4C2-4D0B-A288-19B91249FE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663118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4D90-A625-46A3-8F7E-F8016AC7933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51724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FA98D-7633-4235-9BF5-CACEAECBE0E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2880806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1C89E-935B-43F5-B991-1615E296C7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9807397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E7529-F823-45B5-9208-08B4172796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906124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1481D-D295-44EF-93FE-DC5BD8FB7B7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9893414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533AE-B4FE-4BE5-9D36-3B9A4F5C7E0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4906624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291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62377C-541E-41DD-BA85-FF01175690D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8974980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31806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3505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560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9740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51390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58078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1961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9892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68755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2496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32463C-94AA-45C0-85D2-3A624E7954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293825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33221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457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1856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7516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11066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3525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17378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9889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8086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89898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A73DD7-B614-464C-A6B4-EEE1479416E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0252177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36348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8782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375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382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8517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51905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308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74226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18053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8442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CFFB36-6AA2-4F44-B559-C219ABEF6E8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438149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0401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040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445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6525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0597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60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845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5474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71459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087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6123D-11B7-4190-996A-025694665C2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404598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0705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72122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8325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89881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71935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46091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20858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302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236840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349396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0A3D1ECE-881A-4A41-8340-5A55DE6CE4E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59" r:id="rId1"/>
    <p:sldLayoutId id="2147487948" r:id="rId2"/>
    <p:sldLayoutId id="2147487949" r:id="rId3"/>
    <p:sldLayoutId id="2147487950" r:id="rId4"/>
    <p:sldLayoutId id="2147487951" r:id="rId5"/>
    <p:sldLayoutId id="2147487952" r:id="rId6"/>
    <p:sldLayoutId id="2147487953" r:id="rId7"/>
    <p:sldLayoutId id="2147487954" r:id="rId8"/>
    <p:sldLayoutId id="2147487955" r:id="rId9"/>
    <p:sldLayoutId id="2147487956" r:id="rId10"/>
    <p:sldLayoutId id="2147487957" r:id="rId11"/>
    <p:sldLayoutId id="21474879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83114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74" r:id="rId1"/>
    <p:sldLayoutId id="2147488075" r:id="rId2"/>
    <p:sldLayoutId id="2147488076" r:id="rId3"/>
    <p:sldLayoutId id="2147488077" r:id="rId4"/>
    <p:sldLayoutId id="2147488078" r:id="rId5"/>
    <p:sldLayoutId id="2147488079" r:id="rId6"/>
    <p:sldLayoutId id="2147488080" r:id="rId7"/>
    <p:sldLayoutId id="2147488081" r:id="rId8"/>
    <p:sldLayoutId id="2147488082" r:id="rId9"/>
    <p:sldLayoutId id="2147488083" r:id="rId10"/>
    <p:sldLayoutId id="2147488084" r:id="rId11"/>
    <p:sldLayoutId id="21474880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81A99BD-4405-4EEC-8847-8EDB561FAB7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72" r:id="rId1"/>
    <p:sldLayoutId id="2147487973" r:id="rId2"/>
    <p:sldLayoutId id="2147487974" r:id="rId3"/>
    <p:sldLayoutId id="2147487975" r:id="rId4"/>
    <p:sldLayoutId id="2147487976" r:id="rId5"/>
    <p:sldLayoutId id="2147487977" r:id="rId6"/>
    <p:sldLayoutId id="2147487978" r:id="rId7"/>
    <p:sldLayoutId id="2147487979" r:id="rId8"/>
    <p:sldLayoutId id="2147487980" r:id="rId9"/>
    <p:sldLayoutId id="2147487981" r:id="rId10"/>
    <p:sldLayoutId id="2147487982" r:id="rId11"/>
    <p:sldLayoutId id="21474879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5C7B3D4B-A9DD-4D2A-AA56-509D3737F02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84" r:id="rId1"/>
    <p:sldLayoutId id="2147487985" r:id="rId2"/>
    <p:sldLayoutId id="2147487986" r:id="rId3"/>
    <p:sldLayoutId id="2147487987" r:id="rId4"/>
    <p:sldLayoutId id="2147487988" r:id="rId5"/>
    <p:sldLayoutId id="2147487989" r:id="rId6"/>
    <p:sldLayoutId id="2147487990" r:id="rId7"/>
    <p:sldLayoutId id="2147487991" r:id="rId8"/>
    <p:sldLayoutId id="2147487992" r:id="rId9"/>
    <p:sldLayoutId id="2147487993" r:id="rId10"/>
    <p:sldLayoutId id="2147487994" r:id="rId11"/>
    <p:sldLayoutId id="21474879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47FE6AE-1C20-401F-9DC3-CE4ADD4BE29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96" r:id="rId1"/>
    <p:sldLayoutId id="2147487997" r:id="rId2"/>
    <p:sldLayoutId id="2147487998" r:id="rId3"/>
    <p:sldLayoutId id="2147487999" r:id="rId4"/>
    <p:sldLayoutId id="2147488000" r:id="rId5"/>
    <p:sldLayoutId id="2147488001" r:id="rId6"/>
    <p:sldLayoutId id="2147488002" r:id="rId7"/>
    <p:sldLayoutId id="2147488003" r:id="rId8"/>
    <p:sldLayoutId id="2147488004" r:id="rId9"/>
    <p:sldLayoutId id="2147488005" r:id="rId10"/>
    <p:sldLayoutId id="2147488006" r:id="rId11"/>
    <p:sldLayoutId id="2147488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5544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09" r:id="rId1"/>
    <p:sldLayoutId id="2147488010" r:id="rId2"/>
    <p:sldLayoutId id="2147488011" r:id="rId3"/>
    <p:sldLayoutId id="2147488012" r:id="rId4"/>
    <p:sldLayoutId id="2147488013" r:id="rId5"/>
    <p:sldLayoutId id="2147488014" r:id="rId6"/>
    <p:sldLayoutId id="2147488015" r:id="rId7"/>
    <p:sldLayoutId id="2147488016" r:id="rId8"/>
    <p:sldLayoutId id="2147488017" r:id="rId9"/>
    <p:sldLayoutId id="2147488018" r:id="rId10"/>
    <p:sldLayoutId id="2147488019" r:id="rId11"/>
    <p:sldLayoutId id="21474880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17251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22" r:id="rId1"/>
    <p:sldLayoutId id="2147488023" r:id="rId2"/>
    <p:sldLayoutId id="2147488024" r:id="rId3"/>
    <p:sldLayoutId id="2147488025" r:id="rId4"/>
    <p:sldLayoutId id="2147488026" r:id="rId5"/>
    <p:sldLayoutId id="2147488027" r:id="rId6"/>
    <p:sldLayoutId id="2147488028" r:id="rId7"/>
    <p:sldLayoutId id="2147488029" r:id="rId8"/>
    <p:sldLayoutId id="2147488030" r:id="rId9"/>
    <p:sldLayoutId id="2147488031" r:id="rId10"/>
    <p:sldLayoutId id="2147488032" r:id="rId11"/>
    <p:sldLayoutId id="21474880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54220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35" r:id="rId1"/>
    <p:sldLayoutId id="2147488036" r:id="rId2"/>
    <p:sldLayoutId id="2147488037" r:id="rId3"/>
    <p:sldLayoutId id="2147488038" r:id="rId4"/>
    <p:sldLayoutId id="2147488039" r:id="rId5"/>
    <p:sldLayoutId id="2147488040" r:id="rId6"/>
    <p:sldLayoutId id="2147488041" r:id="rId7"/>
    <p:sldLayoutId id="2147488042" r:id="rId8"/>
    <p:sldLayoutId id="2147488043" r:id="rId9"/>
    <p:sldLayoutId id="2147488044" r:id="rId10"/>
    <p:sldLayoutId id="2147488045" r:id="rId11"/>
    <p:sldLayoutId id="21474880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66291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48" r:id="rId1"/>
    <p:sldLayoutId id="2147488049" r:id="rId2"/>
    <p:sldLayoutId id="2147488050" r:id="rId3"/>
    <p:sldLayoutId id="2147488051" r:id="rId4"/>
    <p:sldLayoutId id="2147488052" r:id="rId5"/>
    <p:sldLayoutId id="2147488053" r:id="rId6"/>
    <p:sldLayoutId id="2147488054" r:id="rId7"/>
    <p:sldLayoutId id="2147488055" r:id="rId8"/>
    <p:sldLayoutId id="2147488056" r:id="rId9"/>
    <p:sldLayoutId id="2147488057" r:id="rId10"/>
    <p:sldLayoutId id="2147488058" r:id="rId11"/>
    <p:sldLayoutId id="21474880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61541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61" r:id="rId1"/>
    <p:sldLayoutId id="2147488062" r:id="rId2"/>
    <p:sldLayoutId id="2147488063" r:id="rId3"/>
    <p:sldLayoutId id="2147488064" r:id="rId4"/>
    <p:sldLayoutId id="2147488065" r:id="rId5"/>
    <p:sldLayoutId id="2147488066" r:id="rId6"/>
    <p:sldLayoutId id="2147488067" r:id="rId7"/>
    <p:sldLayoutId id="2147488068" r:id="rId8"/>
    <p:sldLayoutId id="2147488069" r:id="rId9"/>
    <p:sldLayoutId id="2147488070" r:id="rId10"/>
    <p:sldLayoutId id="2147488071" r:id="rId11"/>
    <p:sldLayoutId id="21474880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9" descr="http://3.bp.blogspot.com/-zh2_PE428Lg/Tqfh2GqPvAI/AAAAAAAAAUY/SjdjQbZDO3U/s1600/poder+de+de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432" y="2229197"/>
            <a:ext cx="3810000" cy="3648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76475"/>
            <a:ext cx="7943850" cy="345598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4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«O </a:t>
            </a:r>
            <a:r>
              <a:rPr lang="pt-PT" sz="3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povo que vivia nas trevas viu uma grande luz;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para aqueles que habitavam na sombria região da morte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uma luz se </a:t>
            </a:r>
            <a:r>
              <a:rPr lang="pt-PT" sz="34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levantou».</a:t>
            </a:r>
            <a:endParaRPr lang="pt-PT" sz="3400" b="1" i="1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7732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2376" y="1196752"/>
            <a:ext cx="3816350" cy="48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332656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90538" y="1125538"/>
            <a:ext cx="8402637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chegou a Cafarnaum e quando, no sábado seguinte, entrou na sinagoga e começou a ensinar,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se maravilhavam com a sua doutrina,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os ensinava com autoridade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como os escribas.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Encontrava-se na sinagoga um homem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um espírito impuro, que começou a gritar: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tens Tu a ver connosco, Jesus Nazareno?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Vieste para nos perder? Sei quem Tu és: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Santo de Deus». Jesus repreendeu-o, dizendo: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«Cala-te e sai desse homem». O espírito impuro,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agitando-o violentamente, soltou um forte grito e saiu dele.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Ficaram todos tão admirados, que perguntavam uns aos outros: «Que vem a ser isto? Uma nova doutrina, com tal autoridade, que até manda nos espíritos impuros e eles obedecem-Lhe!». E logo a fama de Jesus se divulgou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toda a parte, em toda a região da Galileia</a:t>
            </a:r>
            <a:r>
              <a:rPr lang="pt-PT" sz="2000" spc="100" baseline="0">
                <a:solidFill>
                  <a:srgbClr val="F8F8F8"/>
                </a:solidFill>
                <a:latin typeface="Arial" charset="0"/>
                <a:cs typeface="Arial" charset="0"/>
              </a:rPr>
              <a:t>”.   </a:t>
            </a:r>
            <a:r>
              <a:rPr lang="pt-PT" sz="2000" spc="100" baseline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Mc 1)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547664" y="815313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8611" name="WordArt 11"/>
          <p:cNvSpPr>
            <a:spLocks noChangeArrowheads="1" noChangeShapeType="1" noTextEdit="1"/>
          </p:cNvSpPr>
          <p:nvPr/>
        </p:nvSpPr>
        <p:spPr bwMode="auto">
          <a:xfrm>
            <a:off x="1619250" y="5373688"/>
            <a:ext cx="65532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SENHOR, LIVRA-NOS DO MAL!</a:t>
            </a: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4" y="392905"/>
            <a:ext cx="8228780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98450" y="2079625"/>
            <a:ext cx="859472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Jesus Cristo, que tem poder para nos libertar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das forças malignas, desde que nós sejamos dóceis à sua Palavra de Vida.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 agora que nos livre do mal: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quando saibamos ser profetas para os nossos irmãos…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se formos humildes e dóceis à sua Palavra eterna…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sobretudo aos jovens e crianças que escutam a Palavra…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enquanto somos membros ativos na nossa 	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Comunidade para produzir frutos de amor...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9384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42763" y="1123177"/>
            <a:ext cx="4124953" cy="35848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59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14438" y="1325786"/>
            <a:ext cx="2844000" cy="15218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628800"/>
            <a:ext cx="8181074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Ti, meu Deus, elevo o meu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coração,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elevo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as minhas mãos, meu olhar, minha voz.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 Ti, meu Deus, eu quero oferecer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meus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passos e meu viver,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meus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caminhos, meu sofrer.</a:t>
            </a:r>
          </a:p>
          <a:p>
            <a:pPr>
              <a:lnSpc>
                <a:spcPts val="2300"/>
              </a:lnSpc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TUA TERNURA, SENHOR, VEM ABRAÇAR-ME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A TUA BONDADE INFINITA VEM PERDOAR-ME.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VOU SER O TEU SEGUIDOR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DAR-TE O MEU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CORAÇÃO;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EU QUERO SENTIR O CALOR DAS TUAS MÃOS.</a:t>
            </a:r>
          </a:p>
          <a:p>
            <a:pPr>
              <a:lnSpc>
                <a:spcPts val="2300"/>
              </a:lnSpc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Ti, meu Deus, que és bom e que tens amor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pobre e ao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sofredor,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vou servir e esperar.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Em Ti, Senhor, humildes se alegrarão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cantando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nova canção de esperança e de paz.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85211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01675" y="893306"/>
            <a:ext cx="2859822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16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16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16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418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6193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6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57350" name="Text Box 16"/>
          <p:cNvSpPr txBox="1">
            <a:spLocks noChangeArrowheads="1"/>
          </p:cNvSpPr>
          <p:nvPr/>
        </p:nvSpPr>
        <p:spPr bwMode="auto">
          <a:xfrm>
            <a:off x="468313" y="3460750"/>
            <a:ext cx="619125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Palavra (</a:t>
            </a:r>
            <a:r>
              <a:rPr lang="pt-PT" altLang="pt-PT" sz="2200" i="1" baseline="0" dirty="0">
                <a:latin typeface="Arial" panose="020B0604020202020204" pitchFamily="34" charset="0"/>
              </a:rPr>
              <a:t>ensino</a:t>
            </a:r>
            <a:r>
              <a:rPr lang="pt-PT" altLang="pt-PT" sz="2200" baseline="0" dirty="0">
                <a:latin typeface="Arial" panose="020B0604020202020204" pitchFamily="34" charset="0"/>
              </a:rPr>
              <a:t>) de Jesus, é maravilhosa; tal como o seu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poder…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./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1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verdadeiro Profeta - que surgiria de entre os irmãos - é Jesus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Cristo…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Dt 18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Casados, solteiros, virgens… todos têm os seus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votos</a:t>
            </a:r>
            <a:r>
              <a:rPr lang="pt-PT" altLang="pt-PT" sz="2200" baseline="0" dirty="0">
                <a:latin typeface="Arial" panose="020B0604020202020204" pitchFamily="34" charset="0"/>
              </a:rPr>
              <a:t> para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cumprir…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1 Cor 7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92189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739183" y="476672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4 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778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680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680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680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6382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9" descr="http://3.bp.blogspot.com/_WQoKS3hwFw8/TT9O3L-Jo6I/AAAAAAAAApg/A9X2Acp57R8/s400/a_palavra_de_de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481" y="1429565"/>
            <a:ext cx="5070475" cy="33845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14" descr="http://2.bp.blogspot.com/_G_VVxbCAE5c/S9bx544iFCI/AAAAAAAAAI4/YVtT4uqZwXs/s320/5243185_7AqE7%5B1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63" y="4114800"/>
            <a:ext cx="2606675" cy="20843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3132138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8853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85691" y="1804781"/>
            <a:ext cx="8134781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NÓS TEMOS FOME,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NÓS TEMOS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SEDE!…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NÃO UMA FOME DE PÃO, NÃO UMA SEDE DE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ÁGUA: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SÃO RAZÕES DE VIVER, O QUE NOS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FALTA!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De um mar ao outro mar,</a:t>
            </a: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de um extremo ao outro extremo,</a:t>
            </a: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buscamos, Senhor, a Vossa Palavra</a:t>
            </a: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mas não a encontramos.</a:t>
            </a:r>
          </a:p>
          <a:p>
            <a:pPr>
              <a:lnSpc>
                <a:spcPts val="2300"/>
              </a:lnSpc>
              <a:defRPr/>
            </a:pP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Ninguém fala de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Ti,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ninguém nos pode ensinar:</a:t>
            </a: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queremos profetas que apontem caminhos</a:t>
            </a:r>
          </a:p>
          <a:p>
            <a:pPr>
              <a:lnSpc>
                <a:spcPts val="2300"/>
              </a:lnSpc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para nos guiarem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85691" y="908760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WordArt 6"/>
          <p:cNvSpPr>
            <a:spLocks noChangeArrowheads="1" noChangeShapeType="1" noTextEdit="1"/>
          </p:cNvSpPr>
          <p:nvPr/>
        </p:nvSpPr>
        <p:spPr bwMode="auto">
          <a:xfrm>
            <a:off x="1547664" y="5351003"/>
            <a:ext cx="665956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PROFETAS DE UM MUNDO NOVO !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79875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20055" y="1556792"/>
            <a:ext cx="6336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38150" y="2276475"/>
            <a:ext cx="8486775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Dizia o Evangelho que a gente que escutava Jesus ficava maravilhada com as suas palavras e a maneira como Ele falava… Será que nós falamos como “profetas de hoje”,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que levam o perdão a uma mensagem de paz?...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que libertam os outros da escravidão do pecado?...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guias de luz para os olhos que vivem nas trevas?...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que são fortes contra as tentações do mundo?…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7388" y="1067135"/>
            <a:ext cx="6372225" cy="5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071799"/>
            <a:ext cx="5335657" cy="43014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954" y="1124744"/>
            <a:ext cx="2719841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71600" y="1229382"/>
            <a:ext cx="7416800" cy="50098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QUEREMOS SER CONSTRUTORES</a:t>
            </a:r>
          </a:p>
          <a:p>
            <a:pPr>
              <a:lnSpc>
                <a:spcPct val="1500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DO VOSSO REINO, SENHOR.</a:t>
            </a:r>
          </a:p>
          <a:p>
            <a:pPr>
              <a:lnSpc>
                <a:spcPct val="1500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ESTENDER AO MUNDO INTEIRO</a:t>
            </a:r>
          </a:p>
          <a:p>
            <a:pPr>
              <a:lnSpc>
                <a:spcPct val="1500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VOSSA MENSAGEM DE AMOR.</a:t>
            </a:r>
          </a:p>
          <a:p>
            <a:pPr>
              <a:lnSpc>
                <a:spcPct val="150000"/>
              </a:lnSpc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ct val="150000"/>
              </a:lnSpc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No amor e na alegria,</a:t>
            </a:r>
          </a:p>
          <a:p>
            <a:pPr>
              <a:lnSpc>
                <a:spcPct val="1500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por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toda a parte se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veja: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ct val="1500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que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todos sois um só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corpo,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ct val="1500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construindo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mesma Igreja.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2" y="513877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6" descr="http://animuslibertus.files.wordpress.com/2011/12/god2bis2bin2bme2b001.jpg?w=299&amp;h=3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96" y="4589665"/>
            <a:ext cx="1566833" cy="19356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59237"/>
            <a:ext cx="2240308" cy="2376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2" name="Picture 27" descr="http://t3.gstatic.com/images?q=tbn:ANd9GcTsAlhb4jsuLZ6XdtAOT0wKN7en3UrkCy8mUte9sGx_OnudFiddf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57" y="3440906"/>
            <a:ext cx="2674937" cy="2755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946" y="374650"/>
            <a:ext cx="2457450" cy="1916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4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57" y="222250"/>
            <a:ext cx="2762250" cy="206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5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20" y="4737466"/>
            <a:ext cx="1333224" cy="1554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6" name="Picture 19" descr="http://fotos.sapo.pt/zfLVmzkfdPT7qJrLIcMZ/x43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4650"/>
            <a:ext cx="3225800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1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2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5" name="Rectângulo 8"/>
          <p:cNvSpPr/>
          <p:nvPr/>
        </p:nvSpPr>
        <p:spPr>
          <a:xfrm rot="21261131">
            <a:off x="258109" y="1581556"/>
            <a:ext cx="8793521" cy="313932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gente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fica admirada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perante o poder de Jesus contra o Maligno… Mas, ainda mais encantada fica pela sua Palavra (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doutrina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 excelente!… Ele era o Profeta autêntico que havia de vir…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(E Paulo dirá):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Cada qual seja fiel ao seu estado de vida...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004048" y="5589240"/>
            <a:ext cx="3646610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388414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6" descr="http://animuslibertus.files.wordpress.com/2011/12/god2bis2bin2bme2b001.jpg?w=299&amp;h=3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96" y="4589665"/>
            <a:ext cx="1566833" cy="19356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59237"/>
            <a:ext cx="2240308" cy="2376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2" name="Picture 27" descr="http://t3.gstatic.com/images?q=tbn:ANd9GcTsAlhb4jsuLZ6XdtAOT0wKN7en3UrkCy8mUte9sGx_OnudFiddf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57" y="3440906"/>
            <a:ext cx="2674937" cy="2755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946" y="374650"/>
            <a:ext cx="2457450" cy="1916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4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57" y="222250"/>
            <a:ext cx="2762250" cy="206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5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20" y="4737466"/>
            <a:ext cx="1333224" cy="1554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6" name="Picture 19" descr="http://fotos.sapo.pt/zfLVmzkfdPT7qJrLIcMZ/x43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4650"/>
            <a:ext cx="3225800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81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58382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5" name="Rectângulo 8"/>
          <p:cNvSpPr/>
          <p:nvPr/>
        </p:nvSpPr>
        <p:spPr>
          <a:xfrm rot="21261131">
            <a:off x="258109" y="1581556"/>
            <a:ext cx="8793521" cy="313932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gente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fica admirada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perante o poder de Jesus contra o Maligno… Mas, ainda mais encantada fica pela sua Palavra (</a:t>
            </a:r>
            <a:r>
              <a:rPr lang="pt-PT" sz="33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doutrina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 excelente!… Ele era o Profeta autêntico que havia de vir…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(E Paulo dirá): </a:t>
            </a:r>
            <a:r>
              <a:rPr lang="pt-PT" sz="33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Cada qual seja fiel ao seu estado de vida...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http://2.bp.blogspot.com/_ODpH7FX1OEc/S7NEKt_igWI/AAAAAAAAAdI/7180LYwFKXo/s1600/28_mhg_mun_vaticano2-600x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841281" cy="3867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827584" y="836711"/>
            <a:ext cx="1662129" cy="1584771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71600" y="1634757"/>
            <a:ext cx="81119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Povo de Deus no deserto andava,</a:t>
            </a:r>
          </a:p>
          <a:p>
            <a:pPr lvl="1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mas,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à sua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frente,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alguém caminhava.</a:t>
            </a:r>
          </a:p>
          <a:p>
            <a:pPr lvl="1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O Povo de Deus era rico de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nada,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só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tinha a esperança e o pó da estrada.</a:t>
            </a:r>
          </a:p>
          <a:p>
            <a:pPr lvl="1"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TAMBÉM SOU TEU POVO,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ESTOU NESTA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ESTRADA: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TU ÉS ALIMENTO, NA LONGA JORNADA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! </a:t>
            </a:r>
            <a:r>
              <a:rPr lang="pt-PT" sz="2000" b="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(2)</a:t>
            </a:r>
            <a:endParaRPr lang="pt-PT" sz="2000" b="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18981346">
            <a:off x="283707" y="1181450"/>
            <a:ext cx="2343952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0011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77105" y="5733256"/>
            <a:ext cx="6916069" cy="7031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Hoje, </a:t>
            </a: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se escutardes a voz do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  não fecheis os vossos corações !</a:t>
            </a:r>
            <a:endParaRPr lang="pt-PT" sz="360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28625" y="1196975"/>
            <a:ext cx="846455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“Moisés falou ao povo, dizendo: «O Senhor, teu Deus, fará surgir no meio de ti, de entre os teus irmãos, um profeta como eu; a ele deveis escutar. Foi isto mesmo que pediste ao Senhor, teu Deus, no Horeb, no dia da assembleia: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‘Não ouvirei jamais a voz do Senhor meu 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verei este grande fogo, para não morrer’.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disse-me: ‘Eles têm razão;  farei surgir para eles, do meio dos seus irmãos, um profeta como tu. Porei as minhas palavras na sua boca, e ele lhes dirá tudo o que Eu lhe ordenar. Se alguém não escutar as minhas palavras que esse profeta disser em meu nome, Eu próprio lhe pedirei contas.  Mas se um profeta tiver a ousadia de dizer em meu nome o que não lhe mandei, ou de falar em nome de outros deuses, tal profeta morrerá’»”.                           (Dt 18)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7106" y="91743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235844">
            <a:off x="408700" y="5896349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8" name="Seta para baixo 10"/>
          <p:cNvSpPr>
            <a:spLocks noChangeArrowheads="1"/>
          </p:cNvSpPr>
          <p:nvPr/>
        </p:nvSpPr>
        <p:spPr bwMode="auto">
          <a:xfrm rot="-1879668">
            <a:off x="7081890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427038" y="1403350"/>
            <a:ext cx="8464550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Não queria que andásseis preocupados.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não é casado preocupa-se com as coisas do Senhor, com o modo de agradar ao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aquele que se casou preocupa-se com  as coisas do mundo, com a maneira de agradar à esposa,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encontra-se dividido.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mesma forma, a mulher solteira e a virgem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preocupam-se com os interesses do Senhor,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serem santas de corpo e espírito.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mulher casada preocupa-se com as coisas do mundo, com a forma de agradar ao marido.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Digo isto no vosso próprio interesse e não para vos armar uma cilada. Tenho em vista o que mais convém e vos pode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unir ao Senhor sem desvios”.                       (1 Cor 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1043450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69282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16751</TotalTime>
  <Words>1824</Words>
  <Application>Microsoft Office PowerPoint</Application>
  <PresentationFormat>Apresentação no Ecrã (4:3)</PresentationFormat>
  <Paragraphs>270</Paragraphs>
  <Slides>26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26</vt:i4>
      </vt:variant>
    </vt:vector>
  </HeadingPairs>
  <TitlesOfParts>
    <vt:vector size="43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6_Modelo de apresentação predefinido</vt:lpstr>
      <vt:lpstr>8_Modelo de apresentação predefinido</vt:lpstr>
      <vt:lpstr>9_Modelo de apresentação predefinido</vt:lpstr>
      <vt:lpstr>11_Modelo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1214</cp:revision>
  <dcterms:created xsi:type="dcterms:W3CDTF">2006-05-02T09:35:59Z</dcterms:created>
  <dcterms:modified xsi:type="dcterms:W3CDTF">2015-02-04T09:30:30Z</dcterms:modified>
</cp:coreProperties>
</file>