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488497" r:id="rId5"/>
    <p:sldMasterId id="2147488510" r:id="rId6"/>
    <p:sldMasterId id="2147488523" r:id="rId7"/>
  </p:sldMasterIdLst>
  <p:notesMasterIdLst>
    <p:notesMasterId r:id="rId36"/>
  </p:notesMasterIdLst>
  <p:sldIdLst>
    <p:sldId id="372" r:id="rId8"/>
    <p:sldId id="281" r:id="rId9"/>
    <p:sldId id="371" r:id="rId10"/>
    <p:sldId id="353" r:id="rId11"/>
    <p:sldId id="382" r:id="rId12"/>
    <p:sldId id="308" r:id="rId13"/>
    <p:sldId id="387" r:id="rId14"/>
    <p:sldId id="373" r:id="rId15"/>
    <p:sldId id="363" r:id="rId16"/>
    <p:sldId id="374" r:id="rId17"/>
    <p:sldId id="377" r:id="rId18"/>
    <p:sldId id="379" r:id="rId19"/>
    <p:sldId id="307" r:id="rId20"/>
    <p:sldId id="335" r:id="rId21"/>
    <p:sldId id="388" r:id="rId22"/>
    <p:sldId id="342" r:id="rId23"/>
    <p:sldId id="383" r:id="rId24"/>
    <p:sldId id="384" r:id="rId25"/>
    <p:sldId id="389" r:id="rId26"/>
    <p:sldId id="390" r:id="rId27"/>
    <p:sldId id="391" r:id="rId28"/>
    <p:sldId id="385" r:id="rId29"/>
    <p:sldId id="392" r:id="rId30"/>
    <p:sldId id="345" r:id="rId31"/>
    <p:sldId id="378" r:id="rId32"/>
    <p:sldId id="380" r:id="rId33"/>
    <p:sldId id="296" r:id="rId34"/>
    <p:sldId id="393" r:id="rId35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33"/>
    <a:srgbClr val="006600"/>
    <a:srgbClr val="996600"/>
    <a:srgbClr val="CC9900"/>
    <a:srgbClr val="FF9900"/>
    <a:srgbClr val="FFFF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20" autoAdjust="0"/>
    <p:restoredTop sz="94628" autoAdjust="0"/>
  </p:normalViewPr>
  <p:slideViewPr>
    <p:cSldViewPr>
      <p:cViewPr varScale="1">
        <p:scale>
          <a:sx n="95" d="100"/>
          <a:sy n="95" d="100"/>
        </p:scale>
        <p:origin x="66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C04A44D-C011-4EDD-8655-74773FF45AA3}" type="datetimeFigureOut">
              <a:rPr lang="pt-PT"/>
              <a:pPr>
                <a:defRPr/>
              </a:pPr>
              <a:t>14/01/2015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B721056-3C44-44AA-B266-3D0D01EF472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149645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FB50C2D-F13A-41E8-981C-CC68D3511061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450391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31E6874-A46F-4D2D-B819-AB888E68D564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986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12CEDC9-4B69-498F-BBC6-4895BE2CBA10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25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797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79135D9-D879-433D-820C-A53EBE0021AE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758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F7BA23C-1483-4CBD-A5ED-7D1D376C55E4}" type="slidenum">
              <a:rPr lang="pt-PT" altLang="pt-PT" sz="1200"/>
              <a:pPr eaLnBrk="1" hangingPunct="1"/>
              <a:t>27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402019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31E6874-A46F-4D2D-B819-AB888E68D564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385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BAB18-2E22-4CEE-8C51-7438112BF02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680304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73ABD5-F412-48D1-A162-032862BCAA6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58082303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B60E8F-5AC2-4DE7-9D61-E54C15468EF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9867868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9084C1-95E6-4C05-8424-521AA8850EF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6281526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6FBA8-4A29-4C11-9AF4-95E1C514870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78621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362722-8E86-4BBB-9106-3C63A70A91E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2728081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524913-17F1-407C-A0BF-7B4D64BB569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4193001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DAB79-7A1A-49C4-A000-0050FAA7F33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7277187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170B40-FF8C-4C38-99B7-749F93774D1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7585628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3C136-0D55-4548-9FBE-A241033C00F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2858556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F7E81-8A69-4D22-8393-1A29DEA1D05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0402761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71D4D1-AAC9-46DF-B1D0-1F3251CA1AA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520893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4A986-EC68-412D-91DB-D62BC53AE44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99277345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24808-D0AB-4D77-91C8-69ACECFA306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3454690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860C52-61D5-46C1-9A91-6AF2DD38908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6438339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1120EC-2574-49DC-B162-C991B302050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3510847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09363D-CA7B-47A1-90FD-A069EED8FB9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742612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40431-B664-4802-B005-FEBAA1C5A47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248186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B4DAE-137A-4DBF-8234-5B597E8452A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15871900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7628F6-2D96-4B8C-9EB6-5F5A0AE806C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851720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31043E-7061-40B0-ACEB-D3D503BBE21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2160312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1E3DB8-D8DA-44B4-84AE-0CEAB67C486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2222813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BC2E1E-C30F-40A4-898C-A9784AD4E51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15326077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7C900-C81A-4B61-B660-B189B7AA2B5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84084037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84D48-727B-418E-8AF7-E051BDD6F99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2761580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8C183-7120-47F4-B1FA-F7AC1818B71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8393615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08C24-6AAC-451C-B0A4-7E12DB43D06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6488029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372FF-BC57-40AE-9EA3-4B5929988A3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4602109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EFDBA-7E93-4DAB-BCBD-F2C819018CE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12013888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4712A-F6B0-4B46-A156-210A8B1F946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3486698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AD6AF-C2E7-4E99-AE35-1662B593CB7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51027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4F0E0-8458-459A-8574-E62F3D05223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030971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678B9-550F-42AF-8727-3B6AFE89AED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1447639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F34FD0-F927-4EDA-962E-0126559CD3C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94621541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989F8-9447-4175-9276-02487C1E298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31235594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0FE7D-56DB-4499-94A0-3FC8E822759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820411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F07B9-F5DA-4930-A55C-BB6EC9C32BF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8596539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C9370D-0ACD-440A-80B1-89CB6A17219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2327287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13353-2E1B-453C-AC0B-2BFC962B237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7792015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7A4615-846A-41C3-8B8F-7D09DA5DB22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2108568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DA0D80-FCC1-4EDC-B8B2-E42DB639DE7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7305821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E5F955-F2D9-4AC1-A2B9-D11E3B7276E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12511515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7AD87-FC11-445F-9237-11AD2638862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26658362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3070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4C6A9C-FD3F-4088-989B-F51F2E75510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8809080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72953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4727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02568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48266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16150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642723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01836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296041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84260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51806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A7F7C-3938-40A1-8A37-7D68012604C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6411219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806610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3832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909913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568410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184218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983605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560006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029754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635830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23759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A5C49C-CA08-4620-90CA-9665729EF37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12226261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4970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18595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283641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62821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405715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0074468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7552416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6096717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39786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833676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2BAED8-8B23-437B-90E4-06EB810EF89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45334343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777030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6903574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691535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0806145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81705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CE4274-DA1A-4FE3-9CF0-C4D97977D33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4475763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EA7DA0A2-E51B-48A9-9413-AC6812DA40DC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448" r:id="rId1"/>
    <p:sldLayoutId id="2147488437" r:id="rId2"/>
    <p:sldLayoutId id="2147488438" r:id="rId3"/>
    <p:sldLayoutId id="2147488439" r:id="rId4"/>
    <p:sldLayoutId id="2147488440" r:id="rId5"/>
    <p:sldLayoutId id="2147488441" r:id="rId6"/>
    <p:sldLayoutId id="2147488442" r:id="rId7"/>
    <p:sldLayoutId id="2147488443" r:id="rId8"/>
    <p:sldLayoutId id="2147488444" r:id="rId9"/>
    <p:sldLayoutId id="2147488445" r:id="rId10"/>
    <p:sldLayoutId id="2147488446" r:id="rId11"/>
    <p:sldLayoutId id="21474884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A1B2B755-3ACC-46B3-BC42-02AC9F3FC296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461" r:id="rId1"/>
    <p:sldLayoutId id="2147488462" r:id="rId2"/>
    <p:sldLayoutId id="2147488463" r:id="rId3"/>
    <p:sldLayoutId id="2147488464" r:id="rId4"/>
    <p:sldLayoutId id="2147488465" r:id="rId5"/>
    <p:sldLayoutId id="2147488466" r:id="rId6"/>
    <p:sldLayoutId id="2147488467" r:id="rId7"/>
    <p:sldLayoutId id="2147488468" r:id="rId8"/>
    <p:sldLayoutId id="2147488469" r:id="rId9"/>
    <p:sldLayoutId id="2147488470" r:id="rId10"/>
    <p:sldLayoutId id="2147488471" r:id="rId11"/>
    <p:sldLayoutId id="214748847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120C7911-7080-4BFB-A67D-6BB0431329F0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473" r:id="rId1"/>
    <p:sldLayoutId id="2147488474" r:id="rId2"/>
    <p:sldLayoutId id="2147488475" r:id="rId3"/>
    <p:sldLayoutId id="2147488476" r:id="rId4"/>
    <p:sldLayoutId id="2147488477" r:id="rId5"/>
    <p:sldLayoutId id="2147488478" r:id="rId6"/>
    <p:sldLayoutId id="2147488479" r:id="rId7"/>
    <p:sldLayoutId id="2147488480" r:id="rId8"/>
    <p:sldLayoutId id="2147488481" r:id="rId9"/>
    <p:sldLayoutId id="2147488482" r:id="rId10"/>
    <p:sldLayoutId id="2147488483" r:id="rId11"/>
    <p:sldLayoutId id="21474884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2C063BB9-C26A-40C8-851E-2D278A2471F3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485" r:id="rId1"/>
    <p:sldLayoutId id="2147488486" r:id="rId2"/>
    <p:sldLayoutId id="2147488487" r:id="rId3"/>
    <p:sldLayoutId id="2147488488" r:id="rId4"/>
    <p:sldLayoutId id="2147488489" r:id="rId5"/>
    <p:sldLayoutId id="2147488490" r:id="rId6"/>
    <p:sldLayoutId id="2147488491" r:id="rId7"/>
    <p:sldLayoutId id="2147488492" r:id="rId8"/>
    <p:sldLayoutId id="2147488493" r:id="rId9"/>
    <p:sldLayoutId id="2147488494" r:id="rId10"/>
    <p:sldLayoutId id="2147488495" r:id="rId11"/>
    <p:sldLayoutId id="21474884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132009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498" r:id="rId1"/>
    <p:sldLayoutId id="2147488499" r:id="rId2"/>
    <p:sldLayoutId id="2147488500" r:id="rId3"/>
    <p:sldLayoutId id="2147488501" r:id="rId4"/>
    <p:sldLayoutId id="2147488502" r:id="rId5"/>
    <p:sldLayoutId id="2147488503" r:id="rId6"/>
    <p:sldLayoutId id="2147488504" r:id="rId7"/>
    <p:sldLayoutId id="2147488505" r:id="rId8"/>
    <p:sldLayoutId id="2147488506" r:id="rId9"/>
    <p:sldLayoutId id="2147488507" r:id="rId10"/>
    <p:sldLayoutId id="2147488508" r:id="rId11"/>
    <p:sldLayoutId id="21474885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03606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511" r:id="rId1"/>
    <p:sldLayoutId id="2147488512" r:id="rId2"/>
    <p:sldLayoutId id="2147488513" r:id="rId3"/>
    <p:sldLayoutId id="2147488514" r:id="rId4"/>
    <p:sldLayoutId id="2147488515" r:id="rId5"/>
    <p:sldLayoutId id="2147488516" r:id="rId6"/>
    <p:sldLayoutId id="2147488517" r:id="rId7"/>
    <p:sldLayoutId id="2147488518" r:id="rId8"/>
    <p:sldLayoutId id="2147488519" r:id="rId9"/>
    <p:sldLayoutId id="2147488520" r:id="rId10"/>
    <p:sldLayoutId id="2147488521" r:id="rId11"/>
    <p:sldLayoutId id="214748852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83788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524" r:id="rId1"/>
    <p:sldLayoutId id="2147488525" r:id="rId2"/>
    <p:sldLayoutId id="2147488526" r:id="rId3"/>
    <p:sldLayoutId id="2147488527" r:id="rId4"/>
    <p:sldLayoutId id="2147488528" r:id="rId5"/>
    <p:sldLayoutId id="2147488529" r:id="rId6"/>
    <p:sldLayoutId id="2147488530" r:id="rId7"/>
    <p:sldLayoutId id="2147488531" r:id="rId8"/>
    <p:sldLayoutId id="2147488532" r:id="rId9"/>
    <p:sldLayoutId id="2147488533" r:id="rId10"/>
    <p:sldLayoutId id="2147488534" r:id="rId11"/>
    <p:sldLayoutId id="214748853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17.png"/><Relationship Id="rId4" Type="http://schemas.openxmlformats.org/officeDocument/2006/relationships/image" Target="../media/image22.jpeg"/><Relationship Id="rId9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632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632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10" descr="http://4.bp.blogspot.com/-r066B4yr2Rc/TtFHRB_BYfI/AAAAAAAAASs/Sc8-L4jD1I4/s1600/jesus+sinago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564904"/>
            <a:ext cx="5160963" cy="3652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4988" y="2062262"/>
            <a:ext cx="7277100" cy="3382962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O Senhor enviou-Me a anunciar a Boa Nova aos pobres,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a </a:t>
            </a: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proclamar aos cativos a liberdade.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773238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5545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222376" y="1268760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6" name="Seta para baixo 10"/>
          <p:cNvSpPr>
            <a:spLocks noChangeArrowheads="1"/>
          </p:cNvSpPr>
          <p:nvPr/>
        </p:nvSpPr>
        <p:spPr bwMode="auto">
          <a:xfrm rot="10800000" flipV="1">
            <a:off x="7452319" y="6021288"/>
            <a:ext cx="241499" cy="305494"/>
          </a:xfrm>
          <a:prstGeom prst="downArrow">
            <a:avLst>
              <a:gd name="adj1" fmla="val 52954"/>
              <a:gd name="adj2" fmla="val 57252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23900" y="1428750"/>
            <a:ext cx="8096250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“Quando Jesus entrou de novo em Cafarnaum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 soube que Ele estava em casa, juntaram-se tantas pessoas que já não cabiam sequer em frente da porta;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Jesus começou a pregar-lhes a Palavra. Trouxeram-Lhe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paralítico, transportado por quatro homens;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como não podiam levá-lo até junto d’Ele,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devido à multidão, descobriram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teto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cima do lugar onde Ele Se encontrava e, feita assim uma abertura,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desceram a enxerga em que jazia o paralítico.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ver a fé daquela gente, Jesus disse ao paralítico: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«Filho, os teus pecados estão perdoados». Estavam ali sentados alguns escribas, que assim discorriam em seus corações: «Porque fala Ele deste modo? Está a blasfemar.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é só Deus que pode perdoar os pecados?».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91680" y="1024483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0" name="Seta para baixo 10"/>
          <p:cNvSpPr>
            <a:spLocks noChangeArrowheads="1"/>
          </p:cNvSpPr>
          <p:nvPr/>
        </p:nvSpPr>
        <p:spPr bwMode="auto">
          <a:xfrm rot="10800000" flipV="1">
            <a:off x="6084168" y="1311969"/>
            <a:ext cx="216024" cy="289819"/>
          </a:xfrm>
          <a:prstGeom prst="downArrow">
            <a:avLst>
              <a:gd name="adj1" fmla="val 52954"/>
              <a:gd name="adj2" fmla="val 5717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931863" y="1601788"/>
            <a:ext cx="6808787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Jesus, percebendo o que eles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estavam a pensar, perguntou-lhes: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«Porque pensais assim nos vossos corações?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é mais fácil? Dizer ao paralítico: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‘Os teus pecados estão perdoados’, ou dizer: ‘Levanta-te, toma a tua enxerga e anda’?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bem. Para saberdes que o Filho do homem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 na terra o poder de perdoar os pecados,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‘Eu te ordeno – disse Ele ao paralítico –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levanta-te, toma a tua enxerga e vai para casa’».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homem levantou-se, tomou a enxerga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saiu diante de toda a gente,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modo que todos ficaram maravilhados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glorificavam a Deus, dizendo: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«Nunca vimos coisa assim»”.                (Mc 2)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91680" y="1124775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9635" name="WordArt 11"/>
          <p:cNvSpPr>
            <a:spLocks noChangeArrowheads="1" noChangeShapeType="1" noTextEdit="1"/>
          </p:cNvSpPr>
          <p:nvPr/>
        </p:nvSpPr>
        <p:spPr bwMode="auto">
          <a:xfrm>
            <a:off x="1042988" y="5445125"/>
            <a:ext cx="7273925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PERDÃO, SENHOR, PORQUE PECAMOS!</a:t>
            </a:r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69888" y="1989138"/>
            <a:ext cx="8424862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Oramos… a Cristo Jesus, o Messias de Deus, que 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suscita a fé nas pessoas simples e humildes, para 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serem perdoadas e para serem curadas de outros males.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Agora, queremos ser solidários com os homens que:</a:t>
            </a:r>
          </a:p>
          <a:p>
            <a:pPr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pertencendo à Igreja, nossa Mãe, falham no amor…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no mundo inteiro, cometem todo o tipo de maldades…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sofrem por serem pecadores, pobres e abandonados…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formamos a nossa comunidade paroquial, e ainda não 	estamos unidos, por causa do nosso egoísmo...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81510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98625"/>
            <a:ext cx="3929062" cy="3817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683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2762249"/>
            <a:ext cx="2528888" cy="2322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684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833438" y="1268413"/>
            <a:ext cx="2665412" cy="936625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1689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71690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2" name="Rectângulo 1"/>
          <p:cNvSpPr/>
          <p:nvPr/>
        </p:nvSpPr>
        <p:spPr>
          <a:xfrm>
            <a:off x="684213" y="2276475"/>
            <a:ext cx="7786687" cy="32940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RECEBE, SENHOR, OS NOSSOS DONS!</a:t>
            </a:r>
          </a:p>
          <a:p>
            <a:pPr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ELES SE TORNEM FONTE DE VIDA,</a:t>
            </a:r>
          </a:p>
          <a:p>
            <a:pPr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ELES SE TORNEM FONTE DE AMOR.</a:t>
            </a:r>
          </a:p>
          <a:p>
            <a:pPr lvl="1">
              <a:spcAft>
                <a:spcPts val="0"/>
              </a:spcAft>
              <a:defRPr/>
            </a:pPr>
            <a:endParaRPr lang="pt-PT" sz="26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3">
              <a:spcAft>
                <a:spcPts val="0"/>
              </a:spcAft>
              <a:defRPr/>
            </a:pPr>
            <a:r>
              <a:rPr lang="pt-PT" sz="26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Nas Tuas mãos venho entregar</a:t>
            </a:r>
          </a:p>
          <a:p>
            <a:pPr lvl="3">
              <a:spcAft>
                <a:spcPts val="0"/>
              </a:spcAft>
              <a:defRPr/>
            </a:pPr>
            <a:r>
              <a:rPr lang="pt-PT" sz="26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o meu viver, minha vontade.</a:t>
            </a:r>
          </a:p>
          <a:p>
            <a:pPr lvl="3">
              <a:spcAft>
                <a:spcPts val="0"/>
              </a:spcAft>
              <a:defRPr/>
            </a:pPr>
            <a:r>
              <a:rPr lang="pt-PT" sz="26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Eu creio em Ti, Senhor!</a:t>
            </a:r>
          </a:p>
          <a:p>
            <a:pPr lvl="3">
              <a:spcAft>
                <a:spcPts val="0"/>
              </a:spcAft>
              <a:defRPr/>
            </a:pPr>
            <a:r>
              <a:rPr lang="pt-PT" sz="26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Eu creio em Ti, Senhor!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20467259">
            <a:off x="604010" y="1238969"/>
            <a:ext cx="2859822" cy="44091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0781" y="6021909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96805" y="607951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52063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7347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7349" name="WordArt 10"/>
          <p:cNvSpPr>
            <a:spLocks noChangeArrowheads="1" noChangeShapeType="1" noTextEdit="1"/>
          </p:cNvSpPr>
          <p:nvPr/>
        </p:nvSpPr>
        <p:spPr bwMode="auto">
          <a:xfrm>
            <a:off x="7858125" y="55721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683568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7 do</a:t>
            </a:r>
          </a:p>
          <a:p>
            <a:pPr algn="ctr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7351" name="Text Box 16"/>
          <p:cNvSpPr txBox="1">
            <a:spLocks noChangeArrowheads="1"/>
          </p:cNvSpPr>
          <p:nvPr/>
        </p:nvSpPr>
        <p:spPr bwMode="auto">
          <a:xfrm>
            <a:off x="466725" y="3473450"/>
            <a:ext cx="6265863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 poder de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perdoar</a:t>
            </a:r>
            <a:r>
              <a:rPr lang="pt-PT" altLang="pt-PT" sz="2200" baseline="0" dirty="0">
                <a:latin typeface="Arial" panose="020B0604020202020204" pitchFamily="34" charset="0"/>
              </a:rPr>
              <a:t> os pecados é superior ao de curar a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“paralisia”...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[3ªL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./ Evang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.</a:t>
            </a:r>
            <a:r>
              <a:rPr lang="pt-PT" altLang="pt-PT" sz="2200" b="0" baseline="0" dirty="0" smtClean="0">
                <a:latin typeface="Arial" panose="020B0604020202020204" pitchFamily="34" charset="0"/>
              </a:rPr>
              <a:t>-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Mc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2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endParaRPr lang="pt-PT" altLang="pt-PT" sz="2200" baseline="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“novo que Deus faz”</a:t>
            </a:r>
            <a:r>
              <a:rPr lang="pt-PT" altLang="pt-PT" sz="2200" baseline="0" dirty="0">
                <a:latin typeface="Arial" panose="020B0604020202020204" pitchFamily="34" charset="0"/>
              </a:rPr>
              <a:t> é, sobretudo,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Amar </a:t>
            </a:r>
            <a:r>
              <a:rPr lang="pt-PT" altLang="pt-PT" sz="2200" baseline="0" dirty="0">
                <a:latin typeface="Arial" panose="020B0604020202020204" pitchFamily="34" charset="0"/>
              </a:rPr>
              <a:t>e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Perdoar </a:t>
            </a:r>
            <a:r>
              <a:rPr lang="pt-PT" altLang="pt-PT" sz="2200" baseline="0" dirty="0">
                <a:latin typeface="Arial" panose="020B0604020202020204" pitchFamily="34" charset="0"/>
              </a:rPr>
              <a:t>sem limites...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[1ª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Is 43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 “sim” do Pai é o “sim” do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Filho… </a:t>
            </a:r>
            <a:r>
              <a:rPr lang="pt-PT" altLang="pt-PT" sz="2200" baseline="0" dirty="0">
                <a:latin typeface="Arial" panose="020B0604020202020204" pitchFamily="34" charset="0"/>
              </a:rPr>
              <a:t>e deve ser o nosso “sim”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..</a:t>
            </a:r>
            <a:r>
              <a:rPr lang="pt-PT" altLang="pt-PT" sz="2200" baseline="0" dirty="0">
                <a:latin typeface="Arial" panose="020B0604020202020204" pitchFamily="34" charset="0"/>
              </a:rPr>
              <a:t>. 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[ 2ª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2 Cor 1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32108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6929439" y="5229200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33949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46708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0781" y="6021909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39919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14" descr="http://www.tlig.org/tlig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3" y="1989138"/>
            <a:ext cx="7500937" cy="3470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701675" y="1341438"/>
            <a:ext cx="2988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79876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66738" y="1436688"/>
            <a:ext cx="7750175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SENHOR, EU CREIO QUE SOIS CRISTO,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EU CREIO QUE SOIS CRISTO, 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FILHO DE DEUS VIVO!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EU CREIO, SENHOR, 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QUE SOIS O SALVADOR DO MUNDO,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QUE SOIS O SALVADOR DO MUNDO.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A toda a hora bendirei o Senhor,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o seu louvor estará sempre na minha boca.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A minha alma gloria-se no Senhor: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ouçam e alegrem-se os humildes!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2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2. Enaltecei comigo ao Senhor</a:t>
            </a:r>
          </a:p>
          <a:p>
            <a:pPr lvl="2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e exaltemos juntos o seu nome.</a:t>
            </a:r>
          </a:p>
          <a:p>
            <a:pPr lvl="2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Procurei o Senhor e Ele atendeu-me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,</a:t>
            </a:r>
          </a:p>
          <a:p>
            <a:pPr lvl="2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libertou-me de toda a ansiedade.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688443" y="908958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WordArt 6"/>
          <p:cNvSpPr>
            <a:spLocks noChangeArrowheads="1" noChangeShapeType="1" noTextEdit="1"/>
          </p:cNvSpPr>
          <p:nvPr/>
        </p:nvSpPr>
        <p:spPr bwMode="auto">
          <a:xfrm>
            <a:off x="1547813" y="5543550"/>
            <a:ext cx="6553200" cy="40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OBRIGADO, JESUS !</a:t>
            </a:r>
          </a:p>
        </p:txBody>
      </p:sp>
      <p:sp>
        <p:nvSpPr>
          <p:cNvPr id="80899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628775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844675"/>
            <a:ext cx="8453438" cy="347821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nossa vida cristã pode estar “paralisada”, ou ser “estéril” como um deserto, ou “escura” como as trevas em que preferimos viver… </a:t>
            </a: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acabaremos por agradecer ao Senhor, </a:t>
            </a: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Cristo, que sempre nos liberta de </a:t>
            </a: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esses “males” e: 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nos dá força e movimento depois de nos ter perdoado…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traça, no nosso deserto, o caminho que leva ao Pai…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nos dá a sua luz e a sua graça para nos converter…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é sempre fiel, para que aprendamos nós a dizer “sim”…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611188" y="1067135"/>
            <a:ext cx="6372225" cy="5568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8" descr="http://2.bp.blogspot.com/-gPYq5p2dKfc/Ty6F97TaklI/AAAAAAAAAIo/9sM0VZmX4ZY/s1600/d80c09ea9552e502dfa312a9b3eb55d19b3346fa%255B1%255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107" y="3212976"/>
            <a:ext cx="4148137" cy="3090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3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296119" y="1484313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27088" y="1844675"/>
            <a:ext cx="7853362" cy="35544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O SENHOR SALVOU-ME, 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O SENHOR SALVOU-ME,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	</a:t>
            </a: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O SENHOR SALVOU-ME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	PORQUE ME TEM AMOR!</a:t>
            </a: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</a:t>
            </a:r>
            <a:r>
              <a:rPr lang="pt-PT" sz="24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(2)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1">
              <a:lnSpc>
                <a:spcPts val="30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Por aquilo que o Senhor fez por ti,</a:t>
            </a:r>
          </a:p>
          <a:p>
            <a:pPr lvl="1">
              <a:lnSpc>
                <a:spcPts val="30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reconhece quanto vales para Ele!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296119" y="908720"/>
            <a:ext cx="6372225" cy="5616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6" descr="http://presentepravoce.files.wordpress.com/2009/01/jesus_perdo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700213"/>
            <a:ext cx="5022850" cy="40179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739593" y="1052736"/>
            <a:ext cx="248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755650" y="2133600"/>
            <a:ext cx="5976938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CONFIAREI NO MEU DEUS, 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CONFIAREI NO MEU DEUS!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ELE CONDUZ-ME, NÃO TEMO,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VAI COMIGO A CAMINHAR!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3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Nem que eu, sem luz, </a:t>
            </a:r>
          </a:p>
          <a:p>
            <a:pPr lvl="3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caminhe pela noite;</a:t>
            </a:r>
          </a:p>
          <a:p>
            <a:pPr lvl="3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nem que o temor </a:t>
            </a:r>
          </a:p>
          <a:p>
            <a:pPr lvl="3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me impeça de avançar: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739593" y="513877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32" y="4005064"/>
            <a:ext cx="3511680" cy="2485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1" name="Picture 14" descr="http://www.tlig.org/tlig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223" y="3864774"/>
            <a:ext cx="5285614" cy="2444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16" descr="http://3.bp.blogspot.com/_otGGG0rRTFU/TOevz1GdwBI/AAAAAAAAATo/-wU_9nI055A/s1600/zombi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65138"/>
            <a:ext cx="3155950" cy="2085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6" descr="http://presentepravoce.files.wordpress.com/2009/01/jesus_perdo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419100"/>
            <a:ext cx="2730500" cy="2185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12" descr="http://3.bp.blogspot.com/-bM6V_oKIXRg/Ty6pg_k8exI/AAAAAAAAGJU/Y-PpF5bKA_E/s1600/Marcos+6,53-5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85" y="314739"/>
            <a:ext cx="3856038" cy="2479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7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8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9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0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1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2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3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4" name="AutoShape 22" descr="data:image/jpeg;base64,/9j/4AAQSkZJRgABAQAAAQABAAD/2wCEAAkGBhQSERUUExQWFRQWGRgZGBgXGBYXFxcYGRYXFxgaGBgXHCYeFxojGh0XHy8gIycpLCwsFx8xNTAqNSYrLCkBCQoKDgwOGg8PGiokHyQsLCwpKSwsLCwsLCksLCwsLCwsLCwpLCksLCwpLCksLCksLCwsLCwsKSksLCwsLCwsLP/AABEIAQIAwwMBIgACEQEDEQH/xAAcAAACAgMBAQAAAAAAAAAAAAAEBQMGAAIHAQj/xABDEAACAQIEAwUFBAkDAwQDAAABAhEAAwQSITEFQVEGImFxgRMykaGxQsHR8AcUI1JicoKS4TOy8SSiwhVDs9IWU2P/xAAaAQADAQEBAQAAAAAAAAAAAAACAwQBBQAG/8QAKhEAAgICAgEDAwMFAAAAAAAAAAECEQMhEjFBBBMiMlGBI2FxkaGx4fD/2gAMAwEAAhEDEQA/AKnxHid24wuuBlIAB/eAABksTm26xR2Nv4VyDZfKGG2W5BnQhwASpBjYvyIqv4a5pEtI2E9067RpRN+3p3V0XfvAka5jlBAjSSeum3KJxp6JaaHOJtQuS24IMSGCCTrqM4BUzI06DU6VjswGRrghYjQkHugjNOsD3fd0+utzFMLGW4SXQyNixQmSxbNJGxAII1PShDitO+MvJWyw3LeImNtfuiljsbrsJxOHtm2SLiyYhMjCOcSSZGhHw60ov77HppP1FMhhQwJW7b0AMZtTtoAdzrzjY0Lcw7AidZ1mI++D6VRB+LL4NNdghZTvMeM7/fUeZByJP9UjTpRWJtkKD0I09Y9KkCtEle7MTyDbx5xrTBlAdsiTMx4z99EPiJA1bLHUx8q2vbiY8PhrRfC8G91iqgQozM37q5gu32iSQAJEk7gSRh4gtSUdhmyWwpY96AWbKok8zqf6ajXGQfePxIqzdsrws27WDtCB3b10zqzkHKCRuQPKNIAiq0GaNPma8CrYVw/iZWQGYDwJHUx4cqf9nOPK94Leu3MuwIuRuI8tvCqiGYM0xyg+lSpfHQ/k/GslGw4utM6hhhbMd93a20hs6yd4BBUyINSYfiJuOC13KiO2X3Zb3kAaBrvyA1iq7wnGe1tBNEZY7qgDOoiRJEmRIkc6smHsgWiFCqDqsAATOYbeMUlsJxH5xTLm1lVAghD0ObUsJ+HxqC7mzBgGG89xSDIGphxqPCaKOKtm0GZlVXWe8QIkba9Dp6VXLvamwBma/bzezOmeRqJGm2bTlQ8gFFsftcdlRlXoYMjSDOiyQY5VLhscrTLKDrA1kwd9QCeewqG3xK0LOYXEMKNcwImAF+JivHZFQICC0BQDuTECZ1r3OgeNh18sVOXLvHMmOehA1jrQJ9p7sb6bHx5xArbDYeNELLHiSun8LSD6fGt72MuW5LAFN5H2QOojTzmvcgaNlt2wSTbCkmCcslo0B7s8utK+NcLs3AzG2TclYOVy0BgdOnpFOVvkwwIIInUTuBtB/Gh8RiGKsdFC7nfofDrRWDF09HrWLHSfNXn515WowDnUmCeR/wAGKyvWjaZw72SEHKmdTAOUNJEE89tNYk+sVPgsJpCMrA6opc556FDliZ5gTlmeZFwjBTnBYEGFC/vCZYRDrIJ2nc9dCXsOO+4ZwFUg6sMs7H94fZkzEwRpWtNWkcxRd0MLSrchWhPZqwZpYggEsBlYb7iQVB0mOeioSJDWyg0MqAgk93kTE66QfQTWtrHD/wByGtsjEKO7ladAYWI65dhtrND4l8Vh2gqUQmQpQ5WEdW94baco1AI0XTa0Mxwc3QdfxABfMO8VhipCg7GGUL3hB8zvMileJxSsApCyOYXLPnEA6yfU+VDLiXc946Loo8NTty1J+dSsmlOjDjtl+LCo97ZqqJzI26xR3C+LeyuE2yrK8KyOM1t1nVWQ7xyO4PnqFhMSQsEHTxFELfnugRM89NdKZZRSos9mzwy885Rh23ZXLG3P8LqxgeBAptgeK4C3eNu0qalCTZ1W5cCwO8TCakgD3QWPM1Rbd0DUDkI5Ux4f2jFktms+0BWILZYMgzseleAcEGduOF3s/wCsX0CC62QBXDEQpygxoO6OU7cqrr2xH+fSnfGe0T4rICAqJOVBJEnckn3m+lJsbc0G0k6bVjCjGlsW4m4dQu+sk/St8DcgePOYr1cCRsZGpPXX61BeeIg6j8mtizGq2N8FxYWXDEGVIyxpIn8iiMb20vsrKpCIWYjQFgrEmCfX4VXfaVtNY4Juw+aom/XXI1JPnruZPzmh9SZO1bg1qWouCPe6TC/qCeW29NeGdoryOCtxu6ZAJkTBB0bTYkUmDVsVnwoHBBe5fZ1Ts7+kYk5b6jLEZkGpM7sCenSny8bS6QyGbBIGYaZtwd9coOh01PUAzxW3cbKd490nlJG09YBo/h/H7mG7q95Dup1A8Rro1JcAXCL2jreOsxBslg0yyg90DU5oOxPQb9NzUliwr249oVZ4zgkatAnQiRsBGlDcJ4nbe0vsu+XEgD35/inY9SdBR1vAsjtcJliolQJAifdJ+1tqdwBtSlJ9C2qDbl0Ax7QDzrylwCnXOpnWSdT41lHQrZwlLce6AsaEHnz9PDWNvGmbOl37CqRqpXmSMveE6anz18BUuGse0eHAYZTDoYPIgXFXMARMj3efWCJbUq0hQCBrrvs0REgkiabJ2QTyRkSWbpCCHAfQG2BAOg1gKFbYAzrInWaalxLYe4xcHY53thHAPvLcUDTyG8TzAYw6lJDQx7yjumCCTozANEb/AEPKHiWLvp7NbykjdGbRoEDQkTG3wFZdsOK5aj/v+Qh+Aq4Hsris52tLmLkydVgEPpvrIy7a6ppAJBaD0JMj0NNgoJDDRwUbTTQROYhgF1y6wJ6giK0vYrMCMoGs7d4/zH7XMydZJ66HFsrxSl00AQugUjnOuvL/ADWrKDqWOnQx/wA1NeWV93aOQ661KUU9CPKmWUUD4fEgsBMjWdvSibjgCdPOsewsRAA0j4g15aAUwBWG7RtZvDwry4qsQxGo0B8P8kmtrt1Y1A+A6VuEtxAjSNRWM1EGJuFFLHUAeR8KSe1LGeZpjxUGAo1E/wDFANh2XcGPwrYJIDJLwegVsDRHDOF3cQ+SyuY8+QA6knQVcMF+jLT9re16Isgerb/CnKLfRO5pdlHDV6TV+ufozT7N5/VVP0Iqtcd7LvhSMxVg0wRpt1B2rzTXZ6MlLpidCeQJ8qsfZzso+IYZw9q2YIYoe+Jgqkx3jyJ0neq2mJe0wZHZGGxRipHqDNHXO1OKuR7TEXXAIIDOx2Miefzpct9DE67HXbTi1rMmGw6hbOHzDnJuE9/MTqSIAJPOeQFV4XdPrU/aPtFcxl83rgVTAUBRoAJjfUnU6mltu5Q8Q4zouHYrtC+GuiD3WMODzA2jp/murNdcwdlb7PPLpOoOpI5CuCWbkbHTxrtnZnEfrGFtMxO2WBv3dN/HSpckadoObVWDX7lpWIRgF0gASNuWle04HDEGgXSsrLYnRwzAY4OCD3YEEwIjUbGPr47600ss7OFLZsolHBV10P2zlMgGBLHTSdKrWFuvyjbbWtxddWEAabTrPoaqoRP09/Tr8FkwVy3cZjm9jcg6BCyuPtA2ztpqRsRMAbVrd4d7cFw1tinci3IbSQCE3AgA6hd9t6Cwd3TVoZJIECG90RPWM2hkeFTIssLiAKEYSy6kQwggNEbgdDHKltNCowyJ10xa1ko7TmDDTXQjlqCJFb5jOrfSiMdcuXrhdwgLROVQBsBMfOh7uHie7IBPIHSSJinLZcrq2jDmaQW08ImpLgKqYbbqBzgffWIiD7I+ED6V5iMOAJXSPn51gb6PWt5hGc+kcuulaC1BksTHjoPyKiyDfKDUqoGjuj4D7968ZZl1MwgNv5danaw+ioBmYhQfPmaiUwQMsA9I5eXpTHCYoKQzSQpk6aj41knrQaVheB7CM5Be7EdBqT1k0v47wn9SdVzZlbUEgadRBkVZ7PaoJkItOVu+4+yn0AJ+VB9uUW9Y9plhlMg6zGxGsfSoseSfJc+mPyYYcW4eA3sFj0KvbVAp98kCM2wM9I008fOreFmuSdlMU2GxVkuSiXGAaf3CQCfzzFdf4ni7YQIijMSJbmB0nxrpLOoR2cqeFykegAefz+G9UPt5wO+VOJZj7NDlCMpUgEgZhrrJ6gbVc24gLeQ+xL9yS6xmDZ0WOpkMzeSGkHbriSXMLetoW01JEFe6QY139KRL1Lk0ktDcWBxdnKMXcmobb1BiHJFbW5ygnnTW/I3j4CC9YGoVng1Jhb4VxmErIkdQCCR6jSvWZxouvZXsU2LCq10WWdS9tSuZnRYBYd4QNdOoBOw16V2e7HXMLaFv2+YKxYdyCCRB1LHSqVjeKvbxLXEgOlxmUfZOUkKsfZ7nd00jSK6rwviaYm0l5D3HAYDoeYPiDIjqKllJy7FzUokTcKadLzDwgVlMfaVlDwQvmz5y4XxDLopIMz3dPnv86bnGlhlaGHQkH60FguGurQQBHMk/QCnWDwKumdbyFee6x4STWzkk7Po8Ps8aaX9Cq3rSo5XvGNtTtXmFxWUkd4AkwDJ+ZFE4+04usNBrAjXT8OfrUF3OIjWd/CqfByZpc3x6sKTFAjf5H8KtXZnsHcxY9peZrVowwAy53B7wPPKsRvqfmVPZLgRv31UiUGr/AMo5T4nT410/ivHbWCtZnOpPdURmduiD79hSck2vjECTF+K/RlhBbMPcSATmZ1IEblpUCPhXPuP9lb2EIZv2lpo9ncTVXLRlAjUMZGnwJpjx/iWPx6nuhbPK0jrBjbMSf2jecDoBT7sBjrzYe9hb2YG1kZMwghGLAgHorAMDrGnQVkZNK7sB812mIsH2FUWw2MxHsjzRMvdPR7jnKG8PmaU8Q7OLbl8HeGIAnMhK5wI3AQw/pB86ObjD5bbR3njLI72U7QdSk+9lBEAiczSxU8S4uRe6Mh9/QOpHMEAEjrM+EVsZSbDliko8mL/bF8hGg8OulMbaedeX8I127+xt8wWCjuhjGbwAzTRycLuc4ET+dKZKSR6L+4VhO0DvaVEtGLWk6EFhOkbil/aPjxv21QCCY7um/MeYP3UJjXu2rkrJkchpOx059fWieBcILXA777gdPE+NTOMI/IqWWWSPBCLiWb9YbMScpQan7IAgDoIn410HBY7MAQZBAqm9qsGy3i0aMqn4CPuHxph2SxsgrPeB0HpypsvlBNEjXGbTLrf4jkAQasAJHTSl960gsTeBylspVSQXZjmygjYRuRqBt4LMTxMCcpBk7gyCdt+dR8W4j+3w1oMystv2hhsp9pdy5RM7+zC/3UqMNjZyqPx7LR2fwdjEhrOLs4V3ktaNsLraGyA5VcFNteXlQnaT9FOHa2Ww02nAkKSWQ+BzSy+YOnQ0C+NxClbyg3DaIYyk3AB7wJSdCsjWuiXcSrorqZVgGB8CJHypjbXRJCcq32fN+L4e9u6UuLlZTBB6/n4zUYw/e8K6n+kbgaXLXtQIuW416qTEHyJBHTXrXOvY09O0UQfJWXRbefEqVEi5bts87ZvZrmEHSCZ8tacdguPDC425g3aLVxgbcnRbhGqieR2816mkHF7JtpYuq5DG1aMFtfdBaAxnU6wBHlVW41jS7lgTm0M7EEcx66+c1PGL5bHZuMsWj6da351lUTgP6XcKcNaN+77O9lAdSrmGGhMgHQxPrWUfF/Y5dAl/glxLz+zt+0VtRtofHkKXDhtyHW5YYZnykRKzlOuYSCtXPiF0uhto5tNpqsSPAab9aj4dwC3YzNb0FwAsCBqZmdNzU7xps6EfVSUdnFFxBFxp5E/I0Rgi1xsiqWdtgNySflTztf2dCYplsr70MF/m5Aec0TwjCWeFK16+wfEEd22upQHqeRPP7udXNVoVfksOGuWuF4XNdIa632QdXf8AdUn7K9fXwqi4fHtjMU13ENqwIXpbE6Ks7AfPek/E+0F3F3jcueSge6q8gOgrbg2PVb3egKZBnbXr0oHjai35MxTTmmy58N4SU9qbN8NcCgD7KlpEZp5wdxpqOlOOwuIc4+9buEllsoDJzasxcgmBOmWqljcQuHQBmDO3dXKwZmEiMzalVA6AHbfWmP6Mr5GMuu7SWBZjz0zMflFJUXTkyr1E1XFfkG4lxJrJNsgjISgZRJEd0TI930qrYrF+0mYJJPeiNDvtTri+Ma+huIJLvKhd/wBoxMSNdyPn1qTsnwD9cxi2R7i63GH7iRm16sxj+rwpuNJKzc02lV+CxdkuAvbFp3JUMw/rLMJHkBHqKuGI4ShMFQfd+ZNT8WtB2tlBFu0Z0GmjhYomZbzC/ImpcvZFB2hRh+xVi8XzrGWACrFSJE+RHn0ojh3YG0kn2lwz1yCB/b5U4sCDcPUW/q33UyTbx+806CUoqwXlnB1FiW/2XsezKZJLaS2rDy6Rvp0qn8c/RcsubLMsidI3LAMAOYyljH8MfaiuiK+a5/KPma3vbU2KroVKcm7bPn27wq5axCYa5uCoJGxUmSw8ImpMHxC3exl644kMykQJ7qyAABy0X4Vau2yIXOIG9sEH1Ux8CfnXLMJiVW4M57pBB0nxGnmBR1yTKYZdouvFbdv9pcVmRm0y7QdtOgMzVg/RrxZ7mEe2+otPlRiTJB7xBnoTp5+Fc3vcRVjlQkgef3610PsHa9nglPO4xf00UfJfnQcajsLNNPoe8ew2e06/vKw9Spj51yK1ZJ5V2e8JSqVguGravJbzXGNwSQLj21SSwAGRgSYXc9Yjr5SpGYHdoW9r0yCwOlpI8wgqlXrpJM9ZMetdG7YMl5x7MyEETyJ20neOvWlHD+yOeM3dXw3I3+JpkRTlrvRS23rK6hhexWGVQHtq7Ddi2p1nXXpWUYr3InRbSpIIjkPKTWnF+JqikEjQevpS2/jkyu8wpEdD6+M0rVxiJvalEgL/ABEGJ8QNfXyqZjP5DcLw7NcuX2HfIXKD9lANNOp3JpzicGly3lcAjbXcGNweRry2wJUjYoBW2KcLbYkgAAEkmAI5knavUC5Mo3aLsXYw9l7qIS2ZNySBJg6bfGqth+DWGMscpmSNh/im3a39JCX7RtWVkSJZpk5WmVUctNz8KpacUuTMneY5R0pvttx7oOGbi/uWY9nbV68qhgHZSqlSCA4EpIHI6j1FGYTs9ewdm/fLrPsbgiDMuuQHNO8kcqHw0hVcAhtGWd9DKnTlpXRMCUvWzmUNbuoGynYhvfU+IbnynwoWnFJXZssnOTdUcrwV32du2DpopHpqK6J+jPhbW8K7KALmIcwelpO7Plmz+elUa52WuYjiX6rJAVyMx3yAZy/9kepFdvwVpUJREyhVVdNgo0RR4RWVX5Dz5eS4rwAcYxSpZW2h2ZFPXQzr5kA+tQWb8lT4KPmaW9oHIvKChTSZzFlYTAIJ2M8qkwB0J8Qaly/UDj6LBY1cDkVzH+kn8aKv4nKub19dhS/hh71zoEA+LOT9BQ3G8XFlB11+FPwr4iJ9jTgxzKzHmf8AP30VfSQaX8HxCrbUHn/x91MrnumOlMAZwn9IHEsly5Znc5j5HaqKb+kR8vvrofa+wTi72ZAVmIYAggKIM/ZEcxrVfucAskT+1tk7AQynyL6jylq26KIpUIkv9ec6kb+o1q/9k+Ni5hgg0a0Ij+HkfuqrXuzb5c1oq8aQSAZ6TJUGOTFT4VL2YsXrN7vIyqwZTmEfZmPkKFtNBvo6Vw7HyIJqq37hXiLtElLQydFJlc3pJNT2cSQZBoDHcUDXnK+8IQ+aiT56k/AV6D8CXraDMDh1AgbD1086s3C8F3EdhAYFv6fsz4HTznpVZAJCWx791gp8ASJ+AI+Iq09q8WbFq4RoAhI9BAY/cPKnwV7J5FbuYprrM6DulmjnoCR8dKykGC7a+wtpbFlWyqCSZJJYZmmDvJNZW0ZRL/6gLtw5ycoGZgNyBG08zNWvgnbKw9sWinsdcqzqhH83I+fxrma4jIcynqD5EQRR4x+UBRvGvh+Jml8CmTOx4DGWtEV1J1KiZMbmOsa1Sv0ucUPs7VpTCuSzePs9B6d+fQVWMDxD2V60yjVXDQNDvrIGmomaf/pH4Yb1tLya+zzBgNyjFTI8j9fCsjHjJWA3ZzlWM1KtwggzqIj7qgozhgm4hyh4ZTlMQ0MDl16xHrVD0gYq3R0Hs3hjicGgBDXLbsmvJYECenP8mrH2SxcWgp+zee3/AHANH900LwWxbSXtLkzmWUArqCYlT7rwdY0MA1vh0Nu45MQ19bg/qWDPrNcyGXk3H8nU9Tg4KMvwxjwoKt27iTq/sxbB8WJJ+UfAVbcK5VVUblQT5nc/nwrnfCb4eG+w7nMfDNHyAqycZ7TJhbjse9pCgGJIGi6bDmT+NPOfTbpDLtLw43LIKrLWyIjcLIz+egn0qu8KxMoQeSr/ALgKjftjiNczqAAoKhUyy4mDIMCCNzSlOJKgHXaNQd/pzqXJJSei6HpckVTL7gH1ufyg/Bj/APal3F8HcuIuRS2Uax4mguyfahLt72TxmZTl8Y7xBjwE+lXW06+6AAKfjbUSPLFxnsRtwy6balQNtQSJ/D50Tw23dVWzmFAOm8nwqQ27lpombZOh6eBrfid2LJg8qoEHOOMWbd/EudCugOg1YaEg+UD0qsW8Jet3WRnLoCqgwJJYT7xBJgdTVl4oAt2ZEt3oiInQ/MVPYyz3tZERy/zUE5yhJ2d7DjxzxxZzG/xi8jMM2Vhoe6gkbwRGo8DpRtrEe1E3Yk5Rl1AILKskzIAzgg6kHTSiO2XCMuLnQKwL6noIE/1D4UFxu8pz+y1UwW8BIiPgs+Qq3H84pnMzLhJoM4Lwm4j5mLC1btm6xJMEQCiz1LkKR51pwa1LJmnWWPViTJ/D1qGzxRxhTaMwSI8UWTHiMzD+2tuDYsHEXFmCC0Dp4/0gk/00dMnky0cBX2mMtzsoZzGwAzHTzO3pTntzdN/BX1Hv21zjxUe//ao08aS9lbtu3edncJmQ+zDECZK+zUTu2UbdJpf2zxjKcozEtIOWSSmoOg60xaQnuRFwXL7C3+zLGJJjmTJ+elZV64RYNmxbtqqnKokwPeOr+mYmvaPgwfcicTRu8PMTRD34kjXLr5nlRHaXgD4S81ttt0bkynY+Y2I6igLTyo89fSKXFqStFU006YeTtJ1j4nmTTPh/H7ttSgINqCIaWGujRrpSK5c361mbQDyrasALxfC1KtctumUEfsyTnE/u6Qw/Pn72ewhN5SdApB8a1IgAaimvDsOdKVkm+LRTixLkmzoly+zWGCEFwDlnaeVKsNgcRbw5Do5uByxHvErLaysgiI2qHDYogAE6dKsGA4oBoRXLhN401R1s2JZqaZV+wXEf2F1XMZH0HOGE/UH50H2o4uPaW0jSGJjcZoUb+A+dXLHcEtXWN1RkuxBYfa/nH2vPfxrn3aLBumJHtFjTQ8iBzB51djyxynLnhnhlf9y1cFxecOWCgsIIGogKFG++goLiuHcu3s0gRDXXYEADcKJzfiaH4bfykdCK843xY2gw39oRHWDBMeH41NCP6rR0MmV+ypr8knA8Ilu4t1dbiEMGJO/PSYg6iPGuh4bjwnMNVMHxH+a5PguKEXASIUmD4Dr6VcMBioJU+YqyN9M5OTezodniAcbfGgOLXIt5en0pPgMUSQOn15VJxLH92DAjc/jTlEmbKd2t4mtu1Le9Jy+JPLy/Cq72ex9+85YiVEDSRrvp1038xWcTU4y+Y92YWdgo5+u/rVl4Lw9SVspoi7nnHM+ZNJzca62WYJzhW9HvF+FNibYW3Za5d2zQYCjfXYn/ADSa92SyZkurlfSZLLmGmgEjQH6b11jhgUsEQABdNfDfzj5mnGP4ZbvW8lxcy8uoPVehFSRjJKospfqYt/OKZx7ifYCMKl+xcJbIuW3cG7anKrD7RIaJGp51SeE8Buti7QxAuYdb2ufJqQ2mk6ayOvlXWuI4e9h8JcDAF8LeW6hA7r2wwcHwlGdSDsQaP4HYsXsMq22W7bBlBD92DK6CMpGldOF8UzlzklJpdeCk4b9FgDMly/cexOYKEVbmcSD+0JhAfDennGeyFq4lpEzobbAAq7M0GFOZ2367eHlZLdkkRPfEwDAzSTppOUD51BjcLeA0KjbQSoJ6Abv5nSmVYnkyup2Uu2xkGKeBtISY9CB8q9pq1/E/llHy5VletmfgTcVwaY/DlWgOuqtHun/6nYj8BXL72Ca1cKOMpU6/iDzG2tXXgvHAYZD5j8RTrjXAreMtSsC4B3W/8W8PpXKxZXifGXX+D6DNhWZcodnKr9vWKiutyonF4RkYo4IZTBB5VtgcHmOtdG9Wcut0WfgGDS4veQPFsBQdO9E/EnnUGFvR58x48x8abcHAS6J0B0Hny++lvafC+zvm4mz6kcs3M+u/xqeuaKb9udMPw+JDeBFWPAjMvjVAs4vnV/7C2PanO/urqF/fPj/D9akyYW3ovjnjCNs8scYytlYFT0YQdOnUeIpi96zfQpcVXU8mEj/B8RVpxFjD45GS4gBVoGozD91lPiOVU/jXYy/hwWtt7VOmzV54PMWLj6xN8ciAX7OpbINsnL+6TJHkefr86C4j2Qu4tlNkAsg7wJiQGnTTU76eNH4e3iFIDWrn9rH6CrZ2WDK12QykASMvOToZ8NaXjU1lTY7PPH7DUH/1nLcbwG/bHetNA5gZh8RW/COIEgK2jrt1jl6iu1XVBMkCOXSN4pdxvh+ES0b14ILa6yRME6QIE5pOw1roaOLdlOweJYwVEsfqK945dZLGW57zliY6EAfSfjSnH9rMMrn9XFwjecoA9JIPypZxrtGt5dAwYCBMDTc7Eyaby0B7buwXBX8tuRu5IH8q/iatHZ+5lsPc8fktVG4IIB+woHrufrVt7NYP2tu3a2XdpMTJ931JjymkTXkbfgunY/CkL7V9ysKPDdm82PyA61aEeRS/BWcqgHl0o221KRjFfEbIZmUgEEc5OkQRp6/GuW8Q4fd4fdJtsxtsdILHToR1FdE4ljgrg9brpsTvryPVQPWtOI4MXbZUzB1Hvj8avxP4k2RVIqGC7RFwA0g8t1HqAJJo1e0l33VAblzX0J940Jc7M3FYd85AeYPyJI+lMbGDA2AHjz/PlTY/uKl+xr7a8dTcVf4QFAHxk/Gsqb2Kj7LH0X79aytB0ciwvCryNKNB8ng+emtXHs5xRw5RgAY13ifCdRQn/wCX4Yf+6o/un5CoMdxlWy3LNzOV3A1031nauTkcsmpRPoMPHFuMi24/gtnEiLijMNJGjeEHp51ULnZa7YvZApdAcwYAkxqQDAgGasGH4z3ATHuzPPeI9TQXHOKouXM2xZdeY7p+RJFJxOcfiuh+aOOS5sE4jw+61uFRgdCCAdCCDNEX8G960M4CvEMGZRr13060lbjludx8/wAKGxXFlZWCHvHQRNPjzSqiXLwm7sa4Ps3cV5Y23CgygdcxPKZjT15VdsHct2rYY2D7UjLFp5Q6eBMT0E0GnaCzIK4VyCNZuWxPjGWDUGKxVu8clrDFSDoXytr4LbUH501yYhY/5COB8bdbzC4yrKiBqGETuCNeXXbwppjO1l20pDSVIgPBbee9pqSOnhXOOL8Lu2XYZlH2hLJMHfSddaL4D2vM+zMwNJ3UnzPXxpLjKL5R2VfpzSjLX7nTcR22sgqiPJZVCus6GJ74IlZ223kGKgsdtXuK1vIxuIRBAMPqJ8JikmHw9m6QYEgaISVtkzuVXf6VLi8SU7mlsgd0KAoHSMukV5Z19ti5ejp9lixXbO0CA9m4s+93WBGm8xBrjPavtLcxd9nOiKSLajZVzaeZIiTV8HFBeQgtqQVOswSCCdelUGzwQG1P2/aMvOAVnQiOfWeY0p2Oa8gr07ukN+xWDhwzbkaeR33q38d7NWsTbDJlVxPeAGumxIPXnrQXAcEkgHujLEgwRp1FMMgQG3bLZnMozZiCZOmc778zMCo5TbnyR0liShxOcvmzFW98MUbzBy1aMBdYXLSgd3OCT/KJA8tz61WypOKcHQ+0ct5hjPzp2iZiFkjWTBgx5j861bLpHGa+TOrYjjFq1bDXLiWxpqzAfU61NwrjNq+D7F88GGIVgAd9yAJ2261yTjti3dxOGGUZ86knnlXvQfhVz7L4i7auYgaewyoygDa4ZB+IE+lDxVWA14A+3uKNvBPdB93EqQRpo1wg/WmPB+LC7ZQnRsokAPvGvON6X9urSPwq/aLQyr7SY0lSCBPjoPWq52SxjNZSQSCBlIBOp5HXrzqjB0IzFwx2PRdyB8J+pNJ8X2g1yoIHwJ8+dKO0OMW0GZjAA1iPh3dPSkWGxBd8O/71wgDoIMD5VT0JStFpv4kliev4VlZibRzcuX0FZT0iZnFH3p52eud1h0NJnWmnBzlRj1NRSVo6S7JsfjnBhSQOgNAXcaznvEnzqbEmTNBmvJUa22etdqXDv3hQrmp8PMiiMO3YHBYn2NrLirOUopAe3JAKgwZQzFbDgF1h+0xoUfu2UYE+cBB8ZqXhjfsbes9xdevdFEB5rmvJXR01iTXbEt3s1hAwi05/muGT/aAKpHHeECziLiWwQkK6jXSR1+U10l1k0muWQb7yJBUL6RXo5JeQniiuhJwPiBKmTosa89frVuwuNt3rYW5B6H8DyrmmJR8PcYD3ZgiiMJjmXVGI+nwo54eW0bDNSploxvZ17cvabMu5XnHh1pYl6L7hbkrdQMy6iGEAgg84G/4U07P8dNw5ToRy5eYrfifDpuFwNTS1Jq4zGJK1KITw0g6ExIMHxjSlfCLuKttcOIuzatjMTO8mQANhsdIrTDi5nUW/enb87VZeIdnkuW1S6xMwSUOUBvvjxoH8HT8j+fJWu0c/4XdNy8zndizH+pppzgbn7QnkKIx3ZkYP3Xzqw0MQfIx6a0sa5ktnqapbUto47TjJ2E8Jue1xhuckVo+Sj4yat/C0Dl7mp9mMp10MnY9ddaqPA4RHc9PlV94BhvZW2gZrN5Q4bmrlQGVh0zTBopUK2Le2XEUGAvAfatsPjoPnFVT9HOMtvZa2z21a1MhiqkoSSGBIJIGxjb1rO2mLmxdA2GVPMm4D9xrnOFUtiEUeH1in4nSEzjei1ducT7XKROUsYEnYaAmeZ38KZm2Ft4Aj/wDYvzW4aX9qMJkt2p3/AOTR+PMYfBn/APpaHxssPqRTb2xb6Rb79sk6DkPoKyibeoB8BWUXMVwOFXEphhF/Z+tCMlMsKvcNLZWgG/QrCiL7a1CRXjaInWakwp70VqRrXtgwwNeMO4cEMWLY6Iv+0UYo1pbh27qx0H0pha2Fcpq2diPSMZdTSlNbrEfmKbXX0PlSqykE15KjWVLtVZ75jnFIbVyBVs7S2tR61VcQVG5q+G4kc3UhlwW6RfSOvygzV/w9wMNa5vwO6TdXSF18z3TV64Y52FS+o+or9O7gxvatgGRHjRF+4MuvITQeFaa8x1vNbZW0JBjz5H6VL2UWB9o+/hpG6EN6bH5GfSqjiHmC0BRVmwGI9rhyObIfmpikuAwqOjZxMqYHjlJFU43SpkubDbtD/s/wT21tiwIQ22K8sx91T5AmR4gU47OYothLloe+imOsfn602wCA2wRt7IfDumq7gCbV6V8QfI6GmujndsqnarDn9SLdbik/94+pFU3s+obG2vAj6zXWu3GAB4fdIG3eHxDVzLsbhwcSpjWfuNUwehL0PO3I9z4fBV/GiuN24wlhuS37PwGVa17Z2gQv87/IgU04vhx+pnnlcH4XrIpvlifCG9rGwAKyq7/6g2sdT9aysbCUDntMcOYQ+NAskGj0P7OsY1C64tRZaKdKjyV4KwYrW1pNanNusRK8YdYwzgWrcbZF/wBoo+xiCw0FVW5j8ULagWrSjKIMLMQI3f7qls377oA+JCD92yJY/wBkfM1DwrtnTjl+OkWjEEIJuMtsfxsF+W59BSm/x/Cq3vm4elsNr6sB8qTNbwy8jcf+NixP9NofU1vbxZHuWgh/lW3+Ln4UahFbEynKTroB7R427c3QWLW4U6u3i06n5DzqtXfAT56/4FP+MYczNwhTvGinzIJLH1jypUATpbXN48h8dzT49CZUmZwdj7VCev1Bq8cPvRVETLauLmYs8jQcjPOrlYaAfKpfULaLfSv4tFjwmIEVmMuaUpsXiKJUs5AAknkKjor62I+zeJ2jYEj4MRUWJwDe2FsHuG6GHWNf/ForTCcOfDX3tOQSGzAiYIYBtJ8xThVnEWv5gfgP8VZVTJckuWFSRcuD3x7HySlAANwmpeAEhHXoCPrQpbvkDei7Oa9E/aE58FeXkVb/AGmuX9iE/wCoX88jXS+N3MuFufyP/tNc97B2/wDqB6fhVGNaFT6G3ahfcH8x+Nwj7qK4zjwuDuc9H/8AlQ/dS/tTc76/y/VmNA8RxE4Zx1Vv/k/xThaWkS28Zp8frXtL7V3Qa1leoYLMave862nuioLl+R41KHiOZj4Hr50ITabNbqnWBO/y/M1EBpRy4hsuUAARG0cxPxIFD3LPPkayzWiILUbggzTGxYHOoL9vWvWYW63w12RSzKJAM/sRuOpaY9K3axaQQ95SOgZrn/agC/E1vwSzgWS2GFw3cssPsyB3vSt149h0YeywyEkgZrmseOXX60h0U83XRvhbvtBGHwz3B+85yJ/bbhR6tU9zhWIRc1y5ZwyfwFVY+Tb/APdUN3tJinuXEL5Aq3CoRFEwCVjNJAOnOqy6lrN245Z3DW4YkkiS0jU15UC5SZPxL9Vtnus1wnUtyJnlsTSi9xItCoMin46/SvbizZDfuuR6ED7xQV5oY+dOQqvJJw7Dk3bY5+0T/eK6ueBBiYJWeUSvp0rl3C7OfEWknQuJ8gZPyFdcwmHkEl28Nany7aHRk4bTI7HBAvvPI8IX5maa4ZVRTkVQvPVs3qdYHmfStcHgZOrT07oMerTrTB8IOpMbDZQeuUafKl0l0enllL6mc745cJxt0sQe9biDMKbYUD4jbxFG4Fx7a2TsGX5zQPaWExt1jMEWzr4d2T9a1s4n2oUroQxUn+U0UltMox1LC0Xrh9gTeA5kj5GkRci4T0p3wtoUsdySaR8fxao88jRJaIu2R8euA2GH7yt/tNU3sNci7Pn9VpvxDG5rbQfsn6Gq12bukCRvr9RVGMXNBfaPES689B9DUY1ssP4B8yTS7HXpcT4fSj8H7h9B8jRrszwDWFOVfIfSva3wynIuvIfSspiYGxLmqW3ekifCorSaA1MqUpjAtcYZGggR12Bnr1qS9iswiBHgIoe3Z1oi3Z1FCwkyIMa8Ka60zOGWh71mfShsKhp2bADEnpA9dDQMxcE8mP1MVph7xXY/neo2bWaxR2ecixi6Pb5uimfUn8aWB1/V76k7xH9JzCgfbtvJmI+c1A9rNRcDOZHexYNsIBt8zLH76DuCiLlmKiYUVIBthPZhJxlrwJPwUmuuYQd0eJA/E1yLgd4pibUbl1HoSAa6bhcedjyGlTZfqHR+ksWFvQSeQplh8Rm3EVWrd+Ypr+thUNBQLKV22s5sUR+/bI+GagOBMvmwVWPmfqdKzj+KJxYY8hp8a94HZi9e8k/8qa+glJpaLrZvRamqpxoG4fKnF7GmCtAsBFakB0VrESLdwDfK30NLOAf6ZP55U+vW4dvKq/wh4tt5/jToATAL7ftPz4U2wo7sfxD5JSc63PjTq3t6t8lo0DIitNAjpP1rKGa/BPmfqa8rTKBLQ28qlUa1lZSwg20KntisrKxhR7JjULV7WUA0jrQ7VlZRIUzwV6lZWUTMQPfoc1lZWo8yfgo/6q1/OK6HYG9ZWVNl7Q6HQ2wY+6p8ftWVlCgWUfjv+svr9RRfAP8AXueSf+VZWUxm+Bld941Hd2FZWUaFCvHbN5VVOH/6beZ+lZWUyHYMugMf6h9abD8ayso0Yxfc95vM/U1lZWVpp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5" name="AutoShape 22" descr="data:image/jpeg;base64,/9j/4AAQSkZJRgABAQAAAQABAAD/2wCEAAkGBhQSERUSEhIVFBQVFRUUFRAQDxQUFBQVFBQVFBUVFBQXHCYeFxkjGRQUHy8gJCcpLCwsFR4xNTAqNSYrLCkBCQoKDgwOGg8PFykcHBwsKSkpKSkpKSksKSkpKSwpKSkpKSksKSkpKSkpKSkpKSwpKSwpLCwpKSksKSwsLCwpLP/AABEIAL0BCwMBIgACEQEDEQH/xAAcAAACAwEBAQEAAAAAAAAAAAADBAIFBgcBAAj/xAA9EAACAQIEBAQDBgMHBQEAAAABAgADEQQSITEFQVFhBiJxgRORsQcyocHR8CNCUhQzYpKi4fEVY3JzgzT/xAAaAQADAQEBAQAAAAAAAAAAAAACAwQBAAUG/8QAIxEAAgICAgICAwEAAAAAAAAAAAECEQMhEjEEQSJREzJxQv/aAAwDAQACEQMRAD8A1yCNUxAUxGqSz5mR6ozQSPUki1BY9TESxcgqrJ2nyiemahVkLSDsBqZ5isQEUsxsBOfcd8bMxZV8qai43MJKxkI2aPi/i2lRB1zMP5V39+kyuI+0xhoKa+95jsbxG5vf3ldWxN+XvKYYvsNpI3tD7SmB86DfYafIzR8H8VUcT5UPn3NM6NbqBzE4pXxN/aL0eJOjBlYqym4ZTYg+sb+BNaB5UfogmL1VmX8GeMhiqeSoyiupsRt8QcmA69R+s0rVZO4uLphp2LOIB0jTQLrCOFmSL1FjrLF6iQ0wRGqsTqJLGokWqLGJmCDiAdI6yQLpDTMoSZZArGnSBZYVnACsgRDESJE2zhdhBMIywgWE1GACJAiFYSBE0wERIkQhkTNOAsJCEaDnGHZaQjlJYrTjdGeTIoHaAjlIROkY5RMUxUgwnpngnxM1CzIeNuIlcqA8rkDqdBObcQqb/TrNd4rxubEOR/Kco9gB+sx9fzMb8zYeg3MfjRUtRSKfEA7z3DXcEXFxrYjUganLG8XhgBcXbMcqqB94+3vLjgXgCs7Co/kXfKBr2vfaU80lsW1sxbUSzkJqOtoHFYcqddfQaTsS+FKFFdEFzqSdf2JnuO8KT+mdHyFfR347OZNWym6kgjYgm4PUHlN9wD7T3ChcQoYAWzrcPp15MflMdxjAZTcDQ8+nrKhSRqJXxjkQh3Fn6IwnEEqrmpsGBF9DyO0KxnCOEeIauHYMh29bHsRznQuDfaCKgU1UChmy51Y2B7qdbSWeFx6GqaZsjIMsj/aF3zD5ifFwed/xiQwNRIpWSOuYq4ho4UdIF0jbQTiGgRJ0i9RY88WqrDRwoRPIRlgmhHAngWhmME8JGAjIEQhkSZpgFpAwjQZmmAjIGEMhaccdmpRylE6YjdMzyZDmNJHaMQpmOUWimAxi8iWnsg50nAUct8bqErOedwbe0x+I4gWOu1tbc+02/wBo2H8/xOVwh9cuYfhOeVNydrbSzGtD2zpHgDh9NqxqsAVpooW+2dgMxA7AETb4+otvKJzTwBxjymnrfkeR3/WbPHcXo0aeatVCjpe5J7Dcxck7oFrdg8Q9/wB6TKeJuLJSW7W10UcyewkqvjalVayI4HJmAUn2vKTxrw6pUanUP3WUWb1hQhTqQf8ADM1cU1Q+ewB2W31lRiUCZkOx8ynp2mhw/BQvmZrmVHHKV/aXY5LlS6FTWrKRWtpyjuDqW2iDHWfCoRrLXG0Sp0bDD4/yjX5GP4TiJGzEHsZkMHiyBt7jWXnCz8SoiA/eIEgyQ4lUJJmuwHFaumpPqLy3XGG2olhhOCoihUGg59e5hn4T2vJHMY6Kr+0A858WjNTgvewG5JsBMbxTxDSViqM7f40OUX947HcgJUjR1O0A0z2F8TN1FRe5AYSypcdpNzt1vy9o2mjBthAVFjIIIuNR1Gog2SacIsINhGaqwBE0wC0gYUwZEJGAiJAiFMiwmmC7SFoZlg7TTjsqRmnFEMaQzyGODpGqTRWnDo0WwGN5pCq0iHg6r8phhjPtHpD4Qa+txcddwD+JHvOV4pwMwGt7fKdux3DUqBviXcsCAqXsB+vczkfinw5Uw7sdct7g6bfkZXgkumG1rQDw5xT4Vax/mI30sdpf8Q4JWqOXy5u7MdPSYfEYtqhNT+YWLEdb2zTc+HvGeamBUtmGh79DG5INfJBQl6PfC3ht1xHxKwvl1C8vS01GLoiorUiLg3t2J6SuocaBJ6201iWP4y1OnmR0udSHBPytENuTGUZ3il6DFG25X595l+J1NN7+8Y43xWriWL32NgB1PSUddHG89DDjqr7J8k7FGbWTJtAvJ06nKX0SWM025g5T1H5xzDY9gd8rDYjrK6gbNbkYerTvpzGx6wXFPs5SaN94f+0V0Ip1jcbZz+c3NbxvSWlnuGNtBmGvvOF0KlxrvLHBq7eVLk8lW5J9BIcvjRu+iiGR1TLvj/iutiGYfEqLSa38E1cy6dbAX1lA5/d43j8I9Ilan3xuMwbL2NtjK2pV/dhGQSrQMgVarIfHPIyDHvI3j6F2WnDePVaIIVjY8jt7dJueFccSuun3gBmHMH9JzEPLThGO+HUDjS2/cHSBOGrCjKjormLMs9w9cMoI5iEZZMOFWWDIjDLBMsJHASJEiEIkSIRgEiDIhiIMiagTrlOOJEqRjVJp5Mhwyhk1aDBkleACHLT1U6zzDjnBBGBLMbk7KNlHQd+pg0ckV3FqzoCVIW/Mg5fcjWc947h3cMXxCMd8qqSP8xP5TceKWHwszVAAP5L2v+s5fxCmcrMKnUhShAt03jsa2PS1ZjazlWZb9QbSWHxmU3i1a5JPO94OexxTRHdM0+D4vzB+cX4hxEuQu19JVYakW0U6yeIwrj7w1HSJWOKYzm2i+q4AU6f8Mre2rnU37dJS4wJk0OvO/WRp8TIUg6+srKz5oePG72ZOafQrVksMl2t1nvwiYzhcL5h6j6y20StewATX0jrA2BnmLw2Wow94zTo/w/T6TqFtgFXW/XedI+y/hakVKpFzcID0Frn6ic8VdZ0bwDjmpUKxVM2VlYqTbQixseukg8pvjorw9gftC8IMq/GpHy7lL7dSOt5zGoSptczu1Xj9HEU7oST/ADI66j1HMTC+IPD9GoCwXI1yxZRF+Pm4/GQyeNvaME1W8Hmnj6EjoZG89GiUkTJ0qltYLNJoZrNNpwniBVVJvlIGnT0mko1AwuDcTD8P4gVRQRfTe8usBxLL5h906Fb7HtIZRooi7L90gHWFoYgOLg/rJOsBGijLBsIwywbCGjBciRywrLIwgTqKGHpNFVhqbTy2OHA0+pm5t1gFbSEwn3r9IDMLZQFW3SVPFuLhENiAepNon4r46aNEhfvnQdu85/iMXWxAPm2HO+p6ToxsZCF7JcRxNTFVMlIEkAtmsSbDc+kzPFMy5lzXta/795svDoNGhWxBG4UXNvu639r2mDxVZmLEn7xJJ9Te0qxLf8Nm/RTssCV1jLjW08rUMpA521l6ZI0XnhLhnxX0W+W9z76ToOI8KUnp9GttyPr0mT8HkrTzA21/d5ssE+fX4liN0/e88/LJuTLFjaimYTjvgw0zcLdeq/mJQNwoch8512pVGx19ZT8Q4RSfWwB7Qo5pLVg8IvtHO14YIejw4chrLvFYFVNhrCYKgMyW3LD2F9fzjY5GwZQSRmuNUfOp6r9JKgn8P2j3iNPPp/U4/wBRgaCfwz6T1VtWeU9OhLCUQXAJtqBc7DUaztfBMHQo0RSQAqT52Njnbnr0nEqTazf+CcamQls2dSRdj5T0t3Anm+XF1ZdgrotqHh34TPkcClrZWuSNeRme43QJVkB30v2mj4hxOw3mZxeKvJI3dllaOd/9PqNUKqhJ1NgL2A5+kFicK1M2dSD3mqWllFRtbM1tOgP6mVHG3GQLzvcDoNjPUhmcpJURSxJKylhEgrwlPeUMQi8wFUfC16kfnGsJV3HIypwlS+Yeh/KM0a1jJ5IYmXWHxpRtNOn6S+wuPD9j0mULZh33HrPcDi2Jve0TKNDouzYsIFxAYDG5vK2/XrGnEE5gGEhCsIK0IE6PmhabxQNCo885ocOFo3RGVbmI4drsBD8Rr5UMVL6OMP4wx/xKtuSyqTFhLAf039ySf0kOL17sxlDWxpFjztaPhC0UqXBFnjuOl6fwtgt7AbEEk6/OZ+q159VrXg0a5tKoQ4k0pWwdOgTcw5wOhO5hqNHXTtLWhQ0mSyUHjxWH4CCiW95cU8WynMpII2YHUSpQZZP+0SVu3ZfFJKjQUfEN2/jAHv8ADH421mgw+Fo1kzKiN2DEj8NpzqpiO8XpY+rh3+JSdlBO6nYnkRtaNjvsly463E6Zi+H4VlKthlT/ABIWUj8Zha6LTxDZL5VJC662t1lhhfHTstqwDabgAflKXHcSBJYC3O3aNSol7KjFefMf+7UH4g/nJKlkPpIUWvTHX4jE+4WGxByoT2M9aH6o86f7MoaLeaarwkFanUudRU1XbcCxBG2xmRwnXtGcDimQM6NY3+fqJPmx840h+KfGVm6x+JzSmxNS0zj+KqnMA/ORbxBm+8LdwbyNePNFn5ossa2M1ta/aVWLolzc/wDAGwj+HZXFwQYT+zX0AhRlwZjXJGcbBmEpYQ/neX68HZv5TbmSNBF+J2Rci78zKFlcieUEiswpsbx6pYi4iSSaPCAGqNW08qVirX7yG47zyo+99jb2g1YSdF3w/Gg2H7E0tN7gTAYSrla19ptOG1syCJcaY67GHgoRpCcCzbo8KHiVOpC/EkEtFEVbodwte1S3YwHHcb5CL6wOHrWcHsZXcaxF7yftjpQSlRluJN5WPYzMtUuJouLGyN6H6TMUmvPQwrQjK9nl4xw8jOAecC62Mgbg3HrHNWqFJ07NDTpAaQqVMp6iL4etnUMPcSbNpJGvs9BPVobZr6iAdoOjVtvtGHQW7Qaphp2KNUEimIynTW+4OxEhXpkRe8YlYtyoeNNbZk25p0iNbFXuslTqlTcfLrAV7E3EZHvYmaXaGKX93/8AQ/QSXGGtSb0tIUT5KfeoZDxI/lt1YfgJ6sf1R48tyZVYNfIzdLfWebUSepk10w792AkG/uF9z+M40piZJpCEecMR9SrFTcG07d4e8PJTwVPEYgrTL01c9bNqNTtcEaDrOIKtzOz49n/6bldi3np01vyRAtl/0yXyEnQ3G2rKbxRxpbhKIsuUEEjrztzMxOJS5JJv1J5y247U/jEdAqj2RZVO2kyCo5uxcCRJsZB3s0k5jQAxq21E8rVAy6ekATpCEeT8ZxxLLlyn2mi4Bjx9w+x/KUFbUDsfqLxmkumZdCNfW2touQ2L0bQmeXi2DxWdFYcx+POEzRaNZq6dSfGvqPnAVH8sB8bzHtYTzcn0ejgjqxjEYqwuOWvtK3F40ORDYh9/SUD4jUg7iDBWFl1sBxip5W9DM3QlxxSv5T+95U0Byl2JVEhybY1lvBPSh/hz0oYdg0QwFfI3Y7/rLt6dxpsZULS7S7wmGdaYLIwU/dYqQD6ROX7H4Zf5YgxtpDUcRaSxdOIlrQUuSGXxY8xBEQrJYzwYi0kMV7wlFo1yTBrBPGsy77ROpuYcewJdDiDSgOrE/Nol4hqXcD1P0jt/NSH9IB9zKnjDXrEDlpPTWkeO3ciddQuF13LX/KLY7y0wvRQPeTxNTOadJdQti3z1gOKVN5pnsqhCQcnOYxE6A8w9R9Z2nin/AOEf+2/4N/tOLUzYzsVapmwDkf1I3pfIfzMmz9odAxvHcODVcjqLf5RKGpNFxnV/LsUpm/c01v8AjeZ3FIb8vS8yJjEqp1kgYKqpvPKdQg2MdVoAMZ6zXsPYQDvf05CSRra8+U2jrG2bysR/Uo/KP4NdIlhkvZfcy2RZPkfodBexvw/UOV1P8rfX/iWmaVPD3HxKoGxIPvbX6x7NOoxmrZtPeVQxV3b1vGatW0pKdS1UgzzJrZ6mJ1EtKlTT1mf4uSr36y5qv9IjxjDZqZI5azMbqQWVco6M7iq159hk1gQusdw1PS8uekecthwkf4bwx67hKaknckDYdTAYekTy35TpPgvgZo0yzizPbQ8lG1/mYic6QdAOA+DUpWeoA78gdVXvbYmWvGuGirSZbajVT3G0twkiVkrk27ORyPFUSLg8uUqcRStN54x4WFcVV2fRvUc/eZKuojoSKH8lZRu0F8WN4nD9JXVJXHYh6GVxMItUHTrK0tD4M3cet/lGRhsCU6Ralv4o7afKU/EHtUZvxjlOsTUJ9pU8QrlmsOthLTzkOcFT79Q+g9IlxFtvnLagoWjb2lHj6l2t0mmrsVk7yNp6ZgxEgZ1LwniVq4NqZN2ekQL8npnTSctWaHwlxv4FTKfusRbs36HaJyxtBxdFxxLFBguliFykdCun0tM3jNTeaXxFhgS2XcEMDyIPL8RMwzHW417xcDZCbnrAuevtD1lgbcjHxAZDPJ0luRBbGXPDaNhnI05frOnLirOguTGcLRCC7bw6OTrF6mZ210UfMxymRpIn9lSPMJUsT1JJ+X/MdXHLzIB6EynNXze7fWMk31tf2jRJs3TMLSnxCFamo1lys8xmFzr3GxkUkXRlWitonM0cq1AFN+kr6blAfxilfEM2+g6RKhbHvJSK58J5yBtePfD00E9p0ydppPDXAmeor1BZVIIDbsRr8o6UtElGp4DwBKNNLqC9gSSNmIube8v0ioeMU2kjdnBhPCJ8DPi0GzBDinDxWpsjcxv0PIic6x3DWotlqLbo26n0/SdQYyv4jgFqKVdQyncEfvXvDiw4TcTmOICsLED1AtKbFcPJ2U26xni1M06joL2ViBc9DFafESNG+csgmtoKUoy7KyvhSIXhq2LMeSmPVqwYbxGvWsn/AJfQSvE23skzJJaFnxOUHqYrQGubptPm1956h1CiVEiVDfxGyE8r/wC8qibkk+stMecqhPnKwCcFFECJ7PTIzTQiLCKJFRpJ094thI02Ex/xaKhjdk8jdSp+6fqPYSvrAHytuCReLYGrlbsfKfQ/72PtGsWPNrz+o0P5H3iq2ExCrQgTRhze9hqegj1HglQjM9lHff5QroGisphQbsI1SxA5A26cozicIqoSBcDdjv6xEYgcvwgv5DY6Gmrk7mwkVxXS/cmJPUhA2gHe5mKB0pDJfzHtpCriiBaKu256xN8drD42L5UdTVowhiStGaRnnstJvgkbUj5G09o8Hpf0X9STCosOpi2aM4TCoBYIot0USxo2ESw5jaGKZw6jw1N4ohk1aLOLBak+zxVHks06gaCNUkGa8Hmnl4Rhz37QOHLSqCqD/eXuttittb97iYirVBnUPtBoA0UJ3DkA9mGv0E5hiKIluF2gJNgAxJAB3+kjiTc9hoPQRnDYcZC3MnL6DnE8adco9JfBUTTdgL8/YfmY1wnD3bMdh9Ymw19NBLmkuSlcdLxqFMq+IVM1Qnpp8opeFfY/OAEwNHhnqie2kkWa2bQQDSe0xrPpKmIphIIsvsDws4imal7BCofrmKm2nQhd+0oBHOG496TAqxFyuZQdGsbgMOcBhmgoYEU/up7kbxTF1GY3Yk9tgPaazGrcBuoB/CZrGLrI+bbKFBJCgAZSp2YEGZSrdSVJ2JHympWUHGUtWbvY/MSvx3tonzr2K02jlLrE6O8cvpHzFRPMTW8sT+HCVzcyIM1aRnZ/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8" name="Rectângulo 8"/>
          <p:cNvSpPr/>
          <p:nvPr/>
        </p:nvSpPr>
        <p:spPr>
          <a:xfrm rot="21261131">
            <a:off x="287195" y="1687922"/>
            <a:ext cx="8732112" cy="3170099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defRPr/>
            </a:pP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“Sim” de Deus Pai, em Jesus, significa o Amor Infinito, que supera todo o nosso mal e é capaz de perdoar sempre…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 porque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“Ele faz tudo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Novo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” em todo o tempo…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 Sua Omnipotência está em função e ao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serviço do Amor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!</a:t>
            </a:r>
            <a:endParaRPr lang="pt-PT" sz="35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17" name="WordArt 4"/>
          <p:cNvSpPr>
            <a:spLocks noChangeArrowheads="1" noChangeShapeType="1"/>
          </p:cNvSpPr>
          <p:nvPr/>
        </p:nvSpPr>
        <p:spPr bwMode="auto">
          <a:xfrm>
            <a:off x="4551363" y="5551597"/>
            <a:ext cx="4031156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8580681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32" y="4005064"/>
            <a:ext cx="3511680" cy="2485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1" name="Picture 14" descr="http://www.tlig.org/tlig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223" y="3864774"/>
            <a:ext cx="5285614" cy="2444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16" descr="http://3.bp.blogspot.com/_otGGG0rRTFU/TOevz1GdwBI/AAAAAAAAATo/-wU_9nI055A/s1600/zombi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65138"/>
            <a:ext cx="3155950" cy="2085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6" descr="http://presentepravoce.files.wordpress.com/2009/01/jesus_perdo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419100"/>
            <a:ext cx="2730500" cy="2185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12" descr="http://3.bp.blogspot.com/-bM6V_oKIXRg/Ty6pg_k8exI/AAAAAAAAGJU/Y-PpF5bKA_E/s1600/Marcos+6,53-5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85" y="314739"/>
            <a:ext cx="3856038" cy="2479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7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8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9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0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58381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58382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58383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58384" name="AutoShape 22" descr="data:image/jpeg;base64,/9j/4AAQSkZJRgABAQAAAQABAAD/2wCEAAkGBhQSERUUExQWFRQWGRgZGBgXGBYXFxcYGRYXFxgaGBgXHCYeFxojGh0XHy8gIycpLCwsFx8xNTAqNSYrLCkBCQoKDgwOGg8PGiokHyQsLCwpKSwsLCwsLCksLCwsLCwsLCwpLCksLCwpLCksLCksLCwsLCwsKSksLCwsLCwsLP/AABEIAQIAwwMBIgACEQEDEQH/xAAcAAACAgMBAQAAAAAAAAAAAAAEBQMGAAIHAQj/xABDEAACAQIEAwUFBAkDAwQDAAABAhEAAwQSITEFQVEGImFxgRMykaGxQsHR8AcUI1JicoKS4TOy8SSiwhVDs9IWU2P/xAAaAQADAQEBAQAAAAAAAAAAAAACAwQBBQAG/8QAKhEAAgICAgEDAwMFAAAAAAAAAAECEQMhEjFBBBMiMlGBI2FxkaGx4fD/2gAMAwEAAhEDEQA/AKnxHid24wuuBlIAB/eAABksTm26xR2Nv4VyDZfKGG2W5BnQhwASpBjYvyIqv4a5pEtI2E9067RpRN+3p3V0XfvAka5jlBAjSSeum3KJxp6JaaHOJtQuS24IMSGCCTrqM4BUzI06DU6VjswGRrghYjQkHugjNOsD3fd0+utzFMLGW4SXQyNixQmSxbNJGxAII1PShDitO+MvJWyw3LeImNtfuiljsbrsJxOHtm2SLiyYhMjCOcSSZGhHw60ov77HppP1FMhhQwJW7b0AMZtTtoAdzrzjY0Lcw7AidZ1mI++D6VRB+LL4NNdghZTvMeM7/fUeZByJP9UjTpRWJtkKD0I09Y9KkCtEle7MTyDbx5xrTBlAdsiTMx4z99EPiJA1bLHUx8q2vbiY8PhrRfC8G91iqgQozM37q5gu32iSQAJEk7gSRh4gtSUdhmyWwpY96AWbKok8zqf6ajXGQfePxIqzdsrws27WDtCB3b10zqzkHKCRuQPKNIAiq0GaNPma8CrYVw/iZWQGYDwJHUx4cqf9nOPK94Leu3MuwIuRuI8tvCqiGYM0xyg+lSpfHQ/k/GslGw4utM6hhhbMd93a20hs6yd4BBUyINSYfiJuOC13KiO2X3Zb3kAaBrvyA1iq7wnGe1tBNEZY7qgDOoiRJEmRIkc6smHsgWiFCqDqsAATOYbeMUlsJxH5xTLm1lVAghD0ObUsJ+HxqC7mzBgGG89xSDIGphxqPCaKOKtm0GZlVXWe8QIkba9Dp6VXLvamwBma/bzezOmeRqJGm2bTlQ8gFFsftcdlRlXoYMjSDOiyQY5VLhscrTLKDrA1kwd9QCeewqG3xK0LOYXEMKNcwImAF+JivHZFQICC0BQDuTECZ1r3OgeNh18sVOXLvHMmOehA1jrQJ9p7sb6bHx5xArbDYeNELLHiSun8LSD6fGt72MuW5LAFN5H2QOojTzmvcgaNlt2wSTbCkmCcslo0B7s8utK+NcLs3AzG2TclYOVy0BgdOnpFOVvkwwIIInUTuBtB/Gh8RiGKsdFC7nfofDrRWDF09HrWLHSfNXn515WowDnUmCeR/wAGKyvWjaZw72SEHKmdTAOUNJEE89tNYk+sVPgsJpCMrA6opc556FDliZ5gTlmeZFwjBTnBYEGFC/vCZYRDrIJ2nc9dCXsOO+4ZwFUg6sMs7H94fZkzEwRpWtNWkcxRd0MLSrchWhPZqwZpYggEsBlYb7iQVB0mOeioSJDWyg0MqAgk93kTE66QfQTWtrHD/wByGtsjEKO7ladAYWI65dhtrND4l8Vh2gqUQmQpQ5WEdW94baco1AI0XTa0Mxwc3QdfxABfMO8VhipCg7GGUL3hB8zvMileJxSsApCyOYXLPnEA6yfU+VDLiXc946Loo8NTty1J+dSsmlOjDjtl+LCo97ZqqJzI26xR3C+LeyuE2yrK8KyOM1t1nVWQ7xyO4PnqFhMSQsEHTxFELfnugRM89NdKZZRSos9mzwy885Rh23ZXLG3P8LqxgeBAptgeK4C3eNu0qalCTZ1W5cCwO8TCakgD3QWPM1Rbd0DUDkI5Ux4f2jFktms+0BWILZYMgzseleAcEGduOF3s/wCsX0CC62QBXDEQpygxoO6OU7cqrr2xH+fSnfGe0T4rICAqJOVBJEnckn3m+lJsbc0G0k6bVjCjGlsW4m4dQu+sk/St8DcgePOYr1cCRsZGpPXX61BeeIg6j8mtizGq2N8FxYWXDEGVIyxpIn8iiMb20vsrKpCIWYjQFgrEmCfX4VXfaVtNY4Juw+aom/XXI1JPnruZPzmh9SZO1bg1qWouCPe6TC/qCeW29NeGdoryOCtxu6ZAJkTBB0bTYkUmDVsVnwoHBBe5fZ1Ts7+kYk5b6jLEZkGpM7sCenSny8bS6QyGbBIGYaZtwd9coOh01PUAzxW3cbKd490nlJG09YBo/h/H7mG7q95Dup1A8Rro1JcAXCL2jreOsxBslg0yyg90DU5oOxPQb9NzUliwr249oVZ4zgkatAnQiRsBGlDcJ4nbe0vsu+XEgD35/inY9SdBR1vAsjtcJliolQJAifdJ+1tqdwBtSlJ9C2qDbl0Ax7QDzrylwCnXOpnWSdT41lHQrZwlLce6AsaEHnz9PDWNvGmbOl37CqRqpXmSMveE6anz18BUuGse0eHAYZTDoYPIgXFXMARMj3efWCJbUq0hQCBrrvs0REgkiabJ2QTyRkSWbpCCHAfQG2BAOg1gKFbYAzrInWaalxLYe4xcHY53thHAPvLcUDTyG8TzAYw6lJDQx7yjumCCTozANEb/AEPKHiWLvp7NbykjdGbRoEDQkTG3wFZdsOK5aj/v+Qh+Aq4Hsris52tLmLkydVgEPpvrIy7a6ppAJBaD0JMj0NNgoJDDRwUbTTQROYhgF1y6wJ6giK0vYrMCMoGs7d4/zH7XMydZJ66HFsrxSl00AQugUjnOuvL/ADWrKDqWOnQx/wA1NeWV93aOQ661KUU9CPKmWUUD4fEgsBMjWdvSibjgCdPOsewsRAA0j4g15aAUwBWG7RtZvDwry4qsQxGo0B8P8kmtrt1Y1A+A6VuEtxAjSNRWM1EGJuFFLHUAeR8KSe1LGeZpjxUGAo1E/wDFANh2XcGPwrYJIDJLwegVsDRHDOF3cQ+SyuY8+QA6knQVcMF+jLT9re16Isgerb/CnKLfRO5pdlHDV6TV+ufozT7N5/VVP0Iqtcd7LvhSMxVg0wRpt1B2rzTXZ6MlLpidCeQJ8qsfZzso+IYZw9q2YIYoe+Jgqkx3jyJ0neq2mJe0wZHZGGxRipHqDNHXO1OKuR7TEXXAIIDOx2Miefzpct9DE67HXbTi1rMmGw6hbOHzDnJuE9/MTqSIAJPOeQFV4XdPrU/aPtFcxl83rgVTAUBRoAJjfUnU6mltu5Q8Q4zouHYrtC+GuiD3WMODzA2jp/murNdcwdlb7PPLpOoOpI5CuCWbkbHTxrtnZnEfrGFtMxO2WBv3dN/HSpckadoObVWDX7lpWIRgF0gASNuWle04HDEGgXSsrLYnRwzAY4OCD3YEEwIjUbGPr47600ss7OFLZsolHBV10P2zlMgGBLHTSdKrWFuvyjbbWtxddWEAabTrPoaqoRP09/Tr8FkwVy3cZjm9jcg6BCyuPtA2ztpqRsRMAbVrd4d7cFw1tinci3IbSQCE3AgA6hd9t6Cwd3TVoZJIECG90RPWM2hkeFTIssLiAKEYSy6kQwggNEbgdDHKltNCowyJ10xa1ko7TmDDTXQjlqCJFb5jOrfSiMdcuXrhdwgLROVQBsBMfOh7uHie7IBPIHSSJinLZcrq2jDmaQW08ImpLgKqYbbqBzgffWIiD7I+ED6V5iMOAJXSPn51gb6PWt5hGc+kcuulaC1BksTHjoPyKiyDfKDUqoGjuj4D7968ZZl1MwgNv5danaw+ioBmYhQfPmaiUwQMsA9I5eXpTHCYoKQzSQpk6aj41knrQaVheB7CM5Be7EdBqT1k0v47wn9SdVzZlbUEgadRBkVZ7PaoJkItOVu+4+yn0AJ+VB9uUW9Y9plhlMg6zGxGsfSoseSfJc+mPyYYcW4eA3sFj0KvbVAp98kCM2wM9I008fOreFmuSdlMU2GxVkuSiXGAaf3CQCfzzFdf4ni7YQIijMSJbmB0nxrpLOoR2cqeFykegAefz+G9UPt5wO+VOJZj7NDlCMpUgEgZhrrJ6gbVc24gLeQ+xL9yS6xmDZ0WOpkMzeSGkHbriSXMLetoW01JEFe6QY139KRL1Lk0ktDcWBxdnKMXcmobb1BiHJFbW5ygnnTW/I3j4CC9YGoVng1Jhb4VxmErIkdQCCR6jSvWZxouvZXsU2LCq10WWdS9tSuZnRYBYd4QNdOoBOw16V2e7HXMLaFv2+YKxYdyCCRB1LHSqVjeKvbxLXEgOlxmUfZOUkKsfZ7nd00jSK6rwviaYm0l5D3HAYDoeYPiDIjqKllJy7FzUokTcKadLzDwgVlMfaVlDwQvmz5y4XxDLopIMz3dPnv86bnGlhlaGHQkH60FguGurQQBHMk/QCnWDwKumdbyFee6x4STWzkk7Po8Ps8aaX9Cq3rSo5XvGNtTtXmFxWUkd4AkwDJ+ZFE4+04usNBrAjXT8OfrUF3OIjWd/CqfByZpc3x6sKTFAjf5H8KtXZnsHcxY9peZrVowwAy53B7wPPKsRvqfmVPZLgRv31UiUGr/AMo5T4nT410/ivHbWCtZnOpPdURmduiD79hSck2vjECTF+K/RlhBbMPcSATmZ1IEblpUCPhXPuP9lb2EIZv2lpo9ncTVXLRlAjUMZGnwJpjx/iWPx6nuhbPK0jrBjbMSf2jecDoBT7sBjrzYe9hb2YG1kZMwghGLAgHorAMDrGnQVkZNK7sB812mIsH2FUWw2MxHsjzRMvdPR7jnKG8PmaU8Q7OLbl8HeGIAnMhK5wI3AQw/pB86ObjD5bbR3njLI72U7QdSk+9lBEAiczSxU8S4uRe6Mh9/QOpHMEAEjrM+EVsZSbDliko8mL/bF8hGg8OulMbaedeX8I127+xt8wWCjuhjGbwAzTRycLuc4ET+dKZKSR6L+4VhO0DvaVEtGLWk6EFhOkbil/aPjxv21QCCY7um/MeYP3UJjXu2rkrJkchpOx059fWieBcILXA777gdPE+NTOMI/IqWWWSPBCLiWb9YbMScpQan7IAgDoIn410HBY7MAQZBAqm9qsGy3i0aMqn4CPuHxph2SxsgrPeB0HpypsvlBNEjXGbTLrf4jkAQasAJHTSl960gsTeBylspVSQXZjmygjYRuRqBt4LMTxMCcpBk7gyCdt+dR8W4j+3w1oMystv2hhsp9pdy5RM7+zC/3UqMNjZyqPx7LR2fwdjEhrOLs4V3ktaNsLraGyA5VcFNteXlQnaT9FOHa2Ww02nAkKSWQ+BzSy+YOnQ0C+NxClbyg3DaIYyk3AB7wJSdCsjWuiXcSrorqZVgGB8CJHypjbXRJCcq32fN+L4e9u6UuLlZTBB6/n4zUYw/e8K6n+kbgaXLXtQIuW416qTEHyJBHTXrXOvY09O0UQfJWXRbefEqVEi5bts87ZvZrmEHSCZ8tacdguPDC425g3aLVxgbcnRbhGqieR2816mkHF7JtpYuq5DG1aMFtfdBaAxnU6wBHlVW41jS7lgTm0M7EEcx66+c1PGL5bHZuMsWj6da351lUTgP6XcKcNaN+77O9lAdSrmGGhMgHQxPrWUfF/Y5dAl/glxLz+zt+0VtRtofHkKXDhtyHW5YYZnykRKzlOuYSCtXPiF0uhto5tNpqsSPAab9aj4dwC3YzNb0FwAsCBqZmdNzU7xps6EfVSUdnFFxBFxp5E/I0Rgi1xsiqWdtgNySflTztf2dCYplsr70MF/m5Aec0TwjCWeFK16+wfEEd22upQHqeRPP7udXNVoVfksOGuWuF4XNdIa632QdXf8AdUn7K9fXwqi4fHtjMU13ENqwIXpbE6Ks7AfPek/E+0F3F3jcueSge6q8gOgrbg2PVb3egKZBnbXr0oHjai35MxTTmmy58N4SU9qbN8NcCgD7KlpEZp5wdxpqOlOOwuIc4+9buEllsoDJzasxcgmBOmWqljcQuHQBmDO3dXKwZmEiMzalVA6AHbfWmP6Mr5GMuu7SWBZjz0zMflFJUXTkyr1E1XFfkG4lxJrJNsgjISgZRJEd0TI930qrYrF+0mYJJPeiNDvtTri+Ma+huIJLvKhd/wBoxMSNdyPn1qTsnwD9cxi2R7i63GH7iRm16sxj+rwpuNJKzc02lV+CxdkuAvbFp3JUMw/rLMJHkBHqKuGI4ShMFQfd+ZNT8WtB2tlBFu0Z0GmjhYomZbzC/ImpcvZFB2hRh+xVi8XzrGWACrFSJE+RHn0ojh3YG0kn2lwz1yCB/b5U4sCDcPUW/q33UyTbx+806CUoqwXlnB1FiW/2XsezKZJLaS2rDy6Rvp0qn8c/RcsubLMsidI3LAMAOYyljH8MfaiuiK+a5/KPma3vbU2KroVKcm7bPn27wq5axCYa5uCoJGxUmSw8ImpMHxC3exl644kMykQJ7qyAABy0X4Vau2yIXOIG9sEH1Ux8CfnXLMJiVW4M57pBB0nxGnmBR1yTKYZdouvFbdv9pcVmRm0y7QdtOgMzVg/RrxZ7mEe2+otPlRiTJB7xBnoTp5+Fc3vcRVjlQkgef3610PsHa9nglPO4xf00UfJfnQcajsLNNPoe8ew2e06/vKw9Spj51yK1ZJ5V2e8JSqVguGravJbzXGNwSQLj21SSwAGRgSYXc9Yjr5SpGYHdoW9r0yCwOlpI8wgqlXrpJM9ZMetdG7YMl5x7MyEETyJ20neOvWlHD+yOeM3dXw3I3+JpkRTlrvRS23rK6hhexWGVQHtq7Ddi2p1nXXpWUYr3InRbSpIIjkPKTWnF+JqikEjQevpS2/jkyu8wpEdD6+M0rVxiJvalEgL/ABEGJ8QNfXyqZjP5DcLw7NcuX2HfIXKD9lANNOp3JpzicGly3lcAjbXcGNweRry2wJUjYoBW2KcLbYkgAAEkmAI5knavUC5Mo3aLsXYw9l7qIS2ZNySBJg6bfGqth+DWGMscpmSNh/im3a39JCX7RtWVkSJZpk5WmVUctNz8KpacUuTMneY5R0pvttx7oOGbi/uWY9nbV68qhgHZSqlSCA4EpIHI6j1FGYTs9ewdm/fLrPsbgiDMuuQHNO8kcqHw0hVcAhtGWd9DKnTlpXRMCUvWzmUNbuoGynYhvfU+IbnynwoWnFJXZssnOTdUcrwV32du2DpopHpqK6J+jPhbW8K7KALmIcwelpO7Plmz+elUa52WuYjiX6rJAVyMx3yAZy/9kepFdvwVpUJREyhVVdNgo0RR4RWVX5Dz5eS4rwAcYxSpZW2h2ZFPXQzr5kA+tQWb8lT4KPmaW9oHIvKChTSZzFlYTAIJ2M8qkwB0J8Qaly/UDj6LBY1cDkVzH+kn8aKv4nKub19dhS/hh71zoEA+LOT9BQ3G8XFlB11+FPwr4iJ9jTgxzKzHmf8AP30VfSQaX8HxCrbUHn/x91MrnumOlMAZwn9IHEsly5Znc5j5HaqKb+kR8vvrofa+wTi72ZAVmIYAggKIM/ZEcxrVfucAskT+1tk7AQynyL6jylq26KIpUIkv9ec6kb+o1q/9k+Ni5hgg0a0Ij+HkfuqrXuzb5c1oq8aQSAZ6TJUGOTFT4VL2YsXrN7vIyqwZTmEfZmPkKFtNBvo6Vw7HyIJqq37hXiLtElLQydFJlc3pJNT2cSQZBoDHcUDXnK+8IQ+aiT56k/AV6D8CXraDMDh1AgbD1086s3C8F3EdhAYFv6fsz4HTznpVZAJCWx791gp8ASJ+AI+Iq09q8WbFq4RoAhI9BAY/cPKnwV7J5FbuYprrM6DulmjnoCR8dKykGC7a+wtpbFlWyqCSZJJYZmmDvJNZW0ZRL/6gLtw5ycoGZgNyBG08zNWvgnbKw9sWinsdcqzqhH83I+fxrma4jIcynqD5EQRR4x+UBRvGvh+Jml8CmTOx4DGWtEV1J1KiZMbmOsa1Sv0ucUPs7VpTCuSzePs9B6d+fQVWMDxD2V60yjVXDQNDvrIGmomaf/pH4Yb1tLya+zzBgNyjFTI8j9fCsjHjJWA3ZzlWM1KtwggzqIj7qgozhgm4hyh4ZTlMQ0MDl16xHrVD0gYq3R0Hs3hjicGgBDXLbsmvJYECenP8mrH2SxcWgp+zee3/AHANH900LwWxbSXtLkzmWUArqCYlT7rwdY0MA1vh0Nu45MQ19bg/qWDPrNcyGXk3H8nU9Tg4KMvwxjwoKt27iTq/sxbB8WJJ+UfAVbcK5VVUblQT5nc/nwrnfCb4eG+w7nMfDNHyAqycZ7TJhbjse9pCgGJIGi6bDmT+NPOfTbpDLtLw43LIKrLWyIjcLIz+egn0qu8KxMoQeSr/ALgKjftjiNczqAAoKhUyy4mDIMCCNzSlOJKgHXaNQd/pzqXJJSei6HpckVTL7gH1ufyg/Bj/APal3F8HcuIuRS2Uax4mguyfahLt72TxmZTl8Y7xBjwE+lXW06+6AAKfjbUSPLFxnsRtwy6balQNtQSJ/D50Tw23dVWzmFAOm8nwqQ27lpombZOh6eBrfid2LJg8qoEHOOMWbd/EudCugOg1YaEg+UD0qsW8Jet3WRnLoCqgwJJYT7xBJgdTVl4oAt2ZEt3oiInQ/MVPYyz3tZERy/zUE5yhJ2d7DjxzxxZzG/xi8jMM2Vhoe6gkbwRGo8DpRtrEe1E3Yk5Rl1AILKskzIAzgg6kHTSiO2XCMuLnQKwL6noIE/1D4UFxu8pz+y1UwW8BIiPgs+Qq3H84pnMzLhJoM4Lwm4j5mLC1btm6xJMEQCiz1LkKR51pwa1LJmnWWPViTJ/D1qGzxRxhTaMwSI8UWTHiMzD+2tuDYsHEXFmCC0Dp4/0gk/00dMnky0cBX2mMtzsoZzGwAzHTzO3pTntzdN/BX1Hv21zjxUe//ao08aS9lbtu3edncJmQ+zDECZK+zUTu2UbdJpf2zxjKcozEtIOWSSmoOg60xaQnuRFwXL7C3+zLGJJjmTJ+elZV64RYNmxbtqqnKokwPeOr+mYmvaPgwfcicTRu8PMTRD34kjXLr5nlRHaXgD4S81ttt0bkynY+Y2I6igLTyo89fSKXFqStFU006YeTtJ1j4nmTTPh/H7ttSgINqCIaWGujRrpSK5c361mbQDyrasALxfC1KtctumUEfsyTnE/u6Qw/Pn72ewhN5SdApB8a1IgAaimvDsOdKVkm+LRTixLkmzoly+zWGCEFwDlnaeVKsNgcRbw5Do5uByxHvErLaysgiI2qHDYogAE6dKsGA4oBoRXLhN401R1s2JZqaZV+wXEf2F1XMZH0HOGE/UH50H2o4uPaW0jSGJjcZoUb+A+dXLHcEtXWN1RkuxBYfa/nH2vPfxrn3aLBumJHtFjTQ8iBzB51djyxynLnhnhlf9y1cFxecOWCgsIIGogKFG++goLiuHcu3s0gRDXXYEADcKJzfiaH4bfykdCK843xY2gw39oRHWDBMeH41NCP6rR0MmV+ypr8knA8Ilu4t1dbiEMGJO/PSYg6iPGuh4bjwnMNVMHxH+a5PguKEXASIUmD4Dr6VcMBioJU+YqyN9M5OTezodniAcbfGgOLXIt5en0pPgMUSQOn15VJxLH92DAjc/jTlEmbKd2t4mtu1Le9Jy+JPLy/Cq72ex9+85YiVEDSRrvp1038xWcTU4y+Y92YWdgo5+u/rVl4Lw9SVspoi7nnHM+ZNJzca62WYJzhW9HvF+FNibYW3Za5d2zQYCjfXYn/ADSa92SyZkurlfSZLLmGmgEjQH6b11jhgUsEQABdNfDfzj5mnGP4ZbvW8lxcy8uoPVehFSRjJKospfqYt/OKZx7ifYCMKl+xcJbIuW3cG7anKrD7RIaJGp51SeE8Buti7QxAuYdb2ufJqQ2mk6ayOvlXWuI4e9h8JcDAF8LeW6hA7r2wwcHwlGdSDsQaP4HYsXsMq22W7bBlBD92DK6CMpGldOF8UzlzklJpdeCk4b9FgDMly/cexOYKEVbmcSD+0JhAfDennGeyFq4lpEzobbAAq7M0GFOZ2367eHlZLdkkRPfEwDAzSTppOUD51BjcLeA0KjbQSoJ6Abv5nSmVYnkyup2Uu2xkGKeBtISY9CB8q9pq1/E/llHy5VletmfgTcVwaY/DlWgOuqtHun/6nYj8BXL72Ca1cKOMpU6/iDzG2tXXgvHAYZD5j8RTrjXAreMtSsC4B3W/8W8PpXKxZXifGXX+D6DNhWZcodnKr9vWKiutyonF4RkYo4IZTBB5VtgcHmOtdG9Wcut0WfgGDS4veQPFsBQdO9E/EnnUGFvR58x48x8abcHAS6J0B0Hny++lvafC+zvm4mz6kcs3M+u/xqeuaKb9udMPw+JDeBFWPAjMvjVAs4vnV/7C2PanO/urqF/fPj/D9akyYW3ovjnjCNs8scYytlYFT0YQdOnUeIpi96zfQpcVXU8mEj/B8RVpxFjD45GS4gBVoGozD91lPiOVU/jXYy/hwWtt7VOmzV54PMWLj6xN8ciAX7OpbINsnL+6TJHkefr86C4j2Qu4tlNkAsg7wJiQGnTTU76eNH4e3iFIDWrn9rH6CrZ2WDK12QykASMvOToZ8NaXjU1lTY7PPH7DUH/1nLcbwG/bHetNA5gZh8RW/COIEgK2jrt1jl6iu1XVBMkCOXSN4pdxvh+ES0b14ILa6yRME6QIE5pOw1roaOLdlOweJYwVEsfqK945dZLGW57zliY6EAfSfjSnH9rMMrn9XFwjecoA9JIPypZxrtGt5dAwYCBMDTc7Eyaby0B7buwXBX8tuRu5IH8q/iatHZ+5lsPc8fktVG4IIB+woHrufrVt7NYP2tu3a2XdpMTJ931JjymkTXkbfgunY/CkL7V9ysKPDdm82PyA61aEeRS/BWcqgHl0o221KRjFfEbIZmUgEEc5OkQRp6/GuW8Q4fd4fdJtsxtsdILHToR1FdE4ljgrg9brpsTvryPVQPWtOI4MXbZUzB1Hvj8avxP4k2RVIqGC7RFwA0g8t1HqAJJo1e0l33VAblzX0J940Jc7M3FYd85AeYPyJI+lMbGDA2AHjz/PlTY/uKl+xr7a8dTcVf4QFAHxk/Gsqb2Kj7LH0X79aytB0ciwvCryNKNB8ng+emtXHs5xRw5RgAY13ifCdRQn/wCX4Yf+6o/un5CoMdxlWy3LNzOV3A1031nauTkcsmpRPoMPHFuMi24/gtnEiLijMNJGjeEHp51ULnZa7YvZApdAcwYAkxqQDAgGasGH4z3ATHuzPPeI9TQXHOKouXM2xZdeY7p+RJFJxOcfiuh+aOOS5sE4jw+61uFRgdCCAdCCDNEX8G960M4CvEMGZRr13060lbjludx8/wAKGxXFlZWCHvHQRNPjzSqiXLwm7sa4Ps3cV5Y23CgygdcxPKZjT15VdsHct2rYY2D7UjLFp5Q6eBMT0E0GnaCzIK4VyCNZuWxPjGWDUGKxVu8clrDFSDoXytr4LbUH501yYhY/5COB8bdbzC4yrKiBqGETuCNeXXbwppjO1l20pDSVIgPBbee9pqSOnhXOOL8Lu2XYZlH2hLJMHfSddaL4D2vM+zMwNJ3UnzPXxpLjKL5R2VfpzSjLX7nTcR22sgqiPJZVCus6GJ74IlZ223kGKgsdtXuK1vIxuIRBAMPqJ8JikmHw9m6QYEgaISVtkzuVXf6VLi8SU7mlsgd0KAoHSMukV5Z19ti5ejp9lixXbO0CA9m4s+93WBGm8xBrjPavtLcxd9nOiKSLajZVzaeZIiTV8HFBeQgtqQVOswSCCdelUGzwQG1P2/aMvOAVnQiOfWeY0p2Oa8gr07ukN+xWDhwzbkaeR33q38d7NWsTbDJlVxPeAGumxIPXnrQXAcEkgHujLEgwRp1FMMgQG3bLZnMozZiCZOmc778zMCo5TbnyR0liShxOcvmzFW98MUbzBy1aMBdYXLSgd3OCT/KJA8tz61WypOKcHQ+0ct5hjPzp2iZiFkjWTBgx5j861bLpHGa+TOrYjjFq1bDXLiWxpqzAfU61NwrjNq+D7F88GGIVgAd9yAJ2261yTjti3dxOGGUZ86knnlXvQfhVz7L4i7auYgaewyoygDa4ZB+IE+lDxVWA14A+3uKNvBPdB93EqQRpo1wg/WmPB+LC7ZQnRsokAPvGvON6X9urSPwq/aLQyr7SY0lSCBPjoPWq52SxjNZSQSCBlIBOp5HXrzqjB0IzFwx2PRdyB8J+pNJ8X2g1yoIHwJ8+dKO0OMW0GZjAA1iPh3dPSkWGxBd8O/71wgDoIMD5VT0JStFpv4kliev4VlZibRzcuX0FZT0iZnFH3p52eud1h0NJnWmnBzlRj1NRSVo6S7JsfjnBhSQOgNAXcaznvEnzqbEmTNBmvJUa22etdqXDv3hQrmp8PMiiMO3YHBYn2NrLirOUopAe3JAKgwZQzFbDgF1h+0xoUfu2UYE+cBB8ZqXhjfsbes9xdevdFEB5rmvJXR01iTXbEt3s1hAwi05/muGT/aAKpHHeECziLiWwQkK6jXSR1+U10l1k0muWQb7yJBUL6RXo5JeQniiuhJwPiBKmTosa89frVuwuNt3rYW5B6H8DyrmmJR8PcYD3ZgiiMJjmXVGI+nwo54eW0bDNSploxvZ17cvabMu5XnHh1pYl6L7hbkrdQMy6iGEAgg84G/4U07P8dNw5ToRy5eYrfifDpuFwNTS1Jq4zGJK1KITw0g6ExIMHxjSlfCLuKttcOIuzatjMTO8mQANhsdIrTDi5nUW/enb87VZeIdnkuW1S6xMwSUOUBvvjxoH8HT8j+fJWu0c/4XdNy8zndizH+pppzgbn7QnkKIx3ZkYP3Xzqw0MQfIx6a0sa5ktnqapbUto47TjJ2E8Jue1xhuckVo+Sj4yat/C0Dl7mp9mMp10MnY9ddaqPA4RHc9PlV94BhvZW2gZrN5Q4bmrlQGVh0zTBopUK2Le2XEUGAvAfatsPjoPnFVT9HOMtvZa2z21a1MhiqkoSSGBIJIGxjb1rO2mLmxdA2GVPMm4D9xrnOFUtiEUeH1in4nSEzjei1ducT7XKROUsYEnYaAmeZ38KZm2Ft4Aj/wDYvzW4aX9qMJkt2p3/AOTR+PMYfBn/APpaHxssPqRTb2xb6Rb79sk6DkPoKyibeoB8BWUXMVwOFXEphhF/Z+tCMlMsKvcNLZWgG/QrCiL7a1CRXjaInWakwp70VqRrXtgwwNeMO4cEMWLY6Iv+0UYo1pbh27qx0H0pha2Fcpq2diPSMZdTSlNbrEfmKbXX0PlSqykE15KjWVLtVZ75jnFIbVyBVs7S2tR61VcQVG5q+G4kc3UhlwW6RfSOvygzV/w9wMNa5vwO6TdXSF18z3TV64Y52FS+o+or9O7gxvatgGRHjRF+4MuvITQeFaa8x1vNbZW0JBjz5H6VL2UWB9o+/hpG6EN6bH5GfSqjiHmC0BRVmwGI9rhyObIfmpikuAwqOjZxMqYHjlJFU43SpkubDbtD/s/wT21tiwIQ22K8sx91T5AmR4gU47OYothLloe+imOsfn602wCA2wRt7IfDumq7gCbV6V8QfI6GmujndsqnarDn9SLdbik/94+pFU3s+obG2vAj6zXWu3GAB4fdIG3eHxDVzLsbhwcSpjWfuNUwehL0PO3I9z4fBV/GiuN24wlhuS37PwGVa17Z2gQv87/IgU04vhx+pnnlcH4XrIpvlifCG9rGwAKyq7/6g2sdT9aysbCUDntMcOYQ+NAskGj0P7OsY1C64tRZaKdKjyV4KwYrW1pNanNusRK8YdYwzgWrcbZF/wBoo+xiCw0FVW5j8ULagWrSjKIMLMQI3f7qls377oA+JCD92yJY/wBkfM1DwrtnTjl+OkWjEEIJuMtsfxsF+W59BSm/x/Cq3vm4elsNr6sB8qTNbwy8jcf+NixP9NofU1vbxZHuWgh/lW3+Ln4UahFbEynKTroB7R427c3QWLW4U6u3i06n5DzqtXfAT56/4FP+MYczNwhTvGinzIJLH1jypUATpbXN48h8dzT49CZUmZwdj7VCev1Bq8cPvRVETLauLmYs8jQcjPOrlYaAfKpfULaLfSv4tFjwmIEVmMuaUpsXiKJUs5AAknkKjor62I+zeJ2jYEj4MRUWJwDe2FsHuG6GHWNf/ForTCcOfDX3tOQSGzAiYIYBtJ8xThVnEWv5gfgP8VZVTJckuWFSRcuD3x7HySlAANwmpeAEhHXoCPrQpbvkDei7Oa9E/aE58FeXkVb/AGmuX9iE/wCoX88jXS+N3MuFufyP/tNc97B2/wDqB6fhVGNaFT6G3ahfcH8x+Nwj7qK4zjwuDuc9H/8AlQ/dS/tTc76/y/VmNA8RxE4Zx1Vv/k/xThaWkS28Zp8frXtL7V3Qa1leoYLMave862nuioLl+R41KHiOZj4Hr50ITabNbqnWBO/y/M1EBpRy4hsuUAARG0cxPxIFD3LPPkayzWiILUbggzTGxYHOoL9vWvWYW63w12RSzKJAM/sRuOpaY9K3axaQQ95SOgZrn/agC/E1vwSzgWS2GFw3cssPsyB3vSt149h0YeywyEkgZrmseOXX60h0U83XRvhbvtBGHwz3B+85yJ/bbhR6tU9zhWIRc1y5ZwyfwFVY+Tb/APdUN3tJinuXEL5Aq3CoRFEwCVjNJAOnOqy6lrN245Z3DW4YkkiS0jU15UC5SZPxL9Vtnus1wnUtyJnlsTSi9xItCoMin46/SvbizZDfuuR6ED7xQV5oY+dOQqvJJw7Dk3bY5+0T/eK6ueBBiYJWeUSvp0rl3C7OfEWknQuJ8gZPyFdcwmHkEl28Nany7aHRk4bTI7HBAvvPI8IX5maa4ZVRTkVQvPVs3qdYHmfStcHgZOrT07oMerTrTB8IOpMbDZQeuUafKl0l0enllL6mc745cJxt0sQe9biDMKbYUD4jbxFG4Fx7a2TsGX5zQPaWExt1jMEWzr4d2T9a1s4n2oUroQxUn+U0UltMox1LC0Xrh9gTeA5kj5GkRci4T0p3wtoUsdySaR8fxao88jRJaIu2R8euA2GH7yt/tNU3sNci7Pn9VpvxDG5rbQfsn6Gq12bukCRvr9RVGMXNBfaPES689B9DUY1ssP4B8yTS7HXpcT4fSj8H7h9B8jRrszwDWFOVfIfSva3wynIuvIfSspiYGxLmqW3ekifCorSaA1MqUpjAtcYZGggR12Bnr1qS9iswiBHgIoe3Z1oi3Z1FCwkyIMa8Ka60zOGWh71mfShsKhp2bADEnpA9dDQMxcE8mP1MVph7xXY/neo2bWaxR2ecixi6Pb5uimfUn8aWB1/V76k7xH9JzCgfbtvJmI+c1A9rNRcDOZHexYNsIBt8zLH76DuCiLlmKiYUVIBthPZhJxlrwJPwUmuuYQd0eJA/E1yLgd4pibUbl1HoSAa6bhcedjyGlTZfqHR+ksWFvQSeQplh8Rm3EVWrd+Ypr+thUNBQLKV22s5sUR+/bI+GagOBMvmwVWPmfqdKzj+KJxYY8hp8a94HZi9e8k/8qa+glJpaLrZvRamqpxoG4fKnF7GmCtAsBFakB0VrESLdwDfK30NLOAf6ZP55U+vW4dvKq/wh4tt5/jToATAL7ftPz4U2wo7sfxD5JSc63PjTq3t6t8lo0DIitNAjpP1rKGa/BPmfqa8rTKBLQ28qlUa1lZSwg20KntisrKxhR7JjULV7WUA0jrQ7VlZRIUzwV6lZWUTMQPfoc1lZWo8yfgo/6q1/OK6HYG9ZWVNl7Q6HQ2wY+6p8ftWVlCgWUfjv+svr9RRfAP8AXueSf+VZWUxm+Bld941Hd2FZWUaFCvHbN5VVOH/6beZ+lZWUyHYMugMf6h9abD8ayso0Yxfc95vM/U1lZWVpp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58385" name="AutoShape 22" descr="data:image/jpeg;base64,/9j/4AAQSkZJRgABAQAAAQABAAD/2wCEAAkGBhQSERUSEhIVFBQVFRUUFRAQDxQUFBQVFBQVFBUVFBQXHCYeFxkjGRQUHy8gJCcpLCwsFR4xNTAqNSYrLCkBCQoKDgwOGg8PFykcHBwsKSkpKSkpKSksKSkpKSwpKSkpKSksKSkpKSkpKSkpKSwpKSwpLCwpKSksKSwsLCwpLP/AABEIAL0BCwMBIgACEQEDEQH/xAAcAAACAwEBAQEAAAAAAAAAAAADBAIFBgcBAAj/xAA9EAACAQIEBAQDBgMHBQEAAAABAgADEQQSITEFQVFhBiJxgRORsQcyocHR8CNCUhQzYpKi4fEVY3JzgzT/xAAaAQADAQEBAQAAAAAAAAAAAAACAwQBAAUG/8QAIxEAAgICAgICAwEAAAAAAAAAAAECEQMhEjEEQSJREzJxQv/aAAwDAQACEQMRAD8A1yCNUxAUxGqSz5mR6ozQSPUki1BY9TESxcgqrJ2nyiemahVkLSDsBqZ5isQEUsxsBOfcd8bMxZV8qai43MJKxkI2aPi/i2lRB1zMP5V39+kyuI+0xhoKa+95jsbxG5vf3ldWxN+XvKYYvsNpI3tD7SmB86DfYafIzR8H8VUcT5UPn3NM6NbqBzE4pXxN/aL0eJOjBlYqym4ZTYg+sb+BNaB5UfogmL1VmX8GeMhiqeSoyiupsRt8QcmA69R+s0rVZO4uLphp2LOIB0jTQLrCOFmSL1FjrLF6iQ0wRGqsTqJLGokWqLGJmCDiAdI6yQLpDTMoSZZArGnSBZYVnACsgRDESJE2zhdhBMIywgWE1GACJAiFYSBE0wERIkQhkTNOAsJCEaDnGHZaQjlJYrTjdGeTIoHaAjlIROkY5RMUxUgwnpngnxM1CzIeNuIlcqA8rkDqdBObcQqb/TrNd4rxubEOR/Kco9gB+sx9fzMb8zYeg3MfjRUtRSKfEA7z3DXcEXFxrYjUganLG8XhgBcXbMcqqB94+3vLjgXgCs7Co/kXfKBr2vfaU80lsW1sxbUSzkJqOtoHFYcqddfQaTsS+FKFFdEFzqSdf2JnuO8KT+mdHyFfR347OZNWym6kgjYgm4PUHlN9wD7T3ChcQoYAWzrcPp15MflMdxjAZTcDQ8+nrKhSRqJXxjkQh3Fn6IwnEEqrmpsGBF9DyO0KxnCOEeIauHYMh29bHsRznQuDfaCKgU1UChmy51Y2B7qdbSWeFx6GqaZsjIMsj/aF3zD5ifFwed/xiQwNRIpWSOuYq4ho4UdIF0jbQTiGgRJ0i9RY88WqrDRwoRPIRlgmhHAngWhmME8JGAjIEQhkSZpgFpAwjQZmmAjIGEMhaccdmpRylE6YjdMzyZDmNJHaMQpmOUWimAxi8iWnsg50nAUct8bqErOedwbe0x+I4gWOu1tbc+02/wBo2H8/xOVwh9cuYfhOeVNydrbSzGtD2zpHgDh9NqxqsAVpooW+2dgMxA7AETb4+otvKJzTwBxjymnrfkeR3/WbPHcXo0aeatVCjpe5J7Dcxck7oFrdg8Q9/wB6TKeJuLJSW7W10UcyewkqvjalVayI4HJmAUn2vKTxrw6pUanUP3WUWb1hQhTqQf8ADM1cU1Q+ewB2W31lRiUCZkOx8ynp2mhw/BQvmZrmVHHKV/aXY5LlS6FTWrKRWtpyjuDqW2iDHWfCoRrLXG0Sp0bDD4/yjX5GP4TiJGzEHsZkMHiyBt7jWXnCz8SoiA/eIEgyQ4lUJJmuwHFaumpPqLy3XGG2olhhOCoihUGg59e5hn4T2vJHMY6Kr+0A858WjNTgvewG5JsBMbxTxDSViqM7f40OUX947HcgJUjR1O0A0z2F8TN1FRe5AYSypcdpNzt1vy9o2mjBthAVFjIIIuNR1Gog2SacIsINhGaqwBE0wC0gYUwZEJGAiJAiFMiwmmC7SFoZlg7TTjsqRmnFEMaQzyGODpGqTRWnDo0WwGN5pCq0iHg6r8phhjPtHpD4Qa+txcddwD+JHvOV4pwMwGt7fKdux3DUqBviXcsCAqXsB+vczkfinw5Uw7sdct7g6bfkZXgkumG1rQDw5xT4Vax/mI30sdpf8Q4JWqOXy5u7MdPSYfEYtqhNT+YWLEdb2zTc+HvGeamBUtmGh79DG5INfJBQl6PfC3ht1xHxKwvl1C8vS01GLoiorUiLg3t2J6SuocaBJ6201iWP4y1OnmR0udSHBPytENuTGUZ3il6DFG25X595l+J1NN7+8Y43xWriWL32NgB1PSUddHG89DDjqr7J8k7FGbWTJtAvJ06nKX0SWM025g5T1H5xzDY9gd8rDYjrK6gbNbkYerTvpzGx6wXFPs5SaN94f+0V0Ip1jcbZz+c3NbxvSWlnuGNtBmGvvOF0KlxrvLHBq7eVLk8lW5J9BIcvjRu+iiGR1TLvj/iutiGYfEqLSa38E1cy6dbAX1lA5/d43j8I9Ilan3xuMwbL2NtjK2pV/dhGQSrQMgVarIfHPIyDHvI3j6F2WnDePVaIIVjY8jt7dJueFccSuun3gBmHMH9JzEPLThGO+HUDjS2/cHSBOGrCjKjormLMs9w9cMoI5iEZZMOFWWDIjDLBMsJHASJEiEIkSIRgEiDIhiIMiagTrlOOJEqRjVJp5Mhwyhk1aDBkleACHLT1U6zzDjnBBGBLMbk7KNlHQd+pg0ckV3FqzoCVIW/Mg5fcjWc947h3cMXxCMd8qqSP8xP5TceKWHwszVAAP5L2v+s5fxCmcrMKnUhShAt03jsa2PS1ZjazlWZb9QbSWHxmU3i1a5JPO94OexxTRHdM0+D4vzB+cX4hxEuQu19JVYakW0U6yeIwrj7w1HSJWOKYzm2i+q4AU6f8Mre2rnU37dJS4wJk0OvO/WRp8TIUg6+srKz5oePG72ZOafQrVksMl2t1nvwiYzhcL5h6j6y20StewATX0jrA2BnmLw2Wow94zTo/w/T6TqFtgFXW/XedI+y/hakVKpFzcID0Frn6ic8VdZ0bwDjmpUKxVM2VlYqTbQixseukg8pvjorw9gftC8IMq/GpHy7lL7dSOt5zGoSptczu1Xj9HEU7oST/ADI66j1HMTC+IPD9GoCwXI1yxZRF+Pm4/GQyeNvaME1W8Hmnj6EjoZG89GiUkTJ0qltYLNJoZrNNpwniBVVJvlIGnT0mko1AwuDcTD8P4gVRQRfTe8usBxLL5h906Fb7HtIZRooi7L90gHWFoYgOLg/rJOsBGijLBsIwywbCGjBciRywrLIwgTqKGHpNFVhqbTy2OHA0+pm5t1gFbSEwn3r9IDMLZQFW3SVPFuLhENiAepNon4r46aNEhfvnQdu85/iMXWxAPm2HO+p6ToxsZCF7JcRxNTFVMlIEkAtmsSbDc+kzPFMy5lzXta/795svDoNGhWxBG4UXNvu639r2mDxVZmLEn7xJJ9Te0qxLf8Nm/RTssCV1jLjW08rUMpA521l6ZI0XnhLhnxX0W+W9z76ToOI8KUnp9GttyPr0mT8HkrTzA21/d5ssE+fX4liN0/e88/LJuTLFjaimYTjvgw0zcLdeq/mJQNwoch8512pVGx19ZT8Q4RSfWwB7Qo5pLVg8IvtHO14YIejw4chrLvFYFVNhrCYKgMyW3LD2F9fzjY5GwZQSRmuNUfOp6r9JKgn8P2j3iNPPp/U4/wBRgaCfwz6T1VtWeU9OhLCUQXAJtqBc7DUaztfBMHQo0RSQAqT52Njnbnr0nEqTazf+CcamQls2dSRdj5T0t3Anm+XF1ZdgrotqHh34TPkcClrZWuSNeRme43QJVkB30v2mj4hxOw3mZxeKvJI3dllaOd/9PqNUKqhJ1NgL2A5+kFicK1M2dSD3mqWllFRtbM1tOgP6mVHG3GQLzvcDoNjPUhmcpJURSxJKylhEgrwlPeUMQi8wFUfC16kfnGsJV3HIypwlS+Yeh/KM0a1jJ5IYmXWHxpRtNOn6S+wuPD9j0mULZh33HrPcDi2Jve0TKNDouzYsIFxAYDG5vK2/XrGnEE5gGEhCsIK0IE6PmhabxQNCo885ocOFo3RGVbmI4drsBD8Rr5UMVL6OMP4wx/xKtuSyqTFhLAf039ySf0kOL17sxlDWxpFjztaPhC0UqXBFnjuOl6fwtgt7AbEEk6/OZ+q159VrXg0a5tKoQ4k0pWwdOgTcw5wOhO5hqNHXTtLWhQ0mSyUHjxWH4CCiW95cU8WynMpII2YHUSpQZZP+0SVu3ZfFJKjQUfEN2/jAHv8ADH421mgw+Fo1kzKiN2DEj8NpzqpiO8XpY+rh3+JSdlBO6nYnkRtaNjvsly463E6Zi+H4VlKthlT/ABIWUj8Zha6LTxDZL5VJC662t1lhhfHTstqwDabgAflKXHcSBJYC3O3aNSol7KjFefMf+7UH4g/nJKlkPpIUWvTHX4jE+4WGxByoT2M9aH6o86f7MoaLeaarwkFanUudRU1XbcCxBG2xmRwnXtGcDimQM6NY3+fqJPmx840h+KfGVm6x+JzSmxNS0zj+KqnMA/ORbxBm+8LdwbyNePNFn5ossa2M1ta/aVWLolzc/wDAGwj+HZXFwQYT+zX0AhRlwZjXJGcbBmEpYQ/neX68HZv5TbmSNBF+J2Rci78zKFlcieUEiswpsbx6pYi4iSSaPCAGqNW08qVirX7yG47zyo+99jb2g1YSdF3w/Gg2H7E0tN7gTAYSrla19ptOG1syCJcaY67GHgoRpCcCzbo8KHiVOpC/EkEtFEVbodwte1S3YwHHcb5CL6wOHrWcHsZXcaxF7yftjpQSlRluJN5WPYzMtUuJouLGyN6H6TMUmvPQwrQjK9nl4xw8jOAecC62Mgbg3HrHNWqFJ07NDTpAaQqVMp6iL4etnUMPcSbNpJGvs9BPVobZr6iAdoOjVtvtGHQW7Qaphp2KNUEimIynTW+4OxEhXpkRe8YlYtyoeNNbZk25p0iNbFXuslTqlTcfLrAV7E3EZHvYmaXaGKX93/8AQ/QSXGGtSb0tIUT5KfeoZDxI/lt1YfgJ6sf1R48tyZVYNfIzdLfWebUSepk10w792AkG/uF9z+M40piZJpCEecMR9SrFTcG07d4e8PJTwVPEYgrTL01c9bNqNTtcEaDrOIKtzOz49n/6bldi3np01vyRAtl/0yXyEnQ3G2rKbxRxpbhKIsuUEEjrztzMxOJS5JJv1J5y247U/jEdAqj2RZVO2kyCo5uxcCRJsZB3s0k5jQAxq21E8rVAy6ekATpCEeT8ZxxLLlyn2mi4Bjx9w+x/KUFbUDsfqLxmkumZdCNfW2touQ2L0bQmeXi2DxWdFYcx+POEzRaNZq6dSfGvqPnAVH8sB8bzHtYTzcn0ejgjqxjEYqwuOWvtK3F40ORDYh9/SUD4jUg7iDBWFl1sBxip5W9DM3QlxxSv5T+95U0Byl2JVEhybY1lvBPSh/hz0oYdg0QwFfI3Y7/rLt6dxpsZULS7S7wmGdaYLIwU/dYqQD6ROX7H4Zf5YgxtpDUcRaSxdOIlrQUuSGXxY8xBEQrJYzwYi0kMV7wlFo1yTBrBPGsy77ROpuYcewJdDiDSgOrE/Nol4hqXcD1P0jt/NSH9IB9zKnjDXrEDlpPTWkeO3ciddQuF13LX/KLY7y0wvRQPeTxNTOadJdQti3z1gOKVN5pnsqhCQcnOYxE6A8w9R9Z2nin/AOEf+2/4N/tOLUzYzsVapmwDkf1I3pfIfzMmz9odAxvHcODVcjqLf5RKGpNFxnV/LsUpm/c01v8AjeZ3FIb8vS8yJjEqp1kgYKqpvPKdQg2MdVoAMZ6zXsPYQDvf05CSRra8+U2jrG2bysR/Uo/KP4NdIlhkvZfcy2RZPkfodBexvw/UOV1P8rfX/iWmaVPD3HxKoGxIPvbX6x7NOoxmrZtPeVQxV3b1vGatW0pKdS1UgzzJrZ6mJ1EtKlTT1mf4uSr36y5qv9IjxjDZqZI5azMbqQWVco6M7iq159hk1gQusdw1PS8uekecthwkf4bwx67hKaknckDYdTAYekTy35TpPgvgZo0yzizPbQ8lG1/mYic6QdAOA+DUpWeoA78gdVXvbYmWvGuGirSZbajVT3G0twkiVkrk27ORyPFUSLg8uUqcRStN54x4WFcVV2fRvUc/eZKuojoSKH8lZRu0F8WN4nD9JXVJXHYh6GVxMItUHTrK0tD4M3cet/lGRhsCU6Ralv4o7afKU/EHtUZvxjlOsTUJ9pU8QrlmsOthLTzkOcFT79Q+g9IlxFtvnLagoWjb2lHj6l2t0mmrsVk7yNp6ZgxEgZ1LwniVq4NqZN2ekQL8npnTSctWaHwlxv4FTKfusRbs36HaJyxtBxdFxxLFBguliFykdCun0tM3jNTeaXxFhgS2XcEMDyIPL8RMwzHW417xcDZCbnrAuevtD1lgbcjHxAZDPJ0luRBbGXPDaNhnI05frOnLirOguTGcLRCC7bw6OTrF6mZ210UfMxymRpIn9lSPMJUsT1JJ+X/MdXHLzIB6EynNXze7fWMk31tf2jRJs3TMLSnxCFamo1lys8xmFzr3GxkUkXRlWitonM0cq1AFN+kr6blAfxilfEM2+g6RKhbHvJSK58J5yBtePfD00E9p0ydppPDXAmeor1BZVIIDbsRr8o6UtElGp4DwBKNNLqC9gSSNmIube8v0ioeMU2kjdnBhPCJ8DPi0GzBDinDxWpsjcxv0PIic6x3DWotlqLbo26n0/SdQYyv4jgFqKVdQyncEfvXvDiw4TcTmOICsLED1AtKbFcPJ2U26xni1M06joL2ViBc9DFafESNG+csgmtoKUoy7KyvhSIXhq2LMeSmPVqwYbxGvWsn/AJfQSvE23skzJJaFnxOUHqYrQGubptPm1956h1CiVEiVDfxGyE8r/wC8qibkk+stMecqhPnKwCcFFECJ7PTIzTQiLCKJFRpJ094thI02Ex/xaKhjdk8jdSp+6fqPYSvrAHytuCReLYGrlbsfKfQ/72PtGsWPNrz+o0P5H3iq2ExCrQgTRhze9hqegj1HglQjM9lHff5QroGisphQbsI1SxA5A26cozicIqoSBcDdjv6xEYgcvwgv5DY6Gmrk7mwkVxXS/cmJPUhA2gHe5mKB0pDJfzHtpCriiBaKu256xN8drD42L5UdTVowhiStGaRnnstJvgkbUj5G09o8Hpf0X9STCosOpi2aM4TCoBYIot0USxo2ESw5jaGKZw6jw1N4ohk1aLOLBak+zxVHks06gaCNUkGa8Hmnl4Rhz37QOHLSqCqD/eXuttittb97iYirVBnUPtBoA0UJ3DkA9mGv0E5hiKIluF2gJNgAxJAB3+kjiTc9hoPQRnDYcZC3MnL6DnE8adco9JfBUTTdgL8/YfmY1wnD3bMdh9Ymw19NBLmkuSlcdLxqFMq+IVM1Qnpp8opeFfY/OAEwNHhnqie2kkWa2bQQDSe0xrPpKmIphIIsvsDws4imal7BCofrmKm2nQhd+0oBHOG496TAqxFyuZQdGsbgMOcBhmgoYEU/up7kbxTF1GY3Yk9tgPaazGrcBuoB/CZrGLrI+bbKFBJCgAZSp2YEGZSrdSVJ2JHympWUHGUtWbvY/MSvx3tonzr2K02jlLrE6O8cvpHzFRPMTW8sT+HCVzcyIM1aRnZ/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8" name="Rectângulo 8"/>
          <p:cNvSpPr/>
          <p:nvPr/>
        </p:nvSpPr>
        <p:spPr>
          <a:xfrm rot="21261131">
            <a:off x="287195" y="1687922"/>
            <a:ext cx="8732112" cy="3170099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defRPr/>
            </a:pP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“Sim” de Deus Pai, em Jesus, significa o Amor Infinito, que supera todo o nosso mal e é capaz de perdoar sempre…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 porque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“Ele faz tudo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Novo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” em todo o tempo…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 Sua Omnipotência está sempre ao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serviço do Amor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! …</a:t>
            </a:r>
            <a:endParaRPr lang="pt-PT" sz="35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288" y="2203450"/>
            <a:ext cx="4329112" cy="3097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723546" y="836711"/>
            <a:ext cx="1872000" cy="115200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496946" y="1669831"/>
            <a:ext cx="7132662" cy="433965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JUNTOS COMO IRMÃOS,</a:t>
            </a:r>
          </a:p>
          <a:p>
            <a:pPr lvl="1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MEMBROS DUMA IGREJA,</a:t>
            </a:r>
          </a:p>
          <a:p>
            <a:pPr lvl="1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VAMOS CAMINHANDO</a:t>
            </a:r>
          </a:p>
          <a:p>
            <a:pPr lvl="1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AO ENCONTRO DO SENHOR!</a:t>
            </a:r>
          </a:p>
          <a:p>
            <a:pPr lvl="1"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5"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No longo caminhar, </a:t>
            </a:r>
          </a:p>
          <a:p>
            <a:pPr lvl="5"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pelo deserto, pela dor,</a:t>
            </a:r>
          </a:p>
          <a:p>
            <a:pPr lvl="5"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não podemos avançar </a:t>
            </a:r>
          </a:p>
          <a:p>
            <a:pPr lvl="5"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sem a ajuda do Senhor.</a:t>
            </a:r>
          </a:p>
          <a:p>
            <a:pPr lvl="1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</p:txBody>
      </p:sp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 rot="19706937">
            <a:off x="411005" y="910784"/>
            <a:ext cx="2178684" cy="4708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0781" y="6021909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79279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2123728" y="5805264"/>
            <a:ext cx="6638686" cy="5760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  <a:cs typeface="+mn-cs"/>
              </a:rPr>
              <a:t>SALVAI, SENHOR, A MINHA ALMA,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  <a:cs typeface="+mn-cs"/>
              </a:rPr>
              <a:t>POIS CONTRA VÓS EU PEQUEI !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84213" y="1096963"/>
            <a:ext cx="8208962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“Eis o que diz o Senhor: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vos lembreis mais dos acontecimentos passados,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presteis atenção às coisas antigas.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vou realizar uma coisa nova,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já começa a aparecer; não o vedes?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Vou abrir um caminho no deserto,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fazer brotar rios na terra árida.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povo que formei para Mim proclamará os meus louvores. Mas tu não Me chamaste, Jacob,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te preocupaste comigo, Israel.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 contrário, obrigaste-Me a suportar os teus pecados,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cansaste-Me com as tuas iniquidades.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Sou Eu, sou Eu que, em atenção a Mim,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tenho de apagar as tuas transgressões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mais recordar as tuas faltas»”.    (Is 43)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907704" y="856092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20479669">
            <a:off x="494878" y="5933445"/>
            <a:ext cx="1485984" cy="319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79425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4519" name="Seta para baixo 10"/>
          <p:cNvSpPr>
            <a:spLocks noChangeArrowheads="1"/>
          </p:cNvSpPr>
          <p:nvPr/>
        </p:nvSpPr>
        <p:spPr bwMode="auto">
          <a:xfrm rot="-1879668">
            <a:off x="7089317" y="6116801"/>
            <a:ext cx="230187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/>
          </a:p>
        </p:txBody>
      </p:sp>
      <p:sp>
        <p:nvSpPr>
          <p:cNvPr id="2" name="Rectângulo 1"/>
          <p:cNvSpPr/>
          <p:nvPr/>
        </p:nvSpPr>
        <p:spPr>
          <a:xfrm>
            <a:off x="827088" y="1250950"/>
            <a:ext cx="7632700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é testemunha fiel de que a nossa linguagem convosco não é sim e não.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Filho de Deus, Jesus Cristo,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nós pregámos entre vós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– eu, Silvano e Timóteo –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foi sim e não, mas foi sempre um sim.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Todas as promessas de Deus são um sim em seu Filho. É por Ele que nós dizemos ‘Ámen’ a Deus para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sua glória. Quem nos confirma em Cristo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– a nós e a vós – é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Ele que nos concedeu a unção,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marcou com o seu sinal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imprimiu em nossos corações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penhor do Espírito”.       (2 Cor 1)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63688" y="908720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707904" y="6093296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17762</TotalTime>
  <Words>1789</Words>
  <Application>Microsoft Office PowerPoint</Application>
  <PresentationFormat>Apresentação no Ecrã (4:3)</PresentationFormat>
  <Paragraphs>304</Paragraphs>
  <Slides>28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28</vt:i4>
      </vt:variant>
    </vt:vector>
  </HeadingPairs>
  <TitlesOfParts>
    <vt:vector size="42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7_Modelo de apresentação predefinido</vt:lpstr>
      <vt:lpstr>8_Modelo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1300</cp:revision>
  <dcterms:created xsi:type="dcterms:W3CDTF">2006-05-02T09:35:59Z</dcterms:created>
  <dcterms:modified xsi:type="dcterms:W3CDTF">2015-01-14T10:45:07Z</dcterms:modified>
</cp:coreProperties>
</file>