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2502" r:id="rId5"/>
    <p:sldMasterId id="2147492515" r:id="rId6"/>
    <p:sldMasterId id="2147492528" r:id="rId7"/>
  </p:sldMasterIdLst>
  <p:notesMasterIdLst>
    <p:notesMasterId r:id="rId36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94" r:id="rId14"/>
    <p:sldId id="387" r:id="rId15"/>
    <p:sldId id="363" r:id="rId16"/>
    <p:sldId id="392" r:id="rId17"/>
    <p:sldId id="374" r:id="rId18"/>
    <p:sldId id="377" r:id="rId19"/>
    <p:sldId id="307" r:id="rId20"/>
    <p:sldId id="335" r:id="rId21"/>
    <p:sldId id="395" r:id="rId22"/>
    <p:sldId id="342" r:id="rId23"/>
    <p:sldId id="383" r:id="rId24"/>
    <p:sldId id="384" r:id="rId25"/>
    <p:sldId id="396" r:id="rId26"/>
    <p:sldId id="397" r:id="rId27"/>
    <p:sldId id="398" r:id="rId28"/>
    <p:sldId id="385" r:id="rId29"/>
    <p:sldId id="399" r:id="rId30"/>
    <p:sldId id="345" r:id="rId31"/>
    <p:sldId id="378" r:id="rId32"/>
    <p:sldId id="391" r:id="rId33"/>
    <p:sldId id="296" r:id="rId34"/>
    <p:sldId id="393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EBAD5A-2127-4A51-80B2-F8DE03E7B2C5}" type="datetimeFigureOut">
              <a:rPr lang="pt-PT"/>
              <a:pPr>
                <a:defRPr/>
              </a:pPr>
              <a:t>09/01/2015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663078-0031-4DE2-B0A7-47D9178C58D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16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367A055-B9FE-403E-BF89-101411922AA8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917013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4CFEAD-7C95-4ADD-B99B-7A72DA58ABE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1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EC765DD-BF5F-44C9-BC6F-95206A953B97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548277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A74520-24E0-4F0A-9C17-D273643B034B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01419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4233535-7362-49C4-92F2-9AB6E5C398B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030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E8A02D-EE93-4B11-81B4-D73DE28C497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409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66AD459-93E1-433D-9BB4-9F1AF0BFB0B8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079660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4CFEAD-7C95-4ADD-B99B-7A72DA58ABE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99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8F4A0-E9AE-4470-B480-F30B9E1593C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62307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D9E456-AA94-4B91-AB44-C5203F3C1C9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501156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E0874-2514-4859-9825-DE2D3E738BD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689181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122C55-5306-43DD-B6BA-8A01C3CD67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1682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E975A-2BD9-45C0-AEC0-99D2E6B021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69529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16B5E-8B52-4E1D-B858-50A6DD655B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578741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7E6FB-E3F6-4A0F-828C-D79D5D7651D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7520105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92A87-1C9E-4C7C-A55F-87479073AD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5968219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5FA13-2DCC-4DE2-AAA5-638328497A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81175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4B1F2-AB54-435D-8133-A970B266ABC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608983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64EA6-1178-400D-9EC0-3AB13C68FF5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39582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79C44-06C5-45AF-A36B-023AB0D6B2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1910588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93824-C8CA-412C-B5CE-C35AE3F2E1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9435504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B2233-0723-4F87-B921-8FA4A812F41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6909610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926B6-B091-4A22-9C11-FFDB687D1C7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6792685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EFA7B-E783-4323-80F8-83D87A37938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880454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6E2A3-9DCA-4891-8F27-C86A5482C8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283623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F3278-5513-4097-A522-17728FD0DE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68189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8FDEF-07EE-464B-AE6C-C96AAAAC3B9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3040533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95BA6-AE13-44C0-8FB7-8D01541905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6978624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BCFE5-F377-4250-92B9-63AE2C8C2B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2099117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4311D-C711-415C-88C4-675B8F513C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72597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92862-B7D0-4C20-8D73-55B884485D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760065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D77C8-8E88-45F9-B282-6AB45D27FC8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0463610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8F8E8-F966-4186-B4C3-B8537342EA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8753122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71028-3A83-419B-AEDA-AFC6D922C3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2848334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35052-F8FB-47A4-B5E5-E27B814A5EA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779786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31E5F-BB62-486D-9725-DFE1828200B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1980916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60436-EF81-41D9-9C6A-C9D320469F5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0722382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BC204-98B6-4B2E-9C1B-0C7B68C94E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716218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D1CE2-BC7D-47C3-8B99-3F4318C7B3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06757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1980C-1802-448A-840C-C1F90B6E6B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209236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32D-D142-41AF-AE1D-14BE5A3811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2635418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AA25C2-A2DF-4FBB-BF5A-7A548E0777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8958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CD1B3-DCFE-4801-8E3C-D797E04766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332468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27900-1E94-49E9-BBBF-2CEE20B998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064318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4B53D-6C20-40E6-AA10-74B9D210A13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914909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9319C-FDCC-467A-A193-8F91BEB03B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7295100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F9163-3B99-48B3-9713-6032A2165EE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8193716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38DE0-A859-4D17-BFD1-B3721BBDF7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5110377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4CABB-CF44-4FBD-90EA-A4B26F9F08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045156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25A8F-CD2F-4297-963F-BC41740151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6083804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12237-7400-4C75-A931-DE46A00EA21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176971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474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20A87-C3A4-4C92-83CF-264EB23782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630429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868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7421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56236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9761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831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12914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37717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26402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407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2374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134882-BFB7-4D87-9BE2-DC8F4868194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019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49721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0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9033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50653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9013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6123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7835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8754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0120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30454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01156-2B1C-4DEC-AC95-2A0FADE0D84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8308926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5070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83110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12297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68621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061730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373116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08080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19398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808889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81933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12815F-26FC-4422-92DC-7D12FDA37A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847397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970567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08532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30915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930713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725156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9D646F-9264-4783-9D6A-1D49A0C70A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841021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A38C6B2A-1018-4934-BAC3-F65FD1E5E7D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52" r:id="rId1"/>
    <p:sldLayoutId id="2147492430" r:id="rId2"/>
    <p:sldLayoutId id="2147492431" r:id="rId3"/>
    <p:sldLayoutId id="2147492432" r:id="rId4"/>
    <p:sldLayoutId id="2147492433" r:id="rId5"/>
    <p:sldLayoutId id="2147492434" r:id="rId6"/>
    <p:sldLayoutId id="2147492435" r:id="rId7"/>
    <p:sldLayoutId id="2147492436" r:id="rId8"/>
    <p:sldLayoutId id="2147492437" r:id="rId9"/>
    <p:sldLayoutId id="2147492438" r:id="rId10"/>
    <p:sldLayoutId id="2147492439" r:id="rId11"/>
    <p:sldLayoutId id="21474924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4FE03F4-EC57-4D53-B89D-7FA54459AD4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65" r:id="rId1"/>
    <p:sldLayoutId id="2147492466" r:id="rId2"/>
    <p:sldLayoutId id="2147492467" r:id="rId3"/>
    <p:sldLayoutId id="2147492468" r:id="rId4"/>
    <p:sldLayoutId id="2147492469" r:id="rId5"/>
    <p:sldLayoutId id="2147492470" r:id="rId6"/>
    <p:sldLayoutId id="2147492471" r:id="rId7"/>
    <p:sldLayoutId id="2147492472" r:id="rId8"/>
    <p:sldLayoutId id="2147492473" r:id="rId9"/>
    <p:sldLayoutId id="2147492474" r:id="rId10"/>
    <p:sldLayoutId id="2147492475" r:id="rId11"/>
    <p:sldLayoutId id="21474924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34CEB41-5FB9-40AC-B02D-7D0BD7237A8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77" r:id="rId1"/>
    <p:sldLayoutId id="2147492478" r:id="rId2"/>
    <p:sldLayoutId id="2147492479" r:id="rId3"/>
    <p:sldLayoutId id="2147492480" r:id="rId4"/>
    <p:sldLayoutId id="2147492481" r:id="rId5"/>
    <p:sldLayoutId id="2147492482" r:id="rId6"/>
    <p:sldLayoutId id="2147492483" r:id="rId7"/>
    <p:sldLayoutId id="2147492484" r:id="rId8"/>
    <p:sldLayoutId id="2147492485" r:id="rId9"/>
    <p:sldLayoutId id="2147492486" r:id="rId10"/>
    <p:sldLayoutId id="2147492487" r:id="rId11"/>
    <p:sldLayoutId id="21474924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76B214D4-7B31-4B69-9AE1-32A4CEB8FCC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489" r:id="rId1"/>
    <p:sldLayoutId id="2147492490" r:id="rId2"/>
    <p:sldLayoutId id="2147492491" r:id="rId3"/>
    <p:sldLayoutId id="2147492492" r:id="rId4"/>
    <p:sldLayoutId id="2147492493" r:id="rId5"/>
    <p:sldLayoutId id="2147492494" r:id="rId6"/>
    <p:sldLayoutId id="2147492495" r:id="rId7"/>
    <p:sldLayoutId id="2147492496" r:id="rId8"/>
    <p:sldLayoutId id="2147492497" r:id="rId9"/>
    <p:sldLayoutId id="2147492498" r:id="rId10"/>
    <p:sldLayoutId id="2147492499" r:id="rId11"/>
    <p:sldLayoutId id="21474925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74560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503" r:id="rId1"/>
    <p:sldLayoutId id="2147492504" r:id="rId2"/>
    <p:sldLayoutId id="2147492505" r:id="rId3"/>
    <p:sldLayoutId id="2147492506" r:id="rId4"/>
    <p:sldLayoutId id="2147492507" r:id="rId5"/>
    <p:sldLayoutId id="2147492508" r:id="rId6"/>
    <p:sldLayoutId id="2147492509" r:id="rId7"/>
    <p:sldLayoutId id="2147492510" r:id="rId8"/>
    <p:sldLayoutId id="2147492511" r:id="rId9"/>
    <p:sldLayoutId id="2147492512" r:id="rId10"/>
    <p:sldLayoutId id="2147492513" r:id="rId11"/>
    <p:sldLayoutId id="21474925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97721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516" r:id="rId1"/>
    <p:sldLayoutId id="2147492517" r:id="rId2"/>
    <p:sldLayoutId id="2147492518" r:id="rId3"/>
    <p:sldLayoutId id="2147492519" r:id="rId4"/>
    <p:sldLayoutId id="2147492520" r:id="rId5"/>
    <p:sldLayoutId id="2147492521" r:id="rId6"/>
    <p:sldLayoutId id="2147492522" r:id="rId7"/>
    <p:sldLayoutId id="2147492523" r:id="rId8"/>
    <p:sldLayoutId id="2147492524" r:id="rId9"/>
    <p:sldLayoutId id="2147492525" r:id="rId10"/>
    <p:sldLayoutId id="2147492526" r:id="rId11"/>
    <p:sldLayoutId id="21474925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78769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529" r:id="rId1"/>
    <p:sldLayoutId id="2147492530" r:id="rId2"/>
    <p:sldLayoutId id="2147492531" r:id="rId3"/>
    <p:sldLayoutId id="2147492532" r:id="rId4"/>
    <p:sldLayoutId id="2147492533" r:id="rId5"/>
    <p:sldLayoutId id="2147492534" r:id="rId6"/>
    <p:sldLayoutId id="2147492535" r:id="rId7"/>
    <p:sldLayoutId id="2147492536" r:id="rId8"/>
    <p:sldLayoutId id="2147492537" r:id="rId9"/>
    <p:sldLayoutId id="2147492538" r:id="rId10"/>
    <p:sldLayoutId id="2147492539" r:id="rId11"/>
    <p:sldLayoutId id="21474925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1" name="Seta para baixo 10"/>
          <p:cNvSpPr>
            <a:spLocks noChangeArrowheads="1"/>
          </p:cNvSpPr>
          <p:nvPr/>
        </p:nvSpPr>
        <p:spPr bwMode="auto">
          <a:xfrm rot="-1879668">
            <a:off x="7161324" y="6116800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04888" y="1403350"/>
            <a:ext cx="76708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Cristo fomos constituídos herdeiros,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termos sido predestinados,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os desígnios d’Aquele que tudo realiza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a decisão da sua vontade,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sermos um hino de louvor da sua glória,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que desde o começo esperámos em Cristo.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n’Ele que vós também,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ouvirdes a palavra da verdade,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Evangelho da vossa salvação,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abraçastes a fé e fostes marcados pelo Espírito Santo.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Espírito Santo prometido é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penhor da nossa herança,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redenção do povo que Deus adquiriu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louvor da sua glória”.         (Ef 1)</a:t>
            </a:r>
          </a:p>
        </p:txBody>
      </p:sp>
      <p:pic>
        <p:nvPicPr>
          <p:cNvPr id="6759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4911" y="901701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91680" y="95277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3" y="6037828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2" descr="http://images.google.es/url?source=imglanding&amp;ct=img&amp;q=http://www.rosarioperpetuo.com.br/UserFiles/Image/Deus-o-Pai-Eterno.jpg&amp;sa=X&amp;ei=GzAAUKO6BdKzhAeX8-n6Bw&amp;ved=0CAsQ8wc4uwI&amp;usg=AFQjCNHiuns0XfihsdosO12pvZxuD6hn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572" y="1771799"/>
            <a:ext cx="3129631" cy="2894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Picture 10" descr="http://images.google.es/url?source=imglanding&amp;ct=img&amp;q=http://1.bp.blogspot.com/-swPvfsdzMKM/Tb1siUq8VJI/AAAAAAAACrY/W8v7FWcz_WY/s1600/Jesus+Cristo+e+os+judeus+1.jpg&amp;sa=X&amp;ei=Ey8AUISgBYeEhQfsibjyBw&amp;ved=0CAsQ8wc4Fg&amp;usg=AFQjCNHms7F26-ud4Kgt1VgRylD39qKb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50" y="2781300"/>
            <a:ext cx="2663825" cy="3340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8795" y="1771799"/>
            <a:ext cx="7667625" cy="4681537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Deus, Pai de Nosso Senhor </a:t>
            </a: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Jesus </a:t>
            </a: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Cristo,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ilumine os olhos do </a:t>
            </a:r>
            <a:endParaRPr lang="pt-PT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nosso </a:t>
            </a: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coração,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sabermos </a:t>
            </a:r>
            <a:endParaRPr lang="pt-PT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a </a:t>
            </a: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esperança </a:t>
            </a:r>
            <a:endParaRPr lang="pt-PT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fomos </a:t>
            </a: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chamados.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8618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196975"/>
            <a:ext cx="84248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chamou os doze Apóstolos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enviá-los dois a dois.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Deu-lhes poder sobre os espíritos impuros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ordenou-lhes que nada levassem para o caminho,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não ser o bastão: nem pão, nem alforge, nem dinheiro;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fossem calçados com sandálias,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levassem duas túnicas.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também: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«Quando entrardes em alguma casa,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ficai nela até partirdes dali.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não fordes recebidos em alguma localidade,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os habitantes não vos ouvirem, ao sair de lá, sacudi o pó dos vossos pés como testemunho contra eles».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Apóstolos partiram e pregaram o arrependimento,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expulsaram muitos demónios, ungiram com óleo muitos doentes e curaram-nos”.                                              (Mc 6)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06600"/>
            <a:ext cx="8497887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ao Senhor, que nos escolhe, nos chama e nos envia com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missão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anunciarmos o Evangelho . 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este mundo, ao qual somos enviados, e para os evangelizadores, pedimos agora:</a:t>
            </a:r>
          </a:p>
          <a:p>
            <a:pPr lvl="2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Luz e a Força do Espírito, para todos os governantes...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 Espírito de Fortaleza, para afrontar as perseguições...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Fidelidade do Espírito, nos tempos mais difíceis...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 Espírito de Amor, para quem sofre no corpo e na alma…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619250" y="5300663"/>
            <a:ext cx="66976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PARA QUE SAIBAMOS SER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MENSAGEIROS DO REINO 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8782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1052513"/>
            <a:ext cx="2647950" cy="2998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1" name="Picture 12" descr="http://images.google.es/url?source=imglanding&amp;ct=img&amp;q=http://s03.grupoeldia.com/eldiaes/imagenes/2010/11/07/1289114512859x.jpg&amp;sa=X&amp;ei=SjIAUMDCMYa2hQe_xpDyBw&amp;ved=0CAwQ8wc4mQI&amp;usg=AFQjCNHkauvcyN5gU0Mi__apfilqs_-N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3861048"/>
            <a:ext cx="2929443" cy="2635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09600" y="1140002"/>
            <a:ext cx="2036763" cy="74205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31850" y="2487613"/>
            <a:ext cx="6908800" cy="3173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IDE POR TODO O MUNDO 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ENSINAI TODOS OS POVOS!</a:t>
            </a:r>
          </a:p>
          <a:p>
            <a:pPr marL="1066800" lvl="1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IDE POR TODO O MUNDO </a:t>
            </a:r>
          </a:p>
          <a:p>
            <a:pPr marL="1066800" lvl="1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ENSINAI TODOS OS POVOS DA TERRA!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Cantai ao Senhor um cântico novo,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cantai ao Senhor terra inteira.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Cantai ao Senhor, bendizei o seu nome!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1978" y="602663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467259">
            <a:off x="403912" y="1110001"/>
            <a:ext cx="2232684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2750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492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6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15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537" y="3473450"/>
            <a:ext cx="6337052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Os Apóstolos foram enviados para pregar a conversão… a Salvação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!...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3ªL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./ 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>
                <a:latin typeface="Arial" panose="020B0604020202020204" pitchFamily="34" charset="0"/>
              </a:rPr>
              <a:t>6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E a “missão” de todo o apóstolo é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anunciar</a:t>
            </a:r>
            <a:r>
              <a:rPr lang="pt-PT" altLang="pt-PT" sz="2200" baseline="0" dirty="0">
                <a:latin typeface="Arial" panose="020B0604020202020204" pitchFamily="34" charset="0"/>
              </a:rPr>
              <a:t> o Bem 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denunciar</a:t>
            </a:r>
            <a:r>
              <a:rPr lang="pt-PT" altLang="pt-PT" sz="2200" baseline="0" dirty="0">
                <a:latin typeface="Arial" panose="020B0604020202020204" pitchFamily="34" charset="0"/>
              </a:rPr>
              <a:t> o M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al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Am 7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Realizou-se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plano</a:t>
            </a:r>
            <a:r>
              <a:rPr lang="pt-PT" altLang="pt-PT" sz="2200" baseline="0" dirty="0">
                <a:latin typeface="Arial" panose="020B0604020202020204" pitchFamily="34" charset="0"/>
              </a:rPr>
              <a:t> de Deus, em Cristo pelo Espírito Santo: a Redenção...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Ef 1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6345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7243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5" y="602750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202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9" descr="http://1.bp.blogspot.com/--1gizTTXDOQ/TbCUTIxy4eI/AAAAAAAAAcI/jri5sXn8qs4/s1600/Ceia%2Bdo%2BSenhor%2BJesus%2BCristo%2B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16113"/>
            <a:ext cx="4791075" cy="388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51830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01675" y="1816100"/>
            <a:ext cx="7254875" cy="4276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FORMAMOS UM SÓ CORPO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CRISTO JESUS.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TODOS NÓS QUE COMUNGAMOS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MESMO SENHOR,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FORMAMOS UM SÓ CORPO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CRISTO JESUS.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Há um só Corpo e um só Espírito;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vós fostes chamados a uma só Esperança.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Há um só Senhor, uma só Fé, um só Batismo;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	um só Deus e Pai, 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que está acima de todos e em todos.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135338" y="5383213"/>
            <a:ext cx="7325094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la-Latn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EIS-ME AQUI, SENHOR! </a:t>
            </a:r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 </a:t>
            </a:r>
            <a:r>
              <a:rPr lang="la-Latn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ENVIA-ME</a:t>
            </a:r>
            <a:r>
              <a:rPr lang="la-Latn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!</a:t>
            </a: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333813" y="1568697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1025" y="2060575"/>
            <a:ext cx="831215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o chamamento, “vocação”, exige uma resposta.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antes de mais, devemos ter os ouvidos bem atentos para descobrir qual o apelo que Deus nos faz.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 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Ele precisa: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dos nossos pés para irmos ao encontro dos irmãos...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dos nossos olhos e ouvidos, para os ver e escutar…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das nossas mãos, para os levantar, ajudar e acarinhar...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do nosso coração e vontade, para os amar e perdoar...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333813" y="1010443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9" descr="http://1.bp.blogspot.com/-I9dFff4Mm4U/Tq8tFptFRlI/AAAAAAAAESk/quntetXQbgA/s1600/jesus%2Benvia%2B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913" y="2852738"/>
            <a:ext cx="5114925" cy="2890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484313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798513" y="1700213"/>
            <a:ext cx="7302500" cy="4837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MANDAI-NOS MENSAGEIROS, SENHOR,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A TERRA INTEIRA!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MANDAI-OS, Ó SENHOR,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O MUNDO CANTARÁ VOSSA GLÓRIA.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ALELUIA!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8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Senhor, Vós os chamais a darem testemunho;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serem como a luz, que brilha sobre os montes.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Depois de conhecerem o Vosso chamamento,</a:t>
            </a:r>
          </a:p>
          <a:p>
            <a:pPr marL="2438400" lvl="4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seguiram na alegria a Vossa voz, Senhor.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6372225" cy="549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6" descr="http://lecturasarztucuman.files.wordpress.com/2011/09/12apostolesdeje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3587750" cy="458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90550" y="2133600"/>
            <a:ext cx="6669088" cy="3221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QUEREMOS SER CONSTRUTORES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DO VOSSO REINO, SENHOR,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ESTENDER AO MUNDO INTEIRO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VOSSA MENSAGEM DE AMOR!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No amor e na alegria,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por toda a parte se veja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todos sois um só corpo,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construindo a mesma Igreja.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oticiascasilda.com.ar/NoticiasCasilda/3af_papa-francisco_323x2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r="10023"/>
          <a:stretch/>
        </p:blipFill>
        <p:spPr bwMode="auto">
          <a:xfrm>
            <a:off x="5838435" y="4137025"/>
            <a:ext cx="2910029" cy="2417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20" descr="https://encrypted-tbn2.google.com/images?q=tbn:ANd9GcTOxUV6JTBTk-EMq9MbtzeC6uzR2uVHYACBPIvBGqRyJEFdTBdc0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442913"/>
            <a:ext cx="2641600" cy="197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8" descr="http://reporterdecristo.com/wp-content/uploads/2011/08/jesus-e-os-apostolos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368300"/>
            <a:ext cx="3173413" cy="2363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2" descr="http://t1.gstatic.com/images?q=tbn:ANd9GcTuF0wVnCUdJHb6ShoC-viCidPGWWZA9l6NEMSgk48fThi9H0cmUGVVGep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813"/>
            <a:ext cx="2592388" cy="259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3765550"/>
            <a:ext cx="2246312" cy="254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3" name="Picture 13" descr="https://encrypted-tbn3.google.com/images?q=tbn:ANd9GcSNSAI34qfWMQnWuKyOWoWi-pmyzV4meUatqUovCIBTqoX0DrMs6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3860800"/>
            <a:ext cx="2460625" cy="2460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3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4" name="AutoShape 15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5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20" name="Rectângulo 8"/>
          <p:cNvSpPr/>
          <p:nvPr/>
        </p:nvSpPr>
        <p:spPr>
          <a:xfrm rot="21261131">
            <a:off x="296807" y="1471967"/>
            <a:ext cx="8683745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Na carta aos Efésios, Paulo resume a missão de Cristo… E nós (como Ele e o profeta Amós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):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será que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estamos sinceramente dispostos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“deixar as nossas coisas”… para «falar de Deus»?...</a:t>
            </a: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4716016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986185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www.noticiascasilda.com.ar/NoticiasCasilda/3af_papa-francisco_323x2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6" r="10023"/>
          <a:stretch/>
        </p:blipFill>
        <p:spPr bwMode="auto">
          <a:xfrm>
            <a:off x="5838435" y="4036220"/>
            <a:ext cx="2910029" cy="2417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8" name="Picture 20" descr="https://encrypted-tbn2.google.com/images?q=tbn:ANd9GcTOxUV6JTBTk-EMq9MbtzeC6uzR2uVHYACBPIvBGqRyJEFdTBdc0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00" y="442913"/>
            <a:ext cx="2641600" cy="197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8" descr="http://reporterdecristo.com/wp-content/uploads/2011/08/jesus-e-os-apostolos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368300"/>
            <a:ext cx="3173413" cy="2363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2" descr="http://t1.gstatic.com/images?q=tbn:ANd9GcTuF0wVnCUdJHb6ShoC-viCidPGWWZA9l6NEMSgk48fThi9H0cmUGVVGep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813"/>
            <a:ext cx="2592388" cy="2592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391" y="3649239"/>
            <a:ext cx="2385700" cy="2700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3" name="Picture 13" descr="https://encrypted-tbn3.google.com/images?q=tbn:ANd9GcSNSAI34qfWMQnWuKyOWoWi-pmyzV4meUatqUovCIBTqoX0DrMs6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3889598"/>
            <a:ext cx="2460625" cy="2460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33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34" name="AutoShape 15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60435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0" name="Rectângulo 8"/>
          <p:cNvSpPr/>
          <p:nvPr/>
        </p:nvSpPr>
        <p:spPr>
          <a:xfrm rot="21261131">
            <a:off x="296807" y="1471967"/>
            <a:ext cx="8683745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Na carta aos Efésios, Paulo resume a missão de Cristo… E nós (como Ele e o profeta Amós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):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será que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estamos sinceramente dispostos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“deixar as nossas coisas”… para «falar de Deus»?...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7" descr="http://images.google.es/url?source=imglanding&amp;ct=img&amp;q=http://3.bp.blogspot.com/-JQeGaCRinfU/TYG4mJzLKcI/AAAAAAAAACE/KfU4oqsiGl0/s1600/lourdes.jpg&amp;sa=X&amp;ei=7ywAUKHhHIqKhQf76cj6Bw&amp;ved=0CAwQ8wc4bA&amp;usg=AFQjCNG25UHd9CTnjoHbiHZZaAuqz1wT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75" y="1844675"/>
            <a:ext cx="4918075" cy="368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701675" y="2862263"/>
            <a:ext cx="7042150" cy="25114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SOMOS A IGREJA DE CRISTO,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AS PEDRAS VIVAS DO TEMPLO DO SENHOR.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BR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Povo em marcha p’ra casa do Pai,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 Cristo amigo, com Cristo irmão,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abre caminhos na fé e na esp’rança,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BR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de mão nas mãos e um só coração.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01675" y="841299"/>
            <a:ext cx="2257133" cy="121954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16045" y="602168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388099" y="929634"/>
            <a:ext cx="2573318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2536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763688" y="5453149"/>
            <a:ext cx="7197277" cy="9281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lnSpc>
                <a:spcPts val="4500"/>
              </a:lnSpc>
              <a:spcAft>
                <a:spcPts val="0"/>
              </a:spcAft>
              <a:defRPr/>
            </a:pPr>
            <a:r>
              <a:rPr lang="pt-BR" sz="3600" cap="all" spc="100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MOSTRAI-NOS O VOSSO AMOR, </a:t>
            </a:r>
          </a:p>
          <a:p>
            <a:pPr>
              <a:lnSpc>
                <a:spcPts val="4500"/>
              </a:lnSpc>
              <a:spcAft>
                <a:spcPts val="0"/>
              </a:spcAft>
              <a:defRPr/>
            </a:pPr>
            <a:r>
              <a:rPr lang="pt-BR" sz="3600" cap="all" spc="100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DAI-NOS A VOSSA SALVAÇÃO.</a:t>
            </a:r>
          </a:p>
          <a:p>
            <a:pPr>
              <a:lnSpc>
                <a:spcPts val="4500"/>
              </a:lnSpc>
              <a:spcAft>
                <a:spcPts val="0"/>
              </a:spcAft>
              <a:defRPr/>
            </a:pPr>
            <a:r>
              <a:rPr lang="pt-BR" sz="3600" cap="all" spc="100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DAI-NOS A VOSSA SALVAÇÃO!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125538" y="1268413"/>
            <a:ext cx="675957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Amasias, sacerdote de Betel, disse a Amós: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«Vai-te daqui, vidente.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Foge para a terra de Judá.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Aí ganharás o pão com as tuas profecias.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continues a profetizar aqui em Betel,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o santuário real, o templo do reino».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Amós respondeu a Amasias: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não era profeta, nem filho de profeta.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pastor de gado e cultivava sicómoros.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o Senhor que me tirou da guarda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rebanho e me disse: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‘Vai profetizar ao meu povo de Israel’»”.   (Am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9713" y="9087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93436">
            <a:off x="294808" y="5710247"/>
            <a:ext cx="1403066" cy="290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58775" y="1196975"/>
            <a:ext cx="8605838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 smtClean="0">
                <a:latin typeface="Arial" charset="0"/>
                <a:cs typeface="Arial" charset="0"/>
              </a:rPr>
              <a:t>“Bendito </a:t>
            </a:r>
            <a:r>
              <a:rPr lang="pt-PT" sz="2000" spc="100" baseline="0" dirty="0">
                <a:latin typeface="Arial" charset="0"/>
                <a:cs typeface="Arial" charset="0"/>
              </a:rPr>
              <a:t>seja Deus, Pai de Nosso Senhor Jesus Cristo,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que do alto dos Céus nos abençoou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com toda a espécie de bênçãos espirituais em Cristo.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N’Ele nos escolheu, antes da criação do mundo,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para sermos santos e irrepreensíveis,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em caridade, na sua presença.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Ele nos predestinou, conforme a benevolência da sua vontade,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a fim de sermos seus filhos adoptivos, por Jesus Cristo,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para louvor da sua glória e da graça que derramou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sobre nós, por seu amado Filho.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N’Ele, pelo seu sangue, temos a redenção e a remissão dos pecados. Segundo a riqueza da sua graça, que Ele nos concedeu em abundância, com plena sabedoria e inteligência,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deu-nos a conhecer o mistério da sua vontade, o desígnio de benevolência n’Ele de antemão estabelecido, para se realizar na plenitude dos tempos: instaurar todas as coisas em Cristo,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tudo o que há nos Céus e na terra.	</a:t>
            </a:r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91313" y="61595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87045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19510</TotalTime>
  <Words>1743</Words>
  <Application>Microsoft Office PowerPoint</Application>
  <PresentationFormat>Apresentação no Ecrã (4:3)</PresentationFormat>
  <Paragraphs>309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1441</cp:revision>
  <dcterms:created xsi:type="dcterms:W3CDTF">2006-05-02T09:35:59Z</dcterms:created>
  <dcterms:modified xsi:type="dcterms:W3CDTF">2015-01-09T09:54:36Z</dcterms:modified>
</cp:coreProperties>
</file>