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6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7913" r:id="rId2"/>
    <p:sldMasterId id="2147487926" r:id="rId3"/>
    <p:sldMasterId id="2147487939" r:id="rId4"/>
    <p:sldMasterId id="2147489805" r:id="rId5"/>
    <p:sldMasterId id="2147489818" r:id="rId6"/>
    <p:sldMasterId id="2147489831" r:id="rId7"/>
  </p:sldMasterIdLst>
  <p:notesMasterIdLst>
    <p:notesMasterId r:id="rId36"/>
  </p:notesMasterIdLst>
  <p:sldIdLst>
    <p:sldId id="372" r:id="rId8"/>
    <p:sldId id="281" r:id="rId9"/>
    <p:sldId id="371" r:id="rId10"/>
    <p:sldId id="353" r:id="rId11"/>
    <p:sldId id="382" r:id="rId12"/>
    <p:sldId id="308" r:id="rId13"/>
    <p:sldId id="388" r:id="rId14"/>
    <p:sldId id="387" r:id="rId15"/>
    <p:sldId id="363" r:id="rId16"/>
    <p:sldId id="374" r:id="rId17"/>
    <p:sldId id="377" r:id="rId18"/>
    <p:sldId id="379" r:id="rId19"/>
    <p:sldId id="307" r:id="rId20"/>
    <p:sldId id="335" r:id="rId21"/>
    <p:sldId id="389" r:id="rId22"/>
    <p:sldId id="342" r:id="rId23"/>
    <p:sldId id="383" r:id="rId24"/>
    <p:sldId id="384" r:id="rId25"/>
    <p:sldId id="390" r:id="rId26"/>
    <p:sldId id="391" r:id="rId27"/>
    <p:sldId id="392" r:id="rId28"/>
    <p:sldId id="385" r:id="rId29"/>
    <p:sldId id="393" r:id="rId30"/>
    <p:sldId id="345" r:id="rId31"/>
    <p:sldId id="378" r:id="rId32"/>
    <p:sldId id="380" r:id="rId33"/>
    <p:sldId id="296" r:id="rId34"/>
    <p:sldId id="394" r:id="rId35"/>
  </p:sldIdLst>
  <p:sldSz cx="9144000" cy="6858000" type="screen4x3"/>
  <p:notesSz cx="6858000" cy="9144000"/>
  <p:defaultTextStyle>
    <a:defPPr>
      <a:defRPr lang="pt-PT"/>
    </a:defPPr>
    <a:lvl1pPr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00"/>
    <a:srgbClr val="99FF33"/>
    <a:srgbClr val="006600"/>
    <a:srgbClr val="996600"/>
    <a:srgbClr val="CC9900"/>
    <a:srgbClr val="FF9900"/>
    <a:srgbClr val="FFFFFF"/>
    <a:srgbClr val="9900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132" autoAdjust="0"/>
    <p:restoredTop sz="94628" autoAdjust="0"/>
  </p:normalViewPr>
  <p:slideViewPr>
    <p:cSldViewPr>
      <p:cViewPr varScale="1">
        <p:scale>
          <a:sx n="97" d="100"/>
          <a:sy n="97" d="100"/>
        </p:scale>
        <p:origin x="96" y="13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slide" Target="slides/slide19.xml"/><Relationship Id="rId39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4.xml"/><Relationship Id="rId34" Type="http://schemas.openxmlformats.org/officeDocument/2006/relationships/slide" Target="slides/slide27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slide" Target="slides/slide18.xml"/><Relationship Id="rId33" Type="http://schemas.openxmlformats.org/officeDocument/2006/relationships/slide" Target="slides/slide26.xml"/><Relationship Id="rId38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29" Type="http://schemas.openxmlformats.org/officeDocument/2006/relationships/slide" Target="slides/slide22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24" Type="http://schemas.openxmlformats.org/officeDocument/2006/relationships/slide" Target="slides/slide17.xml"/><Relationship Id="rId32" Type="http://schemas.openxmlformats.org/officeDocument/2006/relationships/slide" Target="slides/slide25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8.xml"/><Relationship Id="rId23" Type="http://schemas.openxmlformats.org/officeDocument/2006/relationships/slide" Target="slides/slide16.xml"/><Relationship Id="rId28" Type="http://schemas.openxmlformats.org/officeDocument/2006/relationships/slide" Target="slides/slide21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31" Type="http://schemas.openxmlformats.org/officeDocument/2006/relationships/slide" Target="slides/slide24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slide" Target="slides/slide20.xml"/><Relationship Id="rId30" Type="http://schemas.openxmlformats.org/officeDocument/2006/relationships/slide" Target="slides/slide23.xml"/><Relationship Id="rId35" Type="http://schemas.openxmlformats.org/officeDocument/2006/relationships/slide" Target="slides/slide2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91EAA33B-D5FE-4F69-8F57-A1087CEC6C1D}" type="datetimeFigureOut">
              <a:rPr lang="pt-PT"/>
              <a:pPr>
                <a:defRPr/>
              </a:pPr>
              <a:t>11/11/2014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PT" noProof="0" smtClean="0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noProof="0" smtClean="0"/>
              <a:t>Clique para editar os estilos</a:t>
            </a:r>
          </a:p>
          <a:p>
            <a:pPr lvl="1"/>
            <a:r>
              <a:rPr lang="pt-PT" noProof="0" smtClean="0"/>
              <a:t>Segundo nível</a:t>
            </a:r>
          </a:p>
          <a:p>
            <a:pPr lvl="2"/>
            <a:r>
              <a:rPr lang="pt-PT" noProof="0" smtClean="0"/>
              <a:t>Terceiro nível</a:t>
            </a:r>
          </a:p>
          <a:p>
            <a:pPr lvl="3"/>
            <a:r>
              <a:rPr lang="pt-PT" noProof="0" smtClean="0"/>
              <a:t>Quarto nível</a:t>
            </a:r>
          </a:p>
          <a:p>
            <a:pPr lvl="4"/>
            <a:r>
              <a:rPr lang="pt-PT" noProof="0" smtClean="0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186F2611-BE89-4E0B-83C5-F25A18654F4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7916227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4995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  <p:sp>
        <p:nvSpPr>
          <p:cNvPr id="26628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DDFA70BE-3ED5-4016-81EB-9B1FF9CA2432}" type="slidenum">
              <a:rPr lang="pt-PT" sz="1200" smtClean="0"/>
              <a:pPr algn="r" eaLnBrk="1" hangingPunct="1">
                <a:defRPr/>
              </a:pPr>
              <a:t>2</a:t>
            </a:fld>
            <a:endParaRPr lang="pt-PT" sz="1200" smtClean="0"/>
          </a:p>
        </p:txBody>
      </p:sp>
    </p:spTree>
    <p:extLst>
      <p:ext uri="{BB962C8B-B14F-4D97-AF65-F5344CB8AC3E}">
        <p14:creationId xmlns:p14="http://schemas.microsoft.com/office/powerpoint/2010/main" val="38463265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6019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2765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1CF8A3F2-7797-451D-A762-B8F630E30C62}" type="slidenum">
              <a:rPr lang="pt-PT" sz="1200" smtClean="0">
                <a:solidFill>
                  <a:srgbClr val="000000"/>
                </a:solidFill>
              </a:rPr>
              <a:pPr algn="r" eaLnBrk="1" hangingPunct="1">
                <a:defRPr/>
              </a:pPr>
              <a:t>3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54509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704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D633517-3F39-4F02-9656-40A2644A67FB}" type="slidenum">
              <a:rPr lang="pt-PT" smtClean="0"/>
              <a:pPr>
                <a:defRPr/>
              </a:pPr>
              <a:t>4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8490777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806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A186E30-63E4-42D3-8CAF-52F5ECC7DA98}" type="slidenum">
              <a:rPr lang="pt-PT" smtClean="0"/>
              <a:pPr>
                <a:defRPr/>
              </a:pPr>
              <a:t>16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4516952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909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smtClean="0"/>
          </a:p>
        </p:txBody>
      </p:sp>
      <p:sp>
        <p:nvSpPr>
          <p:cNvPr id="29700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85620800-564E-4B49-B2BD-F4518D8FBA75}" type="slidenum">
              <a:rPr lang="pt-PT" sz="1200" smtClean="0">
                <a:solidFill>
                  <a:srgbClr val="000000"/>
                </a:solidFill>
              </a:rPr>
              <a:pPr algn="r" eaLnBrk="1" hangingPunct="1">
                <a:defRPr/>
              </a:pPr>
              <a:t>25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964272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0115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smtClean="0"/>
          </a:p>
        </p:txBody>
      </p:sp>
      <p:sp>
        <p:nvSpPr>
          <p:cNvPr id="29700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B4023151-25DA-42A0-A2E0-DFCC9B5E5885}" type="slidenum">
              <a:rPr lang="pt-PT" sz="1200" smtClean="0">
                <a:solidFill>
                  <a:srgbClr val="000000"/>
                </a:solidFill>
              </a:rPr>
              <a:pPr algn="r" eaLnBrk="1" hangingPunct="1">
                <a:defRPr/>
              </a:pPr>
              <a:t>26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327250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1139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31748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F236A254-7715-475A-B527-715BDBB10672}" type="slidenum">
              <a:rPr lang="pt-PT" sz="1200" smtClean="0"/>
              <a:pPr algn="r" eaLnBrk="1" hangingPunct="1">
                <a:defRPr/>
              </a:pPr>
              <a:t>27</a:t>
            </a:fld>
            <a:endParaRPr lang="pt-PT" sz="1200" smtClean="0"/>
          </a:p>
        </p:txBody>
      </p:sp>
    </p:spTree>
    <p:extLst>
      <p:ext uri="{BB962C8B-B14F-4D97-AF65-F5344CB8AC3E}">
        <p14:creationId xmlns:p14="http://schemas.microsoft.com/office/powerpoint/2010/main" val="133909239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6019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2765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1CF8A3F2-7797-451D-A762-B8F630E30C62}" type="slidenum">
              <a:rPr lang="pt-PT" sz="1200" smtClean="0">
                <a:solidFill>
                  <a:srgbClr val="000000"/>
                </a:solidFill>
              </a:rPr>
              <a:pPr algn="r" eaLnBrk="1" hangingPunct="1">
                <a:defRPr/>
              </a:pPr>
              <a:t>28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52393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/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867524-CA08-4409-8962-8B4ED0BE1D6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9891764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57C5F7-6421-49CD-B528-6609FA42821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47187208"/>
      </p:ext>
    </p:extLst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C4C2A5-1E02-4C7D-885E-8C2CC5C9928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42203689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6F5DC0-2949-4C56-8071-0CC0AB44675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51998313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0E2E4FA-00F3-4F54-9B39-153FFB54877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598153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F354D70-4959-4B5C-85C9-6D29C9625C5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02899214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0474046-AB0B-43AC-A980-D88715F7525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03545057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BE06163-D446-45D1-B4FA-2E3CD07D4DA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26290703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A87195E-E074-4FB4-AC87-C8F3657EDAE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63931619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B77C723-2FD8-47A3-AE3C-AE4CFD30940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93501519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2B783C0-E8B1-4DA2-9B9C-A92E98D9E0A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90791587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A755EB-F91A-427D-AA7D-5ED2CCEC633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552330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99B63C5-6AC8-4D1A-BD58-33F3C4E7298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21825531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1E4E8EE-9170-4367-BB7D-D5B9131D863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12181980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F40DCAF-2B55-4751-8650-2EF5A1C7598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99001014"/>
      </p:ext>
    </p:extLst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33FE5BA-B2B7-4241-A6A1-8FA42EE4C35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11207147"/>
      </p:ext>
    </p:extLst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186716C-9B2E-457A-B630-5E44AFACCB6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35807980"/>
      </p:ext>
    </p:extLst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1C92F1E-CBCC-41A1-8F8F-970941960FE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9314520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6A83B4C-4753-4B2C-BF9C-1D2A0102231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88791498"/>
      </p:ext>
    </p:extLst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86FD47D-43D6-44E1-97A5-DB116FC8843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88826834"/>
      </p:ext>
    </p:extLst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BA35A4D-D7CE-4348-819A-BFE1F20DD08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691691"/>
      </p:ext>
    </p:extLst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708C41B-1842-4F55-980A-A606C6CE6F2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19469429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64F89F-B728-4035-B156-2470EDEE36C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39072533"/>
      </p:ext>
    </p:extLst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5B6F0B9-DA4A-489C-840B-5E5F76ED672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00101757"/>
      </p:ext>
    </p:extLst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91F5B34-0182-4FB1-8609-AC7446E4917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72128915"/>
      </p:ext>
    </p:extLst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A0DDB8D-DC65-4504-8A44-53AB3B5FAA2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41235822"/>
      </p:ext>
    </p:extLst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F310E83-2790-4975-8FF1-68F39AE198E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18986990"/>
      </p:ext>
    </p:extLst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FFAE694-09AF-415C-AAB3-A3CC023F9F8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87323092"/>
      </p:ext>
    </p:extLst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4BAB4F5-F882-4367-8D69-206C63D767E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20788677"/>
      </p:ext>
    </p:extLst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7148AB4-B9E4-459F-A3E3-2DD3EDB833E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47154088"/>
      </p:ext>
    </p:extLst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D9C0E0A-C9DD-478A-A0D1-40284325849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5663563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389E950-77BF-4753-8B49-C1890A38395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14540481"/>
      </p:ext>
    </p:extLst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3D305C2-952F-4DA3-B05D-C26B6B54BA6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14056487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0C54C8-DBBB-4C9C-856A-BB26AD33CE9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31170064"/>
      </p:ext>
    </p:extLst>
  </p:cSld>
  <p:clrMapOvr>
    <a:masterClrMapping/>
  </p:clrMapOvr>
  <p:transition spd="med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E333AD5-E38B-4AAA-AD93-A46B153547B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03175844"/>
      </p:ext>
    </p:extLst>
  </p:cSld>
  <p:clrMapOvr>
    <a:masterClrMapping/>
  </p:clrMapOvr>
  <p:transition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046930C-F30C-4AAA-93DB-B5F2070D84D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60820685"/>
      </p:ext>
    </p:extLst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6CC5F56-797A-4AEB-8CA5-AF25A2A2C48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60051803"/>
      </p:ext>
    </p:extLst>
  </p:cSld>
  <p:clrMapOvr>
    <a:masterClrMapping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244E427-DBF2-4311-9587-CD0DC9B07C7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39558047"/>
      </p:ext>
    </p:extLst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4CAFB69-472A-441B-9E14-F19FDD0A742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63368109"/>
      </p:ext>
    </p:extLst>
  </p:cSld>
  <p:clrMapOvr>
    <a:masterClrMapping/>
  </p:clrMapOvr>
  <p:transition spd="med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EE86D7F-DF35-4EBE-8C79-8677ACB32A5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78780827"/>
      </p:ext>
    </p:extLst>
  </p:cSld>
  <p:clrMapOvr>
    <a:masterClrMapping/>
  </p:clrMapOvr>
  <p:transition spd="med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93D8682-15C1-4BD9-B19A-EF3A4251C61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57413019"/>
      </p:ext>
    </p:extLst>
  </p:cSld>
  <p:clrMapOvr>
    <a:masterClrMapping/>
  </p:clrMapOvr>
  <p:transition spd="med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45B1917-0337-4DA0-954C-1B5CE5E651F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21692724"/>
      </p:ext>
    </p:extLst>
  </p:cSld>
  <p:clrMapOvr>
    <a:masterClrMapping/>
  </p:clrMapOvr>
  <p:transition spd="med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0CAC4F2-3B24-461F-9C44-49D3E0DDFA6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50709572"/>
      </p:ext>
    </p:extLst>
  </p:cSld>
  <p:clrMapOvr>
    <a:masterClrMapping/>
  </p:clrMapOvr>
  <p:transition spd="med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kumimoji="0" lang="pt-PT" altLang="pt-PT" sz="2400" b="0" baseline="0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682402-2E18-4AC3-BE43-78DF26635E4B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352697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5D7C44-3AE4-4446-8D96-507311DB729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78556443"/>
      </p:ext>
    </p:extLst>
  </p:cSld>
  <p:clrMapOvr>
    <a:masterClrMapping/>
  </p:clrMapOvr>
  <p:transition spd="med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512409-283B-47DB-BF1B-322A1B09D8FA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227884"/>
      </p:ext>
    </p:extLst>
  </p:cSld>
  <p:clrMapOvr>
    <a:masterClrMapping/>
  </p:clrMapOvr>
  <p:transition spd="med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477A67-E78D-4F4C-9267-929D4CBB6D54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9575781"/>
      </p:ext>
    </p:extLst>
  </p:cSld>
  <p:clrMapOvr>
    <a:masterClrMapping/>
  </p:clrMapOvr>
  <p:transition spd="med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17A36A-9F49-4ED5-BA9D-5A73D9097282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6170016"/>
      </p:ext>
    </p:extLst>
  </p:cSld>
  <p:clrMapOvr>
    <a:masterClrMapping/>
  </p:clrMapOvr>
  <p:transition spd="med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B9A0D8-959D-482F-87BD-6EB5E4975F58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6623474"/>
      </p:ext>
    </p:extLst>
  </p:cSld>
  <p:clrMapOvr>
    <a:masterClrMapping/>
  </p:clrMapOvr>
  <p:transition spd="med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AB766D-1A16-4BED-90D4-0FC09FCD2298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2924920"/>
      </p:ext>
    </p:extLst>
  </p:cSld>
  <p:clrMapOvr>
    <a:masterClrMapping/>
  </p:clrMapOvr>
  <p:transition spd="med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4296DD-5F85-479C-B673-4C5933E947C1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606455"/>
      </p:ext>
    </p:extLst>
  </p:cSld>
  <p:clrMapOvr>
    <a:masterClrMapping/>
  </p:clrMapOvr>
  <p:transition spd="med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2A6D7F-31DA-4A07-8F75-11E2F74D873D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9300467"/>
      </p:ext>
    </p:extLst>
  </p:cSld>
  <p:clrMapOvr>
    <a:masterClrMapping/>
  </p:clrMapOvr>
  <p:transition spd="med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CD5071-7C72-474B-BDE3-798362FCF773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2899102"/>
      </p:ext>
    </p:extLst>
  </p:cSld>
  <p:clrMapOvr>
    <a:masterClrMapping/>
  </p:clrMapOvr>
  <p:transition spd="med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F6C2C3-C2DA-4626-A0B4-A2DBFFA37E8C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3585669"/>
      </p:ext>
    </p:extLst>
  </p:cSld>
  <p:clrMapOvr>
    <a:masterClrMapping/>
  </p:clrMapOvr>
  <p:transition spd="med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1D021A-85D7-47BA-AE23-8CF0317DDDE8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2779096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9EC045-3C48-4357-9799-20E69E8E8AB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18621860"/>
      </p:ext>
    </p:extLst>
  </p:cSld>
  <p:clrMapOvr>
    <a:masterClrMapping/>
  </p:clrMapOvr>
  <p:transition spd="med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D8733E-88FD-47F8-82A2-5618DC08EFE9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4206488"/>
      </p:ext>
    </p:extLst>
  </p:cSld>
  <p:clrMapOvr>
    <a:masterClrMapping/>
  </p:clrMapOvr>
  <p:transition spd="med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EF6509-6AFC-4EFE-94DD-0ACB8CF73E64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22562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906A69-D0FB-40F9-84B7-A56659474DE7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9008919"/>
      </p:ext>
    </p:extLst>
  </p:cSld>
  <p:clrMapOvr>
    <a:masterClrMapping/>
  </p:clrMapOvr>
  <p:transition spd="med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923D57-FAAD-457B-81D0-98ED4E21A497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2774171"/>
      </p:ext>
    </p:extLst>
  </p:cSld>
  <p:clrMapOvr>
    <a:masterClrMapping/>
  </p:clrMapOvr>
  <p:transition spd="med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39BFDC-105C-4A06-B781-78C02CEC9F7F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7659395"/>
      </p:ext>
    </p:extLst>
  </p:cSld>
  <p:clrMapOvr>
    <a:masterClrMapping/>
  </p:clrMapOvr>
  <p:transition spd="med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BAE3DE-C56E-413C-92A7-F6F0D2D314C7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1803573"/>
      </p:ext>
    </p:extLst>
  </p:cSld>
  <p:clrMapOvr>
    <a:masterClrMapping/>
  </p:clrMapOvr>
  <p:transition spd="med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5F8570-6622-42B5-9F30-97D30C37DF39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5759351"/>
      </p:ext>
    </p:extLst>
  </p:cSld>
  <p:clrMapOvr>
    <a:masterClrMapping/>
  </p:clrMapOvr>
  <p:transition spd="med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C71D36-2E04-48A1-BCB6-0CEE6644C72C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9959872"/>
      </p:ext>
    </p:extLst>
  </p:cSld>
  <p:clrMapOvr>
    <a:masterClrMapping/>
  </p:clrMapOvr>
  <p:transition spd="med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796EEB-07FF-4DA6-97B7-5EA0892CCFDF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1544282"/>
      </p:ext>
    </p:extLst>
  </p:cSld>
  <p:clrMapOvr>
    <a:masterClrMapping/>
  </p:clrMapOvr>
  <p:transition spd="med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F65CDD-A33E-4076-A308-6DFC649BE059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7176870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1D5E96-89CE-477C-AA64-96C7CE5E454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64935070"/>
      </p:ext>
    </p:extLst>
  </p:cSld>
  <p:clrMapOvr>
    <a:masterClrMapping/>
  </p:clrMapOvr>
  <p:transition spd="med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B385EF-C74C-47EB-B266-1337D8E4A255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3890096"/>
      </p:ext>
    </p:extLst>
  </p:cSld>
  <p:clrMapOvr>
    <a:masterClrMapping/>
  </p:clrMapOvr>
  <p:transition spd="med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C7DD7E-BF6B-49F6-A7EA-75081123CDA9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1049441"/>
      </p:ext>
    </p:extLst>
  </p:cSld>
  <p:clrMapOvr>
    <a:masterClrMapping/>
  </p:clrMapOvr>
  <p:transition spd="med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660239-6DDE-44E9-9AAC-0B0E09EA9300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3059083"/>
      </p:ext>
    </p:extLst>
  </p:cSld>
  <p:clrMapOvr>
    <a:masterClrMapping/>
  </p:clrMapOvr>
  <p:transition spd="med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5B49C50-C808-481C-8130-085F385EF0C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5833548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6B4B8BA-2154-4269-8FF6-FB0C0A38454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850575"/>
      </p:ext>
    </p:extLst>
  </p:cSld>
  <p:clrMapOvr>
    <a:masterClrMapping/>
  </p:clrMapOvr>
  <p:transition spd="med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EAF1387-DB2C-481E-A9E5-7DCBD92CE65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07375680"/>
      </p:ext>
    </p:extLst>
  </p:cSld>
  <p:clrMapOvr>
    <a:masterClrMapping/>
  </p:clrMapOvr>
  <p:transition spd="med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AA4FF03-4B8C-4433-8742-C13DA5395C0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13324972"/>
      </p:ext>
    </p:extLst>
  </p:cSld>
  <p:clrMapOvr>
    <a:masterClrMapping/>
  </p:clrMapOvr>
  <p:transition spd="med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DC09124-FC5D-4542-BC4F-76D4A13D0D6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56122666"/>
      </p:ext>
    </p:extLst>
  </p:cSld>
  <p:clrMapOvr>
    <a:masterClrMapping/>
  </p:clrMapOvr>
  <p:transition spd="med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FD25D4C-3EAC-453C-A00B-E053A366F1F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72033962"/>
      </p:ext>
    </p:extLst>
  </p:cSld>
  <p:clrMapOvr>
    <a:masterClrMapping/>
  </p:clrMapOvr>
  <p:transition spd="med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4E8C97B-D57A-4E86-ACBD-B89D92AE8E8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54789460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1CD08C-0E61-4128-90FE-35DDAEE517F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80054648"/>
      </p:ext>
    </p:extLst>
  </p:cSld>
  <p:clrMapOvr>
    <a:masterClrMapping/>
  </p:clrMapOvr>
  <p:transition spd="med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734FE29-1FB0-43E4-87F5-C3290CCF79B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76977899"/>
      </p:ext>
    </p:extLst>
  </p:cSld>
  <p:clrMapOvr>
    <a:masterClrMapping/>
  </p:clrMapOvr>
  <p:transition spd="med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BEB8F25-8FAC-41DB-B8EE-33F7C0AEEBA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10355904"/>
      </p:ext>
    </p:extLst>
  </p:cSld>
  <p:clrMapOvr>
    <a:masterClrMapping/>
  </p:clrMapOvr>
  <p:transition spd="med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3237760-3A0D-4E45-B085-7E6F22937CB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29969447"/>
      </p:ext>
    </p:extLst>
  </p:cSld>
  <p:clrMapOvr>
    <a:masterClrMapping/>
  </p:clrMapOvr>
  <p:transition spd="med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470524A-A954-443C-9D0F-5AC3F45FFF0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78417574"/>
      </p:ext>
    </p:extLst>
  </p:cSld>
  <p:clrMapOvr>
    <a:masterClrMapping/>
  </p:clrMapOvr>
  <p:transition spd="med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DA8CFC3-3BB5-413E-A4A6-BC690ADD01C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32705696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FB56DC-ADDD-4E50-ACDD-3C54DA7723F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26139687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12" Type="http://schemas.openxmlformats.org/officeDocument/2006/relationships/slideLayout" Target="../slideLayouts/slideLayout84.xml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83.xml"/><Relationship Id="rId5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82.xml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472567F-1561-4177-B8C6-71588BC509E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/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9756" r:id="rId1"/>
    <p:sldLayoutId id="2147489745" r:id="rId2"/>
    <p:sldLayoutId id="2147489746" r:id="rId3"/>
    <p:sldLayoutId id="2147489747" r:id="rId4"/>
    <p:sldLayoutId id="2147489748" r:id="rId5"/>
    <p:sldLayoutId id="2147489749" r:id="rId6"/>
    <p:sldLayoutId id="2147489750" r:id="rId7"/>
    <p:sldLayoutId id="2147489751" r:id="rId8"/>
    <p:sldLayoutId id="2147489752" r:id="rId9"/>
    <p:sldLayoutId id="2147489753" r:id="rId10"/>
    <p:sldLayoutId id="2147489754" r:id="rId11"/>
    <p:sldLayoutId id="2147489755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D8F0FC8-73FD-407D-BCF2-52A90651BDE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307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309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9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308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309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9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308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308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8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308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308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8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308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8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9769" r:id="rId1"/>
    <p:sldLayoutId id="2147489770" r:id="rId2"/>
    <p:sldLayoutId id="2147489771" r:id="rId3"/>
    <p:sldLayoutId id="2147489772" r:id="rId4"/>
    <p:sldLayoutId id="2147489773" r:id="rId5"/>
    <p:sldLayoutId id="2147489774" r:id="rId6"/>
    <p:sldLayoutId id="2147489775" r:id="rId7"/>
    <p:sldLayoutId id="2147489776" r:id="rId8"/>
    <p:sldLayoutId id="2147489777" r:id="rId9"/>
    <p:sldLayoutId id="2147489778" r:id="rId10"/>
    <p:sldLayoutId id="2147489779" r:id="rId11"/>
    <p:sldLayoutId id="2147489780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453D0B6-461A-4331-8A80-95C13B55C7C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410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411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410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411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410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411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410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411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410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0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9781" r:id="rId1"/>
    <p:sldLayoutId id="2147489782" r:id="rId2"/>
    <p:sldLayoutId id="2147489783" r:id="rId3"/>
    <p:sldLayoutId id="2147489784" r:id="rId4"/>
    <p:sldLayoutId id="2147489785" r:id="rId5"/>
    <p:sldLayoutId id="2147489786" r:id="rId6"/>
    <p:sldLayoutId id="2147489787" r:id="rId7"/>
    <p:sldLayoutId id="2147489788" r:id="rId8"/>
    <p:sldLayoutId id="2147489789" r:id="rId9"/>
    <p:sldLayoutId id="2147489790" r:id="rId10"/>
    <p:sldLayoutId id="2147489791" r:id="rId11"/>
    <p:sldLayoutId id="2147489792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31E8EA4-4A61-4006-916A-C79225E483B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512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14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514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512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513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513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512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513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513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513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513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513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513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513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9793" r:id="rId1"/>
    <p:sldLayoutId id="2147489794" r:id="rId2"/>
    <p:sldLayoutId id="2147489795" r:id="rId3"/>
    <p:sldLayoutId id="2147489796" r:id="rId4"/>
    <p:sldLayoutId id="2147489797" r:id="rId5"/>
    <p:sldLayoutId id="2147489798" r:id="rId6"/>
    <p:sldLayoutId id="2147489799" r:id="rId7"/>
    <p:sldLayoutId id="2147489800" r:id="rId8"/>
    <p:sldLayoutId id="2147489801" r:id="rId9"/>
    <p:sldLayoutId id="2147489802" r:id="rId10"/>
    <p:sldLayoutId id="2147489803" r:id="rId11"/>
    <p:sldLayoutId id="2147489804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estilos de texto</a:t>
            </a:r>
          </a:p>
          <a:p>
            <a:pPr lvl="1"/>
            <a:r>
              <a:rPr lang="pt-PT" altLang="pt-PT" smtClean="0"/>
              <a:t>Segundo nível</a:t>
            </a:r>
          </a:p>
          <a:p>
            <a:pPr lvl="2"/>
            <a:r>
              <a:rPr lang="pt-PT" altLang="pt-PT" smtClean="0"/>
              <a:t>Terceiro nível</a:t>
            </a:r>
          </a:p>
          <a:p>
            <a:pPr lvl="3"/>
            <a:r>
              <a:rPr lang="pt-PT" altLang="pt-PT" smtClean="0"/>
              <a:t>Quarto nível</a:t>
            </a:r>
          </a:p>
          <a:p>
            <a:pPr lvl="4"/>
            <a:r>
              <a:rPr lang="pt-PT" alt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  <a:cs typeface="Arial" panose="020B0604020202020204" pitchFamily="34" charset="0"/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 algn="ctr">
              <a:defRPr/>
            </a:pPr>
            <a:endParaRPr lang="pt-PT">
              <a:solidFill>
                <a:srgbClr val="808080"/>
              </a:solidFill>
              <a:cs typeface="Arial" panose="020B0604020202020204" pitchFamily="34" charset="0"/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Tahoma" panose="020B0604030504040204" pitchFamily="34" charset="0"/>
              </a:defRPr>
            </a:lvl1pPr>
          </a:lstStyle>
          <a:p>
            <a:fld id="{6102023E-03ED-4798-A97C-F48B35822F28}" type="slidenum">
              <a:rPr lang="pt-PT" altLang="pt-PT">
                <a:solidFill>
                  <a:srgbClr val="808080"/>
                </a:solidFill>
                <a:cs typeface="Arial" panose="020B0604020202020204" pitchFamily="34" charset="0"/>
              </a:rPr>
              <a:pPr/>
              <a:t>‹nº›</a:t>
            </a:fld>
            <a:endParaRPr lang="pt-PT" altLang="pt-PT">
              <a:solidFill>
                <a:srgbClr val="808080"/>
              </a:solidFill>
              <a:cs typeface="Arial" panose="020B0604020202020204" pitchFamily="34" charset="0"/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kumimoji="0" lang="pt-PT" altLang="pt-PT" sz="2400" b="0" baseline="0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38107420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9806" r:id="rId1"/>
    <p:sldLayoutId id="2147489807" r:id="rId2"/>
    <p:sldLayoutId id="2147489808" r:id="rId3"/>
    <p:sldLayoutId id="2147489809" r:id="rId4"/>
    <p:sldLayoutId id="2147489810" r:id="rId5"/>
    <p:sldLayoutId id="2147489811" r:id="rId6"/>
    <p:sldLayoutId id="2147489812" r:id="rId7"/>
    <p:sldLayoutId id="2147489813" r:id="rId8"/>
    <p:sldLayoutId id="2147489814" r:id="rId9"/>
    <p:sldLayoutId id="2147489815" r:id="rId10"/>
    <p:sldLayoutId id="2147489816" r:id="rId11"/>
    <p:sldLayoutId id="2147489817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  <a:cs typeface="Arial" panose="020B0604020202020204" pitchFamily="34" charset="0"/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 algn="ctr">
              <a:defRPr/>
            </a:pPr>
            <a:endParaRPr lang="pt-PT">
              <a:solidFill>
                <a:srgbClr val="808080"/>
              </a:solidFill>
              <a:cs typeface="Arial" panose="020B0604020202020204" pitchFamily="34" charset="0"/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fld id="{C3D0EEE7-2FAA-4D14-8AD8-F67648FBA60E}" type="slidenum">
              <a:rPr lang="pt-PT">
                <a:solidFill>
                  <a:srgbClr val="808080"/>
                </a:solidFill>
                <a:cs typeface="Arial" panose="020B0604020202020204" pitchFamily="34" charset="0"/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  <a:cs typeface="Arial" panose="020B0604020202020204" pitchFamily="34" charset="0"/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67737220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9819" r:id="rId1"/>
    <p:sldLayoutId id="2147489820" r:id="rId2"/>
    <p:sldLayoutId id="2147489821" r:id="rId3"/>
    <p:sldLayoutId id="2147489822" r:id="rId4"/>
    <p:sldLayoutId id="2147489823" r:id="rId5"/>
    <p:sldLayoutId id="2147489824" r:id="rId6"/>
    <p:sldLayoutId id="2147489825" r:id="rId7"/>
    <p:sldLayoutId id="2147489826" r:id="rId8"/>
    <p:sldLayoutId id="2147489827" r:id="rId9"/>
    <p:sldLayoutId id="2147489828" r:id="rId10"/>
    <p:sldLayoutId id="2147489829" r:id="rId11"/>
    <p:sldLayoutId id="2147489830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92C6C84-95A0-48FC-97F1-C546CA06C7E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024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26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26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024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25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25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24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25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25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25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25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25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25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25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41865648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9832" r:id="rId1"/>
    <p:sldLayoutId id="2147489833" r:id="rId2"/>
    <p:sldLayoutId id="2147489834" r:id="rId3"/>
    <p:sldLayoutId id="2147489835" r:id="rId4"/>
    <p:sldLayoutId id="2147489836" r:id="rId5"/>
    <p:sldLayoutId id="2147489837" r:id="rId6"/>
    <p:sldLayoutId id="2147489838" r:id="rId7"/>
    <p:sldLayoutId id="2147489839" r:id="rId8"/>
    <p:sldLayoutId id="2147489840" r:id="rId9"/>
    <p:sldLayoutId id="2147489841" r:id="rId10"/>
    <p:sldLayoutId id="2147489842" r:id="rId11"/>
    <p:sldLayoutId id="2147489843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8.png"/><Relationship Id="rId4" Type="http://schemas.openxmlformats.org/officeDocument/2006/relationships/image" Target="../media/image16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2.xml"/><Relationship Id="rId4" Type="http://schemas.openxmlformats.org/officeDocument/2006/relationships/image" Target="../media/image1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0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4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10" Type="http://schemas.openxmlformats.org/officeDocument/2006/relationships/image" Target="../media/image17.png"/><Relationship Id="rId4" Type="http://schemas.openxmlformats.org/officeDocument/2006/relationships/image" Target="../media/image22.jpeg"/><Relationship Id="rId9" Type="http://schemas.openxmlformats.org/officeDocument/2006/relationships/image" Target="../media/image8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8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50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gif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2" name="Picture 4" descr="DOLPHI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04546">
            <a:off x="611188" y="4221163"/>
            <a:ext cx="2786062" cy="189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6323" name="WordArt 5"/>
          <p:cNvSpPr>
            <a:spLocks noChangeArrowheads="1" noChangeShapeType="1" noTextEdit="1"/>
          </p:cNvSpPr>
          <p:nvPr/>
        </p:nvSpPr>
        <p:spPr bwMode="auto">
          <a:xfrm>
            <a:off x="395288" y="476250"/>
            <a:ext cx="8280400" cy="1657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Os 3 Ciclos</a:t>
            </a:r>
          </a:p>
          <a:p>
            <a:pPr algn="ctr"/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Litúrgicos</a:t>
            </a:r>
          </a:p>
        </p:txBody>
      </p:sp>
      <p:sp>
        <p:nvSpPr>
          <p:cNvPr id="56324" name="WordArt 6"/>
          <p:cNvSpPr>
            <a:spLocks noChangeArrowheads="1" noChangeShapeType="1" noTextEdit="1"/>
          </p:cNvSpPr>
          <p:nvPr/>
        </p:nvSpPr>
        <p:spPr bwMode="auto">
          <a:xfrm>
            <a:off x="1692275" y="3933825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8F8F8"/>
                </a:solidFill>
                <a:latin typeface="Arial Black"/>
              </a:rPr>
              <a:t>P</a:t>
            </a:r>
          </a:p>
        </p:txBody>
      </p:sp>
      <p:sp>
        <p:nvSpPr>
          <p:cNvPr id="18437" name="WordArt 7"/>
          <p:cNvSpPr>
            <a:spLocks noChangeArrowheads="1" noChangeShapeType="1" noTextEdit="1"/>
          </p:cNvSpPr>
          <p:nvPr/>
        </p:nvSpPr>
        <p:spPr bwMode="auto">
          <a:xfrm>
            <a:off x="468313" y="5373688"/>
            <a:ext cx="57467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F</a:t>
            </a:r>
          </a:p>
        </p:txBody>
      </p:sp>
      <p:sp>
        <p:nvSpPr>
          <p:cNvPr id="56326" name="WordArt 8"/>
          <p:cNvSpPr>
            <a:spLocks noChangeArrowheads="1" noChangeShapeType="1" noTextEdit="1"/>
          </p:cNvSpPr>
          <p:nvPr/>
        </p:nvSpPr>
        <p:spPr bwMode="auto">
          <a:xfrm>
            <a:off x="1979613" y="5661025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E</a:t>
            </a:r>
          </a:p>
        </p:txBody>
      </p:sp>
      <p:sp>
        <p:nvSpPr>
          <p:cNvPr id="9" name="WordArt 2"/>
          <p:cNvSpPr>
            <a:spLocks noChangeArrowheads="1" noChangeShapeType="1" noTextEdit="1"/>
          </p:cNvSpPr>
          <p:nvPr/>
        </p:nvSpPr>
        <p:spPr bwMode="auto">
          <a:xfrm>
            <a:off x="548043" y="2492896"/>
            <a:ext cx="5472113" cy="720154"/>
          </a:xfrm>
          <a:prstGeom prst="rect">
            <a:avLst/>
          </a:prstGeom>
          <a:noFill/>
          <a:ln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  <a:cs typeface="+mn-cs"/>
              </a:rPr>
              <a:t>No</a:t>
            </a: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FF0000"/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  <a:cs typeface="+mn-cs"/>
              </a:rPr>
              <a:t> </a:t>
            </a: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00B050"/>
                </a:solidFill>
                <a:effectLst>
                  <a:outerShdw blurRad="50800" dist="38100" dir="2700000" algn="tl" rotWithShape="0">
                    <a:srgbClr val="92D050">
                      <a:alpha val="40000"/>
                    </a:srgbClr>
                  </a:outerShdw>
                </a:effectLst>
                <a:latin typeface="Arial Black"/>
                <a:cs typeface="+mn-cs"/>
              </a:rPr>
              <a:t>Ciclo B</a:t>
            </a: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  <a:cs typeface="+mn-cs"/>
              </a:rPr>
              <a:t>:</a:t>
            </a:r>
          </a:p>
        </p:txBody>
      </p:sp>
      <p:sp>
        <p:nvSpPr>
          <p:cNvPr id="10" name="WordArt 3"/>
          <p:cNvSpPr>
            <a:spLocks noChangeArrowheads="1" noChangeShapeType="1" noTextEdit="1"/>
          </p:cNvSpPr>
          <p:nvPr/>
        </p:nvSpPr>
        <p:spPr bwMode="auto">
          <a:xfrm>
            <a:off x="2951279" y="3501008"/>
            <a:ext cx="5759872" cy="252038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Louvamos </a:t>
            </a:r>
            <a:r>
              <a:rPr lang="pt-PT" sz="3600" kern="10" baseline="0" dirty="0">
                <a:ln w="11430"/>
                <a:solidFill>
                  <a:srgbClr val="00B050"/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o FILHO,</a:t>
            </a: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 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o Pai e o Espírito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538" name="Picture 10" descr="http://4.bp.blogspot.com/-9gcGDz7Sxr8/ThiW7Zv56iI/AAAAAAAAAYE/dZJjD_PxKLo/s1600/semea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0623" y="1807369"/>
            <a:ext cx="3963988" cy="41275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3568" y="2221999"/>
            <a:ext cx="6840537" cy="3816350"/>
          </a:xfrm>
        </p:spPr>
        <p:txBody>
          <a:bodyPr/>
          <a:lstStyle/>
          <a:p>
            <a:pPr marL="609600" indent="-609600">
              <a:lnSpc>
                <a:spcPts val="4500"/>
              </a:lnSpc>
              <a:buFontTx/>
              <a:buNone/>
              <a:defRPr/>
            </a:pPr>
            <a:r>
              <a:rPr lang="pt-PT" sz="4400" b="1" i="1" dirty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 semente é a palavra de Deus e o semeador </a:t>
            </a:r>
            <a:r>
              <a:rPr lang="pt-PT" sz="4400" b="1" i="1" dirty="0" smtClean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   é </a:t>
            </a:r>
            <a:r>
              <a:rPr lang="pt-PT" sz="4400" b="1" i="1" dirty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Cristo:</a:t>
            </a:r>
          </a:p>
          <a:p>
            <a:pPr marL="609600" indent="-609600">
              <a:lnSpc>
                <a:spcPts val="4500"/>
              </a:lnSpc>
              <a:buFontTx/>
              <a:buNone/>
              <a:defRPr/>
            </a:pPr>
            <a:r>
              <a:rPr lang="pt-PT" sz="4400" b="1" i="1" dirty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quem O encontrar permanecerá para </a:t>
            </a:r>
            <a:r>
              <a:rPr lang="pt-PT" sz="4400" b="1" i="1" dirty="0" smtClean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	   sempre! </a:t>
            </a:r>
            <a:endParaRPr lang="pt-PT" sz="4400" b="1" i="1" dirty="0">
              <a:effectLst>
                <a:glow rad="1270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07524" name="Line 4"/>
          <p:cNvSpPr>
            <a:spLocks noChangeShapeType="1"/>
          </p:cNvSpPr>
          <p:nvPr/>
        </p:nvSpPr>
        <p:spPr bwMode="auto">
          <a:xfrm>
            <a:off x="549275" y="765175"/>
            <a:ext cx="8207375" cy="0"/>
          </a:xfrm>
          <a:prstGeom prst="line">
            <a:avLst/>
          </a:prstGeom>
          <a:ln>
            <a:solidFill>
              <a:srgbClr val="66FFFF"/>
            </a:solidFill>
            <a:headEnd/>
            <a:tailEnd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 algn="ctr">
              <a:defRPr/>
            </a:pPr>
            <a:endParaRPr lang="pt-PT" baseline="0" dirty="0">
              <a:solidFill>
                <a:srgbClr val="F8F8F8"/>
              </a:solidFill>
            </a:endParaRPr>
          </a:p>
        </p:txBody>
      </p:sp>
      <p:sp>
        <p:nvSpPr>
          <p:cNvPr id="22534" name="Line 5"/>
          <p:cNvSpPr>
            <a:spLocks noChangeShapeType="1"/>
          </p:cNvSpPr>
          <p:nvPr/>
        </p:nvSpPr>
        <p:spPr bwMode="auto">
          <a:xfrm>
            <a:off x="1222375" y="1557338"/>
            <a:ext cx="3816350" cy="0"/>
          </a:xfrm>
          <a:prstGeom prst="line">
            <a:avLst/>
          </a:prstGeom>
          <a:noFill/>
          <a:ln w="38100">
            <a:solidFill>
              <a:schemeClr val="accent5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28596" y="428604"/>
            <a:ext cx="8328025" cy="25481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65545" name="AutoShape 9" descr="http://1.bp.blogspot.com/-V4a95L1kTDE/Tfn7RxDCRDI/AAAAAAAAC00/SNb-mDPZGOw/s1600/223334_103841969703735_100002337975213_35509_4051542_n%2B%25284%2529.jpg"/>
          <p:cNvSpPr>
            <a:spLocks noChangeAspect="1" noChangeArrowheads="1"/>
          </p:cNvSpPr>
          <p:nvPr/>
        </p:nvSpPr>
        <p:spPr bwMode="auto">
          <a:xfrm>
            <a:off x="6032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1" name="WordArt 3"/>
          <p:cNvSpPr>
            <a:spLocks noChangeArrowheads="1" noChangeShapeType="1"/>
          </p:cNvSpPr>
          <p:nvPr/>
        </p:nvSpPr>
        <p:spPr bwMode="auto">
          <a:xfrm>
            <a:off x="1222376" y="1052736"/>
            <a:ext cx="3816349" cy="41059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ALELUIA!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6404" y="260649"/>
            <a:ext cx="840012" cy="576063"/>
          </a:xfrm>
          <a:prstGeom prst="rect">
            <a:avLst/>
          </a:prstGeom>
          <a:noFill/>
          <a:ln>
            <a:noFill/>
          </a:ln>
          <a:effectLst>
            <a:glow rad="2540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500063" y="765175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428596" y="428604"/>
            <a:ext cx="8328025" cy="26409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66566" name="Seta para baixo 10"/>
          <p:cNvSpPr>
            <a:spLocks noChangeArrowheads="1"/>
          </p:cNvSpPr>
          <p:nvPr/>
        </p:nvSpPr>
        <p:spPr bwMode="auto">
          <a:xfrm rot="10800000" flipV="1">
            <a:off x="7446346" y="5889725"/>
            <a:ext cx="236538" cy="339725"/>
          </a:xfrm>
          <a:prstGeom prst="downArrow">
            <a:avLst>
              <a:gd name="adj1" fmla="val 52954"/>
              <a:gd name="adj2" fmla="val 57104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es-ES" baseline="0">
              <a:solidFill>
                <a:srgbClr val="F8F8F8"/>
              </a:solidFill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1009650" y="1620838"/>
            <a:ext cx="7234238" cy="44005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“Naquele tempo,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disse Jesus à multidão: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«O reino de Deus é como um homem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que lançou a semente à terra.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Dorme e levanta-se, noite e dia,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enquanto a semente germina e cresce,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sem ele saber como.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A terra produz por si, primeiro a planta,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depois a espiga, por fim o trigo maduro na espiga.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 quando o trigo o permite, logo se mete a foice,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porque já chegou o tempo da colheita».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Jesus dizia ainda: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«A que havemos de comparar o reino de Deus?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Em que parábola o havemos de apresentar?</a:t>
            </a:r>
          </a:p>
        </p:txBody>
      </p:sp>
      <p:sp>
        <p:nvSpPr>
          <p:cNvPr id="8" name="WordArt 3"/>
          <p:cNvSpPr>
            <a:spLocks noChangeArrowheads="1" noChangeShapeType="1"/>
          </p:cNvSpPr>
          <p:nvPr/>
        </p:nvSpPr>
        <p:spPr bwMode="auto">
          <a:xfrm>
            <a:off x="1691680" y="1124775"/>
            <a:ext cx="3456000" cy="288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EVANGELHO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6404" y="260649"/>
            <a:ext cx="840012" cy="576063"/>
          </a:xfrm>
          <a:prstGeom prst="rect">
            <a:avLst/>
          </a:prstGeom>
          <a:noFill/>
          <a:ln>
            <a:noFill/>
          </a:ln>
          <a:effectLst>
            <a:glow rad="2540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500063" y="765175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428596" y="428604"/>
            <a:ext cx="8328025" cy="26409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67590" name="Seta para baixo 10"/>
          <p:cNvSpPr>
            <a:spLocks noChangeArrowheads="1"/>
          </p:cNvSpPr>
          <p:nvPr/>
        </p:nvSpPr>
        <p:spPr bwMode="auto">
          <a:xfrm rot="10800000" flipV="1">
            <a:off x="6615113" y="1341438"/>
            <a:ext cx="236537" cy="338137"/>
          </a:xfrm>
          <a:prstGeom prst="downArrow">
            <a:avLst>
              <a:gd name="adj1" fmla="val 52954"/>
              <a:gd name="adj2" fmla="val 52813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es-ES" baseline="0">
              <a:solidFill>
                <a:srgbClr val="F8F8F8"/>
              </a:solidFill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1042988" y="1509713"/>
            <a:ext cx="6769100" cy="47101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É como um grão de mostarda,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que, ao ser semeado na terra,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é a menor de todas as sementes que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há sobre a terra;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mas, depois de semeado, começa a crescer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 torna-se a maior de todas as plantas da horta,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estendendo de tal forma os seus ramos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que as aves do céu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podem abrigar-se à sua sombra».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Jesus pregava-lhes a palavra de Deus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com muitas parábolas como estas,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conforme eram capazes de entender.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 não lhes falava senão em parábolas;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mas, em particular,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tudo explicava aos seus discípulos”.     (Mc 4) </a:t>
            </a:r>
            <a:endParaRPr lang="pt-PT" dirty="0"/>
          </a:p>
        </p:txBody>
      </p:sp>
      <p:sp>
        <p:nvSpPr>
          <p:cNvPr id="8" name="WordArt 3"/>
          <p:cNvSpPr>
            <a:spLocks noChangeArrowheads="1" noChangeShapeType="1"/>
          </p:cNvSpPr>
          <p:nvPr/>
        </p:nvSpPr>
        <p:spPr bwMode="auto">
          <a:xfrm>
            <a:off x="1691680" y="1049801"/>
            <a:ext cx="3456000" cy="288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EVANGELHO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6404" y="260649"/>
            <a:ext cx="840012" cy="576063"/>
          </a:xfrm>
          <a:prstGeom prst="rect">
            <a:avLst/>
          </a:prstGeom>
          <a:noFill/>
          <a:ln>
            <a:noFill/>
          </a:ln>
          <a:effectLst>
            <a:glow rad="2540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95288" y="765175"/>
            <a:ext cx="8569325" cy="5616575"/>
          </a:xfrm>
        </p:spPr>
        <p:txBody>
          <a:bodyPr/>
          <a:lstStyle/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Deus, Pai todo-poderoso,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Criador do céu e da terra, de todas as coisas visíveis e invisíveis.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Senhor, Jesus Cristo, Filho Unigénito de Deus,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nascido do Pai  antes de todos os séculos: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Deus de Deus, Luz de Luz, Deus verdadeiro de Deus verdadeiro.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Gerado, não criado, consubstancial ao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Por Ele todas as coisas foram feitas.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por nós, homens, e para nossa salvação desceu dos Céus.  </a:t>
            </a:r>
            <a:r>
              <a:rPr lang="pt-PT" sz="1800" smtClean="0">
                <a:latin typeface="Arial" charset="0"/>
              </a:rPr>
              <a:t>( / )</a:t>
            </a:r>
            <a:r>
              <a:rPr lang="pt-PT" sz="1800" b="1" smtClean="0">
                <a:latin typeface="Arial" charset="0"/>
              </a:rPr>
              <a:t>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   E encarnou pelo Espírito Santo, no seio da Virgem Maria, e Se fez homem.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Também por nós foi crucificado sob Pôncio Pilatos;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padeceu e foi sepultado.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Ressuscitou ao terceiro dia, conforme as Escrituras e subiu aos Céus,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onde está sentado à direita do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 novo há de vir na sua glória, para julgar os vivos e 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o Seu Reino não terá fim.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no Espírito Santo, Senhor que dá a vida, e procede do Pai e do Filho;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com o Pai e o Filho é adorado e glorificado: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Ele que falou pelos Profetas.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na Igreja una, santa, católica e apostólica.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Professo um só batismo para remissão dos pecados.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espero a ressurreição dos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a vida do mundo que há de vir.</a:t>
            </a:r>
            <a:r>
              <a:rPr lang="pt-PT" sz="1800" b="1" i="1" smtClean="0">
                <a:latin typeface="Arial" charset="0"/>
              </a:rPr>
              <a:t>  Ámen.</a:t>
            </a:r>
            <a:r>
              <a:rPr lang="pt-PT" sz="1800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25603" name="WordArt 3"/>
          <p:cNvSpPr>
            <a:spLocks noChangeArrowheads="1" noChangeShapeType="1" noTextEdit="1"/>
          </p:cNvSpPr>
          <p:nvPr/>
        </p:nvSpPr>
        <p:spPr bwMode="auto">
          <a:xfrm>
            <a:off x="1403350" y="404813"/>
            <a:ext cx="4824413" cy="28788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Profissão de Fé (Credo)</a:t>
            </a:r>
          </a:p>
        </p:txBody>
      </p:sp>
      <p:sp>
        <p:nvSpPr>
          <p:cNvPr id="68612" name="Line 4"/>
          <p:cNvSpPr>
            <a:spLocks noChangeShapeType="1"/>
          </p:cNvSpPr>
          <p:nvPr/>
        </p:nvSpPr>
        <p:spPr bwMode="auto">
          <a:xfrm>
            <a:off x="1403350" y="692150"/>
            <a:ext cx="4751388" cy="0"/>
          </a:xfrm>
          <a:prstGeom prst="line">
            <a:avLst/>
          </a:prstGeom>
          <a:noFill/>
          <a:ln w="31750">
            <a:solidFill>
              <a:srgbClr val="FF99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Line 6"/>
          <p:cNvSpPr>
            <a:spLocks noChangeShapeType="1"/>
          </p:cNvSpPr>
          <p:nvPr/>
        </p:nvSpPr>
        <p:spPr bwMode="auto">
          <a:xfrm>
            <a:off x="452438" y="908050"/>
            <a:ext cx="8243887" cy="0"/>
          </a:xfrm>
          <a:prstGeom prst="line">
            <a:avLst/>
          </a:prstGeom>
          <a:noFill/>
          <a:ln w="381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69635" name="WordArt 11"/>
          <p:cNvSpPr>
            <a:spLocks noChangeArrowheads="1" noChangeShapeType="1" noTextEdit="1"/>
          </p:cNvSpPr>
          <p:nvPr/>
        </p:nvSpPr>
        <p:spPr bwMode="auto">
          <a:xfrm>
            <a:off x="1115616" y="5439524"/>
            <a:ext cx="7200800" cy="86979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 baseline="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 panose="020B0A04020102020204" pitchFamily="34" charset="0"/>
              </a:rPr>
              <a:t>VENHA A NÓS</a:t>
            </a:r>
          </a:p>
          <a:p>
            <a:r>
              <a:rPr lang="pt-PT" sz="3600" kern="10" baseline="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 panose="020B0A04020102020204" pitchFamily="34" charset="0"/>
              </a:rPr>
              <a:t>O TEU REINO DE SALVAÇÃO!</a:t>
            </a:r>
          </a:p>
        </p:txBody>
      </p:sp>
      <p:sp>
        <p:nvSpPr>
          <p:cNvPr id="27652" name="Line 12"/>
          <p:cNvSpPr>
            <a:spLocks noChangeShapeType="1"/>
          </p:cNvSpPr>
          <p:nvPr/>
        </p:nvSpPr>
        <p:spPr bwMode="auto">
          <a:xfrm>
            <a:off x="3500438" y="1643063"/>
            <a:ext cx="4427537" cy="0"/>
          </a:xfrm>
          <a:prstGeom prst="line">
            <a:avLst/>
          </a:prstGeom>
          <a:noFill/>
          <a:ln w="28575">
            <a:solidFill>
              <a:schemeClr val="accent5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cs typeface="+mn-cs"/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67543" y="392904"/>
            <a:ext cx="8228782" cy="51581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ORAÇÃO UNIVERSAL</a:t>
            </a:r>
          </a:p>
        </p:txBody>
      </p:sp>
      <p:sp>
        <p:nvSpPr>
          <p:cNvPr id="2" name="Rectângulo 1"/>
          <p:cNvSpPr/>
          <p:nvPr/>
        </p:nvSpPr>
        <p:spPr>
          <a:xfrm>
            <a:off x="496888" y="1895475"/>
            <a:ext cx="8178800" cy="347821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Oramos… a Jesus, que, da parte do Pai, veio anunciar e explicar o Reino de Deus, através de parábolas… E nós, discípulos de Jesus, somos agora os arautos e promotores deste Reino no mundo.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      	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</a:rPr>
              <a:t>Mas, porque sabemos que isso não é fácil, 	pedimos fortaleza, paciência e confiança, para que:</a:t>
            </a:r>
          </a:p>
          <a:p>
            <a:pPr>
              <a:defRPr/>
            </a:pPr>
            <a:endParaRPr lang="pt-PT" sz="2000" spc="100" baseline="0" dirty="0">
              <a:solidFill>
                <a:srgbClr val="F8F8F8"/>
              </a:solidFill>
              <a:latin typeface="Arial" charset="0"/>
            </a:endParaRP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- a Igreja de Deus seja para todos sinal de salvação…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- o Dono da Messe envie bons “semeadores” ao Reino…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- os simples e humildes sejam sinal de esperança…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- os jovens das nossas comunidades sejam generosos... </a:t>
            </a:r>
          </a:p>
        </p:txBody>
      </p:sp>
      <p:sp>
        <p:nvSpPr>
          <p:cNvPr id="8" name="WordArt 3"/>
          <p:cNvSpPr>
            <a:spLocks noChangeArrowheads="1" noChangeShapeType="1"/>
          </p:cNvSpPr>
          <p:nvPr/>
        </p:nvSpPr>
        <p:spPr bwMode="auto">
          <a:xfrm>
            <a:off x="3500437" y="1144651"/>
            <a:ext cx="4427538" cy="55615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Oração dos Fiéis</a:t>
            </a:r>
            <a:endParaRPr lang="pt-PT" sz="3600" i="1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WordArt 21"/>
          <p:cNvSpPr>
            <a:spLocks noChangeArrowheads="1" noChangeShapeType="1" noTextEdit="1"/>
          </p:cNvSpPr>
          <p:nvPr/>
        </p:nvSpPr>
        <p:spPr bwMode="auto">
          <a:xfrm>
            <a:off x="571472" y="476672"/>
            <a:ext cx="842968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99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Arial" panose="020B0604020202020204" pitchFamily="34" charset="0"/>
              </a:rPr>
              <a:t>Liturgia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99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Arial" panose="020B0604020202020204" pitchFamily="34" charset="0"/>
              </a:rPr>
              <a:t>EUCARÍSTICA</a:t>
            </a:r>
          </a:p>
        </p:txBody>
      </p:sp>
      <p:sp>
        <p:nvSpPr>
          <p:cNvPr id="72707" name="Line 7"/>
          <p:cNvSpPr>
            <a:spLocks noChangeShapeType="1"/>
          </p:cNvSpPr>
          <p:nvPr/>
        </p:nvSpPr>
        <p:spPr bwMode="auto">
          <a:xfrm>
            <a:off x="539750" y="3357563"/>
            <a:ext cx="7920038" cy="0"/>
          </a:xfrm>
          <a:prstGeom prst="line">
            <a:avLst/>
          </a:prstGeom>
          <a:noFill/>
          <a:ln w="508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  <a:cs typeface="Arial" panose="020B0604020202020204" pitchFamily="34" charset="0"/>
            </a:endParaRPr>
          </a:p>
        </p:txBody>
      </p:sp>
      <p:pic>
        <p:nvPicPr>
          <p:cNvPr id="6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7929" y="1496615"/>
            <a:ext cx="4462463" cy="3084513"/>
          </a:xfrm>
          <a:prstGeom prst="rect">
            <a:avLst/>
          </a:prstGeom>
          <a:noFill/>
          <a:ln>
            <a:noFill/>
          </a:ln>
          <a:effectLst>
            <a:glow rad="368300">
              <a:schemeClr val="tx2">
                <a:alpha val="64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606" y="2276872"/>
            <a:ext cx="3840163" cy="2627313"/>
          </a:xfrm>
          <a:prstGeom prst="rect">
            <a:avLst/>
          </a:prstGeom>
          <a:noFill/>
          <a:ln>
            <a:noFill/>
          </a:ln>
          <a:effectLst>
            <a:glow rad="508000">
              <a:schemeClr val="tx2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6984951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82" name="Picture 11" descr="http://www.freimaffeiofm.com.br/wp-content/uploads/2010/08/m%C3%A3os_semente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925" y="3068638"/>
            <a:ext cx="3311525" cy="30114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683" name="Picture 13" descr="https://encrypted-tbn1.google.com/images?q=tbn:ANd9GcRcQ8286drRy1Z0kaNBsieUTOMWwk4RuhvcclNK94lWBm1qpyVlSQ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12" r="17557"/>
          <a:stretch/>
        </p:blipFill>
        <p:spPr bwMode="auto">
          <a:xfrm>
            <a:off x="5868119" y="1249115"/>
            <a:ext cx="2736304" cy="237277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684" name="Line 4"/>
          <p:cNvSpPr>
            <a:spLocks noChangeShapeType="1"/>
          </p:cNvSpPr>
          <p:nvPr/>
        </p:nvSpPr>
        <p:spPr bwMode="auto">
          <a:xfrm flipV="1">
            <a:off x="428625" y="765175"/>
            <a:ext cx="8207375" cy="0"/>
          </a:xfrm>
          <a:prstGeom prst="line">
            <a:avLst/>
          </a:prstGeom>
          <a:noFill/>
          <a:ln w="28575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9700" name="Line 6"/>
          <p:cNvSpPr>
            <a:spLocks noChangeShapeType="1"/>
          </p:cNvSpPr>
          <p:nvPr/>
        </p:nvSpPr>
        <p:spPr bwMode="auto">
          <a:xfrm flipH="1">
            <a:off x="544649" y="1168400"/>
            <a:ext cx="2088000" cy="720000"/>
          </a:xfrm>
          <a:prstGeom prst="line">
            <a:avLst/>
          </a:prstGeom>
          <a:noFill/>
          <a:ln w="38100">
            <a:solidFill>
              <a:schemeClr val="accent5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cs typeface="+mn-cs"/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29979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71689" name="AutoShape 9" descr="data:image/jpeg;base64,/9j/4AAQSkZJRgABAQAAAQABAAD/2wCEAAkGBhMSEBUUEhQVFBQUFBQUEBQVFRQUFBQUFBQVFRQQFBQXHSYeFxkjGRQUHy8gIycpLCwsFR4xNTAqNSYrLCkBCQoKDgwOGg8PGCokHBwpKSkpLCwpKSkpLCwpLCksKSksKSkpKSwpKSkpLCkpKSkpKSksKSwpKS4sLCkpKTUpKf/AABEIANcA6gMBIgACEQEDEQH/xAAcAAABBQEBAQAAAAAAAAAAAAAAAgMEBQYBBwj/xAA+EAABAwIEAwYDBgQFBQEAAAABAAIRAwQFEiExQVFhBhMicYGRMqGxB0JSYsHRFCNy8BYzkqLhFUNTgrIX/8QAGQEAAwEBAQAAAAAAAAAAAAAAAAECAwQF/8QAIxEBAQACAgIDAAIDAAAAAAAAAAECEQMSITEEE1EiQRRhcf/aAAwDAQACEQMRAD8A8azLhlW7bJo3QWNHJa/XS7KgsK7TbqrV2XkoNdkajZK4aOXbrQnaaZpuTzUShNovUpqg0nKaxdGNKnWpTnphz0w6si5FpMNRNuqyo3ermdTcj0eJRnTBKTmUXIz7npMpLTpOvDy4zK4lLsWHJRKRK4+or2g4So1Z0LhrJipUU5ZHITUqKOTJgLtQp+3AaJO5WXtTtvh55KeLMgKHTvDOmysqd2CF0YTFF2acVXXI1U6vrsoVVhTyERCxJ2UhscV19ILnuLTaMShdLdVyFBpYqPdtK4abuKvKTGNCYq1AV0dP9o2h0COKRc0wQYVlRtmuU+lhzI2VddwtsmNN1JY9aGpgdJ/NpVHiGFPonXVvBw2WNxuJy7KY5TqD1VUainW9XVXjkdicWAhRatspAch1SFd8krn0yEw55VoXAhRKtus8oaMKqHVE6aASDRUWGVTu3BhbpBIJ0EyJjXcbrgrJPdH0SIUy6UWay4XpOVDlW0aIL0hzkOTltal5gCUvZmRTLjoFZ0cEqOG0DhwWiwzAm0xJEu+QU2qw8Fvhx/rLLP8AGRfgzxwS6eGkbq9ruIUV1yteshbtQP4aE3UAU+oQQqu43SpxAuGQUxnUmq5RXLlz8NY5KJQiVnTWzKxKcaBxVeKkBdpOLiumXaGgtCOCvLKyJUPAcLLoJW2wnB31XZKLcxEZ3HRjP6jz6DVXbpPtVUcIB4JF32Za8EGQD/ey9Bb9nRcPHWqdcuVg9oP1R/8AlFr991Vx61XR/thZXlOY14ziPYV7QTTObpEFZx9J9MkOBBG4Oi+jh9l1qPh71vIiq/8AUqPif2T21ZuVzqk8HS0uHqW6rO2NNPAKN2njVkL0jEvsFeCTQuWnkKjC3/c0n6LJYz9muIWoLnUTUYNS6iRUAHMtHiHsjuNM+10JwvlRO+5rra6fYaPlNuShUCQ8pbGmgwaxoPtajn1WteGvGUnxOccvdNpt0lxh3EjyjXOPOq6X6Js1OahVcJTb3Lr3pACNlp1jZK12C4eKbQT8TtR0CzeGWpqVGtA3K9EscM1k6nkrwursssdwUaUhLNEKeKAjUtHqEk2s7EHyIXRM4yuCivaQ5KlvLM7ham4syeCr7i3Ldwr7QpGOqve06ph1ad1ory0zCYVFdW2UqLVxCLk1Val1WpsuWGVXIQhC7CzBRKs8LpCdVWNVjhtTxQtMPFKvYOw/ZxtZgdUJDJgAGM0b67xw06r1fDbGnTYG02hrRsAI9V5H2Gx9jKIzO0AmOXSPc+q9LwWo+owPJyyJa3TQcJ6rO8natrw9cdris+Fn8axUsaSNcu4V3XqwNeWq887RX5D3j0P9+Sy5MtRp8fj7VfYb2hc5gJO+w4qxpYkSV5zb3L2NEFWFvjro13WePL48unP4/wCN8+7lDa/NY2lj5T9LtAOK0+yVz5fHqB9oH2YU7wOrW4bTuIk7Blbo/k783vzHg15avpVHMqNLXNJa5rhBaRoQRzX0bX7TQ3Q8F5v29wf+MitSb/Pa3+YB/wB1jdiB+No06iOSf2RP0Z6281D1zvSlVLct3CRlVsdFB5SEpdDEtqkACAE4ymVc9nuyte7qBtNhyzD6jgRTYOJJ/QapbVpbdjsHLYqFpc54ijTaJe7m4DgOq9Aw7sPWq63NTumf+KnGbyc/ZvpPmrzBbCjbU4piSAGvqEDM7KIHk3kNvWSrFuJNlPY6VzDuydpSiKTSRxf/ADD7vlW4s2AaAAdAAoVO5G8qPdYsG8UbHTaXc4bSIktafMAqC7Bbd2mRp9Fm8e7QOcA1jiJcBK0ODuhoEy48f1Uzk3dRreLrjumLvsVbvEd2PSR9F5x267Dfw7e8p5jT+8DqWHnPFv09V7UKemuqqcYe3KR78R5ELXvcWXXt4fMd1SUIrZducGFCtmZHd1C4tA+6R8TPLXT24LGv3VWyzcY2WXVcSwmwUpRQE7b1SD6FNLoRsNR2Ue572MHE7Ty1j2Xuf+Jm0g1gMkAT58l87YJiBo1WvG7TK3mE47TfqX69ZlcueVxvh6XBMeSfyvp6S/tGXLK3N731eB958CPOFXXWOgjJS3O7tvRoVp2TohtUOdw2WNyuV8uqYzCWyNFinZxop5mSCAJBWc7qFrcQxPMCB6LPPpEtc6NBuY+SrKTfhPFbMf5oJlJLynhScdmnZLbY1D9wnoA53/yClqrueH6rqrtdJSGO1HOf1U2tZ1BPgPqI+RUU2zp1hvUkfujrkn7cPW1le4BZXFI97SAqHeow5HTvMDQ+yweN/Z3VpAvoO79g1IGlRo/p+96ey1Tq+UxmY/8Apc36SnqN85hkU3kflIP1hazvHNnOOvJqdGTELU4R2HmHXDu7B1yDWoR1GzfXXory6urbvjU7hzKh1JyPnN+ICcs9YXWvp7/zo/MymPm54Cu9qyxmE9rzDsHsqTfBRZP4qnjcfV2g9AFZ2mKM7rI2GNaCGhogDyHBUdGtSIytcSfzOoyOuVlRx+Sdp4VUGoLSDwLmj9VF7NZcKk2GJkEtdq0zr5qFWvXNeROk6eSQcMqjh7EJi4tqvFjvOCfoptrWTHa2p484DdV9TFy53modOyceB9irDBcLmrLhIbw6qLa0mGM8m8RsXubLREagcdFadj8XOeHn4W6ecgLV91TDIgSRqVhMSwh9vXzNPhdJb68Fdlx8s8bOSXGvRqWLNO6oe07wxofT22ePPY+6zVPEXqeyuajXMedC0jyjUH3AVTO5eE5cHTy847d3M92J+85wHSAP1+SxVQalXnanEBVuHZdWs8DOoG59/wBFRErpx8Y6efyWXK2EgJS4uyhk5K7K4hAKaVZ4VWOYQqoKxw06rPP06OC/yb3CrdrolavCLQF4gwJ1JMCOpKyvZqnnIHkvZcI7NUO7GZrHEjWRJ91y8eHavS5uWceP/URrLVhbnPxtLmuLvDA31TlndWldr4gU6canwjjqJjkqnGOyjHVS2kXDT4Rrr0lRrT7OajmEPeGH7uubTmQP3XZJr+nmXLfnbl5d07iqKVoxz4k5s7mMgbuJ3LR0joSmKltTzZX1WuIMZaNNr9eWZ4d7SD0TtDsfcWrn5v51KowseaTi2o1pM/AdTqBtPXdQX4PLgLeq3KAQWvLqTwDw0In5qpE3N3EaVKk05adaY+9UbSnyYN/RUNfGnCMlOqNPFNZ59tIj0WkOBlrYyeZbx/dV1bDyPvFv9SfUpyKpl7miWT/U4uP6D5J8UqcT4mHj4A9vuzKR7FSm2ZPJ3lBSalCPyn1CixXZGuMPcaZd/EUhSG5758g8B3WXvCegBVF4JkBz/wAxY1s+WYuPzCurm1aeU+Wqg0qBccrWl3QAmfQI0Oxujj7qXw94OgqZR8pHyVphnaBtY5X5w7mazWg+bqlRoUOphLgfE1rTyflDv9J1+SZZhxJgPJ6MZ+sJ6K5RsqdnpIbW82inXHvTfU+i7ay9xFJzKjmzmY5pFQf+hDXezHLOW/Z6s0Zmse3873d36g6fVTrHDH17hua4z1dAwMc6q8Bu3jBhoHMuEKusT3q+sabXVg147txALWENLHA6B1N+mbY6ENPDfRaKn2dyuLgAfKRw5E6Fcf2TDy01q73ZGw34Z1MlznEak6cBt6pN5hb/ALlyXgbMqHTyzN16bcd1FmK8eTPfhSYx3lOoAATro2D9FExqxrPo56hDY+Fu59VpaTKriQW5SNWgnM3XRxDuUgddUivgBeD3lT2Gyw6Oucvrfh51ZvMwdVE7YYs+gzu2CDUZq/kDIIHXr1VriWEuo1YnT7p0Puqnt3ZOqWzKw17sZH+TiId76eqWGLX5Gd149V5bWfqU2UqodSkLqjywhCEJCEIQArCw3VeptnUgqM/Tfgv8no/YqiX1mBs7g6dNV7h37WMl0CBqvFOwWPU6Ac8iXaNHQcVZ412yfVJAMN5DcrnwzmMd/Lx3ls/I1d52wYwkUxJ4nn6qDR7W1XO4R81haF7mO6sKFaFFyyt9tcOPCTUj0C27TOnXVTDYtqvLsjI3JlzYnidIWKwy/YDmqGQ0+Fg3e7gDyaOJ9BPC/wAS7RudTEGCRsNlphn1Y8vBM7JIuqGF20w2q9p/K4N/RN4j2ZeRNCsH/krMY8HyfEhY60vDMzrxKvbfHSwSXRtA5+Suc1Y5/Exnqmn4RUH+baNcPxUHlp/0un9EhmHUiYbWfSd/47hsDyky35rXUKeYBwGVzhJgxqddRsSu1qUiKjQ4dQCF0S7cNmma/wANuA/yKbncH5nZPMsAn5hQq+GtALX1nO50bZoA8nZIHu5a00KYbDWkt/AS4snnkmPTZcNiSN4HIDKB6BUhiKeFOmKNrTbydWeXu/0M4+pWxwbs93QDrh7XP/AwCnTb001d6mOiQ6kGeIeItBcI12G4CyJ7Rl9Q5zxkTtHAxx9VjycvXw6uH495Jv8AGsxfDLCp/mMZOwc3wn5aH1VY20/hGvqUhTLSMrC0OzgTJLidtgqLEL/ODrJ4KFaY440nskyYG/I6rG8uXl14fGxmrFn/AIge4+J/t+6YucYeHDx6HboeSyF5eOpv5A7cvJOMu3uIk6DUAeSwjss8t9h3aVwgEytRa3rKjQV5dbVDCtrbEi3YrbDPTl5OKZel52hwxmbNEg/VZ/HcKzWlVjTOamS3rGsfJTa+PgsLTvw81W4vi4ZbuceDXH5T9VcylrDPHLWq8RuGwU0na9TMSU0t3HfYXF1CCCEIQQS6dSEhCKcul5heI5VbUrueKyFN5GynUMRI0XPePz4duHPuarVU6oGs+adON6QNllRdudufRTKFZZ3Gx1YZr22vTmklaFl6XALKW7Sr6yadNDP96KNNuy3tXE7D1V3htq0fzq3wt1aHffPDT8PTj5Sq+2oBkGpp+Xl/V+yRjmKZmANdI0PAO1G+WZAgxPXqntFxtWje2T3VDrp/cK/s+1QPhdofqvMLQwZVs2/AbqQAN3HYeQ4lOZVOXHhZrT0f+LHxZiG76clWX3aoN8FMZpnrM/VZ7GO1VM0WU6JJ4VP6QIiefHTkqCji2UzM/i5/8hXny31GPD8aTeWUaG9rvDg4uLSdiDGU8NRssti9clxOztS4DQHm9vLqPUdLa5xdrqRkjbTz4Qqy7pioJG41HnCx27MdKwYrUywCB14qVhzo4qguc1NxG3GP2P6KZY4hm0PoUy8Re17YVAQQIVLcNfRP4m/MdRzVlb3sCF24qBwQezdpfhwBBlTBdRrKzr7aKgyGJPi5ecc0jG7424DXQ5xmIMaDSSqktZ52T2u6uJAAvcYA4nZZntJ2qFWn3dPUH4j0GsBUN7ib6p8R04AbBQyVvjx6cHLz9vEJK4hdBWzkcXVxCDCEIQkIQhAdCJXEIPaRSqqzs9VStdCk0MQc3aPb/lZZ479Onj5de2xsCGiXQAOZhaj/AKpRoMBDg55G42bPAdeq8mdfvcZc4n6DyGysba6JjVY5YWOvDmxy8NZeY26od03QrunU8lVUHRrP7J+6xoUtGwX8eIb59eijq2vJ+rn+NayM5DeUmPVV1xihrgsBDZ1bOm2onziPVZuteOe6XGSVLsgQQU+qZnte4JcBrstSWkcDp6ovzOYt4OMeSLlzX05IILGkg9PwwOEqtp4mNR6bg/RLrVd5PGz1tiInXgpzcUHNZ+6g6gqPbXondPr4T9mrpp7oNqt6rP1XOpu125qVbXUHdPVqgduJS0vezVPFoCk0b0mNdFmcTu5eQzRo0HXmU2MSeBA0Wv17c3+RMbqtZVxBjNSf76LLYriJrVXPPHYcgNgoj6znGSZTcrTDDq5ubn+wqVyVxC1coQhCAF1cQhQQhCCCEIQAhCEDQQhCAEunVI2MJEpSVOXXo/8Ax9T8R9ym313EkkkkmSSZJJ3JPEpC4UtH2p+neEb6+yV/1J/Ax5KKhHWK+zL9XOF4i4vMmf5bx0+GRp5iVX29zlfJGYTJaZg9DCl4LbFxeQJDabi7oCQ3N/uCr6g1S/srb7KfcE/P25JsO5LhXEyuVqZSv4HGePLzRWxR7hGw6fuoYQQl1i/ty1rYQhCtmEIQgqELiIQTqFyEQgOoXVxLaghCEwEIQgBCEIAQhCAEIQgBEoQgBCEIJPw2rGbU/A6I01jSeih1HSZUuxtXPzFgmGkv6Abny29xzCh1BqpntX9EoQhUQldlcQgBCEIAQhCAEIQgBCEIAlCEIAQuEriC2UhcC6gghCEGEIQgwhCEAIQhACEIQFlh1++kDlHxgt235jz+nqZgVviPDorXBMVFFtQZcwqMc106ZRp4mHg/TQqpqbqZPI340ShCFQCEIQAhCEAIQhACEIQAhCEAIQhAN5koJLUsISAF1CEGEIQgBCEIMIQhACEIQAhCEBKtabS10zMeHlPGVGdulMqQkFKAIQhMBCEIAQhCAEIQgBCEIAQhCAEIQgEMS0IQUCEISMIQhMqEIQgBCEIMIQhACEIQAhCEAIQhACEIQAhCEAIQhACEIQAhCEAIQhAf/9k="/>
          <p:cNvSpPr>
            <a:spLocks noChangeAspect="1" noChangeArrowheads="1"/>
          </p:cNvSpPr>
          <p:nvPr/>
        </p:nvSpPr>
        <p:spPr bwMode="auto">
          <a:xfrm>
            <a:off x="15240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71690" name="AutoShape 11" descr="data:image/jpeg;base64,/9j/4AAQSkZJRgABAQAAAQABAAD/2wCEAAkGBhMSEBUUEhQVFBQUFBQUEBQVFRQUFBQUFBQVFRQQFBQXHSYeFxkjGRQUHy8gIycpLCwsFR4xNTAqNSYrLCkBCQoKDgwOGg8PGCokHBwpKSkpLCwpKSkpLCwpLCksKSksKSkpKSwpKSkpLCkpKSkpKSksKSwpKS4sLCkpKTUpKf/AABEIANcA6gMBIgACEQEDEQH/xAAcAAABBQEBAQAAAAAAAAAAAAAAAgMEBQYBBwj/xAA+EAABAwIEAwYDBgQFBQEAAAABAAIRAwQFEiExQVFhBhMicYGRMqGxB0JSYsHRFCNy8BYzkqLhFUNTgrIX/8QAGQEAAwEBAQAAAAAAAAAAAAAAAAECAwQF/8QAIxEBAQACAgIDAAIDAAAAAAAAAAECEQMSITEEE1EiQRRhcf/aAAwDAQACEQMRAD8A8azLhlW7bJo3QWNHJa/XS7KgsK7TbqrV2XkoNdkajZK4aOXbrQnaaZpuTzUShNovUpqg0nKaxdGNKnWpTnphz0w6si5FpMNRNuqyo3ermdTcj0eJRnTBKTmUXIz7npMpLTpOvDy4zK4lLsWHJRKRK4+or2g4So1Z0LhrJipUU5ZHITUqKOTJgLtQp+3AaJO5WXtTtvh55KeLMgKHTvDOmysqd2CF0YTFF2acVXXI1U6vrsoVVhTyERCxJ2UhscV19ILnuLTaMShdLdVyFBpYqPdtK4abuKvKTGNCYq1AV0dP9o2h0COKRc0wQYVlRtmuU+lhzI2VddwtsmNN1JY9aGpgdJ/NpVHiGFPonXVvBw2WNxuJy7KY5TqD1VUainW9XVXjkdicWAhRatspAch1SFd8krn0yEw55VoXAhRKtus8oaMKqHVE6aASDRUWGVTu3BhbpBIJ0EyJjXcbrgrJPdH0SIUy6UWay4XpOVDlW0aIL0hzkOTltal5gCUvZmRTLjoFZ0cEqOG0DhwWiwzAm0xJEu+QU2qw8Fvhx/rLLP8AGRfgzxwS6eGkbq9ruIUV1yteshbtQP4aE3UAU+oQQqu43SpxAuGQUxnUmq5RXLlz8NY5KJQiVnTWzKxKcaBxVeKkBdpOLiumXaGgtCOCvLKyJUPAcLLoJW2wnB31XZKLcxEZ3HRjP6jz6DVXbpPtVUcIB4JF32Za8EGQD/ey9Bb9nRcPHWqdcuVg9oP1R/8AlFr991Vx61XR/thZXlOY14ziPYV7QTTObpEFZx9J9MkOBBG4Oi+jh9l1qPh71vIiq/8AUqPif2T21ZuVzqk8HS0uHqW6rO2NNPAKN2njVkL0jEvsFeCTQuWnkKjC3/c0n6LJYz9muIWoLnUTUYNS6iRUAHMtHiHsjuNM+10JwvlRO+5rra6fYaPlNuShUCQ8pbGmgwaxoPtajn1WteGvGUnxOccvdNpt0lxh3EjyjXOPOq6X6Js1OahVcJTb3Lr3pACNlp1jZK12C4eKbQT8TtR0CzeGWpqVGtA3K9EscM1k6nkrwursssdwUaUhLNEKeKAjUtHqEk2s7EHyIXRM4yuCivaQ5KlvLM7ham4syeCr7i3Ldwr7QpGOqve06ph1ad1ory0zCYVFdW2UqLVxCLk1Val1WpsuWGVXIQhC7CzBRKs8LpCdVWNVjhtTxQtMPFKvYOw/ZxtZgdUJDJgAGM0b67xw06r1fDbGnTYG02hrRsAI9V5H2Gx9jKIzO0AmOXSPc+q9LwWo+owPJyyJa3TQcJ6rO8natrw9cdris+Fn8axUsaSNcu4V3XqwNeWq887RX5D3j0P9+Sy5MtRp8fj7VfYb2hc5gJO+w4qxpYkSV5zb3L2NEFWFvjro13WePL48unP4/wCN8+7lDa/NY2lj5T9LtAOK0+yVz5fHqB9oH2YU7wOrW4bTuIk7Blbo/k783vzHg15avpVHMqNLXNJa5rhBaRoQRzX0bX7TQ3Q8F5v29wf+MitSb/Pa3+YB/wB1jdiB+No06iOSf2RP0Z6281D1zvSlVLct3CRlVsdFB5SEpdDEtqkACAE4ymVc9nuyte7qBtNhyzD6jgRTYOJJ/QapbVpbdjsHLYqFpc54ijTaJe7m4DgOq9Aw7sPWq63NTumf+KnGbyc/ZvpPmrzBbCjbU4piSAGvqEDM7KIHk3kNvWSrFuJNlPY6VzDuydpSiKTSRxf/ADD7vlW4s2AaAAdAAoVO5G8qPdYsG8UbHTaXc4bSIktafMAqC7Bbd2mRp9Fm8e7QOcA1jiJcBK0ODuhoEy48f1Uzk3dRreLrjumLvsVbvEd2PSR9F5x267Dfw7e8p5jT+8DqWHnPFv09V7UKemuqqcYe3KR78R5ELXvcWXXt4fMd1SUIrZducGFCtmZHd1C4tA+6R8TPLXT24LGv3VWyzcY2WXVcSwmwUpRQE7b1SD6FNLoRsNR2Ue572MHE7Ty1j2Xuf+Jm0g1gMkAT58l87YJiBo1WvG7TK3mE47TfqX69ZlcueVxvh6XBMeSfyvp6S/tGXLK3N731eB958CPOFXXWOgjJS3O7tvRoVp2TohtUOdw2WNyuV8uqYzCWyNFinZxop5mSCAJBWc7qFrcQxPMCB6LPPpEtc6NBuY+SrKTfhPFbMf5oJlJLynhScdmnZLbY1D9wnoA53/yClqrueH6rqrtdJSGO1HOf1U2tZ1BPgPqI+RUU2zp1hvUkfujrkn7cPW1le4BZXFI97SAqHeow5HTvMDQ+yweN/Z3VpAvoO79g1IGlRo/p+96ey1Tq+UxmY/8Apc36SnqN85hkU3kflIP1hazvHNnOOvJqdGTELU4R2HmHXDu7B1yDWoR1GzfXXory6urbvjU7hzKh1JyPnN+ICcs9YXWvp7/zo/MymPm54Cu9qyxmE9rzDsHsqTfBRZP4qnjcfV2g9AFZ2mKM7rI2GNaCGhogDyHBUdGtSIytcSfzOoyOuVlRx+Sdp4VUGoLSDwLmj9VF7NZcKk2GJkEtdq0zr5qFWvXNeROk6eSQcMqjh7EJi4tqvFjvOCfoptrWTHa2p484DdV9TFy53modOyceB9irDBcLmrLhIbw6qLa0mGM8m8RsXubLREagcdFadj8XOeHn4W6ecgLV91TDIgSRqVhMSwh9vXzNPhdJb68Fdlx8s8bOSXGvRqWLNO6oe07wxofT22ePPY+6zVPEXqeyuajXMedC0jyjUH3AVTO5eE5cHTy847d3M92J+85wHSAP1+SxVQalXnanEBVuHZdWs8DOoG59/wBFRErpx8Y6efyWXK2EgJS4uyhk5K7K4hAKaVZ4VWOYQqoKxw06rPP06OC/yb3CrdrolavCLQF4gwJ1JMCOpKyvZqnnIHkvZcI7NUO7GZrHEjWRJ91y8eHavS5uWceP/URrLVhbnPxtLmuLvDA31TlndWldr4gU6canwjjqJjkqnGOyjHVS2kXDT4Rrr0lRrT7OajmEPeGH7uubTmQP3XZJr+nmXLfnbl5d07iqKVoxz4k5s7mMgbuJ3LR0joSmKltTzZX1WuIMZaNNr9eWZ4d7SD0TtDsfcWrn5v51KowseaTi2o1pM/AdTqBtPXdQX4PLgLeq3KAQWvLqTwDw0In5qpE3N3EaVKk05adaY+9UbSnyYN/RUNfGnCMlOqNPFNZ59tIj0WkOBlrYyeZbx/dV1bDyPvFv9SfUpyKpl7miWT/U4uP6D5J8UqcT4mHj4A9vuzKR7FSm2ZPJ3lBSalCPyn1CixXZGuMPcaZd/EUhSG5758g8B3WXvCegBVF4JkBz/wAxY1s+WYuPzCurm1aeU+Wqg0qBccrWl3QAmfQI0Oxujj7qXw94OgqZR8pHyVphnaBtY5X5w7mazWg+bqlRoUOphLgfE1rTyflDv9J1+SZZhxJgPJ6MZ+sJ6K5RsqdnpIbW82inXHvTfU+i7ay9xFJzKjmzmY5pFQf+hDXezHLOW/Z6s0Zmse3873d36g6fVTrHDH17hua4z1dAwMc6q8Bu3jBhoHMuEKusT3q+sabXVg147txALWENLHA6B1N+mbY6ENPDfRaKn2dyuLgAfKRw5E6Fcf2TDy01q73ZGw34Z1MlznEak6cBt6pN5hb/ALlyXgbMqHTyzN16bcd1FmK8eTPfhSYx3lOoAATro2D9FExqxrPo56hDY+Fu59VpaTKriQW5SNWgnM3XRxDuUgddUivgBeD3lT2Gyw6Oucvrfh51ZvMwdVE7YYs+gzu2CDUZq/kDIIHXr1VriWEuo1YnT7p0Puqnt3ZOqWzKw17sZH+TiId76eqWGLX5Gd149V5bWfqU2UqodSkLqjywhCEJCEIQArCw3VeptnUgqM/Tfgv8no/YqiX1mBs7g6dNV7h37WMl0CBqvFOwWPU6Ac8iXaNHQcVZ412yfVJAMN5DcrnwzmMd/Lx3ls/I1d52wYwkUxJ4nn6qDR7W1XO4R81haF7mO6sKFaFFyyt9tcOPCTUj0C27TOnXVTDYtqvLsjI3JlzYnidIWKwy/YDmqGQ0+Fg3e7gDyaOJ9BPC/wAS7RudTEGCRsNlphn1Y8vBM7JIuqGF20w2q9p/K4N/RN4j2ZeRNCsH/krMY8HyfEhY60vDMzrxKvbfHSwSXRtA5+Suc1Y5/Exnqmn4RUH+baNcPxUHlp/0un9EhmHUiYbWfSd/47hsDyky35rXUKeYBwGVzhJgxqddRsSu1qUiKjQ4dQCF0S7cNmma/wANuA/yKbncH5nZPMsAn5hQq+GtALX1nO50bZoA8nZIHu5a00KYbDWkt/AS4snnkmPTZcNiSN4HIDKB6BUhiKeFOmKNrTbydWeXu/0M4+pWxwbs93QDrh7XP/AwCnTb001d6mOiQ6kGeIeItBcI12G4CyJ7Rl9Q5zxkTtHAxx9VjycvXw6uH495Jv8AGsxfDLCp/mMZOwc3wn5aH1VY20/hGvqUhTLSMrC0OzgTJLidtgqLEL/ODrJ4KFaY440nskyYG/I6rG8uXl14fGxmrFn/AIge4+J/t+6YucYeHDx6HboeSyF5eOpv5A7cvJOMu3uIk6DUAeSwjss8t9h3aVwgEytRa3rKjQV5dbVDCtrbEi3YrbDPTl5OKZel52hwxmbNEg/VZ/HcKzWlVjTOamS3rGsfJTa+PgsLTvw81W4vi4ZbuceDXH5T9VcylrDPHLWq8RuGwU0na9TMSU0t3HfYXF1CCCEIQQS6dSEhCKcul5heI5VbUrueKyFN5GynUMRI0XPePz4duHPuarVU6oGs+adON6QNllRdudufRTKFZZ3Gx1YZr22vTmklaFl6XALKW7Sr6yadNDP96KNNuy3tXE7D1V3htq0fzq3wt1aHffPDT8PTj5Sq+2oBkGpp+Xl/V+yRjmKZmANdI0PAO1G+WZAgxPXqntFxtWje2T3VDrp/cK/s+1QPhdofqvMLQwZVs2/AbqQAN3HYeQ4lOZVOXHhZrT0f+LHxZiG76clWX3aoN8FMZpnrM/VZ7GO1VM0WU6JJ4VP6QIiefHTkqCji2UzM/i5/8hXny31GPD8aTeWUaG9rvDg4uLSdiDGU8NRssti9clxOztS4DQHm9vLqPUdLa5xdrqRkjbTz4Qqy7pioJG41HnCx27MdKwYrUywCB14qVhzo4qguc1NxG3GP2P6KZY4hm0PoUy8Re17YVAQQIVLcNfRP4m/MdRzVlb3sCF24qBwQezdpfhwBBlTBdRrKzr7aKgyGJPi5ecc0jG7424DXQ5xmIMaDSSqktZ52T2u6uJAAvcYA4nZZntJ2qFWn3dPUH4j0GsBUN7ib6p8R04AbBQyVvjx6cHLz9vEJK4hdBWzkcXVxCDCEIQkIQhAdCJXEIPaRSqqzs9VStdCk0MQc3aPb/lZZ479Onj5de2xsCGiXQAOZhaj/AKpRoMBDg55G42bPAdeq8mdfvcZc4n6DyGysba6JjVY5YWOvDmxy8NZeY26od03QrunU8lVUHRrP7J+6xoUtGwX8eIb59eijq2vJ+rn+NayM5DeUmPVV1xihrgsBDZ1bOm2onziPVZuteOe6XGSVLsgQQU+qZnte4JcBrstSWkcDp6ovzOYt4OMeSLlzX05IILGkg9PwwOEqtp4mNR6bg/RLrVd5PGz1tiInXgpzcUHNZ+6g6gqPbXondPr4T9mrpp7oNqt6rP1XOpu125qVbXUHdPVqgduJS0vezVPFoCk0b0mNdFmcTu5eQzRo0HXmU2MSeBA0Wv17c3+RMbqtZVxBjNSf76LLYriJrVXPPHYcgNgoj6znGSZTcrTDDq5ubn+wqVyVxC1coQhCAF1cQhQQhCCCEIQAhCEDQQhCAEunVI2MJEpSVOXXo/8Ax9T8R9ym313EkkkkmSSZJJ3JPEpC4UtH2p+neEb6+yV/1J/Ax5KKhHWK+zL9XOF4i4vMmf5bx0+GRp5iVX29zlfJGYTJaZg9DCl4LbFxeQJDabi7oCQ3N/uCr6g1S/srb7KfcE/P25JsO5LhXEyuVqZSv4HGePLzRWxR7hGw6fuoYQQl1i/ty1rYQhCtmEIQgqELiIQTqFyEQgOoXVxLaghCEwEIQgBCEIAQhCAEIQgBEoQgBCEIJPw2rGbU/A6I01jSeih1HSZUuxtXPzFgmGkv6Abny29xzCh1BqpntX9EoQhUQldlcQgBCEIAQhCAEIQgBCEIAlCEIAQuEriC2UhcC6gghCEGEIQgwhCEAIQhACEIQFlh1++kDlHxgt235jz+nqZgVviPDorXBMVFFtQZcwqMc106ZRp4mHg/TQqpqbqZPI340ShCFQCEIQAhCEAIQhACEIQAhCEAIQhAN5koJLUsISAF1CEGEIQgBCEIMIQhACEIQAhCEBKtabS10zMeHlPGVGdulMqQkFKAIQhMBCEIAQhCAEIQgBCEIAQhCAEIQgEMS0IQUCEISMIQhMqEIQgBCEIMIQhACEIQAhCEAIQhACEIQAhCEAIQhACEIQAhCEAIQhAf/9k="/>
          <p:cNvSpPr>
            <a:spLocks noChangeAspect="1" noChangeArrowheads="1"/>
          </p:cNvSpPr>
          <p:nvPr/>
        </p:nvSpPr>
        <p:spPr bwMode="auto">
          <a:xfrm>
            <a:off x="304800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" name="Rectângulo 1"/>
          <p:cNvSpPr/>
          <p:nvPr/>
        </p:nvSpPr>
        <p:spPr>
          <a:xfrm>
            <a:off x="1450032" y="1033463"/>
            <a:ext cx="7010400" cy="5359400"/>
          </a:xfrm>
          <a:prstGeom prst="rect">
            <a:avLst/>
          </a:prstGeom>
        </p:spPr>
        <p:txBody>
          <a:bodyPr>
            <a:spAutoFit/>
          </a:bodyPr>
          <a:lstStyle/>
          <a:p>
            <a:pPr marL="1981200" lvl="3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1. Semente lançada na terra,</a:t>
            </a:r>
          </a:p>
          <a:p>
            <a:pPr marL="1981200" lvl="3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semente de Libertação!</a:t>
            </a:r>
          </a:p>
          <a:p>
            <a:pPr marL="1981200" lvl="3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Semente lançada na terra</a:t>
            </a:r>
          </a:p>
          <a:p>
            <a:pPr marL="1981200" lvl="3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és tu, meu irmão!</a:t>
            </a:r>
          </a:p>
          <a:p>
            <a:pPr marL="1981200" lvl="3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  Semente lançada na terra,</a:t>
            </a:r>
          </a:p>
          <a:p>
            <a:pPr marL="1981200" lvl="3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  semente, semente de Libertação</a:t>
            </a:r>
          </a:p>
          <a:p>
            <a:pPr marL="1981200" lvl="3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  és tu, meu irmão!  </a:t>
            </a: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(2)</a:t>
            </a:r>
          </a:p>
          <a:p>
            <a:pPr marL="609600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sz="2400" kern="0" baseline="0" dirty="0">
              <a:solidFill>
                <a:srgbClr val="F8F8F8"/>
              </a:solidFill>
              <a:effectLst>
                <a:glow rad="1270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609600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2. Raízes profundas e fortes,</a:t>
            </a:r>
          </a:p>
          <a:p>
            <a:pPr marL="609600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raízes em meu coração!</a:t>
            </a:r>
          </a:p>
          <a:p>
            <a:pPr marL="609600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Raízes profundas e fortes</a:t>
            </a:r>
          </a:p>
          <a:p>
            <a:pPr marL="609600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és tu, meu irmão!</a:t>
            </a:r>
          </a:p>
          <a:p>
            <a:pPr marL="609600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  Raízes profundas e fortes,</a:t>
            </a:r>
          </a:p>
          <a:p>
            <a:pPr marL="609600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  raízes, raízes em meu coração</a:t>
            </a:r>
          </a:p>
          <a:p>
            <a:pPr marL="609600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  és tu, meu irmão!  </a:t>
            </a: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(2)</a:t>
            </a:r>
          </a:p>
        </p:txBody>
      </p:sp>
      <p:pic>
        <p:nvPicPr>
          <p:cNvPr id="13" name="Picture 7"/>
          <p:cNvPicPr>
            <a:picLocks noChangeAspect="1" noChangeArrowheads="1"/>
          </p:cNvPicPr>
          <p:nvPr/>
        </p:nvPicPr>
        <p:blipFill>
          <a:blip r:embed="rId5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260013" y="6113953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WordArt 3"/>
          <p:cNvSpPr>
            <a:spLocks noChangeArrowheads="1" noChangeShapeType="1"/>
          </p:cNvSpPr>
          <p:nvPr/>
        </p:nvSpPr>
        <p:spPr bwMode="auto">
          <a:xfrm rot="20467259">
            <a:off x="318507" y="1124200"/>
            <a:ext cx="2320449" cy="35475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Ofertório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5" name="Picture 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45059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5060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5061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958850"/>
            <a:ext cx="8208962" cy="54943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Prep. das Oferendas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Bendito sejas, Senhor, Deus do Universo,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	pelo pão   … 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Pão da vida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Bendito seja Deus para sempre!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Bendito sejas, Senhor, Deus do Universo,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	pelo vinho  …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Vinho da salvação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Bendito seja Deus para sempre!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Orai, irmãos, para que o meu e vosso sacrifício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	seja aceite por Deus Pai todo-poderoso.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Receba o Senhor por tuas mãos este Sacrifício, 	para glória do Seu nome,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para nosso bem e de toda a santa Igreja.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1" name="Picture 7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224797" y="6076526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46083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6084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6085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900113" y="1239838"/>
            <a:ext cx="7775575" cy="44926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                  </a:t>
            </a:r>
          </a:p>
          <a:p>
            <a:pPr algn="r">
              <a:spcAft>
                <a:spcPts val="600"/>
              </a:spcAft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Oração Eucarística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O Senhor esteja convosco.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Ele está no meio de nós.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Corações ao alto.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O nosso coração está em Deus.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Dêmos graças ao Senhor nosso Deus.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É nosso dever, é nossa salvação.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                 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</a:t>
            </a: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237288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0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42338" name="Picture 1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9700" y="1095375"/>
            <a:ext cx="3168650" cy="31257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2339" name="Picture 11" descr="http://3.bp.blogspot.com/_X6YAYCS141Y/TFIuqXMFzeI/AAAAAAAACBY/lRjWu7zy5R8/S730/r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245" y="3082948"/>
            <a:ext cx="3487683" cy="324036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2340" name="Line 3"/>
          <p:cNvSpPr>
            <a:spLocks noChangeShapeType="1"/>
          </p:cNvSpPr>
          <p:nvPr/>
        </p:nvSpPr>
        <p:spPr bwMode="auto">
          <a:xfrm flipV="1">
            <a:off x="492447" y="827088"/>
            <a:ext cx="8180066" cy="24858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42341" name="Line 5"/>
          <p:cNvSpPr>
            <a:spLocks noChangeShapeType="1"/>
          </p:cNvSpPr>
          <p:nvPr/>
        </p:nvSpPr>
        <p:spPr bwMode="auto">
          <a:xfrm flipV="1">
            <a:off x="827087" y="1340767"/>
            <a:ext cx="2016721" cy="1872208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96262" name="Rectangle 6"/>
          <p:cNvSpPr>
            <a:spLocks noChangeArrowheads="1"/>
          </p:cNvSpPr>
          <p:nvPr/>
        </p:nvSpPr>
        <p:spPr bwMode="auto">
          <a:xfrm>
            <a:off x="2476501" y="1233783"/>
            <a:ext cx="6487987" cy="508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>   </a:t>
            </a: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>Santo, Santo, Santo,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>   Senhor Deus do Universo.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>O céu e a terra proclamam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>a Vossa glória.</a:t>
            </a:r>
            <a:r>
              <a:rPr kumimoji="0" lang="pt-PT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> 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>		</a:t>
            </a: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>Hossana nas alturas!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>Bendito O que vem 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>em nome do Senhor.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>		Hossana nas alturas!</a:t>
            </a:r>
          </a:p>
        </p:txBody>
      </p:sp>
      <p:sp>
        <p:nvSpPr>
          <p:cNvPr id="12" name="WordArt 3"/>
          <p:cNvSpPr>
            <a:spLocks noChangeArrowheads="1" noChangeShapeType="1"/>
          </p:cNvSpPr>
          <p:nvPr/>
        </p:nvSpPr>
        <p:spPr bwMode="auto">
          <a:xfrm rot="19057521">
            <a:off x="178029" y="1801752"/>
            <a:ext cx="2829333" cy="46141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Santo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1117488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6" name="Picture 6" descr="DOLPHIN"/>
          <p:cNvPicPr>
            <a:picLocks noGrp="1" noChangeAspect="1" noChangeArrowheads="1"/>
          </p:cNvPicPr>
          <p:nvPr>
            <p:ph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704546">
            <a:off x="6813550" y="4397375"/>
            <a:ext cx="2376488" cy="1617663"/>
          </a:xfrm>
        </p:spPr>
      </p:pic>
      <p:sp>
        <p:nvSpPr>
          <p:cNvPr id="57347" name="WordArt 8"/>
          <p:cNvSpPr>
            <a:spLocks noChangeArrowheads="1" noChangeShapeType="1" noTextEdit="1"/>
          </p:cNvSpPr>
          <p:nvPr/>
        </p:nvSpPr>
        <p:spPr bwMode="auto">
          <a:xfrm>
            <a:off x="7786688" y="4214813"/>
            <a:ext cx="433387" cy="5032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18415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blurRad="63500" algn="tl" rotWithShape="0">
                    <a:srgbClr val="000000">
                      <a:alpha val="70000"/>
                    </a:srgbClr>
                  </a:outerShdw>
                </a:effectLst>
                <a:latin typeface="Arial Black"/>
              </a:rPr>
              <a:t>P</a:t>
            </a:r>
          </a:p>
        </p:txBody>
      </p:sp>
      <p:sp>
        <p:nvSpPr>
          <p:cNvPr id="57349" name="WordArt 10"/>
          <p:cNvSpPr>
            <a:spLocks noChangeArrowheads="1" noChangeShapeType="1" noTextEdit="1"/>
          </p:cNvSpPr>
          <p:nvPr/>
        </p:nvSpPr>
        <p:spPr bwMode="auto">
          <a:xfrm>
            <a:off x="7858125" y="5572125"/>
            <a:ext cx="503238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18415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blurRad="63500" algn="tl" rotWithShape="0">
                    <a:srgbClr val="000000">
                      <a:alpha val="70000"/>
                    </a:srgbClr>
                  </a:outerShdw>
                </a:effectLst>
                <a:latin typeface="Arial Black"/>
              </a:rPr>
              <a:t>E</a:t>
            </a:r>
          </a:p>
        </p:txBody>
      </p:sp>
      <p:sp>
        <p:nvSpPr>
          <p:cNvPr id="4" name="WordArt 21"/>
          <p:cNvSpPr>
            <a:spLocks noChangeArrowheads="1" noChangeShapeType="1" noTextEdit="1"/>
          </p:cNvSpPr>
          <p:nvPr/>
        </p:nvSpPr>
        <p:spPr bwMode="auto">
          <a:xfrm>
            <a:off x="683568" y="548680"/>
            <a:ext cx="7677794" cy="273630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chemeClr val="tx2">
                      <a:alpha val="40000"/>
                    </a:schemeClr>
                  </a:glow>
                  <a:outerShdw blurRad="50800" dist="39000" dir="5460000" algn="tl">
                    <a:srgbClr val="33CC33">
                      <a:alpha val="37647"/>
                    </a:srgbClr>
                  </a:outerShdw>
                </a:effectLst>
                <a:latin typeface="Arial Black"/>
                <a:cs typeface="+mn-cs"/>
              </a:rPr>
              <a:t>Domingo 11 do</a:t>
            </a:r>
          </a:p>
          <a:p>
            <a:pPr algn="ctr">
              <a:defRPr/>
            </a:pPr>
            <a:r>
              <a:rPr lang="pt-PT" sz="3600" kern="10" baseline="0" dirty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chemeClr val="tx2">
                      <a:alpha val="40000"/>
                    </a:schemeClr>
                  </a:glow>
                  <a:outerShdw blurRad="50800" dist="39000" dir="5460000" algn="tl">
                    <a:srgbClr val="33CC33">
                      <a:alpha val="37647"/>
                    </a:srgbClr>
                  </a:outerShdw>
                </a:effectLst>
                <a:latin typeface="Arial Black"/>
                <a:cs typeface="+mn-cs"/>
              </a:rPr>
              <a:t>Tempo Comum</a:t>
            </a:r>
          </a:p>
        </p:txBody>
      </p:sp>
      <p:sp>
        <p:nvSpPr>
          <p:cNvPr id="57351" name="Text Box 16"/>
          <p:cNvSpPr txBox="1">
            <a:spLocks noChangeArrowheads="1"/>
          </p:cNvSpPr>
          <p:nvPr/>
        </p:nvSpPr>
        <p:spPr bwMode="auto">
          <a:xfrm>
            <a:off x="395537" y="3473450"/>
            <a:ext cx="6337052" cy="2259013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200" baseline="0" dirty="0">
                <a:latin typeface="Arial" charset="0"/>
              </a:rPr>
              <a:t>- O </a:t>
            </a:r>
            <a:r>
              <a:rPr lang="pt-PT" sz="2200" i="1" baseline="0" dirty="0">
                <a:latin typeface="Arial" charset="0"/>
              </a:rPr>
              <a:t>Reino de Deus</a:t>
            </a:r>
            <a:r>
              <a:rPr lang="pt-PT" sz="2200" baseline="0" dirty="0">
                <a:latin typeface="Arial" charset="0"/>
              </a:rPr>
              <a:t> tem o </a:t>
            </a:r>
            <a:r>
              <a:rPr lang="pt-PT" sz="2200" i="1" baseline="0" dirty="0">
                <a:latin typeface="Arial" charset="0"/>
              </a:rPr>
              <a:t>seu ritmo</a:t>
            </a:r>
            <a:r>
              <a:rPr lang="pt-PT" sz="2200" baseline="0" dirty="0">
                <a:latin typeface="Arial" charset="0"/>
              </a:rPr>
              <a:t>: É preciso </a:t>
            </a:r>
            <a:r>
              <a:rPr lang="pt-PT" sz="2200" i="1" baseline="0" dirty="0">
                <a:latin typeface="Arial" charset="0"/>
              </a:rPr>
              <a:t>Paciência</a:t>
            </a:r>
            <a:r>
              <a:rPr lang="pt-PT" sz="2200" baseline="0" dirty="0">
                <a:latin typeface="Arial" charset="0"/>
              </a:rPr>
              <a:t> e </a:t>
            </a:r>
            <a:r>
              <a:rPr lang="pt-PT" sz="2200" i="1" baseline="0" dirty="0">
                <a:latin typeface="Arial" charset="0"/>
              </a:rPr>
              <a:t>Confiança</a:t>
            </a:r>
            <a:r>
              <a:rPr lang="pt-PT" sz="2200" baseline="0" dirty="0" smtClean="0">
                <a:latin typeface="Arial" charset="0"/>
              </a:rPr>
              <a:t>… </a:t>
            </a:r>
            <a:r>
              <a:rPr lang="pt-PT" sz="2200" b="0" i="1" baseline="0" dirty="0" smtClean="0">
                <a:latin typeface="Arial" charset="0"/>
              </a:rPr>
              <a:t>[ 3ªL. / Evang.</a:t>
            </a:r>
            <a:r>
              <a:rPr lang="pt-PT" sz="2200" b="0" baseline="0" dirty="0" smtClean="0">
                <a:latin typeface="Arial" charset="0"/>
              </a:rPr>
              <a:t>- </a:t>
            </a:r>
            <a:r>
              <a:rPr lang="pt-PT" sz="2200" baseline="0" dirty="0" smtClean="0">
                <a:latin typeface="Arial" charset="0"/>
              </a:rPr>
              <a:t>Mc 4 </a:t>
            </a:r>
            <a:r>
              <a:rPr lang="pt-PT" sz="2200" b="0" i="1" baseline="0" dirty="0" smtClean="0">
                <a:latin typeface="Arial" charset="0"/>
              </a:rPr>
              <a:t>]</a:t>
            </a:r>
            <a:r>
              <a:rPr lang="pt-PT" sz="2200" baseline="0" dirty="0" smtClean="0">
                <a:latin typeface="Arial" charset="0"/>
              </a:rPr>
              <a:t> </a:t>
            </a:r>
            <a:endParaRPr lang="pt-PT" sz="2200" baseline="0" dirty="0">
              <a:latin typeface="Arial" charset="0"/>
            </a:endParaRPr>
          </a:p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200" baseline="0" dirty="0">
                <a:latin typeface="Arial" charset="0"/>
              </a:rPr>
              <a:t>- Esse </a:t>
            </a:r>
            <a:r>
              <a:rPr lang="pt-PT" sz="2200" i="1" baseline="0" dirty="0">
                <a:latin typeface="Arial" charset="0"/>
              </a:rPr>
              <a:t>Reino</a:t>
            </a:r>
            <a:r>
              <a:rPr lang="pt-PT" sz="2200" baseline="0" dirty="0">
                <a:latin typeface="Arial" charset="0"/>
              </a:rPr>
              <a:t> virá a ser </a:t>
            </a:r>
            <a:r>
              <a:rPr lang="pt-PT" sz="2200" i="1" baseline="0" dirty="0">
                <a:latin typeface="Arial" charset="0"/>
              </a:rPr>
              <a:t>“grande Árvore”</a:t>
            </a:r>
            <a:r>
              <a:rPr lang="pt-PT" sz="2200" baseline="0" dirty="0">
                <a:latin typeface="Arial" charset="0"/>
              </a:rPr>
              <a:t>… onde todos possam viver… </a:t>
            </a:r>
            <a:r>
              <a:rPr lang="pt-PT" sz="2200" b="0" i="1" baseline="0" dirty="0" smtClean="0">
                <a:latin typeface="Arial" charset="0"/>
              </a:rPr>
              <a:t>[ 1ª Leit. </a:t>
            </a:r>
            <a:r>
              <a:rPr lang="pt-PT" sz="2200" b="0" baseline="0" dirty="0">
                <a:latin typeface="Arial" charset="0"/>
              </a:rPr>
              <a:t>/ </a:t>
            </a:r>
            <a:r>
              <a:rPr lang="pt-PT" sz="2200" baseline="0" dirty="0">
                <a:latin typeface="Arial" charset="0"/>
              </a:rPr>
              <a:t>Ez </a:t>
            </a:r>
            <a:r>
              <a:rPr lang="pt-PT" sz="2200" baseline="0" dirty="0" smtClean="0">
                <a:latin typeface="Arial" charset="0"/>
              </a:rPr>
              <a:t>17 </a:t>
            </a:r>
            <a:r>
              <a:rPr lang="pt-PT" sz="2200" b="0" i="1" baseline="0" dirty="0" smtClean="0">
                <a:latin typeface="Arial" charset="0"/>
              </a:rPr>
              <a:t>]</a:t>
            </a:r>
            <a:endParaRPr lang="pt-PT" sz="2200" b="0" i="1" baseline="0" dirty="0">
              <a:latin typeface="Arial" charset="0"/>
            </a:endParaRPr>
          </a:p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200" baseline="0" dirty="0">
                <a:latin typeface="Arial" charset="0"/>
              </a:rPr>
              <a:t>- Enquanto habitarmos </a:t>
            </a:r>
            <a:r>
              <a:rPr lang="pt-PT" sz="2200" baseline="0" dirty="0" smtClean="0">
                <a:latin typeface="Arial" charset="0"/>
              </a:rPr>
              <a:t>o nosso </a:t>
            </a:r>
            <a:r>
              <a:rPr lang="pt-PT" sz="2200" i="1" baseline="0" dirty="0">
                <a:latin typeface="Arial" charset="0"/>
              </a:rPr>
              <a:t>corpo mortal,</a:t>
            </a:r>
            <a:r>
              <a:rPr lang="pt-PT" sz="2200" baseline="0" dirty="0">
                <a:latin typeface="Arial" charset="0"/>
              </a:rPr>
              <a:t> vivemos como </a:t>
            </a:r>
            <a:r>
              <a:rPr lang="pt-PT" sz="2200" i="1" baseline="0" dirty="0">
                <a:latin typeface="Arial" charset="0"/>
              </a:rPr>
              <a:t>exilados… </a:t>
            </a:r>
            <a:r>
              <a:rPr lang="pt-PT" sz="2200" b="0" i="1" baseline="0" dirty="0" smtClean="0">
                <a:latin typeface="Arial" charset="0"/>
              </a:rPr>
              <a:t>[ 2ª Leit. </a:t>
            </a:r>
            <a:r>
              <a:rPr lang="pt-PT" sz="2200" b="0" baseline="0" dirty="0">
                <a:latin typeface="Arial" charset="0"/>
              </a:rPr>
              <a:t>/ </a:t>
            </a:r>
            <a:r>
              <a:rPr lang="pt-PT" sz="2200" baseline="0" dirty="0">
                <a:latin typeface="Arial" charset="0"/>
              </a:rPr>
              <a:t>2 Cor </a:t>
            </a:r>
            <a:r>
              <a:rPr lang="pt-PT" sz="2200" baseline="0" dirty="0" smtClean="0">
                <a:latin typeface="Arial" charset="0"/>
              </a:rPr>
              <a:t>5 </a:t>
            </a:r>
            <a:r>
              <a:rPr lang="pt-PT" sz="2200" b="0" i="1" baseline="0" dirty="0" smtClean="0">
                <a:latin typeface="Arial" charset="0"/>
              </a:rPr>
              <a:t>]</a:t>
            </a:r>
            <a:endParaRPr lang="pt-PT" sz="2200" b="0" i="1" baseline="0" dirty="0">
              <a:latin typeface="Arial" charset="0"/>
            </a:endParaRPr>
          </a:p>
        </p:txBody>
      </p:sp>
      <p:sp>
        <p:nvSpPr>
          <p:cNvPr id="9" name="WordArt 3"/>
          <p:cNvSpPr>
            <a:spLocks noChangeArrowheads="1" noChangeShapeType="1"/>
          </p:cNvSpPr>
          <p:nvPr/>
        </p:nvSpPr>
        <p:spPr bwMode="auto">
          <a:xfrm>
            <a:off x="2555776" y="5832108"/>
            <a:ext cx="3312368" cy="55635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pt-PT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( Ciclo B</a:t>
            </a:r>
            <a:r>
              <a:rPr lang="pt-PT" sz="3600" i="1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 </a:t>
            </a:r>
            <a:r>
              <a:rPr lang="pt-PT" sz="3600" i="1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)</a:t>
            </a:r>
          </a:p>
        </p:txBody>
      </p:sp>
      <p:sp>
        <p:nvSpPr>
          <p:cNvPr id="10" name="WordArt 7"/>
          <p:cNvSpPr>
            <a:spLocks noChangeArrowheads="1" noChangeShapeType="1" noTextEdit="1"/>
          </p:cNvSpPr>
          <p:nvPr/>
        </p:nvSpPr>
        <p:spPr bwMode="auto">
          <a:xfrm>
            <a:off x="6929439" y="5229200"/>
            <a:ext cx="522881" cy="58044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F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1125538"/>
            <a:ext cx="8208962" cy="5399087"/>
          </a:xfrm>
        </p:spPr>
        <p:txBody>
          <a:bodyPr/>
          <a:lstStyle/>
          <a:p>
            <a:pPr>
              <a:spcBef>
                <a:spcPct val="50000"/>
              </a:spcBef>
              <a:spcAft>
                <a:spcPct val="50000"/>
              </a:spcAft>
              <a:defRPr/>
            </a:pP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                                                              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[ </a:t>
            </a:r>
            <a:r>
              <a:rPr lang="pt-PT" sz="1900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Após a </a:t>
            </a:r>
            <a:r>
              <a:rPr lang="pt-PT" sz="1900" b="1" i="1" u="sng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Consagração</a:t>
            </a:r>
            <a:r>
              <a:rPr lang="pt-PT" sz="19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/ À escolha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]</a:t>
            </a: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</a:t>
            </a:r>
            <a:b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(1ª)</a:t>
            </a:r>
            <a:r>
              <a:rPr lang="pt-PT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S -</a:t>
            </a: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200" i="1" u="sng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Mistério da fé</a:t>
            </a:r>
            <a:r>
              <a:rPr lang="pt-PT" sz="2200" i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!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</a:t>
            </a:r>
            <a:r>
              <a:rPr lang="pt-PT" sz="20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P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-  </a:t>
            </a: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Anunciamos, Senhor, a Vossa morte, 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proclamamos a Vossa Ressurreição.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Vinde, Senhor Jesus!</a:t>
            </a:r>
            <a:r>
              <a:rPr lang="pt-PT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</a:t>
            </a:r>
            <a:r>
              <a:rPr lang="pt-PT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(2ª) </a:t>
            </a:r>
            <a:r>
              <a:rPr lang="pt-PT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S -</a:t>
            </a: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200" i="1" u="sng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Mistério admirável da nossa fé</a:t>
            </a:r>
            <a:r>
              <a:rPr lang="pt-PT" sz="2200" i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!</a:t>
            </a:r>
            <a:br>
              <a:rPr lang="pt-PT" sz="2200" i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     P -  </a:t>
            </a: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Quando comemos deste pão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         e bebemos deste cálice, 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         anunciamos, Senhor, a Vossa morte,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         esperando a Vossa vinda gloriosa.</a:t>
            </a:r>
            <a:r>
              <a:rPr lang="pt-PT" sz="21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21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</a:t>
            </a:r>
            <a:r>
              <a:rPr lang="pt-PT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(3ª)</a:t>
            </a:r>
            <a:r>
              <a:rPr lang="pt-PT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S -</a:t>
            </a: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200" i="1" u="sng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Mistério da fé para a salvação do mundo</a:t>
            </a:r>
            <a:r>
              <a:rPr lang="pt-PT" sz="2200" i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!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     P -  </a:t>
            </a: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Glória a Vós que morrestes na cruz 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         e agora viveis para sempre.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         Salvador do mundo, salvai-nos!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         Vinde, Senhor Jesus!</a:t>
            </a:r>
          </a:p>
        </p:txBody>
      </p:sp>
      <p:sp>
        <p:nvSpPr>
          <p:cNvPr id="30723" name="Line 3"/>
          <p:cNvSpPr>
            <a:spLocks noChangeShapeType="1"/>
          </p:cNvSpPr>
          <p:nvPr/>
        </p:nvSpPr>
        <p:spPr bwMode="auto">
          <a:xfrm>
            <a:off x="1866900" y="1335088"/>
            <a:ext cx="2665413" cy="0"/>
          </a:xfrm>
          <a:prstGeom prst="line">
            <a:avLst/>
          </a:prstGeom>
          <a:noFill/>
          <a:ln w="28575">
            <a:solidFill>
              <a:schemeClr val="accent1">
                <a:lumMod val="40000"/>
                <a:lumOff val="6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Arial" panose="020B0604020202020204" pitchFamily="34" charset="0"/>
            </a:endParaRPr>
          </a:p>
        </p:txBody>
      </p:sp>
      <p:sp>
        <p:nvSpPr>
          <p:cNvPr id="77828" name="Line 4"/>
          <p:cNvSpPr>
            <a:spLocks noChangeShapeType="1"/>
          </p:cNvSpPr>
          <p:nvPr/>
        </p:nvSpPr>
        <p:spPr bwMode="auto">
          <a:xfrm>
            <a:off x="395288" y="836613"/>
            <a:ext cx="835342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  <a:cs typeface="Arial" panose="020B0604020202020204" pitchFamily="34" charset="0"/>
            </a:endParaRPr>
          </a:p>
        </p:txBody>
      </p:sp>
      <p:sp>
        <p:nvSpPr>
          <p:cNvPr id="77829" name="Line 6"/>
          <p:cNvSpPr>
            <a:spLocks noChangeShapeType="1"/>
          </p:cNvSpPr>
          <p:nvPr/>
        </p:nvSpPr>
        <p:spPr bwMode="auto">
          <a:xfrm>
            <a:off x="2700338" y="2852738"/>
            <a:ext cx="2665412" cy="0"/>
          </a:xfrm>
          <a:prstGeom prst="lin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  <a:cs typeface="Arial" panose="020B0604020202020204" pitchFamily="34" charset="0"/>
            </a:endParaRPr>
          </a:p>
        </p:txBody>
      </p:sp>
      <p:sp>
        <p:nvSpPr>
          <p:cNvPr id="77830" name="Line 7"/>
          <p:cNvSpPr>
            <a:spLocks noChangeShapeType="1"/>
          </p:cNvSpPr>
          <p:nvPr/>
        </p:nvSpPr>
        <p:spPr bwMode="auto">
          <a:xfrm>
            <a:off x="3851275" y="4724400"/>
            <a:ext cx="2665413" cy="0"/>
          </a:xfrm>
          <a:prstGeom prst="lin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  <a:cs typeface="Arial" panose="020B0604020202020204" pitchFamily="34" charset="0"/>
            </a:endParaRPr>
          </a:p>
        </p:txBody>
      </p:sp>
      <p:sp>
        <p:nvSpPr>
          <p:cNvPr id="77832" name="Raio 9"/>
          <p:cNvSpPr>
            <a:spLocks noChangeArrowheads="1"/>
          </p:cNvSpPr>
          <p:nvPr/>
        </p:nvSpPr>
        <p:spPr bwMode="auto">
          <a:xfrm rot="-5758268">
            <a:off x="846932" y="2174081"/>
            <a:ext cx="95250" cy="579437"/>
          </a:xfrm>
          <a:prstGeom prst="lightningBolt">
            <a:avLst/>
          </a:prstGeom>
          <a:solidFill>
            <a:srgbClr val="99FF66"/>
          </a:solidFill>
          <a:ln w="9525" algn="ctr">
            <a:solidFill>
              <a:srgbClr val="99CCFF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endParaRPr lang="pt-PT" altLang="pt-PT">
              <a:solidFill>
                <a:srgbClr val="F8F8F8"/>
              </a:solidFill>
              <a:cs typeface="Arial" panose="020B0604020202020204" pitchFamily="34" charset="0"/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1" name="WordArt 3"/>
          <p:cNvSpPr>
            <a:spLocks noChangeArrowheads="1" noChangeShapeType="1" noTextEdit="1"/>
          </p:cNvSpPr>
          <p:nvPr/>
        </p:nvSpPr>
        <p:spPr bwMode="auto">
          <a:xfrm>
            <a:off x="1861572" y="936065"/>
            <a:ext cx="2736304" cy="42076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 smtClean="0">
                <a:ln w="11430"/>
                <a:solidFill>
                  <a:srgbClr val="33CC33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- Aclamações -</a:t>
            </a:r>
            <a:endParaRPr lang="pt-PT" sz="3600" kern="10" baseline="0" dirty="0">
              <a:ln w="11430"/>
              <a:solidFill>
                <a:srgbClr val="33CC33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4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0527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3478106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44386" name="Picture 19" descr="http://4.bp.blogspot.com/-OcYjv9QTf3U/TuuvIsdfIYI/AAAAAAAABBo/-sYcn3voMOs/s1600/magnifica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7763" y="981075"/>
            <a:ext cx="2100262" cy="25781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87" name="Picture 4" descr="http://t3.gstatic.com/images?q=tbn:ANd9GcQOR8FS59EZYg9v2c-QC_aeDDhllFYZoyushN-UdXskMia5_Nx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325" y="4143375"/>
            <a:ext cx="2497138" cy="22431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88" name="Picture 11" descr="http://t3.gstatic.com/images?q=tbn:ANd9GcTbPovwDdUKRY-3l0GKCq83ZJla7_w57JpnXKc3Xvijd3oYxDP7_Q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4365625"/>
            <a:ext cx="2438400" cy="20208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89" name="Picture 2" descr="http://3.bp.blogspot.com/_nTfykxtooCU/TKyT7vYuc3I/AAAAAAAAAJo/4PxjX8jwws4/s1600/57%2520Comunidad%2520orando_jpg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4413" y="2781300"/>
            <a:ext cx="4195762" cy="32051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90" name="Picture 15" descr="http://t3.gstatic.com/images?q=tbn:ANd9GcTB5guPMX8FlLHudFu6xL336ILiUmxAw-Qpzm9DSYwUqC0RIDybfA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213" y="1490663"/>
            <a:ext cx="1636712" cy="20828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91" name="Picture 13" descr="http://t1.gstatic.com/images?q=tbn:ANd9GcSdbZ2V92Kvb2YPCxAjt-W-LvyLlaSKDcCCviWq223cieJYh7R5Tw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1690688"/>
            <a:ext cx="1624012" cy="23415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3496" name="Line 3"/>
          <p:cNvSpPr>
            <a:spLocks noChangeShapeType="1"/>
          </p:cNvSpPr>
          <p:nvPr/>
        </p:nvSpPr>
        <p:spPr bwMode="auto">
          <a:xfrm>
            <a:off x="468313" y="836613"/>
            <a:ext cx="8207375" cy="0"/>
          </a:xfrm>
          <a:prstGeom prst="line">
            <a:avLst/>
          </a:prstGeom>
          <a:noFill/>
          <a:ln w="31750">
            <a:solidFill>
              <a:srgbClr val="99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</a:endParaRPr>
          </a:p>
        </p:txBody>
      </p:sp>
      <p:sp>
        <p:nvSpPr>
          <p:cNvPr id="15" name="WordArt 5"/>
          <p:cNvSpPr>
            <a:spLocks noChangeArrowheads="1" noChangeShapeType="1" noTextEdit="1"/>
          </p:cNvSpPr>
          <p:nvPr/>
        </p:nvSpPr>
        <p:spPr bwMode="auto">
          <a:xfrm rot="20320373">
            <a:off x="1722191" y="2866621"/>
            <a:ext cx="4970084" cy="759619"/>
          </a:xfrm>
          <a:prstGeom prst="rect">
            <a:avLst/>
          </a:prstGeom>
          <a:ln w="12700"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9050">
                  <a:solidFill>
                    <a:srgbClr val="000000"/>
                  </a:solidFill>
                </a:ln>
                <a:solidFill>
                  <a:srgbClr val="00FFFF"/>
                </a:solidFill>
                <a:effectLst>
                  <a:glow rad="139700">
                    <a:srgbClr val="6699FF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“Abbá!”</a:t>
            </a:r>
            <a:endParaRPr lang="pt-PT" sz="3600" i="1" kern="10" baseline="0" dirty="0">
              <a:ln w="19050">
                <a:solidFill>
                  <a:srgbClr val="000000"/>
                </a:solidFill>
              </a:ln>
              <a:solidFill>
                <a:srgbClr val="CCECFF"/>
              </a:solidFill>
              <a:effectLst>
                <a:glow rad="139700">
                  <a:srgbClr val="6699FF">
                    <a:satMod val="175000"/>
                    <a:alpha val="40000"/>
                  </a:srgbClr>
                </a:glow>
                <a:outerShdw blurRad="50800" dist="38100" dir="2700000" algn="tl" rotWithShape="0">
                  <a:srgbClr val="F8F8F8">
                    <a:alpha val="56000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16" name="Line 3"/>
          <p:cNvSpPr>
            <a:spLocks noChangeShapeType="1"/>
          </p:cNvSpPr>
          <p:nvPr/>
        </p:nvSpPr>
        <p:spPr bwMode="auto">
          <a:xfrm>
            <a:off x="900114" y="1628775"/>
            <a:ext cx="3803650" cy="0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4396" name="AutoShape 6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144397" name="AutoShape 8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pic>
        <p:nvPicPr>
          <p:cNvPr id="18" name="Imagem 17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571133" y="3764847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1" name="Imagem 20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6897742" y="3603331"/>
            <a:ext cx="1377073" cy="55966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19" name="WordArt 3"/>
          <p:cNvSpPr>
            <a:spLocks noChangeArrowheads="1" noChangeShapeType="1"/>
          </p:cNvSpPr>
          <p:nvPr/>
        </p:nvSpPr>
        <p:spPr bwMode="auto">
          <a:xfrm>
            <a:off x="899593" y="981075"/>
            <a:ext cx="4752528" cy="5543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Pai Nosso …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20" name="Picture 7"/>
          <p:cNvPicPr>
            <a:picLocks noChangeAspect="1" noChangeArrowheads="1"/>
          </p:cNvPicPr>
          <p:nvPr/>
        </p:nvPicPr>
        <p:blipFill>
          <a:blip r:embed="rId9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4897451" y="6084278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Picture 6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266543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2029966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395288" y="852488"/>
            <a:ext cx="835183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50179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50180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50181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419100" y="852488"/>
            <a:ext cx="8474075" cy="56784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Ritos da Comunhão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Livrai-nos de todo o mal, Senhor  … 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         … a vinda gloriosa de Jesus Cristo nosso Salvador.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Vosso é o reino 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 e o poder e a glória para sempre!</a:t>
            </a:r>
          </a:p>
          <a:p>
            <a:pPr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</a:t>
            </a:r>
          </a:p>
          <a:p>
            <a:pPr lvl="1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Senhor Jesus Cristo, que dissestes aos vossos       Apóstolos: Deixo-vos a paz, dou-vos a minha paz: não olheis aos nossos pecados mas à fé da Vossa Igreja e dai-lhe a união e a paz, segundo a Vossa vontade. Vós que sois Deus com o Pai na unidade do Espírito Santo.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Amen!</a:t>
            </a:r>
          </a:p>
          <a:p>
            <a:pPr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A paz do Senhor esteja sempre convosco.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O amor de Cristo nos uniu.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			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411413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1" name="Picture 7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7936766" y="6055203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54274" name="Picture 10" descr="http://t2.gstatic.com/images?q=tbn:ANd9GcSqMHSFQuTUyWPQ3yfE9VhJ1ink4V-IG__Yl-100tiQCyAtY4swi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163" y="1036638"/>
            <a:ext cx="2376487" cy="36163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03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73213" y="857250"/>
            <a:ext cx="5951537" cy="3940175"/>
          </a:xfrm>
        </p:spPr>
        <p:txBody>
          <a:bodyPr/>
          <a:lstStyle/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dai-nos a paz.</a:t>
            </a:r>
          </a:p>
        </p:txBody>
      </p:sp>
      <p:sp>
        <p:nvSpPr>
          <p:cNvPr id="54276" name="Line 3"/>
          <p:cNvSpPr>
            <a:spLocks noChangeShapeType="1"/>
          </p:cNvSpPr>
          <p:nvPr/>
        </p:nvSpPr>
        <p:spPr bwMode="auto">
          <a:xfrm flipV="1">
            <a:off x="368299" y="836612"/>
            <a:ext cx="8307389" cy="20637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  <a:cs typeface="Arial" panose="020B0604020202020204" pitchFamily="34" charset="0"/>
            </a:endParaRPr>
          </a:p>
        </p:txBody>
      </p:sp>
      <p:sp>
        <p:nvSpPr>
          <p:cNvPr id="54277" name="Line 5"/>
          <p:cNvSpPr>
            <a:spLocks noChangeShapeType="1"/>
          </p:cNvSpPr>
          <p:nvPr/>
        </p:nvSpPr>
        <p:spPr bwMode="auto">
          <a:xfrm flipV="1">
            <a:off x="1143000" y="1196975"/>
            <a:ext cx="0" cy="3240088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  <a:cs typeface="Arial" panose="020B0604020202020204" pitchFamily="34" charset="0"/>
            </a:endParaRPr>
          </a:p>
        </p:txBody>
      </p:sp>
      <p:sp>
        <p:nvSpPr>
          <p:cNvPr id="10" name="Rectângulo 9"/>
          <p:cNvSpPr/>
          <p:nvPr/>
        </p:nvSpPr>
        <p:spPr>
          <a:xfrm>
            <a:off x="468313" y="4864100"/>
            <a:ext cx="8280400" cy="1446213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CC99"/>
                </a:solidFill>
                <a:latin typeface="Arial" charset="0"/>
                <a:cs typeface="Arial" panose="020B0604020202020204" pitchFamily="34" charset="0"/>
              </a:rPr>
              <a:t>    S-</a:t>
            </a:r>
            <a:r>
              <a:rPr kumimoji="0" lang="pt-PT" sz="2100" b="0" i="1" kern="0" spc="100" baseline="0" dirty="0">
                <a:solidFill>
                  <a:srgbClr val="FFFFFF"/>
                </a:solidFill>
                <a:latin typeface="Arial" charset="0"/>
                <a:cs typeface="Arial" panose="020B0604020202020204" pitchFamily="34" charset="0"/>
              </a:rPr>
              <a:t> </a:t>
            </a: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  <a:cs typeface="Arial" panose="020B0604020202020204" pitchFamily="34" charset="0"/>
              </a:rPr>
              <a:t>Felizes os convidados para a Ceia do Senhor. </a:t>
            </a:r>
          </a:p>
          <a:p>
            <a:pPr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  <a:cs typeface="Arial" panose="020B0604020202020204" pitchFamily="34" charset="0"/>
              </a:rPr>
              <a:t>          Eis o Cordeiro de Deus que tira o pecado do mundo.</a:t>
            </a:r>
          </a:p>
          <a:p>
            <a:pPr>
              <a:defRPr/>
            </a:pPr>
            <a:r>
              <a:rPr kumimoji="0" lang="pt-PT" sz="2300" b="0" i="1" kern="0" spc="100" baseline="0" dirty="0">
                <a:solidFill>
                  <a:srgbClr val="FFCC99"/>
                </a:solidFill>
                <a:latin typeface="Arial" charset="0"/>
                <a:cs typeface="Arial" panose="020B0604020202020204" pitchFamily="34" charset="0"/>
              </a:rPr>
              <a:t>P-</a:t>
            </a:r>
            <a:r>
              <a:rPr kumimoji="0" lang="pt-PT" sz="2300" b="0" i="1" kern="0" spc="100" baseline="0" dirty="0">
                <a:solidFill>
                  <a:srgbClr val="FFFFFF"/>
                </a:solidFill>
                <a:latin typeface="Arial" charset="0"/>
                <a:cs typeface="Arial" panose="020B0604020202020204" pitchFamily="34" charset="0"/>
              </a:rPr>
              <a:t> 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  <a:cs typeface="Arial" panose="020B0604020202020204" pitchFamily="34" charset="0"/>
              </a:rPr>
              <a:t>Senhor, eu não sou digno de que entreis em minha</a:t>
            </a:r>
          </a:p>
          <a:p>
            <a:pPr>
              <a:defRPr/>
            </a:pP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  <a:cs typeface="Arial" panose="020B0604020202020204" pitchFamily="34" charset="0"/>
              </a:rPr>
              <a:t>          morada, </a:t>
            </a:r>
            <a:r>
              <a:rPr kumimoji="0" lang="pt-PT" sz="2300" b="0" kern="0" spc="100" baseline="0" dirty="0">
                <a:solidFill>
                  <a:srgbClr val="FFFFFF"/>
                </a:solidFill>
                <a:latin typeface="Arial" charset="0"/>
                <a:cs typeface="Arial" panose="020B0604020202020204" pitchFamily="34" charset="0"/>
              </a:rPr>
              <a:t>/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  <a:cs typeface="Arial" panose="020B0604020202020204" pitchFamily="34" charset="0"/>
              </a:rPr>
              <a:t> mas dizei uma palavra e serei salvo. </a:t>
            </a:r>
          </a:p>
        </p:txBody>
      </p:sp>
      <p:sp>
        <p:nvSpPr>
          <p:cNvPr id="12" name="WordArt 3"/>
          <p:cNvSpPr>
            <a:spLocks noChangeArrowheads="1" noChangeShapeType="1"/>
          </p:cNvSpPr>
          <p:nvPr/>
        </p:nvSpPr>
        <p:spPr bwMode="auto">
          <a:xfrm rot="16200000">
            <a:off x="-783425" y="2595383"/>
            <a:ext cx="3243254" cy="45328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Cordeiro de Deus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8327341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874" name="Picture 9" descr="http://3.bp.blogspot.com/-L3-NrjUtRVw/T0TTCGJ1oLI/AAAAAAAADH0/rtls9WAzmz4/s1600/jesus+e6f0cee04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2348880"/>
            <a:ext cx="3456632" cy="377344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795" name="Line 4"/>
          <p:cNvSpPr>
            <a:spLocks noChangeShapeType="1"/>
          </p:cNvSpPr>
          <p:nvPr/>
        </p:nvSpPr>
        <p:spPr bwMode="auto">
          <a:xfrm flipH="1" flipV="1">
            <a:off x="701675" y="1341438"/>
            <a:ext cx="2988000" cy="0"/>
          </a:xfrm>
          <a:prstGeom prst="line">
            <a:avLst/>
          </a:prstGeom>
          <a:noFill/>
          <a:ln w="38100">
            <a:solidFill>
              <a:schemeClr val="accent5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cs typeface="+mn-cs"/>
            </a:endParaRPr>
          </a:p>
        </p:txBody>
      </p:sp>
      <p:sp>
        <p:nvSpPr>
          <p:cNvPr id="79876" name="Line 7"/>
          <p:cNvSpPr>
            <a:spLocks noChangeShapeType="1"/>
          </p:cNvSpPr>
          <p:nvPr/>
        </p:nvSpPr>
        <p:spPr bwMode="auto">
          <a:xfrm>
            <a:off x="500063" y="765175"/>
            <a:ext cx="8135937" cy="0"/>
          </a:xfrm>
          <a:prstGeom prst="line">
            <a:avLst/>
          </a:prstGeom>
          <a:noFill/>
          <a:ln w="31750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99510" y="392905"/>
            <a:ext cx="8296814" cy="29979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3" name="Rectângulo 2"/>
          <p:cNvSpPr/>
          <p:nvPr/>
        </p:nvSpPr>
        <p:spPr>
          <a:xfrm>
            <a:off x="539750" y="1484313"/>
            <a:ext cx="7019925" cy="5002212"/>
          </a:xfrm>
          <a:prstGeom prst="rect">
            <a:avLst/>
          </a:prstGeom>
        </p:spPr>
        <p:txBody>
          <a:bodyPr>
            <a:spAutoFit/>
          </a:bodyPr>
          <a:lstStyle/>
          <a:p>
            <a:pPr marL="609600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DITOSOS OS QUE TE LOUVAM SEMPRE!</a:t>
            </a:r>
          </a:p>
          <a:p>
            <a:pPr marL="609600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DITOSOS AQUELES DE QUEM ÉS A FORÇA,</a:t>
            </a:r>
          </a:p>
          <a:p>
            <a:pPr marL="609600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POIS SE DECIDEM A SER PEREGRINOS!</a:t>
            </a:r>
          </a:p>
          <a:p>
            <a:pPr marL="609600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</a:t>
            </a: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DITOSOS AQUELES DE QUEM ÉS A FORÇA!</a:t>
            </a:r>
          </a:p>
          <a:p>
            <a:pPr marL="609600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sz="2400" kern="0" baseline="0" dirty="0">
              <a:solidFill>
                <a:srgbClr val="F8F8F8"/>
              </a:solidFill>
              <a:effectLst>
                <a:glow rad="1270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609600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1. Como amo, Senhor, a Tua morada!</a:t>
            </a:r>
          </a:p>
          <a:p>
            <a:pPr marL="609600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   Por entrar no Teu coração eu anseio!</a:t>
            </a:r>
          </a:p>
          <a:p>
            <a:pPr marL="609600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		Todo o meu ser, </a:t>
            </a:r>
          </a:p>
          <a:p>
            <a:pPr marL="609600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        todo o meu ser exulta de alegria!</a:t>
            </a:r>
          </a:p>
          <a:p>
            <a:pPr marL="609600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sz="2400" i="1" kern="0" baseline="0" dirty="0">
              <a:solidFill>
                <a:srgbClr val="F8F8F8"/>
              </a:solidFill>
              <a:effectLst>
                <a:glow rad="1270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609600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2. Até o pássaro lá encontra abrigo,</a:t>
            </a:r>
          </a:p>
          <a:p>
            <a:pPr marL="609600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   e a andorinha faz o ninho para os filhos!</a:t>
            </a:r>
          </a:p>
          <a:p>
            <a:pPr marL="609600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		Senhor Deus do universo, </a:t>
            </a:r>
          </a:p>
          <a:p>
            <a:pPr marL="609600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        meu Rei e meu Deus!</a:t>
            </a:r>
          </a:p>
        </p:txBody>
      </p:sp>
      <p:sp>
        <p:nvSpPr>
          <p:cNvPr id="9" name="WordArt 3"/>
          <p:cNvSpPr>
            <a:spLocks noChangeArrowheads="1" noChangeShapeType="1"/>
          </p:cNvSpPr>
          <p:nvPr/>
        </p:nvSpPr>
        <p:spPr bwMode="auto">
          <a:xfrm>
            <a:off x="688443" y="908958"/>
            <a:ext cx="3021789" cy="360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Comunhão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0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WordArt 6"/>
          <p:cNvSpPr>
            <a:spLocks noChangeArrowheads="1" noChangeShapeType="1" noTextEdit="1"/>
          </p:cNvSpPr>
          <p:nvPr/>
        </p:nvSpPr>
        <p:spPr bwMode="auto">
          <a:xfrm>
            <a:off x="1546225" y="5300663"/>
            <a:ext cx="6049963" cy="7921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2000" kern="10" spc="10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Britannic Bold"/>
              </a:rPr>
              <a:t>O JUSTO CRESCERÁ</a:t>
            </a:r>
          </a:p>
          <a:p>
            <a:r>
              <a:rPr lang="pt-PT" sz="2000" kern="10" spc="10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Britannic Bold"/>
              </a:rPr>
              <a:t>COMO O CEDRO DO LÍBANO!</a:t>
            </a:r>
          </a:p>
        </p:txBody>
      </p:sp>
      <p:sp>
        <p:nvSpPr>
          <p:cNvPr id="80899" name="Line 9"/>
          <p:cNvSpPr>
            <a:spLocks noChangeShapeType="1"/>
          </p:cNvSpPr>
          <p:nvPr/>
        </p:nvSpPr>
        <p:spPr bwMode="auto">
          <a:xfrm>
            <a:off x="438150" y="765175"/>
            <a:ext cx="82438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8678" name="Line 10"/>
          <p:cNvSpPr>
            <a:spLocks noChangeShapeType="1"/>
          </p:cNvSpPr>
          <p:nvPr/>
        </p:nvSpPr>
        <p:spPr bwMode="auto">
          <a:xfrm>
            <a:off x="611188" y="1628775"/>
            <a:ext cx="6372225" cy="0"/>
          </a:xfrm>
          <a:prstGeom prst="line">
            <a:avLst/>
          </a:prstGeom>
          <a:noFill/>
          <a:ln w="28575">
            <a:solidFill>
              <a:schemeClr val="accent5">
                <a:lumMod val="75000"/>
              </a:schemeClr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05536" y="392905"/>
            <a:ext cx="8228780" cy="29979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438150" y="1844675"/>
            <a:ext cx="8310563" cy="3170238"/>
          </a:xfrm>
          <a:prstGeom prst="rect">
            <a:avLst/>
          </a:prstGeom>
        </p:spPr>
        <p:txBody>
          <a:bodyPr>
            <a:spAutoFit/>
          </a:bodyPr>
          <a:lstStyle/>
          <a:p>
            <a:pPr lvl="1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Ficamos a saber que, ao mesmo tempo que somos semeadores e operários do Reino – a tal «árvore frondosa» de que fala a Palavra – também formamos parte desse Reino, como raízes, ramos, frutos…</a:t>
            </a:r>
          </a:p>
          <a:p>
            <a:pPr>
              <a:defRPr/>
            </a:pP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</a:rPr>
              <a:t>         E assim, somos conscientes do nosso crescimento: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  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~ com o Alimento da Eucaristia que nos fortalece...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~ desde a Palavra que é a semente plantada no coração…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~ ao semear esta mesma Palavra nos outros corações...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~ sentindo-nos todos irmãos, filhos de Deus, nosso Pai...</a:t>
            </a:r>
          </a:p>
        </p:txBody>
      </p:sp>
      <p:sp>
        <p:nvSpPr>
          <p:cNvPr id="9" name="WordArt 3"/>
          <p:cNvSpPr>
            <a:spLocks noChangeArrowheads="1" noChangeShapeType="1"/>
          </p:cNvSpPr>
          <p:nvPr/>
        </p:nvSpPr>
        <p:spPr bwMode="auto">
          <a:xfrm>
            <a:off x="611188" y="1067134"/>
            <a:ext cx="6372225" cy="56164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AÇÃO DE GRAÇAS / REFLEXÃO (1)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2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22" name="Picture 10" descr="http://www.diocesecaratinga.org.br/site/images/stories/Advento-blog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0875" y="1692275"/>
            <a:ext cx="3495675" cy="34369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23" name="Line 9"/>
          <p:cNvSpPr>
            <a:spLocks noChangeShapeType="1"/>
          </p:cNvSpPr>
          <p:nvPr/>
        </p:nvSpPr>
        <p:spPr bwMode="auto">
          <a:xfrm>
            <a:off x="438150" y="765175"/>
            <a:ext cx="82438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8678" name="Line 10"/>
          <p:cNvSpPr>
            <a:spLocks noChangeShapeType="1"/>
          </p:cNvSpPr>
          <p:nvPr/>
        </p:nvSpPr>
        <p:spPr bwMode="auto">
          <a:xfrm>
            <a:off x="611188" y="1484313"/>
            <a:ext cx="6372225" cy="0"/>
          </a:xfrm>
          <a:prstGeom prst="line">
            <a:avLst/>
          </a:prstGeom>
          <a:noFill/>
          <a:ln w="28575">
            <a:solidFill>
              <a:schemeClr val="accent5">
                <a:lumMod val="75000"/>
              </a:schemeClr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8" name="Rectângulo 7"/>
          <p:cNvSpPr/>
          <p:nvPr/>
        </p:nvSpPr>
        <p:spPr>
          <a:xfrm>
            <a:off x="539576" y="1700808"/>
            <a:ext cx="7416800" cy="4813300"/>
          </a:xfrm>
          <a:prstGeom prst="rect">
            <a:avLst/>
          </a:prstGeom>
        </p:spPr>
        <p:txBody>
          <a:bodyPr>
            <a:spAutoFit/>
          </a:bodyPr>
          <a:lstStyle/>
          <a:p>
            <a:pPr marL="609600" indent="-609600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SEI, Ó SENHOR, QUE ME AMAS,</a:t>
            </a:r>
          </a:p>
          <a:p>
            <a:pPr marL="609600" indent="-609600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OUÇO A TUA VOZ QUE ME CHAMA!</a:t>
            </a:r>
          </a:p>
          <a:p>
            <a:pPr marL="609600" indent="-609600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QUERO CANTAR, COM MARIA,</a:t>
            </a:r>
          </a:p>
          <a:p>
            <a:pPr marL="609600" indent="-609600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O MEU “SIM” DA ALEGRIA, </a:t>
            </a:r>
          </a:p>
          <a:p>
            <a:pPr marL="609600" indent="-609600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QUAL BELA CANÇÃO!</a:t>
            </a:r>
          </a:p>
          <a:p>
            <a:pPr marL="609600" indent="-609600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VOU PELO MUNDO, SENHOR,</a:t>
            </a:r>
          </a:p>
          <a:p>
            <a:pPr marL="609600" indent="-609600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VOU CANTAR TEU AMOR </a:t>
            </a:r>
          </a:p>
          <a:p>
            <a:pPr marL="609600" indent="-609600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QUE ENCHE O MEU CORAÇÃO!</a:t>
            </a:r>
          </a:p>
          <a:p>
            <a:pPr marL="609600" indent="-609600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sz="2400" kern="0" baseline="0" dirty="0">
              <a:solidFill>
                <a:srgbClr val="F8F8F8"/>
              </a:solidFill>
              <a:effectLst>
                <a:glow rad="1270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1066800" lvl="1" indent="-609600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1. Qual semente do campo</a:t>
            </a:r>
          </a:p>
          <a:p>
            <a:pPr marL="1066800" lvl="1" indent="-609600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que é lançada no chão,</a:t>
            </a:r>
          </a:p>
          <a:p>
            <a:pPr marL="1066800" lvl="1" indent="-609600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a Palavra de Deus</a:t>
            </a:r>
          </a:p>
          <a:p>
            <a:pPr marL="1066800" lvl="1" indent="-609600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cai em meu coração.</a:t>
            </a: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05536" y="392905"/>
            <a:ext cx="8228780" cy="29979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6" name="CaixaDeTexto 5"/>
          <p:cNvSpPr txBox="1"/>
          <p:nvPr/>
        </p:nvSpPr>
        <p:spPr>
          <a:xfrm>
            <a:off x="4932363" y="4632325"/>
            <a:ext cx="3960812" cy="14938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609600" indent="-609600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2. O Teu Reino é semente</a:t>
            </a:r>
          </a:p>
          <a:p>
            <a:pPr marL="609600" indent="-609600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de justiça e de pão;</a:t>
            </a:r>
          </a:p>
          <a:p>
            <a:pPr marL="609600" indent="-609600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é fermento na massa,</a:t>
            </a:r>
          </a:p>
          <a:p>
            <a:pPr marL="609600" indent="-609600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vida e ressurreição.</a:t>
            </a:r>
          </a:p>
        </p:txBody>
      </p:sp>
      <p:sp>
        <p:nvSpPr>
          <p:cNvPr id="12" name="WordArt 3"/>
          <p:cNvSpPr>
            <a:spLocks noChangeArrowheads="1" noChangeShapeType="1"/>
          </p:cNvSpPr>
          <p:nvPr/>
        </p:nvSpPr>
        <p:spPr bwMode="auto">
          <a:xfrm>
            <a:off x="611188" y="985212"/>
            <a:ext cx="6372225" cy="55687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AÇÃO DE GRAÇAS / REFLEXÃO (2)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3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946" name="Picture 6" descr="http://4.bp.blogspot.com/_ZPQyW0gSb0c/S8TZnbU4wJI/AAAAAAAAAnQ/5QNB3nvUUok/s1600/terra+amada00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538876"/>
            <a:ext cx="4060825" cy="39544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947" name="Picture 8" descr="http://fotos.sapo.pt/saozinha/pic/000rr79w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3789697"/>
            <a:ext cx="2582224" cy="192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68" name="Line 3"/>
          <p:cNvSpPr>
            <a:spLocks noChangeShapeType="1"/>
          </p:cNvSpPr>
          <p:nvPr/>
        </p:nvSpPr>
        <p:spPr bwMode="auto">
          <a:xfrm>
            <a:off x="683856" y="1052513"/>
            <a:ext cx="2592000" cy="0"/>
          </a:xfrm>
          <a:prstGeom prst="line">
            <a:avLst/>
          </a:prstGeom>
          <a:noFill/>
          <a:ln w="38100">
            <a:solidFill>
              <a:schemeClr val="accent5">
                <a:lumMod val="75000"/>
              </a:schemeClr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395288" y="1341438"/>
            <a:ext cx="7561088" cy="50022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09600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1. Ao amor que te arrasta não perguntes:</a:t>
            </a:r>
          </a:p>
          <a:p>
            <a:pPr marL="609600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Onde vais, onde vais? – irei contigo!</a:t>
            </a:r>
          </a:p>
          <a:p>
            <a:pPr marL="1066800" lvl="1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</a:t>
            </a: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Se aos homens vais falar das injustiças</a:t>
            </a:r>
          </a:p>
          <a:p>
            <a:pPr marL="1066800" lvl="1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e da paz, e da paz – irei contigo!</a:t>
            </a:r>
          </a:p>
          <a:p>
            <a:pPr marL="609600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sz="2400" kern="0" baseline="0" dirty="0">
              <a:solidFill>
                <a:srgbClr val="F8F8F8"/>
              </a:solidFill>
              <a:effectLst>
                <a:glow rad="1270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1066800" lvl="1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NO CORPO DA TERRA SEMEARÁS:</a:t>
            </a:r>
          </a:p>
          <a:p>
            <a:pPr marL="1066800" lvl="1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FLOR DE TRIGO, FLOR DE TRIGO.</a:t>
            </a:r>
          </a:p>
          <a:p>
            <a:pPr marL="609600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 ÀS BOCAS DA FOME ANUNCIARÁS:</a:t>
            </a:r>
          </a:p>
          <a:p>
            <a:pPr marL="609600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PÃO DE PAZ, PÃO DE PAZ – IREI CONTIGO!</a:t>
            </a:r>
          </a:p>
          <a:p>
            <a:pPr marL="609600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sz="2400" kern="0" baseline="0" dirty="0">
              <a:solidFill>
                <a:srgbClr val="F8F8F8"/>
              </a:solidFill>
              <a:effectLst>
                <a:glow rad="1270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1524000" lvl="2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2. Se as ‘stradas que percorres são de paz</a:t>
            </a:r>
          </a:p>
          <a:p>
            <a:pPr marL="1524000" lvl="2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e justiça, e justiça – irei contigo!</a:t>
            </a:r>
          </a:p>
          <a:p>
            <a:pPr marL="1981200" lvl="3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Se a esp’rança cai desfeita a teus pés,</a:t>
            </a:r>
          </a:p>
          <a:p>
            <a:pPr marL="1981200" lvl="3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recomeça, recomeça – irei contigo!</a:t>
            </a:r>
          </a:p>
        </p:txBody>
      </p:sp>
      <p:sp>
        <p:nvSpPr>
          <p:cNvPr id="7" name="WordArt 3"/>
          <p:cNvSpPr>
            <a:spLocks noChangeArrowheads="1" noChangeShapeType="1"/>
          </p:cNvSpPr>
          <p:nvPr/>
        </p:nvSpPr>
        <p:spPr bwMode="auto">
          <a:xfrm>
            <a:off x="739593" y="513877"/>
            <a:ext cx="2537008" cy="4443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Final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0" name="Picture 17" descr="http://photos1.blogger.com/blogger/6121/1608/400/11tempocomum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993" y="244089"/>
            <a:ext cx="3499143" cy="233615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8371" name="Picture 27" descr="http://perlbal.hi-pi.com/blog-images/553724/mn/1282750387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624230"/>
            <a:ext cx="3505898" cy="208469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8372" name="Picture 25" descr="http://www.franciscanos.org.br/v3/vidacrista/liturgia/evangelho/2009/outubro/imagens/270909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5519" y="320258"/>
            <a:ext cx="2344737" cy="23796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8373" name="Picture 15" descr="http://4.bp.blogspot.com/_h_kmaMmtZIY/TMbvWuFriPI/AAAAAAAAAE0/sXZ9CXmT1Wc/s1600/arvore+da+vida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4199433"/>
            <a:ext cx="4352428" cy="238750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8374" name="Picture 19" descr="https://encrypted-tbn0.google.com/images?q=tbn:ANd9GcTEC4na1QjYDuDjhnJoNGSGTbiU3oibgElPhH_0EKuKfjV6YzffxQ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548" y="4124460"/>
            <a:ext cx="1776412" cy="24542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8375" name="Picture 21" descr="http://1.bp.blogspot.com/_RKziGzyPj5I/TFcgikBPJhI/AAAAAAAAAjw/58ujYcE7uTs/s400/arvore2.bmp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0408" y="4539687"/>
            <a:ext cx="2727745" cy="204348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8377" name="AutoShape 9" descr="data:image/jpg;base64,/9j/4AAQSkZJRgABAQAAAQABAAD/2wCEAAkGBhMSERUUExQVFRQVGB0aGRgYGBwbFxscHBgYGhwcHRoeHCYfHBwkHBwaHy8gJCcpLCwsHB4xNTAqNSYsLCkBCQoKDgwOGg8PGiwkHCQpKSwqLCkpKSksLCksKSksLCkpKSksLCwsKSkpLCkpLCwpKSksLCksKSwpLCksLCwsLP/AABEIAMEBAAMBIgACEQEDEQH/xAAcAAACAgMBAQAAAAAAAAAAAAAFBgQHAAIDAQj/xABJEAABAwIEAwUECAMECQMFAAABAgMRACEEBRIxBkFREyJhcYEykaHBBxQjQlKx0fBicuEzQ5LSFSRTVIKTsrPxFnPCFzRjg6L/xAAZAQADAQEBAAAAAAAAAAAAAAACAwQBBQD/xAApEQADAAIDAAICAgEEAwAAAAAAAQIDERIhMQRBEyIyURQFcYHwI0Jh/9oADAMBAAIRAxEAPwCq18T4wH/7vEHyfc/z15/6rxn+9Yn/AJ7n+ehQFYRXjCzeA8Y85Li8S+sJFwXnCAfEFdd8y+kR/tNDKlmDElazPkJqscJjltK1NqKVeB38+tNnCmZJW6kqSLG/rzqTJDX7Bu96S6HrA8R4nsVKdLiVpMEBaxPj7VKvF3ELxUHEPvt2ghLzgnoYCt6K53jNUpAIAN/GkDiJyXLGR8KTibrJ14UNKY7Oj3FGJHs4vFHzfc/zVzb4mxZIH1vECTEl5y3j7dDQ3NboamfD9xV5M2W1hcwxDeGbDTry1KE6lOrV63VUPL+M8QHdDrjhvE61Ag++hHCvEgQRh1pm4CTc78j5UWwnAeNxeIWttrs2tVlu91PoI1K9BUfCttM2n40cc+XiDiEJTiMSlK1JkpdcmCYVACuQv4UWzXhjGNiWsW+oD8bzokcu8FFPvinHJeBXmlhxx1tS0gpSEgxBiZJE+6jbmWuJT7AI6BX5SKbMVrTG816Umc0xSFQ47iUK8XnD/wDKDWYrN8QEKIxWJUEiSO0XYeYPzqw824eQs3bcSfK3wMUF4gwBZwT3ZoBWUaQCJUQSAYSOcSfSl8HsZ+TrwrtjiTFArP1jEGQI+2ctJ/n3qBjuJMWlwgYrERb+/d/z1JZywpcbQr2jKlDkLWFQc7YAdHkPzp872KtriGWs1xKQlasW/ESft3eQmPboOrijGf71iP8Anuf5q8L4LSvEwBQ0gk+NFOwbLS+i/iJ9ZfDjzyo0kanFq6i0qNWN9cV+Nf8AiV+tUx9HmL04hwAe0kfAmrZwjpIvWV6ZISbxS59pf+I/rUbN+I0YVvtXnVIRMe0oknokTJNbtnlVS/S5manMWhme6ygG34l3M+kCtns2nozP/pixjiiMOsstiQCCS4RyJJMA+ApbxXHOYL9vGYkg/wD5VD8iKi4PJlOJKtgCAfW0+VHTwKZgLBvB8PTn099e5yjFjqvoDJ4qxfPFYn/nu/56McK5/iV4hHaYnElIuft3IEEXPe25etBs3ydeHIC4KVbEdRyNRGdWyCQeUGJHMUT1S2gGnL0x0xP0jutlwNOuuFxAEqWuUq1G4GqJggW3tRfKs8xDrSS7iHUFKQQO0X+K8gKkzSSxhw0G1QCr2tJi4NrxtB+VFcmwLa30F5BMx7MysqMifD4RSP8AYCteMsVebwrQSsrciP8AWHClM2GxkdYqHmeLAbStL2L1Jc0/2jqWwoK++nV7O9/fQDQ4pTuholguaEn7xKVQTAIsDy5xFapzTs8Oo6T2iVFeoq7hg8gDF9iNxSuXehky0tsL4nOsRh3nu+4oOd1orxKjpJBOrTNkyNt9hzrrl2LdW7h3XHsQXS4hGlDywgkrQdSkzBtI8QaXFY9TgOJLQbEglIJIkG6jItMfCtsmxM4jDFFm0qRJVBK1Lfbg23O/pXuL36Y7b6QrZZkoAC3jpBFhBJjqbUTa4dYcSShWoHmDcUy5pkQebGhRQtOx5eUUHVkP1ZtTmslfwP8AWheXfe+zpLCl1roTc0yssrjccj+tZlWLU2pRF7GpWLzQuJOtI8wb+6hjJjlM9dj4VZO6nVEGRSn0G8XxE84kIUU6beF/GLnyoato3UVTFtjF6mDG7wibDe0Wrt269A7gMzso/qfyryWvBezbFpZU20hqEqiVqJ94/OuWDypKlfZuGZATBEkkgAVrhmFHVZAMc7nlvbpTj9GOVdpiStQRpa71h97ZPLzPpWnltllcD8GIwzSdUKdN3Fxck/dHRI299PCEgC23wqBg06Uj93rMVmqUFKYK1qnQhPtGNz0CRzUbD4UcyawokVio5286Wxj1uk3U5HtBpXZsJ8C8brPWPdUV3EMpMKVggfHW6r1MimLG2C3oaH8MFCg2LwUG9xQxGMZnuLwurloLjCvRUke+pjGYlR0LnUPxQF7bKjukwZCk2UJ2INZeJo2b7Aea8HYZ0lWgIc/Giyv0NV7xJ9FuJB1tKDwH3T3V+nI1cik9K4rMVPoa+z5pxzYQG0kEHvFSdjMx+tcmW5vAg8we8KcfpXyjTiQ+kQh1N/BQPTxBB86T8O5aDPqARXn0jYW3pk3h8LRimgmYUoAnw8aufL9gQZqocC642tLiB3kmRNwfCOlO7HH6UpA7BWrmNQCZ/OgdbC4NPoekLnaqI43xBczHEkX+1KR/wgJH5U5Yr6QHye4htv3qPxtSVlzCnsWpSyNSypZ6Soz863kltmOG2kE8sy9QT3tufiKYkuJi6x50tY3g5/UNSiUnp/5ojhuFZwikTC9cTUla92XxvzRH4gwBcSdJ1DektFjB5Gm7A8EuhUzABmbbDyvS7nGD0LXH4yAZ5eVU4Wl+qeyTPLa5NaD2H0LdbR3inQoJSbwLKsrnPwqI9iloxepuVJBkATA5RI2jrUFjMtKWvxIVz+HuFGMBiH+wKES2pS9Wo21CDA8tz6UTkj/3GfC47WpSdCYRDqzsCecxuq0T413xOJKQFqbTK1akBQskbGByBFQsmPZNqhrtu8A46Vd1xOm4SfDb0ozjsQ29g2uySCpSrJ1aim8kKVPIC9KlT4Dc17sG5Elt5t1bhKEgqkTCIn2vKeR2pewaSjGYdtIAR9ZaI03BPbIgkyeW3KjmdZUtjDoaS4dC1KLmx1A3id48qC8Mob+uMFI7qMQ1YyB/aoG3nejXu9BLXiDSs+AOkBSupSNqGu5gVrDYXKNUqStMKT4bT76DM8RAJLbiZ5E1BfzBIVKCbbSZPlSJxf8Aw6rzL+yVxOluQEJAVzI/ShAVytAEb/KubmKKjJ3rwm3zFWRPFaZz8lKq2iUyQR3jaAL8qklCO7cCByV+tCkrN7VJe5d3lyotCyUpwgrAWQLRf5jerX+iXAkYQrJJLrhIJ6JhPu3qokPJAIi89B+Zr6O4MyrscK0mAClCQLcyJUfj8aw2Q4XgASTAEmkvF5ikdo68SEKOlQBhTkezh0nkhIOpaualHpRviDEqTh1hBAWohIUdk3AKj4JEq9KrfH44POCNQZbGlCRdWkXJvYrUe8SeZ8KsxStOq8Btv+M+hZ3OXsUpKAO7shlA7oHgkC/mRRZ3JkMhP1nEM4cnZKld/wDwikXMeK8R/YYOWUGyltjU4s89T0CB4JAFacMZQt1ag5JNrqmTPUm9Ly/P4r/x+DMXw3T/AHHpeW4V2zGNYcV+EnST5TXDKcW40+GHgQpu6QrcJ5pnmm+odLxvVb5vlC+3MhyAYGkDkYm/KmLLVPp7HUpRShYSdckpSohIKVGe4dimSAdq9j+Y7/XJ9m38Xh+0/RbZdlM0MxmLMxWYvHnRKSUkAja1qDs5mHSFkgd3vTYC9z4bVPfT0agD9J2D1YEr5trSr0PdPyqrsM4mPGn7jfj7CrYdw7Wp1Sxp1JENgz1N1eg9arBPmaziZy0GxjRyNaOZl/FQ5LKVRpUb9bUy5DwUXCCuYpblIZ+RgB3MulE8Di0wgz9pBmNrWHwqy8BwHhgmFNJPmKjZv9G+FDa3G5aUlKj7Xc2JvNecpo2bae2QMDnMtwo1CZxToBR27QQVTEJmZ23+O9K+GzGe4eY/YmoGbvoSA2GtCwZUdRMg3FjsannDt6KqzJTsfM24raSggOCb+J8oqvMzxgcWI9kDn1JkmoVZVWPCo7RHkzO+iThsVocSoAK0nY7U44LGreCXFAaibG+kTbnsI+dIwVG1NfD+eEjsggCUwVSTEcyk2EiRRX13omtcl6OGHwqgj7RtJQ2VW16RB8Bum1qU8XxShpQS2gBKSQEp9mCDPjJMEneo/FWfBSuyZlKABquTJ3t0FAsLlynDCaVMJds2ZddIK4zi5bgSmClKUwEgynVO/Xa1SclfQvGYUgqnt2gB0+2bkx0qGrhZYE/I1vw/g1t43DEiP9YauP8A3UUxOX0g6xNPbR3x3DslRB8q44LhRxQJULHYcz4/KnB7DoPeSRB6HatcfikwEgEhIOogkAADYH7xpEVS6Z0Kxy+yvcbhW0TpclQ5RI9/I1DKq74h0LWSBubTvWqMGomAJPhVa6RBXb6NO3PhW6cR4V67glp3BFctNe1sF7Qb4awyXsUyiPacTM+Bk/lX05gU/Zo8j8a+U8qDvbN9iSHStIRG+omB+/Ovq/L2SlpCSdRQkJJ6kAAn1M1qWme3sQvpKzkNoaZEanVXj8I395IHlNDuFi0WZUkElRmRvBgelEPpOyUOtheykKEK6SY91xPlQtC5aQoDSbBSehHdUPRQIoPlU1iUr+yj40r8nJhd7IUOme4EDomD135VOyRpE9xNrx4wYtS67mJOlqYB3O1uf6V5i82xLZAa0KbG0WUPkRXNR0qYXzLLWlu946FknSQBeLkXEE3muGZBOkNFUyRJ8lBXK3L40Kxrzi2ip1Q1pVrQByI3k+Vq65PLy3FHolI9bn5U3FPLIkKy0ljY1pzJmUtrWkLWJCT4jrtVGcZZqF4hxtlSvq6DpSNUgxuT1vMTyqx8I6hWOxTh9plopbBvJQiZT0iPWaqLC4Uuq8Vfmb1a3tts5tLxESK3SKaEcEulMgX5TWmM4Ne0hSUXA7yZvPUDmKFZZ/s14b/oWtIqwvo14oOr6s5eZLaudhJSetpI8qr9xBG/LlW2GeKFAgkEXsf3HOmvTQvxn0OnFAXNh1MAe81V3H3FxxLv1dKgGEqA7t9Ziyj1AmwpeVm2rdKjII0aipIJIkpSdu7I9fWomIcUpc9l3o1R4G4sPAigSCdG7uG1ICuYF+ojehZUVGd5ok6p5tJ1CEqG5FjqB9Z6Go2VYXW4AdufuoV+qbYTfLSRo3gFqBIEgb+HnXqcH+IwOtWBw/l7SBAcSCeu59+4ojiOGWHJ1ISZ5i1/Sk/5PfZR/i78KufwwSN5rzL8WptYKTB2p2zvhBKdEKASmxBMkjf+lKiMuH1ptsmxcSPQkU6MqvwRkxOCAFEqlW5N/OaaMhJGwpd7MdorTBudPiJMV2b7UG2tJHuihyLfQeF8e9D6hw6TQvDk/W8PaxxDP/eRUPGZe6plBSsyRcTW/DmVPDE4dSgUpD7PtGZ+1RtakR/eyi++tBtYSZIACiDBBi5i5HP1rliniWVj73ZkSNtjy5UmIz50GZ8am4biY/3iRHUb0/gxayyz3h3DNkSpM0yNobCtYSJiLdOhpORmSkEhsd0mduRNFMc/iG40bEdJ/Ol0q2ehzokcQpCgSE8qVpB99MLGbrXKHUd4GCYiI3ki1PXD30J9vpexLimkLAIaQBrPMFRNkSPAmm42/GJypa2hH4Cy59eNZWwyp0suJWqLAJBvKj3U2nc19J4JW4mfzrTJchYwzIZYQENi8AySealHdSj1N6mjDhJkCKoYhdAHiPLw40tCtlJKT62+dVw7iigtFezsoX/C80QlR/4khKvSatrM2wUmedVfxNgtbeI0bkIxTf8AMk9m6PWL1v4/yQ5GTfCkzdxtKjeRysRPW3hUDGZS0Tdb5J6OGPjQLB5642hC1AlpVgreCN0k8iOhijGF42ZVABQVdDAPxFcqsdQzpzc12eKy1pAlCTP8SiZ8xMVI4VzhlZ0haQvUQUkgGZ3APhW5BxLalgaUjaLajufQC1BM44MROq46Ebj9++rPjRx/aiP5GTfSHniDCsuNreA0OtIUUPJse6k2VNlDlfrY1S/D6EiVqUEpEASdzvRvF4TFJQUfWnFNkGUKKrjpua7ZRw72mGSQVJ3nSASbmPHxrfkVKWgMEunsn4POp9khUdDXrudEyBE9JvXvDnAzsHUq5HMQR8aE5vwi8h0QUXP39o8/lUCiXWtl7qlPgD4kaKXBI9oE/lQtsCb3A5U2Z3kbicPqdKZRJTpJIva03E2tQZODQllRI1Km6tRhFpgD73S9WYsi46IsuJutmF9JbJiCCAk+Gm0+6K0xmNJCNpKEmd/Dn5CpmX5Ip1tRQJQSkG6bEkEGOnLVsKH4hjs1BLgOpCdJBMQQT03HOx5im7W9E+nrbJwUpSG9rhQUNINkKB28l1I4ZynWpzTY/d1eU1xbzAJbBSAICzAAG6mk+J5HnRDKczSHO0TICiB7h/4pGbenoqwcdrZvmHCmJJSdcm+qRYXtpjlRljCujCKEnVMbn3+VGk4xKkTuSKDt8QAIUn6u+TuDpHLwmIqRt31otUKQCjIMWlUgIWCLkz7rn40KzTCLbxYIkFOlRI5eXuqzvryQ2FG3dmD8xSDm+IQorXYrUdMbwkX9Kdjt8vBGWEp7FtHcUDTP9cDjRvJi0mL0vPuJKTyn971wZdJ7u/rFPqefZPNcHoa8Nj1whJLEDoolX9TRJOYA4jDJH+8M7f8AvN0qwCgAMNJA3Ook/nXXI8RONwqd4xDP/dRQLGuSG3kakAAGuoRTflXD7Kk/aJvyIN665lwsgIls3HLkR+tO/Kif8NaFLAPhCwVDuyArwHUU6t5mw6shBkEQQQQY/I0sYzLSgE9LHy612w2OdSgAFJSLQd4obSrtB46c9MszgDJkLxQVpSUN95RiZP3B5zf0q3C4lPtGPOkb6MsvUzhAtwQ4+dYHMJgBM+MSfWmHMMeEJK1wEjnuZOwQjYnnKrc4p2KHrQnLe2TcTnTDYKlrCQNydh67Vxc4ja7oSS4V+yEAqmBM2tHjSmnNcQ4T2ZUEnlOo+pNvcAKWOIcoxRWFKUoAyEwT3V6dSFAiCJIKT5j0r/ApemxHPfaQ655xe0jujU4uYUElICfMnpzilHKs9QoKCgYYdWkz95p27jZ8UzqHUJI3BrThjAN4xBcedSyEJCDBCVk6THtW5E+htUjMuEmUo0tjs3UiCQYSsD8f+zXJBn2TO4p7WOHwXotOqW34LhUvAYpxlXeYWoahuCCO4scriKPYTh5lThV2LdoiEDmJmOe4qHmOCU/hAVg9vhD2TgNiWz7Cj5GU0wcA4xLjZbVBcbHS5SLA/L0pOfDtc1/yNxZNfqTUYTu3HSBbbp4Vvi8IlQuOVFcWzaALmorqPyHxFTeDmhSzTKRAnxHoRULL8aMKkoMQOdMOYJlPkY+FIeY5z2mJWypISkdwX70zufA8ql+RCqR+CnNDIxmuJSoqZbQpJEzrOo+kECuuHzq57RGmb6VKC4PO8Uo4nJ9J7j76ARsJUPIXBiuLmHW2rU46XBFpsRUDlNdM6K36EeKMclwoSTCStMxfmNh5xQDidxGrsUHYy4opIgi2m4BJm/uqQzh+3WO+EgXH4jBF/lXTiDhlXZduVrvJ74JUsAJG/UfiNojmKowpLWzM2DJUOkC2s5DKRpBKTBjbcEGD90hSVGP4jXvEim3m0vNg2ABPlFj5TvWuHwi1tQEQiDCjzB7wtuSFc+hNZl+VLQFBWnSrlfy/flTq4p7XpzoVNcWugUpX2YHgB1N1qPkNqkYdWhCd+XLqVX36Ct8Xki9kkRaJ8J/WuaWSggKImAIFzafCjdKkLUOaC2Gz1QT3VAHxmKIIx6iifrWGJN4KVT5UrODSZAkcwa5JcSo2RSuCKlka9D2JzxZEEj0PdPkTQLFOntJE7Ajr+5mpxy8ltR+8dh050PeWo2hQ02PWCZEx570eNJeCMzr7NcQgyq02n31DAo3lzZUQFTseRJkEGPcfhUt7hzmNjcWv60brXpk43S2hcSSbSaO8KYUnGYfweZJP/wC5FZh+HytcAbbnkBTZkeR9liGQgiO2aJkST9ojmIg2ih5/0MnE9dkT/TrDRjSpQ/EBapQz9BRrF0j31CPCLgVEEogi7ndv97TG4omzkI+rLAGygq3QVJTnrTKoVd7AOMzBLoP2ZSFCJJvP7iuXBmH7fEIZUkaUkrcPPSmJT6mB6mibfC4MrATpMHnyv1t6Vy4eJZxbpTEKOn0MKiPSqsVS3olyzS7Lh/0gQDB2AEcuvutQDGY1eKVDYlDdkdCea1eKjJ8oqH/pM9m4ZgwY/wABimD6NlpUysKTErOgkchaK6cUol0vfogpcnp+BrhkkYcI0hLg9qQO941Mx2EDzK0gQvceBFx6VJdwkEFNiNq91X1R/MPn5VPye9jddaKr4acDGLhaBoWotuJUAUiTYxHIx8asvJ8CgNGEi5UCVJuRqNjIkjz3tSpxZko7z6O7JGpNj4ageY5+FN3DmP7bDoWfaiFfzJsffE1T8hq0skiMe5bli3nWVdi4FBJKVJKI/Gg7sn+Ie02T009KSME99UxQWk6kpJBItqQRf3i/gRFXLj8IlxBSoSk2P6joR1qruLcjU04VG/NRj2kzHagdRssDYwrYmmfHtVuaMyS/UPjbQIChcGCD1naouIYi3VNvQmhnAmYdo0W1KOprYfwmY9xkUcxaboPLao8kOKaZRFckK2NTcj+IH30kcX4HtH1BKglaE3JTMgJnSDzVEnTvarDeaHaweg+B/SkTO8cZcWD3e2VogX7QJ7q9UwUjTEcwVXqbI+i348cqF1PFa0hDbMqO2lQJVMgAbXPL3VKTwzi31anoQImCSEi8QSLauceB2iiTIDg0lpKNagtFjpWgpkqW57Q0nUpJ6EjpRxTytTScOUKU5OpW6DqKfuLkJAAJixA9am/Vdo6uPA3/AN6OWScMJVh06FtqWnbSClaVGO8pQlR6jYRepj+WjC6Vq1KQAUrKu8Soge0T7PMm8cr2rzLn3UuqddbLZWojQEFTgSYCACE6UdJUYvPjRJOPLjgWv2J0BBTqlMd4rjZStpjTYfiuX0eqmn/aEPEuJaUpCiIBsRa3Lyty5bUMxWYoG3pUz6QMM52wdbaWW32w5O5nnI3kWm2/hsmsAqVB3IVbxCSQPhXli2c3Nl4VrQUdzIqNhI3MHlQ3DvaXCpYsq3iByPl+dYpxQWQkaknSdMSCNIiR08KlYhtLxMBWobpN1p8v9okfh9pI5kU9QkiOsjb2SXsvUrbmJFcMNliwY0mjfDCgR2Tiu8BLZGxT0kiZG8bxTAvLSdzUlU5ei2EqWwBgMvVsZoXxA+jt0paupAIUreeo8QKPZw4E/ZoKguNSoVsjmZNkjnJ5A70rYl5LUpRc9RZA9T3nCOqoE3A2puGW+2Iz2v4o64bUgpUkJ7pk+6DvtvsSCJo2zxE0od8hNrzcD8pj15Uru4hREuCUnrzMKEjkJkkmhhTJ2/Sn8U/RMZXPg14nihpCVdkVKUT00pAvz3PKivC3E7S32UqGhanmgAAT/eIAv8zSB2Rovww3/rmF6/WGf+6ivKEE89jxg+IS5CEkCedaYh94KIOJaCQIgQm3lNz50lMvo2UVj+Tf9KKYDM2mhAWvrdhoq/xXNSrCyr86DL+d9m2AV65F1WE+61RMLhFaQv75IWPkPdQZLjSlpAJOtUrJ3ub8vyFNjjqbDTE8h8PdRKeB7ksiNPrxLS99+fik1ZHASAcGkRupR8faNVM8uAsTbun3b1aX0ZYvtMHHNDigRzFwQfjV6reM5znjeh0w+KiyjbqakLaBuD61GCAqPG1atrKDvbpQGnLMsKlSFahCT7XTxt4i0+NCeClFsvMKN0L99rH1EH1pkKxsQL+opddwRw2LbcT/AGa0JaVeSFJPcnmZTaf4R1psVuXINLvY0zQzN8ClxEE6Sm6VxOk7SeqeShzBoiDXihNv2aWnp7N1sqpKVYHFBYTCQYUjoCLoB5pjvIPMCNwafXXApIUkymAoHqDQniDJ9f2Z9qD2Kj95Ig9ko8lpN0k8gPEUH4S4j0n6o6IIsgm2x9gzsenuqzIvyzyXqFR+lafgQzxzs1a/4Fe+P6il3LWtaNIbVCbKQpJAHSARtNwrkR405YsQpCxukGPMxe/hXFSlLEKNvU1zrnkdLDl/GvBBYyTEr2ZUkqTp7xICUg2SZEAEgnTYCakLyJ9lwrU32qRfukxGyk6dzYxYz4U3KwR8flUB1hQ5iJqd40uy6f8AUMn8UugFl+HdSsla7W75F1kkmVBY7qkoB9qTYbzUQ5kESpCmyiQQVoJlyBqJULpRAtpIiQALiGDsS7KHFK7PnB3vMXm1QuJM5aQ2lhrQFSClIFwBuQofeIsOdzQO19DZyO0k0Dc+yoYhlLbbiitlEoXcalE/aJX01SIVyi+5NV5jD2DoCgkrQRqMEqneJnTYWm9PeFxTgfSHVOIDiZuBBBUAdSTsmPW4maTONXmXMSS0CFkHtBHdKgowpPTUmJECCKdie2T/ADcanGmiFjsUYSPApMxHdURsAJtG8ivUHUhKvvIKo8JQFiwjmhQqOpsqAkx8TcD3XSbnrU3AqQARM3Sbmdlx90dFnnzp/iOQe4bONSwqQh0X1fdUf4gNumobDed6f2sUhOG+sOOFKAmYsTMeyOt7SPOqyeLcERcTyPLzVWpxZHcVfRqidrpNyOZ5zQVCo1U0TcZmbzzmrSRJ1QAYPn+IxbpGwFdGmSESpN4cGxsIQgDxgqN/CuOZYxQdWAEgA6R3RsAB0rsxjIamE+yL3G7vgR0FF/QIIcXKiI610y7DhSwCbeFcH3tSievn86J5Y2EgHSCpXUwKG3pDMc7Y4YLBslIBQD6V2y/h7DDEMKSlQUHmiIVazqDseVLrWfOJWEFCR0i9MLb7reIwpSBpW+0Dz3dRUn7Kki18XLeivWXaltvgj+l6HJtz+FSUOGLwfMV0TmHVwoPifcaL8PZwguJQ8ohImFjc2skyD76XFu3v+/LnXNy3OspJhRTkcnFyFyrc225Jp4+ijG6HsQyTvCx+R/MVU2GxC+6dSiCROxvNPPBmZdnjmHCe66AlXmSWz/8A0En1rcafFo3Jaqky8ibTXVxAPnXJDJrs7i0tgFW55C5PpWHjxkcjfpQ/P2SWFAbgpI6iFA1JVinXLJSEDqq593KlXM8wK3FhL2tKSE9O8k96AOU22oXajthxjd9Ia8NitSQoVJmaUcFnnZ2UJBvajGFzxohUFRi9kKJA8YFYsk14zaxVIQxWGS6goVzg23BGxB5HxqvuN+Gln7ZP9qi69IjtEj+8AGyxzH6U2ucRtDYLPpH5mhuY8SlY7qAI5kyfdtRz8qcf2Z/j1f0RcgzI4rCocV7Vwehgxq9d/fU5Dx2iKB4POUoXAIBP3Yt6dKNKfChKRvyINIeaabaHrDUrRwxmOCYHM7D98qhPrE6lEW8qkqwCbqUQCfgKH4h1OxNuQ3Uf0qTJkbZVjhI1ebGJ7ocUgDfQIUR/MfZ91RF5ezgu9MqWTClkKUfXy6VxxOLAEFWkD7qfn/Wh+LxKHACFtE3lLhsAAe6kWkkwN48dqXPbHpb6IWBxLeLx7Ad7VKFmBsDIiAVC4Seu41eNJ/GmRnBY1xoEqQe8hRm6FXAJ5kXSfKnDh5XbYpAWCgKkgoNjpTAg8gSLnrUj6RcuZ/0cSCrtGnkwlRuNVlAeBEHpar8HnZL/AKhPGkk/oq1TxKIPWOg5Ef8AyrbCrsofwmPMCflUdG8e+pGGehQi3lHO3zpxzTV4EqVAJuT77/Ou2OZVqKiCJEybbgH51ycc2noNyd9jz8K9edEJIi4HibW3O21YeOuOaJWonVc/h/qa5uKIRE8kjYjmpVcXHZUehrZxXd36f9Jrx49OH+ymB4HYnkRTbluUNPNpBMKgQfdQLJ3UlKkLi0kE+NreP61Py3MNPsnY1Pk5FeLihiGQM4dCld3eZNt/l4VOynPcOt7DJ1yrtWx7Jie0TEEfOhONz9HZgODV4RW2R8StKxDCQyoanmhMC/2iYnypCl09spdSk0gdlf0fLfvrCEdd5HgKnYz6L9PsuE23PWaLZSl1uye6nmDt6dDRr64Yg0L+RW+jF8eCnM1yxzDr0ODxB6ioFWZxnlXbNa5TqRcSbxzFVycMdOoXSPaInu3iDVuLLznbIsuLg+jqnEJ7MJ094H2vCQY8KZcG59iFTBbeI8g4NQ9yk0vYVKAiTp1dTJPuo7lSwsPIH941rT/M33vymrMS2miW+mi/OH+IVO4ZCyRqIgjooWP6+tSm21LOoyFbK9Oh6GkT6P8AMxoQTdDgBIHIwAT+VWKzjUKjQb+XKltDUzshsCE7lW/8vP8ASh+acONvFRR9k6SCVp5jaCNo5WvtU9Zgk8zYeAqFi8eUrKkjYCQed7ihqVS0wppp7Ryw/CLQjUpSjzTskn/qiieV4NtlJQgAXk3mZ8ele4XHodTqQZ6jmKh41kg6k9L/APigUTPiNq6r1nfHZA05JI0qP3k2PqNjQB3I20EhQkjqfjFMeX48LbCuYsb7EfuaWON8xSkJWhd/ZVF/EX26ik5ca1tLsdhyNPTPFrbb20p8hFDcbnbaR7U+VJuOz4nmo0CxudqQJ0TNgeXvqTg6LHaQ44niNU+x6lV/8O9L+P4iEkA+d9I9YuaApx7zh0pUG9Vu6ACQfE8+cVwOAI7jrxAkTKZEbjvAzcUxYl9mOqfgTdzAq+62R4rn4f0rZxClhCloShKgQlWkaYCrgeNrA1FbwTIZgLEhRg3m8XiBI9edFnMhQoJJfIa0p/uySkkSQpJWdJMn3GK9xRXhlz36xk4exjeHaaV2gMKJUgIhcFUQoXM7W8qGfTavQWUAWc75/wCDuj4q/KhGWLbRiGy2XHkpIWvUAmCDJAVMEEn1PnNWNxpw8M1wMsXdaUSgEwSsd1SCTtI8dwk86rw+NEHzu2mfPiBf9/vnXqQfSunZFClJUClSZBBsQUm4j0qZ9WSWifvb/GmN6OclsiuPgmY6/Ek/Ot0Yr+FMDwqKReuyNXK1Zs9omMsIXunT5GuGNy9SYi6evP1rxJWOd6JYPFahpV6RWmAZFSUpHKx8LV3xmHSDPw2tUNdjaY8a9vZuteExjM1pNzH8W8edNmRZziFPsJLrWntmvZTcguo2NI+sc6IcLmMbhgf9u1/3kUFQvobGVpaYXazbGuLVBc7gkg2gW8IJvTHgME+6wVXB+NNIyZoHWRteKJ4MoDapISTeLc65lWq8WjozLn1lRpyDELfCXe6nrIJEeB3JozmvD6msE7qOpRRaBHO1Pups7gSOY2pf40eAw7l+W+2+1GsjppIF49Jsp9CLEcj4UW4YfCXm5sAvSfJQ0n86gp/f61thxCzHMSP5heuv8ev3OXljoZsl4nVhfsSJ0KIHWxiPhVx5PmoWyh9IKQqLKEKB5gjlFVrwvlQcxjr0feBFpiUpUfid6fMZl6lt6dRReRG0xaRzo6kCWMj+ZSNRiw5Dc0HOYpCVFcwVRt47+VxQNniBQX9WcUgKSLdTI6z7hUDMeJmEJhxaUiIgmD423pQ1MNY/EFk6kJIP4goCR5RcVNyrjtKxpchB2CiJ/pVap4saKw2lwugkBAAUYkxEkUUVlr2hTiGz3TBCjf3CazTM2OOYvLJPe1tqvIIsR5W9OlB8ctT7K2pRyI3JkG0QK7ZZw4VJCjdKhJiRv+dMWCyUItHka9o1MQE8KKO4v+E/I1DzHIIbI06kmxBsf6GdvGrXVl46R08D+lDM0ygKBMX51nBfQXIoFzDaHFIkkpMdPKdiCegpjYzJnEt9n2SULVpBsJ0A3CDNlDcEzNxXPjjJSlWsDvJ/LpQTLMzaBl1sm1inwHSkXJZhyp9MPYrJUshUtL0GdKwZ1AzE+kT5VwweOQkrSqUNqA06QZChtMmYNxz3okzxKlSS0pxKoUC0tQCrEAaVAkApAtJMxatMtcwr6+zUz9qV3DCe7ABKVIUfZEgAg2g8qS5Z0VULv7C+RttOpWUEp7JIShIjV3r3Xa2oQCZub0wcJ5otJcKXErQ4SCmQOzWmQk/xSnunySaBYfhJSSUKQ2EGfaWVE3t3R3bVIyXCHDpdT3Lq1AJEJEbDrWRfFivl8b2kVHjXJeWeq1f9RrMNiItyrXMR9s5H41R6qJFcW0kkJAkkgAeMxVr7OGvQojLZgi4N6a8l4fSU6lIO/rUzKcnSyhCXClKgJJVsFbx6VMa4jCV6NLZ/iQZB9NxUF5G/DoxjlegTPcibiQnTHvNI5UUkedqtXPsSkImCZFhFJeaZGThi7CAEwYCgVRtcCjw5H4wM+JeoEYpzuoV6H866ZfhS8QkC8c61W13EA9fkKIYfOyykhsoEm40g/neqLbXSJscp9slPcDqDKlBQ1ATpoRw0mMdhZ/3hr/uopmw/ExUi6SnqRsaF5StK8awpKTBxDJHQfbN0vFkremOy4p1tD21xGkCVbdKGLx+FUsrCHSVGSAhZCj0vb5UsrxBZXdQ09ZFvSaIt5k3E/XSkH7oI/Impfx6K1kT9GZvOkpSEBpTaQOadMfGlbjbPdTYbSZ1EE+AF/ia69u0QQhzXO6lKFeucKqWwnEtthxKlX73eGkqBgcxG0UzDjTrYnPlanoR04rrU1l0SP3vao+ashKhGgAgHuqB3HPofDlXJl0CLjfqK6ErVJkG9oungdsdmV9QP+kD5U4KRYfvpSP8AR85/qqSSLzz8TT+03Kd9xT7fYuV0V9xZgu0xrKTGmxBCQVCJ63g3+FBvpDyIBDCkgEqeCem6SY8NqdcMtt3GuCO+ixlQsE2EJ3AVMz5V7xji8OyhKnGkvKCtSEEwNQEajYiwO5pD8YwThwulplh4AXUJjxVqF+toq3MGwhWvTBBv8Nvyqsf/AFLhzl4bKm21oAhKjpNjyPsqn31Fyv6T2sM4VpT2p7NKAnWEpsZJ53NhtTnS4IX/AOzLYypsIKm/wmR/Kq4+NqIoRB0+o8unmKA5dnCXuxdEJ7RJSpOoEpO4B8aNOubdRf8AWgoNHYpqHiEWIqWpwb2qHi1iNx76w0rPj/C/Zq8SAOsnakdGQ6tKJCdRjUdhTzxtiQp9tuU2lZuJ6Dn50OdDQSlK1BIUQNUju8waiz2+WkW4YWtsFq+j1KkKSk6XkiUye4sdb7T8DRRrEusMpQ1gHkupGklCAUkjc6wbg71NcxqU6W1qAcA+ydtpUJ2V4dRyofjuJcU2TKWyAd0upPzmk8q8Y9JLwxBxSocxKy0DcNg94+cfkKC5zn6mwUhUKNyeY6JHOf1qbiPpGR2ZAgri1wQPM0hZjjC4oqKgSSSb/wBaPHDb7QnNkSXTI6lyZ6mjnA7QVjW5E6dSvUAwfQ0ABHh7xR7g3FobxKSVJBggSeZqrJ/F6I8f81stTG8NtvwqJUPG3kRUfKeCG2jJSE3tck38/hUnA52kHce8VMx2NU4AWy2op2SpUAn06Vy1T1o6zS9OnEHDrbiEj4HY+FJ3/wBOgELupEzzJ35GbQKZG8wxSykPIbATzC+nMdfWumaZ4nRGpPvFFya6QLlP0qTJ2CcSlpY9hSgee1vlTqjhBOrVKQkiDKRMHcA0jMZkkYlxwKT3lqIMjaTTq1xC0pqFOpTIidQt8afldbEYpniyfmuQNfVT2aBuJ6RzpVyDJgnG4e6gPrDZEmRZ1BCdvDfyosxm6ECXXy4lR7gKwZA/hSQINEsBiWMRimw0NK0ONKgxB+0QTzn9ihh1LDtJrZZrm1RutZWVVJISmvZorhP7FHmPzNZWUWP7F5PALiN1fzn8zXI7VlZT2JQay/2B5US5elZWVp5eA9v+1X5D8hXuY7D1/NNeVlCEwY9tUVP799ZWVhiDmC29R86Kc/WsrKJnkZWru1eVlYEBsV/aenzNaP8As+o/OsrKlv8AkULw9xHsp8z8qhK3PpWVlD9nn4annWqqysqhCaPDWzftCvaytrwFek+u6dhWVlRfZWdDtUVzY1lZW/aPMGivXNh51lZT6FQd8P7Q8qkYf+1T6fmKyspX2G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58378" name="AutoShape 19" descr="data:image/jpg;base64,/9j/4AAQSkZJRgABAQAAAQABAAD/2wCEAAkGBhQSERUUExQUFRUUFxgXGRgYFRUXFxUaGBUXFBcXFBcYHCYeFxkkGRQVHy8gJCcpLCwsFx4xNTAqNSYrLCkBCQoKDgwOGg8PGiokHyQsLCwsLywpLCwpLCwpLCwpLCwsLCksKSwsLCwsLCwsLCwpLCwsLCwsLCwsLCwsKSwsLP/AABEIALMA7wMBIgACEQEDEQH/xAAbAAACAwEBAQAAAAAAAAAAAAAEBQIDBgABB//EAD0QAAEDAgQEAwcDAgUDBQAAAAEAAhEDIQQSMUEFUWFxIoGRBhMyobHB0ULh8BUjFFKSwvFDYnIHFjM0U//EABoBAAIDAQEAAAAAAAAAAAAAAAIDAQQFAAb/xAAtEQACAgEDAwIFAwUAAAAAAAAAAQIRAxIhMQQiQRNRBTJhgfAUcaEjQrHB0f/aAAwDAQACEQMRAD8ADYz+24xew8krq0VoMRgnUjkeIDuspXicOQELeqKaNbFNOTpi9tFKn8OFWpGwN1oPckDTb+FV4XDZWtOue89JhHBe4GSm6IYXBCmIY4/UfPRTq1Mvic09xf5K91IDdSoOGhTNSewtwcVaF7uICoMrBA3JsSrWYYW+iFoYENe4CRDjF+qZU6Thpf5FTptAatI89jqDm1Hu0GUDzJlaxrfCe6X8NLBSaWWaRN/Qz52XV+K+GGjzleZ6iTzZW0jLnJzk2M6B/TzRLXw11wABJusr/U6hPh29B3KfcO4CcR46r8/JrbNHpqgx4ZSkkSotci3Ge0d8tFhqusJg5fyUPieAY6tTNV4AaL5AYP8ApC0+LwraZysaGwNkVwjiGR2Vx8J5mw6lHjeOOT05L7/UNNLwfMjhnDSJHeeSW+5GcmII1lbL2wqYenUzUTIvmgyMxOywOLr5nueBrEK5ig1J77e5MFKbpjip7RtBgN85RDfaBjmkwMw25rN04i6ppuDak/pdIT/0uN+Cz+niH1a9Vzpzn1sE54TjnO8D7nY/lIDiIMIvhPEstVpgkb+kIsuCDg1QeXGnDZH0XheV1HKQc4Ou0LzEnJpcnQcykmA9owxziGmHDnom2BeKgzyCdh/lWU8E13ZFxRRjCt5EWU4F7uOqJ/pVYjMKb47K7EV/dtgATCvHHqop3fpAEAT5IsdNu/4J1WNfZzHl1KHNhzTE8459Vmf/AFNqzTpE2mp/sITPC8UmzZky4rMe21UuZTLj/wBT/aVbWetOMPFLvR3sz/8AWqc/eD6St80+5wbQdXCB3cZWG9iMKajXAaCo0ntH4Wz47iWlwAMhugGk/wDcVD7ZznxskjskXrkxK6pY3IBt1MckF7u/i9OX7o/Dt8YOpnyHYbIbGOJe6eZWXKcYx7H9xL7eDJVh4C51yY7pY95GhITXFPABzTBjlrKWOoGed9V6LDP+mkjX6RRcWgHiFR7hBcewgfRX8MbFMMdqND0N4RNXCb2sJj0Xgo6qyqrcY43siT8OSbArzJ7sSfIc1ENOzneqEqHLWa50kEX3I7BCtiZXVE8JRvO5JJ87o33kBECiCMzIP8+SqpYF7zpH279ETlpF9rVsNwmMPumtmwJtzvOndFBk/Faf0/qPfl2UcLhmsHhv1P2Vrh6rHkk5NryZ03GLencvw1JrjDoa1vzT7h+Mb/0nWFjFlkcRVNwh6VZwkAkDoVWzLjSyq5Pk3eIf4XVHGzRJK+f8U9rXVHS0QwaA79SnWK4s+rhX0csnLYjpBM+iwVKLzoIt9k7pOnhLuluWsEYzi5MLx/FxUgaEIVplhI2P2lXsozeBGyrNDJJFgbH8rV9JKFRGxWlgdGtN1ZVeHCIt91LDcOhvi3k9p+6i+kaZPIwnaaQSm2yZonyRXD7NPMlVYe5km3VV08UM5H6efXfyQ15Gt3sO20wYlOuA4rJU6GxCQYWrIkXC0nAuGOd49AP5ZJyuKg3PgTlSUdxxjWgid0lfUIOpjzTqtYEnQa9t1ksVi3VHeGYmIH5WJ0nTzzT7eEUYRc3sOG4wsdmE2+ah7X8SL6FFpa1vinS5tH3S+jTDHDW/We6o9qsS5wpSZyytSXSTg007XkfCDjNMcexjv/kvGh+oWoqtnzWI9jeIMbUeHuADm7kASCCt9SaMpBMRceeqyutg1lZ2XebK8FQMOPJpjvBhIadUtZNQydzubprjMaGuptOmbM6NwNkg4ljAariLNzHKI0CHp+n9VRjf1ZWySpbCPiv6RyBcfsrOB4XwucdyhMY7O4AXzH9von1CgGNaI0WnNOCNGT0YkvchiMFIkdj2SerSIK0wpSJPoq69JvII4Z+2pE4Oo9PkzVGkZUq+Cl46BOwwDQBcGS4ADX5I11EFyNl1kXK6E1PAXt+60TJaAAdh9FH3DQTAUuXoq+fMp0lwVcuXWyDqPK30P4Xj2c0SWqNRqr2VZULK1KUP7qExq00NUZF0t7iuTO43Guc4gaCyGoNBcWne4/CY4jhRDiRoTKDxOAdyIPPktrC46Vp4NeMcbgtLLWWsh8XTtA1O34U20nn9XnCjgcLFaXEmQQrEto7IX5J0th/Oy8xjgGG2tkDXL6dR7RcB1vO6KwTi5oc7U7cuyat0L80LcK0xF0wohrWue6IAgDmTyRVNgBmP3XcU4MHgluacuYAaAjX1UJewxutmR4Pg5AMxb16laJ/HK0ZQ7QRMARFkppVBTYJaQYbeD6K6m619VKwQaWpWBJ65XIPL6hEmo7xC4zHzS+n/AGnFs9uUH7ohla4Q+PpVX0yWU3Fwc0gCJjdMUVHhHUk9gz3oiT/ClXtFi7saReNjb4jP1ReC4ebe8u4Xi8D8o3F8Jp1LEHnIUSi3wcBcE4VnGYjp5R+Ctzw7HMFENe7xBoGl7H8LLcGwDmYhjCTlIJsdbQtlw/gFMuaHF0HqvP8AWrVlUJflipLfkU4+sKlQFgdYR19Ebwv2MqP8ToYDz+IrUYXBU6Z8DQOup9Uc2tvKs4sMYgqKPh3C6OetYWYtOynfrz/CW+zeAyszHV3Plsm1R0BVsstUh2aVy/YqquiwVD3qTiqQDJnyj7oBDZ0HkUVRoZWydXfRU02Seg1ReafJRyyF7lcKdKnrvouhXUWLpIiyvE1W02FzjDRqs872safhYSO6M9tcO40WAaF9/QrN4fBwLq50+BT5LOPFB49UjT4bHNqiW+Y3C8xLw0Enb5pNSdku23VXVsW6q0BsTsfuil8OetNfL59yu8Xd9Co8QdJ1HKyrxeMfUBLru2cBHqArm8Me0y9+Y85siDgfG0sGuojSNfldX/QhGF6aofUYcCSnUIEKdCuPetuJNvlK0PE+FsFJ1SIIHkZgLJwGvad5uVXwZ1nxtxJU4y3R3FqpFZ0XBA+mqowWIJEATCu4mZILhY/qV1AARHIK5BbUDe+xOndwFxJtIWhoNIjW22hSzBV4eAdJsm7XWib3/ZMiqDu+SFWi13xCUl4gfckA/C74T21aeqf1KQ7npoO/MoXiXBBiKWSctwQdYI59EzwRTX7FGBMgHcpzhYA690goUnUzkeILdfyOic4d4IUDHFUE4pktndu/RVUainVcfdvi5IgDql5p1qbC7IHuA+EOE6ctT5XXMBUhzgh/fp84efkI+i1OFdBaeoWA4BjyajalSxNj0m0LbU32XlPiMpevr/NgMipocVn5TI8xzQtbiBtCGxGLn0CAq1N0E+pdvSIlIXE5QgqlVW16kodzbokwmyJMrpU8qnRbedh9UV7CrssayLev2VpFj5KFNit3PZTdIKzxoujKFO481Q1qLBDAXO0aCT5CVKBW7IY/Ch7HBwkRPK4Flj/8KOvysizxl9Z+7W3gBeBi3OlwPGu58luMJR2YFiMGcpykz1QnDa3hANi2xHUahNz9FDC4JuY1IlzvSBy69VeIe2x4+qP505IzBccFBj4ALnMIBImJ1gc4kL0VPMfVLcdgWk5RbPfXQ9EvJDXFx9wZXwyrBcXqVJBIAE2Ikxtr0XlfAsMktBPchUUcMacgkk6RFvVE3iT/AMJWLDDGqSCUK38APE+GFzMo01sf5ISvCcQynK6xFr6pxjMaWNkXMi3MIHj+Ba9jarIF4PSdid0LWmexCjp3L8MQ52oOUSevLyumHD6xkNJLiNz9CN0s4DhcrHGRci45X/ZFNxopva717HVPSpbhLdj+tRHnqrsPMjkPNVPIiRp/NV7SxTW3Nl1ln+0C9rXmmKT2tLnFxaQBJIjNoORHzS9vFCwSadVvdhaP9R0WlpVs0Ejt0G/qj2kEaTOo595UtCE2vBnMLiiYLvIDQee6ZDEEiY/nmhOIYQUqgizHgkdDNwp4d82kKeCaT3J1sKXQ4C5gGNzOpWjzRaUkqYtktaH+NhmwtpuULV45U969sNgGxAmd1j/EOknmcdFUKnGU9l4NSRIVJahsHxUFvisYvyRtNubQhYOfp8mF96EOL4EbmqAF1bPPyUU2LsW2eXV2oj/L81FjVOg2/kR8kbZ1ngVlNt/IqLW+SvDIv/OS7WdZbRF1fiKGdpbNnAj1EIQFEUn89oUxnuSnRk6+EdSPIhef1Smf1AHkSAn3GazXDJlBI1dv2CQ/0mm90OaLXMheowuU4KTVGgsikrYNXxLi0+7Y5/KBaYgX80TgMXLWggtcAAQbEEfVMQwRAEAbckLiqQdY62AI1Ep6Qpysj7weqGrVgKjSZAANyOab4bChgA3i53PXoqsU0Eyb6a91HB3INl3A17Ja6offQTaDI8lbxp76TmimfC4E6SRe40SwOMOFwXWJIgnoOaTK9Ww+DSi7F7MTNnG+l0zwNfO0hkGIudCd0sxbWQQ7Y2P2TPgoGQhoiLx0QJKT0siUW42Etw0u5ARYRc6KdbhAIuJ7K2gYN+/oj21QrArTTEtZz2aSqaWErOe15p1HMBkyLAc4/ZaPDBpcXR8NvPdOKJ3UOKfJyk1wKqFYOEb9v5CLw1ZTxnDg+7Ia/Y7OPJ3mQsTT9q3+892GBr5LTcmCLGB3USdBxkmqNZxyg2q5jc5aWy4xG8Wv2VbeCkt8FRwOxMRPooYFsiXXJ1J3TOlVtoiAt0Z7B0ntcQ+0G8qOGxYc91ov+yK4q+MUWzYtaSORIQn+CLanQmbA6FVpT7tJZilWpjag6xJ0ATn2Xp5nOFzAS88AryG5QGm8yII59lruBcMFIQPETqf5sq3UZIShofkTJprky1Rs9FQ5hzQraLHvzZROW19zyHZXVsOGgCZqfqi4aOS87GDXJnr3KmKTRf1XgCm0a9v2XOQCPGC+ysOhVSsYJlBqJR5KaM4aSM4uImEtyp77OvLgWDVv0Ks9NTlTDju6Mni2EOdI3KBoYgNqeKwcInluPotrxHgoLoNiND0WaxXBWh5Djmj0Xp8WTWkvJdhKLVMqqujdK8ZxBrHMkj4hN9NUydwoOMZnADWDt0RLMHTaIDWx1AJ9SnkWiJcDv+6oqLzE4TLdhjpt+yVYV2IrEhrA3KS0ucbCOXNRJkwLcTVJqkbNAA+s/P5KvGUA9hGh2RH9FqATma473In1QnvLkEGeynxTB2btCc4CW3si8NQLILd47KjitAl0yYgWlV4TEPp/Cbbg3HzVJOnuX6bRrqGEBbpfdB43Blolro8rIjCVJgg2KJZRFR0Ou0XPXoryaaKTVMTcErE5mO1nM0gGDs4TzsE7ZVtCJdw9r7AQOnRUVuD1B8Dx0zCfmhey2CTvkJo4jKJPP7bdZhLX+ytJ5LiwBxJdmFnSTKjwgPfeo6SJtsCDFgn9Jy5PYCUaexmqwOGcG1D4T8Loseh5FGUMSCCW+KBIGxOwKYccw7X0TOzgR3/4QeBpBvYXUcsO+2zLPxbnv967Um/0hP6Tw4N6rL0sU3PUYSLOcPnqnfCaT3NIAJA0023CqtVO0PdaaPrfCxnoU3OAnKPx9grKVdrHZdAbrKcN9rM9IMMNdSsTsQBbsU44XjGVrkgjnsUmW72W5SunTAMPSpsYGtvGp5k6lAcVwrWjOPidFtjzcfJM8PhfDB2SHEY8urVGbZWweQnbuQFn5YqOOU5IrSas8AUg0QVFXMprLqxSKwxWNZC9I0XrNUSgScGplwR3u6wJ0LT+yXxaUywbh4eoVjpoXk/YNbOx3i25wHi0bnfksbxN0PdykrZYwksA2SOpSbfwgwt3DJqdFlbSMtg68ve0zcCLHYlEkphjSHdP5ss7xDEvpAuIlo3bHzlXdW1sfVsLrutft5otrQ0ATAH8/KzNPGVKzS5gAbTIJk6kGY+SYYiv7wjKfCQD0+ndDHLGVqPgBJSlQ0qvGWUr4h42h7DceE+YU2Vx8Iv9+yrq1hZrT1PKdh3UuY306FYol0NcPEd41VlPgri7T5JrhcKXPbGxn7ynbmhZHW9SsU6SvYGfUPH2oWs4dkpkC5EIXBVHS6dRB303T99OAOt0FVo3nQ9N+6T0XX03HK+Xt/wRjzU+4lRroynVBudBv03KTvxWW2Uz0/B0Xmd1QZSMrTqJknzW55otygqsUcL4611SoHeEF7i07EE281oaeJH+Zv8AqCQ4vhUVbDUAkIzBcPAIsgTldWNkoNakW8ex725A1uZpknXUGEixPtU0CD8XKCBPWdE34riA5wa24ZqeZOqScawrIbULZIOUxvMkedkUm0tSK9N9oswVJr6xOsCSdRJO62bcQGkxHhmIi8Oy7LOcNq1KNV9ZtIGmWkkGLNAmR1HLdP6tCmXsLC3NUaHlrZtmFjB0klRBuStqheVVSKqNJ8E/q18Vs3IOI0gIrhnHnAmmRkc28G89WEahGNHgAPafJC18KyplYR4g6xBDT8JvI2S2wKNOMRALXF2kbWHdZwUXirUJENgZYM2H0TkVSbRyPVQc8Tdt+qHP0yzQ03RWcLA2dUSApVaA1g+SswzW5hJMDUQsefw/LDjcHQyOHpZnAHTdG4n2bexuZrg/eNCjafuzJbEnkjG1Dl7JsemUI1LkZGC8iTAUTckWFiCrKuGkgttCLqtt3VtHBkXKXGEou4IPTtTIU3OywTKU4vEQT3K1FPBggEnqhOM+z3vDmYQ1242P7rUxSreQ3GkuTJVSgMfTNRjmATmEeqYcX4bVogF41NoMyeqswlANFzfc8z+Fbi1JD5tJWjMUeCV6NN7QGlrrwCM0ruD8OPu5cSBy0vv2HRaR5KHwl2ka3MqI4oRbaQmt7B24anuwO5WNu97lW0OD058OYDkrajIUqTHZmnYmEGVXBrh+46S22YXRwjW/CO5Ko4jxKnQALtCdTtFyY3RNaqACSYa28n6lfOvaPjRxNWGT7ts5ba9fVeawYpdRO5fdlFdz3Nb/AO6qVS7Q92g0AtzVfFOMNYxuoc68akdwFn8Mw06TnmSYIk82xpHVyacH4MXAvqHM5wuTr26K7PpMWNqT4X15GLEuWW8L4g2vp8UX5OjdvPqm9Mhglw/dVUOHNp7AujUNjyHRXVaXgncaqMnxSV1FBSz+EZn2ixxzyDlI3BgqWE4katOzzMQRoZ59l3FuHtLi7cpVhOHnMYJaG7jU7wtXB3Y1X4yzjrRYzaYVOJxTXODNYud+wUhh2nWT1JKExHDRROdpOVxAI1ifsn1KIWze40oXEbfyfkSvOC02tdUH+WG8tpEHsuwhEK7AUQ6rUIIjM0GTAnIpbsTmikhzSPw30PqdfqpcJ9lW4hzqlcxSkjIHfEZsZ2Cg+iWibOBu0jdNOH8TOQBoDQ3XczvKr5HSEOSoCY+C4Fxa4GCLHeNQiGEOAuTrpc+aa8D4SKrXOfGV5zCIJ6zyumVX2cpEz4g7mCB9oQRyS8htIzdOgefyCm5msx9EyxHA6tP4IqDl8LvwUvFWDldLHcnj7p8ZpgOLBXkdR1BB+0oqjxV9PXxjoVGrh55fLdDmgAYInr/Pyiel8go0HDuJUHnxHKeTrD1TmvVAbJ0WEbhGkEZoPyV+GbVpBwzZmEbExO3Ypcsa8B3RpRffS6MwuJLxpEJJw7iTXjKbOFiCnNFkAxYJTi4umQnfAJjsGKoLX9weRCx9XEwS3r91tq1XKx28AmfI6r5Pi8W5kkmB4j8pTcL5GRaT3H76koajhXOzuaYkiO8Jlw7gIdSZUe9zs7WuyABuoBidUXUw2mVoA5clX6rqJRhcOQ5zUV2imlXg5T8XzPWOSMoOm/JZ72gaH1S1p8TGgSDzvr3KqqF9Sk0ZnDw3iZcQ1dL1cuL2bFyyOSpbFvH+Ie9BpUzYHxO27A7rLuYWmG6iw0v2CfcMwj3ANy7318XVNsN7K0w8PJJc2Taw7FV3PH00VEFaYbMp4XwiWzUFtQOuskd03oUMoA1+6sIXoWTmzyyvfgTPI5bEXG5UAb30i6teOioqE7JKryAuTKcXY5xMbKPCaMscCZcHA+REI/HNk6boGnTIdmaYOg/BC9fGqVG0oXBFzWGVfiWA0yCYmAL9Z+yHrcTixpmTexEW7qjC4g1nGRGU2A2HO+vdcsquiZYW1YVh8Cxu1+56prSwPwtMHN43fKG/NDUBz2t67q5lWo64DReDOttBOwIEgWnmmP6FPLFrdjyjBpFhFgZHPmVW2llktiT8zofkuoPIEPAmeYOyoqYqXAR4r22PmglFNUVSuhxqpStTfAnTULQ0uM1/CQ5rgROn4XuK9j6QMgGO6OwXDWMs0TCqDiVLij3Db0RlGiKjPGA7uAf+FD/CxoisNTgIjhDxHhDqXiosFQb0zGYcyxx+hQtfHtawh7chI0LXAjpMEfNaPKSZuqeIV2gS8gDrv+VKkyGrMhmaRNotdpFu/JXsqRbfYKriDsHUI924sqROZhgA7SOfmF7QZVke8LXRoYue6fB3yLnsisyLDdG4Pi9RouC9ne4hU1MP1vv9bL3DSG3iNR26puWnHcRi5L/aH2i/te7p03H3gguMCNLT2lIxhKFaj/dYcxDpAcR2gyB8kyrsbUGbbf8A4Smo9mdocA5oPod+/ZJUUkWDQYDj2HbQY24LAGZCPGMoy6bi2qVcY9p3AuNEABomHt8R5kX5JUcXUa4hlMGntns0AmfARchDV8O5zCfETcF2UCGn9LZOneUHpx9jmVijUqZg0G5JcQLEkzr0R+HwDsokGb6deSq4Zh3uaC7EEMnKGtyz0FgCAbrQUqbWiJJMg3JNjpc6yinstjlsV4PDZGgGM2589B0RLTtz1USvYXmJapPUxDe5UphRAunTuH020MzviIt3PJRHE53XjcmMbEjysTi+K1g4w92ptyvHJbWoFh8VhqmckMfqf0k7np1R4I+4UKvcGfjarjOZ388l4zE1d3O5/wAsrXUKsR7t8f8Ag7mOnReOo1dSx+/6Hb+S1I9RJKv9ltZ3VAtTEVHOkuNtOy8bWqgy1zgeaNayodab5N7Mfrz/AGVuSqL+7f8A6X8y76kp/rbDPV+pChjap/U7+eStbxmtTJcyo6SIPXlIi5C6myrB/tug/wDY/eJ+gXr8PV//ADdqT8L9wR9HFV11E3Ln+Su53yyP9bqx8ThJkxt1FlKnxqsP1k23uNfql2J99TIa5pl0/pfOhaPkVbwpz6bhIIgH4mkC60ISbe51ex9rGKcQQTbsFPC1D/AF4uQsCIQahRLSvFyAYQxbopvI1DXEehXyjjXE6lQtzvLoDRy1B5LlylcEoUVTlaYstn7FYp3+HDiZdnIk3McgTovFydH5GLlya7FNDqRzAHwT1mNZWSecpaATBF7k/VcuQwOku4jhrOdHRLuKtiq2LZgJ6w6y5cm+CPJfxBghthbK0djchBYkSHg6cly5TH5TmB8ObDjFoBd5iIK0GDql1FriZJmT5lcuVLq2/SZ0/lCKBuFY9cuWVJdoggdR/OaccWM06fYfRerkEPkn9v8AIS+ViOpr5IXEhcuSYcg+QZynRbK5crMiSbWiFDHDwFcuXeAjsO6w7JiGC1tly5VPJMi19Ju4Bg7gH6rN+0tBrS3KIm65ctLpG9f2Ihyf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58379" name="AutoShape 7" descr="data:image/jpeg;base64,/9j/4AAQSkZJRgABAQAAAQABAAD/2wCEAAkGBhQSERQUExQWFRUWGCIZGRcYGRoYHRgZGRwZGB0cHBgaHCYeGx0jHxwYHy8gIycpLCwsFx4xNTAqNSYrLCkBCQoKDgwOGg8PGikkHCQtKSwpLCksKSkpKSwpKSkpKSwpKSkpKSwpKSksLCkpLCkpKSwpLCksKSkpLCksKSksKf/AABEIANoA5wMBIgACEQEDEQH/xAAcAAACAwEBAQEAAAAAAAAAAAAFBgMEBwIAAQj/xABEEAABAwIEAwUECAQEBgIDAAABAgMRACEEBRIxBkFREyJhcYEykaGxBxQjQlLB0fBicoLhY6Ky8RUkM0OSwhbSU3ST/8QAGQEAAwEBAQAAAAAAAAAAAAAAAgMEAQAF/8QAJhEAAgICAgICAgMBAQAAAAAAAAECEQMhEjEEQRMiMlEUYXFCkf/aAAwDAQACEQMRAD8AN5nwWltCUfUMO8whUpUz2iHQCZMr1lSj1ufKqebZU282G2MO32SSNh3kqHJW5mZvJB68qZci4j7Ta5j2JNvDoB4wBV4OIeKkj7JexSoIBVsdQgmb/K9RSyWqZbBPHKxIY4GaMFSEJMcgBvG9qP4DBIZCjAsQJ6wAN+dor2Pxim1FtSSlQ3PKOqfP4elAc2z5KR3laGxfz61raSrsrinL7dIqvYxDKMYHUHS4UxOy9CtYjwkAR0mlJvhp/FqdfcUVqKVOJnmRfTGwTGwotw6kY55x1aSW03SFHugXIKuVhy8a+/SDxIrBrSyyYWpj7WLaS77I89F/CRWpPoTNx/JjPwpnIOEe1gJ0NqNrd1STYCTz7smN9qT8gWU41ozcLRzjYpG/vqnwrmi3GcSFG0IMAQLqiSBYna5qxhjGMSR1SR6EGgjDg6NlNZPsg59IKQpSh/C4oct1AbUG46eIfw6TybE+8D5TRrjRswpXVsifFS0j4z6RS9x8ScYkb6W0j1JJp8f+iTK+hwwKP+VUfxL+FqOZjjuxLRKkJSd9agmxgSJIpI4h4w+qYRttqC84NQJAIbTPtEcyTYA+JrLcxxy3Vlbi1LWq5Uokk+poVjtGfKk7N2yvNMN9YxC+3aJdICIVuBH3vZ3HXlS9xS4RmygfZVhihJ5d5CjHTf50gcNsKUlX4ZpwLrCrvOrccQkIQ23vb8TqrAXiEyfGKOP1ew8lzx/UBcIMKTi8PNtG6uQsqJ6A1pLDOnEEwT3BEbe0nbraaD5XmS2hISygDZGmR6zufG/jR/A8eoVobxeHbDS7JcSJSY3giNJ8gKYsiSsn+Fsx3jNCvrLxP3nln/Mf7UBGx8623j3gNt9Jcwa9bg7/AGSvaUP4F/fMcjJNYu81pnffnaPCK1NPaMacdM2PhPFhWDwxAiMPHhIUQfjf1pWwz5dxhcn8ceFwBRbhjERl6FD7uHV7woig+QYYoK1KFhAnlYgmsl6BS0xs+kFM4Rsme4psfBVVuE89SxhBf7XTaQSIkmlPNM6dxTsFdiYSkSEhI2Onbpc3vRBxoJTAOyY+ETScu2VeLcbZFxYJy9tW0uqUf6pIJ84oNw6yD2YgEuTMk/dn099DszxxUFCTGwv90Gw8v1o3wpjtLWwPZkyCNVjJBgX60c/xBwU57J821OocQEd5qFiArYeMR7jypQLJKFOlWygmPMTWtPvBTesCAR0KRHS97eNZFmCoUU3Am48RP5UON2M8iNNMkwL2lV/T+/hR7hTix7BOFxoamzZ1k95Kk8wR06HlS26Dsbafzq4yUohYnvCxBgpPMEc6YTpsa+J+G2cQ39by4ktKP2jJutgnkQN0TYEeVfaX8szZ1pRdYBSY76BcGbagnpt1g19rbNHh/FhKQkEJPIT62k94/wARud7bV1h8+xCVDvKV0JKvfZqKFt4U6iYJPUBRk+JTBPPdVWNEG6f8iPf3nJqNqy5P0PWd5iMRglYkd5bAlYSDOg7xIEwTqNtgayfifPe1CUpkI+9JuSev6Vq3BjIU5BB7PEoUlQ0kJCvZWknWpN5kQBvWEP4BQdW3zQspk/wkp/Km48a7EZMrS4GjZZxGzg0MtqWkApK3E6SskwYSBBTqJj2rAHrWev4xzFOOuOKKnF94qPX8hyHpUGNPeCpJi1/CvjSih1JOyv8ASr9/CnJexE5uVIbPo7UCMSP8L/SUqom2YxQ8PyFDfo/wxDuIHLQpPvSoj4iKu4VzU/q6k/KlZNNMfh3FjZxEAplQ6BP+tBFLPF6ZxzngPkkUyPQtLaeS3W0Hy1hX/rS1xEdeNe8R/wCqaNbTJ/I7Qk5niy44pSjN4HgkWAFDnTeiGbAB5YAgTQ5ZkmjQpBfAOLSgIG5v5A8/EmnXI8hwzqRpUS7zS4tGknnFxA86WOFGm3nSHb6Uz0mCE8q0YfRs1iGNSAW1kWlaiJ9ZN6VJ7osxwcoWRYpgYYd7sEdO+kk+OlIUfiKUsZxOsLhmTB1FMSiTYkoVIkiPG1Bc3yJ5h3Q9qT0nYjqIsagOFSlPdJJ+VZxidykPmT8VNLSElJZVzbJOjVyLaj3mzzHtAdaWeNVh5Xax3jZZgDvC1wOvunzoUxqSoJcunVCgd0+I/CedMKMAtxRQ6lSgRpSvSo6hyOpIibCujDi7R0nzVMGMZ+81hUBDkAI0aYEQVEkG3jXxWcLcYCdhqJIHPYQT0q7m2QNBtQZxCHIv2cy5veYEUKaZ0pCTy39b072SPQV4caSVH8Qm/QD9aP5skBpKosU3PoaXckdLaHVjcr0DygVZzPOFJQSonvpUEg3mDpsKTLci7G6hsUX3QBESTV7hhSu1lP8AUORBmPjFB0mVDzq7lmJKHUkWuJ8pp6S6ZFdbQ6/Xluko1JhFtKBpSDAN+ppIzOO0XzuRPjzPvpmYfIW4OhHyNKhV353nl5zW8FFaClkc+zlTqSkAiCNiOf8AN186tNJSkSe8CPcarYxgJWQNtxPQ3HzqJCyLcudC0YpF9Ty9KSJEeyRb416oUOqCTBlM/u1erAjRS0QkFQ9okiUnYeKjHwropTpVETHJTXTpFQ4pX26UxHdk90I5n8Sj0qziD3F25f4Z+EzU7VFqY18CqBLYMCFhQumdQibCNwayTilZRmGJSREYlYI81n370/cKHSZAkiDZtJMbHnI5G1Jf0oYTs8yeI2cCXRv95InfxBpuN2ifOqlYvuMSlQ5iT7qheOppB5plB8jcfMiioIS/cWVv5KFDOz0qcb5cvNJkfCjTEtDxwBKkuu9VpF/BBB+dQ4JX2ifOifAmDKcCo/icPyTQrCqh0TS8vSKMHsaHXtP1f/8AaaH+qgeZK/55/wACR7kgV3mb5HYERP1xsD0mq2ZJIxz3itX7+VbDoT5C2LWfZcpB7SO4smD/ABcx+dBE/nWpZ3gVO5MNCSopxJWoDeI0/pWYJbg35fOjiKrSL+RY5LT6VLnRMKi9iCNvcfStSyD6RnAhKUsnsidDRKSVOKkAkqnSjyNoFY9orVvowx7KsufaeUhAQ4SSrooCDa5uOVZJLsowSfRoKMtaxzJU4hBJBBMbeIPu99ZNxFwy3hXUlKlFtW4jl4Rvy91PWX5qeyCW3BIFtJBBjyMjyIpR4nzD2UKMSJM872qdPdF04/WxPz/F631LTsr4wIvUmA4mcZTAPd/CdvgRTHl3Av1pjtEuAEqNlCxAty+VfWvomdhWopgX1BVgPKN6fFWRyTWyLhjEuYvEBtnvOOqEhKdKUJ1DUtSjfrTpnX0T61lbcJTtAkyU2kefMecUYyPhxnLUsoSgh11ky51ghR1HkfLaKb8rzRSyhCb81E8h0FOjjUVZPOTl2YDj+E8XhdUAkTJ0ifCYiR5xSji2FJmZ6Tv8fyNfrvNcIFtmUJVHUT6iOdZbxh9H/bILrQBIF4Eeih1HWiUIvaBcn0YQ0O9Ujftp8/zorm+UBlU3F4UDyP6fKgx3oWqZg1qUE9oRuT8v7UrLMH1o6wtSmupNp60AcN/WubOQTztxC9C0ACZGkcgDqHu1Ef00MSqOVj86P5U4HMMEqhJZd1JVF9LghQJ5gEJMeJ61czbLklhejTpEKSUkEGJB+FbxvZ1iqRXq4r1LDs0NCArFOEBJCTFgVDuiDvfeaIOAlChpH/8AMj5mhWULJ1LWUyokkqWZvJ2Aq+QCCNSDPRS/1qWTL4EmSORuAYkXR1vNjPuqr9LmDJGCf31MlskSZKFEi5ubGuMqeIMzERspX/1NGuMkB/Jwoe1h3b7bE6eXUEchR4XsX5C0Z9jEEtNOdEgH8v0qpmqPZdTzEHzAozlmH1YYJN5SY+NDGAFsOJJgpgi25kCPnRpiZI0PglM4J0bwuB4fZgn4mlsJ+19fzpl4BeH1F+eTil+hEflSu73XiOi491Zk6Dwewlj0gnCxN8Wn4TXWfqjFkx/3fgUiqeHf/wCawrJM6cSFTvYi1W+IT/zX9SfigUUV9BWbcmMPDWKloNkwkOlavJIBpF4/ylDLqHEE6sQFOqQfuFSzEHxF4NN+QJlpaRu44Ez/AA7n4VFxVwsrG4ltaFBKE/ZqUb6Qm8gfeuSkeIrUxcV9TLiKjS4UqkcjNN/HrbbS2GGgAGm77TKlbk8yYn1pR7IqXAEkmABzPhR9mdDDk2PCkEpUtL6Tqm2gi1gInVv4VcfxKnCSblVwI+90AH5UTPA7jWHbShJU6e+uAZuNgOYTbzvTJiPoxVg8Ol5bpU+taRpSmAjVMgHcnl0rvh+9Mf8AK+JQyHNQ2yhIKhpkHuxfePO/O9aPwc0t1CnnQUsgd1KhdUX1fy2t1oNw23hFrUl5pAxKLg30rgABwJ9kqjmRT62/2zBPmD5bVywuEuwp5+UeNC8cQMSyl43BV3fBO3xE/CiuUJCHnDyFx6mRSvwvjy2who81utbH2gmU/EEUw4N77FSxeQD7wD+Zpz/ROMTWJB9dqE4tJYd1gdxVlDr/AHHyrjL3thNjMe+i7jYcQUqvyoGqZxl30p8FIU327KbKjbaSfgDyPLyrFXsnUCdMR0Nik8wekV+rEYUKQrDuCUkEJPh/Y1jHGHCxQ4vSIWixHJwDY+cc/SirkD0Z7iW3QgJgAg7g9KGHCKHL4ijeIxRQJUDawPUGeXhtQp/HKUZTb986U7QWhw4dW212ZKU90jcBUgkEggi8/pUWZYsIS4DGnUqI2iSAJ8BFL+W45R0oAJUpYBjoeQHWocwxhgok+0ZHISZrYNqwptNKihFfKlUnuivULBo0TLW9DdkkW5BI+JvVtkdf9YHyquiAjZJ9J+dSN93ZIn+gfOaikenBHmmQhXv++fOiWMcU5luPahSgG0uJ2VGlSdVx/CZ9DQ9xxUiRH9aDt6UUyN3U6WilRDyCgg6SDIIEkX5g7RaixfkBmVxEPIMR9np5pJtQnMEdm6oD2VGfcdVT4JJYcTq2JhXyPxqfiVAhv8RKh4xA5+tPWpEr3H/Bp4CWdDrR+81q94M/OlvPn1NuL3SoKnyuKZeElaMaU9Wj8hQHj1oJetzSmfMd38hRVYMXSK/C5KsewSZPaFUnrCj86KZ86TjAP8SP/FFCuE5+usx+L4aTNEM1V/zoH+Kv5Gt9C5DVw4dKFL6KIT4k/oJotjcWjDslazAAv1Kj90dSelDuGMP2iWxsBKjO2538IFI/GWeKxLxCSezQSEJ5eKvNXygViNi6iB8yxpedU4v2lKny6CfDb0py+ijhMP4hLixabeHjSVhMKVuJQN1Kity4Pw4w5QE2BUEA/rT8cbtgMvZpi+xzN0IgaWkROwgDlRDP1HE4ffoQehQoH5GgmeMq/wCKOg7qbkeI/Yq9h1r7G1ygawNwY9oeqflTlumaAeJ8sWw6xiESA4O90S6PaHglQvHnThwrmQWSn8YuknZQ/cVexGARjMGUDmNSfBQ2/SlTKllGh5A7zZhxHO37saG7Ts4+Zhhiw44eSXUvgX5K0rA6mDtRfJccApxsGUlMoO8oJVp/IV1xVpW0Xkd4Wc9LBQ+HxpMy/OA240km6VLajeW3O+2Z8DIrLujRtwuN7iCD7Lqx/TIFN2FeuPGknI2AtoEncq+dNeDxMpQCLkR5EUWRAouYiy4PO6T0PSlrjrK9aA8kQUgT5bfA/A0zYpvtGrbxI86FPO/WcGqNwClQ8rKB+dLjp2azBeLMpGlSwO6u5jkrrH5UikQY8a1vFYLtdbKoCgJSetvkbHzrLc0w5QsyI8PEWPxrcsadgo5y/Edm4hwboWFe4g13nBBxDxSISXFEDoCokD3VLgctUtt9wJOlsJlXIa1aQPM39xqpi0EKBP3gD+/UGkhnRHdr5XaEyIFeoQjQXlQNgPQfnU7akndd/AgfJNVniLQB56ST7zVjDYjkTHmUp+e1RM9NEi0jkf8AN/areUmMQ0ZnSsbkcr9AR76qOO+IPks/kK6bcEgFREkA964vFpFbHTMmrTQv8a5T2WNxLYsA4VJ/kX3h86WnMQVuNhV9IA+M02cdYuce4mI0AN8pOkb28/hSm0j7dXn8yBVh5rY35S+E5iBMEtKF+ukkfKgnF2NDqgpNwLT1g71WzLFasQ4RsCBPkI91VcaqUeM/nXGcvQb4GTOOb8lH/LXsxcnGg9VLPxI+VScAJBxqZ5NrPuTP60PxGKh7XvpQT6q/3rn0ZIcMfnqcLhOySods8iP5UmxV4WsBSADe252rzjilqUpRk8/y9KaeEOHS4oOrFh7IPMzE+VFCFsz0R5NkimQp1wcgB1kkSfC1q1ljDaMFh3hulwKVPIGCPyoPn/Cam0uIJ1JsSUj2QLk+/wCFEMlxGI+rgNqbfbQACExrSBt3eZjr0qmqX1MX9hPjDFtJfYeKoVpINpBSoEg/+XzoXw9n7ZOmQFAzpNpkbfP0NWMK+wlOt0BQVBTI1Hxjc/D0pc4my9uO0Zw76TyUGlxfxnbwPwrutGmn5IkNhQTOiZA6eHpSxxQwcLiE4hoDs3PaHKTv5TSvwv8ASGpK0t4gqAHdJPdJG3PYinLO89aDakOwULEpXuLze24+VAuzT4MLLct95pzdJ3TqsR/b9azDiCWSkEyWl9mq3JJBQfUR8ab31vtMK+qrJmFNqQQdjcQbExYpUDypL4mxTzyg4+NK1pCVjTohSbJVp68p8qIFs0/hXED6trAAgFUeZ2o1w6CoKWeZIHlzpC+j/HFzDLaB7wAETyP9wa0fIsOG0ISLwPeTvQ3phfouYJUFSDypewmM7DM3mFew+kOoH8RkEepB99MvZgLB8N6RPpJJadw74tpJST4Kgx866Ct0Cxa4mwpQ+rR7TaiE9SmTE/L3UicaZeFJDyRubiNlc/fvWnZ012qA4i5IkX36g+tKr+AQ80qJKV3j8JFuu+5INUyjaoCxP4VePYZig+wcLrIP40uICD6azQfMoKWyOhB98i3rRTAfZDGpNteHUgD+IONrj/KYoS6JZT4H+x/KoKpje0ctV6vjaoivUAwfWsC8od7Smea1KO88gK8zhHSLLCR/C2kb/wARBNO+X4ZJQXFiQpatzPdTYfEVUw6RExbXy6Aj9ap/j416Beab9i2nLHSdJedVOxSf0FqvP8NrThMU72roUw0XE9+SVAj2gRsAZimnAkpccSLW95FvkaqqdCkY5KvZLDoPl2avzg+lHPHBJ0gVOV9mNJxZcJUoyqbn86rBXeX1JF/K9VmXyNv1qVDh+8IJMztyqWjW7O21d4jy/SpcS3M1Wcc729v30r69iARANcD7GHgl4JxcqUEjsnLkgAfZmJJsL0Lxb6VqTpvAAPnJ+VVcvcuodUkUwcFcGPY14JSk9nqAUvpHIE7nc+FdVms44ayFT7m3dBv/ABX2rdeD+HECFKSCUkFKvLpyIFfOHeEmmkJBToS2I0jncySrmo8zTCMTDqQkQkCIHSenh+dOulSMSfYOzRfZYwKPsqTHw/vSVx1g1slvE4NRQVLDSkJJHaBUwVciRcX5U8cYup0Jt3jt1gc6TMyzFSncM0Nm+9HVUQJ8h86OO1ZwycGZCMOlKnO86pMGfujeB08etNrWLSZ5UoYPMAcUlE+yqD/popmT3ZqChsD+/wB+NA7kzei/mWVsPCHGkLneUj571nvGHCLbCZbWpKCdtwmeo5jy2p6w2Y8zdHXmg9D4VW4vwIdwjkkd0agfEflyrIOmdJaMUwOfvYJxQlJBN0quJHMeMWnoatcV8aJxfY/ZlJQhSVSQQbgojmYuDNUsa3qVoUAUkE+7pUmT8OIKgQDvYbgeMU7i30Kv0M/0Y4JSFKcM6SCkCPaNj6R+ZrVsG4kHSIkDlSpk2UkBKU/ZpAkkbxyHrzPnTZhcOEJsKXMOJM8IvPhSj9IjAdwy0jcbeFqP5pjygWuVEDypNzrMi64v8CbeEjf40eOO7ObAnB+Y9thYN1IN/LY/rUa8MG3zFkPA2/xBcx5i9CeFX/q+Lcb5K76R1HMe6mLPcCXGVhHtCHGz/EnvD3iRTkwBC4nyfQ7qjuOSD4fuxoHlKEKaeSsaihK9Im8lJKTHOFCa0BUYrDg/iEjwO3zkVn2BaLOJWlQ5Kt1sRFIzRrZsGCo7terkWHoK9Uo435JSMNo5pR8efxNVsIAWr2OomI8IPyrjFQEKUTAAknlHnQxvjXDNwAVuH8I7qb73uT7qqc6WxfsYg+BoM3BAPrahGfAoweZq/wAEifNaUfnQzE8dF3SlKEDX7BvYjqeflAofmHEjr2X41Ci0TpQSpO5T2yZHSSdMfymheVNUckK2V8eYhpJSSlaSQe8lJI0iBBjah+ZYtWLd1wZiCTtblawih7bNpIP7+dX8ry519xLbCVqWTASnx+A9YpF6oNR3sqrwZSRNx4VMMtcUT2banB1SkmPcCB61pOXcK4bBwccvtXQBLTVwCeSlxB9KZ8t4mcfUlrDYXRh7glNgCB3STGkQeVzSuZUvHv8AwyXh3gx515HaNLQ2VDUYg6dzE/M1+keH8EhtppTaUpQBACRACTyjzFzuaVc/zBnBYVx5xQKwITyK1nZIHTcz76HfRf8ASUMQHMLiClDmoqZ5BQO6J/EDfxBPSmRk6FZMcY9M09tIJWg7zPob0EzUqQtKoJEFJvFtxUP/ABPscT3jCHACCbxFiCPP50TzEB1sg2O4IP73pvGmhSFnPMb2q0joke+b0rY1Wh0LJ3fCDygJijzF3SD7WqL2pXx7k4d4/ebxC/fy86p9UBfsYANGORz7RBXf8Wo7D0FOWZthTZP9Q9aROKcSW3MC6Iu2R/p5etOmHcLuEQpO5bEeY5fCgZwGefWwe1RJTHeRuCkcx4jp0o6jEIew50qlpxJjwn9Dy5VSyy6YWLTBkefKqCFpwRWNQLa5KR0I5+AihlG2HAznN0aXD1E02cL5bAb6kAkRtPKqmL4aLzK8SZQlbo7NO5KLlRPSQAAKceGsKEp1Hci3SicqQtRth3BYOBHM3JFE1JgSY/SosKjSnUf9hSvxDxIdBKUqKZhKRuuP1pSTkw2Q8Q5gVKlO3so23NtccwLx4kUvvRCW03g38SN/Oq7eMxTyxLTaEjkFEkf1G0joJq19X0Km5E96R+4NVx0gGLfEOELTjOIQLtqhXimb/A0zsuA2n2TA/lN01Vz7BBSZiUqFv2fCapZNiDpCVe0juGeenY+6KxqnZwO/6GJWybIcJWjwJ9tPqbigfFWB0uIeA2I1RzB5+opi4ywxW2lxPtIIIPQ8/wB+FUUupxTBkQoAgj/Un09oeHlWS+y4gdMzV5ooCdiFCR5SRB6G1eor/wAEWVkK0C+61BM+Q3r1RdFFNhDP+LF4hhllQ0dmSVFNtSthI2MAes0Z4b4YefSlwqDDahM6J1nwE3HOSfjSS0QuCPa9kjqRt7x8RTJkWYvJZcbS6sMyBpnmZUQDuklINh4UPJL8guFu0OrXB2CbupwqvN1BME9NNUOOHcMzlhYw/ZhxzEI1AEFZQElcq5gTG9Uvo9ydGIL3balFKwBJO25v7xShxuyGcbimQTCHlJH8gsn4VvO20kHLHGEU72V8PjkpASoi3STHnaPdRnJuJWmFKKSvvCFaO6VjcJJN4npehXCmDadeCHBM+zvfnBPlWuJyhLDDSFoRiUPAy2rQlLYgkBuEzOwmZJpUnFOhuKM5R5IzDNOLStIDaNB5qJknyGwHvJq9mf0q4x1lDKNLKUp0ktiCqPE7elPLP0fshlwfVNJdTpSpULKJm8kyiDpM7wmOdZtxPwg5hF/jQZKVRfSOakidE7ieVZFxNyRyLdgHEY5bhBWtS46qJ36SbVJh3FIUHEBQ0kEGNiPGolOEgJiY2gXHu3ongsjxC0gjQE8u0dbR8FrB+FOS/RG79mxcK523mbFjDiBKkzdJ28yg9fQ3o1gcwcbltQKgndPNI6p6j5ViuTcP49hxL+HSFLQZBbdaX5hSUrmCLEVomJ41WpCRiMI4ziEiZJ0gjaUEiVJ6jlVEJXpgtVtDa4GisLG5vPO/50iYlcnMGwNndflqE/r765x3G7q0BI0DT96Bq/fpQjJs0K8U+lwj7VuZ27yEkxbYkW9Kdx49guSaoYeKF6sHlzkzYp87CPl8Kc+CHpw/ZyCUE7GYBNZs9m31rLsGy3qLrKlJUgJJ+93b8zHIVaZfXq7NClEqOkpTaZ6+HyoHTQSWzRcx4gZaJ1OJnonveBMptSbmGZjF4gASGiQPZg6RBj151NlnDB7QhRQspA1Jk6UzMDxV4GreNy5REpTpUn2fMcr1O/ISZVHxm0MuXp1tuMkWUO6OhHSpshbUsFC0FCkGL2keA6UN4fzRLigkGH0e22bKIuNQBufzpkfxClo+zOhXWJ/2pjd9E7taLGNxaEIOsgJAv5Ut4fFtvEpCdKJnxI6eFcYnIH1mVLCukqsPSKt4fIUtgwdSo3HI1qSSMDWHYaKQkJTp6QKBcRYZtK0gCJFjy/2ojlqoubbg0P4mhTiUzfTI8bn4866H5GNC1iTolCvZPw8RQV5PZvpk2WIPnuD++tM+OwnaM/xJ/fOlHHmUo8P3FUNaBCeKZ1IuLeyqlB1lWGd1f9tZ3A57Ax1GxHMU6ZHiUvIUgwTEEeI2Nv3ehTzQJUhYlCrHwI+XhXL7GSQu500hJDiknSbEjdHQRpMg9fKvtEMVhexACu+jbvdOU+Rj4V6k5PH5StBRyUqM4ewqmllO87eM7HzmmnBYUttIQLqBlXisjUfckIT/AFmq+R4PWtTygdCI0jqdhHkNR86t5tiS2hXJROkR+InW4R5d1HpUD3orS4qxw+jzCmCVEDupDnkjWFn0ism4kzX61in34I7R1ShO8E2+EVoGAzh1ODecYSnV2KgkEGIgB0pEyVBJJk+NZcNvL5UyC7YGWV0gpw32gfQENlxUzpAJMc9q23I3RpQVtqQsDZU23kCaQfoy4oYZQtlZ0OKXq1yU6kgCE6xcRvGxmmnEcVhLStS0uaP+6QAmehj2jHS9T5O+i3xaUezQmMdqTE/lVDHutFK0EoTKYWogKgLOmNPMqmw25mswxnGuNdROFw69AsXg2VD0JEDzofhC4+iHXVyTKkKISZGxPd1R4iaZDDPJ1QvJnxxtHXEPD+XodSxhe2dUlffe1ApP8KUgAEAz3pHryPZdwokj/oN7WEA++96HZWhDC0h1BkAxqhSFdPtEwUnzTej+D4he7RKQltKSRYJ5dd5PnR5MWXGr3QGN4p/6WU8P9mAezQB4NoMVM0lbaRpSSkdUpAB5wJtNqI4jiLssUWXRCVEBKuQJsJ8CefIkVZxeJ75QTpEdAeXlUvyP2U/GnpAPF5m2ttfbNJgJMq7p023Eg3FZD/xdZcCkJGoTtNxEHVB6b0/8XIcUlLDAJcduUi5DYtJ8zsOcGhGCwTJwrrLoLWIadAQspVKUR30wPavfTvcX6tx5JVtisuKLdINY7PsJg8LhoRodeCXQG9glVlKKuVxb8qY8MtWpLqlJKngltogXUVe0pR8BeelI2KyhhxQ0Yd1c2KyjTYCO4FSlBO5JBvTPlWJLTLctKWthK+xRq1rJWAEgqAAsARMUMpDIJ/0HkLZa7R9SwMPhybbkrEalq/Ev7qR1qm3xQU4VWKUNXaKPZIIv3dgfHr6UtZ/gMU7hMPhWmVKhRcfcVYLdJJ09SASVHyAoo9l7imsOFkMFlMJSIWnVN1EmCSRFotTIQi2rFSyS3QDy/gnE4tw4zFPqaWrvagSCkDaIPdA5AbRTLw9nOP1aEujEpmEl4QuP503v/FJ2q00H32i32jRKoBJ1C3Qk8vfTlkmRJw7YgSsi6t/dG1XXBIgkmB3eI1IID7S2lc7a0+eofpU//wAgbB1IW2r8SUuJJ/8AE3piKEFOkiUnruKzfjvhZpBChCgswPxA72O9bCpOvZzbQ6YR0LBKP7zVLO2AttLnNB0q8ATv6E/Gsw4d4ndy18Bxal4VaocSblv+NM37tiRsoTzitcBSVFNihY3FwoKEgg9IPyrOpG3YtNvlKoN+Xn+xQLO8MATG0yPX9ke6ryllKlIJkoUUz5Vzmneb1cxvVNC2Jrz7mGdS81O+3XqPX8qZl4xGIAdbPdcFxzSsbg+NUUMhRKSJB7woVh9WEdn2mV+0OY/iHiOtAvqzrDKxKdPMGvVI4sGFJIUD0516n0AxZbfCEgBMFN45a1RA/pAA9DSznGI7R3SDZHdB6mZUfMma+ZrnEDSmxkyf37vC/WhAkEc5/dvGvGiizJLdDbwnmQQQTBCFSRuViICQOhJM0tZ7lpw2Kda/Aq3ik3T70kUUyk6VpcESbSRIPj4KT05184zwAStt1JMONiQTeUjTJ6FQAVHLVRp0LfQuqT4x+VFMKwpSJBJSDG/PfYn8qDzRDD4zS1CbKnfp5U3Hxv7C23WhxyviJ9KgPrOIBFgAtSrdAJgflTCriXEkQpxax+F5Dbo/zpJ+NZvkuZOhyEEXsZE28DTFnZW0ls6Zk3km9pg+lXY+Eo3Qt3fYyq4xSbYjDtqT+NpISR5puPdVPFYxhpQ0L+yVdCx3kGb6Sn2mljmnbpSQ/ilqPdTp/lkH4U7YT6LsavDdoez7QjV2Nwsp5ao7gVzAsflSZ5o4nr/wOMXM5xGM+s9xxxIdA9q+hSYMXuRIgz1kRaabGMxUppKnBC0t9++5SImRYzEzWSrwbrL6QUqQ4g3Se6Z358j7qfsDiUPJUlSSiFRAMAg3kdJ6Ul+LHOuUNFMPJlidS2L2Hwq8cX8Q26sPNpK1NAlOpCD7KIP3ReOd6dMKVlQccSjtNKNSwkErKUATeYFvzoBhcjXhnkOsQQEqT3e7qK9cKXeBYhJGxCU025PwuVEOPOKcVyAMJHoN/Wa8/NCUXxLMUoyTkXA647Yev964xGCQi6veJk0wM4IJECuXEATJ5bUPFhc49UKmJcSUwlap56tRHukTVBXbcsQUR+FBjc80yffTFimWlGdAHiJH9qqANAwEyfOhbCUUwOnMnU+1jjHQtOH/ANRX3C8SOIWNGKMc4StPwMj4VZzJCFKKEshSoubwn+9VHcvSw3rWATySNifE/ma5SOeMr53xxjDicOhs6nHO7pSAO1TIhKoEyDsrlT5iktOOgO6llpKQDHsFYOygIdIgyaUeAm+49jFpUHHlFpknT3mxN20xqF5v+lFjlBUQeYuCFGR5Gaog5R2ibgpt/oWvpKyNTJCiAUk91XIjp8rcqJfRbxJ2qfqbh+0aTqYJ+80LlE9UG4/hPhXziFvELa7IurKQZCVALjlzEkeE0v8ADPCeKS8nEtFOphcgAFKog2INikiUkeNUrMpv+yaXjzg/6HDP0gYhZ/EAr371Bu2qr/EGIbccC0ylRSNQIIKT4zy8apttkC8fKroNOIlpoA4pZQEke0JrjL8OX0KLokG0RE8jHhJip8cApVjJ5gRb9KH4/P1MiEJFhboPKYB+VdOlsD2UsDizhHVMOlXZnvIUReP3avUES2/jFdqomBKRKvUwIiPLpXqVGcq0aK2k6o867XYxHX18vGpMCiXL9DUWI9o9JPpeohtBrI1nVA7wO6TYK8J+6rorrFWOMRDbSbmCVJUQRrSoQSqdnAoaVDlp8aqZWIJm6gDI5LRE++mbFMJfZbQ6CdKkkLEkqbcEBwRcnbUOrZG9Yhj6ozk1IkWmimY8KYhmSpEoB0603TPSevhQpB5USfsU012F+HWe/MWFaHlSVYoJa7FRXFiQdKo7pUFGEiwvflTN9HeWYDskKbZR2pbB1K78rA70SYB1TaKY0Z0EJ04gpDatishN/Celr8utB/PUEoQjbHLxpO5NiflvAi2sWzpErAJUvSOzbG1iod5YHhuRHWtFxedsYZsBSglOwG6lkbwN1HqfG5qlmKCnS43KhHfQTClJ5FMmJ8ZuOtZOriNWNcWtKRIMKM3A+6lKfugbE9Z5mh8aMvLnymzsvHHFcQ1xZmycc6hSmwkIskRKrn7yufly3pcwpSHi32ragoRKVAlJTcT0PLzFHWOE1vsrQF9mpViqbgblI6TaT6c6U8b9Hj2EKlKGtGhUKQCYP3e7vuK9H5IY5VDoSsc2rYewmcFBLThEk6QfEb7birac2Xh+8FOJSf8A8ZsPQ1n2FzcogK7wFvLnTBgeLkeyvY9RPvp8/hzw+wEJTxS0MzXGxuQt9ZHiCkE7agL+lDl57jFNkOOpbKjIKRC46bmAd7XudqgRh0q77DgE/dmQfCf1oe8p0EoGHg9QQZ6XuaDH4WKG3sZPysktdF3Is8cW+WVKJ1qsTP8AsE228ab2S23vdXU/kKzzG5S/2SnVIDYTcKBJVq5AX6flWhZSnDpabcK+0BSN+ZAgyd5mvM83CsUuUemW+Jl+RVLtFjDhbp7qdKOaj+7mlXjrOgG1NtXJPZgjdRO4Ebxz6mKOZ5xEpSNLfcSbA8yI5dBQ/gvKA4+cWsp7DChQQVG3a6Z1qO2lM79TUcNspyPjEMZDw8G8O2hpTnc3Ko1BXNMCwgzYVPiM2ew13m+2aG62wdSR/Ejn6VdynMgEiFSDedMb3mOQMz5EUQxpS6nuxPL99KqjvpikuPoDs4trEDUhaSlW1/2alwmTOhYU2vT4z8+RrjAZIh1cJATvII72obwRHjVHiFWKwP8A0zqRyMSR5iuarYXK9BfMsneXdZSqLTEW5iNqA47h9RhJUoDxlQA9Lx4VRy7i/FKV3hI5kyKLZpxwGmwlOlTyhNoIQDzJ6+HrWrJxWmC4cuwPisqdbTDSEL8UqE/+JhR8opTxuWulX2p0nopNvIyZPupn+vJd7y0FSupj4V9cWlQ061RyCjqA8IVPwijXl3+WxU/Cv8RP+ooF1PrHKEhQEeQtXqMZnw2HNjB6hRT/AJZKflXqZ/Jh6Qn+FP2xAwBAWryPxIFQve2rzM++pGwdSvX4GakxLZ1kjwV7xelewO0Wsuc9mPaSZSeo6VoHB0F/CpjuqVKFctLgOtB5d1cEfzGs0YBt528D4fpThw629pmezaSqQ64dDaFiJEq3B6CT4ViD7SNJewzip0JbQEgpU9iIcIGxShhJsn+YpB8aQsw+jxl0rWh1YJ2UUDSVTybReDNkoECj6OMlPPJSND6N1BkuKBVsdOtsJBJgiQQATVXM9CsSFuuNYSBBSlLzTipmNT5TpB5SkibiKCLDkrYpYHB4/L3JQUwFeyVATF7oUQtNrXApoOdPYp0OOMLBXyU2pSCmIjVEaRv0uZq7hm1IdKG3lNtqb1p7QpeLkkiEtPt6lkxYEpkGdq4OX9isqLBb7MCS4gNod1TdSGCEASR99R7o8RTMc+D5ULlByXGykxnaFlQW8VNJ9kpQ6YO3ZoUEkLAO20WFCXSpgreawjijN3FDswkb+xc+JJ8qakYJTjTjj7fZBKStRQ64laUD2SjCgAAQO6DoEczvVRxDiWQ32b6goAhbbiHFkbjS2tIWm26UqJ370UyWaVUlRkMS7Ist43AAS5qQ4NwpJSb39kwYpqwfEqHBcyOovbyoC/gMOlxSdOLIjWQh1Dqu0USNK9WsJMAXBUeoFUHmW8UtAaV9WWUplHYKCDPNaiBquPbOlJvYVJVO0XLNaqSDGfcC4fGpLjYDa+a02BP8Q9k+tIeN+jp1E+0R1RpXsY21A01vZhi8MhxKlJJT3VIZbbbImCQSlPfWEwYTYavaO1E2sQXEoWvT3khQ0jSka0hQATJ2BA9PGjU5R/sFwhk70Zjh8iWy4FBa0weba0+8cxTVhc4KYugz5/lTbg8svrK1aAZJQZKSDPsn5dKGfSjwoyllWMYAQtMFaUQELSSE6tP3VAlMgbztV+Dy+HcSTN4q/wCWDsZmoKDrjSRaL36eJqThLNcMpAS84pOmwlMJj+Ybe6kfA4d9wyWXlJF+6lRB9YgSLVoeE4twbiEM5jhjh1pSAhSkrCSiAEkLHfRaLGR48qHzMizRSQHjP45Wy47ln1zEJQ2Qls92U7xbZU87zzgUy52yjDtIwjTRLJQoKNoSndSlzuTf1Im1I2JS3hHUO4IrxDajMMuhZTG8oCZ2+9J6EVW4gx+KzEBDaVtNE/eSQpQAIOtWrSEi4gWM89q8yMaey/JLk7RbwXESfxIA5AKG3KL9KOZXxC1qCVmx2uDes9X9GalPIZbfb7RQJ0HUDAG+0EzPd3ETXeK+ijGNgFK0EDfv+lqco/oH5n00a20hOrUhyTvE3929WsXmAWAFpCztJ399YehzG4JzS6lfW4mQLSPlIpwyTi0OwOf4Z+R61luIaansd8Zwlhnk7KbJ6H8/1pOzf6OHWjqalwctR29RyppwXEYMA/lNFmc1SefvoqTMaaMbxmbKwxIcZWjzgjw7wtVQ8UJM2ArU+K+wUBKftDzTa3j+hrP8x4Mad7yQEK6AaQfQWFKcVYxPI1oGI4jjYwa9U+U8DoD6O2/6d9QM/hIFxveK9XaFuU/0LjnDbyTJhKrd0kzfqItbkaiRl75IEGU2BF7bwfCtPzpsdsbC7hm296lzFhKSgJSAJTsAPvCnWRcRa4Z+ivGvjWnS0k7FZUmUneISbEWptR9F2NS4pSXWNOnupK3JC9IAvouNU78q1HLzLYPP+9W01yRxlD/CWatt6W/q51KBVoDewsD7CVFQvzNqrv5Q/hl6SEJUtMF0l5tZAPspcbSpCBf2UBJM1r1cvoBEEAgjY0LjW0MUvRheHDDjiiGA2QFoKlONrQvSsAqAWEOLWDYTFuYonhW2ZWG232ezUg6+8pQWQowC0vSEEQRoTubkxUODwDZS6C2ggPYiAUgx7BtaknNnCgv6SUxo2McvCsXYTHDJsa/2riQ+XS8qEF4pQhbaQAVOLfRqUAe6IJVYgciTuOSrDs6CElCPaLLrjSZVsdWpyUGbT3R0ob9EGDQpWD1ISrWziNUpB1Q8iJnf1ol9J2FQyyVMoS0oKABQAgiXiN0xytTW9CU9g7M8cllgFJfSoNzJdSWhG2hSmkrcsNkICb+1FWH2HVAQpPZBIOlaQUNwpQ0oAv7MR7W+9U+L2U9g5YWwoiwtdW3SmHKXCMPIJBSwCCDcHSm4PI0FbaHLoVcjzAow3d0FaVOAgtBxWlKjBWtShpEDqNhANfWOFlBLLjGLLS1NJUlqO0DpCdSQEkzYQkmItaKv8Kmcufn8WJonw8ojANkWPYNCRvHZi01yZwGyXOXX2nisdnjMOQvsFEo7VtAlxIB3kTe5SdJ2q/nOZpdDQYSFofQFJSdJ1JXpVoKZgEKQJB6miGf4dP1Zg6RPdMwJlQVJnqedB+GGhOMsO40kot7J75lPQ+Irn+g1J1sNtYlvDtocxRhwj7Ni32YsIS0iduZE0Ix3EzGJdDTqEBR9j6ykJSVExpkzptflsJPKoODO/l/bL77qnFguKusjVEFZ7xEeNKnHl8doN0p7KEm4GreBsJ501wpWT87H5rCypbOHWGlpbCkluyTMEpUlPdTaDrTcAi978qy91h1KknEH7pW48ClSikGA1pmBJ3MiBe9YxleLW2+ns1qRKyDpJTOkgiY3g3Fa9kL6jg1OFRK/quFGuTqhetSxq3hSrnqbmhlBSR0cjixiy1woSVd0KXYurUBbony6b18dzUJs2rSlN1K0nWrwGwTPqSKB5k2ApqABabdbX8/GuMUe5/QPjM0iX06KYrm9nWJw/wBe1ANqCLBa9XtaZIQnrcknx6Uu8RcEIY7zb4S8e+GBcgcoMyfGbVpOH7qUBNgGAQBYAxyApByRwrfxGolUOgCTMDoJo/VsFblSBSGswb062w5qEgAgKCfxKiyQf4qh/wDnyUiCHUnpCSPeFXHkK0HN1H6hiFfeLoBVzIkWJ3jwpE4iwLfZg9midKb6RzN+VCnboKTcVaYPa4ubKiorMnqDRHD8RoULOIPmYPurOFDbzrydz50TxoCPlS9j7mfESQBN+gk97l8N69SIyozXqxQMlndn/9k="/>
          <p:cNvSpPr>
            <a:spLocks noChangeAspect="1" noChangeArrowheads="1"/>
          </p:cNvSpPr>
          <p:nvPr/>
        </p:nvSpPr>
        <p:spPr bwMode="auto">
          <a:xfrm>
            <a:off x="15240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58380" name="AutoShape 9" descr="data:image/jpeg;base64,/9j/4AAQSkZJRgABAQAAAQABAAD/2wCEAAkGBhQSERQUExQWFRUWGCIZGRcYGRoYHRgZGRwZGB0cHBgaHCYeGx0jHxwYHy8gIycpLCwsFx4xNTAqNSYrLCkBCQoKDgwOGg8PGikkHCQtKSwpLCksKSkpKSwpKSkpKSwpKSkpKSwpKSksLCkpLCkpKSwpLCksKSkpLCksKSksKf/AABEIANoA5wMBIgACEQEDEQH/xAAcAAACAwEBAQEAAAAAAAAAAAAFBgMEBwIAAQj/xABEEAABAwIEAwUECAQEBgIDAAABAgMRACEEBRIxBkFREyJhcYEykaGxBxQjQlLB0fBicoLhY6Ky8RUkM0OSwhbSU3ST/8QAGQEAAwEBAQAAAAAAAAAAAAAAAgMEAQAF/8QAJhEAAgICAgICAgMBAQAAAAAAAAECEQMhEjEEQRMiMlEUYXFCkf/aAAwDAQACEQMRAD8AN5nwWltCUfUMO8whUpUz2iHQCZMr1lSj1ufKqebZU282G2MO32SSNh3kqHJW5mZvJB68qZci4j7Ta5j2JNvDoB4wBV4OIeKkj7JexSoIBVsdQgmb/K9RSyWqZbBPHKxIY4GaMFSEJMcgBvG9qP4DBIZCjAsQJ6wAN+dor2Pxim1FtSSlQ3PKOqfP4elAc2z5KR3laGxfz61raSrsrinL7dIqvYxDKMYHUHS4UxOy9CtYjwkAR0mlJvhp/FqdfcUVqKVOJnmRfTGwTGwotw6kY55x1aSW03SFHugXIKuVhy8a+/SDxIrBrSyyYWpj7WLaS77I89F/CRWpPoTNx/JjPwpnIOEe1gJ0NqNrd1STYCTz7smN9qT8gWU41ozcLRzjYpG/vqnwrmi3GcSFG0IMAQLqiSBYna5qxhjGMSR1SR6EGgjDg6NlNZPsg59IKQpSh/C4oct1AbUG46eIfw6TybE+8D5TRrjRswpXVsifFS0j4z6RS9x8ScYkb6W0j1JJp8f+iTK+hwwKP+VUfxL+FqOZjjuxLRKkJSd9agmxgSJIpI4h4w+qYRttqC84NQJAIbTPtEcyTYA+JrLcxxy3Vlbi1LWq5Uokk+poVjtGfKk7N2yvNMN9YxC+3aJdICIVuBH3vZ3HXlS9xS4RmygfZVhihJ5d5CjHTf50gcNsKUlX4ZpwLrCrvOrccQkIQ23vb8TqrAXiEyfGKOP1ew8lzx/UBcIMKTi8PNtG6uQsqJ6A1pLDOnEEwT3BEbe0nbraaD5XmS2hISygDZGmR6zufG/jR/A8eoVobxeHbDS7JcSJSY3giNJ8gKYsiSsn+Fsx3jNCvrLxP3nln/Mf7UBGx8623j3gNt9Jcwa9bg7/AGSvaUP4F/fMcjJNYu81pnffnaPCK1NPaMacdM2PhPFhWDwxAiMPHhIUQfjf1pWwz5dxhcn8ceFwBRbhjERl6FD7uHV7woig+QYYoK1KFhAnlYgmsl6BS0xs+kFM4Rsme4psfBVVuE89SxhBf7XTaQSIkmlPNM6dxTsFdiYSkSEhI2Onbpc3vRBxoJTAOyY+ETScu2VeLcbZFxYJy9tW0uqUf6pIJ84oNw6yD2YgEuTMk/dn099DszxxUFCTGwv90Gw8v1o3wpjtLWwPZkyCNVjJBgX60c/xBwU57J821OocQEd5qFiArYeMR7jypQLJKFOlWygmPMTWtPvBTesCAR0KRHS97eNZFmCoUU3Am48RP5UON2M8iNNMkwL2lV/T+/hR7hTix7BOFxoamzZ1k95Kk8wR06HlS26Dsbafzq4yUohYnvCxBgpPMEc6YTpsa+J+G2cQ39by4ktKP2jJutgnkQN0TYEeVfaX8szZ1pRdYBSY76BcGbagnpt1g19rbNHh/FhKQkEJPIT62k94/wARud7bV1h8+xCVDvKV0JKvfZqKFt4U6iYJPUBRk+JTBPPdVWNEG6f8iPf3nJqNqy5P0PWd5iMRglYkd5bAlYSDOg7xIEwTqNtgayfifPe1CUpkI+9JuSev6Vq3BjIU5BB7PEoUlQ0kJCvZWknWpN5kQBvWEP4BQdW3zQspk/wkp/Km48a7EZMrS4GjZZxGzg0MtqWkApK3E6SskwYSBBTqJj2rAHrWev4xzFOOuOKKnF94qPX8hyHpUGNPeCpJi1/CvjSih1JOyv8ASr9/CnJexE5uVIbPo7UCMSP8L/SUqom2YxQ8PyFDfo/wxDuIHLQpPvSoj4iKu4VzU/q6k/KlZNNMfh3FjZxEAplQ6BP+tBFLPF6ZxzngPkkUyPQtLaeS3W0Hy1hX/rS1xEdeNe8R/wCqaNbTJ/I7Qk5niy44pSjN4HgkWAFDnTeiGbAB5YAgTQ5ZkmjQpBfAOLSgIG5v5A8/EmnXI8hwzqRpUS7zS4tGknnFxA86WOFGm3nSHb6Uz0mCE8q0YfRs1iGNSAW1kWlaiJ9ZN6VJ7osxwcoWRYpgYYd7sEdO+kk+OlIUfiKUsZxOsLhmTB1FMSiTYkoVIkiPG1Bc3yJ5h3Q9qT0nYjqIsagOFSlPdJJ+VZxidykPmT8VNLSElJZVzbJOjVyLaj3mzzHtAdaWeNVh5Xax3jZZgDvC1wOvunzoUxqSoJcunVCgd0+I/CedMKMAtxRQ6lSgRpSvSo6hyOpIibCujDi7R0nzVMGMZ+81hUBDkAI0aYEQVEkG3jXxWcLcYCdhqJIHPYQT0q7m2QNBtQZxCHIv2cy5veYEUKaZ0pCTy39b072SPQV4caSVH8Qm/QD9aP5skBpKosU3PoaXckdLaHVjcr0DygVZzPOFJQSonvpUEg3mDpsKTLci7G6hsUX3QBESTV7hhSu1lP8AUORBmPjFB0mVDzq7lmJKHUkWuJ8pp6S6ZFdbQ6/Xluko1JhFtKBpSDAN+ppIzOO0XzuRPjzPvpmYfIW4OhHyNKhV353nl5zW8FFaClkc+zlTqSkAiCNiOf8AN186tNJSkSe8CPcarYxgJWQNtxPQ3HzqJCyLcudC0YpF9Ty9KSJEeyRb416oUOqCTBlM/u1erAjRS0QkFQ9okiUnYeKjHwropTpVETHJTXTpFQ4pX26UxHdk90I5n8Sj0qziD3F25f4Z+EzU7VFqY18CqBLYMCFhQumdQibCNwayTilZRmGJSREYlYI81n370/cKHSZAkiDZtJMbHnI5G1Jf0oYTs8yeI2cCXRv95InfxBpuN2ifOqlYvuMSlQ5iT7qheOppB5plB8jcfMiioIS/cWVv5KFDOz0qcb5cvNJkfCjTEtDxwBKkuu9VpF/BBB+dQ4JX2ifOifAmDKcCo/icPyTQrCqh0TS8vSKMHsaHXtP1f/8AaaH+qgeZK/55/wACR7kgV3mb5HYERP1xsD0mq2ZJIxz3itX7+VbDoT5C2LWfZcpB7SO4smD/ABcx+dBE/nWpZ3gVO5MNCSopxJWoDeI0/pWYJbg35fOjiKrSL+RY5LT6VLnRMKi9iCNvcfStSyD6RnAhKUsnsidDRKSVOKkAkqnSjyNoFY9orVvowx7KsufaeUhAQ4SSrooCDa5uOVZJLsowSfRoKMtaxzJU4hBJBBMbeIPu99ZNxFwy3hXUlKlFtW4jl4Rvy91PWX5qeyCW3BIFtJBBjyMjyIpR4nzD2UKMSJM872qdPdF04/WxPz/F631LTsr4wIvUmA4mcZTAPd/CdvgRTHl3Av1pjtEuAEqNlCxAty+VfWvomdhWopgX1BVgPKN6fFWRyTWyLhjEuYvEBtnvOOqEhKdKUJ1DUtSjfrTpnX0T61lbcJTtAkyU2kefMecUYyPhxnLUsoSgh11ky51ghR1HkfLaKb8rzRSyhCb81E8h0FOjjUVZPOTl2YDj+E8XhdUAkTJ0ifCYiR5xSji2FJmZ6Tv8fyNfrvNcIFtmUJVHUT6iOdZbxh9H/bILrQBIF4Eeih1HWiUIvaBcn0YQ0O9Ujftp8/zorm+UBlU3F4UDyP6fKgx3oWqZg1qUE9oRuT8v7UrLMH1o6wtSmupNp60AcN/WubOQTztxC9C0ACZGkcgDqHu1Ef00MSqOVj86P5U4HMMEqhJZd1JVF9LghQJ5gEJMeJ61czbLklhejTpEKSUkEGJB+FbxvZ1iqRXq4r1LDs0NCArFOEBJCTFgVDuiDvfeaIOAlChpH/8AMj5mhWULJ1LWUyokkqWZvJ2Aq+QCCNSDPRS/1qWTL4EmSORuAYkXR1vNjPuqr9LmDJGCf31MlskSZKFEi5ubGuMqeIMzERspX/1NGuMkB/Jwoe1h3b7bE6eXUEchR4XsX5C0Z9jEEtNOdEgH8v0qpmqPZdTzEHzAozlmH1YYJN5SY+NDGAFsOJJgpgi25kCPnRpiZI0PglM4J0bwuB4fZgn4mlsJ+19fzpl4BeH1F+eTil+hEflSu73XiOi491Zk6Dwewlj0gnCxN8Wn4TXWfqjFkx/3fgUiqeHf/wCawrJM6cSFTvYi1W+IT/zX9SfigUUV9BWbcmMPDWKloNkwkOlavJIBpF4/ylDLqHEE6sQFOqQfuFSzEHxF4NN+QJlpaRu44Ez/AA7n4VFxVwsrG4ltaFBKE/ZqUb6Qm8gfeuSkeIrUxcV9TLiKjS4UqkcjNN/HrbbS2GGgAGm77TKlbk8yYn1pR7IqXAEkmABzPhR9mdDDk2PCkEpUtL6Tqm2gi1gInVv4VcfxKnCSblVwI+90AH5UTPA7jWHbShJU6e+uAZuNgOYTbzvTJiPoxVg8Ol5bpU+taRpSmAjVMgHcnl0rvh+9Mf8AK+JQyHNQ2yhIKhpkHuxfePO/O9aPwc0t1CnnQUsgd1KhdUX1fy2t1oNw23hFrUl5pAxKLg30rgABwJ9kqjmRT62/2zBPmD5bVywuEuwp5+UeNC8cQMSyl43BV3fBO3xE/CiuUJCHnDyFx6mRSvwvjy2who81utbH2gmU/EEUw4N77FSxeQD7wD+Zpz/ROMTWJB9dqE4tJYd1gdxVlDr/AHHyrjL3thNjMe+i7jYcQUqvyoGqZxl30p8FIU327KbKjbaSfgDyPLyrFXsnUCdMR0Nik8wekV+rEYUKQrDuCUkEJPh/Y1jHGHCxQ4vSIWixHJwDY+cc/SirkD0Z7iW3QgJgAg7g9KGHCKHL4ijeIxRQJUDawPUGeXhtQp/HKUZTb986U7QWhw4dW212ZKU90jcBUgkEggi8/pUWZYsIS4DGnUqI2iSAJ8BFL+W45R0oAJUpYBjoeQHWocwxhgok+0ZHISZrYNqwptNKihFfKlUnuivULBo0TLW9DdkkW5BI+JvVtkdf9YHyquiAjZJ9J+dSN93ZIn+gfOaikenBHmmQhXv++fOiWMcU5luPahSgG0uJ2VGlSdVx/CZ9DQ9xxUiRH9aDt6UUyN3U6WilRDyCgg6SDIIEkX5g7RaixfkBmVxEPIMR9np5pJtQnMEdm6oD2VGfcdVT4JJYcTq2JhXyPxqfiVAhv8RKh4xA5+tPWpEr3H/Bp4CWdDrR+81q94M/OlvPn1NuL3SoKnyuKZeElaMaU9Wj8hQHj1oJetzSmfMd38hRVYMXSK/C5KsewSZPaFUnrCj86KZ86TjAP8SP/FFCuE5+usx+L4aTNEM1V/zoH+Kv5Gt9C5DVw4dKFL6KIT4k/oJotjcWjDslazAAv1Kj90dSelDuGMP2iWxsBKjO2538IFI/GWeKxLxCSezQSEJ5eKvNXygViNi6iB8yxpedU4v2lKny6CfDb0py+ijhMP4hLixabeHjSVhMKVuJQN1Kity4Pw4w5QE2BUEA/rT8cbtgMvZpi+xzN0IgaWkROwgDlRDP1HE4ffoQehQoH5GgmeMq/wCKOg7qbkeI/Yq9h1r7G1ygawNwY9oeqflTlumaAeJ8sWw6xiESA4O90S6PaHglQvHnThwrmQWSn8YuknZQ/cVexGARjMGUDmNSfBQ2/SlTKllGh5A7zZhxHO37saG7Ts4+Zhhiw44eSXUvgX5K0rA6mDtRfJccApxsGUlMoO8oJVp/IV1xVpW0Xkd4Wc9LBQ+HxpMy/OA240km6VLajeW3O+2Z8DIrLujRtwuN7iCD7Lqx/TIFN2FeuPGknI2AtoEncq+dNeDxMpQCLkR5EUWRAouYiy4PO6T0PSlrjrK9aA8kQUgT5bfA/A0zYpvtGrbxI86FPO/WcGqNwClQ8rKB+dLjp2azBeLMpGlSwO6u5jkrrH5UikQY8a1vFYLtdbKoCgJSetvkbHzrLc0w5QsyI8PEWPxrcsadgo5y/Edm4hwboWFe4g13nBBxDxSISXFEDoCokD3VLgctUtt9wJOlsJlXIa1aQPM39xqpi0EKBP3gD+/UGkhnRHdr5XaEyIFeoQjQXlQNgPQfnU7akndd/AgfJNVniLQB56ST7zVjDYjkTHmUp+e1RM9NEi0jkf8AN/areUmMQ0ZnSsbkcr9AR76qOO+IPks/kK6bcEgFREkA964vFpFbHTMmrTQv8a5T2WNxLYsA4VJ/kX3h86WnMQVuNhV9IA+M02cdYuce4mI0AN8pOkb28/hSm0j7dXn8yBVh5rY35S+E5iBMEtKF+ukkfKgnF2NDqgpNwLT1g71WzLFasQ4RsCBPkI91VcaqUeM/nXGcvQb4GTOOb8lH/LXsxcnGg9VLPxI+VScAJBxqZ5NrPuTP60PxGKh7XvpQT6q/3rn0ZIcMfnqcLhOySods8iP5UmxV4WsBSADe252rzjilqUpRk8/y9KaeEOHS4oOrFh7IPMzE+VFCFsz0R5NkimQp1wcgB1kkSfC1q1ljDaMFh3hulwKVPIGCPyoPn/Cam0uIJ1JsSUj2QLk+/wCFEMlxGI+rgNqbfbQACExrSBt3eZjr0qmqX1MX9hPjDFtJfYeKoVpINpBSoEg/+XzoXw9n7ZOmQFAzpNpkbfP0NWMK+wlOt0BQVBTI1Hxjc/D0pc4my9uO0Zw76TyUGlxfxnbwPwrutGmn5IkNhQTOiZA6eHpSxxQwcLiE4hoDs3PaHKTv5TSvwv8ASGpK0t4gqAHdJPdJG3PYinLO89aDakOwULEpXuLze24+VAuzT4MLLct95pzdJ3TqsR/b9azDiCWSkEyWl9mq3JJBQfUR8ab31vtMK+qrJmFNqQQdjcQbExYpUDypL4mxTzyg4+NK1pCVjTohSbJVp68p8qIFs0/hXED6trAAgFUeZ2o1w6CoKWeZIHlzpC+j/HFzDLaB7wAETyP9wa0fIsOG0ISLwPeTvQ3phfouYJUFSDypewmM7DM3mFew+kOoH8RkEepB99MvZgLB8N6RPpJJadw74tpJST4Kgx866Ct0Cxa4mwpQ+rR7TaiE9SmTE/L3UicaZeFJDyRubiNlc/fvWnZ012qA4i5IkX36g+tKr+AQ80qJKV3j8JFuu+5INUyjaoCxP4VePYZig+wcLrIP40uICD6azQfMoKWyOhB98i3rRTAfZDGpNteHUgD+IONrj/KYoS6JZT4H+x/KoKpje0ctV6vjaoivUAwfWsC8od7Smea1KO88gK8zhHSLLCR/C2kb/wARBNO+X4ZJQXFiQpatzPdTYfEVUw6RExbXy6Aj9ap/j416Beab9i2nLHSdJedVOxSf0FqvP8NrThMU72roUw0XE9+SVAj2gRsAZimnAkpccSLW95FvkaqqdCkY5KvZLDoPl2avzg+lHPHBJ0gVOV9mNJxZcJUoyqbn86rBXeX1JF/K9VmXyNv1qVDh+8IJMztyqWjW7O21d4jy/SpcS3M1Wcc729v30r69iARANcD7GHgl4JxcqUEjsnLkgAfZmJJsL0Lxb6VqTpvAAPnJ+VVcvcuodUkUwcFcGPY14JSk9nqAUvpHIE7nc+FdVms44ayFT7m3dBv/ABX2rdeD+HECFKSCUkFKvLpyIFfOHeEmmkJBToS2I0jncySrmo8zTCMTDqQkQkCIHSenh+dOulSMSfYOzRfZYwKPsqTHw/vSVx1g1slvE4NRQVLDSkJJHaBUwVciRcX5U8cYup0Jt3jt1gc6TMyzFSncM0Nm+9HVUQJ8h86OO1ZwycGZCMOlKnO86pMGfujeB08etNrWLSZ5UoYPMAcUlE+yqD/popmT3ZqChsD+/wB+NA7kzei/mWVsPCHGkLneUj571nvGHCLbCZbWpKCdtwmeo5jy2p6w2Y8zdHXmg9D4VW4vwIdwjkkd0agfEflyrIOmdJaMUwOfvYJxQlJBN0quJHMeMWnoatcV8aJxfY/ZlJQhSVSQQbgojmYuDNUsa3qVoUAUkE+7pUmT8OIKgQDvYbgeMU7i30Kv0M/0Y4JSFKcM6SCkCPaNj6R+ZrVsG4kHSIkDlSpk2UkBKU/ZpAkkbxyHrzPnTZhcOEJsKXMOJM8IvPhSj9IjAdwy0jcbeFqP5pjygWuVEDypNzrMi64v8CbeEjf40eOO7ObAnB+Y9thYN1IN/LY/rUa8MG3zFkPA2/xBcx5i9CeFX/q+Lcb5K76R1HMe6mLPcCXGVhHtCHGz/EnvD3iRTkwBC4nyfQ7qjuOSD4fuxoHlKEKaeSsaihK9Im8lJKTHOFCa0BUYrDg/iEjwO3zkVn2BaLOJWlQ5Kt1sRFIzRrZsGCo7terkWHoK9Uo435JSMNo5pR8efxNVsIAWr2OomI8IPyrjFQEKUTAAknlHnQxvjXDNwAVuH8I7qb73uT7qqc6WxfsYg+BoM3BAPrahGfAoweZq/wAEifNaUfnQzE8dF3SlKEDX7BvYjqeflAofmHEjr2X41Ci0TpQSpO5T2yZHSSdMfymheVNUckK2V8eYhpJSSlaSQe8lJI0iBBjah+ZYtWLd1wZiCTtblawih7bNpIP7+dX8ry519xLbCVqWTASnx+A9YpF6oNR3sqrwZSRNx4VMMtcUT2banB1SkmPcCB61pOXcK4bBwccvtXQBLTVwCeSlxB9KZ8t4mcfUlrDYXRh7glNgCB3STGkQeVzSuZUvHv8AwyXh3gx515HaNLQ2VDUYg6dzE/M1+keH8EhtppTaUpQBACRACTyjzFzuaVc/zBnBYVx5xQKwITyK1nZIHTcz76HfRf8ASUMQHMLiClDmoqZ5BQO6J/EDfxBPSmRk6FZMcY9M09tIJWg7zPob0EzUqQtKoJEFJvFtxUP/ABPscT3jCHACCbxFiCPP50TzEB1sg2O4IP73pvGmhSFnPMb2q0joke+b0rY1Wh0LJ3fCDygJijzF3SD7WqL2pXx7k4d4/ebxC/fy86p9UBfsYANGORz7RBXf8Wo7D0FOWZthTZP9Q9aROKcSW3MC6Iu2R/p5etOmHcLuEQpO5bEeY5fCgZwGefWwe1RJTHeRuCkcx4jp0o6jEIew50qlpxJjwn9Dy5VSyy6YWLTBkefKqCFpwRWNQLa5KR0I5+AihlG2HAznN0aXD1E02cL5bAb6kAkRtPKqmL4aLzK8SZQlbo7NO5KLlRPSQAAKceGsKEp1Hci3SicqQtRth3BYOBHM3JFE1JgSY/SosKjSnUf9hSvxDxIdBKUqKZhKRuuP1pSTkw2Q8Q5gVKlO3so23NtccwLx4kUvvRCW03g38SN/Oq7eMxTyxLTaEjkFEkf1G0joJq19X0Km5E96R+4NVx0gGLfEOELTjOIQLtqhXimb/A0zsuA2n2TA/lN01Vz7BBSZiUqFv2fCapZNiDpCVe0juGeenY+6KxqnZwO/6GJWybIcJWjwJ9tPqbigfFWB0uIeA2I1RzB5+opi4ywxW2lxPtIIIPQ8/wB+FUUupxTBkQoAgj/Un09oeHlWS+y4gdMzV5ooCdiFCR5SRB6G1eor/wAEWVkK0C+61BM+Q3r1RdFFNhDP+LF4hhllQ0dmSVFNtSthI2MAes0Z4b4YefSlwqDDahM6J1nwE3HOSfjSS0QuCPa9kjqRt7x8RTJkWYvJZcbS6sMyBpnmZUQDuklINh4UPJL8guFu0OrXB2CbupwqvN1BME9NNUOOHcMzlhYw/ZhxzEI1AEFZQElcq5gTG9Uvo9ydGIL3balFKwBJO25v7xShxuyGcbimQTCHlJH8gsn4VvO20kHLHGEU72V8PjkpASoi3STHnaPdRnJuJWmFKKSvvCFaO6VjcJJN4npehXCmDadeCHBM+zvfnBPlWuJyhLDDSFoRiUPAy2rQlLYgkBuEzOwmZJpUnFOhuKM5R5IzDNOLStIDaNB5qJknyGwHvJq9mf0q4x1lDKNLKUp0ktiCqPE7elPLP0fshlwfVNJdTpSpULKJm8kyiDpM7wmOdZtxPwg5hF/jQZKVRfSOakidE7ieVZFxNyRyLdgHEY5bhBWtS46qJ36SbVJh3FIUHEBQ0kEGNiPGolOEgJiY2gXHu3ongsjxC0gjQE8u0dbR8FrB+FOS/RG79mxcK523mbFjDiBKkzdJ28yg9fQ3o1gcwcbltQKgndPNI6p6j5ViuTcP49hxL+HSFLQZBbdaX5hSUrmCLEVomJ41WpCRiMI4ziEiZJ0gjaUEiVJ6jlVEJXpgtVtDa4GisLG5vPO/50iYlcnMGwNndflqE/r765x3G7q0BI0DT96Bq/fpQjJs0K8U+lwj7VuZ27yEkxbYkW9Kdx49guSaoYeKF6sHlzkzYp87CPl8Kc+CHpw/ZyCUE7GYBNZs9m31rLsGy3qLrKlJUgJJ+93b8zHIVaZfXq7NClEqOkpTaZ6+HyoHTQSWzRcx4gZaJ1OJnonveBMptSbmGZjF4gASGiQPZg6RBj151NlnDB7QhRQspA1Jk6UzMDxV4GreNy5REpTpUn2fMcr1O/ISZVHxm0MuXp1tuMkWUO6OhHSpshbUsFC0FCkGL2keA6UN4fzRLigkGH0e22bKIuNQBufzpkfxClo+zOhXWJ/2pjd9E7taLGNxaEIOsgJAv5Ut4fFtvEpCdKJnxI6eFcYnIH1mVLCukqsPSKt4fIUtgwdSo3HI1qSSMDWHYaKQkJTp6QKBcRYZtK0gCJFjy/2ojlqoubbg0P4mhTiUzfTI8bn4866H5GNC1iTolCvZPw8RQV5PZvpk2WIPnuD++tM+OwnaM/xJ/fOlHHmUo8P3FUNaBCeKZ1IuLeyqlB1lWGd1f9tZ3A57Ax1GxHMU6ZHiUvIUgwTEEeI2Nv3ehTzQJUhYlCrHwI+XhXL7GSQu500hJDiknSbEjdHQRpMg9fKvtEMVhexACu+jbvdOU+Rj4V6k5PH5StBRyUqM4ewqmllO87eM7HzmmnBYUttIQLqBlXisjUfckIT/AFmq+R4PWtTygdCI0jqdhHkNR86t5tiS2hXJROkR+InW4R5d1HpUD3orS4qxw+jzCmCVEDupDnkjWFn0ism4kzX61in34I7R1ShO8E2+EVoGAzh1ODecYSnV2KgkEGIgB0pEyVBJJk+NZcNvL5UyC7YGWV0gpw32gfQENlxUzpAJMc9q23I3RpQVtqQsDZU23kCaQfoy4oYZQtlZ0OKXq1yU6kgCE6xcRvGxmmnEcVhLStS0uaP+6QAmehj2jHS9T5O+i3xaUezQmMdqTE/lVDHutFK0EoTKYWogKgLOmNPMqmw25mswxnGuNdROFw69AsXg2VD0JEDzofhC4+iHXVyTKkKISZGxPd1R4iaZDDPJ1QvJnxxtHXEPD+XodSxhe2dUlffe1ApP8KUgAEAz3pHryPZdwokj/oN7WEA++96HZWhDC0h1BkAxqhSFdPtEwUnzTej+D4he7RKQltKSRYJ5dd5PnR5MWXGr3QGN4p/6WU8P9mAezQB4NoMVM0lbaRpSSkdUpAB5wJtNqI4jiLssUWXRCVEBKuQJsJ8CefIkVZxeJ75QTpEdAeXlUvyP2U/GnpAPF5m2ttfbNJgJMq7p023Eg3FZD/xdZcCkJGoTtNxEHVB6b0/8XIcUlLDAJcduUi5DYtJ8zsOcGhGCwTJwrrLoLWIadAQspVKUR30wPavfTvcX6tx5JVtisuKLdINY7PsJg8LhoRodeCXQG9glVlKKuVxb8qY8MtWpLqlJKngltogXUVe0pR8BeelI2KyhhxQ0Yd1c2KyjTYCO4FSlBO5JBvTPlWJLTLctKWthK+xRq1rJWAEgqAAsARMUMpDIJ/0HkLZa7R9SwMPhybbkrEalq/Ev7qR1qm3xQU4VWKUNXaKPZIIv3dgfHr6UtZ/gMU7hMPhWmVKhRcfcVYLdJJ09SASVHyAoo9l7imsOFkMFlMJSIWnVN1EmCSRFotTIQi2rFSyS3QDy/gnE4tw4zFPqaWrvagSCkDaIPdA5AbRTLw9nOP1aEujEpmEl4QuP503v/FJ2q00H32i32jRKoBJ1C3Qk8vfTlkmRJw7YgSsi6t/dG1XXBIgkmB3eI1IID7S2lc7a0+eofpU//wAgbB1IW2r8SUuJJ/8AE3piKEFOkiUnruKzfjvhZpBChCgswPxA72O9bCpOvZzbQ6YR0LBKP7zVLO2AttLnNB0q8ATv6E/Gsw4d4ndy18Bxal4VaocSblv+NM37tiRsoTzitcBSVFNihY3FwoKEgg9IPyrOpG3YtNvlKoN+Xn+xQLO8MATG0yPX9ke6ryllKlIJkoUUz5Vzmneb1cxvVNC2Jrz7mGdS81O+3XqPX8qZl4xGIAdbPdcFxzSsbg+NUUMhRKSJB7woVh9WEdn2mV+0OY/iHiOtAvqzrDKxKdPMGvVI4sGFJIUD0516n0AxZbfCEgBMFN45a1RA/pAA9DSznGI7R3SDZHdB6mZUfMma+ZrnEDSmxkyf37vC/WhAkEc5/dvGvGiizJLdDbwnmQQQTBCFSRuViICQOhJM0tZ7lpw2Kda/Aq3ik3T70kUUyk6VpcESbSRIPj4KT05184zwAStt1JMONiQTeUjTJ6FQAVHLVRp0LfQuqT4x+VFMKwpSJBJSDG/PfYn8qDzRDD4zS1CbKnfp5U3Hxv7C23WhxyviJ9KgPrOIBFgAtSrdAJgflTCriXEkQpxax+F5Dbo/zpJ+NZvkuZOhyEEXsZE28DTFnZW0ls6Zk3km9pg+lXY+Eo3Qt3fYyq4xSbYjDtqT+NpISR5puPdVPFYxhpQ0L+yVdCx3kGb6Sn2mljmnbpSQ/ilqPdTp/lkH4U7YT6LsavDdoez7QjV2Nwsp5ao7gVzAsflSZ5o4nr/wOMXM5xGM+s9xxxIdA9q+hSYMXuRIgz1kRaabGMxUppKnBC0t9++5SImRYzEzWSrwbrL6QUqQ4g3Se6Z358j7qfsDiUPJUlSSiFRAMAg3kdJ6Ul+LHOuUNFMPJlidS2L2Hwq8cX8Q26sPNpK1NAlOpCD7KIP3ReOd6dMKVlQccSjtNKNSwkErKUATeYFvzoBhcjXhnkOsQQEqT3e7qK9cKXeBYhJGxCU025PwuVEOPOKcVyAMJHoN/Wa8/NCUXxLMUoyTkXA647Yev964xGCQi6veJk0wM4IJECuXEATJ5bUPFhc49UKmJcSUwlap56tRHukTVBXbcsQUR+FBjc80yffTFimWlGdAHiJH9qqANAwEyfOhbCUUwOnMnU+1jjHQtOH/ANRX3C8SOIWNGKMc4StPwMj4VZzJCFKKEshSoubwn+9VHcvSw3rWATySNifE/ma5SOeMr53xxjDicOhs6nHO7pSAO1TIhKoEyDsrlT5iktOOgO6llpKQDHsFYOygIdIgyaUeAm+49jFpUHHlFpknT3mxN20xqF5v+lFjlBUQeYuCFGR5Gaog5R2ibgpt/oWvpKyNTJCiAUk91XIjp8rcqJfRbxJ2qfqbh+0aTqYJ+80LlE9UG4/hPhXziFvELa7IurKQZCVALjlzEkeE0v8ADPCeKS8nEtFOphcgAFKog2INikiUkeNUrMpv+yaXjzg/6HDP0gYhZ/EAr371Bu2qr/EGIbccC0ylRSNQIIKT4zy8apttkC8fKroNOIlpoA4pZQEke0JrjL8OX0KLokG0RE8jHhJip8cApVjJ5gRb9KH4/P1MiEJFhboPKYB+VdOlsD2UsDizhHVMOlXZnvIUReP3avUES2/jFdqomBKRKvUwIiPLpXqVGcq0aK2k6o867XYxHX18vGpMCiXL9DUWI9o9JPpeohtBrI1nVA7wO6TYK8J+6rorrFWOMRDbSbmCVJUQRrSoQSqdnAoaVDlp8aqZWIJm6gDI5LRE++mbFMJfZbQ6CdKkkLEkqbcEBwRcnbUOrZG9Yhj6ozk1IkWmimY8KYhmSpEoB0603TPSevhQpB5USfsU012F+HWe/MWFaHlSVYoJa7FRXFiQdKo7pUFGEiwvflTN9HeWYDskKbZR2pbB1K78rA70SYB1TaKY0Z0EJ04gpDatishN/Celr8utB/PUEoQjbHLxpO5NiflvAi2sWzpErAJUvSOzbG1iod5YHhuRHWtFxedsYZsBSglOwG6lkbwN1HqfG5qlmKCnS43KhHfQTClJ5FMmJ8ZuOtZOriNWNcWtKRIMKM3A+6lKfugbE9Z5mh8aMvLnymzsvHHFcQ1xZmycc6hSmwkIskRKrn7yufly3pcwpSHi32ragoRKVAlJTcT0PLzFHWOE1vsrQF9mpViqbgblI6TaT6c6U8b9Hj2EKlKGtGhUKQCYP3e7vuK9H5IY5VDoSsc2rYewmcFBLThEk6QfEb7birac2Xh+8FOJSf8A8ZsPQ1n2FzcogK7wFvLnTBgeLkeyvY9RPvp8/hzw+wEJTxS0MzXGxuQt9ZHiCkE7agL+lDl57jFNkOOpbKjIKRC46bmAd7XudqgRh0q77DgE/dmQfCf1oe8p0EoGHg9QQZ6XuaDH4WKG3sZPysktdF3Is8cW+WVKJ1qsTP8AsE228ab2S23vdXU/kKzzG5S/2SnVIDYTcKBJVq5AX6flWhZSnDpabcK+0BSN+ZAgyd5mvM83CsUuUemW+Jl+RVLtFjDhbp7qdKOaj+7mlXjrOgG1NtXJPZgjdRO4Ebxz6mKOZ5xEpSNLfcSbA8yI5dBQ/gvKA4+cWsp7DChQQVG3a6Z1qO2lM79TUcNspyPjEMZDw8G8O2hpTnc3Ko1BXNMCwgzYVPiM2ew13m+2aG62wdSR/Ejn6VdynMgEiFSDedMb3mOQMz5EUQxpS6nuxPL99KqjvpikuPoDs4trEDUhaSlW1/2alwmTOhYU2vT4z8+RrjAZIh1cJATvII72obwRHjVHiFWKwP8A0zqRyMSR5iuarYXK9BfMsneXdZSqLTEW5iNqA47h9RhJUoDxlQA9Lx4VRy7i/FKV3hI5kyKLZpxwGmwlOlTyhNoIQDzJ6+HrWrJxWmC4cuwPisqdbTDSEL8UqE/+JhR8opTxuWulX2p0nopNvIyZPupn+vJd7y0FSupj4V9cWlQ061RyCjqA8IVPwijXl3+WxU/Cv8RP+ooF1PrHKEhQEeQtXqMZnw2HNjB6hRT/AJZKflXqZ/Jh6Qn+FP2xAwBAWryPxIFQve2rzM++pGwdSvX4GakxLZ1kjwV7xelewO0Wsuc9mPaSZSeo6VoHB0F/CpjuqVKFctLgOtB5d1cEfzGs0YBt528D4fpThw629pmezaSqQ64dDaFiJEq3B6CT4ViD7SNJewzip0JbQEgpU9iIcIGxShhJsn+YpB8aQsw+jxl0rWh1YJ2UUDSVTybReDNkoECj6OMlPPJSND6N1BkuKBVsdOtsJBJgiQQATVXM9CsSFuuNYSBBSlLzTipmNT5TpB5SkibiKCLDkrYpYHB4/L3JQUwFeyVATF7oUQtNrXApoOdPYp0OOMLBXyU2pSCmIjVEaRv0uZq7hm1IdKG3lNtqb1p7QpeLkkiEtPt6lkxYEpkGdq4OX9isqLBb7MCS4gNod1TdSGCEASR99R7o8RTMc+D5ULlByXGykxnaFlQW8VNJ9kpQ6YO3ZoUEkLAO20WFCXSpgreawjijN3FDswkb+xc+JJ8qakYJTjTjj7fZBKStRQ64laUD2SjCgAAQO6DoEczvVRxDiWQ32b6goAhbbiHFkbjS2tIWm26UqJ370UyWaVUlRkMS7Ist43AAS5qQ4NwpJSb39kwYpqwfEqHBcyOovbyoC/gMOlxSdOLIjWQh1Dqu0USNK9WsJMAXBUeoFUHmW8UtAaV9WWUplHYKCDPNaiBquPbOlJvYVJVO0XLNaqSDGfcC4fGpLjYDa+a02BP8Q9k+tIeN+jp1E+0R1RpXsY21A01vZhi8MhxKlJJT3VIZbbbImCQSlPfWEwYTYavaO1E2sQXEoWvT3khQ0jSka0hQATJ2BA9PGjU5R/sFwhk70Zjh8iWy4FBa0weba0+8cxTVhc4KYugz5/lTbg8svrK1aAZJQZKSDPsn5dKGfSjwoyllWMYAQtMFaUQELSSE6tP3VAlMgbztV+Dy+HcSTN4q/wCWDsZmoKDrjSRaL36eJqThLNcMpAS84pOmwlMJj+Ybe6kfA4d9wyWXlJF+6lRB9YgSLVoeE4twbiEM5jhjh1pSAhSkrCSiAEkLHfRaLGR48qHzMizRSQHjP45Wy47ln1zEJQ2Qls92U7xbZU87zzgUy52yjDtIwjTRLJQoKNoSndSlzuTf1Im1I2JS3hHUO4IrxDajMMuhZTG8oCZ2+9J6EVW4gx+KzEBDaVtNE/eSQpQAIOtWrSEi4gWM89q8yMaey/JLk7RbwXESfxIA5AKG3KL9KOZXxC1qCVmx2uDes9X9GalPIZbfb7RQJ0HUDAG+0EzPd3ETXeK+ijGNgFK0EDfv+lqco/oH5n00a20hOrUhyTvE3929WsXmAWAFpCztJ399YehzG4JzS6lfW4mQLSPlIpwyTi0OwOf4Z+R61luIaansd8Zwlhnk7KbJ6H8/1pOzf6OHWjqalwctR29RyppwXEYMA/lNFmc1SefvoqTMaaMbxmbKwxIcZWjzgjw7wtVQ8UJM2ArU+K+wUBKftDzTa3j+hrP8x4Mad7yQEK6AaQfQWFKcVYxPI1oGI4jjYwa9U+U8DoD6O2/6d9QM/hIFxveK9XaFuU/0LjnDbyTJhKrd0kzfqItbkaiRl75IEGU2BF7bwfCtPzpsdsbC7hm296lzFhKSgJSAJTsAPvCnWRcRa4Z+ivGvjWnS0k7FZUmUneISbEWptR9F2NS4pSXWNOnupK3JC9IAvouNU78q1HLzLYPP+9W01yRxlD/CWatt6W/q51KBVoDewsD7CVFQvzNqrv5Q/hl6SEJUtMF0l5tZAPspcbSpCBf2UBJM1r1cvoBEEAgjY0LjW0MUvRheHDDjiiGA2QFoKlONrQvSsAqAWEOLWDYTFuYonhW2ZWG232ezUg6+8pQWQowC0vSEEQRoTubkxUODwDZS6C2ggPYiAUgx7BtaknNnCgv6SUxo2McvCsXYTHDJsa/2riQ+XS8qEF4pQhbaQAVOLfRqUAe6IJVYgciTuOSrDs6CElCPaLLrjSZVsdWpyUGbT3R0ob9EGDQpWD1ISrWziNUpB1Q8iJnf1ol9J2FQyyVMoS0oKABQAgiXiN0xytTW9CU9g7M8cllgFJfSoNzJdSWhG2hSmkrcsNkICb+1FWH2HVAQpPZBIOlaQUNwpQ0oAv7MR7W+9U+L2U9g5YWwoiwtdW3SmHKXCMPIJBSwCCDcHSm4PI0FbaHLoVcjzAow3d0FaVOAgtBxWlKjBWtShpEDqNhANfWOFlBLLjGLLS1NJUlqO0DpCdSQEkzYQkmItaKv8Kmcufn8WJonw8ojANkWPYNCRvHZi01yZwGyXOXX2nisdnjMOQvsFEo7VtAlxIB3kTe5SdJ2q/nOZpdDQYSFofQFJSdJ1JXpVoKZgEKQJB6miGf4dP1Zg6RPdMwJlQVJnqedB+GGhOMsO40kot7J75lPQ+Irn+g1J1sNtYlvDtocxRhwj7Ni32YsIS0iduZE0Ix3EzGJdDTqEBR9j6ykJSVExpkzptflsJPKoODO/l/bL77qnFguKusjVEFZ7xEeNKnHl8doN0p7KEm4GreBsJ501wpWT87H5rCypbOHWGlpbCkluyTMEpUlPdTaDrTcAi978qy91h1KknEH7pW48ClSikGA1pmBJ3MiBe9YxleLW2+ns1qRKyDpJTOkgiY3g3Fa9kL6jg1OFRK/quFGuTqhetSxq3hSrnqbmhlBSR0cjixiy1woSVd0KXYurUBbony6b18dzUJs2rSlN1K0nWrwGwTPqSKB5k2ApqABabdbX8/GuMUe5/QPjM0iX06KYrm9nWJw/wBe1ANqCLBa9XtaZIQnrcknx6Uu8RcEIY7zb4S8e+GBcgcoMyfGbVpOH7qUBNgGAQBYAxyApByRwrfxGolUOgCTMDoJo/VsFblSBSGswb062w5qEgAgKCfxKiyQf4qh/wDnyUiCHUnpCSPeFXHkK0HN1H6hiFfeLoBVzIkWJ3jwpE4iwLfZg9midKb6RzN+VCnboKTcVaYPa4ubKiorMnqDRHD8RoULOIPmYPurOFDbzrydz50TxoCPlS9j7mfESQBN+gk97l8N69SIyozXqxQMlndn/9k="/>
          <p:cNvSpPr>
            <a:spLocks noChangeAspect="1" noChangeArrowheads="1"/>
          </p:cNvSpPr>
          <p:nvPr/>
        </p:nvSpPr>
        <p:spPr bwMode="auto">
          <a:xfrm>
            <a:off x="304800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58381" name="AutoShape 11" descr="data:image/jpeg;base64,/9j/4AAQSkZJRgABAQAAAQABAAD/2wCEAAkGBhQSERUUExMUFRQWGBgaGRgYFxkYGhgYFxgWFxsYHBoaHSYeFx0kGhgYIC8gJScpLCwsGh8xNTAqNSYrLCkBCQoKDgwOGg8PGiwkHyQsLCksLCkvLCwqLCwsLCwsKSwsLCwsLCwsLCwsLCwpLCwsLCwsLCwsLCwsLCkpLCwpLP/AABEIAMIBAwMBIgACEQEDEQH/xAAcAAACAgMBAQAAAAAAAAAAAAAEBQMGAAECBwj/xAA/EAABAgMGAwYEBAQGAwEBAAABAhEAAyEEBRIxQVEiYXEGEzKBkfBCobHBFNHh8SNSYoIHFTNyorJDU5I0JP/EABsBAAIDAQEBAAAAAAAAAAAAAAIDAAEEBQYH/8QAMhEAAgIBAwIBCQgDAAAAAAAAAAECEQMSITEEQVEFFCIyYXGBofATFTNCUpHB4TTR8f/aAAwDAQACEQMRAD8A8SBbJ6v83Den1jQfb2Y23pmH2jh4hDYVyFIwpjaTvyjTRCGA12G7faNvGJp7fXSOmfc/p+kWQxCm0+sdYX2EYRHctI1Jalc6dIIhrT370jEiOgI7A0iyGtPdAxGb1d6x0E+/KOkoblEqZNNT9PX5wSRCFMt+sS9xr795esF2Sz4jk45jrXdn9W9DPwQGkU3QSiKMPLp+bPGYCDzBg2dKHT5wMqny+UEimiJdTQNyD7fSNGOyneNkbRdFEJ5ZZRhT6+/1iVKfTbp7PrEiZXv7xVEB+4iPCR7+0MEpG0diy4usSg9IqCa6e23+8cYYd/5W6X9++kDqu96VitLJoYqUnzjRHKnnlSD5liIDtRx0gNaTAtUC00cKDnTPZv2jh229vHah7r6RoJfOnz+UAUc/b39YxNGL9MtIwS6t+v7xh55xRDRaO8ND9q+8jGn6xojm8QhhbnGRrHGRCGKEbAegFY2lLv6n940pLRCGP5xvXN/z840C/KOgIshg3jr5R13cdCWSQBUn1JiyHCRWOwI2ilYkSnJq/nyrBECbHYsWeUamWdize/SJpU6obPbr7aGkoJwOs1O2fmIq2hqimhN3fJmIoz5fWNoRXzz2g0kCoL/Jo2q7CU4gx5E19uYYn4g6fAjlyifCaennWDz4au/339KQsKCnkYmkTK1iOFkTMnnTNngZSN/bwSpDvlHKpX25H096QaRTBiiMaJxLjMHl9IKgSNMt4kQkVcafN46TLfb3tvBPcn22lIEJEGDVueXlHYme+kTps/vKIFyCG0f6RQRNKXEs2QT5RDJSwgmTOZ6QaY2MvEAmy+rwvtcvr9Ib2loWWhMDIqQtmIamfSubRG7dPkYJmSWZ6P1yLEHo1YhJPv1hDEMijk0iXAG9190iPC0CUafTSMaOwjWOhJiiEJjIJEjm0ZEIRJW1GDHcbtWOH9iOkp905xg6+zEIYoByzs9Okdy0xyz5COwr2+wbKCIES45dzQRykNrHaYtIK7MMoiJEIJc6+vm8SS04sz8oOlWE5CgfM55en7wV1yEoXwDmWQHNHypmPfnBcq0pCCTVb6jTQv1hmi6CsOpVcngIy0p+En+piDllEUlIY8cobktlt4DujUVAFc36aRLb7eF4e7oRQDfn5RPdyU1+INls/WJZl1ILqAI2aB9HVuM0ycdhPPkKBdVXzeI0S/rnFhmXZiGxLsBXpn9esBKsWEM7DnShD1bp55xog7ETg0LUIiVEpwds/oPoTBaJbHibYu9K8ujRtUpi2dC2Tc8/Pb1h2kWCCytnTb1O2Rz9I0JGbHJ66Z09XBaGBTUgeWoyb4m0168m40eoG9W5dD8vtdEB5Vnoeub6VzYHfPlzgmVZ6tTOJZVW1cNVgM8vp84IQA9BUjXzGVagnpSFNFoAnsmA/wAQku7QytsjErLOnETlTNh9BC1dhLHE4Zm6F9dP3itJDhS2Le/nBMqYkgD8vYgZUptC2/zZ8o3JmAZ5/WBCTNWhDnxNC20pL5+kMbadQW5Zv5wvwuYFlNkS06a+nWI1yKQYmzPE6LLyhbBYrEmIzJ0hzJstY0uxNmKHz10gShUmRBMqy/vvBlnsjqAP0f5awxl2FhTOBIJTZSKRuLCLqGoLxkQhQ847IbI5/rsYtkvsbKFVT1HokD7mD7P2Psmq1nqsD6COpHyXnfNL4iXniiiAR00ekyuyVjDfw36qWX9DBcu4bKnKzJP9qlfV4evJGXvJCX1cV2Z5eA0TSxHqMu7ZAys0sdZYH1EEJs8oM0iWP7E/lBryRL9Xy/sDz2vynliFAbZb9PbQysNqAz2/X7eUehjuh/45f/yn8omQqV/60eg/KCfkh/q+X9kXlGUd1BlJlW0NSuXlBKV4s3wsa+X5kRcxJknOVL/+Un6iO/8ALpCv/FLP9g/KEvyVX5vl/Yz76rmD/coy5qZdAGxBqNT20MbBN2IIGu+dYsy+z9mOclHlT6RGbhs4NEqSdxMV9yXgH5NlWzLj5ax3vFiVKwosHdjUcq6U2iJVlBTmB0O2uZNH2Hyixy7gl/DMWnqEEfMRDN7Ofyzpf9ySPoaQPmeSHAz7zwT5fyKv3eGo0LZvVwa8v1zgec4rTWnUk5aGucWad2bn6YFD+lYL+SgBvqYXzrknoSXlLHPCCGoWdL6ga/WC+zkuUEuoxS9WSEYlO+wyNBRwKanpGYHo2bnQF61H5Q2kWJzQg0Lh2oCBUfDm2WlHjm0XeB0anwk1zbMb+6U0NFaJu7jNmG45Nq0dptWHkd/UHziabZwXLFhUPm2W/T1gabKFWqwep3bbX3pAuJCX8URmA53D56h+vyERCYWoHFWo9HrXTy+8QPQvy988o5EwPk+nrpSAaJZxPHDnQls+h0z09OUQyZPQbb7ekTTB7/XOOJqTyAplzqPp9IW0QGmyIlkSnLxIlB5v9efpBtlstIWyiORZMXlBgsTJdv30hhYbDw5Q1/yx5ZplCmQrlju5zlEk27vQRaboulwS0S2m53LaCpMCyFJkWGr6dIdWC7iqpHTlBcy76u1BDm6rAZhAFE77xRBQbDsHjI9Ks/ZkYRwxkUQ8HtEhWJjsMmdzpwjPrDm7uzKloCuKu4AyzcEvE6bbjPDKAAJBD5EOGNCD5frEqJ5lpxKVlRNQcTh3pTeld3j2SXc5csk6pbMBvCzJlzEpqEGhNP8AtSupDwGu8EJfBj6kgfR39YJvGwibimqWHCeBAIxLOeQDs5NWzDUoqKqtcxKsKkkHYgg/nAyyuLGY91uWCXeEw1BI5inz184Yps0+YMWLEHbxE50yAMLLpuCapOIIJCnAU6VJAINSygRodehhwns4ZiTgtKFkDEJYUU+GhPhwk68O/mQXUMqTV7UbTYcKSVKS48weTu7s2YGfImLL2fsMicACpWLZKaDWpUKH5RVbvny5OEzZalKJPEFgvqxE2gqC5GtG0hnPEsjHLxAnIHBWjhqkFg4+2kSWeU/RTEyV8lxtdy2WWOJZKmdgpJU2+Gj+kVv8RL04FOw41HPVlyU03AUWgOT2hnyqIklQWOITOOuTjAz6irjlEM3iBxWdCFAgUK8yCQAH+3ygcKmnU5P69hUoR8B2mxzikKSELQfiQQoDmWqBzZoi7ov4XL/CQpuuF284e9nxMWlKF2OXKSG4xLRMLO58SQU1q7HpD+dchQkmSpKVbKlpIfLI0QdHAGUIl1zg9MkivNIyVxKNJtoGQMMZSkEBSih9qfN/yMczboOJLplKGJjhZBD0q1QHahrUttBlmvCzysAmyAQxGJgshQzC/A2rOHpVoZl6iLXop/AQul3/ANkKbaglsIA3yA3fX08myh5YZSFAhCwTsATXqqrdGhNab/syx3YEuUongWiTjChsSWCT5kbKeOrJZBOXhC5ZbLu1SlV/qSFpUlm2jLOpR3uPvGRxOEtkmObR2bTMLTEIUM/B9lF/nCa09hpUyiCE5sHUj0SsNntDeZcE5SkiaVFIo6MJo+qaFPk8dS5aXMtE8g6BYAJbRiArbI0bSM2p9pX8NjQo6XsmviVK9ewk8YiGILUyDgECoxA5nTWjRVbd2fnoDzJa2d3CcQf/AHByfMfkfWROmkhExIIyLKUHFKjVudeepiJEtcskoU6QajFiG1aMdOdYNPtKrC84nF7br2rf+DxC0SmPnyevQsNYGWhuR/ePd13ZZLWk99KlpWKghgrrQ4hFYvj/AAeBD2eYQNAri8n8Q+cLbV09n7TVHOmrr9vqzyspoaBsvT2YmloLMc32Lh+g5fTeHlt7FWmSTjlEgHxI4t9Mx5iAUWUA6P7rCpbD4yUlaZEmUH6aN+uh97s7ulVYgeggWzS8gWO3N88s4ZWGXUNCJBDa7rPVmEWay3Y4I3EKbBL40xb0EJQtWwaEt0QE7P3aMJBYVjd5WNIBYiqj6CFa+0nc2mXZgP8AUC3Vu0tS2G1QMoXXnbVslTli4jJLqKfBqXTNjU3NiD6fUwVdUju1YQK/IQruW/ChQCvCSHH3ixKQMQUMlVhuPIprYRkxuD3HeAn/AMpHQmNQH+NbIUjIMWfNi+1ayjAEJw1cOpt6AM0G2PtGpIbBJNGxFTPQAioxKoz0IyyaimyXalXEk4wzseA0SSSwJyIzevLQm6klQXMTJlrShQJxrIWonINiAIfZOT11j0CyzMkoxosF33zKKq0IL4iyEkGlAauKsTUjbKLHPnow97KIXQhQSUlTMRQAAq4vLOPN7LZ7R34YJStCvi7tKQXYeLhUPV4t4sd4YiuYkJfDxIwrYZMmWFba4VeUPj1FqmZsmNWtwuTdMqYl5fAoeNRQuWd/gYGgIL1c5iGVmkTJaziWO6Lt/FW4bNkhdDir46MK7r7yVbAEmWmag0xhSAEp1KkHMVNRnQiuQXyLJNlpHeKm95M8CRiZDFytXeEtxBIqHDg8orVYFN9yyG1CWrAlGJBLj+ISol2KsK0qxUfNTZZZxX76nzZKz3ZQUGoKUIBGJ6KSklKVandgcqQFabdMQ/dk7gSmKU6PweEMTmNYMFinGUqbMKVKCWwqbEgKLuSR/KXAGYJ2YknEJRrk5svaVaQ6kBRJzKsNWy8PmxMN5Pa4EpUtLEM2KWCQP6VDnyEKrPZkzCpJwoSnEFEMHIIqEkgJHDXIPzaC7ddKkSxMwhUtgEqWhQQHJqlSwE5dQaM8Hcb3ZbjF9i4dn+1y1Kb+BhbRUxS/+XCD0TF5s9tBG0eBy0y1uogNsBhb/wCiBv5tQUhhd9pmIpKtBRVgDxVpqxA9Yz5ejjPeIcZyh3+B7iuQhQySTzAMZNu2WtLKQg/2p+4MeOTr7tgTS0TADqlm8jhpXn5CIE35PYhU2cskKBxTZgz3S5SejekZfu/L2Y5Zotbo9AtlzWaROAmLlSyoKKXmFCiAWonU9P0hqmTJWmYED+IAMXGcQA14VO7GmWKlY8y/zlK5RTPTNmEVTiPe1fUqxHLVuvOa57yTKWe5nrl4go8BYFqgGWsYipthWtdIOfT5auT3QjVGL9XYs1gu+biHdLtEtLtxhfCRxYVJJ2bQO4yh2uyTpctRWiSojFxFwo5gGhOm+4EVy2XnLngGTbrV3uEuEy5hl4g2YWOFWQo55QLa7ctRSifMXNAYpEzwEkMXEuU+bMpxQl8JDkFrnT/gpqMdv5CUdpWWQpQRoQk4x1DV82+bwQq0pfvZawU5lScgWarVTQnOlS7RVrZJM11GUyQaF6jJ0klTuBqXMatN5qlFjiDMUqZ05aJ+E6c6mkdBQjytjK4XsnuXSy2gKDjyPiD7OC4PMQ8um8qlKsSToSQUnkCGY8ooN2X/ACmBUK0KlywUFnZ1IBwqqdjDyVa0LLy1oUWdJDhRHQsR5RmzYlK0woasW6LrRXiAI6QnvrsZZrQOKWMR+JNFeuZ83iO7r3KeFbtu7t55t1hwZzsxB2Mc6WOWNmyOSM1Z5teP+GM6WrFKV3iRklVC2zinqBCebYJkpQExBQX1HPMHL00j2cWoEsc/dY5tNhRMSQpIWk6ECFyd8ofGbXezziwIZaKQ/th/gAfzEmDLX2WAIMs4SDkcvzEDXzIUiUkkUSa9DGfImotmnHJSaRTu0VsSm2WSYCChM6WknZKx3RJ28UT2mUWXLOYJ8iNIS9qrxBkKLBKmVi3x1bzdjD2ZbhNCZ4FJyEr81JBI8lOPKOPdxs7bVOvYJJVqJPSLdcN6hUooJ4hl0irWqzVxjTP841d84pWFA5F4LFPRITmx64+09FkyFlIIyMZEFm7Z2UIGKZhU1RtyjI6WpeJy9LPn6y2YYVolSphOZUsl1MWKUykJUkEgkceIdKQ+ulVuRKTKEtUgNRSJBWXLNiJNCXz/AGhrIu5YwqZDBzRC0IxEAEknCWommCtaCJbXfAQhSisOlIVhlqwrUMQAcJ0NNds3aPRRwrGr1NHKnl17JJgkm570mHEq0KRtiL6MeBCThrUD13L+47umSF459oM5aqFKUkpG+EqIaocgAemdakf4lKCFrAyLJThLa0UrES/MBssoKk31PtKEFMqamYoHEUy6EJIYJJUAzEguoKBJLjSR0PhtgTjk7pIfXrfK1JmSu6mOTwlAyTh4XKnZ+IHhodtUVrlqTLWuYkBJKMeIE0LhyFJBYKUVEuSzDQNZrruFYkHEZiZpB+Mly9KBSg4A0NAWrUGrr7JGaeNc4iX8XdpSAAHISzhXEMNGYvQtBWq2Bi0mT3NeySrCEoCCAlhJ8SS6gWxBwWq71YsxLMbX3abOUTVpSsh0I4kkpKk0cvQVBKSQyjnRqMbDPUgykpUUpUHCQcSz4iQw4tKtTCHOT22w3GLRZ1SkiZLnySMBUop7slqDCS6ebehgFJhSilTHPZu9LJZk97NtUmYtNVJISgpU2IhIISSrPR6AZsIVdr+1y7avu5U1aZCkJ4C7GqlAkAPxMjCDuHZ2At6dglgSsS0FQbvJilMtyTkk6NwhyCSRtTdvsokyA1qlpleDgJKisJOELATizCnJPhbhLMVpXPUxilSpAEu85dnRglDiWkYphGFYzqGJwpYijgln2MQGxqW6goqVR9Xc0AORfQa6RHdKpQWMQRMUfCjEhKCA6jiWogp8JrQkMxqWeWWbMJZHcyQQzSmUQQmqSCSS7MXJFVAKoQNkJpEb08A8u2FEtGIYknZwl6UJB4sjtl5wWEoXxcJxDRYDEf7uXXKO5djK1lp+JZfhDMRkxwBS1JAOp2yziK1XLagcalzAkn/1zWNM0uGZgNYbHMl3F1fAVIlIL0IbLw1PUHnzghFhCqFII2I/OFarhtaOMqmqAIdwVCmimJAz1YZw8u0qwuz0rSGRy6kxOVOO6ZNYrnA8BWh88CiB6F0/KGKexy5udqmAO4/hocPnUEfSJ7vc5h/Notd3WZ0jEGPv5Ry+qzaONh3S43N7lKmdhrRKViEyXOQwBBJlKIBOeYOeig7CAb8uuSQUpl4JyRieYoHvE0U8od7R6jLYO7R6ebtSpGFYxglyF1Hpl5RsWVAQAZaAlPhDAgNkwq3lHP8AOp99ze+njdrY8asSAlT4MRQcik5EP4VOz8T1I1rWLLZLdZu7/i2bCsHhXLS6TqDjpgqWI5xeZwlhDIRLDPhdHCFE7NSu0JJ1nSZoUpIQTRRlhi+jgO4LFjQ6EHTR5w8nKaM8sejvYlSlSuNLAHIGYpmLsCCMwKMRmPItrsmKSpinhIegps4OUbC5AUQk5bJ4nLZpFR8soLs0llUUS43Na86feLlktULUKYRalvWpTq2aSNRHUqetICgoLT79IlRLDBgzaHXod46mSwjjyGo38ozOaSpmiMHdh0tYUIV32UlBS4CXGInIDbmTtnAN6XxhS+FYQ/DhDKU/M0Snn6RVL7tk+YUJGGWFDhTmUvqdH3NY5ebqErUTpYencmmygX/2Vtc6YpS5slMvRSlEAgZcLOTDjscpYsyrKuqpLrlkZKlKLqbfCokt/VyMHy7CJiicRVhUqprkrAno5Ti/tPOHKbqCZEqbKAE1KqFsworNeTMOeJoxa3Wk6klHnuJkrZ4FmSmqn0i4puKStJWVKQaFSAxwONHzTsfKEtvsKENXEk5K06EZgwtqiRkmIFJBNU1jIOVNALYT5RkXZNJNOtKbTKPdzE4FoVxBKnAYhw5SKH7RTL2u6zE4UCfMXhACJAGDEAHUQEsCaPXSGN5qmWfHNnqBctLTKxkhR8IL8LgDxEK5CBrYVpouZMlOGCkkup6ErJA4iAC4Az2j3c6ls1uePxLT6r2KEqzqyLJrkWBB56jL5xfux9knGWe8tc2UioSAog4swRuGrnl5sts3ZwypoPdrnk1QQqmIHXCdc6uBzq3pXZuxKloS8uUl6lIOXIMAKCmvnnCMWHTbkMz5VVIaWWdMSjEHXhzbCCQzEjb1aIjKDqInDFkUKLjMkgga5Vrk0HSVrIah5NplUwpvS5jK/jS5dT4gxJ13oN9OsOTV7mLlbDe75S1sVFAGQKan5gMHfSGqrJwHimEirOKjoAI8/nXzabNMKpcsqlBKytExYGRCgpLBTUJ3HSjubov22T1AGXLkpbEK94VBgRxUCRxD4Sc6M5jPlUtRoxqKRl5202Zec3CpKlsEkowhLqwrQD3YBataqDRTrbe0gqfuaTQWK1l8FA6AA3iAzSou9KGLkfx3dy1YkTFS14cCVApYnAcTFzToBqKxXu21jmT5SlLQFJl1SUjCZSSkeIVJApnhNPDRzIsukmV6wy7KspaaiSkZ4nmLTVXidJSkGgYHnq0XK6Ldd6BiNskTP5sYSgDKgTRx0EeYiZN7oIZMwEgoATibCCkgcNHeofMPUwvMoMFEIS9GetNwHaI5OqQ1wvk92X/ijZUkS5JK1swEpmLgkcXgTzcuNs4q6u2k+ZPWTaliViOFPDgb+o8BUGppkDuI84FpyA01Aan1GkMZcssmrjMdHLcyM4LHhindWE7aqy/LvxDgi2LRqBKOGpc8WJ8T/wC4abwd+LJaYFGYW0ABVyZ9tQT9oqd1KbKkWawLUkpwgAHPKnQMxeNehL0jHkjWw7sVvRmApL6EMxLUdTDMtnDy7r6SAMRSl8iVBIU1WCjQlgSzwosEoFgddAK1h3bUhcruu6SoqoHAIHxBRGrEZcjHM6h9jT0y2scS7c4cBwBWtfLQxJNSmakpUksfYI2O0VqX2dtEsiamd3hGEqlEDCW8QSoB/lU11YMV9pJdAp0qKUnCfElwDUeYyjC4pv0TapNeuQha5aileApdmCiWTkMxUszjrHc+VwgBNf6S3PPZwKAxEpQVjKBmXURUnJ/UNy+o5simVhqRoXdm/qNTtGhIysnswJ4WA9+sMrPY0jJ4XGUlRBSpzuDn1YwdZ1KSHVQDzheR+AeNb7ndqBxJSnV35AaxFb0BKXCQVDJ618wR8o4swmLmiaVBKGICSC5TvyiC8b4BTMFnT+ImIA4UsAHLOVFknU4QXLc45+STaN0FTKPeV8K74hSmXVgdRqGygCbbqlRdwKDb9IG7TWWbaFETZy0kLoAp8LAqGgCcsgIUomr4EElSlAF8JoObP1ej0jmM7UY0O7sm4bMo5FRKvKrfVXkecWUze5soCvGcLD+UAU89fSEN1S3UgBPCkjxUS4HCC+dWpDb8MVKKpq0gJVVy9TkC2QLZmIvYBKuGcKnGXhmFTE5inFulttD0hZb1hMxaD4SfQGoPk/1hhfc0lzhSaZhTv5PlCe/1vNfdKf8AqIouICtwWfKMiCVb0NxGop6FvtGRNw7QLfFrUlSO7kGY8wAkjGCl+I64BRFQGFdRHVvsarQjAJS+OpU4FaZs9BzoRQbw3tN2zcRShSg7uerZO+nTKMuuXODpmBikmoZlVLMHJFAM94+iabbV8nh9aUbXY67PXKLNLwu7klwls9HJJbqYZTQpSHlkJ2LY9dga0gqRLxZuPOJ02YaKIrFNqK0ozW5PU+QW7pKgRiUqYlQSxJYZCvV/P0hpMsYKVYSQVMSHLOMqZbUaO5UulatrrEk6xYw6ThI9IzSkrHJNoVf5JMWXWsqA8IFA/PccjSJUXFNK3fLHhLgKYiiRoGI9KFxSGEoTUhlISW1Ch94Kny5xS6AjJ2JL9KQE8j8UHGHvK8q5k2MLmgzgldVAl0pJL5gYcOIk9D1epK7doRNIWEzkEFP+mMwSzqKmIZT0ORFE1i/LvV5awFjvcO2EB6B3BcuPiGaWjwy8VqSqZVEwVClpSQlK1YgCCQNcizNTSinJpUx8EpMtt7fgrSmYrvZcmfgWShgxq6sRwuF0IoylOxBeKfLupAJC1nEwUEpTVnU4U/gUwCmrRQ8w0JQkJUSAqtGCs8iMJDdDyZ9C5F8rlBSQlBBdq1S4fxJPn16RSkm7Y1QpbHFplJSXllWE5YmcUyJFHhnZrQSwWkEVapNNWLwostrNQtmZ6h8sgOuUN7LbEgDE5SDRx4XpmAxEaISTJQ/u5aXoGHr79YstgUwDrxjQ7cqRUbsnpdxFnu9YaHp2jPlRaLvtRZwCW0DPD2RPDYkk1alTlUsNCRRv3irWOa4/P5/KGshQSQEJYKZ1NiBLmihXRiDzL0jnZ47jME62LJZ7So0JCcmA4iQc3J57R1OuiTMCgtAViqSRVyGcE1Sen3gCyWk4gEhkjxO+LlmKbQ3TN1Mc2UaOlFqSA5llTLDBALs5pU8+flrASrMdUsNkv6P6w1nTgctIEmKc5+kNx2JyJAyZGHwIAIydqR2i1YycaQEy6rY5nRND6/rEy1BKXwuTQcycoW3haAiThB8RJJ35+Z+QEI6nKood0+JyYL2i7QlMrC9VAlXJLlk+dB06xWezvaKYhM51OoqB6AgMPkYktShMWcVUhK1kPVfdoJSgcydOR2gS7rr7uzIUt+9mEqU9CxommlA/90chtydnYUIxWmgO/reVzytwMWE+ZTND+sRdk7w//oxVZMlA2zAp8okt9jRMACnoXoW9iBrC0pIlp8O5Z/MjOAHPih7b74M0gnIGgGQaI7beVVl6LFfkYSrtDesR2qbiPQRSB4CJ9v4c9IjvOdxOT8I+QhPPUcL7kD1IETX7OLt/MW9IshW5+NSiQaExkNhKA0jILWVpPRETzEWGsdImCJRH0Xg+ekkhT8oIljziCzUiZ2MJlyGg1KjQ+/1+sSpU0DS8o6C2MZXE0Jh0qY9Q4OxofnA1sZLliCQ2agk4iE4eFy7tk+nlJIYqCSpn9vyhbNvG0JXNlKlFTg4T8JZJ8RersA3OE6d9ht2hTa7qFsS6ipLnhE4zQXxIKQlImcTkkPhB0oUkRVbRcSZC14Rae8KXwoQAlSQ5NO7IQBoQ5DikFWSz2yRMFoQhUwlSQsLSEAFKqmiuB0gOGdxiajFV2mv61EllhaMYnI7vC0t1VSoFy2lWyq+QF2txsfCxdabEmQpMw92hWLCuWoTAaOSplkFRIagGBy4IcAam3siYVLCMcxDBIWUqrUFkoDEChDEc6Bo1YOyKpie8mLxURwPhmDEkEDiLgVABIwl8xDcXRLkSypABQpOacKqsMJxEjxOGYB+bhwhuxsmkUmdZ1rmEqUFKJqcScRPQkHy0gyfJmSl9zMISA2rgavTflEltu4EOmYNScIWVMfiUMOTsPFqHzeN3cjGrBNBCgwDulVWSzVYFxXJwA1aEpKITVjG51fKLZYpvWKulSZcxIYBVWqzEFmqCnTIEt9W8iYoF1BXWgp5nSNcZKhM1Za7Kurw4k2gEV/L6ZRUrNaSADVj5/pDCyWovRVK/b9dYGaTM6TTsudltz/v9tIKXa3GZDabxWZE/13g6Va9zGSWJXZojldUNUTieQ5xNJmDrC2XOxchDCyT0CFzVDYbkFtvCtThD4QdifErySfUwmv61gqYMzABtmoIY3khJXTSvka/nFZVMqo7abOf0jz/USbm0zv8ATwSgmgC1XT3pVx4dQGyOuuX6wyTIUZalLWpWBKUhRNVKdz1YA/8AGB5cwVq3KJr+nd1KSgfCHPNRqfsPKM97GhptoTW06wumjIktA963hMQElkkqpV6UeE1ot01eQl/8h94iVltjudNYOMwYgNqfMj1itzLdPTm3MV6bxDNvWcmvCkHIs+XXrDViYOotKJiSuUj+ZY/48R+kD9oZwE0OWAcwq7HTVTLZjWoqwoUXPNk02zMFXtaQqc4ILOIkoaXRFLUrOU30n+VZ8h+cbgfvRsIyBpeAVs9DsBbFl4j9BB6FwFZ7MwUAoK4qswagpBMqUBmY+iL1T57LkMlLflEijTOo5wMgE5MIk71qKGdKUzprANERNZ7UK5vtnHKbXMUrhwpThriJxHmBrz6jziTLwpUpiCCCCGLimz+/KBpt6r7nvAkYPEVFJxJTm4DhxSsKkl2GxssFjlks5JfUpSGHMiim84y1TCMRxEAYWdIegBLuKA1oRFTR21QmahK5ii6wlIQjGVUq7UKagMnE51pB9rtMzFMKEFAW2Fg5HDQlyxKVYuTHNoy6blsaHstydQAUqdZ8KxhMudKNAsh8KUknClQbPZtmhPa7slnEpOMJURjQoccsqAGIKLCmAF6l8LaMR2Ysf4ZHclZUCcQcVxOskuAAXBFCSaconve8MGEEJImK7sg0DHxE6GgYdeRgoQ7sqU96RR7uTLkWiYlapqFKpLqqWFVUoHGFFZQ7BsYNTmaQZabiSCAJawru8SglRMpRBUoImEqcDizBAYvUgv3267NomBUxJQmaipcsFBI8NSwoaNA3Zm2SrXJAVK7koOEz5LpWghKQglnxhXGKijULPCJwUZaa9xojNyjqv3lbk3GnvALZaRLQpPAoHvQQmYQwNQzh2B1dmMFIuubImolCc6ZigJacSi4JDEyGoRQ1DOAA8W687Cuyy0S0oVaZSaAKCV4A6lFQYBQLE5aAVDAmOwXrZbTZwJlhUqchfd/6KsABxLQpSQSUO5cJIqoq1cJnj0uu42OTUr7FQtSp8/EAheOWAqYBLAmME0UWZkgUADACrPB8i+AnCkqCpmZVUAFgQGJZSsTVw6UejTXtec6whYVISZc08KipUwoJBUlGJbkKS+Rd6jFw0pH+YkklgH2p5chFqWnYLTqL5Zr0GlVEZuRvrmo/I7nR1Y7xjzGzW8jWGVlv1QLAw5ZAHBHp0u8NoPkWsHWKHZb2NHo7Zw7sV5jXz9tEciljRcLPOKukM7KkEtnFWs15BRYEjJqe2h3YLWUnD8UZZyHwSQ2vKSEoJeoSzf7svk8U/EwV1H3iw2+e4Z8YJctmGDeYhRbLMB5xwOpvXbO50qX2ezIbtkBU0P4UcZ8sh5loXX5P7xddTDmYO5knRUyv9tW+58xFXWp155fesZ2aV4gnaOWGR1hJPshHEmHnaIcAOxH1ECIIKRlFEe7FEtYWOLOIp9kSQyg4OoiW8LIUcSRQ/KFk21LGn0aGxi3wA0c2UqkY0g/6hHEM8A08yflEktMALvAZFLdN4Ns04KBIrGiSfLAi0tkS4OkZGC0J2PqPyjIXQdnpcliVsGGLTUsPs0TJ4awPZQSVuT4jvsmNW20HwoDqj6AuDwdW6J7Xe+FghJWrNk7dchEk+3gFIUA5zSdAxU7CpZqnLrCa9b7l2SWcZOIjQCpILajUGvLSPPLF2omJUub3qsSleAAVSSCSVHQYQMPM7mMebqI42kzTj6dzVr/p7G7BQBCSqhFC500qefLnCKyXUC6e8nrknGFYlOHUUjDpQgLdhVxUZQhuSyz1y1LE0HvUuAUkKlmZTHLU/DUDSvI1hpdqZ8oEmbiSSkETAQ+ErAAIBIo2xdiCaAUm5U9JNGm1qGNokyZUwLWhAUCyF4QDxBWTcnFYj7QdqkyUFkLWQhKiBQBKiUAkkEeIZc47tN4srCtB/pdLl8nzYkDRRSSDFTtdpm2yZOlYu6BAS2FnwTCovroThfaLyy0qo8smPHqdy4GFzX/aLdMThSJaEqC3ZykJdIIJopyFIy0J6XidZQQFLcJBxAlSQAoDhLnZWmecebdjL0VYwQuVNWFrmIASQeKSxWEpzoFEmoejamL9NtypslSTKCAvClaSTjAJqnhBHw5l89WjPjm3DxYeWFT8EC9qELnSlEykqlFBAmBQxSweFR4VATE92d6Mkucop3Ya0fhLUuWcWGZTEUpTRPEg8RLYk4+Fy/CQ+cehWeX3ScKQguAoDClLkmuQYVXkNH8ll/3CFKnrShQmzwWSjDgxYSEKKt0qqSkvUZggEZYqakXHIqcXwwy3znSQjEladUkpDMRVjTN24ssor1ntK1LWJajZ5a0KUuZKWnBMU6XUpZwsUqoFNQqIJGUHIvLuVJRM8UxRYEZmmKjVBKqKyNcsoTX3ZZJmpnzUEoCggYpgCFkOp1JBcJBGeoAoXBhk0nGysdp0NLetK5IBMpcuaCnvFYlhSgzB8CSpg4oUlQBIUpjHkV52cy5qklISxIYFx5KHiHPWPULddKvw0wWYpQokKT3SyEYAVIZRU7u+LFSqAfhirXzdU5Vm761lQWCAxbEeHCk/1E8KnNSKilYx5YtmrDJIrdjsuME4gG0OZ6ebfpHdjm4TiOT8/sQdP2jiyXilIrLBz1o+Hh4VAii8KjuA2sFyrKZsnGVDElwKZhJlpYsHUf4g3OVDmERmaGvEJkXlzauTUrzd/rDay3qGwvT66PFdVLCAywCrlkGoXyq+1OsFWQxcsjRFFMvV336ErBHLIAtlVjyf3WLJZr0E04UrBUxNUFJAAJYKGfmI89sSSchFxuOzBAyBJGe0KeSy9CL3cawBViTnzpA06zJSoJXiCUlRy8QUXASdqNyeCbhs6z8RoPu7PpBfaCeEyuIgqH/EbHmdvyjJnipRtmrp5NTopnaK2Yi7EA+XpFdu1eMlTUJLdIdX4kLlpIqkufWn2MAWCUAwEcu9jrNU9gS/pbyiOX7RXQcSQRtFuveTwHlHnUu3KlLUnMAkeTwUI6lsVPkPF8YCyg4iGbPlLqkgHpGrTNlzA5pC2ZdzvhWG9IdCC9wEm6Mn2Ek0r0ECoQZZfEE6UqT5CkEdwSAHUoD4hRvqW6+XMVZlp0UpW7uOvONcf3MmV3vwMEWuQ1VKB/2j7GMhP+HO49RGov7OIH2+XwPb0qrG7Gkd+qnw/nGRke0lweUPOf8AEaYe+AcsAKPSoP5CEdxoBUQQCMCyxrVs4yMjg5f8lnXxfhIvHYOYTLUCSQFMHLsMaqDbIekWi0HgRz71+bVEZGR0sPqRMGb8Riq2z1PJ4jVS3qaskwBJlASVlg/ehTtXE6hifdtYyMg5fXyDXH14kVnQDLWGDD8SptMQEji61NeZiz3Ao/gEK+LvJfFrUYTXOqadIyMjOuS5B94BhJaj92DzBxAjoRRoguqaTMkOSXQolzmf4VetT6mMjIN9xHYHtcsKROWoArQJwSohykOzJOaabRiLKhVntaihJV38sOQCWVJSSH2JqRvGRkJz8DcfJzOWcNuLl0hWH+n+BiptxV61hBMSF2K04hi/gpVWvF3hTirq1H2jIyM2Xv8AXcdi7HmCDFnvqzIAtTISGVZGYANilqKm2c57xkZGGPBtfK+vARyTl71hrZRGRkVLgItnZ9ZS5BIOAZU+Jos13ZxkZFZOC4cl3u5REpTGKB2vtSxPSkLUAUlw5Y8L1GsZGRizm3pvWO5H/wCVPn/2MCSDUdYyMjB2Ok+UGXp4PKPLb0/11dBGRkO6fli83Y6KaHoIGnnhT5/Uj6RkZGqIEuDS6AtTh+xgezF0KerMz1aojIyHQ4MfU+sja1EEsYyMjIhaP//Z"/>
          <p:cNvSpPr>
            <a:spLocks noChangeAspect="1" noChangeArrowheads="1"/>
          </p:cNvSpPr>
          <p:nvPr/>
        </p:nvSpPr>
        <p:spPr bwMode="auto">
          <a:xfrm>
            <a:off x="457200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58382" name="AutoShape 13" descr="data:image/jpeg;base64,/9j/4AAQSkZJRgABAQAAAQABAAD/2wCEAAkGBhQSERUUExMUFRQWGBgaGRgYFxkYGhgYFxgWFxsYHBoaHSYeFx0kGhgYIC8gJScpLCwsGh8xNTAqNSYrLCkBCQoKDgwOGg8PGiwkHyQsLCksLCkvLCwqLCwsLCwsKSwsLCwsLCwsLCwsLCwpLCwsLCwsLCwsLCwsLCkpLCwpLP/AABEIAMIBAwMBIgACEQEDEQH/xAAcAAACAgMBAQAAAAAAAAAAAAAEBQMGAAECBwj/xAA/EAABAgMGAwYEBAQGAwEBAAABAhEAAyEEBRIxQVEiYXEGEzKBkfBCobHBFNHh8SNSYoIHFTNyorJDU5I0JP/EABsBAAIDAQEBAAAAAAAAAAAAAAIDAAEEBQYH/8QAMhEAAgIBAwIBCQgDAAAAAAAAAAECEQMSITEEQVEFFCIyYXGBofATFTNCUpHB4TTR8f/aAAwDAQACEQMRAD8A8SBbJ6v83Den1jQfb2Y23pmH2jh4hDYVyFIwpjaTvyjTRCGA12G7faNvGJp7fXSOmfc/p+kWQxCm0+sdYX2EYRHctI1Jalc6dIIhrT370jEiOgI7A0iyGtPdAxGb1d6x0E+/KOkoblEqZNNT9PX5wSRCFMt+sS9xr795esF2Sz4jk45jrXdn9W9DPwQGkU3QSiKMPLp+bPGYCDzBg2dKHT5wMqny+UEimiJdTQNyD7fSNGOyneNkbRdFEJ5ZZRhT6+/1iVKfTbp7PrEiZXv7xVEB+4iPCR7+0MEpG0diy4usSg9IqCa6e23+8cYYd/5W6X9++kDqu96VitLJoYqUnzjRHKnnlSD5liIDtRx0gNaTAtUC00cKDnTPZv2jh229vHah7r6RoJfOnz+UAUc/b39YxNGL9MtIwS6t+v7xh55xRDRaO8ND9q+8jGn6xojm8QhhbnGRrHGRCGKEbAegFY2lLv6n940pLRCGP5xvXN/z840C/KOgIshg3jr5R13cdCWSQBUn1JiyHCRWOwI2ilYkSnJq/nyrBECbHYsWeUamWdize/SJpU6obPbr7aGkoJwOs1O2fmIq2hqimhN3fJmIoz5fWNoRXzz2g0kCoL/Jo2q7CU4gx5E19uYYn4g6fAjlyifCaennWDz4au/339KQsKCnkYmkTK1iOFkTMnnTNngZSN/bwSpDvlHKpX25H096QaRTBiiMaJxLjMHl9IKgSNMt4kQkVcafN46TLfb3tvBPcn22lIEJEGDVueXlHYme+kTps/vKIFyCG0f6RQRNKXEs2QT5RDJSwgmTOZ6QaY2MvEAmy+rwvtcvr9Ib2loWWhMDIqQtmIamfSubRG7dPkYJmSWZ6P1yLEHo1YhJPv1hDEMijk0iXAG9190iPC0CUafTSMaOwjWOhJiiEJjIJEjm0ZEIRJW1GDHcbtWOH9iOkp905xg6+zEIYoByzs9Okdy0xyz5COwr2+wbKCIES45dzQRykNrHaYtIK7MMoiJEIJc6+vm8SS04sz8oOlWE5CgfM55en7wV1yEoXwDmWQHNHypmPfnBcq0pCCTVb6jTQv1hmi6CsOpVcngIy0p+En+piDllEUlIY8cobktlt4DujUVAFc36aRLb7eF4e7oRQDfn5RPdyU1+INls/WJZl1ILqAI2aB9HVuM0ycdhPPkKBdVXzeI0S/rnFhmXZiGxLsBXpn9esBKsWEM7DnShD1bp55xog7ETg0LUIiVEpwds/oPoTBaJbHibYu9K8ujRtUpi2dC2Tc8/Pb1h2kWCCytnTb1O2Rz9I0JGbHJ66Z09XBaGBTUgeWoyb4m0168m40eoG9W5dD8vtdEB5Vnoeub6VzYHfPlzgmVZ6tTOJZVW1cNVgM8vp84IQA9BUjXzGVagnpSFNFoAnsmA/wAQku7QytsjErLOnETlTNh9BC1dhLHE4Zm6F9dP3itJDhS2Le/nBMqYkgD8vYgZUptC2/zZ8o3JmAZ5/WBCTNWhDnxNC20pL5+kMbadQW5Zv5wvwuYFlNkS06a+nWI1yKQYmzPE6LLyhbBYrEmIzJ0hzJstY0uxNmKHz10gShUmRBMqy/vvBlnsjqAP0f5awxl2FhTOBIJTZSKRuLCLqGoLxkQhQ847IbI5/rsYtkvsbKFVT1HokD7mD7P2Psmq1nqsD6COpHyXnfNL4iXniiiAR00ekyuyVjDfw36qWX9DBcu4bKnKzJP9qlfV4evJGXvJCX1cV2Z5eA0TSxHqMu7ZAys0sdZYH1EEJs8oM0iWP7E/lBryRL9Xy/sDz2vynliFAbZb9PbQysNqAz2/X7eUehjuh/45f/yn8omQqV/60eg/KCfkh/q+X9kXlGUd1BlJlW0NSuXlBKV4s3wsa+X5kRcxJknOVL/+Un6iO/8ALpCv/FLP9g/KEvyVX5vl/Yz76rmD/coy5qZdAGxBqNT20MbBN2IIGu+dYsy+z9mOclHlT6RGbhs4NEqSdxMV9yXgH5NlWzLj5ax3vFiVKwosHdjUcq6U2iJVlBTmB0O2uZNH2Hyixy7gl/DMWnqEEfMRDN7Ofyzpf9ySPoaQPmeSHAz7zwT5fyKv3eGo0LZvVwa8v1zgec4rTWnUk5aGucWad2bn6YFD+lYL+SgBvqYXzrknoSXlLHPCCGoWdL6ga/WC+zkuUEuoxS9WSEYlO+wyNBRwKanpGYHo2bnQF61H5Q2kWJzQg0Lh2oCBUfDm2WlHjm0XeB0anwk1zbMb+6U0NFaJu7jNmG45Nq0dptWHkd/UHziabZwXLFhUPm2W/T1gabKFWqwep3bbX3pAuJCX8URmA53D56h+vyERCYWoHFWo9HrXTy+8QPQvy988o5EwPk+nrpSAaJZxPHDnQls+h0z09OUQyZPQbb7ekTTB7/XOOJqTyAplzqPp9IW0QGmyIlkSnLxIlB5v9efpBtlstIWyiORZMXlBgsTJdv30hhYbDw5Q1/yx5ZplCmQrlju5zlEk27vQRaboulwS0S2m53LaCpMCyFJkWGr6dIdWC7iqpHTlBcy76u1BDm6rAZhAFE77xRBQbDsHjI9Ks/ZkYRwxkUQ8HtEhWJjsMmdzpwjPrDm7uzKloCuKu4AyzcEvE6bbjPDKAAJBD5EOGNCD5frEqJ5lpxKVlRNQcTh3pTeld3j2SXc5csk6pbMBvCzJlzEpqEGhNP8AtSupDwGu8EJfBj6kgfR39YJvGwibimqWHCeBAIxLOeQDs5NWzDUoqKqtcxKsKkkHYgg/nAyyuLGY91uWCXeEw1BI5inz184Yps0+YMWLEHbxE50yAMLLpuCapOIIJCnAU6VJAINSygRodehhwns4ZiTgtKFkDEJYUU+GhPhwk68O/mQXUMqTV7UbTYcKSVKS48weTu7s2YGfImLL2fsMicACpWLZKaDWpUKH5RVbvny5OEzZalKJPEFgvqxE2gqC5GtG0hnPEsjHLxAnIHBWjhqkFg4+2kSWeU/RTEyV8lxtdy2WWOJZKmdgpJU2+Gj+kVv8RL04FOw41HPVlyU03AUWgOT2hnyqIklQWOITOOuTjAz6irjlEM3iBxWdCFAgUK8yCQAH+3ygcKmnU5P69hUoR8B2mxzikKSELQfiQQoDmWqBzZoi7ov4XL/CQpuuF284e9nxMWlKF2OXKSG4xLRMLO58SQU1q7HpD+dchQkmSpKVbKlpIfLI0QdHAGUIl1zg9MkivNIyVxKNJtoGQMMZSkEBSih9qfN/yMczboOJLplKGJjhZBD0q1QHahrUttBlmvCzysAmyAQxGJgshQzC/A2rOHpVoZl6iLXop/AQul3/ANkKbaglsIA3yA3fX08myh5YZSFAhCwTsATXqqrdGhNab/syx3YEuUongWiTjChsSWCT5kbKeOrJZBOXhC5ZbLu1SlV/qSFpUlm2jLOpR3uPvGRxOEtkmObR2bTMLTEIUM/B9lF/nCa09hpUyiCE5sHUj0SsNntDeZcE5SkiaVFIo6MJo+qaFPk8dS5aXMtE8g6BYAJbRiArbI0bSM2p9pX8NjQo6XsmviVK9ewk8YiGILUyDgECoxA5nTWjRVbd2fnoDzJa2d3CcQf/AHByfMfkfWROmkhExIIyLKUHFKjVudeepiJEtcskoU6QajFiG1aMdOdYNPtKrC84nF7br2rf+DxC0SmPnyevQsNYGWhuR/ePd13ZZLWk99KlpWKghgrrQ4hFYvj/AAeBD2eYQNAri8n8Q+cLbV09n7TVHOmrr9vqzyspoaBsvT2YmloLMc32Lh+g5fTeHlt7FWmSTjlEgHxI4t9Mx5iAUWUA6P7rCpbD4yUlaZEmUH6aN+uh97s7ulVYgeggWzS8gWO3N88s4ZWGXUNCJBDa7rPVmEWay3Y4I3EKbBL40xb0EJQtWwaEt0QE7P3aMJBYVjd5WNIBYiqj6CFa+0nc2mXZgP8AUC3Vu0tS2G1QMoXXnbVslTli4jJLqKfBqXTNjU3NiD6fUwVdUju1YQK/IQruW/ChQCvCSHH3ixKQMQUMlVhuPIprYRkxuD3HeAn/AMpHQmNQH+NbIUjIMWfNi+1ayjAEJw1cOpt6AM0G2PtGpIbBJNGxFTPQAioxKoz0IyyaimyXalXEk4wzseA0SSSwJyIzevLQm6klQXMTJlrShQJxrIWonINiAIfZOT11j0CyzMkoxosF33zKKq0IL4iyEkGlAauKsTUjbKLHPnow97KIXQhQSUlTMRQAAq4vLOPN7LZ7R34YJStCvi7tKQXYeLhUPV4t4sd4YiuYkJfDxIwrYZMmWFba4VeUPj1FqmZsmNWtwuTdMqYl5fAoeNRQuWd/gYGgIL1c5iGVmkTJaziWO6Lt/FW4bNkhdDir46MK7r7yVbAEmWmag0xhSAEp1KkHMVNRnQiuQXyLJNlpHeKm95M8CRiZDFytXeEtxBIqHDg8orVYFN9yyG1CWrAlGJBLj+ISol2KsK0qxUfNTZZZxX76nzZKz3ZQUGoKUIBGJ6KSklKVandgcqQFabdMQ/dk7gSmKU6PweEMTmNYMFinGUqbMKVKCWwqbEgKLuSR/KXAGYJ2YknEJRrk5svaVaQ6kBRJzKsNWy8PmxMN5Pa4EpUtLEM2KWCQP6VDnyEKrPZkzCpJwoSnEFEMHIIqEkgJHDXIPzaC7ddKkSxMwhUtgEqWhQQHJqlSwE5dQaM8Hcb3ZbjF9i4dn+1y1Kb+BhbRUxS/+XCD0TF5s9tBG0eBy0y1uogNsBhb/wCiBv5tQUhhd9pmIpKtBRVgDxVpqxA9Yz5ejjPeIcZyh3+B7iuQhQySTzAMZNu2WtLKQg/2p+4MeOTr7tgTS0TADqlm8jhpXn5CIE35PYhU2cskKBxTZgz3S5SejekZfu/L2Y5Zotbo9AtlzWaROAmLlSyoKKXmFCiAWonU9P0hqmTJWmYED+IAMXGcQA14VO7GmWKlY8y/zlK5RTPTNmEVTiPe1fUqxHLVuvOa57yTKWe5nrl4go8BYFqgGWsYipthWtdIOfT5auT3QjVGL9XYs1gu+biHdLtEtLtxhfCRxYVJJ2bQO4yh2uyTpctRWiSojFxFwo5gGhOm+4EVy2XnLngGTbrV3uEuEy5hl4g2YWOFWQo55QLa7ctRSifMXNAYpEzwEkMXEuU+bMpxQl8JDkFrnT/gpqMdv5CUdpWWQpQRoQk4x1DV82+bwQq0pfvZawU5lScgWarVTQnOlS7RVrZJM11GUyQaF6jJ0klTuBqXMatN5qlFjiDMUqZ05aJ+E6c6mkdBQjytjK4XsnuXSy2gKDjyPiD7OC4PMQ8um8qlKsSToSQUnkCGY8ooN2X/ACmBUK0KlywUFnZ1IBwqqdjDyVa0LLy1oUWdJDhRHQsR5RmzYlK0woasW6LrRXiAI6QnvrsZZrQOKWMR+JNFeuZ83iO7r3KeFbtu7t55t1hwZzsxB2Mc6WOWNmyOSM1Z5teP+GM6WrFKV3iRklVC2zinqBCebYJkpQExBQX1HPMHL00j2cWoEsc/dY5tNhRMSQpIWk6ECFyd8ofGbXezziwIZaKQ/th/gAfzEmDLX2WAIMs4SDkcvzEDXzIUiUkkUSa9DGfImotmnHJSaRTu0VsSm2WSYCChM6WknZKx3RJ28UT2mUWXLOYJ8iNIS9qrxBkKLBKmVi3x1bzdjD2ZbhNCZ4FJyEr81JBI8lOPKOPdxs7bVOvYJJVqJPSLdcN6hUooJ4hl0irWqzVxjTP841d84pWFA5F4LFPRITmx64+09FkyFlIIyMZEFm7Z2UIGKZhU1RtyjI6WpeJy9LPn6y2YYVolSphOZUsl1MWKUykJUkEgkceIdKQ+ulVuRKTKEtUgNRSJBWXLNiJNCXz/AGhrIu5YwqZDBzRC0IxEAEknCWommCtaCJbXfAQhSisOlIVhlqwrUMQAcJ0NNds3aPRRwrGr1NHKnl17JJgkm570mHEq0KRtiL6MeBCThrUD13L+47umSF459oM5aqFKUkpG+EqIaocgAemdakf4lKCFrAyLJThLa0UrES/MBssoKk31PtKEFMqamYoHEUy6EJIYJJUAzEguoKBJLjSR0PhtgTjk7pIfXrfK1JmSu6mOTwlAyTh4XKnZ+IHhodtUVrlqTLWuYkBJKMeIE0LhyFJBYKUVEuSzDQNZrruFYkHEZiZpB+Mly9KBSg4A0NAWrUGrr7JGaeNc4iX8XdpSAAHISzhXEMNGYvQtBWq2Bi0mT3NeySrCEoCCAlhJ8SS6gWxBwWq71YsxLMbX3abOUTVpSsh0I4kkpKk0cvQVBKSQyjnRqMbDPUgykpUUpUHCQcSz4iQw4tKtTCHOT22w3GLRZ1SkiZLnySMBUop7slqDCS6ebehgFJhSilTHPZu9LJZk97NtUmYtNVJISgpU2IhIISSrPR6AZsIVdr+1y7avu5U1aZCkJ4C7GqlAkAPxMjCDuHZ2At6dglgSsS0FQbvJilMtyTkk6NwhyCSRtTdvsokyA1qlpleDgJKisJOELATizCnJPhbhLMVpXPUxilSpAEu85dnRglDiWkYphGFYzqGJwpYijgln2MQGxqW6goqVR9Xc0AORfQa6RHdKpQWMQRMUfCjEhKCA6jiWogp8JrQkMxqWeWWbMJZHcyQQzSmUQQmqSCSS7MXJFVAKoQNkJpEb08A8u2FEtGIYknZwl6UJB4sjtl5wWEoXxcJxDRYDEf7uXXKO5djK1lp+JZfhDMRkxwBS1JAOp2yziK1XLagcalzAkn/1zWNM0uGZgNYbHMl3F1fAVIlIL0IbLw1PUHnzghFhCqFII2I/OFarhtaOMqmqAIdwVCmimJAz1YZw8u0qwuz0rSGRy6kxOVOO6ZNYrnA8BWh88CiB6F0/KGKexy5udqmAO4/hocPnUEfSJ7vc5h/Notd3WZ0jEGPv5Ry+qzaONh3S43N7lKmdhrRKViEyXOQwBBJlKIBOeYOeig7CAb8uuSQUpl4JyRieYoHvE0U8od7R6jLYO7R6ebtSpGFYxglyF1Hpl5RsWVAQAZaAlPhDAgNkwq3lHP8AOp99ze+njdrY8asSAlT4MRQcik5EP4VOz8T1I1rWLLZLdZu7/i2bCsHhXLS6TqDjpgqWI5xeZwlhDIRLDPhdHCFE7NSu0JJ1nSZoUpIQTRRlhi+jgO4LFjQ6EHTR5w8nKaM8sejvYlSlSuNLAHIGYpmLsCCMwKMRmPItrsmKSpinhIegps4OUbC5AUQk5bJ4nLZpFR8soLs0llUUS43Na86feLlktULUKYRalvWpTq2aSNRHUqetICgoLT79IlRLDBgzaHXod46mSwjjyGo38ozOaSpmiMHdh0tYUIV32UlBS4CXGInIDbmTtnAN6XxhS+FYQ/DhDKU/M0Snn6RVL7tk+YUJGGWFDhTmUvqdH3NY5ebqErUTpYencmmygX/2Vtc6YpS5slMvRSlEAgZcLOTDjscpYsyrKuqpLrlkZKlKLqbfCokt/VyMHy7CJiicRVhUqprkrAno5Ti/tPOHKbqCZEqbKAE1KqFsworNeTMOeJoxa3Wk6klHnuJkrZ4FmSmqn0i4puKStJWVKQaFSAxwONHzTsfKEtvsKENXEk5K06EZgwtqiRkmIFJBNU1jIOVNALYT5RkXZNJNOtKbTKPdzE4FoVxBKnAYhw5SKH7RTL2u6zE4UCfMXhACJAGDEAHUQEsCaPXSGN5qmWfHNnqBctLTKxkhR8IL8LgDxEK5CBrYVpouZMlOGCkkup6ErJA4iAC4Az2j3c6ls1uePxLT6r2KEqzqyLJrkWBB56jL5xfux9knGWe8tc2UioSAog4swRuGrnl5sts3ZwypoPdrnk1QQqmIHXCdc6uBzq3pXZuxKloS8uUl6lIOXIMAKCmvnnCMWHTbkMz5VVIaWWdMSjEHXhzbCCQzEjb1aIjKDqInDFkUKLjMkgga5Vrk0HSVrIah5NplUwpvS5jK/jS5dT4gxJ13oN9OsOTV7mLlbDe75S1sVFAGQKan5gMHfSGqrJwHimEirOKjoAI8/nXzabNMKpcsqlBKytExYGRCgpLBTUJ3HSjubov22T1AGXLkpbEK94VBgRxUCRxD4Sc6M5jPlUtRoxqKRl5202Zec3CpKlsEkowhLqwrQD3YBataqDRTrbe0gqfuaTQWK1l8FA6AA3iAzSou9KGLkfx3dy1YkTFS14cCVApYnAcTFzToBqKxXu21jmT5SlLQFJl1SUjCZSSkeIVJApnhNPDRzIsukmV6wy7KspaaiSkZ4nmLTVXidJSkGgYHnq0XK6Ldd6BiNskTP5sYSgDKgTRx0EeYiZN7oIZMwEgoATibCCkgcNHeofMPUwvMoMFEIS9GetNwHaI5OqQ1wvk92X/ijZUkS5JK1swEpmLgkcXgTzcuNs4q6u2k+ZPWTaliViOFPDgb+o8BUGppkDuI84FpyA01Aan1GkMZcssmrjMdHLcyM4LHhindWE7aqy/LvxDgi2LRqBKOGpc8WJ8T/wC4abwd+LJaYFGYW0ABVyZ9tQT9oqd1KbKkWawLUkpwgAHPKnQMxeNehL0jHkjWw7sVvRmApL6EMxLUdTDMtnDy7r6SAMRSl8iVBIU1WCjQlgSzwosEoFgddAK1h3bUhcruu6SoqoHAIHxBRGrEZcjHM6h9jT0y2scS7c4cBwBWtfLQxJNSmakpUksfYI2O0VqX2dtEsiamd3hGEqlEDCW8QSoB/lU11YMV9pJdAp0qKUnCfElwDUeYyjC4pv0TapNeuQha5aileApdmCiWTkMxUszjrHc+VwgBNf6S3PPZwKAxEpQVjKBmXURUnJ/UNy+o5simVhqRoXdm/qNTtGhIysnswJ4WA9+sMrPY0jJ4XGUlRBSpzuDn1YwdZ1KSHVQDzheR+AeNb7ndqBxJSnV35AaxFb0BKXCQVDJ618wR8o4swmLmiaVBKGICSC5TvyiC8b4BTMFnT+ImIA4UsAHLOVFknU4QXLc45+STaN0FTKPeV8K74hSmXVgdRqGygCbbqlRdwKDb9IG7TWWbaFETZy0kLoAp8LAqGgCcsgIUomr4EElSlAF8JoObP1ej0jmM7UY0O7sm4bMo5FRKvKrfVXkecWUze5soCvGcLD+UAU89fSEN1S3UgBPCkjxUS4HCC+dWpDb8MVKKpq0gJVVy9TkC2QLZmIvYBKuGcKnGXhmFTE5inFulttD0hZb1hMxaD4SfQGoPk/1hhfc0lzhSaZhTv5PlCe/1vNfdKf8AqIouICtwWfKMiCVb0NxGop6FvtGRNw7QLfFrUlSO7kGY8wAkjGCl+I64BRFQGFdRHVvsarQjAJS+OpU4FaZs9BzoRQbw3tN2zcRShSg7uerZO+nTKMuuXODpmBikmoZlVLMHJFAM94+iabbV8nh9aUbXY67PXKLNLwu7klwls9HJJbqYZTQpSHlkJ2LY9dga0gqRLxZuPOJ02YaKIrFNqK0ozW5PU+QW7pKgRiUqYlQSxJYZCvV/P0hpMsYKVYSQVMSHLOMqZbUaO5UulatrrEk6xYw6ThI9IzSkrHJNoVf5JMWXWsqA8IFA/PccjSJUXFNK3fLHhLgKYiiRoGI9KFxSGEoTUhlISW1Ch94Kny5xS6AjJ2JL9KQE8j8UHGHvK8q5k2MLmgzgldVAl0pJL5gYcOIk9D1epK7doRNIWEzkEFP+mMwSzqKmIZT0ORFE1i/LvV5awFjvcO2EB6B3BcuPiGaWjwy8VqSqZVEwVClpSQlK1YgCCQNcizNTSinJpUx8EpMtt7fgrSmYrvZcmfgWShgxq6sRwuF0IoylOxBeKfLupAJC1nEwUEpTVnU4U/gUwCmrRQ8w0JQkJUSAqtGCs8iMJDdDyZ9C5F8rlBSQlBBdq1S4fxJPn16RSkm7Y1QpbHFplJSXllWE5YmcUyJFHhnZrQSwWkEVapNNWLwostrNQtmZ6h8sgOuUN7LbEgDE5SDRx4XpmAxEaISTJQ/u5aXoGHr79YstgUwDrxjQ7cqRUbsnpdxFnu9YaHp2jPlRaLvtRZwCW0DPD2RPDYkk1alTlUsNCRRv3irWOa4/P5/KGshQSQEJYKZ1NiBLmihXRiDzL0jnZ47jME62LJZ7So0JCcmA4iQc3J57R1OuiTMCgtAViqSRVyGcE1Sen3gCyWk4gEhkjxO+LlmKbQ3TN1Mc2UaOlFqSA5llTLDBALs5pU8+flrASrMdUsNkv6P6w1nTgctIEmKc5+kNx2JyJAyZGHwIAIydqR2i1YycaQEy6rY5nRND6/rEy1BKXwuTQcycoW3haAiThB8RJJ35+Z+QEI6nKood0+JyYL2i7QlMrC9VAlXJLlk+dB06xWezvaKYhM51OoqB6AgMPkYktShMWcVUhK1kPVfdoJSgcydOR2gS7rr7uzIUt+9mEqU9CxommlA/90chtydnYUIxWmgO/reVzytwMWE+ZTND+sRdk7w//oxVZMlA2zAp8okt9jRMACnoXoW9iBrC0pIlp8O5Z/MjOAHPih7b74M0gnIGgGQaI7beVVl6LFfkYSrtDesR2qbiPQRSB4CJ9v4c9IjvOdxOT8I+QhPPUcL7kD1IETX7OLt/MW9IshW5+NSiQaExkNhKA0jILWVpPRETzEWGsdImCJRH0Xg+ekkhT8oIljziCzUiZ2MJlyGg1KjQ+/1+sSpU0DS8o6C2MZXE0Jh0qY9Q4OxofnA1sZLliCQ2agk4iE4eFy7tk+nlJIYqCSpn9vyhbNvG0JXNlKlFTg4T8JZJ8RersA3OE6d9ht2hTa7qFsS6ipLnhE4zQXxIKQlImcTkkPhB0oUkRVbRcSZC14Rae8KXwoQAlSQ5NO7IQBoQ5DikFWSz2yRMFoQhUwlSQsLSEAFKqmiuB0gOGdxiajFV2mv61EllhaMYnI7vC0t1VSoFy2lWyq+QF2txsfCxdabEmQpMw92hWLCuWoTAaOSplkFRIagGBy4IcAam3siYVLCMcxDBIWUqrUFkoDEChDEc6Bo1YOyKpie8mLxURwPhmDEkEDiLgVABIwl8xDcXRLkSypABQpOacKqsMJxEjxOGYB+bhwhuxsmkUmdZ1rmEqUFKJqcScRPQkHy0gyfJmSl9zMISA2rgavTflEltu4EOmYNScIWVMfiUMOTsPFqHzeN3cjGrBNBCgwDulVWSzVYFxXJwA1aEpKITVjG51fKLZYpvWKulSZcxIYBVWqzEFmqCnTIEt9W8iYoF1BXWgp5nSNcZKhM1Za7Kurw4k2gEV/L6ZRUrNaSADVj5/pDCyWovRVK/b9dYGaTM6TTsudltz/v9tIKXa3GZDabxWZE/13g6Va9zGSWJXZojldUNUTieQ5xNJmDrC2XOxchDCyT0CFzVDYbkFtvCtThD4QdifErySfUwmv61gqYMzABtmoIY3khJXTSvka/nFZVMqo7abOf0jz/USbm0zv8ATwSgmgC1XT3pVx4dQGyOuuX6wyTIUZalLWpWBKUhRNVKdz1YA/8AGB5cwVq3KJr+nd1KSgfCHPNRqfsPKM97GhptoTW06wumjIktA963hMQElkkqpV6UeE1ot01eQl/8h94iVltjudNYOMwYgNqfMj1itzLdPTm3MV6bxDNvWcmvCkHIs+XXrDViYOotKJiSuUj+ZY/48R+kD9oZwE0OWAcwq7HTVTLZjWoqwoUXPNk02zMFXtaQqc4ILOIkoaXRFLUrOU30n+VZ8h+cbgfvRsIyBpeAVs9DsBbFl4j9BB6FwFZ7MwUAoK4qswagpBMqUBmY+iL1T57LkMlLflEijTOo5wMgE5MIk71qKGdKUzprANERNZ7UK5vtnHKbXMUrhwpThriJxHmBrz6jziTLwpUpiCCCCGLimz+/KBpt6r7nvAkYPEVFJxJTm4DhxSsKkl2GxssFjlks5JfUpSGHMiim84y1TCMRxEAYWdIegBLuKA1oRFTR21QmahK5ii6wlIQjGVUq7UKagMnE51pB9rtMzFMKEFAW2Fg5HDQlyxKVYuTHNoy6blsaHstydQAUqdZ8KxhMudKNAsh8KUknClQbPZtmhPa7slnEpOMJURjQoccsqAGIKLCmAF6l8LaMR2Ysf4ZHclZUCcQcVxOskuAAXBFCSaconve8MGEEJImK7sg0DHxE6GgYdeRgoQ7sqU96RR7uTLkWiYlapqFKpLqqWFVUoHGFFZQ7BsYNTmaQZabiSCAJawru8SglRMpRBUoImEqcDizBAYvUgv3267NomBUxJQmaipcsFBI8NSwoaNA3Zm2SrXJAVK7koOEz5LpWghKQglnxhXGKijULPCJwUZaa9xojNyjqv3lbk3GnvALZaRLQpPAoHvQQmYQwNQzh2B1dmMFIuubImolCc6ZigJacSi4JDEyGoRQ1DOAA8W687Cuyy0S0oVaZSaAKCV4A6lFQYBQLE5aAVDAmOwXrZbTZwJlhUqchfd/6KsABxLQpSQSUO5cJIqoq1cJnj0uu42OTUr7FQtSp8/EAheOWAqYBLAmME0UWZkgUADACrPB8i+AnCkqCpmZVUAFgQGJZSsTVw6UejTXtec6whYVISZc08KipUwoJBUlGJbkKS+Rd6jFw0pH+YkklgH2p5chFqWnYLTqL5Zr0GlVEZuRvrmo/I7nR1Y7xjzGzW8jWGVlv1QLAw5ZAHBHp0u8NoPkWsHWKHZb2NHo7Zw7sV5jXz9tEciljRcLPOKukM7KkEtnFWs15BRYEjJqe2h3YLWUnD8UZZyHwSQ2vKSEoJeoSzf7svk8U/EwV1H3iw2+e4Z8YJctmGDeYhRbLMB5xwOpvXbO50qX2ezIbtkBU0P4UcZ8sh5loXX5P7xddTDmYO5knRUyv9tW+58xFXWp155fesZ2aV4gnaOWGR1hJPshHEmHnaIcAOxH1ECIIKRlFEe7FEtYWOLOIp9kSQyg4OoiW8LIUcSRQ/KFk21LGn0aGxi3wA0c2UqkY0g/6hHEM8A08yflEktMALvAZFLdN4Ns04KBIrGiSfLAi0tkS4OkZGC0J2PqPyjIXQdnpcliVsGGLTUsPs0TJ4awPZQSVuT4jvsmNW20HwoDqj6AuDwdW6J7Xe+FghJWrNk7dchEk+3gFIUA5zSdAxU7CpZqnLrCa9b7l2SWcZOIjQCpILajUGvLSPPLF2omJUub3qsSleAAVSSCSVHQYQMPM7mMebqI42kzTj6dzVr/p7G7BQBCSqhFC500qefLnCKyXUC6e8nrknGFYlOHUUjDpQgLdhVxUZQhuSyz1y1LE0HvUuAUkKlmZTHLU/DUDSvI1hpdqZ8oEmbiSSkETAQ+ErAAIBIo2xdiCaAUm5U9JNGm1qGNokyZUwLWhAUCyF4QDxBWTcnFYj7QdqkyUFkLWQhKiBQBKiUAkkEeIZc47tN4srCtB/pdLl8nzYkDRRSSDFTtdpm2yZOlYu6BAS2FnwTCovroThfaLyy0qo8smPHqdy4GFzX/aLdMThSJaEqC3ZykJdIIJopyFIy0J6XidZQQFLcJBxAlSQAoDhLnZWmecebdjL0VYwQuVNWFrmIASQeKSxWEpzoFEmoejamL9NtypslSTKCAvClaSTjAJqnhBHw5l89WjPjm3DxYeWFT8EC9qELnSlEykqlFBAmBQxSweFR4VATE92d6Mkucop3Ya0fhLUuWcWGZTEUpTRPEg8RLYk4+Fy/CQ+cehWeX3ScKQguAoDClLkmuQYVXkNH8ll/3CFKnrShQmzwWSjDgxYSEKKt0qqSkvUZggEZYqakXHIqcXwwy3znSQjEladUkpDMRVjTN24ssor1ntK1LWJajZ5a0KUuZKWnBMU6XUpZwsUqoFNQqIJGUHIvLuVJRM8UxRYEZmmKjVBKqKyNcsoTX3ZZJmpnzUEoCggYpgCFkOp1JBcJBGeoAoXBhk0nGysdp0NLetK5IBMpcuaCnvFYlhSgzB8CSpg4oUlQBIUpjHkV52cy5qklISxIYFx5KHiHPWPULddKvw0wWYpQokKT3SyEYAVIZRU7u+LFSqAfhirXzdU5Vm761lQWCAxbEeHCk/1E8KnNSKilYx5YtmrDJIrdjsuME4gG0OZ6ebfpHdjm4TiOT8/sQdP2jiyXilIrLBz1o+Hh4VAii8KjuA2sFyrKZsnGVDElwKZhJlpYsHUf4g3OVDmERmaGvEJkXlzauTUrzd/rDay3qGwvT66PFdVLCAywCrlkGoXyq+1OsFWQxcsjRFFMvV336ErBHLIAtlVjyf3WLJZr0E04UrBUxNUFJAAJYKGfmI89sSSchFxuOzBAyBJGe0KeSy9CL3cawBViTnzpA06zJSoJXiCUlRy8QUXASdqNyeCbhs6z8RoPu7PpBfaCeEyuIgqH/EbHmdvyjJnipRtmrp5NTopnaK2Yi7EA+XpFdu1eMlTUJLdIdX4kLlpIqkufWn2MAWCUAwEcu9jrNU9gS/pbyiOX7RXQcSQRtFuveTwHlHnUu3KlLUnMAkeTwUI6lsVPkPF8YCyg4iGbPlLqkgHpGrTNlzA5pC2ZdzvhWG9IdCC9wEm6Mn2Ek0r0ECoQZZfEE6UqT5CkEdwSAHUoD4hRvqW6+XMVZlp0UpW7uOvONcf3MmV3vwMEWuQ1VKB/2j7GMhP+HO49RGov7OIH2+XwPb0qrG7Gkd+qnw/nGRke0lweUPOf8AEaYe+AcsAKPSoP5CEdxoBUQQCMCyxrVs4yMjg5f8lnXxfhIvHYOYTLUCSQFMHLsMaqDbIekWi0HgRz71+bVEZGR0sPqRMGb8Riq2z1PJ4jVS3qaskwBJlASVlg/ehTtXE6hifdtYyMg5fXyDXH14kVnQDLWGDD8SptMQEji61NeZiz3Ao/gEK+LvJfFrUYTXOqadIyMjOuS5B94BhJaj92DzBxAjoRRoguqaTMkOSXQolzmf4VetT6mMjIN9xHYHtcsKROWoArQJwSohykOzJOaabRiLKhVntaihJV38sOQCWVJSSH2JqRvGRkJz8DcfJzOWcNuLl0hWH+n+BiptxV61hBMSF2K04hi/gpVWvF3hTirq1H2jIyM2Xv8AXcdi7HmCDFnvqzIAtTISGVZGYANilqKm2c57xkZGGPBtfK+vARyTl71hrZRGRkVLgItnZ9ZS5BIOAZU+Jos13ZxkZFZOC4cl3u5REpTGKB2vtSxPSkLUAUlw5Y8L1GsZGRizm3pvWO5H/wCVPn/2MCSDUdYyMjB2Ok+UGXp4PKPLb0/11dBGRkO6fli83Y6KaHoIGnnhT5/Uj6RkZGqIEuDS6AtTh+xgezF0KerMz1aojIyHQ4MfU+sja1EEsYyMjIhaP//Z"/>
          <p:cNvSpPr>
            <a:spLocks noChangeAspect="1" noChangeArrowheads="1"/>
          </p:cNvSpPr>
          <p:nvPr/>
        </p:nvSpPr>
        <p:spPr bwMode="auto">
          <a:xfrm>
            <a:off x="609600" y="3127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58383" name="AutoShape 22" descr="data:image/jpeg;base64,/9j/4AAQSkZJRgABAQAAAQABAAD/2wCEAAkGBhQSERUUExQWFRQWGRgZGBgXGBYXFxcYGRYXFxgaGBgXHCYeFxojGh0XHy8gIycpLCwsFx8xNTAqNSYrLCkBCQoKDgwOGg8PGiokHyQsLCwpKSwsLCwsLCksLCwsLCwsLCwpLCksLCwpLCksLCksLCwsLCwsKSksLCwsLCwsLP/AABEIAQIAwwMBIgACEQEDEQH/xAAcAAACAgMBAQAAAAAAAAAAAAAEBQMGAAIHAQj/xABDEAACAQIEAwUFBAkDAwQDAAABAhEAAwQSITEFQVEGImFxgRMykaGxQsHR8AcUI1JicoKS4TOy8SSiwhVDs9IWU2P/xAAaAQADAQEBAQAAAAAAAAAAAAACAwQBBQAG/8QAKhEAAgICAgEDAwMFAAAAAAAAAAECEQMhEjFBBBMiMlGBI2FxkaGx4fD/2gAMAwEAAhEDEQA/AKnxHid24wuuBlIAB/eAABksTm26xR2Nv4VyDZfKGG2W5BnQhwASpBjYvyIqv4a5pEtI2E9067RpRN+3p3V0XfvAka5jlBAjSSeum3KJxp6JaaHOJtQuS24IMSGCCTrqM4BUzI06DU6VjswGRrghYjQkHugjNOsD3fd0+utzFMLGW4SXQyNixQmSxbNJGxAII1PShDitO+MvJWyw3LeImNtfuiljsbrsJxOHtm2SLiyYhMjCOcSSZGhHw60ov77HppP1FMhhQwJW7b0AMZtTtoAdzrzjY0Lcw7AidZ1mI++D6VRB+LL4NNdghZTvMeM7/fUeZByJP9UjTpRWJtkKD0I09Y9KkCtEle7MTyDbx5xrTBlAdsiTMx4z99EPiJA1bLHUx8q2vbiY8PhrRfC8G91iqgQozM37q5gu32iSQAJEk7gSRh4gtSUdhmyWwpY96AWbKok8zqf6ajXGQfePxIqzdsrws27WDtCB3b10zqzkHKCRuQPKNIAiq0GaNPma8CrYVw/iZWQGYDwJHUx4cqf9nOPK94Leu3MuwIuRuI8tvCqiGYM0xyg+lSpfHQ/k/GslGw4utM6hhhbMd93a20hs6yd4BBUyINSYfiJuOC13KiO2X3Zb3kAaBrvyA1iq7wnGe1tBNEZY7qgDOoiRJEmRIkc6smHsgWiFCqDqsAATOYbeMUlsJxH5xTLm1lVAghD0ObUsJ+HxqC7mzBgGG89xSDIGphxqPCaKOKtm0GZlVXWe8QIkba9Dp6VXLvamwBma/bzezOmeRqJGm2bTlQ8gFFsftcdlRlXoYMjSDOiyQY5VLhscrTLKDrA1kwd9QCeewqG3xK0LOYXEMKNcwImAF+JivHZFQICC0BQDuTECZ1r3OgeNh18sVOXLvHMmOehA1jrQJ9p7sb6bHx5xArbDYeNELLHiSun8LSD6fGt72MuW5LAFN5H2QOojTzmvcgaNlt2wSTbCkmCcslo0B7s8utK+NcLs3AzG2TclYOVy0BgdOnpFOVvkwwIIInUTuBtB/Gh8RiGKsdFC7nfofDrRWDF09HrWLHSfNXn515WowDnUmCeR/wAGKyvWjaZw72SEHKmdTAOUNJEE89tNYk+sVPgsJpCMrA6opc556FDliZ5gTlmeZFwjBTnBYEGFC/vCZYRDrIJ2nc9dCXsOO+4ZwFUg6sMs7H94fZkzEwRpWtNWkcxRd0MLSrchWhPZqwZpYggEsBlYb7iQVB0mOeioSJDWyg0MqAgk93kTE66QfQTWtrHD/wByGtsjEKO7ladAYWI65dhtrND4l8Vh2gqUQmQpQ5WEdW94baco1AI0XTa0Mxwc3QdfxABfMO8VhipCg7GGUL3hB8zvMileJxSsApCyOYXLPnEA6yfU+VDLiXc946Loo8NTty1J+dSsmlOjDjtl+LCo97ZqqJzI26xR3C+LeyuE2yrK8KyOM1t1nVWQ7xyO4PnqFhMSQsEHTxFELfnugRM89NdKZZRSos9mzwy885Rh23ZXLG3P8LqxgeBAptgeK4C3eNu0qalCTZ1W5cCwO8TCakgD3QWPM1Rbd0DUDkI5Ux4f2jFktms+0BWILZYMgzseleAcEGduOF3s/wCsX0CC62QBXDEQpygxoO6OU7cqrr2xH+fSnfGe0T4rICAqJOVBJEnckn3m+lJsbc0G0k6bVjCjGlsW4m4dQu+sk/St8DcgePOYr1cCRsZGpPXX61BeeIg6j8mtizGq2N8FxYWXDEGVIyxpIn8iiMb20vsrKpCIWYjQFgrEmCfX4VXfaVtNY4Juw+aom/XXI1JPnruZPzmh9SZO1bg1qWouCPe6TC/qCeW29NeGdoryOCtxu6ZAJkTBB0bTYkUmDVsVnwoHBBe5fZ1Ts7+kYk5b6jLEZkGpM7sCenSny8bS6QyGbBIGYaZtwd9coOh01PUAzxW3cbKd490nlJG09YBo/h/H7mG7q95Dup1A8Rro1JcAXCL2jreOsxBslg0yyg90DU5oOxPQb9NzUliwr249oVZ4zgkatAnQiRsBGlDcJ4nbe0vsu+XEgD35/inY9SdBR1vAsjtcJliolQJAifdJ+1tqdwBtSlJ9C2qDbl0Ax7QDzrylwCnXOpnWSdT41lHQrZwlLce6AsaEHnz9PDWNvGmbOl37CqRqpXmSMveE6anz18BUuGse0eHAYZTDoYPIgXFXMARMj3efWCJbUq0hQCBrrvs0REgkiabJ2QTyRkSWbpCCHAfQG2BAOg1gKFbYAzrInWaalxLYe4xcHY53thHAPvLcUDTyG8TzAYw6lJDQx7yjumCCTozANEb/AEPKHiWLvp7NbykjdGbRoEDQkTG3wFZdsOK5aj/v+Qh+Aq4Hsris52tLmLkydVgEPpvrIy7a6ppAJBaD0JMj0NNgoJDDRwUbTTQROYhgF1y6wJ6giK0vYrMCMoGs7d4/zH7XMydZJ66HFsrxSl00AQugUjnOuvL/ADWrKDqWOnQx/wA1NeWV93aOQ661KUU9CPKmWUUD4fEgsBMjWdvSibjgCdPOsewsRAA0j4g15aAUwBWG7RtZvDwry4qsQxGo0B8P8kmtrt1Y1A+A6VuEtxAjSNRWM1EGJuFFLHUAeR8KSe1LGeZpjxUGAo1E/wDFANh2XcGPwrYJIDJLwegVsDRHDOF3cQ+SyuY8+QA6knQVcMF+jLT9re16Isgerb/CnKLfRO5pdlHDV6TV+ufozT7N5/VVP0Iqtcd7LvhSMxVg0wRpt1B2rzTXZ6MlLpidCeQJ8qsfZzso+IYZw9q2YIYoe+Jgqkx3jyJ0neq2mJe0wZHZGGxRipHqDNHXO1OKuR7TEXXAIIDOx2Miefzpct9DE67HXbTi1rMmGw6hbOHzDnJuE9/MTqSIAJPOeQFV4XdPrU/aPtFcxl83rgVTAUBRoAJjfUnU6mltu5Q8Q4zouHYrtC+GuiD3WMODzA2jp/murNdcwdlb7PPLpOoOpI5CuCWbkbHTxrtnZnEfrGFtMxO2WBv3dN/HSpckadoObVWDX7lpWIRgF0gASNuWle04HDEGgXSsrLYnRwzAY4OCD3YEEwIjUbGPr47600ss7OFLZsolHBV10P2zlMgGBLHTSdKrWFuvyjbbWtxddWEAabTrPoaqoRP09/Tr8FkwVy3cZjm9jcg6BCyuPtA2ztpqRsRMAbVrd4d7cFw1tinci3IbSQCE3AgA6hd9t6Cwd3TVoZJIECG90RPWM2hkeFTIssLiAKEYSy6kQwggNEbgdDHKltNCowyJ10xa1ko7TmDDTXQjlqCJFb5jOrfSiMdcuXrhdwgLROVQBsBMfOh7uHie7IBPIHSSJinLZcrq2jDmaQW08ImpLgKqYbbqBzgffWIiD7I+ED6V5iMOAJXSPn51gb6PWt5hGc+kcuulaC1BksTHjoPyKiyDfKDUqoGjuj4D7968ZZl1MwgNv5danaw+ioBmYhQfPmaiUwQMsA9I5eXpTHCYoKQzSQpk6aj41knrQaVheB7CM5Be7EdBqT1k0v47wn9SdVzZlbUEgadRBkVZ7PaoJkItOVu+4+yn0AJ+VB9uUW9Y9plhlMg6zGxGsfSoseSfJc+mPyYYcW4eA3sFj0KvbVAp98kCM2wM9I008fOreFmuSdlMU2GxVkuSiXGAaf3CQCfzzFdf4ni7YQIijMSJbmB0nxrpLOoR2cqeFykegAefz+G9UPt5wO+VOJZj7NDlCMpUgEgZhrrJ6gbVc24gLeQ+xL9yS6xmDZ0WOpkMzeSGkHbriSXMLetoW01JEFe6QY139KRL1Lk0ktDcWBxdnKMXcmobb1BiHJFbW5ygnnTW/I3j4CC9YGoVng1Jhb4VxmErIkdQCCR6jSvWZxouvZXsU2LCq10WWdS9tSuZnRYBYd4QNdOoBOw16V2e7HXMLaFv2+YKxYdyCCRB1LHSqVjeKvbxLXEgOlxmUfZOUkKsfZ7nd00jSK6rwviaYm0l5D3HAYDoeYPiDIjqKllJy7FzUokTcKadLzDwgVlMfaVlDwQvmz5y4XxDLopIMz3dPnv86bnGlhlaGHQkH60FguGurQQBHMk/QCnWDwKumdbyFee6x4STWzkk7Po8Ps8aaX9Cq3rSo5XvGNtTtXmFxWUkd4AkwDJ+ZFE4+04usNBrAjXT8OfrUF3OIjWd/CqfByZpc3x6sKTFAjf5H8KtXZnsHcxY9peZrVowwAy53B7wPPKsRvqfmVPZLgRv31UiUGr/AMo5T4nT410/ivHbWCtZnOpPdURmduiD79hSck2vjECTF+K/RlhBbMPcSATmZ1IEblpUCPhXPuP9lb2EIZv2lpo9ncTVXLRlAjUMZGnwJpjx/iWPx6nuhbPK0jrBjbMSf2jecDoBT7sBjrzYe9hb2YG1kZMwghGLAgHorAMDrGnQVkZNK7sB812mIsH2FUWw2MxHsjzRMvdPR7jnKG8PmaU8Q7OLbl8HeGIAnMhK5wI3AQw/pB86ObjD5bbR3njLI72U7QdSk+9lBEAiczSxU8S4uRe6Mh9/QOpHMEAEjrM+EVsZSbDliko8mL/bF8hGg8OulMbaedeX8I127+xt8wWCjuhjGbwAzTRycLuc4ET+dKZKSR6L+4VhO0DvaVEtGLWk6EFhOkbil/aPjxv21QCCY7um/MeYP3UJjXu2rkrJkchpOx059fWieBcILXA777gdPE+NTOMI/IqWWWSPBCLiWb9YbMScpQan7IAgDoIn410HBY7MAQZBAqm9qsGy3i0aMqn4CPuHxph2SxsgrPeB0HpypsvlBNEjXGbTLrf4jkAQasAJHTSl960gsTeBylspVSQXZjmygjYRuRqBt4LMTxMCcpBk7gyCdt+dR8W4j+3w1oMystv2hhsp9pdy5RM7+zC/3UqMNjZyqPx7LR2fwdjEhrOLs4V3ktaNsLraGyA5VcFNteXlQnaT9FOHa2Ww02nAkKSWQ+BzSy+YOnQ0C+NxClbyg3DaIYyk3AB7wJSdCsjWuiXcSrorqZVgGB8CJHypjbXRJCcq32fN+L4e9u6UuLlZTBB6/n4zUYw/e8K6n+kbgaXLXtQIuW416qTEHyJBHTXrXOvY09O0UQfJWXRbefEqVEi5bts87ZvZrmEHSCZ8tacdguPDC425g3aLVxgbcnRbhGqieR2816mkHF7JtpYuq5DG1aMFtfdBaAxnU6wBHlVW41jS7lgTm0M7EEcx66+c1PGL5bHZuMsWj6da351lUTgP6XcKcNaN+77O9lAdSrmGGhMgHQxPrWUfF/Y5dAl/glxLz+zt+0VtRtofHkKXDhtyHW5YYZnykRKzlOuYSCtXPiF0uhto5tNpqsSPAab9aj4dwC3YzNb0FwAsCBqZmdNzU7xps6EfVSUdnFFxBFxp5E/I0Rgi1xsiqWdtgNySflTztf2dCYplsr70MF/m5Aec0TwjCWeFK16+wfEEd22upQHqeRPP7udXNVoVfksOGuWuF4XNdIa632QdXf8AdUn7K9fXwqi4fHtjMU13ENqwIXpbE6Ks7AfPek/E+0F3F3jcueSge6q8gOgrbg2PVb3egKZBnbXr0oHjai35MxTTmmy58N4SU9qbN8NcCgD7KlpEZp5wdxpqOlOOwuIc4+9buEllsoDJzasxcgmBOmWqljcQuHQBmDO3dXKwZmEiMzalVA6AHbfWmP6Mr5GMuu7SWBZjz0zMflFJUXTkyr1E1XFfkG4lxJrJNsgjISgZRJEd0TI930qrYrF+0mYJJPeiNDvtTri+Ma+huIJLvKhd/wBoxMSNdyPn1qTsnwD9cxi2R7i63GH7iRm16sxj+rwpuNJKzc02lV+CxdkuAvbFp3JUMw/rLMJHkBHqKuGI4ShMFQfd+ZNT8WtB2tlBFu0Z0GmjhYomZbzC/ImpcvZFB2hRh+xVi8XzrGWACrFSJE+RHn0ojh3YG0kn2lwz1yCB/b5U4sCDcPUW/q33UyTbx+806CUoqwXlnB1FiW/2XsezKZJLaS2rDy6Rvp0qn8c/RcsubLMsidI3LAMAOYyljH8MfaiuiK+a5/KPma3vbU2KroVKcm7bPn27wq5axCYa5uCoJGxUmSw8ImpMHxC3exl644kMykQJ7qyAABy0X4Vau2yIXOIG9sEH1Ux8CfnXLMJiVW4M57pBB0nxGnmBR1yTKYZdouvFbdv9pcVmRm0y7QdtOgMzVg/RrxZ7mEe2+otPlRiTJB7xBnoTp5+Fc3vcRVjlQkgef3610PsHa9nglPO4xf00UfJfnQcajsLNNPoe8ew2e06/vKw9Spj51yK1ZJ5V2e8JSqVguGravJbzXGNwSQLj21SSwAGRgSYXc9Yjr5SpGYHdoW9r0yCwOlpI8wgqlXrpJM9ZMetdG7YMl5x7MyEETyJ20neOvWlHD+yOeM3dXw3I3+JpkRTlrvRS23rK6hhexWGVQHtq7Ddi2p1nXXpWUYr3InRbSpIIjkPKTWnF+JqikEjQevpS2/jkyu8wpEdD6+M0rVxiJvalEgL/ABEGJ8QNfXyqZjP5DcLw7NcuX2HfIXKD9lANNOp3JpzicGly3lcAjbXcGNweRry2wJUjYoBW2KcLbYkgAAEkmAI5knavUC5Mo3aLsXYw9l7qIS2ZNySBJg6bfGqth+DWGMscpmSNh/im3a39JCX7RtWVkSJZpk5WmVUctNz8KpacUuTMneY5R0pvttx7oOGbi/uWY9nbV68qhgHZSqlSCA4EpIHI6j1FGYTs9ewdm/fLrPsbgiDMuuQHNO8kcqHw0hVcAhtGWd9DKnTlpXRMCUvWzmUNbuoGynYhvfU+IbnynwoWnFJXZssnOTdUcrwV32du2DpopHpqK6J+jPhbW8K7KALmIcwelpO7Plmz+elUa52WuYjiX6rJAVyMx3yAZy/9kepFdvwVpUJREyhVVdNgo0RR4RWVX5Dz5eS4rwAcYxSpZW2h2ZFPXQzr5kA+tQWb8lT4KPmaW9oHIvKChTSZzFlYTAIJ2M8qkwB0J8Qaly/UDj6LBY1cDkVzH+kn8aKv4nKub19dhS/hh71zoEA+LOT9BQ3G8XFlB11+FPwr4iJ9jTgxzKzHmf8AP30VfSQaX8HxCrbUHn/x91MrnumOlMAZwn9IHEsly5Znc5j5HaqKb+kR8vvrofa+wTi72ZAVmIYAggKIM/ZEcxrVfucAskT+1tk7AQynyL6jylq26KIpUIkv9ec6kb+o1q/9k+Ni5hgg0a0Ij+HkfuqrXuzb5c1oq8aQSAZ6TJUGOTFT4VL2YsXrN7vIyqwZTmEfZmPkKFtNBvo6Vw7HyIJqq37hXiLtElLQydFJlc3pJNT2cSQZBoDHcUDXnK+8IQ+aiT56k/AV6D8CXraDMDh1AgbD1086s3C8F3EdhAYFv6fsz4HTznpVZAJCWx791gp8ASJ+AI+Iq09q8WbFq4RoAhI9BAY/cPKnwV7J5FbuYprrM6DulmjnoCR8dKykGC7a+wtpbFlWyqCSZJJYZmmDvJNZW0ZRL/6gLtw5ycoGZgNyBG08zNWvgnbKw9sWinsdcqzqhH83I+fxrma4jIcynqD5EQRR4x+UBRvGvh+Jml8CmTOx4DGWtEV1J1KiZMbmOsa1Sv0ucUPs7VpTCuSzePs9B6d+fQVWMDxD2V60yjVXDQNDvrIGmomaf/pH4Yb1tLya+zzBgNyjFTI8j9fCsjHjJWA3ZzlWM1KtwggzqIj7qgozhgm4hyh4ZTlMQ0MDl16xHrVD0gYq3R0Hs3hjicGgBDXLbsmvJYECenP8mrH2SxcWgp+zee3/AHANH900LwWxbSXtLkzmWUArqCYlT7rwdY0MA1vh0Nu45MQ19bg/qWDPrNcyGXk3H8nU9Tg4KMvwxjwoKt27iTq/sxbB8WJJ+UfAVbcK5VVUblQT5nc/nwrnfCb4eG+w7nMfDNHyAqycZ7TJhbjse9pCgGJIGi6bDmT+NPOfTbpDLtLw43LIKrLWyIjcLIz+egn0qu8KxMoQeSr/ALgKjftjiNczqAAoKhUyy4mDIMCCNzSlOJKgHXaNQd/pzqXJJSei6HpckVTL7gH1ufyg/Bj/APal3F8HcuIuRS2Uax4mguyfahLt72TxmZTl8Y7xBjwE+lXW06+6AAKfjbUSPLFxnsRtwy6balQNtQSJ/D50Tw23dVWzmFAOm8nwqQ27lpombZOh6eBrfid2LJg8qoEHOOMWbd/EudCugOg1YaEg+UD0qsW8Jet3WRnLoCqgwJJYT7xBJgdTVl4oAt2ZEt3oiInQ/MVPYyz3tZERy/zUE5yhJ2d7DjxzxxZzG/xi8jMM2Vhoe6gkbwRGo8DpRtrEe1E3Yk5Rl1AILKskzIAzgg6kHTSiO2XCMuLnQKwL6noIE/1D4UFxu8pz+y1UwW8BIiPgs+Qq3H84pnMzLhJoM4Lwm4j5mLC1btm6xJMEQCiz1LkKR51pwa1LJmnWWPViTJ/D1qGzxRxhTaMwSI8UWTHiMzD+2tuDYsHEXFmCC0Dp4/0gk/00dMnky0cBX2mMtzsoZzGwAzHTzO3pTntzdN/BX1Hv21zjxUe//ao08aS9lbtu3edncJmQ+zDECZK+zUTu2UbdJpf2zxjKcozEtIOWSSmoOg60xaQnuRFwXL7C3+zLGJJjmTJ+elZV64RYNmxbtqqnKokwPeOr+mYmvaPgwfcicTRu8PMTRD34kjXLr5nlRHaXgD4S81ttt0bkynY+Y2I6igLTyo89fSKXFqStFU006YeTtJ1j4nmTTPh/H7ttSgINqCIaWGujRrpSK5c361mbQDyrasALxfC1KtctumUEfsyTnE/u6Qw/Pn72ewhN5SdApB8a1IgAaimvDsOdKVkm+LRTixLkmzoly+zWGCEFwDlnaeVKsNgcRbw5Do5uByxHvErLaysgiI2qHDYogAE6dKsGA4oBoRXLhN401R1s2JZqaZV+wXEf2F1XMZH0HOGE/UH50H2o4uPaW0jSGJjcZoUb+A+dXLHcEtXWN1RkuxBYfa/nH2vPfxrn3aLBumJHtFjTQ8iBzB51djyxynLnhnhlf9y1cFxecOWCgsIIGogKFG++goLiuHcu3s0gRDXXYEADcKJzfiaH4bfykdCK843xY2gw39oRHWDBMeH41NCP6rR0MmV+ypr8knA8Ilu4t1dbiEMGJO/PSYg6iPGuh4bjwnMNVMHxH+a5PguKEXASIUmD4Dr6VcMBioJU+YqyN9M5OTezodniAcbfGgOLXIt5en0pPgMUSQOn15VJxLH92DAjc/jTlEmbKd2t4mtu1Le9Jy+JPLy/Cq72ex9+85YiVEDSRrvp1038xWcTU4y+Y92YWdgo5+u/rVl4Lw9SVspoi7nnHM+ZNJzca62WYJzhW9HvF+FNibYW3Za5d2zQYCjfXYn/ADSa92SyZkurlfSZLLmGmgEjQH6b11jhgUsEQABdNfDfzj5mnGP4ZbvW8lxcy8uoPVehFSRjJKospfqYt/OKZx7ifYCMKl+xcJbIuW3cG7anKrD7RIaJGp51SeE8Buti7QxAuYdb2ufJqQ2mk6ayOvlXWuI4e9h8JcDAF8LeW6hA7r2wwcHwlGdSDsQaP4HYsXsMq22W7bBlBD92DK6CMpGldOF8UzlzklJpdeCk4b9FgDMly/cexOYKEVbmcSD+0JhAfDennGeyFq4lpEzobbAAq7M0GFOZ2367eHlZLdkkRPfEwDAzSTppOUD51BjcLeA0KjbQSoJ6Abv5nSmVYnkyup2Uu2xkGKeBtISY9CB8q9pq1/E/llHy5VletmfgTcVwaY/DlWgOuqtHun/6nYj8BXL72Ca1cKOMpU6/iDzG2tXXgvHAYZD5j8RTrjXAreMtSsC4B3W/8W8PpXKxZXifGXX+D6DNhWZcodnKr9vWKiutyonF4RkYo4IZTBB5VtgcHmOtdG9Wcut0WfgGDS4veQPFsBQdO9E/EnnUGFvR58x48x8abcHAS6J0B0Hny++lvafC+zvm4mz6kcs3M+u/xqeuaKb9udMPw+JDeBFWPAjMvjVAs4vnV/7C2PanO/urqF/fPj/D9akyYW3ovjnjCNs8scYytlYFT0YQdOnUeIpi96zfQpcVXU8mEj/B8RVpxFjD45GS4gBVoGozD91lPiOVU/jXYy/hwWtt7VOmzV54PMWLj6xN8ciAX7OpbINsnL+6TJHkefr86C4j2Qu4tlNkAsg7wJiQGnTTU76eNH4e3iFIDWrn9rH6CrZ2WDK12QykASMvOToZ8NaXjU1lTY7PPH7DUH/1nLcbwG/bHetNA5gZh8RW/COIEgK2jrt1jl6iu1XVBMkCOXSN4pdxvh+ES0b14ILa6yRME6QIE5pOw1roaOLdlOweJYwVEsfqK945dZLGW57zliY6EAfSfjSnH9rMMrn9XFwjecoA9JIPypZxrtGt5dAwYCBMDTc7Eyaby0B7buwXBX8tuRu5IH8q/iatHZ+5lsPc8fktVG4IIB+woHrufrVt7NYP2tu3a2XdpMTJ931JjymkTXkbfgunY/CkL7V9ysKPDdm82PyA61aEeRS/BWcqgHl0o221KRjFfEbIZmUgEEc5OkQRp6/GuW8Q4fd4fdJtsxtsdILHToR1FdE4ljgrg9brpsTvryPVQPWtOI4MXbZUzB1Hvj8avxP4k2RVIqGC7RFwA0g8t1HqAJJo1e0l33VAblzX0J940Jc7M3FYd85AeYPyJI+lMbGDA2AHjz/PlTY/uKl+xr7a8dTcVf4QFAHxk/Gsqb2Kj7LH0X79aytB0ciwvCryNKNB8ng+emtXHs5xRw5RgAY13ifCdRQn/wCX4Yf+6o/un5CoMdxlWy3LNzOV3A1031nauTkcsmpRPoMPHFuMi24/gtnEiLijMNJGjeEHp51ULnZa7YvZApdAcwYAkxqQDAgGasGH4z3ATHuzPPeI9TQXHOKouXM2xZdeY7p+RJFJxOcfiuh+aOOS5sE4jw+61uFRgdCCAdCCDNEX8G960M4CvEMGZRr13060lbjludx8/wAKGxXFlZWCHvHQRNPjzSqiXLwm7sa4Ps3cV5Y23CgygdcxPKZjT15VdsHct2rYY2D7UjLFp5Q6eBMT0E0GnaCzIK4VyCNZuWxPjGWDUGKxVu8clrDFSDoXytr4LbUH501yYhY/5COB8bdbzC4yrKiBqGETuCNeXXbwppjO1l20pDSVIgPBbee9pqSOnhXOOL8Lu2XYZlH2hLJMHfSddaL4D2vM+zMwNJ3UnzPXxpLjKL5R2VfpzSjLX7nTcR22sgqiPJZVCus6GJ74IlZ223kGKgsdtXuK1vIxuIRBAMPqJ8JikmHw9m6QYEgaISVtkzuVXf6VLi8SU7mlsgd0KAoHSMukV5Z19ti5ejp9lixXbO0CA9m4s+93WBGm8xBrjPavtLcxd9nOiKSLajZVzaeZIiTV8HFBeQgtqQVOswSCCdelUGzwQG1P2/aMvOAVnQiOfWeY0p2Oa8gr07ukN+xWDhwzbkaeR33q38d7NWsTbDJlVxPeAGumxIPXnrQXAcEkgHujLEgwRp1FMMgQG3bLZnMozZiCZOmc778zMCo5TbnyR0liShxOcvmzFW98MUbzBy1aMBdYXLSgd3OCT/KJA8tz61WypOKcHQ+0ct5hjPzp2iZiFkjWTBgx5j861bLpHGa+TOrYjjFq1bDXLiWxpqzAfU61NwrjNq+D7F88GGIVgAd9yAJ2261yTjti3dxOGGUZ86knnlXvQfhVz7L4i7auYgaewyoygDa4ZB+IE+lDxVWA14A+3uKNvBPdB93EqQRpo1wg/WmPB+LC7ZQnRsokAPvGvON6X9urSPwq/aLQyr7SY0lSCBPjoPWq52SxjNZSQSCBlIBOp5HXrzqjB0IzFwx2PRdyB8J+pNJ8X2g1yoIHwJ8+dKO0OMW0GZjAA1iPh3dPSkWGxBd8O/71wgDoIMD5VT0JStFpv4kliev4VlZibRzcuX0FZT0iZnFH3p52eud1h0NJnWmnBzlRj1NRSVo6S7JsfjnBhSQOgNAXcaznvEnzqbEmTNBmvJUa22etdqXDv3hQrmp8PMiiMO3YHBYn2NrLirOUopAe3JAKgwZQzFbDgF1h+0xoUfu2UYE+cBB8ZqXhjfsbes9xdevdFEB5rmvJXR01iTXbEt3s1hAwi05/muGT/aAKpHHeECziLiWwQkK6jXSR1+U10l1k0muWQb7yJBUL6RXo5JeQniiuhJwPiBKmTosa89frVuwuNt3rYW5B6H8DyrmmJR8PcYD3ZgiiMJjmXVGI+nwo54eW0bDNSploxvZ17cvabMu5XnHh1pYl6L7hbkrdQMy6iGEAgg84G/4U07P8dNw5ToRy5eYrfifDpuFwNTS1Jq4zGJK1KITw0g6ExIMHxjSlfCLuKttcOIuzatjMTO8mQANhsdIrTDi5nUW/enb87VZeIdnkuW1S6xMwSUOUBvvjxoH8HT8j+fJWu0c/4XdNy8zndizH+pppzgbn7QnkKIx3ZkYP3Xzqw0MQfIx6a0sa5ktnqapbUto47TjJ2E8Jue1xhuckVo+Sj4yat/C0Dl7mp9mMp10MnY9ddaqPA4RHc9PlV94BhvZW2gZrN5Q4bmrlQGVh0zTBopUK2Le2XEUGAvAfatsPjoPnFVT9HOMtvZa2z21a1MhiqkoSSGBIJIGxjb1rO2mLmxdA2GVPMm4D9xrnOFUtiEUeH1in4nSEzjei1ducT7XKROUsYEnYaAmeZ38KZm2Ft4Aj/wDYvzW4aX9qMJkt2p3/AOTR+PMYfBn/APpaHxssPqRTb2xb6Rb79sk6DkPoKyibeoB8BWUXMVwOFXEphhF/Z+tCMlMsKvcNLZWgG/QrCiL7a1CRXjaInWakwp70VqRrXtgwwNeMO4cEMWLY6Iv+0UYo1pbh27qx0H0pha2Fcpq2diPSMZdTSlNbrEfmKbXX0PlSqykE15KjWVLtVZ75jnFIbVyBVs7S2tR61VcQVG5q+G4kc3UhlwW6RfSOvygzV/w9wMNa5vwO6TdXSF18z3TV64Y52FS+o+or9O7gxvatgGRHjRF+4MuvITQeFaa8x1vNbZW0JBjz5H6VL2UWB9o+/hpG6EN6bH5GfSqjiHmC0BRVmwGI9rhyObIfmpikuAwqOjZxMqYHjlJFU43SpkubDbtD/s/wT21tiwIQ22K8sx91T5AmR4gU47OYothLloe+imOsfn602wCA2wRt7IfDumq7gCbV6V8QfI6GmujndsqnarDn9SLdbik/94+pFU3s+obG2vAj6zXWu3GAB4fdIG3eHxDVzLsbhwcSpjWfuNUwehL0PO3I9z4fBV/GiuN24wlhuS37PwGVa17Z2gQv87/IgU04vhx+pnnlcH4XrIpvlifCG9rGwAKyq7/6g2sdT9aysbCUDntMcOYQ+NAskGj0P7OsY1C64tRZaKdKjyV4KwYrW1pNanNusRK8YdYwzgWrcbZF/wBoo+xiCw0FVW5j8ULagWrSjKIMLMQI3f7qls377oA+JCD92yJY/wBkfM1DwrtnTjl+OkWjEEIJuMtsfxsF+W59BSm/x/Cq3vm4elsNr6sB8qTNbwy8jcf+NixP9NofU1vbxZHuWgh/lW3+Ln4UahFbEynKTroB7R427c3QWLW4U6u3i06n5DzqtXfAT56/4FP+MYczNwhTvGinzIJLH1jypUATpbXN48h8dzT49CZUmZwdj7VCev1Bq8cPvRVETLauLmYs8jQcjPOrlYaAfKpfULaLfSv4tFjwmIEVmMuaUpsXiKJUs5AAknkKjor62I+zeJ2jYEj4MRUWJwDe2FsHuG6GHWNf/ForTCcOfDX3tOQSGzAiYIYBtJ8xThVnEWv5gfgP8VZVTJckuWFSRcuD3x7HySlAANwmpeAEhHXoCPrQpbvkDei7Oa9E/aE58FeXkVb/AGmuX9iE/wCoX88jXS+N3MuFufyP/tNc97B2/wDqB6fhVGNaFT6G3ahfcH8x+Nwj7qK4zjwuDuc9H/8AlQ/dS/tTc76/y/VmNA8RxE4Zx1Vv/k/xThaWkS28Zp8frXtL7V3Qa1leoYLMave862nuioLl+R41KHiOZj4Hr50ITabNbqnWBO/y/M1EBpRy4hsuUAARG0cxPxIFD3LPPkayzWiILUbggzTGxYHOoL9vWvWYW63w12RSzKJAM/sRuOpaY9K3axaQQ95SOgZrn/agC/E1vwSzgWS2GFw3cssPsyB3vSt149h0YeywyEkgZrmseOXX60h0U83XRvhbvtBGHwz3B+85yJ/bbhR6tU9zhWIRc1y5ZwyfwFVY+Tb/APdUN3tJinuXEL5Aq3CoRFEwCVjNJAOnOqy6lrN245Z3DW4YkkiS0jU15UC5SZPxL9Vtnus1wnUtyJnlsTSi9xItCoMin46/SvbizZDfuuR6ED7xQV5oY+dOQqvJJw7Dk3bY5+0T/eK6ueBBiYJWeUSvp0rl3C7OfEWknQuJ8gZPyFdcwmHkEl28Nany7aHRk4bTI7HBAvvPI8IX5maa4ZVRTkVQvPVs3qdYHmfStcHgZOrT07oMerTrTB8IOpMbDZQeuUafKl0l0enllL6mc745cJxt0sQe9biDMKbYUD4jbxFG4Fx7a2TsGX5zQPaWExt1jMEWzr4d2T9a1s4n2oUroQxUn+U0UltMox1LC0Xrh9gTeA5kj5GkRci4T0p3wtoUsdySaR8fxao88jRJaIu2R8euA2GH7yt/tNU3sNci7Pn9VpvxDG5rbQfsn6Gq12bukCRvr9RVGMXNBfaPES689B9DUY1ssP4B8yTS7HXpcT4fSj8H7h9B8jRrszwDWFOVfIfSva3wynIuvIfSspiYGxLmqW3ekifCorSaA1MqUpjAtcYZGggR12Bnr1qS9iswiBHgIoe3Z1oi3Z1FCwkyIMa8Ka60zOGWh71mfShsKhp2bADEnpA9dDQMxcE8mP1MVph7xXY/neo2bWaxR2ecixi6Pb5uimfUn8aWB1/V76k7xH9JzCgfbtvJmI+c1A9rNRcDOZHexYNsIBt8zLH76DuCiLlmKiYUVIBthPZhJxlrwJPwUmuuYQd0eJA/E1yLgd4pibUbl1HoSAa6bhcedjyGlTZfqHR+ksWFvQSeQplh8Rm3EVWrd+Ypr+thUNBQLKV22s5sUR+/bI+GagOBMvmwVWPmfqdKzj+KJxYY8hp8a94HZi9e8k/8qa+glJpaLrZvRamqpxoG4fKnF7GmCtAsBFakB0VrESLdwDfK30NLOAf6ZP55U+vW4dvKq/wh4tt5/jToATAL7ftPz4U2wo7sfxD5JSc63PjTq3t6t8lo0DIitNAjpP1rKGa/BPmfqa8rTKBLQ28qlUa1lZSwg20KntisrKxhR7JjULV7WUA0jrQ7VlZRIUzwV6lZWUTMQPfoc1lZWo8yfgo/6q1/OK6HYG9ZWVNl7Q6HQ2wY+6p8ftWVlCgWUfjv+svr9RRfAP8AXueSf+VZWUxm+Bld941Hd2FZWUaFCvHbN5VVOH/6beZ+lZWUyHYMugMf6h9abD8ayso0Yxfc95vM/U1lZWVpp//Z"/>
          <p:cNvSpPr>
            <a:spLocks noChangeAspect="1" noChangeArrowheads="1"/>
          </p:cNvSpPr>
          <p:nvPr/>
        </p:nvSpPr>
        <p:spPr bwMode="auto">
          <a:xfrm>
            <a:off x="762000" y="4651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58384" name="AutoShape 22" descr="data:image/jpeg;base64,/9j/4AAQSkZJRgABAQAAAQABAAD/2wCEAAkGBhQSERUSEhIVFBQVFRUUFRAQDxQUFBQVFBQVFBUVFBQXHCYeFxkjGRQUHy8gJCcpLCwsFR4xNTAqNSYrLCkBCQoKDgwOGg8PFykcHBwsKSkpKSkpKSksKSkpKSwpKSkpKSksKSkpKSkpKSkpKSwpKSwpLCwpKSksKSwsLCwpLP/AABEIAL0BCwMBIgACEQEDEQH/xAAcAAACAwEBAQEAAAAAAAAAAAADBAIFBgcBAAj/xAA9EAACAQIEBAQDBgMHBQEAAAABAgADEQQSITEFQVFhBiJxgRORsQcyocHR8CNCUhQzYpKi4fEVY3JzgzT/xAAaAQADAQEBAQAAAAAAAAAAAAACAwQBAAUG/8QAIxEAAgICAgICAwEAAAAAAAAAAAECEQMhEjEEQSJREzJxQv/aAAwDAQACEQMRAD8A1yCNUxAUxGqSz5mR6ozQSPUki1BY9TESxcgqrJ2nyiemahVkLSDsBqZ5isQEUsxsBOfcd8bMxZV8qai43MJKxkI2aPi/i2lRB1zMP5V39+kyuI+0xhoKa+95jsbxG5vf3ldWxN+XvKYYvsNpI3tD7SmB86DfYafIzR8H8VUcT5UPn3NM6NbqBzE4pXxN/aL0eJOjBlYqym4ZTYg+sb+BNaB5UfogmL1VmX8GeMhiqeSoyiupsRt8QcmA69R+s0rVZO4uLphp2LOIB0jTQLrCOFmSL1FjrLF6iQ0wRGqsTqJLGokWqLGJmCDiAdI6yQLpDTMoSZZArGnSBZYVnACsgRDESJE2zhdhBMIywgWE1GACJAiFYSBE0wERIkQhkTNOAsJCEaDnGHZaQjlJYrTjdGeTIoHaAjlIROkY5RMUxUgwnpngnxM1CzIeNuIlcqA8rkDqdBObcQqb/TrNd4rxubEOR/Kco9gB+sx9fzMb8zYeg3MfjRUtRSKfEA7z3DXcEXFxrYjUganLG8XhgBcXbMcqqB94+3vLjgXgCs7Co/kXfKBr2vfaU80lsW1sxbUSzkJqOtoHFYcqddfQaTsS+FKFFdEFzqSdf2JnuO8KT+mdHyFfR347OZNWym6kgjYgm4PUHlN9wD7T3ChcQoYAWzrcPp15MflMdxjAZTcDQ8+nrKhSRqJXxjkQh3Fn6IwnEEqrmpsGBF9DyO0KxnCOEeIauHYMh29bHsRznQuDfaCKgU1UChmy51Y2B7qdbSWeFx6GqaZsjIMsj/aF3zD5ifFwed/xiQwNRIpWSOuYq4ho4UdIF0jbQTiGgRJ0i9RY88WqrDRwoRPIRlgmhHAngWhmME8JGAjIEQhkSZpgFpAwjQZmmAjIGEMhaccdmpRylE6YjdMzyZDmNJHaMQpmOUWimAxi8iWnsg50nAUct8bqErOedwbe0x+I4gWOu1tbc+02/wBo2H8/xOVwh9cuYfhOeVNydrbSzGtD2zpHgDh9NqxqsAVpooW+2dgMxA7AETb4+otvKJzTwBxjymnrfkeR3/WbPHcXo0aeatVCjpe5J7Dcxck7oFrdg8Q9/wB6TKeJuLJSW7W10UcyewkqvjalVayI4HJmAUn2vKTxrw6pUanUP3WUWb1hQhTqQf8ADM1cU1Q+ewB2W31lRiUCZkOx8ynp2mhw/BQvmZrmVHHKV/aXY5LlS6FTWrKRWtpyjuDqW2iDHWfCoRrLXG0Sp0bDD4/yjX5GP4TiJGzEHsZkMHiyBt7jWXnCz8SoiA/eIEgyQ4lUJJmuwHFaumpPqLy3XGG2olhhOCoihUGg59e5hn4T2vJHMY6Kr+0A858WjNTgvewG5JsBMbxTxDSViqM7f40OUX947HcgJUjR1O0A0z2F8TN1FRe5AYSypcdpNzt1vy9o2mjBthAVFjIIIuNR1Gog2SacIsINhGaqwBE0wC0gYUwZEJGAiJAiFMiwmmC7SFoZlg7TTjsqRmnFEMaQzyGODpGqTRWnDo0WwGN5pCq0iHg6r8phhjPtHpD4Qa+txcddwD+JHvOV4pwMwGt7fKdux3DUqBviXcsCAqXsB+vczkfinw5Uw7sdct7g6bfkZXgkumG1rQDw5xT4Vax/mI30sdpf8Q4JWqOXy5u7MdPSYfEYtqhNT+YWLEdb2zTc+HvGeamBUtmGh79DG5INfJBQl6PfC3ht1xHxKwvl1C8vS01GLoiorUiLg3t2J6SuocaBJ6201iWP4y1OnmR0udSHBPytENuTGUZ3il6DFG25X595l+J1NN7+8Y43xWriWL32NgB1PSUddHG89DDjqr7J8k7FGbWTJtAvJ06nKX0SWM025g5T1H5xzDY9gd8rDYjrK6gbNbkYerTvpzGx6wXFPs5SaN94f+0V0Ip1jcbZz+c3NbxvSWlnuGNtBmGvvOF0KlxrvLHBq7eVLk8lW5J9BIcvjRu+iiGR1TLvj/iutiGYfEqLSa38E1cy6dbAX1lA5/d43j8I9Ilan3xuMwbL2NtjK2pV/dhGQSrQMgVarIfHPIyDHvI3j6F2WnDePVaIIVjY8jt7dJueFccSuun3gBmHMH9JzEPLThGO+HUDjS2/cHSBOGrCjKjormLMs9w9cMoI5iEZZMOFWWDIjDLBMsJHASJEiEIkSIRgEiDIhiIMiagTrlOOJEqRjVJp5Mhwyhk1aDBkleACHLT1U6zzDjnBBGBLMbk7KNlHQd+pg0ckV3FqzoCVIW/Mg5fcjWc947h3cMXxCMd8qqSP8xP5TceKWHwszVAAP5L2v+s5fxCmcrMKnUhShAt03jsa2PS1ZjazlWZb9QbSWHxmU3i1a5JPO94OexxTRHdM0+D4vzB+cX4hxEuQu19JVYakW0U6yeIwrj7w1HSJWOKYzm2i+q4AU6f8Mre2rnU37dJS4wJk0OvO/WRp8TIUg6+srKz5oePG72ZOafQrVksMl2t1nvwiYzhcL5h6j6y20StewATX0jrA2BnmLw2Wow94zTo/w/T6TqFtgFXW/XedI+y/hakVKpFzcID0Frn6ic8VdZ0bwDjmpUKxVM2VlYqTbQixseukg8pvjorw9gftC8IMq/GpHy7lL7dSOt5zGoSptczu1Xj9HEU7oST/ADI66j1HMTC+IPD9GoCwXI1yxZRF+Pm4/GQyeNvaME1W8Hmnj6EjoZG89GiUkTJ0qltYLNJoZrNNpwniBVVJvlIGnT0mko1AwuDcTD8P4gVRQRfTe8usBxLL5h906Fb7HtIZRooi7L90gHWFoYgOLg/rJOsBGijLBsIwywbCGjBciRywrLIwgTqKGHpNFVhqbTy2OHA0+pm5t1gFbSEwn3r9IDMLZQFW3SVPFuLhENiAepNon4r46aNEhfvnQdu85/iMXWxAPm2HO+p6ToxsZCF7JcRxNTFVMlIEkAtmsSbDc+kzPFMy5lzXta/795svDoNGhWxBG4UXNvu639r2mDxVZmLEn7xJJ9Te0qxLf8Nm/RTssCV1jLjW08rUMpA521l6ZI0XnhLhnxX0W+W9z76ToOI8KUnp9GttyPr0mT8HkrTzA21/d5ssE+fX4liN0/e88/LJuTLFjaimYTjvgw0zcLdeq/mJQNwoch8512pVGx19ZT8Q4RSfWwB7Qo5pLVg8IvtHO14YIejw4chrLvFYFVNhrCYKgMyW3LD2F9fzjY5GwZQSRmuNUfOp6r9JKgn8P2j3iNPPp/U4/wBRgaCfwz6T1VtWeU9OhLCUQXAJtqBc7DUaztfBMHQo0RSQAqT52Njnbnr0nEqTazf+CcamQls2dSRdj5T0t3Anm+XF1ZdgrotqHh34TPkcClrZWuSNeRme43QJVkB30v2mj4hxOw3mZxeKvJI3dllaOd/9PqNUKqhJ1NgL2A5+kFicK1M2dSD3mqWllFRtbM1tOgP6mVHG3GQLzvcDoNjPUhmcpJURSxJKylhEgrwlPeUMQi8wFUfC16kfnGsJV3HIypwlS+Yeh/KM0a1jJ5IYmXWHxpRtNOn6S+wuPD9j0mULZh33HrPcDi2Jve0TKNDouzYsIFxAYDG5vK2/XrGnEE5gGEhCsIK0IE6PmhabxQNCo885ocOFo3RGVbmI4drsBD8Rr5UMVL6OMP4wx/xKtuSyqTFhLAf039ySf0kOL17sxlDWxpFjztaPhC0UqXBFnjuOl6fwtgt7AbEEk6/OZ+q159VrXg0a5tKoQ4k0pWwdOgTcw5wOhO5hqNHXTtLWhQ0mSyUHjxWH4CCiW95cU8WynMpII2YHUSpQZZP+0SVu3ZfFJKjQUfEN2/jAHv8ADH421mgw+Fo1kzKiN2DEj8NpzqpiO8XpY+rh3+JSdlBO6nYnkRtaNjvsly463E6Zi+H4VlKthlT/ABIWUj8Zha6LTxDZL5VJC662t1lhhfHTstqwDabgAflKXHcSBJYC3O3aNSol7KjFefMf+7UH4g/nJKlkPpIUWvTHX4jE+4WGxByoT2M9aH6o86f7MoaLeaarwkFanUudRU1XbcCxBG2xmRwnXtGcDimQM6NY3+fqJPmx840h+KfGVm6x+JzSmxNS0zj+KqnMA/ORbxBm+8LdwbyNePNFn5ossa2M1ta/aVWLolzc/wDAGwj+HZXFwQYT+zX0AhRlwZjXJGcbBmEpYQ/neX68HZv5TbmSNBF+J2Rci78zKFlcieUEiswpsbx6pYi4iSSaPCAGqNW08qVirX7yG47zyo+99jb2g1YSdF3w/Gg2H7E0tN7gTAYSrla19ptOG1syCJcaY67GHgoRpCcCzbo8KHiVOpC/EkEtFEVbodwte1S3YwHHcb5CL6wOHrWcHsZXcaxF7yftjpQSlRluJN5WPYzMtUuJouLGyN6H6TMUmvPQwrQjK9nl4xw8jOAecC62Mgbg3HrHNWqFJ07NDTpAaQqVMp6iL4etnUMPcSbNpJGvs9BPVobZr6iAdoOjVtvtGHQW7Qaphp2KNUEimIynTW+4OxEhXpkRe8YlYtyoeNNbZk25p0iNbFXuslTqlTcfLrAV7E3EZHvYmaXaGKX93/8AQ/QSXGGtSb0tIUT5KfeoZDxI/lt1YfgJ6sf1R48tyZVYNfIzdLfWebUSepk10w792AkG/uF9z+M40piZJpCEecMR9SrFTcG07d4e8PJTwVPEYgrTL01c9bNqNTtcEaDrOIKtzOz49n/6bldi3np01vyRAtl/0yXyEnQ3G2rKbxRxpbhKIsuUEEjrztzMxOJS5JJv1J5y247U/jEdAqj2RZVO2kyCo5uxcCRJsZB3s0k5jQAxq21E8rVAy6ekATpCEeT8ZxxLLlyn2mi4Bjx9w+x/KUFbUDsfqLxmkumZdCNfW2touQ2L0bQmeXi2DxWdFYcx+POEzRaNZq6dSfGvqPnAVH8sB8bzHtYTzcn0ejgjqxjEYqwuOWvtK3F40ORDYh9/SUD4jUg7iDBWFl1sBxip5W9DM3QlxxSv5T+95U0Byl2JVEhybY1lvBPSh/hz0oYdg0QwFfI3Y7/rLt6dxpsZULS7S7wmGdaYLIwU/dYqQD6ROX7H4Zf5YgxtpDUcRaSxdOIlrQUuSGXxY8xBEQrJYzwYi0kMV7wlFo1yTBrBPGsy77ROpuYcewJdDiDSgOrE/Nol4hqXcD1P0jt/NSH9IB9zKnjDXrEDlpPTWkeO3ciddQuF13LX/KLY7y0wvRQPeTxNTOadJdQti3z1gOKVN5pnsqhCQcnOYxE6A8w9R9Z2nin/AOEf+2/4N/tOLUzYzsVapmwDkf1I3pfIfzMmz9odAxvHcODVcjqLf5RKGpNFxnV/LsUpm/c01v8AjeZ3FIb8vS8yJjEqp1kgYKqpvPKdQg2MdVoAMZ6zXsPYQDvf05CSRra8+U2jrG2bysR/Uo/KP4NdIlhkvZfcy2RZPkfodBexvw/UOV1P8rfX/iWmaVPD3HxKoGxIPvbX6x7NOoxmrZtPeVQxV3b1vGatW0pKdS1UgzzJrZ6mJ1EtKlTT1mf4uSr36y5qv9IjxjDZqZI5azMbqQWVco6M7iq159hk1gQusdw1PS8uekecthwkf4bwx67hKaknckDYdTAYekTy35TpPgvgZo0yzizPbQ8lG1/mYic6QdAOA+DUpWeoA78gdVXvbYmWvGuGirSZbajVT3G0twkiVkrk27ORyPFUSLg8uUqcRStN54x4WFcVV2fRvUc/eZKuojoSKH8lZRu0F8WN4nD9JXVJXHYh6GVxMItUHTrK0tD4M3cet/lGRhsCU6Ralv4o7afKU/EHtUZvxjlOsTUJ9pU8QrlmsOthLTzkOcFT79Q+g9IlxFtvnLagoWjb2lHj6l2t0mmrsVk7yNp6ZgxEgZ1LwniVq4NqZN2ekQL8npnTSctWaHwlxv4FTKfusRbs36HaJyxtBxdFxxLFBguliFykdCun0tM3jNTeaXxFhgS2XcEMDyIPL8RMwzHW417xcDZCbnrAuevtD1lgbcjHxAZDPJ0luRBbGXPDaNhnI05frOnLirOguTGcLRCC7bw6OTrF6mZ210UfMxymRpIn9lSPMJUsT1JJ+X/MdXHLzIB6EynNXze7fWMk31tf2jRJs3TMLSnxCFamo1lys8xmFzr3GxkUkXRlWitonM0cq1AFN+kr6blAfxilfEM2+g6RKhbHvJSK58J5yBtePfD00E9p0ydppPDXAmeor1BZVIIDbsRr8o6UtElGp4DwBKNNLqC9gSSNmIube8v0ioeMU2kjdnBhPCJ8DPi0GzBDinDxWpsjcxv0PIic6x3DWotlqLbo26n0/SdQYyv4jgFqKVdQyncEfvXvDiw4TcTmOICsLED1AtKbFcPJ2U26xni1M06joL2ViBc9DFafESNG+csgmtoKUoy7KyvhSIXhq2LMeSmPVqwYbxGvWsn/AJfQSvE23skzJJaFnxOUHqYrQGubptPm1956h1CiVEiVDfxGyE8r/wC8qibkk+stMecqhPnKwCcFFECJ7PTIzTQiLCKJFRpJ094thI02Ex/xaKhjdk8jdSp+6fqPYSvrAHytuCReLYGrlbsfKfQ/72PtGsWPNrz+o0P5H3iq2ExCrQgTRhze9hqegj1HglQjM9lHff5QroGisphQbsI1SxA5A26cozicIqoSBcDdjv6xEYgcvwgv5DY6Gmrk7mwkVxXS/cmJPUhA2gHe5mKB0pDJfzHtpCriiBaKu256xN8drD42L5UdTVowhiStGaRnnstJvgkbUj5G09o8Hpf0X9STCosOpi2aM4TCoBYIot0USxo2ESw5jaGKZw6jw1N4ohk1aLOLBak+zxVHks06gaCNUkGa8Hmnl4Rhz37QOHLSqCqD/eXuttittb97iYirVBnUPtBoA0UJ3DkA9mGv0E5hiKIluF2gJNgAxJAB3+kjiTc9hoPQRnDYcZC3MnL6DnE8adco9JfBUTTdgL8/YfmY1wnD3bMdh9Ymw19NBLmkuSlcdLxqFMq+IVM1Qnpp8opeFfY/OAEwNHhnqie2kkWa2bQQDSe0xrPpKmIphIIsvsDws4imal7BCofrmKm2nQhd+0oBHOG496TAqxFyuZQdGsbgMOcBhmgoYEU/up7kbxTF1GY3Yk9tgPaazGrcBuoB/CZrGLrI+bbKFBJCgAZSp2YEGZSrdSVJ2JHympWUHGUtWbvY/MSvx3tonzr2K02jlLrE6O8cvpHzFRPMTW8sT+HCVzcyIM1aRnZ//9k="/>
          <p:cNvSpPr>
            <a:spLocks noChangeAspect="1" noChangeArrowheads="1"/>
          </p:cNvSpPr>
          <p:nvPr/>
        </p:nvSpPr>
        <p:spPr bwMode="auto">
          <a:xfrm>
            <a:off x="914400" y="6175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58385" name="AutoShape 19" descr="data:image/jpeg;base64,/9j/4AAQSkZJRgABAQAAAQABAAD/2wCEAAkGBhQSERUUExQWFRUVGRcaFhgYFxgaGBoaFxgYGBgXFxocHSYfFx4kGhgXHy8gJCcpLCwsFx8xNTAqNSYrLCkBCQoKDgwOGg8PGiwkHyQsLDAsLCwsLCwsLCwsLCwsLCwsKSwsLCwsKSwsLCwsLCwsLCwsLCwsLCwsLCwsLCwsLP/AABEIAP0AxwMBIgACEQEDEQH/xAAbAAACAwEBAQAAAAAAAAAAAAAEBQIDBgABB//EAEQQAAECAwYDBQUGBQMBCQAAAAECEQADIQQFEjFBUSJhcQYTMoGRQqGxwfAUUmKC0eEVIzNy8QdjklMkNENzg5OisrP/xAAaAQADAQEBAQAAAAAAAAAAAAACAwQBAAUG/8QALREAAgICAgEDAwMDBQAAAAAAAAECEQMhEjEEIkFREzJhFHHBBTOBI0KRobH/2gAMAwEAAhEDEQA/APkhEehFaxNCniQlmGWCWWazYnYOEhzv5COmSwS4DZUiaFYQ4JxOzct/2ikzDGaMtnvdF+cQCSNPdHomHcxbPnimElmS4/EBU+sY6NPJZJGRLbCD7hUrv5agksCfgR84VCcXNTXNiY03ZNCXUQVOBQPw8z1jcUeU4x/ImbpM1dntuFOFQKkKNQ+R0UnY/GIz7KUke0g1Soaj5HcQIX0gy7LaUEpU5QtsQ2P3hz/SPZ8pcYuUSTFtpMlKlMXGcETbHjTjR+dO3Mcoun2RiG4grwkawwl2YIqkV+qR8rcm3zPdjFKPpE1nkjwlgN9jvDSxWUkMzF6clbjkY9NiSSVIH9yduYENrpAoM9juNusPw497ByT1oE/hJCgrBma/OArZcCu7WEpJLpI2MatRrHhHODuCYhuVGbvW5lLMsJSSEoILe4QHN7OLZCcJZCT6mvxjYKBfOIqEN+ul7C3BswNvu9SEhABc1I32jF35Ze5WUiqlcROieUfV74RxFvEQw5DUxgr+saEpKzkMt1Hfo/rFGSXPEkLh6ZMySpDJxGg05mBsRgqfMWTXZ20HXnF1z3PNtUwhNEp8a/ZSPmeUQuNuooZfyV3dZ1TFBKA5PoOZ2hhb5qEDu0cRHjXoTsnlz1j287YiSnubPl7cyjqOoEKlTqQE4qOkNg/kgFVjo8lZx0LZxyU7Vj3WLUS2ziExGzh8/wBorbBopJrEuFo8XKaPAmOOKzEVJixSWjzSOOKQWg66rxMtYIOZqNCIEaPEoH+M/KNhp6Ar5PptnlImJxS1OdA4r058orly3NC5EK+yUlUwEJViQKkjxA7KGnXKNObMF1JZZPj0VsFtkecb5GecqjNg48SW49BVzWhlBJbCXcahtUw1nyyhjmk5HQ8jzhTKsxcA8M3IK0P0NYYXbOKAZc0Ygc3y5EREk+n/AMlnXRIIriBYZdH0PLnDOwB1bbj5iBvseBWbpVkdG2VBVhl8XT1H6iKcehc3YZhrEgiPWrHEwg45SKxFQiw76RWYxujqE97JD18Oo1VsOkYu+rCZqqsAPRI0HMtppG0vdOI7N9U3MJrPdKrQpgcCEniNC3LYq+EejBpw2TSTUjE2Psou0zVS5bplo/qTDkBm3NR2+US7Q3zLlyRZbLwyk+NeqzqAcyHzOsaDtVf6USjZrNwoBIWse0dQDq5zVGGtNmw+Oqvu7bYvkPWFtUtGvbFyOeUTpEhZlH57Ac4qnNRq8/OJJRHRZZKAesdHlnrHQsKy8gxZaGDbt8Y5KXfeLbxkYZgbYRS3umalptC9qc4ihMX1c6VMepQBBoWylSd4h3cXkR40FRgOZTc4kmUCcwnrl6gUiahWh+UW2axTVrCUy8b7ZVpUjKOS2YzWdgrqmInGYzDCf5iFJWD+EsT743osiVBqJPIcJ8tIy/Zq40SFA4loXmoey/Ihj6vG9sVlBqQDlXfrC5JSf4Di3EVS7EMOFaSRVtxzQflFos7AOSpOh1H1tD7uEt4Y7uE/dEDyh8m2xXZQwY1SfTqNukHSZOEj3GLU2dIyDRYkNB84LoFpsrMZT/UG8FIky5MteFU9TKYsRLGdRk6iB5GNJbLamXQ1ObR887boVaJgmoxHCkBKdsJJLbuYT9ObVpDsbipLkdc15rs05CZc5RlLLKRMCjQN3hS/QVj6OoR8y7Ey0zrQVTphSmVLxDEGJVjSWBamXPlH1IIepOj+RyjWpOKYeZx5UgKbZMZ5an9IBvBPBgQMMsUYZq5Q3mh6aRSqyDn9bQ2MlWyVpnzmddCkqLNjFX9iWNg9Crmcoz9tugI4lO2YGSl1zGoHM1MfYjdSCGIpm3Pc7xSbklO5S531hry4xXCR8QtFinKopGAZhA8Tbq+6OZziqTd61hKZaFLUxfCCQK6nKPrt93LIlpCu7CiXLKxKc7kCqvOMNf0y0KDMtEoOyeGSgbMkcR8zGTxKSUkFHI43FmWnWTulMpSQrVIIUR1ag6PHkQlyXNfdWOiRxDsKQ4LwfeyDjSdGHkdoDCKA7/KDrSplgHUD5w+afaHLUaFykOpQ2MVlMEBnPMxalEvVz0LfIwyEdCpMXlJjlKfSGslVnHjlrUOUxvlBsifYNbPNf/zCRB8PyBf4IXHdaJmYhtY+z6ETMWJWb0H71gy4bRZHZEhY/O8PVTpDsZCjzf8AeI6p6kUXraLLtOIEGYgn8XwqI0l1yCAXSMtDSEVjtNnGUg+r/ONDds5CgcKCgAZGkOSfHoTKVsICDHoTFyCNo8XaJaKqISNyQPjESSvsaVEQLbrYmWK56D6yiV8XxLlIBdOJXgDgYub5NGR+1LVMC1KdJJB5HbpFWDBy2+gZyottVpJUSakg+ZpAaZQBGyTTy+j6x5eVqAWAmpG2pLfpBMuUCGcZV6NUnyf1i+vYSLmCJIJ8SwFkasnwjzUfjtGn7NrPd4SQwqN+Ln5e+MvMmiZjWeFFAD/to1HWoHNUHXFfwEwBSVB3dgSAnQeQaFzjcaCRtUpj0iOkEKGbZH1iapY3jzVtDSo0itoKwDeIGUPvQPF2bYh7SzAEIdUxOY/lh1H9I+ZX8JRU5RMWf92YaeQj65etjlqw455lAAsykpd93EZ68OzdhmDjt7DbvpVY9KMk8dfwSOL5WfJ+8rRCB0H6x0fQZnYy6xX7c3/qy/0joRwkMtGECeFPJXxiVrU870+ETsC04gM3PwMUAFUwnmW+Uc3too/2plSU1PUxGauCLRIwzFCrgkF831eKJst2pDVpCSoRdLFWitMtni+75KjNRhckkD/MY+jka+4JSpSTwCu7v6w4lTph8SkIB6fuYpTIoAanUxbMlJSA5bkM4GGKgnKxpYZhf+so8kJJPqzCNLdSAxLqNPaNYytgc+CWVDdSi3uYRp7utARRakOfZQzDqYon9lCfcZITC+9LjTaMImFWBLkpSopCnDDERpDBE9DOTSONoQzvTdvhHmfRn3RQsiXTM5buxElaWJmFKQcEsr4ElhUUB0bOEqOBJSoNqPrr8Y+gownIwJ/AZZmiYdDibTEdfm28V4XLGnyQEpc/cwxu9UqeCsEqSlOECgGJLn0yrTOCrQjFQgVFaM45nMCGNuXimrUc3IctQAkDLOkZTtLe5S0qW7qcrOrZV2cxWm+KsD30UotqJ9rRZ3Al1SCMlLAIQOSUn1qdouXZ1yiFCV3ikqUVoJIJSkHEyhVLZgj3wouOystM5icK3AFP6ZBPTJo3l7WPAROUCULSrKv9QeEtlqHhL7pvsZdbobXDecu0SETZSnSQ1cwRQpVsRSGEC3ZdqbPIloSEoSAKJDBzUv5nOL1LAzOUQPFK9INzj7EjFesQNslgOVUGZ0iv+JyXbHo4Fajcbxywz7oHnH5Ffafu+ALWhNC2OXjHuyjE33diVgYZtnVn4XQfJ41naG0mc32fu52AHHLVRZ/tGbiMHek6Ss1xSVgMy3KX10xJ849C6xpMQlbbEduu9YL4X2Ygj3R0cZCnGvNJcR0RNKyhFdlcKS4Ovzi82XCQp8/8wROmJwpA8QUfQj9Yh31ADo8NnScv2Rqvil+QuZYwqYpRriJPrWC7JcaVKrlAS7bhLem8H2G8tMjFMasXSaoOX2UllBahwkA/i0Jq0XXdc6JTNkB/kv1ilF6qAw5hya848NuOFnrrSD4oymtB32lAWQVAepgjvkjJLn8X6QgXvFotykgbAN9bx1GuLocLtcw0UeH0A6COlXolA4an3DyhDMtilbiKJk06ZRlP2AaNhLt5NVKxHrwj9ekMJd5kgFSqb/JI0jDWS34BUPsNzz5Q4uATLQs4zwjMjJI2HONMZubrnlQKgyUjM/vrDKVacZcZA0HzMZy0WklSZaKITkK1bVUNLrViUGyHq/3j8hASjptgoWXzZVCcpJ8JdQO7nIc8x5RirdIKVmUlBHeLKyrPEBUOo6DY5R9J7RLqjcBR9f8AEYS3jvFqQ9EkKw7pPteRoeojccnKCYfTBggJliWkivCT/ea15kx9UloYAUoAPQNHzyVZQkCmqfiI+jgQjyVtBxYOqeEviqkmvKFV6oUnI8OaTn5EwVbp+AsQ6V0O+WnPXyhAbxMhakLOOSuvkfaTtzh8FUU0KfYuve0kJ7yUQhY8aSHSoa0jJ2m/GoHwO5Q5dCt0HMco0PamSpCRMll0ZpXmBshez6GMha50ucMSQELA4k0odxuDFCYiStgl4XoZywVrKZiPBODgnbE3xhjbb6E1KE2gBStJqWxjLxEeIQgnghVfI7xJRBAbziLJfKyrHXFoZzrtKSlSSFJILKTrHRVIOFi+jR0SPfRSkVFJC6wwkXZxpxLAC8zm2uTwLaFuoGOnFlH69IY1bd/gnlkqPpHMzs5LWlcxM5OIPhTniCRmDoS2VYUS0lLHTSJSbQpIoaaa+m0FWBIUQgnxkAdT+7Qzn70Jjka7CpSqB4tQqH6uzAZMsHBNSAFP8VDRxWM1PUEuCwY18qRRGV9lEJxkrRcqaMo5QfKrekI517KxsAMIOusWC/1IIISG1B1jeVdi5ZIvoahEQwHaF8ntIrE8xIKT92jdIMkdppamEyUwokmWWVn4iDTzglJAOaCrLduNySyRmYbovxIHdyU4UBgD7SjqRuTlC21XmiYMMpwgabnUnYRWg4a0xHX7o5c4JNHdo1NlvDEyUB1EsTufug7bnrGnudACkgGn/wBiM1dBkIxlxysFMlkV/wBtHyJja3OviSSOJVB+FAy9THZF6QV2U9oT/MPJI+cYe9VFCpUwZsQeY1Bjb9oP6p/tHwjJXlIeURqkuOhH6wGL+2hr+4NuwCYqWBkVJ9M43pVGC7EoKpst9MR9A3zjWXbaDMmT1PSXMMpI04AkqJGpKlN0A5xJ5EvUkHFaKbxmJJUiZ4F+1qlWhHnGKtlvEpa5U32SxfNJOS07oVR9o1190UcVUKo+xzjAXpaFTSpKm76W4QdFozwnemUWRVRQjtg6+0ps0whQxyzwqQfCU/WRjN9ormEs/aLOrHZ1lwdZZPsL2bQx7a5yVpKFflJ9n8J5QDYLxXZ1KSRiQqi0Kqkjp845NNbBl2Ud9iSBqD7vrSL5eUeWyzJSQqX4D54SdCdesdPWyArSgducJyJIZC3svRPpkdfdHRFK2lpPMx0KilQc5SQZhBHOjRbe6WmFsmT70iITZRSGIIPxEW3iwmk6EJ8qRz02JfSBEppX3xchJbJ4gljQRVbJzJCQXq6uW3WM7Z1DOTeUyQ5SpQJZ6nTw5nQZQot96qmkgjP38zEk2knM9B8opnpBNA0OjFXYNtaXuU0cV+ME4UhJo5O+nMMc+sD4Y9oBBMyiaUpYu4Iy1frsIhNSwrEJN5BK3wImYcxMBIPoQw98Or0scvuZVpkrBBCEzpbHgmEZgl3Sog51B3cQu1Y94pKPIq7N25EkkqTiB0OUPpCclNn4RoT+kYwni4S2/LpyjSWPtAUJ7pTEqQJaFD2cRenNzDVIQnRq7mUASTUCqj99WiegjaXIeJJJcqJ/c9BlGJueRXCSyUOD0GfmT7zG1uA4lhZ0okaDkOQHvMOnuAa7K+0SmnflT84yt4W1EtK1PiQfEQQ6SXZIq1f1jZdqLYpMv+UTicpwhAIWSksguCSNwN4xN4/6cWlNimKSU4wAsyJeIks5KaskkAlmGbtEUMz4qKLFiXcn2AXZ2kUkKEsYFYOCoxKGZApQ5HzpDvsFbpgnlBXjEzHMmipCVEZEnNQZDkffarRnrj7SXSiUBPsazPymFypyMyHUMFdGpD7/AE8UZ1rmT5KFos4QtBKi+IkgoSD7RSEuS/xhU9vY5pKLVGnvmaApSF0RMoD91Wio+YX2hWMh2Wg03ppz3j6J2oUVYknR1J5jUfW0fNL4tCluR/UQBUagZHqItv0EMe7EV5WnvOLX2xz+9CmfuYPtbklTYSRUPTmfOKbKgEgK6wKkgfudELNbsEuoBSVEHpnB1qkNZUFCnSVON6HKAbTICZeEZBbhzoRlDIS/+zpCeRHPi/eJcsuv3KsMHcl+Cic3dpakewTapDBJIop2A5UjyDhtAT0w+7AFqUVIxpSnwvVzQMMzA98DCtAydCTWJWW0lB4diMtD8IItkmZORiU6ykhsiUg5vq1R6Q61X5Jktgwk4COJKnD0JIHnrACkhSicw+v1SDBYmSdD0oW3gJEzaAhT2jWiaZcXWOz4yzgAZn3sH1ioGkWpVRjm/wCnyjMrcY6GYYKc9jad2VCrKqfKmYlyi8yWWBwE+JG5TmeTxmFytY39zXl3UxC0pDGq8aXKhi4jsMgfKMvfNm762z0WcoXL7xRCxSWlK+JIyDM5SwGhgMOTlF8h/k+PwacfcyJWAo55kfGN52ItUz7NOkqIEuZLUEvhYkJV3bk5cQaunuTq7GMT/Nxa0SQBrRzXzhqOypnyUCyrxqQCVSlkJUrJiklTGoObcoVyUnSK2nCFtdozBNHi+wqwrStnwKCgN8JBaKZ0pUpZRMQuWtPiSsEEdQYkFMaftFCZ5HE+k2C294ErQADMcrS74Tm1dA8bq4i607JYDqfomPk/ZCfx8m31oH+MfUrhW8xKcmqdq6/KHwm3B2Y3TSNUqOs2Z6R4pQ3HrHSFVzGWkedTTKrTAJ13SlKxLlSlqOqpaCfVni80pkAKABgOQGkS7wbiIrmjcRiUjm0ZTtOCeAFlDiQdx7SfraPl1vm4ZlMwX8jpH1DtHKxPVpkolSeY1j53eNk7wlTgE8otnSiLxySexLabC5dOSg4GflFVnsmGru7M+mrQ3s12ke07Oz/GBk2ZWBJ0pro2ZhLcW+x8VFbAlSQZeQLrPwTBapDSEMGGJQA9IqWeCmWM+5KXhgA9lHJSj5P/AJhMuv8AJVGrb/AJaA6JY1GL3l46KZpoK7x0MTa6ENJhElYCsJaLkTSl+7JBJrVqQvYPBUqYwPNobLWyJBMwBbgvXX5xn5MsbGjisamyWJcxilGJwcNQAcIqz5mEd5pCVOHDt59PfA4m06aDlVFKDVoZWGx41UZ2cvkBz18oSqmtWNHdjd2Vj2qfKOzuo2P8SNzNHeXZ4qsE6bLUZxKApg74QpOPAPaZKV0aEN2SAiSkjNQxKPNQce5hGquXtUZE82YJBRJATiH/AFMOJYO/EW8jGctlsAWvJ0sW68Pxb1iW3xUfku4etyfsCW2dmhNSM+rRVdailKS7LJKn1cEs3QCFsiecRO5J9STHsy3BIS/slxTnUfGHyxVFUYp29jntnazarNLtEwDvpK+4mqAbGhaVLlKPMKSsfmjGPvG+umVLnpmWWYWl2wJ7uZ/05yHMpR5EnCesYObZ1IKkKBCkKKVg6KSWI9aQWKTqjz/Jjxna6Zo+zE9map9fPpH0SwXhglM/EuhJ0SKn1NPKPl3Zy0BCwFFIBIcqJAbmQ5jfzMGJI7wM1BiBzoK7QLzfRk072AvHeVXFo0U69wjG3sy2/Mofv7oO7M2/FaAHp3I9XD+4xjLTOSQxmJ4iK8Om4eGnYu0j7UGL8GH3pgv1Cy6iJeGeJ+oJtF7niUdJxFNgYutNvPeWhD0DlNdHBaM5al1WHzWss/wgi0B5iVP4kpf0aGPMktk3J30H3tbiuXJnpzrLmdU5E9RCCbKwmgoS8HWPFhUggsqu9RlFYs56t1f4RPkmpxTT1/I5Qyp/aLZ0rEqnPlA38OKkhKlUZmSlveQ8N5iQ7A/lJrEJlkW9AG1q0KnOGLt7GY8WbLqK0IJ12gICM+MlnYsQz+6LV2PDLEtJDsSdqmoG8Nxd5diD1SxHyiX8MejeeTc4X+qTVX72Xx8ecZW1qqMkbuq4GW/yEdGyl3cwaivSOhy8/wDYU/Dl8mITLJMTn8IJ2H0YPRZgip6wuvkpVkXI0B03iiL5ySQhtIXm8phIONTpDA5EDrDC23/MnykomnFgIwkioFQ31tCruiRSGVyIGI4kBSVBmIqOY+6ecVS1sVFNsWT0jCXo20bC5kBMtC10RIQZ03mAxAG5UtSU+cZq3WPCk1q+XLeH3Zi8E4ME2sspVJmjeXMGF/y0UOaBEuX1JfFl/iemTXvWiHZ+0ElcxRGJZJPVZKlH5ecK7ytKgtGY7yvVOJSQ35kn/jB9iu9cqSrFnKXgUelFMPQwPfygZFgXkUrtEon8KZiJiP8A9VesBw/1LfxofObWLXyCqTFE589ILEslRGjn5xJclw3pFFC7Ouu1MkoUWaqVaA7OMqs0Nb2sRtiFzUpe1IDzAKGehIqsJFO9SA5bxh6OKz7L2ETEzpBJeYglIGeJOieZBPWEl22+YhacJUFpLJKXCgoZjcQlxlGXKJsp45x4T/wxZZQ5ZNXyrDyyTVIUFMHZqCNFdn2W0Te8mASLUrhWCk93MP3yhIeWs6kBia0NTfedwJlqIxJUfw1RXRyKn4PB3Ca2QzjkxP8An2M5aLQ7U3csPKjQ47DWsptSACWrQ9RtA027CkVSRz09RFtxcE9C2yJ1h0YRX2ipSlLbZ5PvaYmbMA4uNdMOKuJqU8out02cjAFMhSU+FYAXQ0o0BrnLRPVMQspIWVBjkcT5ZGDO0PaGZaFoVxcAIDMKqIJyFch6QmWJW2kg1NtU30RkX1PwghDHcpP60iK+0qzngfp+8LZ1smKHiUN2ABPUgQvVZxq/rE78OMvuQ2PlZI/aPj2kU9AkHWmceq7RTGIdjuEt6QhMvZx+kXrSQ7EDPQwl+HBPRRHyptbDU37M0mqJp90s3lE5naeZhJKgQ7USjXpCYyHxOrQZU15RZZrrSdQ/6xv6ePuZ9eb0g5Pa1WRUSecsP7iI6F8uzjEY8g3gj8Ac5/ITbJKseFzy5coq/gsxWbeZhyuelIcq5Qvtd5hSSBrrFClNUopIjl6ttnCzSpaQFkLVoAflHovQewhuVB8IWrJ0/ePBoY76afezOTSolb1qUokhnAoDDy6rMkWUUdRJJ3I8LQjmzKVyh/dgPdJA2cnbWGpWqY7A3zsbXeJc9KUTFpSwUFOWKxhIQtL+JQDAjPhBjH2hJVJwK/8ACmpWOeJkLbqe7PlDxYKKgOCHU4cA7/CFdqtGGQsAUUUkE/eKwslO4ZCst4R6uaTPTmovG2gcrYk6v+8TE8nl05wElTqglSmipEjuhjdE8JmpxEAP6A0LnOG3cJTaJjYe9NF4SQ4zfm9CVRl1Lav10jTSpCiETFsrGlOAgVKQGwqpU0jPck8lXjZ5eF096xdIUzPmC2QP6wJc6Z2PiKykpAXiJrhySX1S7g+WUHWm8ZUojG6aHw1I+jBIlCagmWt6JoTVlEsNnpAvA2+UROLyZxh9OXX/AIV26ZQJck+0xpyBgeTwqB2Jfm4yEWT5BQWYg5GK2qBDow4qjVXt0VWiQDrn9bQDaU4NcOxJASfMkQfPRs3KsAzEY0TUqlgpwHGVCiACDifQuAAecZJDYO2cm1g07tCTkVMotvTMnzii0hNAglW5IaFlyX6qce7WwUlJOJiFHi9qrEsc2EOSFNln9ecKgl3YUo8WBPDGXd5WkFx5V9YXzbWU0NIF+1bUfanvgZxuuLNXJo2fZawWeWtffy++xJADocJYuaVz3idiuSz2i1TO7x2aUkJwoIHEWLlBUWABbhhT2dvWUuaiXNK5aS4KgqjtRy7iutYedppUizoQqWpUwrURhCyXDPidiwGXN4TT7aDhKaW/Yy9/XWmz2hcsTErGYKdASWCufR46Kbfbe8I4cIFAKn1JjofxM5MonrD7EZxUtPJhBM2WXL1cuYGGrgHMVGUYnrQhxaZIjPDntFZnmmXlFcxweKm3MaRdZ5feBZdLy04mJYkBQBCdyHdtngEmZKmRWkmvpkYf2ZHAnThBrlkKQkw08JFKkk50p9bw8TaEnClJCjhFBVmGvnDUtdjPHVSZZKxOwOrPr9PFnbdYXZLOKDu5iwA2aVJBp5guecD2a8FVDHOhA+tYKtEj7RZlhNFJXLUxOSeJJP8A8h5CNi96KM/2mNlqbyDRxm+HzEGC7cLq9k15wTdlxEzzLmUwocbF+f1lAKafQzIvpx5SF4mOGhzZL5ULDMQEqCpSklM3FRGM0Rh5kGoygKzXQrujMOSVBPUuQSPNvfBlismOx25A8Xdy5iesmZ3hHUoCwOfWBeRqajQSxRyYZST6M+qYtR4iS5qeur6xcidgCTnUEdQaPvpC8TSSNm0i6WlNTuR1p/iLVM8lxNvc17LtQWFAEp4gaDVlJA2Aq0SKRuzZF4zfZWzqVaEgKKAl1vnlp5ktGum2JLUJHKMy5Uq12dFJXboEUl65g60+IgOfY0qGHEWocJNCRkS9FGGa7tLcKmPpAcyyTHZSXG6cv3id5IvQ6LdWhBeV2qQe+Q6JiBm1Fp+6oZFxBsi3maCUpYhnCQcLkaAuwOz0iHaKT3dlUriGKYiWH2LlTeQZ+sWXDYymUghVFcSxrWppyy8oNfdoO/Rs5ctRHEg/H3QPNuemIFuRh3jdJKBrq3wMUHH7YQxpUkP0FYbxX7gcmLbDda0rSooBANQVAHqIcTLSlIINAmhpSsRtAwhLqw9WL82pAVomhQKTM8mDGr9YkngySe6O7eximYlQFEkcmPqI6EWFIVUD0/eOhbwfkNQQ1myQxZm13gSbdKTUEh/MwbZrOymoMT16bwSiQQW+Ip5QTVPRL9VrTFguRJIxKIAro5AqQCaO28eLuZKsRlmgBwlSQXLEcQyH61hsZTr+8BnHkmUiWtQUeE0AILa0GmUatLXaM5yemLZFlxFCVqfhAo6mABptnF1suxMlLpdy4J6VA+MC2mSZKscsd2ArgUCSkbCrwbbFqmSMRZQdKkly5c4Tnlm0HkVwtMzxsko54g9stBTJlBIACUDL2lKUpSifcPyiG6kiXKSdZkpGLqtlP6NCa9p/BJAA/wC7oYbeNNNyOcMb9mslDYqEBlBiAlAS1OhhCbjFs9eclKcIfL/6QuErvZwQBRxjLUCU19TlD9EyppWKLiU8hwPFNmKO7ICUj3lUETBXQtpHY1SIvPy8svH4B7eqWmUoKUEpPzOg6xDslaALUUKUEi0S1ynIdIUtLJJ2rrzhJ2umE4A9SCWZmHnn1gGyW4qQliy5fyygssGoqaHf06duWNvtCJdmUglCgy5ZKFDZSSUkeRBgiyWdSyAnMmgEM+1Swu0qnAcM9KJv5lhpg/8AcSuFcolKgRnpFCaaslm3GTXwbXs32dUhSqErUGbYPWuR0YxpZ9yzQyWlYhXCVpxtvo8JrsvNQXPkBWCYZKe7U2ZKAeoLk+kYybdVqTUiY+pCgS431gdt6NWKLipTfZ9B/hSkh1lCE7laWfahd4qm3MhQJTNSvD91zXNgpy/SkfO/4RaVkDDMUTkAHJ6Cpjddl+y9ps1nm96qWiZM/ppVMFCARxMCAa7xzv3DWHHJOhdfF1CfJMvGU1BGzh2cecKezvaE2c/ZrSMUsEpEweOUfZ/ulvmDvRtdhapaLMO8nzZctDOAFJUtR+6hKTUnctHy61TzMWpdeMkl+r/Q5QLq9bNwxlxan0fRJhBUEqTir5Dm8WqsCykgTCkDI0IHqH98DptYVLSZfhIDE7D5xFM9kqCiVF3T+E6dBE+fFOFyxya/C6B8Ty02oZUmvl9glru1SC5/mlWrsofIiFkzPwEGNRRg7gs5atdKdNYrtM+W1WISHU9W9znpEK/qGaPoyRtnvfocOVc8UjM4TiyIjyHVgtcmYpQ7rCRkCKkali2+0dBT8xp1xYiPhNq0ws4gQCXTl0ixM9WVX0rkIhLcAV02jw2lqs/PaPRuz56UaDZEpCgoKKU0JcmulB5OfKI26x4kAZgBw9a6GIICVpqxJ+j6QFJRMRMwlZwDM8+QZm6NDUk4/kTJU9FBuxS0K71fdq0JP8sg9cjFdsmFNmQklKcQUCA7BSVEFQAzDhzzMRvCepM1Sk5EaNlsQ+ekK5UkhONaTgWCXDBwSXYnR9BrDvpuXuMx1H1NdMIttpSZMhi5QkpVQgsF4g//ACIcbQ+7TrSVYklRGNfiS2Yd+nOM/ae6Iwy0EFqs6iep3bTSGl4XnMm2ZKZqGMoEYyjCpQYJSH1YRDki42qPbwyjlcJe6tjG50YZCAaHC/8AyJV84K7wjl5QVed1mUtJSXTMSVIAcEJoATzgLu8Jq5bmYNRdHk5v7sm/kGtNgQousE+nv3hHNuFRmFctgmrj4CNDaJ4B5+UVi0tXICNSdcWZGfCSlHsRWG5vtaMAU0yUSUpZ8SF+JuaVB/zGGNn7KCWcTFRRU0NGzJEKk2ruZoXLWH0ZTu+YIEayzdsrTMQEYA7sZiywAOgFSr828KxynHR6vk4Mc3z5VZgL/UtNqUoEg0KTyagB8oNkdu7QG7xCZhDVOoG+8aG2XaiY4UP3b4QBN7Oys2o30YqSjLfRBDyeC41YqtHbu0knugJOJwyEgUMJ5tnnKl9+okpxhGIknjIxBPpGxFyygHCRsH+qQrsdptFn7xCZaZspanUhaMSSxBBGxoPSMljXtsdj8lS70JBc01RDIJfoBBE+7FSykLbJ6H3RoZfbBBGGdZe7I9uUwfYFCmGWxBjy3mVPRiQVktR5RBPJ3IhsXFaqifK8je2mgqwSwmWhBZm+OkWLlpTkCX90BXFayQUEZBwflB86ckUUpAA3IBf1heRNshqmQ+3DH3bkEpcEeb5hvfFFpmqEtTNLI9p61OZofdWse3rOAQJgWwDBLMXJyb4/5hLa70VMQBoKrS5CnBwjEWy5PUNCnhU2rRfgyThuLqyq7ZikrW6yaly7gvUUUMSesdClUohTk4ic205PHQMsEJOz0YeTKKo3y5Jw5U1zygKdewl0SMoutVtU5r5aQptaaw6lZ5aV9hNn7QqCi6X8mj1d9zFBQBYE7VHSFylOYmS0Oil8AuEQ+7whB7ybxAZJpUvmeUDWOWubMmIQVqQlZUgOcKUzCVGmQYuI9Qp2TzA9YOsUsSrWpCdZSCovmoEh+XTlBye0zoxtSQwNlElDhJFK7loXWO/iZhKpImpIIwqdmI1HWtIpve8VklLsHj24pTuYW4qXYWNvH6l2P/tJJBJUSwB/QbDlETOI3PVooUphSIicaRnEU97ZOeFKrCm97cpCCkUKnEG3payhBUM8g/OMvbJhVmXO8FFe4UIXsY9nrLxYmqMo0WYIbyJzhbc6AEiG6pYo4eAyne7B5aVA5cPN2G1WiKwt+WjZQTKXSkRmKgUYyCdjFNXVioOW0X2hYSh2eKAMbOWGwh/CLQF0QltUAUiKbEipSgJJ1FNM6QSqy0zyGwgK8rWUJpBKCj0LewS5ZxC1IKeKvug+2XTLmJIUgZULZajyfOFVzo7y0OfZBUOsaSOSvsZkXF2jCzrMqUolBokgBxSnI+cAWq1LKycnzY59d40N7jGpz4a8PTnrCOdKAJDRPIuxdFEsKX848iUoUOlflHQNDj//2Q=="/>
          <p:cNvSpPr>
            <a:spLocks noChangeAspect="1" noChangeArrowheads="1"/>
          </p:cNvSpPr>
          <p:nvPr/>
        </p:nvSpPr>
        <p:spPr bwMode="auto">
          <a:xfrm>
            <a:off x="1066800" y="769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58386" name="AutoShape 21" descr="data:image/jpeg;base64,/9j/4AAQSkZJRgABAQAAAQABAAD/2wCEAAkGBhQSERUUExQWFRUVGRcaFhgYFxgaGBoaFxgYGBgXFxocHSYfFx4kGhgXHy8gJCcpLCwsFx8xNTAqNSYrLCkBCQoKDgwOGg8PGiwkHyQsLDAsLCwsLCwsLCwsLCwsLCwsKSwsLCwsKSwsLCwsLCwsLCwsLCwsLCwsLCwsLCwsLP/AABEIAP0AxwMBIgACEQEDEQH/xAAbAAACAwEBAQAAAAAAAAAAAAAEBQIDBgABB//EAEQQAAECAwYDBQUGBQMBCQAAAAECEQADIQQFEjFBUSJhcQYTMoGRQqGxwfAUUmKC0eEVIzNy8QdjklMkNENzg5OisrP/xAAaAQADAQEBAQAAAAAAAAAAAAACAwQBAAUG/8QALREAAgICAgEDAwMDBQAAAAAAAAECEQMhEjEEIkFREzJhFHHBBTOBI0KRobH/2gAMAwEAAhEDEQA/APkhEehFaxNCniQlmGWCWWazYnYOEhzv5COmSwS4DZUiaFYQ4JxOzct/2ikzDGaMtnvdF+cQCSNPdHomHcxbPnimElmS4/EBU+sY6NPJZJGRLbCD7hUrv5agksCfgR84VCcXNTXNiY03ZNCXUQVOBQPw8z1jcUeU4x/ImbpM1dntuFOFQKkKNQ+R0UnY/GIz7KUke0g1Soaj5HcQIX0gy7LaUEpU5QtsQ2P3hz/SPZ8pcYuUSTFtpMlKlMXGcETbHjTjR+dO3Mcoun2RiG4grwkawwl2YIqkV+qR8rcm3zPdjFKPpE1nkjwlgN9jvDSxWUkMzF6clbjkY9NiSSVIH9yduYENrpAoM9juNusPw497ByT1oE/hJCgrBma/OArZcCu7WEpJLpI2MatRrHhHODuCYhuVGbvW5lLMsJSSEoILe4QHN7OLZCcJZCT6mvxjYKBfOIqEN+ul7C3BswNvu9SEhABc1I32jF35Ze5WUiqlcROieUfV74RxFvEQw5DUxgr+saEpKzkMt1Hfo/rFGSXPEkLh6ZMySpDJxGg05mBsRgqfMWTXZ20HXnF1z3PNtUwhNEp8a/ZSPmeUQuNuooZfyV3dZ1TFBKA5PoOZ2hhb5qEDu0cRHjXoTsnlz1j287YiSnubPl7cyjqOoEKlTqQE4qOkNg/kgFVjo8lZx0LZxyU7Vj3WLUS2ziExGzh8/wBorbBopJrEuFo8XKaPAmOOKzEVJixSWjzSOOKQWg66rxMtYIOZqNCIEaPEoH+M/KNhp6Ar5PptnlImJxS1OdA4r058orly3NC5EK+yUlUwEJViQKkjxA7KGnXKNObMF1JZZPj0VsFtkecb5GecqjNg48SW49BVzWhlBJbCXcahtUw1nyyhjmk5HQ8jzhTKsxcA8M3IK0P0NYYXbOKAZc0Ygc3y5EREk+n/AMlnXRIIriBYZdH0PLnDOwB1bbj5iBvseBWbpVkdG2VBVhl8XT1H6iKcehc3YZhrEgiPWrHEwg45SKxFQiw76RWYxujqE97JD18Oo1VsOkYu+rCZqqsAPRI0HMtppG0vdOI7N9U3MJrPdKrQpgcCEniNC3LYq+EejBpw2TSTUjE2Psou0zVS5bplo/qTDkBm3NR2+US7Q3zLlyRZbLwyk+NeqzqAcyHzOsaDtVf6USjZrNwoBIWse0dQDq5zVGGtNmw+Oqvu7bYvkPWFtUtGvbFyOeUTpEhZlH57Ac4qnNRq8/OJJRHRZZKAesdHlnrHQsKy8gxZaGDbt8Y5KXfeLbxkYZgbYRS3umalptC9qc4ihMX1c6VMepQBBoWylSd4h3cXkR40FRgOZTc4kmUCcwnrl6gUiahWh+UW2axTVrCUy8b7ZVpUjKOS2YzWdgrqmInGYzDCf5iFJWD+EsT743osiVBqJPIcJ8tIy/Zq40SFA4loXmoey/Ihj6vG9sVlBqQDlXfrC5JSf4Di3EVS7EMOFaSRVtxzQflFos7AOSpOh1H1tD7uEt4Y7uE/dEDyh8m2xXZQwY1SfTqNukHSZOEj3GLU2dIyDRYkNB84LoFpsrMZT/UG8FIky5MteFU9TKYsRLGdRk6iB5GNJbLamXQ1ObR887boVaJgmoxHCkBKdsJJLbuYT9ObVpDsbipLkdc15rs05CZc5RlLLKRMCjQN3hS/QVj6OoR8y7Ey0zrQVTphSmVLxDEGJVjSWBamXPlH1IIepOj+RyjWpOKYeZx5UgKbZMZ5an9IBvBPBgQMMsUYZq5Q3mh6aRSqyDn9bQ2MlWyVpnzmddCkqLNjFX9iWNg9Crmcoz9tugI4lO2YGSl1zGoHM1MfYjdSCGIpm3Pc7xSbklO5S531hry4xXCR8QtFinKopGAZhA8Tbq+6OZziqTd61hKZaFLUxfCCQK6nKPrt93LIlpCu7CiXLKxKc7kCqvOMNf0y0KDMtEoOyeGSgbMkcR8zGTxKSUkFHI43FmWnWTulMpSQrVIIUR1ag6PHkQlyXNfdWOiRxDsKQ4LwfeyDjSdGHkdoDCKA7/KDrSplgHUD5w+afaHLUaFykOpQ2MVlMEBnPMxalEvVz0LfIwyEdCpMXlJjlKfSGslVnHjlrUOUxvlBsifYNbPNf/zCRB8PyBf4IXHdaJmYhtY+z6ETMWJWb0H71gy4bRZHZEhY/O8PVTpDsZCjzf8AeI6p6kUXraLLtOIEGYgn8XwqI0l1yCAXSMtDSEVjtNnGUg+r/ONDds5CgcKCgAZGkOSfHoTKVsICDHoTFyCNo8XaJaKqISNyQPjESSvsaVEQLbrYmWK56D6yiV8XxLlIBdOJXgDgYub5NGR+1LVMC1KdJJB5HbpFWDBy2+gZyottVpJUSakg+ZpAaZQBGyTTy+j6x5eVqAWAmpG2pLfpBMuUCGcZV6NUnyf1i+vYSLmCJIJ8SwFkasnwjzUfjtGn7NrPd4SQwqN+Ln5e+MvMmiZjWeFFAD/to1HWoHNUHXFfwEwBSVB3dgSAnQeQaFzjcaCRtUpj0iOkEKGbZH1iapY3jzVtDSo0itoKwDeIGUPvQPF2bYh7SzAEIdUxOY/lh1H9I+ZX8JRU5RMWf92YaeQj65etjlqw455lAAsykpd93EZ68OzdhmDjt7DbvpVY9KMk8dfwSOL5WfJ+8rRCB0H6x0fQZnYy6xX7c3/qy/0joRwkMtGECeFPJXxiVrU870+ETsC04gM3PwMUAFUwnmW+Uc3too/2plSU1PUxGauCLRIwzFCrgkF831eKJst2pDVpCSoRdLFWitMtni+75KjNRhckkD/MY+jka+4JSpSTwCu7v6w4lTph8SkIB6fuYpTIoAanUxbMlJSA5bkM4GGKgnKxpYZhf+so8kJJPqzCNLdSAxLqNPaNYytgc+CWVDdSi3uYRp7utARRakOfZQzDqYon9lCfcZITC+9LjTaMImFWBLkpSopCnDDERpDBE9DOTSONoQzvTdvhHmfRn3RQsiXTM5buxElaWJmFKQcEsr4ElhUUB0bOEqOBJSoNqPrr8Y+gownIwJ/AZZmiYdDibTEdfm28V4XLGnyQEpc/cwxu9UqeCsEqSlOECgGJLn0yrTOCrQjFQgVFaM45nMCGNuXimrUc3IctQAkDLOkZTtLe5S0qW7qcrOrZV2cxWm+KsD30UotqJ9rRZ3Al1SCMlLAIQOSUn1qdouXZ1yiFCV3ikqUVoJIJSkHEyhVLZgj3wouOystM5icK3AFP6ZBPTJo3l7WPAROUCULSrKv9QeEtlqHhL7pvsZdbobXDecu0SETZSnSQ1cwRQpVsRSGEC3ZdqbPIloSEoSAKJDBzUv5nOL1LAzOUQPFK9INzj7EjFesQNslgOVUGZ0iv+JyXbHo4Fajcbxywz7oHnH5Ffafu+ALWhNC2OXjHuyjE33diVgYZtnVn4XQfJ41naG0mc32fu52AHHLVRZ/tGbiMHek6Ss1xSVgMy3KX10xJ849C6xpMQlbbEduu9YL4X2Ygj3R0cZCnGvNJcR0RNKyhFdlcKS4Ovzi82XCQp8/8wROmJwpA8QUfQj9Yh31ADo8NnScv2Rqvil+QuZYwqYpRriJPrWC7JcaVKrlAS7bhLem8H2G8tMjFMasXSaoOX2UllBahwkA/i0Jq0XXdc6JTNkB/kv1ilF6qAw5hya848NuOFnrrSD4oymtB32lAWQVAepgjvkjJLn8X6QgXvFotykgbAN9bx1GuLocLtcw0UeH0A6COlXolA4an3DyhDMtilbiKJk06ZRlP2AaNhLt5NVKxHrwj9ekMJd5kgFSqb/JI0jDWS34BUPsNzz5Q4uATLQs4zwjMjJI2HONMZubrnlQKgyUjM/vrDKVacZcZA0HzMZy0WklSZaKITkK1bVUNLrViUGyHq/3j8hASjptgoWXzZVCcpJ8JdQO7nIc8x5RirdIKVmUlBHeLKyrPEBUOo6DY5R9J7RLqjcBR9f8AEYS3jvFqQ9EkKw7pPteRoeojccnKCYfTBggJliWkivCT/ea15kx9UloYAUoAPQNHzyVZQkCmqfiI+jgQjyVtBxYOqeEviqkmvKFV6oUnI8OaTn5EwVbp+AsQ6V0O+WnPXyhAbxMhakLOOSuvkfaTtzh8FUU0KfYuve0kJ7yUQhY8aSHSoa0jJ2m/GoHwO5Q5dCt0HMco0PamSpCRMll0ZpXmBshez6GMha50ucMSQELA4k0odxuDFCYiStgl4XoZywVrKZiPBODgnbE3xhjbb6E1KE2gBStJqWxjLxEeIQgnghVfI7xJRBAbziLJfKyrHXFoZzrtKSlSSFJILKTrHRVIOFi+jR0SPfRSkVFJC6wwkXZxpxLAC8zm2uTwLaFuoGOnFlH69IY1bd/gnlkqPpHMzs5LWlcxM5OIPhTniCRmDoS2VYUS0lLHTSJSbQpIoaaa+m0FWBIUQgnxkAdT+7Qzn70Jjka7CpSqB4tQqH6uzAZMsHBNSAFP8VDRxWM1PUEuCwY18qRRGV9lEJxkrRcqaMo5QfKrekI517KxsAMIOusWC/1IIISG1B1jeVdi5ZIvoahEQwHaF8ntIrE8xIKT92jdIMkdppamEyUwokmWWVn4iDTzglJAOaCrLduNySyRmYbovxIHdyU4UBgD7SjqRuTlC21XmiYMMpwgabnUnYRWg4a0xHX7o5c4JNHdo1NlvDEyUB1EsTufug7bnrGnudACkgGn/wBiM1dBkIxlxysFMlkV/wBtHyJja3OviSSOJVB+FAy9THZF6QV2U9oT/MPJI+cYe9VFCpUwZsQeY1Bjb9oP6p/tHwjJXlIeURqkuOhH6wGL+2hr+4NuwCYqWBkVJ9M43pVGC7EoKpst9MR9A3zjWXbaDMmT1PSXMMpI04AkqJGpKlN0A5xJ5EvUkHFaKbxmJJUiZ4F+1qlWhHnGKtlvEpa5U32SxfNJOS07oVR9o1190UcVUKo+xzjAXpaFTSpKm76W4QdFozwnemUWRVRQjtg6+0ps0whQxyzwqQfCU/WRjN9ormEs/aLOrHZ1lwdZZPsL2bQx7a5yVpKFflJ9n8J5QDYLxXZ1KSRiQqi0Kqkjp845NNbBl2Ud9iSBqD7vrSL5eUeWyzJSQqX4D54SdCdesdPWyArSgducJyJIZC3svRPpkdfdHRFK2lpPMx0KilQc5SQZhBHOjRbe6WmFsmT70iITZRSGIIPxEW3iwmk6EJ8qRz02JfSBEppX3xchJbJ4gljQRVbJzJCQXq6uW3WM7Z1DOTeUyQ5SpQJZ6nTw5nQZQot96qmkgjP38zEk2knM9B8opnpBNA0OjFXYNtaXuU0cV+ME4UhJo5O+nMMc+sD4Y9oBBMyiaUpYu4Iy1frsIhNSwrEJN5BK3wImYcxMBIPoQw98Or0scvuZVpkrBBCEzpbHgmEZgl3Sog51B3cQu1Y94pKPIq7N25EkkqTiB0OUPpCclNn4RoT+kYwni4S2/LpyjSWPtAUJ7pTEqQJaFD2cRenNzDVIQnRq7mUASTUCqj99WiegjaXIeJJJcqJ/c9BlGJueRXCSyUOD0GfmT7zG1uA4lhZ0okaDkOQHvMOnuAa7K+0SmnflT84yt4W1EtK1PiQfEQQ6SXZIq1f1jZdqLYpMv+UTicpwhAIWSksguCSNwN4xN4/6cWlNimKSU4wAsyJeIks5KaskkAlmGbtEUMz4qKLFiXcn2AXZ2kUkKEsYFYOCoxKGZApQ5HzpDvsFbpgnlBXjEzHMmipCVEZEnNQZDkffarRnrj7SXSiUBPsazPymFypyMyHUMFdGpD7/AE8UZ1rmT5KFos4QtBKi+IkgoSD7RSEuS/xhU9vY5pKLVGnvmaApSF0RMoD91Wio+YX2hWMh2Wg03ppz3j6J2oUVYknR1J5jUfW0fNL4tCluR/UQBUagZHqItv0EMe7EV5WnvOLX2xz+9CmfuYPtbklTYSRUPTmfOKbKgEgK6wKkgfudELNbsEuoBSVEHpnB1qkNZUFCnSVON6HKAbTICZeEZBbhzoRlDIS/+zpCeRHPi/eJcsuv3KsMHcl+Cic3dpakewTapDBJIop2A5UjyDhtAT0w+7AFqUVIxpSnwvVzQMMzA98DCtAydCTWJWW0lB4diMtD8IItkmZORiU6ykhsiUg5vq1R6Q61X5Jktgwk4COJKnD0JIHnrACkhSicw+v1SDBYmSdD0oW3gJEzaAhT2jWiaZcXWOz4yzgAZn3sH1ioGkWpVRjm/wCnyjMrcY6GYYKc9jad2VCrKqfKmYlyi8yWWBwE+JG5TmeTxmFytY39zXl3UxC0pDGq8aXKhi4jsMgfKMvfNm762z0WcoXL7xRCxSWlK+JIyDM5SwGhgMOTlF8h/k+PwacfcyJWAo55kfGN52ItUz7NOkqIEuZLUEvhYkJV3bk5cQaunuTq7GMT/Nxa0SQBrRzXzhqOypnyUCyrxqQCVSlkJUrJiklTGoObcoVyUnSK2nCFtdozBNHi+wqwrStnwKCgN8JBaKZ0pUpZRMQuWtPiSsEEdQYkFMaftFCZ5HE+k2C294ErQADMcrS74Tm1dA8bq4i607JYDqfomPk/ZCfx8m31oH+MfUrhW8xKcmqdq6/KHwm3B2Y3TSNUqOs2Z6R4pQ3HrHSFVzGWkedTTKrTAJ13SlKxLlSlqOqpaCfVni80pkAKABgOQGkS7wbiIrmjcRiUjm0ZTtOCeAFlDiQdx7SfraPl1vm4ZlMwX8jpH1DtHKxPVpkolSeY1j53eNk7wlTgE8otnSiLxySexLabC5dOSg4GflFVnsmGru7M+mrQ3s12ke07Oz/GBk2ZWBJ0pro2ZhLcW+x8VFbAlSQZeQLrPwTBapDSEMGGJQA9IqWeCmWM+5KXhgA9lHJSj5P/AJhMuv8AJVGrb/AJaA6JY1GL3l46KZpoK7x0MTa6ENJhElYCsJaLkTSl+7JBJrVqQvYPBUqYwPNobLWyJBMwBbgvXX5xn5MsbGjisamyWJcxilGJwcNQAcIqz5mEd5pCVOHDt59PfA4m06aDlVFKDVoZWGx41UZ2cvkBz18oSqmtWNHdjd2Vj2qfKOzuo2P8SNzNHeXZ4qsE6bLUZxKApg74QpOPAPaZKV0aEN2SAiSkjNQxKPNQce5hGquXtUZE82YJBRJATiH/AFMOJYO/EW8jGctlsAWvJ0sW68Pxb1iW3xUfku4etyfsCW2dmhNSM+rRVdailKS7LJKn1cEs3QCFsiecRO5J9STHsy3BIS/slxTnUfGHyxVFUYp29jntnazarNLtEwDvpK+4mqAbGhaVLlKPMKSsfmjGPvG+umVLnpmWWYWl2wJ7uZ/05yHMpR5EnCesYObZ1IKkKBCkKKVg6KSWI9aQWKTqjz/Jjxna6Zo+zE9map9fPpH0SwXhglM/EuhJ0SKn1NPKPl3Zy0BCwFFIBIcqJAbmQ5jfzMGJI7wM1BiBzoK7QLzfRk072AvHeVXFo0U69wjG3sy2/Mofv7oO7M2/FaAHp3I9XD+4xjLTOSQxmJ4iK8Om4eGnYu0j7UGL8GH3pgv1Cy6iJeGeJ+oJtF7niUdJxFNgYutNvPeWhD0DlNdHBaM5al1WHzWss/wgi0B5iVP4kpf0aGPMktk3J30H3tbiuXJnpzrLmdU5E9RCCbKwmgoS8HWPFhUggsqu9RlFYs56t1f4RPkmpxTT1/I5Qyp/aLZ0rEqnPlA38OKkhKlUZmSlveQ8N5iQ7A/lJrEJlkW9AG1q0KnOGLt7GY8WbLqK0IJ12gICM+MlnYsQz+6LV2PDLEtJDsSdqmoG8Nxd5diD1SxHyiX8MejeeTc4X+qTVX72Xx8ecZW1qqMkbuq4GW/yEdGyl3cwaivSOhy8/wDYU/Dl8mITLJMTn8IJ2H0YPRZgip6wuvkpVkXI0B03iiL5ySQhtIXm8phIONTpDA5EDrDC23/MnykomnFgIwkioFQ31tCruiRSGVyIGI4kBSVBmIqOY+6ecVS1sVFNsWT0jCXo20bC5kBMtC10RIQZ03mAxAG5UtSU+cZq3WPCk1q+XLeH3Zi8E4ME2sspVJmjeXMGF/y0UOaBEuX1JfFl/iemTXvWiHZ+0ElcxRGJZJPVZKlH5ecK7ytKgtGY7yvVOJSQ35kn/jB9iu9cqSrFnKXgUelFMPQwPfygZFgXkUrtEon8KZiJiP8A9VesBw/1LfxofObWLXyCqTFE589ILEslRGjn5xJclw3pFFC7Ouu1MkoUWaqVaA7OMqs0Nb2sRtiFzUpe1IDzAKGehIqsJFO9SA5bxh6OKz7L2ETEzpBJeYglIGeJOieZBPWEl22+YhacJUFpLJKXCgoZjcQlxlGXKJsp45x4T/wxZZQ5ZNXyrDyyTVIUFMHZqCNFdn2W0Te8mASLUrhWCk93MP3yhIeWs6kBia0NTfedwJlqIxJUfw1RXRyKn4PB3Ca2QzjkxP8An2M5aLQ7U3csPKjQ47DWsptSACWrQ9RtA027CkVSRz09RFtxcE9C2yJ1h0YRX2ipSlLbZ5PvaYmbMA4uNdMOKuJqU8out02cjAFMhSU+FYAXQ0o0BrnLRPVMQspIWVBjkcT5ZGDO0PaGZaFoVxcAIDMKqIJyFch6QmWJW2kg1NtU30RkX1PwghDHcpP60iK+0qzngfp+8LZ1smKHiUN2ABPUgQvVZxq/rE78OMvuQ2PlZI/aPj2kU9AkHWmceq7RTGIdjuEt6QhMvZx+kXrSQ7EDPQwl+HBPRRHyptbDU37M0mqJp90s3lE5naeZhJKgQ7USjXpCYyHxOrQZU15RZZrrSdQ/6xv6ePuZ9eb0g5Pa1WRUSecsP7iI6F8uzjEY8g3gj8Ac5/ITbJKseFzy5coq/gsxWbeZhyuelIcq5Qvtd5hSSBrrFClNUopIjl6ttnCzSpaQFkLVoAflHovQewhuVB8IWrJ0/ePBoY76afezOTSolb1qUokhnAoDDy6rMkWUUdRJJ3I8LQjmzKVyh/dgPdJA2cnbWGpWqY7A3zsbXeJc9KUTFpSwUFOWKxhIQtL+JQDAjPhBjH2hJVJwK/8ACmpWOeJkLbqe7PlDxYKKgOCHU4cA7/CFdqtGGQsAUUUkE/eKwslO4ZCst4R6uaTPTmovG2gcrYk6v+8TE8nl05wElTqglSmipEjuhjdE8JmpxEAP6A0LnOG3cJTaJjYe9NF4SQ4zfm9CVRl1Lav10jTSpCiETFsrGlOAgVKQGwqpU0jPck8lXjZ5eF096xdIUzPmC2QP6wJc6Z2PiKykpAXiJrhySX1S7g+WUHWm8ZUojG6aHw1I+jBIlCagmWt6JoTVlEsNnpAvA2+UROLyZxh9OXX/AIV26ZQJck+0xpyBgeTwqB2Jfm4yEWT5BQWYg5GK2qBDow4qjVXt0VWiQDrn9bQDaU4NcOxJASfMkQfPRs3KsAzEY0TUqlgpwHGVCiACDifQuAAecZJDYO2cm1g07tCTkVMotvTMnzii0hNAglW5IaFlyX6qce7WwUlJOJiFHi9qrEsc2EOSFNln9ecKgl3YUo8WBPDGXd5WkFx5V9YXzbWU0NIF+1bUfanvgZxuuLNXJo2fZawWeWtffy++xJADocJYuaVz3idiuSz2i1TO7x2aUkJwoIHEWLlBUWABbhhT2dvWUuaiXNK5aS4KgqjtRy7iutYedppUizoQqWpUwrURhCyXDPidiwGXN4TT7aDhKaW/Yy9/XWmz2hcsTErGYKdASWCufR46Kbfbe8I4cIFAKn1JjofxM5MonrD7EZxUtPJhBM2WXL1cuYGGrgHMVGUYnrQhxaZIjPDntFZnmmXlFcxweKm3MaRdZ5feBZdLy04mJYkBQBCdyHdtngEmZKmRWkmvpkYf2ZHAnThBrlkKQkw08JFKkk50p9bw8TaEnClJCjhFBVmGvnDUtdjPHVSZZKxOwOrPr9PFnbdYXZLOKDu5iwA2aVJBp5guecD2a8FVDHOhA+tYKtEj7RZlhNFJXLUxOSeJJP8A8h5CNi96KM/2mNlqbyDRxm+HzEGC7cLq9k15wTdlxEzzLmUwocbF+f1lAKafQzIvpx5SF4mOGhzZL5ULDMQEqCpSklM3FRGM0Rh5kGoygKzXQrujMOSVBPUuQSPNvfBlismOx25A8Xdy5iesmZ3hHUoCwOfWBeRqajQSxRyYZST6M+qYtR4iS5qeur6xcidgCTnUEdQaPvpC8TSSNm0i6WlNTuR1p/iLVM8lxNvc17LtQWFAEp4gaDVlJA2Aq0SKRuzZF4zfZWzqVaEgKKAl1vnlp5ktGum2JLUJHKMy5Uq12dFJXboEUl65g60+IgOfY0qGHEWocJNCRkS9FGGa7tLcKmPpAcyyTHZSXG6cv3id5IvQ6LdWhBeV2qQe+Q6JiBm1Fp+6oZFxBsi3maCUpYhnCQcLkaAuwOz0iHaKT3dlUriGKYiWH2LlTeQZ+sWXDYymUghVFcSxrWppyy8oNfdoO/Rs5ctRHEg/H3QPNuemIFuRh3jdJKBrq3wMUHH7YQxpUkP0FYbxX7gcmLbDda0rSooBANQVAHqIcTLSlIINAmhpSsRtAwhLqw9WL82pAVomhQKTM8mDGr9YkngySe6O7eximYlQFEkcmPqI6EWFIVUD0/eOhbwfkNQQ1myQxZm13gSbdKTUEh/MwbZrOymoMT16bwSiQQW+Ip5QTVPRL9VrTFguRJIxKIAro5AqQCaO28eLuZKsRlmgBwlSQXLEcQyH61hsZTr+8BnHkmUiWtQUeE0AILa0GmUatLXaM5yemLZFlxFCVqfhAo6mABptnF1suxMlLpdy4J6VA+MC2mSZKscsd2ArgUCSkbCrwbbFqmSMRZQdKkly5c4Tnlm0HkVwtMzxsko54g9stBTJlBIACUDL2lKUpSifcPyiG6kiXKSdZkpGLqtlP6NCa9p/BJAA/wC7oYbeNNNyOcMb9mslDYqEBlBiAlAS1OhhCbjFs9eclKcIfL/6QuErvZwQBRxjLUCU19TlD9EyppWKLiU8hwPFNmKO7ICUj3lUETBXQtpHY1SIvPy8svH4B7eqWmUoKUEpPzOg6xDslaALUUKUEi0S1ynIdIUtLJJ2rrzhJ2umE4A9SCWZmHnn1gGyW4qQliy5fyygssGoqaHf06duWNvtCJdmUglCgy5ZKFDZSSUkeRBgiyWdSyAnMmgEM+1Swu0qnAcM9KJv5lhpg/8AcSuFcolKgRnpFCaaslm3GTXwbXs32dUhSqErUGbYPWuR0YxpZ9yzQyWlYhXCVpxtvo8JrsvNQXPkBWCYZKe7U2ZKAeoLk+kYybdVqTUiY+pCgS431gdt6NWKLipTfZ9B/hSkh1lCE7laWfahd4qm3MhQJTNSvD91zXNgpy/SkfO/4RaVkDDMUTkAHJ6Cpjddl+y9ps1nm96qWiZM/ppVMFCARxMCAa7xzv3DWHHJOhdfF1CfJMvGU1BGzh2cecKezvaE2c/ZrSMUsEpEweOUfZ/ulvmDvRtdhapaLMO8nzZctDOAFJUtR+6hKTUnctHy61TzMWpdeMkl+r/Q5QLq9bNwxlxan0fRJhBUEqTir5Dm8WqsCykgTCkDI0IHqH98DptYVLSZfhIDE7D5xFM9kqCiVF3T+E6dBE+fFOFyxya/C6B8Ty02oZUmvl9glru1SC5/mlWrsofIiFkzPwEGNRRg7gs5atdKdNYrtM+W1WISHU9W9znpEK/qGaPoyRtnvfocOVc8UjM4TiyIjyHVgtcmYpQ7rCRkCKkali2+0dBT8xp1xYiPhNq0ws4gQCXTl0ixM9WVX0rkIhLcAV02jw2lqs/PaPRuz56UaDZEpCgoKKU0JcmulB5OfKI26x4kAZgBw9a6GIICVpqxJ+j6QFJRMRMwlZwDM8+QZm6NDUk4/kTJU9FBuxS0K71fdq0JP8sg9cjFdsmFNmQklKcQUCA7BSVEFQAzDhzzMRvCepM1Sk5EaNlsQ+ekK5UkhONaTgWCXDBwSXYnR9BrDvpuXuMx1H1NdMIttpSZMhi5QkpVQgsF4g//ACIcbQ+7TrSVYklRGNfiS2Yd+nOM/ae6Iwy0EFqs6iep3bTSGl4XnMm2ZKZqGMoEYyjCpQYJSH1YRDki42qPbwyjlcJe6tjG50YZCAaHC/8AyJV84K7wjl5QVed1mUtJSXTMSVIAcEJoATzgLu8Jq5bmYNRdHk5v7sm/kGtNgQousE+nv3hHNuFRmFctgmrj4CNDaJ4B5+UVi0tXICNSdcWZGfCSlHsRWG5vtaMAU0yUSUpZ8SF+JuaVB/zGGNn7KCWcTFRRU0NGzJEKk2ruZoXLWH0ZTu+YIEayzdsrTMQEYA7sZiywAOgFSr828KxynHR6vk4Mc3z5VZgL/UtNqUoEg0KTyagB8oNkdu7QG7xCZhDVOoG+8aG2XaiY4UP3b4QBN7Oys2o30YqSjLfRBDyeC41YqtHbu0knugJOJwyEgUMJ5tnnKl9+okpxhGIknjIxBPpGxFyygHCRsH+qQrsdptFn7xCZaZspanUhaMSSxBBGxoPSMljXtsdj8lS70JBc01RDIJfoBBE+7FSykLbJ6H3RoZfbBBGGdZe7I9uUwfYFCmGWxBjy3mVPRiQVktR5RBPJ3IhsXFaqifK8je2mgqwSwmWhBZm+OkWLlpTkCX90BXFayQUEZBwflB86ckUUpAA3IBf1heRNshqmQ+3DH3bkEpcEeb5hvfFFpmqEtTNLI9p61OZofdWse3rOAQJgWwDBLMXJyb4/5hLa70VMQBoKrS5CnBwjEWy5PUNCnhU2rRfgyThuLqyq7ZikrW6yaly7gvUUUMSesdClUohTk4ic205PHQMsEJOz0YeTKKo3y5Jw5U1zygKdewl0SMoutVtU5r5aQptaaw6lZ5aV9hNn7QqCi6X8mj1d9zFBQBYE7VHSFylOYmS0Oil8AuEQ+7whB7ybxAZJpUvmeUDWOWubMmIQVqQlZUgOcKUzCVGmQYuI9Qp2TzA9YOsUsSrWpCdZSCovmoEh+XTlBye0zoxtSQwNlElDhJFK7loXWO/iZhKpImpIIwqdmI1HWtIpve8VklLsHj24pTuYW4qXYWNvH6l2P/tJJBJUSwB/QbDlETOI3PVooUphSIicaRnEU97ZOeFKrCm97cpCCkUKnEG3payhBUM8g/OMvbJhVmXO8FFe4UIXsY9nrLxYmqMo0WYIbyJzhbc6AEiG6pYo4eAyne7B5aVA5cPN2G1WiKwt+WjZQTKXSkRmKgUYyCdjFNXVioOW0X2hYSh2eKAMbOWGwh/CLQF0QltUAUiKbEipSgJJ1FNM6QSqy0zyGwgK8rWUJpBKCj0LewS5ZxC1IKeKvug+2XTLmJIUgZULZajyfOFVzo7y0OfZBUOsaSOSvsZkXF2jCzrMqUolBokgBxSnI+cAWq1LKycnzY59d40N7jGpz4a8PTnrCOdKAJDRPIuxdFEsKX848iUoUOlflHQNDj//2Q=="/>
          <p:cNvSpPr>
            <a:spLocks noChangeAspect="1" noChangeArrowheads="1"/>
          </p:cNvSpPr>
          <p:nvPr/>
        </p:nvSpPr>
        <p:spPr bwMode="auto">
          <a:xfrm>
            <a:off x="1219200" y="922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9" name="Rectângulo 8"/>
          <p:cNvSpPr/>
          <p:nvPr/>
        </p:nvSpPr>
        <p:spPr>
          <a:xfrm rot="21261131">
            <a:off x="329571" y="1454878"/>
            <a:ext cx="8683481" cy="3477875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>
              <a:defRPr/>
            </a:pPr>
            <a:r>
              <a:rPr lang="pt-PT" sz="44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O “Reino de Deus” é… </a:t>
            </a:r>
            <a:endParaRPr lang="pt-PT" sz="4400" baseline="0" dirty="0" smtClean="0">
              <a:ln w="900" cmpd="sng">
                <a:solidFill>
                  <a:srgbClr val="00FF00"/>
                </a:solidFill>
                <a:prstDash val="solid"/>
              </a:ln>
              <a:solidFill>
                <a:srgbClr val="00FF00"/>
              </a:solidFill>
              <a:effectLst>
                <a:glow rad="114300">
                  <a:srgbClr val="FFCC00">
                    <a:alpha val="60000"/>
                  </a:srgbClr>
                </a:glow>
                <a:innerShdw blurRad="101600" dist="76200" dir="5400000">
                  <a:srgbClr val="6699FF">
                    <a:satMod val="190000"/>
                    <a:tint val="100000"/>
                    <a:alpha val="74000"/>
                  </a:srgbClr>
                </a:innerShdw>
              </a:effectLst>
              <a:latin typeface="Arial" pitchFamily="34" charset="0"/>
            </a:endParaRPr>
          </a:p>
          <a:p>
            <a:pPr>
              <a:defRPr/>
            </a:pPr>
            <a:r>
              <a:rPr lang="pt-PT" sz="44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como </a:t>
            </a:r>
            <a:r>
              <a:rPr lang="pt-PT" sz="44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uma semente, que germina e cresce, sem nós sabermos como… até vir a ser uma árvore imensa para todos</a:t>
            </a:r>
            <a:r>
              <a:rPr lang="pt-PT" sz="44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!</a:t>
            </a:r>
            <a:endParaRPr lang="pt-PT" sz="4400" baseline="0" dirty="0">
              <a:ln w="900" cmpd="sng">
                <a:solidFill>
                  <a:srgbClr val="00FF00"/>
                </a:solidFill>
                <a:prstDash val="solid"/>
              </a:ln>
              <a:solidFill>
                <a:srgbClr val="00FF00"/>
              </a:solidFill>
              <a:effectLst>
                <a:glow rad="114300">
                  <a:srgbClr val="FFCC00">
                    <a:alpha val="60000"/>
                  </a:srgbClr>
                </a:glow>
                <a:innerShdw blurRad="101600" dist="76200" dir="5400000">
                  <a:srgbClr val="6699FF">
                    <a:satMod val="190000"/>
                    <a:tint val="100000"/>
                    <a:alpha val="74000"/>
                  </a:srgbClr>
                </a:innerShdw>
              </a:effectLst>
              <a:latin typeface="Arial" pitchFamily="34" charset="0"/>
            </a:endParaRPr>
          </a:p>
        </p:txBody>
      </p:sp>
      <p:sp>
        <p:nvSpPr>
          <p:cNvPr id="20" name="WordArt 4"/>
          <p:cNvSpPr>
            <a:spLocks noChangeArrowheads="1" noChangeShapeType="1"/>
          </p:cNvSpPr>
          <p:nvPr/>
        </p:nvSpPr>
        <p:spPr bwMode="auto">
          <a:xfrm>
            <a:off x="4551363" y="5551597"/>
            <a:ext cx="4031156" cy="75772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CC00"/>
                </a:solidFill>
                <a:effectLst>
                  <a:glow rad="139700">
                    <a:srgbClr val="00CC00">
                      <a:alpha val="55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Fim</a:t>
            </a:r>
          </a:p>
        </p:txBody>
      </p:sp>
    </p:spTree>
    <p:extLst>
      <p:ext uri="{BB962C8B-B14F-4D97-AF65-F5344CB8AC3E}">
        <p14:creationId xmlns:p14="http://schemas.microsoft.com/office/powerpoint/2010/main" val="108482026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0" name="Picture 17" descr="http://photos1.blogger.com/blogger/6121/1608/400/11tempocomum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993" y="244089"/>
            <a:ext cx="3499143" cy="233615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8371" name="Picture 27" descr="http://perlbal.hi-pi.com/blog-images/553724/mn/1282750387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624230"/>
            <a:ext cx="3505898" cy="208469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8372" name="Picture 25" descr="http://www.franciscanos.org.br/v3/vidacrista/liturgia/evangelho/2009/outubro/imagens/270909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5519" y="320258"/>
            <a:ext cx="2344737" cy="23796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8373" name="Picture 15" descr="http://4.bp.blogspot.com/_h_kmaMmtZIY/TMbvWuFriPI/AAAAAAAAAE0/sXZ9CXmT1Wc/s1600/arvore+da+vida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4199433"/>
            <a:ext cx="4352428" cy="238750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8374" name="Picture 19" descr="https://encrypted-tbn0.google.com/images?q=tbn:ANd9GcTEC4na1QjYDuDjhnJoNGSGTbiU3oibgElPhH_0EKuKfjV6YzffxQ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548" y="4124460"/>
            <a:ext cx="1776412" cy="24542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8375" name="Picture 21" descr="http://1.bp.blogspot.com/_RKziGzyPj5I/TFcgikBPJhI/AAAAAAAAAjw/58ujYcE7uTs/s400/arvore2.bmp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0408" y="4539687"/>
            <a:ext cx="2727745" cy="204348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8377" name="AutoShape 9" descr="data:image/jpg;base64,/9j/4AAQSkZJRgABAQAAAQABAAD/2wCEAAkGBhMSERUUExQVFRQVGB0aGRgYGBwbFxscHBgYGhwcHRoeHCYfHBwkHBwaHy8gJCcpLCwsHB4xNTAqNSYsLCkBCQoKDgwOGg8PGiwkHCQpKSwqLCkpKSksLCksKSksLCkpKSksLCwsKSkpLCkpLCwpKSksLCksKSwpLCksLCwsLP/AABEIAMEBAAMBIgACEQEDEQH/xAAcAAACAgMBAQAAAAAAAAAAAAAFBgQHAAIDAQj/xABJEAABAwIEAwUECAMECQMFAAABAgMRACEEBRIxBkFREyJhcYEykaHBBxQjQlKx0fBicuEzQ5LSFSRTVIKTsrPxFnPCFzRjg6L/xAAZAQADAQEBAAAAAAAAAAAAAAACAwQBBQD/xAApEQADAAIDAAICAgEEAwAAAAAAAQIDERIhMQRBEyIyURQFcYHwI0Jh/9oADAMBAAIRAxEAPwCq18T4wH/7vEHyfc/z15/6rxn+9Yn/AJ7n+ehQFYRXjCzeA8Y85Li8S+sJFwXnCAfEFdd8y+kR/tNDKlmDElazPkJqscJjltK1NqKVeB38+tNnCmZJW6kqSLG/rzqTJDX7Bu96S6HrA8R4nsVKdLiVpMEBaxPj7VKvF3ELxUHEPvt2ghLzgnoYCt6K53jNUpAIAN/GkDiJyXLGR8KTibrJ14UNKY7Oj3FGJHs4vFHzfc/zVzb4mxZIH1vECTEl5y3j7dDQ3NboamfD9xV5M2W1hcwxDeGbDTry1KE6lOrV63VUPL+M8QHdDrjhvE61Ag++hHCvEgQRh1pm4CTc78j5UWwnAeNxeIWttrs2tVlu91PoI1K9BUfCttM2n40cc+XiDiEJTiMSlK1JkpdcmCYVACuQv4UWzXhjGNiWsW+oD8bzokcu8FFPvinHJeBXmlhxx1tS0gpSEgxBiZJE+6jbmWuJT7AI6BX5SKbMVrTG816Umc0xSFQ47iUK8XnD/wDKDWYrN8QEKIxWJUEiSO0XYeYPzqw824eQs3bcSfK3wMUF4gwBZwT3ZoBWUaQCJUQSAYSOcSfSl8HsZ+TrwrtjiTFArP1jEGQI+2ctJ/n3qBjuJMWlwgYrERb+/d/z1JZywpcbQr2jKlDkLWFQc7YAdHkPzp872KtriGWs1xKQlasW/ESft3eQmPboOrijGf71iP8Anuf5q8L4LSvEwBQ0gk+NFOwbLS+i/iJ9ZfDjzyo0kanFq6i0qNWN9cV+Nf8AiV+tUx9HmL04hwAe0kfAmrZwjpIvWV6ZISbxS59pf+I/rUbN+I0YVvtXnVIRMe0oknokTJNbtnlVS/S5manMWhme6ygG34l3M+kCtns2nozP/pixjiiMOsstiQCCS4RyJJMA+ApbxXHOYL9vGYkg/wD5VD8iKi4PJlOJKtgCAfW0+VHTwKZgLBvB8PTn099e5yjFjqvoDJ4qxfPFYn/nu/56McK5/iV4hHaYnElIuft3IEEXPe25etBs3ydeHIC4KVbEdRyNRGdWyCQeUGJHMUT1S2gGnL0x0xP0jutlwNOuuFxAEqWuUq1G4GqJggW3tRfKs8xDrSS7iHUFKQQO0X+K8gKkzSSxhw0G1QCr2tJi4NrxtB+VFcmwLa30F5BMx7MysqMifD4RSP8AYCteMsVebwrQSsrciP8AWHClM2GxkdYqHmeLAbStL2L1Jc0/2jqWwoK++nV7O9/fQDQ4pTuholguaEn7xKVQTAIsDy5xFapzTs8Oo6T2iVFeoq7hg8gDF9iNxSuXehky0tsL4nOsRh3nu+4oOd1orxKjpJBOrTNkyNt9hzrrl2LdW7h3XHsQXS4hGlDywgkrQdSkzBtI8QaXFY9TgOJLQbEglIJIkG6jItMfCtsmxM4jDFFm0qRJVBK1Lfbg23O/pXuL36Y7b6QrZZkoAC3jpBFhBJjqbUTa4dYcSShWoHmDcUy5pkQebGhRQtOx5eUUHVkP1ZtTmslfwP8AWheXfe+zpLCl1roTc0yssrjccj+tZlWLU2pRF7GpWLzQuJOtI8wb+6hjJjlM9dj4VZO6nVEGRSn0G8XxE84kIUU6beF/GLnyoato3UVTFtjF6mDG7wibDe0Wrt269A7gMzso/qfyryWvBezbFpZU20hqEqiVqJ94/OuWDypKlfZuGZATBEkkgAVrhmFHVZAMc7nlvbpTj9GOVdpiStQRpa71h97ZPLzPpWnltllcD8GIwzSdUKdN3Fxck/dHRI299PCEgC23wqBg06Uj93rMVmqUFKYK1qnQhPtGNz0CRzUbD4UcyawokVio5286Wxj1uk3U5HtBpXZsJ8C8brPWPdUV3EMpMKVggfHW6r1MimLG2C3oaH8MFCg2LwUG9xQxGMZnuLwurloLjCvRUke+pjGYlR0LnUPxQF7bKjukwZCk2UJ2INZeJo2b7Aea8HYZ0lWgIc/Giyv0NV7xJ9FuJB1tKDwH3T3V+nI1cik9K4rMVPoa+z5pxzYQG0kEHvFSdjMx+tcmW5vAg8we8KcfpXyjTiQ+kQh1N/BQPTxBB86T8O5aDPqARXn0jYW3pk3h8LRimgmYUoAnw8aufL9gQZqocC642tLiB3kmRNwfCOlO7HH6UpA7BWrmNQCZ/OgdbC4NPoekLnaqI43xBczHEkX+1KR/wgJH5U5Yr6QHye4htv3qPxtSVlzCnsWpSyNSypZ6Soz863kltmOG2kE8sy9QT3tufiKYkuJi6x50tY3g5/UNSiUnp/5ojhuFZwikTC9cTUla92XxvzRH4gwBcSdJ1DektFjB5Gm7A8EuhUzABmbbDyvS7nGD0LXH4yAZ5eVU4Wl+qeyTPLa5NaD2H0LdbR3inQoJSbwLKsrnPwqI9iloxepuVJBkATA5RI2jrUFjMtKWvxIVz+HuFGMBiH+wKES2pS9Wo21CDA8tz6UTkj/3GfC47WpSdCYRDqzsCecxuq0T413xOJKQFqbTK1akBQskbGByBFQsmPZNqhrtu8A46Vd1xOm4SfDb0ozjsQ29g2uySCpSrJ1aim8kKVPIC9KlT4Dc17sG5Elt5t1bhKEgqkTCIn2vKeR2pewaSjGYdtIAR9ZaI03BPbIgkyeW3KjmdZUtjDoaS4dC1KLmx1A3id48qC8Mob+uMFI7qMQ1YyB/aoG3nejXu9BLXiDSs+AOkBSupSNqGu5gVrDYXKNUqStMKT4bT76DM8RAJLbiZ5E1BfzBIVKCbbSZPlSJxf8Aw6rzL+yVxOluQEJAVzI/ShAVytAEb/KubmKKjJ3rwm3zFWRPFaZz8lKq2iUyQR3jaAL8qklCO7cCByV+tCkrN7VJe5d3lyotCyUpwgrAWQLRf5jerX+iXAkYQrJJLrhIJ6JhPu3qokPJAIi89B+Zr6O4MyrscK0mAClCQLcyJUfj8aw2Q4XgASTAEmkvF5ikdo68SEKOlQBhTkezh0nkhIOpaualHpRviDEqTh1hBAWohIUdk3AKj4JEq9KrfH44POCNQZbGlCRdWkXJvYrUe8SeZ8KsxStOq8Btv+M+hZ3OXsUpKAO7shlA7oHgkC/mRRZ3JkMhP1nEM4cnZKld/wDwikXMeK8R/YYOWUGyltjU4s89T0CB4JAFacMZQt1ag5JNrqmTPUm9Ly/P4r/x+DMXw3T/AHHpeW4V2zGNYcV+EnST5TXDKcW40+GHgQpu6QrcJ5pnmm+odLxvVb5vlC+3MhyAYGkDkYm/KmLLVPp7HUpRShYSdckpSohIKVGe4dimSAdq9j+Y7/XJ9m38Xh+0/RbZdlM0MxmLMxWYvHnRKSUkAja1qDs5mHSFkgd3vTYC9z4bVPfT0agD9J2D1YEr5trSr0PdPyqrsM4mPGn7jfj7CrYdw7Wp1Sxp1JENgz1N1eg9arBPmaziZy0GxjRyNaOZl/FQ5LKVRpUb9bUy5DwUXCCuYpblIZ+RgB3MulE8Di0wgz9pBmNrWHwqy8BwHhgmFNJPmKjZv9G+FDa3G5aUlKj7Xc2JvNecpo2bae2QMDnMtwo1CZxToBR27QQVTEJmZ23+O9K+GzGe4eY/YmoGbvoSA2GtCwZUdRMg3FjsannDt6KqzJTsfM24raSggOCb+J8oqvMzxgcWI9kDn1JkmoVZVWPCo7RHkzO+iThsVocSoAK0nY7U44LGreCXFAaibG+kTbnsI+dIwVG1NfD+eEjsggCUwVSTEcyk2EiRRX13omtcl6OGHwqgj7RtJQ2VW16RB8Bum1qU8XxShpQS2gBKSQEp9mCDPjJMEneo/FWfBSuyZlKABquTJ3t0FAsLlynDCaVMJds2ZddIK4zi5bgSmClKUwEgynVO/Xa1SclfQvGYUgqnt2gB0+2bkx0qGrhZYE/I1vw/g1t43DEiP9YauP8A3UUxOX0g6xNPbR3x3DslRB8q44LhRxQJULHYcz4/KnB7DoPeSRB6HatcfikwEgEhIOogkAADYH7xpEVS6Z0Kxy+yvcbhW0TpclQ5RI9/I1DKq74h0LWSBubTvWqMGomAJPhVa6RBXb6NO3PhW6cR4V67glp3BFctNe1sF7Qb4awyXsUyiPacTM+Bk/lX05gU/Zo8j8a+U8qDvbN9iSHStIRG+omB+/Ovq/L2SlpCSdRQkJJ6kAAn1M1qWme3sQvpKzkNoaZEanVXj8I395IHlNDuFi0WZUkElRmRvBgelEPpOyUOtheykKEK6SY91xPlQtC5aQoDSbBSehHdUPRQIoPlU1iUr+yj40r8nJhd7IUOme4EDomD135VOyRpE9xNrx4wYtS67mJOlqYB3O1uf6V5i82xLZAa0KbG0WUPkRXNR0qYXzLLWlu946FknSQBeLkXEE3muGZBOkNFUyRJ8lBXK3L40Kxrzi2ip1Q1pVrQByI3k+Vq65PLy3FHolI9bn5U3FPLIkKy0ljY1pzJmUtrWkLWJCT4jrtVGcZZqF4hxtlSvq6DpSNUgxuT1vMTyqx8I6hWOxTh9plopbBvJQiZT0iPWaqLC4Uuq8Vfmb1a3tts5tLxESK3SKaEcEulMgX5TWmM4Ne0hSUXA7yZvPUDmKFZZ/s14b/oWtIqwvo14oOr6s5eZLaudhJSetpI8qr9xBG/LlW2GeKFAgkEXsf3HOmvTQvxn0OnFAXNh1MAe81V3H3FxxLv1dKgGEqA7t9Ziyj1AmwpeVm2rdKjII0aipIJIkpSdu7I9fWomIcUpc9l3o1R4G4sPAigSCdG7uG1ICuYF+ojehZUVGd5ok6p5tJ1CEqG5FjqB9Z6Go2VYXW4AdufuoV+qbYTfLSRo3gFqBIEgb+HnXqcH+IwOtWBw/l7SBAcSCeu59+4ojiOGWHJ1ISZ5i1/Sk/5PfZR/i78KufwwSN5rzL8WptYKTB2p2zvhBKdEKASmxBMkjf+lKiMuH1ptsmxcSPQkU6MqvwRkxOCAFEqlW5N/OaaMhJGwpd7MdorTBudPiJMV2b7UG2tJHuihyLfQeF8e9D6hw6TQvDk/W8PaxxDP/eRUPGZe6plBSsyRcTW/DmVPDE4dSgUpD7PtGZ+1RtakR/eyi++tBtYSZIACiDBBi5i5HP1rliniWVj73ZkSNtjy5UmIz50GZ8am4biY/3iRHUb0/gxayyz3h3DNkSpM0yNobCtYSJiLdOhpORmSkEhsd0mduRNFMc/iG40bEdJ/Ol0q2ehzokcQpCgSE8qVpB99MLGbrXKHUd4GCYiI3ki1PXD30J9vpexLimkLAIaQBrPMFRNkSPAmm42/GJypa2hH4Cy59eNZWwyp0suJWqLAJBvKj3U2nc19J4JW4mfzrTJchYwzIZYQENi8AySealHdSj1N6mjDhJkCKoYhdAHiPLw40tCtlJKT62+dVw7iigtFezsoX/C80QlR/4khKvSatrM2wUmedVfxNgtbeI0bkIxTf8AMk9m6PWL1v4/yQ5GTfCkzdxtKjeRysRPW3hUDGZS0Tdb5J6OGPjQLB5642hC1AlpVgreCN0k8iOhijGF42ZVABQVdDAPxFcqsdQzpzc12eKy1pAlCTP8SiZ8xMVI4VzhlZ0haQvUQUkgGZ3APhW5BxLalgaUjaLajufQC1BM44MROq46Ebj9++rPjRx/aiP5GTfSHniDCsuNreA0OtIUUPJse6k2VNlDlfrY1S/D6EiVqUEpEASdzvRvF4TFJQUfWnFNkGUKKrjpua7ZRw72mGSQVJ3nSASbmPHxrfkVKWgMEunsn4POp9khUdDXrudEyBE9JvXvDnAzsHUq5HMQR8aE5vwi8h0QUXP39o8/lUCiXWtl7qlPgD4kaKXBI9oE/lQtsCb3A5U2Z3kbicPqdKZRJTpJIva03E2tQZODQllRI1Km6tRhFpgD73S9WYsi46IsuJutmF9JbJiCCAk+Gm0+6K0xmNJCNpKEmd/Dn5CpmX5Ip1tRQJQSkG6bEkEGOnLVsKH4hjs1BLgOpCdJBMQQT03HOx5im7W9E+nrbJwUpSG9rhQUNINkKB28l1I4ZynWpzTY/d1eU1xbzAJbBSAICzAAG6mk+J5HnRDKczSHO0TICiB7h/4pGbenoqwcdrZvmHCmJJSdcm+qRYXtpjlRljCujCKEnVMbn3+VGk4xKkTuSKDt8QAIUn6u+TuDpHLwmIqRt31otUKQCjIMWlUgIWCLkz7rn40KzTCLbxYIkFOlRI5eXuqzvryQ2FG3dmD8xSDm+IQorXYrUdMbwkX9Kdjt8vBGWEp7FtHcUDTP9cDjRvJi0mL0vPuJKTyn971wZdJ7u/rFPqefZPNcHoa8Nj1whJLEDoolX9TRJOYA4jDJH+8M7f8AvN0qwCgAMNJA3Ook/nXXI8RONwqd4xDP/dRQLGuSG3kakAAGuoRTflXD7Kk/aJvyIN665lwsgIls3HLkR+tO/Kif8NaFLAPhCwVDuyArwHUU6t5mw6shBkEQQQQY/I0sYzLSgE9LHy612w2OdSgAFJSLQd4obSrtB46c9MszgDJkLxQVpSUN95RiZP3B5zf0q3C4lPtGPOkb6MsvUzhAtwQ4+dYHMJgBM+MSfWmHMMeEJK1wEjnuZOwQjYnnKrc4p2KHrQnLe2TcTnTDYKlrCQNydh67Vxc4ja7oSS4V+yEAqmBM2tHjSmnNcQ4T2ZUEnlOo+pNvcAKWOIcoxRWFKUoAyEwT3V6dSFAiCJIKT5j0r/ApemxHPfaQ655xe0jujU4uYUElICfMnpzilHKs9QoKCgYYdWkz95p27jZ8UzqHUJI3BrThjAN4xBcedSyEJCDBCVk6THtW5E+htUjMuEmUo0tjs3UiCQYSsD8f+zXJBn2TO4p7WOHwXotOqW34LhUvAYpxlXeYWoahuCCO4scriKPYTh5lThV2LdoiEDmJmOe4qHmOCU/hAVg9vhD2TgNiWz7Cj5GU0wcA4xLjZbVBcbHS5SLA/L0pOfDtc1/yNxZNfqTUYTu3HSBbbp4Vvi8IlQuOVFcWzaALmorqPyHxFTeDmhSzTKRAnxHoRULL8aMKkoMQOdMOYJlPkY+FIeY5z2mJWypISkdwX70zufA8ql+RCqR+CnNDIxmuJSoqZbQpJEzrOo+kECuuHzq57RGmb6VKC4PO8Uo4nJ9J7j76ARsJUPIXBiuLmHW2rU46XBFpsRUDlNdM6K36EeKMclwoSTCStMxfmNh5xQDidxGrsUHYy4opIgi2m4BJm/uqQzh+3WO+EgXH4jBF/lXTiDhlXZduVrvJ74JUsAJG/UfiNojmKowpLWzM2DJUOkC2s5DKRpBKTBjbcEGD90hSVGP4jXvEim3m0vNg2ABPlFj5TvWuHwi1tQEQiDCjzB7wtuSFc+hNZl+VLQFBWnSrlfy/flTq4p7XpzoVNcWugUpX2YHgB1N1qPkNqkYdWhCd+XLqVX36Ct8Xki9kkRaJ8J/WuaWSggKImAIFzafCjdKkLUOaC2Gz1QT3VAHxmKIIx6iifrWGJN4KVT5UrODSZAkcwa5JcSo2RSuCKlka9D2JzxZEEj0PdPkTQLFOntJE7Ajr+5mpxy8ltR+8dh050PeWo2hQ02PWCZEx570eNJeCMzr7NcQgyq02n31DAo3lzZUQFTseRJkEGPcfhUt7hzmNjcWv60brXpk43S2hcSSbSaO8KYUnGYfweZJP/wC5FZh+HytcAbbnkBTZkeR9liGQgiO2aJkST9ojmIg2ih5/0MnE9dkT/TrDRjSpQ/EBapQz9BRrF0j31CPCLgVEEogi7ndv97TG4omzkI+rLAGygq3QVJTnrTKoVd7AOMzBLoP2ZSFCJJvP7iuXBmH7fEIZUkaUkrcPPSmJT6mB6mibfC4MrATpMHnyv1t6Vy4eJZxbpTEKOn0MKiPSqsVS3olyzS7Lh/0gQDB2AEcuvutQDGY1eKVDYlDdkdCea1eKjJ8oqH/pM9m4ZgwY/wABimD6NlpUysKTErOgkchaK6cUol0vfogpcnp+BrhkkYcI0hLg9qQO941Mx2EDzK0gQvceBFx6VJdwkEFNiNq91X1R/MPn5VPye9jddaKr4acDGLhaBoWotuJUAUiTYxHIx8asvJ8CgNGEi5UCVJuRqNjIkjz3tSpxZko7z6O7JGpNj4ageY5+FN3DmP7bDoWfaiFfzJsffE1T8hq0skiMe5bli3nWVdi4FBJKVJKI/Gg7sn+Ie02T009KSME99UxQWk6kpJBItqQRf3i/gRFXLj8IlxBSoSk2P6joR1qruLcjU04VG/NRj2kzHagdRssDYwrYmmfHtVuaMyS/UPjbQIChcGCD1naouIYi3VNvQmhnAmYdo0W1KOprYfwmY9xkUcxaboPLao8kOKaZRFckK2NTcj+IH30kcX4HtH1BKglaE3JTMgJnSDzVEnTvarDeaHaweg+B/SkTO8cZcWD3e2VogX7QJ7q9UwUjTEcwVXqbI+i348cqF1PFa0hDbMqO2lQJVMgAbXPL3VKTwzi31anoQImCSEi8QSLauceB2iiTIDg0lpKNagtFjpWgpkqW57Q0nUpJ6EjpRxTytTScOUKU5OpW6DqKfuLkJAAJixA9am/Vdo6uPA3/AN6OWScMJVh06FtqWnbSClaVGO8pQlR6jYRepj+WjC6Vq1KQAUrKu8Soge0T7PMm8cr2rzLn3UuqddbLZWojQEFTgSYCACE6UdJUYvPjRJOPLjgWv2J0BBTqlMd4rjZStpjTYfiuX0eqmn/aEPEuJaUpCiIBsRa3Lyty5bUMxWYoG3pUz6QMM52wdbaWW32w5O5nnI3kWm2/hsmsAqVB3IVbxCSQPhXli2c3Nl4VrQUdzIqNhI3MHlQ3DvaXCpYsq3iByPl+dYpxQWQkaknSdMSCNIiR08KlYhtLxMBWobpN1p8v9okfh9pI5kU9QkiOsjb2SXsvUrbmJFcMNliwY0mjfDCgR2Tiu8BLZGxT0kiZG8bxTAvLSdzUlU5ei2EqWwBgMvVsZoXxA+jt0paupAIUreeo8QKPZw4E/ZoKguNSoVsjmZNkjnJ5A70rYl5LUpRc9RZA9T3nCOqoE3A2puGW+2Iz2v4o64bUgpUkJ7pk+6DvtvsSCJo2zxE0od8hNrzcD8pj15Uru4hREuCUnrzMKEjkJkkmhhTJ2/Sn8U/RMZXPg14nihpCVdkVKUT00pAvz3PKivC3E7S32UqGhanmgAAT/eIAv8zSB2Rovww3/rmF6/WGf+6ivKEE89jxg+IS5CEkCedaYh94KIOJaCQIgQm3lNz50lMvo2UVj+Tf9KKYDM2mhAWvrdhoq/xXNSrCyr86DL+d9m2AV65F1WE+61RMLhFaQv75IWPkPdQZLjSlpAJOtUrJ3ub8vyFNjjqbDTE8h8PdRKeB7ksiNPrxLS99+fik1ZHASAcGkRupR8faNVM8uAsTbun3b1aX0ZYvtMHHNDigRzFwQfjV6reM5znjeh0w+KiyjbqakLaBuD61GCAqPG1atrKDvbpQGnLMsKlSFahCT7XTxt4i0+NCeClFsvMKN0L99rH1EH1pkKxsQL+opddwRw2LbcT/AGa0JaVeSFJPcnmZTaf4R1psVuXINLvY0zQzN8ClxEE6Sm6VxOk7SeqeShzBoiDXihNv2aWnp7N1sqpKVYHFBYTCQYUjoCLoB5pjvIPMCNwafXXApIUkymAoHqDQniDJ9f2Z9qD2Kj95Ig9ko8lpN0k8gPEUH4S4j0n6o6IIsgm2x9gzsenuqzIvyzyXqFR+lafgQzxzs1a/4Fe+P6il3LWtaNIbVCbKQpJAHSARtNwrkR405YsQpCxukGPMxe/hXFSlLEKNvU1zrnkdLDl/GvBBYyTEr2ZUkqTp7xICUg2SZEAEgnTYCakLyJ9lwrU32qRfukxGyk6dzYxYz4U3KwR8flUB1hQ5iJqd40uy6f8AUMn8UugFl+HdSsla7W75F1kkmVBY7qkoB9qTYbzUQ5kESpCmyiQQVoJlyBqJULpRAtpIiQALiGDsS7KHFK7PnB3vMXm1QuJM5aQ2lhrQFSClIFwBuQofeIsOdzQO19DZyO0k0Dc+yoYhlLbbiitlEoXcalE/aJX01SIVyi+5NV5jD2DoCgkrQRqMEqneJnTYWm9PeFxTgfSHVOIDiZuBBBUAdSTsmPW4maTONXmXMSS0CFkHtBHdKgowpPTUmJECCKdie2T/ADcanGmiFjsUYSPApMxHdURsAJtG8ivUHUhKvvIKo8JQFiwjmhQqOpsqAkx8TcD3XSbnrU3AqQARM3Sbmdlx90dFnnzp/iOQe4bONSwqQh0X1fdUf4gNumobDed6f2sUhOG+sOOFKAmYsTMeyOt7SPOqyeLcERcTyPLzVWpxZHcVfRqidrpNyOZ5zQVCo1U0TcZmbzzmrSRJ1QAYPn+IxbpGwFdGmSESpN4cGxsIQgDxgqN/CuOZYxQdWAEgA6R3RsAB0rsxjIamE+yL3G7vgR0FF/QIIcXKiI610y7DhSwCbeFcH3tSievn86J5Y2EgHSCpXUwKG3pDMc7Y4YLBslIBQD6V2y/h7DDEMKSlQUHmiIVazqDseVLrWfOJWEFCR0i9MLb7reIwpSBpW+0Dz3dRUn7Kki18XLeivWXaltvgj+l6HJtz+FSUOGLwfMV0TmHVwoPifcaL8PZwguJQ8ohImFjc2skyD76XFu3v+/LnXNy3OspJhRTkcnFyFyrc225Jp4+ijG6HsQyTvCx+R/MVU2GxC+6dSiCROxvNPPBmZdnjmHCe66AlXmSWz/8A0En1rcafFo3Jaqky8ibTXVxAPnXJDJrs7i0tgFW55C5PpWHjxkcjfpQ/P2SWFAbgpI6iFA1JVinXLJSEDqq593KlXM8wK3FhL2tKSE9O8k96AOU22oXajthxjd9Ia8NitSQoVJmaUcFnnZ2UJBvajGFzxohUFRi9kKJA8YFYsk14zaxVIQxWGS6goVzg23BGxB5HxqvuN+Gln7ZP9qi69IjtEj+8AGyxzH6U2ucRtDYLPpH5mhuY8SlY7qAI5kyfdtRz8qcf2Z/j1f0RcgzI4rCocV7Vwehgxq9d/fU5Dx2iKB4POUoXAIBP3Yt6dKNKfChKRvyINIeaabaHrDUrRwxmOCYHM7D98qhPrE6lEW8qkqwCbqUQCfgKH4h1OxNuQ3Uf0qTJkbZVjhI1ebGJ7ocUgDfQIUR/MfZ91RF5ezgu9MqWTClkKUfXy6VxxOLAEFWkD7qfn/Wh+LxKHACFtE3lLhsAAe6kWkkwN48dqXPbHpb6IWBxLeLx7Ad7VKFmBsDIiAVC4Seu41eNJ/GmRnBY1xoEqQe8hRm6FXAJ5kXSfKnDh5XbYpAWCgKkgoNjpTAg8gSLnrUj6RcuZ/0cSCrtGnkwlRuNVlAeBEHpar8HnZL/AKhPGkk/oq1TxKIPWOg5Ef8AyrbCrsofwmPMCflUdG8e+pGGehQi3lHO3zpxzTV4EqVAJuT77/Ou2OZVqKiCJEybbgH51ycc2noNyd9jz8K9edEJIi4HibW3O21YeOuOaJWonVc/h/qa5uKIRE8kjYjmpVcXHZUehrZxXd36f9Jrx49OH+ymB4HYnkRTbluUNPNpBMKgQfdQLJ3UlKkLi0kE+NreP61Py3MNPsnY1Pk5FeLihiGQM4dCld3eZNt/l4VOynPcOt7DJ1yrtWx7Jie0TEEfOhONz9HZgODV4RW2R8StKxDCQyoanmhMC/2iYnypCl09spdSk0gdlf0fLfvrCEdd5HgKnYz6L9PsuE23PWaLZSl1uye6nmDt6dDRr64Yg0L+RW+jF8eCnM1yxzDr0ODxB6ioFWZxnlXbNa5TqRcSbxzFVycMdOoXSPaInu3iDVuLLznbIsuLg+jqnEJ7MJ094H2vCQY8KZcG59iFTBbeI8g4NQ9yk0vYVKAiTp1dTJPuo7lSwsPIH941rT/M33vymrMS2miW+mi/OH+IVO4ZCyRqIgjooWP6+tSm21LOoyFbK9Oh6GkT6P8AMxoQTdDgBIHIwAT+VWKzjUKjQb+XKltDUzshsCE7lW/8vP8ASh+acONvFRR9k6SCVp5jaCNo5WvtU9Zgk8zYeAqFi8eUrKkjYCQed7ihqVS0wppp7Ryw/CLQjUpSjzTskn/qiieV4NtlJQgAXk3mZ8ele4XHodTqQZ6jmKh41kg6k9L/APigUTPiNq6r1nfHZA05JI0qP3k2PqNjQB3I20EhQkjqfjFMeX48LbCuYsb7EfuaWON8xSkJWhd/ZVF/EX26ik5ca1tLsdhyNPTPFrbb20p8hFDcbnbaR7U+VJuOz4nmo0CxudqQJ0TNgeXvqTg6LHaQ44niNU+x6lV/8O9L+P4iEkA+d9I9YuaApx7zh0pUG9Vu6ACQfE8+cVwOAI7jrxAkTKZEbjvAzcUxYl9mOqfgTdzAq+62R4rn4f0rZxClhCloShKgQlWkaYCrgeNrA1FbwTIZgLEhRg3m8XiBI9edFnMhQoJJfIa0p/uySkkSQpJWdJMn3GK9xRXhlz36xk4exjeHaaV2gMKJUgIhcFUQoXM7W8qGfTavQWUAWc75/wCDuj4q/KhGWLbRiGy2XHkpIWvUAmCDJAVMEEn1PnNWNxpw8M1wMsXdaUSgEwSsd1SCTtI8dwk86rw+NEHzu2mfPiBf9/vnXqQfSunZFClJUClSZBBsQUm4j0qZ9WSWifvb/GmN6OclsiuPgmY6/Ek/Ot0Yr+FMDwqKReuyNXK1Zs9omMsIXunT5GuGNy9SYi6evP1rxJWOd6JYPFahpV6RWmAZFSUpHKx8LV3xmHSDPw2tUNdjaY8a9vZuteExjM1pNzH8W8edNmRZziFPsJLrWntmvZTcguo2NI+sc6IcLmMbhgf9u1/3kUFQvobGVpaYXazbGuLVBc7gkg2gW8IJvTHgME+6wVXB+NNIyZoHWRteKJ4MoDapISTeLc65lWq8WjozLn1lRpyDELfCXe6nrIJEeB3JozmvD6msE7qOpRRaBHO1Pups7gSOY2pf40eAw7l+W+2+1GsjppIF49Jsp9CLEcj4UW4YfCXm5sAvSfJQ0n86gp/f61thxCzHMSP5heuv8ev3OXljoZsl4nVhfsSJ0KIHWxiPhVx5PmoWyh9IKQqLKEKB5gjlFVrwvlQcxjr0feBFpiUpUfid6fMZl6lt6dRReRG0xaRzo6kCWMj+ZSNRiw5Dc0HOYpCVFcwVRt47+VxQNniBQX9WcUgKSLdTI6z7hUDMeJmEJhxaUiIgmD423pQ1MNY/EFk6kJIP4goCR5RcVNyrjtKxpchB2CiJ/pVap4saKw2lwugkBAAUYkxEkUUVlr2hTiGz3TBCjf3CazTM2OOYvLJPe1tqvIIsR5W9OlB8ctT7K2pRyI3JkG0QK7ZZw4VJCjdKhJiRv+dMWCyUItHka9o1MQE8KKO4v+E/I1DzHIIbI06kmxBsf6GdvGrXVl46R08D+lDM0ygKBMX51nBfQXIoFzDaHFIkkpMdPKdiCegpjYzJnEt9n2SULVpBsJ0A3CDNlDcEzNxXPjjJSlWsDvJ/LpQTLMzaBl1sm1inwHSkXJZhyp9MPYrJUshUtL0GdKwZ1AzE+kT5VwweOQkrSqUNqA06QZChtMmYNxz3okzxKlSS0pxKoUC0tQCrEAaVAkApAtJMxatMtcwr6+zUz9qV3DCe7ABKVIUfZEgAg2g8qS5Z0VULv7C+RttOpWUEp7JIShIjV3r3Xa2oQCZub0wcJ5otJcKXErQ4SCmQOzWmQk/xSnunySaBYfhJSSUKQ2EGfaWVE3t3R3bVIyXCHDpdT3Lq1AJEJEbDrWRfFivl8b2kVHjXJeWeq1f9RrMNiItyrXMR9s5H41R6qJFcW0kkJAkkgAeMxVr7OGvQojLZgi4N6a8l4fSU6lIO/rUzKcnSyhCXClKgJJVsFbx6VMa4jCV6NLZ/iQZB9NxUF5G/DoxjlegTPcibiQnTHvNI5UUkedqtXPsSkImCZFhFJeaZGThi7CAEwYCgVRtcCjw5H4wM+JeoEYpzuoV6H866ZfhS8QkC8c61W13EA9fkKIYfOyykhsoEm40g/neqLbXSJscp9slPcDqDKlBQ1ATpoRw0mMdhZ/3hr/uopmw/ExUi6SnqRsaF5StK8awpKTBxDJHQfbN0vFkremOy4p1tD21xGkCVbdKGLx+FUsrCHSVGSAhZCj0vb5UsrxBZXdQ09ZFvSaIt5k3E/XSkH7oI/Impfx6K1kT9GZvOkpSEBpTaQOadMfGlbjbPdTYbSZ1EE+AF/ia69u0QQhzXO6lKFeucKqWwnEtthxKlX73eGkqBgcxG0UzDjTrYnPlanoR04rrU1l0SP3vao+ashKhGgAgHuqB3HPofDlXJl0CLjfqK6ErVJkG9oungdsdmV9QP+kD5U4KRYfvpSP8AR85/qqSSLzz8TT+03Kd9xT7fYuV0V9xZgu0xrKTGmxBCQVCJ63g3+FBvpDyIBDCkgEqeCem6SY8NqdcMtt3GuCO+ixlQsE2EJ3AVMz5V7xji8OyhKnGkvKCtSEEwNQEajYiwO5pD8YwThwulplh4AXUJjxVqF+toq3MGwhWvTBBv8Nvyqsf/AFLhzl4bKm21oAhKjpNjyPsqn31Fyv6T2sM4VpT2p7NKAnWEpsZJ53NhtTnS4IX/AOzLYypsIKm/wmR/Kq4+NqIoRB0+o8unmKA5dnCXuxdEJ7RJSpOoEpO4B8aNOubdRf8AWgoNHYpqHiEWIqWpwb2qHi1iNx76w0rPj/C/Zq8SAOsnakdGQ6tKJCdRjUdhTzxtiQp9tuU2lZuJ6Dn50OdDQSlK1BIUQNUju8waiz2+WkW4YWtsFq+j1KkKSk6XkiUye4sdb7T8DRRrEusMpQ1gHkupGklCAUkjc6wbg71NcxqU6W1qAcA+ydtpUJ2V4dRyofjuJcU2TKWyAd0upPzmk8q8Y9JLwxBxSocxKy0DcNg94+cfkKC5zn6mwUhUKNyeY6JHOf1qbiPpGR2ZAgri1wQPM0hZjjC4oqKgSSSb/wBaPHDb7QnNkSXTI6lyZ6mjnA7QVjW5E6dSvUAwfQ0ABHh7xR7g3FobxKSVJBggSeZqrJ/F6I8f81stTG8NtvwqJUPG3kRUfKeCG2jJSE3tck38/hUnA52kHce8VMx2NU4AWy2op2SpUAn06Vy1T1o6zS9OnEHDrbiEj4HY+FJ3/wBOgELupEzzJ35GbQKZG8wxSykPIbATzC+nMdfWumaZ4nRGpPvFFya6QLlP0qTJ2CcSlpY9hSgee1vlTqjhBOrVKQkiDKRMHcA0jMZkkYlxwKT3lqIMjaTTq1xC0pqFOpTIidQt8afldbEYpniyfmuQNfVT2aBuJ6RzpVyDJgnG4e6gPrDZEmRZ1BCdvDfyosxm6ECXXy4lR7gKwZA/hSQINEsBiWMRimw0NK0ONKgxB+0QTzn9ihh1LDtJrZZrm1RutZWVVJISmvZorhP7FHmPzNZWUWP7F5PALiN1fzn8zXI7VlZT2JQay/2B5US5elZWVp5eA9v+1X5D8hXuY7D1/NNeVlCEwY9tUVP799ZWVhiDmC29R86Kc/WsrKJnkZWru1eVlYEBsV/aenzNaP8As+o/OsrKlv8AkULw9xHsp8z8qhK3PpWVlD9nn4annWqqysqhCaPDWzftCvaytrwFek+u6dhWVlRfZWdDtUVzY1lZW/aPMGivXNh51lZT6FQd8P7Q8qkYf+1T6fmKyspX2G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58378" name="AutoShape 19" descr="data:image/jpg;base64,/9j/4AAQSkZJRgABAQAAAQABAAD/2wCEAAkGBhQSERUUExQUFRUUFxgXGRgYFRUXFxUaGBUXFBcXFBcYHCYeFxkkGRQVHy8gJCcpLCwsFx4xNTAqNSYrLCkBCQoKDgwOGg8PGiokHyQsLCwsLywpLCwpLCwpLCwpLCwsLCksKSwsLCwsLCwsLCwpLCwsLCwsLCwsLCwsKSwsLP/AABEIALMA7wMBIgACEQEDEQH/xAAbAAACAwEBAQAAAAAAAAAAAAAEBQIDBgABB//EAD0QAAEDAgQEAwcDAgUDBQAAAAEAAhEDIQQSMUEFUWFxIoGRBhMyobHB0ULh8BUjFFKSwvFDYnIHFjM0U//EABoBAAIDAQEAAAAAAAAAAAAAAAIDAQQFAAb/xAAtEQACAgEDAwIFAwUAAAAAAAAAAQIRAxIhMQQiQRNRBTJhgfAUcaEjQrHB0f/aAAwDAQACEQMRAD8ADYz+24xew8krq0VoMRgnUjkeIDuspXicOQELeqKaNbFNOTpi9tFKn8OFWpGwN1oPckDTb+FV4XDZWtOue89JhHBe4GSm6IYXBCmIY4/UfPRTq1Mvic09xf5K91IDdSoOGhTNSewtwcVaF7uICoMrBA3JsSrWYYW+iFoYENe4CRDjF+qZU6Thpf5FTptAatI89jqDm1Hu0GUDzJlaxrfCe6X8NLBSaWWaRN/Qz52XV+K+GGjzleZ6iTzZW0jLnJzk2M6B/TzRLXw11wABJusr/U6hPh29B3KfcO4CcR46r8/JrbNHpqgx4ZSkkSotci3Ge0d8tFhqusJg5fyUPieAY6tTNV4AaL5AYP8ApC0+LwraZysaGwNkVwjiGR2Vx8J5mw6lHjeOOT05L7/UNNLwfMjhnDSJHeeSW+5GcmII1lbL2wqYenUzUTIvmgyMxOywOLr5nueBrEK5ig1J77e5MFKbpjip7RtBgN85RDfaBjmkwMw25rN04i6ppuDak/pdIT/0uN+Cz+niH1a9Vzpzn1sE54TjnO8D7nY/lIDiIMIvhPEstVpgkb+kIsuCDg1QeXGnDZH0XheV1HKQc4Ou0LzEnJpcnQcykmA9owxziGmHDnom2BeKgzyCdh/lWU8E13ZFxRRjCt5EWU4F7uOqJ/pVYjMKb47K7EV/dtgATCvHHqop3fpAEAT5IsdNu/4J1WNfZzHl1KHNhzTE8459Vmf/AFNqzTpE2mp/sITPC8UmzZky4rMe21UuZTLj/wBT/aVbWetOMPFLvR3sz/8AWqc/eD6St80+5wbQdXCB3cZWG9iMKajXAaCo0ntH4Wz47iWlwAMhugGk/wDcVD7ZznxskjskXrkxK6pY3IBt1MckF7u/i9OX7o/Dt8YOpnyHYbIbGOJe6eZWXKcYx7H9xL7eDJVh4C51yY7pY95GhITXFPABzTBjlrKWOoGed9V6LDP+mkjX6RRcWgHiFR7hBcewgfRX8MbFMMdqND0N4RNXCb2sJj0Xgo6qyqrcY43siT8OSbArzJ7sSfIc1ENOzneqEqHLWa50kEX3I7BCtiZXVE8JRvO5JJ87o33kBECiCMzIP8+SqpYF7zpH279ETlpF9rVsNwmMPumtmwJtzvOndFBk/Faf0/qPfl2UcLhmsHhv1P2Vrh6rHkk5NryZ03GLencvw1JrjDoa1vzT7h+Mb/0nWFjFlkcRVNwh6VZwkAkDoVWzLjSyq5Pk3eIf4XVHGzRJK+f8U9rXVHS0QwaA79SnWK4s+rhX0csnLYjpBM+iwVKLzoIt9k7pOnhLuluWsEYzi5MLx/FxUgaEIVplhI2P2lXsozeBGyrNDJJFgbH8rV9JKFRGxWlgdGtN1ZVeHCIt91LDcOhvi3k9p+6i+kaZPIwnaaQSm2yZonyRXD7NPMlVYe5km3VV08UM5H6efXfyQ15Gt3sO20wYlOuA4rJU6GxCQYWrIkXC0nAuGOd49AP5ZJyuKg3PgTlSUdxxjWgid0lfUIOpjzTqtYEnQa9t1ksVi3VHeGYmIH5WJ0nTzzT7eEUYRc3sOG4wsdmE2+ah7X8SL6FFpa1vinS5tH3S+jTDHDW/We6o9qsS5wpSZyytSXSTg007XkfCDjNMcexjv/kvGh+oWoqtnzWI9jeIMbUeHuADm7kASCCt9SaMpBMRceeqyutg1lZ2XebK8FQMOPJpjvBhIadUtZNQydzubprjMaGuptOmbM6NwNkg4ljAariLNzHKI0CHp+n9VRjf1ZWySpbCPiv6RyBcfsrOB4XwucdyhMY7O4AXzH9von1CgGNaI0WnNOCNGT0YkvchiMFIkdj2SerSIK0wpSJPoq69JvII4Z+2pE4Oo9PkzVGkZUq+Cl46BOwwDQBcGS4ADX5I11EFyNl1kXK6E1PAXt+60TJaAAdh9FH3DQTAUuXoq+fMp0lwVcuXWyDqPK30P4Xj2c0SWqNRqr2VZULK1KUP7qExq00NUZF0t7iuTO43Guc4gaCyGoNBcWne4/CY4jhRDiRoTKDxOAdyIPPktrC46Vp4NeMcbgtLLWWsh8XTtA1O34U20nn9XnCjgcLFaXEmQQrEto7IX5J0th/Oy8xjgGG2tkDXL6dR7RcB1vO6KwTi5oc7U7cuyat0L80LcK0xF0wohrWue6IAgDmTyRVNgBmP3XcU4MHgluacuYAaAjX1UJewxutmR4Pg5AMxb16laJ/HK0ZQ7QRMARFkppVBTYJaQYbeD6K6m619VKwQaWpWBJ65XIPL6hEmo7xC4zHzS+n/AGnFs9uUH7ohla4Q+PpVX0yWU3Fwc0gCJjdMUVHhHUk9gz3oiT/ClXtFi7saReNjb4jP1ReC4ebe8u4Xi8D8o3F8Jp1LEHnIUSi3wcBcE4VnGYjp5R+Ctzw7HMFENe7xBoGl7H8LLcGwDmYhjCTlIJsdbQtlw/gFMuaHF0HqvP8AWrVlUJflipLfkU4+sKlQFgdYR19Ebwv2MqP8ToYDz+IrUYXBU6Z8DQOup9Uc2tvKs4sMYgqKPh3C6OetYWYtOynfrz/CW+zeAyszHV3Plsm1R0BVsstUh2aVy/YqquiwVD3qTiqQDJnyj7oBDZ0HkUVRoZWydXfRU02Seg1ReafJRyyF7lcKdKnrvouhXUWLpIiyvE1W02FzjDRqs872safhYSO6M9tcO40WAaF9/QrN4fBwLq50+BT5LOPFB49UjT4bHNqiW+Y3C8xLw0Enb5pNSdku23VXVsW6q0BsTsfuil8OetNfL59yu8Xd9Co8QdJ1HKyrxeMfUBLru2cBHqArm8Me0y9+Y85siDgfG0sGuojSNfldX/QhGF6aofUYcCSnUIEKdCuPetuJNvlK0PE+FsFJ1SIIHkZgLJwGvad5uVXwZ1nxtxJU4y3R3FqpFZ0XBA+mqowWIJEATCu4mZILhY/qV1AARHIK5BbUDe+xOndwFxJtIWhoNIjW22hSzBV4eAdJsm7XWib3/ZMiqDu+SFWi13xCUl4gfckA/C74T21aeqf1KQ7npoO/MoXiXBBiKWSctwQdYI59EzwRTX7FGBMgHcpzhYA690goUnUzkeILdfyOic4d4IUDHFUE4pktndu/RVUainVcfdvi5IgDql5p1qbC7IHuA+EOE6ctT5XXMBUhzgh/fp84efkI+i1OFdBaeoWA4BjyajalSxNj0m0LbU32XlPiMpevr/NgMipocVn5TI8xzQtbiBtCGxGLn0CAq1N0E+pdvSIlIXE5QgqlVW16kodzbokwmyJMrpU8qnRbedh9UV7CrssayLev2VpFj5KFNit3PZTdIKzxoujKFO481Q1qLBDAXO0aCT5CVKBW7IY/Ch7HBwkRPK4Flj/8KOvysizxl9Z+7W3gBeBi3OlwPGu58luMJR2YFiMGcpykz1QnDa3hANi2xHUahNz9FDC4JuY1IlzvSBy69VeIe2x4+qP505IzBccFBj4ALnMIBImJ1gc4kL0VPMfVLcdgWk5RbPfXQ9EvJDXFx9wZXwyrBcXqVJBIAE2Ikxtr0XlfAsMktBPchUUcMacgkk6RFvVE3iT/AMJWLDDGqSCUK38APE+GFzMo01sf5ISvCcQynK6xFr6pxjMaWNkXMi3MIHj+Ba9jarIF4PSdid0LWmexCjp3L8MQ52oOUSevLyumHD6xkNJLiNz9CN0s4DhcrHGRci45X/ZFNxopva717HVPSpbhLdj+tRHnqrsPMjkPNVPIiRp/NV7SxTW3Nl1ln+0C9rXmmKT2tLnFxaQBJIjNoORHzS9vFCwSadVvdhaP9R0WlpVs0Ejt0G/qj2kEaTOo595UtCE2vBnMLiiYLvIDQee6ZDEEiY/nmhOIYQUqgizHgkdDNwp4d82kKeCaT3J1sKXQ4C5gGNzOpWjzRaUkqYtktaH+NhmwtpuULV45U969sNgGxAmd1j/EOknmcdFUKnGU9l4NSRIVJahsHxUFvisYvyRtNubQhYOfp8mF96EOL4EbmqAF1bPPyUU2LsW2eXV2oj/L81FjVOg2/kR8kbZ1ngVlNt/IqLW+SvDIv/OS7WdZbRF1fiKGdpbNnAj1EIQFEUn89oUxnuSnRk6+EdSPIhef1Smf1AHkSAn3GazXDJlBI1dv2CQ/0mm90OaLXMheowuU4KTVGgsikrYNXxLi0+7Y5/KBaYgX80TgMXLWggtcAAQbEEfVMQwRAEAbckLiqQdY62AI1Ep6Qpysj7weqGrVgKjSZAANyOab4bChgA3i53PXoqsU0Eyb6a91HB3INl3A17Ja6offQTaDI8lbxp76TmimfC4E6SRe40SwOMOFwXWJIgnoOaTK9Ww+DSi7F7MTNnG+l0zwNfO0hkGIudCd0sxbWQQ7Y2P2TPgoGQhoiLx0QJKT0siUW42Etw0u5ARYRc6KdbhAIuJ7K2gYN+/oj21QrArTTEtZz2aSqaWErOe15p1HMBkyLAc4/ZaPDBpcXR8NvPdOKJ3UOKfJyk1wKqFYOEb9v5CLw1ZTxnDg+7Ia/Y7OPJ3mQsTT9q3+892GBr5LTcmCLGB3USdBxkmqNZxyg2q5jc5aWy4xG8Wv2VbeCkt8FRwOxMRPooYFsiXXJ1J3TOlVtoiAt0Z7B0ntcQ+0G8qOGxYc91ov+yK4q+MUWzYtaSORIQn+CLanQmbA6FVpT7tJZilWpjag6xJ0ATn2Xp5nOFzAS88AryG5QGm8yII59lruBcMFIQPETqf5sq3UZIShofkTJprky1Rs9FQ5hzQraLHvzZROW19zyHZXVsOGgCZqfqi4aOS87GDXJnr3KmKTRf1XgCm0a9v2XOQCPGC+ysOhVSsYJlBqJR5KaM4aSM4uImEtyp77OvLgWDVv0Ks9NTlTDju6Mni2EOdI3KBoYgNqeKwcInluPotrxHgoLoNiND0WaxXBWh5Djmj0Xp8WTWkvJdhKLVMqqujdK8ZxBrHMkj4hN9NUydwoOMZnADWDt0RLMHTaIDWx1AJ9SnkWiJcDv+6oqLzE4TLdhjpt+yVYV2IrEhrA3KS0ucbCOXNRJkwLcTVJqkbNAA+s/P5KvGUA9hGh2RH9FqATma473In1QnvLkEGeynxTB2btCc4CW3si8NQLILd47KjitAl0yYgWlV4TEPp/Cbbg3HzVJOnuX6bRrqGEBbpfdB43Blolro8rIjCVJgg2KJZRFR0Ou0XPXoryaaKTVMTcErE5mO1nM0gGDs4TzsE7ZVtCJdw9r7AQOnRUVuD1B8Dx0zCfmhey2CTvkJo4jKJPP7bdZhLX+ytJ5LiwBxJdmFnSTKjwgPfeo6SJtsCDFgn9Jy5PYCUaexmqwOGcG1D4T8Loseh5FGUMSCCW+KBIGxOwKYccw7X0TOzgR3/4QeBpBvYXUcsO+2zLPxbnv967Um/0hP6Tw4N6rL0sU3PUYSLOcPnqnfCaT3NIAJA0023CqtVO0PdaaPrfCxnoU3OAnKPx9grKVdrHZdAbrKcN9rM9IMMNdSsTsQBbsU44XjGVrkgjnsUmW72W5SunTAMPSpsYGtvGp5k6lAcVwrWjOPidFtjzcfJM8PhfDB2SHEY8urVGbZWweQnbuQFn5YqOOU5IrSas8AUg0QVFXMprLqxSKwxWNZC9I0XrNUSgScGplwR3u6wJ0LT+yXxaUywbh4eoVjpoXk/YNbOx3i25wHi0bnfksbxN0PdykrZYwksA2SOpSbfwgwt3DJqdFlbSMtg68ve0zcCLHYlEkphjSHdP5ss7xDEvpAuIlo3bHzlXdW1sfVsLrutft5otrQ0ATAH8/KzNPGVKzS5gAbTIJk6kGY+SYYiv7wjKfCQD0+ndDHLGVqPgBJSlQ0qvGWUr4h42h7DceE+YU2Vx8Iv9+yrq1hZrT1PKdh3UuY306FYol0NcPEd41VlPgri7T5JrhcKXPbGxn7ynbmhZHW9SsU6SvYGfUPH2oWs4dkpkC5EIXBVHS6dRB303T99OAOt0FVo3nQ9N+6T0XX03HK+Xt/wRjzU+4lRroynVBudBv03KTvxWW2Uz0/B0Xmd1QZSMrTqJknzW55otygqsUcL4611SoHeEF7i07EE281oaeJH+Zv8AqCQ4vhUVbDUAkIzBcPAIsgTldWNkoNakW8ex725A1uZpknXUGEixPtU0CD8XKCBPWdE34riA5wa24ZqeZOqScawrIbULZIOUxvMkedkUm0tSK9N9oswVJr6xOsCSdRJO62bcQGkxHhmIi8Oy7LOcNq1KNV9ZtIGmWkkGLNAmR1HLdP6tCmXsLC3NUaHlrZtmFjB0klRBuStqheVVSKqNJ8E/q18Vs3IOI0gIrhnHnAmmRkc28G89WEahGNHgAPafJC18KyplYR4g6xBDT8JvI2S2wKNOMRALXF2kbWHdZwUXirUJENgZYM2H0TkVSbRyPVQc8Tdt+qHP0yzQ03RWcLA2dUSApVaA1g+SswzW5hJMDUQsefw/LDjcHQyOHpZnAHTdG4n2bexuZrg/eNCjafuzJbEnkjG1Dl7JsemUI1LkZGC8iTAUTckWFiCrKuGkgttCLqtt3VtHBkXKXGEou4IPTtTIU3OywTKU4vEQT3K1FPBggEnqhOM+z3vDmYQ1242P7rUxSreQ3GkuTJVSgMfTNRjmATmEeqYcX4bVogF41NoMyeqswlANFzfc8z+Fbi1JD5tJWjMUeCV6NN7QGlrrwCM0ruD8OPu5cSBy0vv2HRaR5KHwl2ka3MqI4oRbaQmt7B24anuwO5WNu97lW0OD058OYDkrajIUqTHZmnYmEGVXBrh+46S22YXRwjW/CO5Ko4jxKnQALtCdTtFyY3RNaqACSYa28n6lfOvaPjRxNWGT7ts5ba9fVeawYpdRO5fdlFdz3Nb/AO6qVS7Q92g0AtzVfFOMNYxuoc68akdwFn8Mw06TnmSYIk82xpHVyacH4MXAvqHM5wuTr26K7PpMWNqT4X15GLEuWW8L4g2vp8UX5OjdvPqm9Mhglw/dVUOHNp7AujUNjyHRXVaXgncaqMnxSV1FBSz+EZn2ixxzyDlI3BgqWE4katOzzMQRoZ59l3FuHtLi7cpVhOHnMYJaG7jU7wtXB3Y1X4yzjrRYzaYVOJxTXODNYud+wUhh2nWT1JKExHDRROdpOVxAI1ifsn1KIWze40oXEbfyfkSvOC02tdUH+WG8tpEHsuwhEK7AUQ6rUIIjM0GTAnIpbsTmikhzSPw30PqdfqpcJ9lW4hzqlcxSkjIHfEZsZ2Cg+iWibOBu0jdNOH8TOQBoDQ3XczvKr5HSEOSoCY+C4Fxa4GCLHeNQiGEOAuTrpc+aa8D4SKrXOfGV5zCIJ6zyumVX2cpEz4g7mCB9oQRyS8htIzdOgefyCm5msx9EyxHA6tP4IqDl8LvwUvFWDldLHcnj7p8ZpgOLBXkdR1BB+0oqjxV9PXxjoVGrh55fLdDmgAYInr/Pyiel8go0HDuJUHnxHKeTrD1TmvVAbJ0WEbhGkEZoPyV+GbVpBwzZmEbExO3Ypcsa8B3RpRffS6MwuJLxpEJJw7iTXjKbOFiCnNFkAxYJTi4umQnfAJjsGKoLX9weRCx9XEwS3r91tq1XKx28AmfI6r5Pi8W5kkmB4j8pTcL5GRaT3H76koajhXOzuaYkiO8Jlw7gIdSZUe9zs7WuyABuoBidUXUw2mVoA5clX6rqJRhcOQ5zUV2imlXg5T8XzPWOSMoOm/JZ72gaH1S1p8TGgSDzvr3KqqF9Sk0ZnDw3iZcQ1dL1cuL2bFyyOSpbFvH+Ie9BpUzYHxO27A7rLuYWmG6iw0v2CfcMwj3ANy7318XVNsN7K0w8PJJc2Taw7FV3PH00VEFaYbMp4XwiWzUFtQOuskd03oUMoA1+6sIXoWTmzyyvfgTPI5bEXG5UAb30i6teOioqE7JKryAuTKcXY5xMbKPCaMscCZcHA+REI/HNk6boGnTIdmaYOg/BC9fGqVG0oXBFzWGVfiWA0yCYmAL9Z+yHrcTixpmTexEW7qjC4g1nGRGU2A2HO+vdcsquiZYW1YVh8Cxu1+56prSwPwtMHN43fKG/NDUBz2t67q5lWo64DReDOttBOwIEgWnmmP6FPLFrdjyjBpFhFgZHPmVW2llktiT8zofkuoPIEPAmeYOyoqYqXAR4r22PmglFNUVSuhxqpStTfAnTULQ0uM1/CQ5rgROn4XuK9j6QMgGO6OwXDWMs0TCqDiVLij3Db0RlGiKjPGA7uAf+FD/CxoisNTgIjhDxHhDqXiosFQb0zGYcyxx+hQtfHtawh7chI0LXAjpMEfNaPKSZuqeIV2gS8gDrv+VKkyGrMhmaRNotdpFu/JXsqRbfYKriDsHUI924sqROZhgA7SOfmF7QZVke8LXRoYue6fB3yLnsisyLDdG4Pi9RouC9ne4hU1MP1vv9bL3DSG3iNR26puWnHcRi5L/aH2i/te7p03H3gguMCNLT2lIxhKFaj/dYcxDpAcR2gyB8kyrsbUGbbf8A4Smo9mdocA5oPod+/ZJUUkWDQYDj2HbQY24LAGZCPGMoy6bi2qVcY9p3AuNEABomHt8R5kX5JUcXUa4hlMGntns0AmfARchDV8O5zCfETcF2UCGn9LZOneUHpx9jmVijUqZg0G5JcQLEkzr0R+HwDsokGb6deSq4Zh3uaC7EEMnKGtyz0FgCAbrQUqbWiJJMg3JNjpc6yinstjlsV4PDZGgGM2589B0RLTtz1USvYXmJapPUxDe5UphRAunTuH020MzviIt3PJRHE53XjcmMbEjysTi+K1g4w92ptyvHJbWoFh8VhqmckMfqf0k7np1R4I+4UKvcGfjarjOZ388l4zE1d3O5/wAsrXUKsR7t8f8Ag7mOnReOo1dSx+/6Hb+S1I9RJKv9ltZ3VAtTEVHOkuNtOy8bWqgy1zgeaNayodab5N7Mfrz/AGVuSqL+7f8A6X8y76kp/rbDPV+pChjap/U7+eStbxmtTJcyo6SIPXlIi5C6myrB/tug/wDY/eJ+gXr8PV//ADdqT8L9wR9HFV11E3Ln+Su53yyP9bqx8ThJkxt1FlKnxqsP1k23uNfql2J99TIa5pl0/pfOhaPkVbwpz6bhIIgH4mkC60ISbe51ex9rGKcQQTbsFPC1D/AF4uQsCIQahRLSvFyAYQxbopvI1DXEehXyjjXE6lQtzvLoDRy1B5LlylcEoUVTlaYstn7FYp3+HDiZdnIk3McgTovFydH5GLlya7FNDqRzAHwT1mNZWSecpaATBF7k/VcuQwOku4jhrOdHRLuKtiq2LZgJ6w6y5cm+CPJfxBghthbK0djchBYkSHg6cly5TH5TmB8ObDjFoBd5iIK0GDql1FriZJmT5lcuVLq2/SZ0/lCKBuFY9cuWVJdoggdR/OaccWM06fYfRerkEPkn9v8AIS+ViOpr5IXEhcuSYcg+QZynRbK5crMiSbWiFDHDwFcuXeAjsO6w7JiGC1tly5VPJMi19Ju4Bg7gH6rN+0tBrS3KIm65ctLpG9f2Ihyf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58379" name="AutoShape 7" descr="data:image/jpeg;base64,/9j/4AAQSkZJRgABAQAAAQABAAD/2wCEAAkGBhQSERQUExQWFRUWGCIZGRcYGRoYHRgZGRwZGB0cHBgaHCYeGx0jHxwYHy8gIycpLCwsFx4xNTAqNSYrLCkBCQoKDgwOGg8PGikkHCQtKSwpLCksKSkpKSwpKSkpKSwpKSkpKSwpKSksLCkpLCkpKSwpLCksKSkpLCksKSksKf/AABEIANoA5wMBIgACEQEDEQH/xAAcAAACAwEBAQEAAAAAAAAAAAAFBgMEBwIAAQj/xABEEAABAwIEAwUECAQEBgIDAAABAgMRACEEBRIxBkFREyJhcYEykaGxBxQjQlLB0fBicoLhY6Ky8RUkM0OSwhbSU3ST/8QAGQEAAwEBAQAAAAAAAAAAAAAAAgMEAQAF/8QAJhEAAgICAgICAgMBAQAAAAAAAAECEQMhEjEEQRMiMlEUYXFCkf/aAAwDAQACEQMRAD8AN5nwWltCUfUMO8whUpUz2iHQCZMr1lSj1ufKqebZU282G2MO32SSNh3kqHJW5mZvJB68qZci4j7Ta5j2JNvDoB4wBV4OIeKkj7JexSoIBVsdQgmb/K9RSyWqZbBPHKxIY4GaMFSEJMcgBvG9qP4DBIZCjAsQJ6wAN+dor2Pxim1FtSSlQ3PKOqfP4elAc2z5KR3laGxfz61raSrsrinL7dIqvYxDKMYHUHS4UxOy9CtYjwkAR0mlJvhp/FqdfcUVqKVOJnmRfTGwTGwotw6kY55x1aSW03SFHugXIKuVhy8a+/SDxIrBrSyyYWpj7WLaS77I89F/CRWpPoTNx/JjPwpnIOEe1gJ0NqNrd1STYCTz7smN9qT8gWU41ozcLRzjYpG/vqnwrmi3GcSFG0IMAQLqiSBYna5qxhjGMSR1SR6EGgjDg6NlNZPsg59IKQpSh/C4oct1AbUG46eIfw6TybE+8D5TRrjRswpXVsifFS0j4z6RS9x8ScYkb6W0j1JJp8f+iTK+hwwKP+VUfxL+FqOZjjuxLRKkJSd9agmxgSJIpI4h4w+qYRttqC84NQJAIbTPtEcyTYA+JrLcxxy3Vlbi1LWq5Uokk+poVjtGfKk7N2yvNMN9YxC+3aJdICIVuBH3vZ3HXlS9xS4RmygfZVhihJ5d5CjHTf50gcNsKUlX4ZpwLrCrvOrccQkIQ23vb8TqrAXiEyfGKOP1ew8lzx/UBcIMKTi8PNtG6uQsqJ6A1pLDOnEEwT3BEbe0nbraaD5XmS2hISygDZGmR6zufG/jR/A8eoVobxeHbDS7JcSJSY3giNJ8gKYsiSsn+Fsx3jNCvrLxP3nln/Mf7UBGx8623j3gNt9Jcwa9bg7/AGSvaUP4F/fMcjJNYu81pnffnaPCK1NPaMacdM2PhPFhWDwxAiMPHhIUQfjf1pWwz5dxhcn8ceFwBRbhjERl6FD7uHV7woig+QYYoK1KFhAnlYgmsl6BS0xs+kFM4Rsme4psfBVVuE89SxhBf7XTaQSIkmlPNM6dxTsFdiYSkSEhI2Onbpc3vRBxoJTAOyY+ETScu2VeLcbZFxYJy9tW0uqUf6pIJ84oNw6yD2YgEuTMk/dn099DszxxUFCTGwv90Gw8v1o3wpjtLWwPZkyCNVjJBgX60c/xBwU57J821OocQEd5qFiArYeMR7jypQLJKFOlWygmPMTWtPvBTesCAR0KRHS97eNZFmCoUU3Am48RP5UON2M8iNNMkwL2lV/T+/hR7hTix7BOFxoamzZ1k95Kk8wR06HlS26Dsbafzq4yUohYnvCxBgpPMEc6YTpsa+J+G2cQ39by4ktKP2jJutgnkQN0TYEeVfaX8szZ1pRdYBSY76BcGbagnpt1g19rbNHh/FhKQkEJPIT62k94/wARud7bV1h8+xCVDvKV0JKvfZqKFt4U6iYJPUBRk+JTBPPdVWNEG6f8iPf3nJqNqy5P0PWd5iMRglYkd5bAlYSDOg7xIEwTqNtgayfifPe1CUpkI+9JuSev6Vq3BjIU5BB7PEoUlQ0kJCvZWknWpN5kQBvWEP4BQdW3zQspk/wkp/Km48a7EZMrS4GjZZxGzg0MtqWkApK3E6SskwYSBBTqJj2rAHrWev4xzFOOuOKKnF94qPX8hyHpUGNPeCpJi1/CvjSih1JOyv8ASr9/CnJexE5uVIbPo7UCMSP8L/SUqom2YxQ8PyFDfo/wxDuIHLQpPvSoj4iKu4VzU/q6k/KlZNNMfh3FjZxEAplQ6BP+tBFLPF6ZxzngPkkUyPQtLaeS3W0Hy1hX/rS1xEdeNe8R/wCqaNbTJ/I7Qk5niy44pSjN4HgkWAFDnTeiGbAB5YAgTQ5ZkmjQpBfAOLSgIG5v5A8/EmnXI8hwzqRpUS7zS4tGknnFxA86WOFGm3nSHb6Uz0mCE8q0YfRs1iGNSAW1kWlaiJ9ZN6VJ7osxwcoWRYpgYYd7sEdO+kk+OlIUfiKUsZxOsLhmTB1FMSiTYkoVIkiPG1Bc3yJ5h3Q9qT0nYjqIsagOFSlPdJJ+VZxidykPmT8VNLSElJZVzbJOjVyLaj3mzzHtAdaWeNVh5Xax3jZZgDvC1wOvunzoUxqSoJcunVCgd0+I/CedMKMAtxRQ6lSgRpSvSo6hyOpIibCujDi7R0nzVMGMZ+81hUBDkAI0aYEQVEkG3jXxWcLcYCdhqJIHPYQT0q7m2QNBtQZxCHIv2cy5veYEUKaZ0pCTy39b072SPQV4caSVH8Qm/QD9aP5skBpKosU3PoaXckdLaHVjcr0DygVZzPOFJQSonvpUEg3mDpsKTLci7G6hsUX3QBESTV7hhSu1lP8AUORBmPjFB0mVDzq7lmJKHUkWuJ8pp6S6ZFdbQ6/Xluko1JhFtKBpSDAN+ppIzOO0XzuRPjzPvpmYfIW4OhHyNKhV353nl5zW8FFaClkc+zlTqSkAiCNiOf8AN186tNJSkSe8CPcarYxgJWQNtxPQ3HzqJCyLcudC0YpF9Ty9KSJEeyRb416oUOqCTBlM/u1erAjRS0QkFQ9okiUnYeKjHwropTpVETHJTXTpFQ4pX26UxHdk90I5n8Sj0qziD3F25f4Z+EzU7VFqY18CqBLYMCFhQumdQibCNwayTilZRmGJSREYlYI81n370/cKHSZAkiDZtJMbHnI5G1Jf0oYTs8yeI2cCXRv95InfxBpuN2ifOqlYvuMSlQ5iT7qheOppB5plB8jcfMiioIS/cWVv5KFDOz0qcb5cvNJkfCjTEtDxwBKkuu9VpF/BBB+dQ4JX2ifOifAmDKcCo/icPyTQrCqh0TS8vSKMHsaHXtP1f/8AaaH+qgeZK/55/wACR7kgV3mb5HYERP1xsD0mq2ZJIxz3itX7+VbDoT5C2LWfZcpB7SO4smD/ABcx+dBE/nWpZ3gVO5MNCSopxJWoDeI0/pWYJbg35fOjiKrSL+RY5LT6VLnRMKi9iCNvcfStSyD6RnAhKUsnsidDRKSVOKkAkqnSjyNoFY9orVvowx7KsufaeUhAQ4SSrooCDa5uOVZJLsowSfRoKMtaxzJU4hBJBBMbeIPu99ZNxFwy3hXUlKlFtW4jl4Rvy91PWX5qeyCW3BIFtJBBjyMjyIpR4nzD2UKMSJM872qdPdF04/WxPz/F631LTsr4wIvUmA4mcZTAPd/CdvgRTHl3Av1pjtEuAEqNlCxAty+VfWvomdhWopgX1BVgPKN6fFWRyTWyLhjEuYvEBtnvOOqEhKdKUJ1DUtSjfrTpnX0T61lbcJTtAkyU2kefMecUYyPhxnLUsoSgh11ky51ghR1HkfLaKb8rzRSyhCb81E8h0FOjjUVZPOTl2YDj+E8XhdUAkTJ0ifCYiR5xSji2FJmZ6Tv8fyNfrvNcIFtmUJVHUT6iOdZbxh9H/bILrQBIF4Eeih1HWiUIvaBcn0YQ0O9Ujftp8/zorm+UBlU3F4UDyP6fKgx3oWqZg1qUE9oRuT8v7UrLMH1o6wtSmupNp60AcN/WubOQTztxC9C0ACZGkcgDqHu1Ef00MSqOVj86P5U4HMMEqhJZd1JVF9LghQJ5gEJMeJ61czbLklhejTpEKSUkEGJB+FbxvZ1iqRXq4r1LDs0NCArFOEBJCTFgVDuiDvfeaIOAlChpH/8AMj5mhWULJ1LWUyokkqWZvJ2Aq+QCCNSDPRS/1qWTL4EmSORuAYkXR1vNjPuqr9LmDJGCf31MlskSZKFEi5ubGuMqeIMzERspX/1NGuMkB/Jwoe1h3b7bE6eXUEchR4XsX5C0Z9jEEtNOdEgH8v0qpmqPZdTzEHzAozlmH1YYJN5SY+NDGAFsOJJgpgi25kCPnRpiZI0PglM4J0bwuB4fZgn4mlsJ+19fzpl4BeH1F+eTil+hEflSu73XiOi491Zk6Dwewlj0gnCxN8Wn4TXWfqjFkx/3fgUiqeHf/wCawrJM6cSFTvYi1W+IT/zX9SfigUUV9BWbcmMPDWKloNkwkOlavJIBpF4/ylDLqHEE6sQFOqQfuFSzEHxF4NN+QJlpaRu44Ez/AA7n4VFxVwsrG4ltaFBKE/ZqUb6Qm8gfeuSkeIrUxcV9TLiKjS4UqkcjNN/HrbbS2GGgAGm77TKlbk8yYn1pR7IqXAEkmABzPhR9mdDDk2PCkEpUtL6Tqm2gi1gInVv4VcfxKnCSblVwI+90AH5UTPA7jWHbShJU6e+uAZuNgOYTbzvTJiPoxVg8Ol5bpU+taRpSmAjVMgHcnl0rvh+9Mf8AK+JQyHNQ2yhIKhpkHuxfePO/O9aPwc0t1CnnQUsgd1KhdUX1fy2t1oNw23hFrUl5pAxKLg30rgABwJ9kqjmRT62/2zBPmD5bVywuEuwp5+UeNC8cQMSyl43BV3fBO3xE/CiuUJCHnDyFx6mRSvwvjy2who81utbH2gmU/EEUw4N77FSxeQD7wD+Zpz/ROMTWJB9dqE4tJYd1gdxVlDr/AHHyrjL3thNjMe+i7jYcQUqvyoGqZxl30p8FIU327KbKjbaSfgDyPLyrFXsnUCdMR0Nik8wekV+rEYUKQrDuCUkEJPh/Y1jHGHCxQ4vSIWixHJwDY+cc/SirkD0Z7iW3QgJgAg7g9KGHCKHL4ijeIxRQJUDawPUGeXhtQp/HKUZTb986U7QWhw4dW212ZKU90jcBUgkEggi8/pUWZYsIS4DGnUqI2iSAJ8BFL+W45R0oAJUpYBjoeQHWocwxhgok+0ZHISZrYNqwptNKihFfKlUnuivULBo0TLW9DdkkW5BI+JvVtkdf9YHyquiAjZJ9J+dSN93ZIn+gfOaikenBHmmQhXv++fOiWMcU5luPahSgG0uJ2VGlSdVx/CZ9DQ9xxUiRH9aDt6UUyN3U6WilRDyCgg6SDIIEkX5g7RaixfkBmVxEPIMR9np5pJtQnMEdm6oD2VGfcdVT4JJYcTq2JhXyPxqfiVAhv8RKh4xA5+tPWpEr3H/Bp4CWdDrR+81q94M/OlvPn1NuL3SoKnyuKZeElaMaU9Wj8hQHj1oJetzSmfMd38hRVYMXSK/C5KsewSZPaFUnrCj86KZ86TjAP8SP/FFCuE5+usx+L4aTNEM1V/zoH+Kv5Gt9C5DVw4dKFL6KIT4k/oJotjcWjDslazAAv1Kj90dSelDuGMP2iWxsBKjO2538IFI/GWeKxLxCSezQSEJ5eKvNXygViNi6iB8yxpedU4v2lKny6CfDb0py+ijhMP4hLixabeHjSVhMKVuJQN1Kity4Pw4w5QE2BUEA/rT8cbtgMvZpi+xzN0IgaWkROwgDlRDP1HE4ffoQehQoH5GgmeMq/wCKOg7qbkeI/Yq9h1r7G1ygawNwY9oeqflTlumaAeJ8sWw6xiESA4O90S6PaHglQvHnThwrmQWSn8YuknZQ/cVexGARjMGUDmNSfBQ2/SlTKllGh5A7zZhxHO37saG7Ts4+Zhhiw44eSXUvgX5K0rA6mDtRfJccApxsGUlMoO8oJVp/IV1xVpW0Xkd4Wc9LBQ+HxpMy/OA240km6VLajeW3O+2Z8DIrLujRtwuN7iCD7Lqx/TIFN2FeuPGknI2AtoEncq+dNeDxMpQCLkR5EUWRAouYiy4PO6T0PSlrjrK9aA8kQUgT5bfA/A0zYpvtGrbxI86FPO/WcGqNwClQ8rKB+dLjp2azBeLMpGlSwO6u5jkrrH5UikQY8a1vFYLtdbKoCgJSetvkbHzrLc0w5QsyI8PEWPxrcsadgo5y/Edm4hwboWFe4g13nBBxDxSISXFEDoCokD3VLgctUtt9wJOlsJlXIa1aQPM39xqpi0EKBP3gD+/UGkhnRHdr5XaEyIFeoQjQXlQNgPQfnU7akndd/AgfJNVniLQB56ST7zVjDYjkTHmUp+e1RM9NEi0jkf8AN/areUmMQ0ZnSsbkcr9AR76qOO+IPks/kK6bcEgFREkA964vFpFbHTMmrTQv8a5T2WNxLYsA4VJ/kX3h86WnMQVuNhV9IA+M02cdYuce4mI0AN8pOkb28/hSm0j7dXn8yBVh5rY35S+E5iBMEtKF+ukkfKgnF2NDqgpNwLT1g71WzLFasQ4RsCBPkI91VcaqUeM/nXGcvQb4GTOOb8lH/LXsxcnGg9VLPxI+VScAJBxqZ5NrPuTP60PxGKh7XvpQT6q/3rn0ZIcMfnqcLhOySods8iP5UmxV4WsBSADe252rzjilqUpRk8/y9KaeEOHS4oOrFh7IPMzE+VFCFsz0R5NkimQp1wcgB1kkSfC1q1ljDaMFh3hulwKVPIGCPyoPn/Cam0uIJ1JsSUj2QLk+/wCFEMlxGI+rgNqbfbQACExrSBt3eZjr0qmqX1MX9hPjDFtJfYeKoVpINpBSoEg/+XzoXw9n7ZOmQFAzpNpkbfP0NWMK+wlOt0BQVBTI1Hxjc/D0pc4my9uO0Zw76TyUGlxfxnbwPwrutGmn5IkNhQTOiZA6eHpSxxQwcLiE4hoDs3PaHKTv5TSvwv8ASGpK0t4gqAHdJPdJG3PYinLO89aDakOwULEpXuLze24+VAuzT4MLLct95pzdJ3TqsR/b9azDiCWSkEyWl9mq3JJBQfUR8ab31vtMK+qrJmFNqQQdjcQbExYpUDypL4mxTzyg4+NK1pCVjTohSbJVp68p8qIFs0/hXED6trAAgFUeZ2o1w6CoKWeZIHlzpC+j/HFzDLaB7wAETyP9wa0fIsOG0ISLwPeTvQ3phfouYJUFSDypewmM7DM3mFew+kOoH8RkEepB99MvZgLB8N6RPpJJadw74tpJST4Kgx866Ct0Cxa4mwpQ+rR7TaiE9SmTE/L3UicaZeFJDyRubiNlc/fvWnZ012qA4i5IkX36g+tKr+AQ80qJKV3j8JFuu+5INUyjaoCxP4VePYZig+wcLrIP40uICD6azQfMoKWyOhB98i3rRTAfZDGpNteHUgD+IONrj/KYoS6JZT4H+x/KoKpje0ctV6vjaoivUAwfWsC8od7Smea1KO88gK8zhHSLLCR/C2kb/wARBNO+X4ZJQXFiQpatzPdTYfEVUw6RExbXy6Aj9ap/j416Beab9i2nLHSdJedVOxSf0FqvP8NrThMU72roUw0XE9+SVAj2gRsAZimnAkpccSLW95FvkaqqdCkY5KvZLDoPl2avzg+lHPHBJ0gVOV9mNJxZcJUoyqbn86rBXeX1JF/K9VmXyNv1qVDh+8IJMztyqWjW7O21d4jy/SpcS3M1Wcc729v30r69iARANcD7GHgl4JxcqUEjsnLkgAfZmJJsL0Lxb6VqTpvAAPnJ+VVcvcuodUkUwcFcGPY14JSk9nqAUvpHIE7nc+FdVms44ayFT7m3dBv/ABX2rdeD+HECFKSCUkFKvLpyIFfOHeEmmkJBToS2I0jncySrmo8zTCMTDqQkQkCIHSenh+dOulSMSfYOzRfZYwKPsqTHw/vSVx1g1slvE4NRQVLDSkJJHaBUwVciRcX5U8cYup0Jt3jt1gc6TMyzFSncM0Nm+9HVUQJ8h86OO1ZwycGZCMOlKnO86pMGfujeB08etNrWLSZ5UoYPMAcUlE+yqD/popmT3ZqChsD+/wB+NA7kzei/mWVsPCHGkLneUj571nvGHCLbCZbWpKCdtwmeo5jy2p6w2Y8zdHXmg9D4VW4vwIdwjkkd0agfEflyrIOmdJaMUwOfvYJxQlJBN0quJHMeMWnoatcV8aJxfY/ZlJQhSVSQQbgojmYuDNUsa3qVoUAUkE+7pUmT8OIKgQDvYbgeMU7i30Kv0M/0Y4JSFKcM6SCkCPaNj6R+ZrVsG4kHSIkDlSpk2UkBKU/ZpAkkbxyHrzPnTZhcOEJsKXMOJM8IvPhSj9IjAdwy0jcbeFqP5pjygWuVEDypNzrMi64v8CbeEjf40eOO7ObAnB+Y9thYN1IN/LY/rUa8MG3zFkPA2/xBcx5i9CeFX/q+Lcb5K76R1HMe6mLPcCXGVhHtCHGz/EnvD3iRTkwBC4nyfQ7qjuOSD4fuxoHlKEKaeSsaihK9Im8lJKTHOFCa0BUYrDg/iEjwO3zkVn2BaLOJWlQ5Kt1sRFIzRrZsGCo7terkWHoK9Uo435JSMNo5pR8efxNVsIAWr2OomI8IPyrjFQEKUTAAknlHnQxvjXDNwAVuH8I7qb73uT7qqc6WxfsYg+BoM3BAPrahGfAoweZq/wAEifNaUfnQzE8dF3SlKEDX7BvYjqeflAofmHEjr2X41Ci0TpQSpO5T2yZHSSdMfymheVNUckK2V8eYhpJSSlaSQe8lJI0iBBjah+ZYtWLd1wZiCTtblawih7bNpIP7+dX8ry519xLbCVqWTASnx+A9YpF6oNR3sqrwZSRNx4VMMtcUT2banB1SkmPcCB61pOXcK4bBwccvtXQBLTVwCeSlxB9KZ8t4mcfUlrDYXRh7glNgCB3STGkQeVzSuZUvHv8AwyXh3gx515HaNLQ2VDUYg6dzE/M1+keH8EhtppTaUpQBACRACTyjzFzuaVc/zBnBYVx5xQKwITyK1nZIHTcz76HfRf8ASUMQHMLiClDmoqZ5BQO6J/EDfxBPSmRk6FZMcY9M09tIJWg7zPob0EzUqQtKoJEFJvFtxUP/ABPscT3jCHACCbxFiCPP50TzEB1sg2O4IP73pvGmhSFnPMb2q0joke+b0rY1Wh0LJ3fCDygJijzF3SD7WqL2pXx7k4d4/ebxC/fy86p9UBfsYANGORz7RBXf8Wo7D0FOWZthTZP9Q9aROKcSW3MC6Iu2R/p5etOmHcLuEQpO5bEeY5fCgZwGefWwe1RJTHeRuCkcx4jp0o6jEIew50qlpxJjwn9Dy5VSyy6YWLTBkefKqCFpwRWNQLa5KR0I5+AihlG2HAznN0aXD1E02cL5bAb6kAkRtPKqmL4aLzK8SZQlbo7NO5KLlRPSQAAKceGsKEp1Hci3SicqQtRth3BYOBHM3JFE1JgSY/SosKjSnUf9hSvxDxIdBKUqKZhKRuuP1pSTkw2Q8Q5gVKlO3so23NtccwLx4kUvvRCW03g38SN/Oq7eMxTyxLTaEjkFEkf1G0joJq19X0Km5E96R+4NVx0gGLfEOELTjOIQLtqhXimb/A0zsuA2n2TA/lN01Vz7BBSZiUqFv2fCapZNiDpCVe0juGeenY+6KxqnZwO/6GJWybIcJWjwJ9tPqbigfFWB0uIeA2I1RzB5+opi4ywxW2lxPtIIIPQ8/wB+FUUupxTBkQoAgj/Un09oeHlWS+y4gdMzV5ooCdiFCR5SRB6G1eor/wAEWVkK0C+61BM+Q3r1RdFFNhDP+LF4hhllQ0dmSVFNtSthI2MAes0Z4b4YefSlwqDDahM6J1nwE3HOSfjSS0QuCPa9kjqRt7x8RTJkWYvJZcbS6sMyBpnmZUQDuklINh4UPJL8guFu0OrXB2CbupwqvN1BME9NNUOOHcMzlhYw/ZhxzEI1AEFZQElcq5gTG9Uvo9ydGIL3balFKwBJO25v7xShxuyGcbimQTCHlJH8gsn4VvO20kHLHGEU72V8PjkpASoi3STHnaPdRnJuJWmFKKSvvCFaO6VjcJJN4npehXCmDadeCHBM+zvfnBPlWuJyhLDDSFoRiUPAy2rQlLYgkBuEzOwmZJpUnFOhuKM5R5IzDNOLStIDaNB5qJknyGwHvJq9mf0q4x1lDKNLKUp0ktiCqPE7elPLP0fshlwfVNJdTpSpULKJm8kyiDpM7wmOdZtxPwg5hF/jQZKVRfSOakidE7ieVZFxNyRyLdgHEY5bhBWtS46qJ36SbVJh3FIUHEBQ0kEGNiPGolOEgJiY2gXHu3ongsjxC0gjQE8u0dbR8FrB+FOS/RG79mxcK523mbFjDiBKkzdJ28yg9fQ3o1gcwcbltQKgndPNI6p6j5ViuTcP49hxL+HSFLQZBbdaX5hSUrmCLEVomJ41WpCRiMI4ziEiZJ0gjaUEiVJ6jlVEJXpgtVtDa4GisLG5vPO/50iYlcnMGwNndflqE/r765x3G7q0BI0DT96Bq/fpQjJs0K8U+lwj7VuZ27yEkxbYkW9Kdx49guSaoYeKF6sHlzkzYp87CPl8Kc+CHpw/ZyCUE7GYBNZs9m31rLsGy3qLrKlJUgJJ+93b8zHIVaZfXq7NClEqOkpTaZ6+HyoHTQSWzRcx4gZaJ1OJnonveBMptSbmGZjF4gASGiQPZg6RBj151NlnDB7QhRQspA1Jk6UzMDxV4GreNy5REpTpUn2fMcr1O/ISZVHxm0MuXp1tuMkWUO6OhHSpshbUsFC0FCkGL2keA6UN4fzRLigkGH0e22bKIuNQBufzpkfxClo+zOhXWJ/2pjd9E7taLGNxaEIOsgJAv5Ut4fFtvEpCdKJnxI6eFcYnIH1mVLCukqsPSKt4fIUtgwdSo3HI1qSSMDWHYaKQkJTp6QKBcRYZtK0gCJFjy/2ojlqoubbg0P4mhTiUzfTI8bn4866H5GNC1iTolCvZPw8RQV5PZvpk2WIPnuD++tM+OwnaM/xJ/fOlHHmUo8P3FUNaBCeKZ1IuLeyqlB1lWGd1f9tZ3A57Ax1GxHMU6ZHiUvIUgwTEEeI2Nv3ehTzQJUhYlCrHwI+XhXL7GSQu500hJDiknSbEjdHQRpMg9fKvtEMVhexACu+jbvdOU+Rj4V6k5PH5StBRyUqM4ewqmllO87eM7HzmmnBYUttIQLqBlXisjUfckIT/AFmq+R4PWtTygdCI0jqdhHkNR86t5tiS2hXJROkR+InW4R5d1HpUD3orS4qxw+jzCmCVEDupDnkjWFn0ism4kzX61in34I7R1ShO8E2+EVoGAzh1ODecYSnV2KgkEGIgB0pEyVBJJk+NZcNvL5UyC7YGWV0gpw32gfQENlxUzpAJMc9q23I3RpQVtqQsDZU23kCaQfoy4oYZQtlZ0OKXq1yU6kgCE6xcRvGxmmnEcVhLStS0uaP+6QAmehj2jHS9T5O+i3xaUezQmMdqTE/lVDHutFK0EoTKYWogKgLOmNPMqmw25mswxnGuNdROFw69AsXg2VD0JEDzofhC4+iHXVyTKkKISZGxPd1R4iaZDDPJ1QvJnxxtHXEPD+XodSxhe2dUlffe1ApP8KUgAEAz3pHryPZdwokj/oN7WEA++96HZWhDC0h1BkAxqhSFdPtEwUnzTej+D4he7RKQltKSRYJ5dd5PnR5MWXGr3QGN4p/6WU8P9mAezQB4NoMVM0lbaRpSSkdUpAB5wJtNqI4jiLssUWXRCVEBKuQJsJ8CefIkVZxeJ75QTpEdAeXlUvyP2U/GnpAPF5m2ttfbNJgJMq7p023Eg3FZD/xdZcCkJGoTtNxEHVB6b0/8XIcUlLDAJcduUi5DYtJ8zsOcGhGCwTJwrrLoLWIadAQspVKUR30wPavfTvcX6tx5JVtisuKLdINY7PsJg8LhoRodeCXQG9glVlKKuVxb8qY8MtWpLqlJKngltogXUVe0pR8BeelI2KyhhxQ0Yd1c2KyjTYCO4FSlBO5JBvTPlWJLTLctKWthK+xRq1rJWAEgqAAsARMUMpDIJ/0HkLZa7R9SwMPhybbkrEalq/Ev7qR1qm3xQU4VWKUNXaKPZIIv3dgfHr6UtZ/gMU7hMPhWmVKhRcfcVYLdJJ09SASVHyAoo9l7imsOFkMFlMJSIWnVN1EmCSRFotTIQi2rFSyS3QDy/gnE4tw4zFPqaWrvagSCkDaIPdA5AbRTLw9nOP1aEujEpmEl4QuP503v/FJ2q00H32i32jRKoBJ1C3Qk8vfTlkmRJw7YgSsi6t/dG1XXBIgkmB3eI1IID7S2lc7a0+eofpU//wAgbB1IW2r8SUuJJ/8AE3piKEFOkiUnruKzfjvhZpBChCgswPxA72O9bCpOvZzbQ6YR0LBKP7zVLO2AttLnNB0q8ATv6E/Gsw4d4ndy18Bxal4VaocSblv+NM37tiRsoTzitcBSVFNihY3FwoKEgg9IPyrOpG3YtNvlKoN+Xn+xQLO8MATG0yPX9ke6ryllKlIJkoUUz5Vzmneb1cxvVNC2Jrz7mGdS81O+3XqPX8qZl4xGIAdbPdcFxzSsbg+NUUMhRKSJB7woVh9WEdn2mV+0OY/iHiOtAvqzrDKxKdPMGvVI4sGFJIUD0516n0AxZbfCEgBMFN45a1RA/pAA9DSznGI7R3SDZHdB6mZUfMma+ZrnEDSmxkyf37vC/WhAkEc5/dvGvGiizJLdDbwnmQQQTBCFSRuViICQOhJM0tZ7lpw2Kda/Aq3ik3T70kUUyk6VpcESbSRIPj4KT05184zwAStt1JMONiQTeUjTJ6FQAVHLVRp0LfQuqT4x+VFMKwpSJBJSDG/PfYn8qDzRDD4zS1CbKnfp5U3Hxv7C23WhxyviJ9KgPrOIBFgAtSrdAJgflTCriXEkQpxax+F5Dbo/zpJ+NZvkuZOhyEEXsZE28DTFnZW0ls6Zk3km9pg+lXY+Eo3Qt3fYyq4xSbYjDtqT+NpISR5puPdVPFYxhpQ0L+yVdCx3kGb6Sn2mljmnbpSQ/ilqPdTp/lkH4U7YT6LsavDdoez7QjV2Nwsp5ao7gVzAsflSZ5o4nr/wOMXM5xGM+s9xxxIdA9q+hSYMXuRIgz1kRaabGMxUppKnBC0t9++5SImRYzEzWSrwbrL6QUqQ4g3Se6Z358j7qfsDiUPJUlSSiFRAMAg3kdJ6Ul+LHOuUNFMPJlidS2L2Hwq8cX8Q26sPNpK1NAlOpCD7KIP3ReOd6dMKVlQccSjtNKNSwkErKUATeYFvzoBhcjXhnkOsQQEqT3e7qK9cKXeBYhJGxCU025PwuVEOPOKcVyAMJHoN/Wa8/NCUXxLMUoyTkXA647Yev964xGCQi6veJk0wM4IJECuXEATJ5bUPFhc49UKmJcSUwlap56tRHukTVBXbcsQUR+FBjc80yffTFimWlGdAHiJH9qqANAwEyfOhbCUUwOnMnU+1jjHQtOH/ANRX3C8SOIWNGKMc4StPwMj4VZzJCFKKEshSoubwn+9VHcvSw3rWATySNifE/ma5SOeMr53xxjDicOhs6nHO7pSAO1TIhKoEyDsrlT5iktOOgO6llpKQDHsFYOygIdIgyaUeAm+49jFpUHHlFpknT3mxN20xqF5v+lFjlBUQeYuCFGR5Gaog5R2ibgpt/oWvpKyNTJCiAUk91XIjp8rcqJfRbxJ2qfqbh+0aTqYJ+80LlE9UG4/hPhXziFvELa7IurKQZCVALjlzEkeE0v8ADPCeKS8nEtFOphcgAFKog2INikiUkeNUrMpv+yaXjzg/6HDP0gYhZ/EAr371Bu2qr/EGIbccC0ylRSNQIIKT4zy8apttkC8fKroNOIlpoA4pZQEke0JrjL8OX0KLokG0RE8jHhJip8cApVjJ5gRb9KH4/P1MiEJFhboPKYB+VdOlsD2UsDizhHVMOlXZnvIUReP3avUES2/jFdqomBKRKvUwIiPLpXqVGcq0aK2k6o867XYxHX18vGpMCiXL9DUWI9o9JPpeohtBrI1nVA7wO6TYK8J+6rorrFWOMRDbSbmCVJUQRrSoQSqdnAoaVDlp8aqZWIJm6gDI5LRE++mbFMJfZbQ6CdKkkLEkqbcEBwRcnbUOrZG9Yhj6ozk1IkWmimY8KYhmSpEoB0603TPSevhQpB5USfsU012F+HWe/MWFaHlSVYoJa7FRXFiQdKo7pUFGEiwvflTN9HeWYDskKbZR2pbB1K78rA70SYB1TaKY0Z0EJ04gpDatishN/Celr8utB/PUEoQjbHLxpO5NiflvAi2sWzpErAJUvSOzbG1iod5YHhuRHWtFxedsYZsBSglOwG6lkbwN1HqfG5qlmKCnS43KhHfQTClJ5FMmJ8ZuOtZOriNWNcWtKRIMKM3A+6lKfugbE9Z5mh8aMvLnymzsvHHFcQ1xZmycc6hSmwkIskRKrn7yufly3pcwpSHi32ragoRKVAlJTcT0PLzFHWOE1vsrQF9mpViqbgblI6TaT6c6U8b9Hj2EKlKGtGhUKQCYP3e7vuK9H5IY5VDoSsc2rYewmcFBLThEk6QfEb7birac2Xh+8FOJSf8A8ZsPQ1n2FzcogK7wFvLnTBgeLkeyvY9RPvp8/hzw+wEJTxS0MzXGxuQt9ZHiCkE7agL+lDl57jFNkOOpbKjIKRC46bmAd7XudqgRh0q77DgE/dmQfCf1oe8p0EoGHg9QQZ6XuaDH4WKG3sZPysktdF3Is8cW+WVKJ1qsTP8AsE228ab2S23vdXU/kKzzG5S/2SnVIDYTcKBJVq5AX6flWhZSnDpabcK+0BSN+ZAgyd5mvM83CsUuUemW+Jl+RVLtFjDhbp7qdKOaj+7mlXjrOgG1NtXJPZgjdRO4Ebxz6mKOZ5xEpSNLfcSbA8yI5dBQ/gvKA4+cWsp7DChQQVG3a6Z1qO2lM79TUcNspyPjEMZDw8G8O2hpTnc3Ko1BXNMCwgzYVPiM2ew13m+2aG62wdSR/Ejn6VdynMgEiFSDedMb3mOQMz5EUQxpS6nuxPL99KqjvpikuPoDs4trEDUhaSlW1/2alwmTOhYU2vT4z8+RrjAZIh1cJATvII72obwRHjVHiFWKwP8A0zqRyMSR5iuarYXK9BfMsneXdZSqLTEW5iNqA47h9RhJUoDxlQA9Lx4VRy7i/FKV3hI5kyKLZpxwGmwlOlTyhNoIQDzJ6+HrWrJxWmC4cuwPisqdbTDSEL8UqE/+JhR8opTxuWulX2p0nopNvIyZPupn+vJd7y0FSupj4V9cWlQ061RyCjqA8IVPwijXl3+WxU/Cv8RP+ooF1PrHKEhQEeQtXqMZnw2HNjB6hRT/AJZKflXqZ/Jh6Qn+FP2xAwBAWryPxIFQve2rzM++pGwdSvX4GakxLZ1kjwV7xelewO0Wsuc9mPaSZSeo6VoHB0F/CpjuqVKFctLgOtB5d1cEfzGs0YBt528D4fpThw629pmezaSqQ64dDaFiJEq3B6CT4ViD7SNJewzip0JbQEgpU9iIcIGxShhJsn+YpB8aQsw+jxl0rWh1YJ2UUDSVTybReDNkoECj6OMlPPJSND6N1BkuKBVsdOtsJBJgiQQATVXM9CsSFuuNYSBBSlLzTipmNT5TpB5SkibiKCLDkrYpYHB4/L3JQUwFeyVATF7oUQtNrXApoOdPYp0OOMLBXyU2pSCmIjVEaRv0uZq7hm1IdKG3lNtqb1p7QpeLkkiEtPt6lkxYEpkGdq4OX9isqLBb7MCS4gNod1TdSGCEASR99R7o8RTMc+D5ULlByXGykxnaFlQW8VNJ9kpQ6YO3ZoUEkLAO20WFCXSpgreawjijN3FDswkb+xc+JJ8qakYJTjTjj7fZBKStRQ64laUD2SjCgAAQO6DoEczvVRxDiWQ32b6goAhbbiHFkbjS2tIWm26UqJ370UyWaVUlRkMS7Ist43AAS5qQ4NwpJSb39kwYpqwfEqHBcyOovbyoC/gMOlxSdOLIjWQh1Dqu0USNK9WsJMAXBUeoFUHmW8UtAaV9WWUplHYKCDPNaiBquPbOlJvYVJVO0XLNaqSDGfcC4fGpLjYDa+a02BP8Q9k+tIeN+jp1E+0R1RpXsY21A01vZhi8MhxKlJJT3VIZbbbImCQSlPfWEwYTYavaO1E2sQXEoWvT3khQ0jSka0hQATJ2BA9PGjU5R/sFwhk70Zjh8iWy4FBa0weba0+8cxTVhc4KYugz5/lTbg8svrK1aAZJQZKSDPsn5dKGfSjwoyllWMYAQtMFaUQELSSE6tP3VAlMgbztV+Dy+HcSTN4q/wCWDsZmoKDrjSRaL36eJqThLNcMpAS84pOmwlMJj+Ybe6kfA4d9wyWXlJF+6lRB9YgSLVoeE4twbiEM5jhjh1pSAhSkrCSiAEkLHfRaLGR48qHzMizRSQHjP45Wy47ln1zEJQ2Qls92U7xbZU87zzgUy52yjDtIwjTRLJQoKNoSndSlzuTf1Im1I2JS3hHUO4IrxDajMMuhZTG8oCZ2+9J6EVW4gx+KzEBDaVtNE/eSQpQAIOtWrSEi4gWM89q8yMaey/JLk7RbwXESfxIA5AKG3KL9KOZXxC1qCVmx2uDes9X9GalPIZbfb7RQJ0HUDAG+0EzPd3ETXeK+ijGNgFK0EDfv+lqco/oH5n00a20hOrUhyTvE3929WsXmAWAFpCztJ399YehzG4JzS6lfW4mQLSPlIpwyTi0OwOf4Z+R61luIaansd8Zwlhnk7KbJ6H8/1pOzf6OHWjqalwctR29RyppwXEYMA/lNFmc1SefvoqTMaaMbxmbKwxIcZWjzgjw7wtVQ8UJM2ArU+K+wUBKftDzTa3j+hrP8x4Mad7yQEK6AaQfQWFKcVYxPI1oGI4jjYwa9U+U8DoD6O2/6d9QM/hIFxveK9XaFuU/0LjnDbyTJhKrd0kzfqItbkaiRl75IEGU2BF7bwfCtPzpsdsbC7hm296lzFhKSgJSAJTsAPvCnWRcRa4Z+ivGvjWnS0k7FZUmUneISbEWptR9F2NS4pSXWNOnupK3JC9IAvouNU78q1HLzLYPP+9W01yRxlD/CWatt6W/q51KBVoDewsD7CVFQvzNqrv5Q/hl6SEJUtMF0l5tZAPspcbSpCBf2UBJM1r1cvoBEEAgjY0LjW0MUvRheHDDjiiGA2QFoKlONrQvSsAqAWEOLWDYTFuYonhW2ZWG232ezUg6+8pQWQowC0vSEEQRoTubkxUODwDZS6C2ggPYiAUgx7BtaknNnCgv6SUxo2McvCsXYTHDJsa/2riQ+XS8qEF4pQhbaQAVOLfRqUAe6IJVYgciTuOSrDs6CElCPaLLrjSZVsdWpyUGbT3R0ob9EGDQpWD1ISrWziNUpB1Q8iJnf1ol9J2FQyyVMoS0oKABQAgiXiN0xytTW9CU9g7M8cllgFJfSoNzJdSWhG2hSmkrcsNkICb+1FWH2HVAQpPZBIOlaQUNwpQ0oAv7MR7W+9U+L2U9g5YWwoiwtdW3SmHKXCMPIJBSwCCDcHSm4PI0FbaHLoVcjzAow3d0FaVOAgtBxWlKjBWtShpEDqNhANfWOFlBLLjGLLS1NJUlqO0DpCdSQEkzYQkmItaKv8Kmcufn8WJonw8ojANkWPYNCRvHZi01yZwGyXOXX2nisdnjMOQvsFEo7VtAlxIB3kTe5SdJ2q/nOZpdDQYSFofQFJSdJ1JXpVoKZgEKQJB6miGf4dP1Zg6RPdMwJlQVJnqedB+GGhOMsO40kot7J75lPQ+Irn+g1J1sNtYlvDtocxRhwj7Ni32YsIS0iduZE0Ix3EzGJdDTqEBR9j6ykJSVExpkzptflsJPKoODO/l/bL77qnFguKusjVEFZ7xEeNKnHl8doN0p7KEm4GreBsJ501wpWT87H5rCypbOHWGlpbCkluyTMEpUlPdTaDrTcAi978qy91h1KknEH7pW48ClSikGA1pmBJ3MiBe9YxleLW2+ns1qRKyDpJTOkgiY3g3Fa9kL6jg1OFRK/quFGuTqhetSxq3hSrnqbmhlBSR0cjixiy1woSVd0KXYurUBbony6b18dzUJs2rSlN1K0nWrwGwTPqSKB5k2ApqABabdbX8/GuMUe5/QPjM0iX06KYrm9nWJw/wBe1ANqCLBa9XtaZIQnrcknx6Uu8RcEIY7zb4S8e+GBcgcoMyfGbVpOH7qUBNgGAQBYAxyApByRwrfxGolUOgCTMDoJo/VsFblSBSGswb062w5qEgAgKCfxKiyQf4qh/wDnyUiCHUnpCSPeFXHkK0HN1H6hiFfeLoBVzIkWJ3jwpE4iwLfZg9midKb6RzN+VCnboKTcVaYPa4ubKiorMnqDRHD8RoULOIPmYPurOFDbzrydz50TxoCPlS9j7mfESQBN+gk97l8N69SIyozXqxQMlndn/9k="/>
          <p:cNvSpPr>
            <a:spLocks noChangeAspect="1" noChangeArrowheads="1"/>
          </p:cNvSpPr>
          <p:nvPr/>
        </p:nvSpPr>
        <p:spPr bwMode="auto">
          <a:xfrm>
            <a:off x="15240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58380" name="AutoShape 9" descr="data:image/jpeg;base64,/9j/4AAQSkZJRgABAQAAAQABAAD/2wCEAAkGBhQSERQUExQWFRUWGCIZGRcYGRoYHRgZGRwZGB0cHBgaHCYeGx0jHxwYHy8gIycpLCwsFx4xNTAqNSYrLCkBCQoKDgwOGg8PGikkHCQtKSwpLCksKSkpKSwpKSkpKSwpKSkpKSwpKSksLCkpLCkpKSwpLCksKSkpLCksKSksKf/AABEIANoA5wMBIgACEQEDEQH/xAAcAAACAwEBAQEAAAAAAAAAAAAFBgMEBwIAAQj/xABEEAABAwIEAwUECAQEBgIDAAABAgMRACEEBRIxBkFREyJhcYEykaGxBxQjQlLB0fBicoLhY6Ky8RUkM0OSwhbSU3ST/8QAGQEAAwEBAQAAAAAAAAAAAAAAAgMEAQAF/8QAJhEAAgICAgICAgMBAQAAAAAAAAECEQMhEjEEQRMiMlEUYXFCkf/aAAwDAQACEQMRAD8AN5nwWltCUfUMO8whUpUz2iHQCZMr1lSj1ufKqebZU282G2MO32SSNh3kqHJW5mZvJB68qZci4j7Ta5j2JNvDoB4wBV4OIeKkj7JexSoIBVsdQgmb/K9RSyWqZbBPHKxIY4GaMFSEJMcgBvG9qP4DBIZCjAsQJ6wAN+dor2Pxim1FtSSlQ3PKOqfP4elAc2z5KR3laGxfz61raSrsrinL7dIqvYxDKMYHUHS4UxOy9CtYjwkAR0mlJvhp/FqdfcUVqKVOJnmRfTGwTGwotw6kY55x1aSW03SFHugXIKuVhy8a+/SDxIrBrSyyYWpj7WLaS77I89F/CRWpPoTNx/JjPwpnIOEe1gJ0NqNrd1STYCTz7smN9qT8gWU41ozcLRzjYpG/vqnwrmi3GcSFG0IMAQLqiSBYna5qxhjGMSR1SR6EGgjDg6NlNZPsg59IKQpSh/C4oct1AbUG46eIfw6TybE+8D5TRrjRswpXVsifFS0j4z6RS9x8ScYkb6W0j1JJp8f+iTK+hwwKP+VUfxL+FqOZjjuxLRKkJSd9agmxgSJIpI4h4w+qYRttqC84NQJAIbTPtEcyTYA+JrLcxxy3Vlbi1LWq5Uokk+poVjtGfKk7N2yvNMN9YxC+3aJdICIVuBH3vZ3HXlS9xS4RmygfZVhihJ5d5CjHTf50gcNsKUlX4ZpwLrCrvOrccQkIQ23vb8TqrAXiEyfGKOP1ew8lzx/UBcIMKTi8PNtG6uQsqJ6A1pLDOnEEwT3BEbe0nbraaD5XmS2hISygDZGmR6zufG/jR/A8eoVobxeHbDS7JcSJSY3giNJ8gKYsiSsn+Fsx3jNCvrLxP3nln/Mf7UBGx8623j3gNt9Jcwa9bg7/AGSvaUP4F/fMcjJNYu81pnffnaPCK1NPaMacdM2PhPFhWDwxAiMPHhIUQfjf1pWwz5dxhcn8ceFwBRbhjERl6FD7uHV7woig+QYYoK1KFhAnlYgmsl6BS0xs+kFM4Rsme4psfBVVuE89SxhBf7XTaQSIkmlPNM6dxTsFdiYSkSEhI2Onbpc3vRBxoJTAOyY+ETScu2VeLcbZFxYJy9tW0uqUf6pIJ84oNw6yD2YgEuTMk/dn099DszxxUFCTGwv90Gw8v1o3wpjtLWwPZkyCNVjJBgX60c/xBwU57J821OocQEd5qFiArYeMR7jypQLJKFOlWygmPMTWtPvBTesCAR0KRHS97eNZFmCoUU3Am48RP5UON2M8iNNMkwL2lV/T+/hR7hTix7BOFxoamzZ1k95Kk8wR06HlS26Dsbafzq4yUohYnvCxBgpPMEc6YTpsa+J+G2cQ39by4ktKP2jJutgnkQN0TYEeVfaX8szZ1pRdYBSY76BcGbagnpt1g19rbNHh/FhKQkEJPIT62k94/wARud7bV1h8+xCVDvKV0JKvfZqKFt4U6iYJPUBRk+JTBPPdVWNEG6f8iPf3nJqNqy5P0PWd5iMRglYkd5bAlYSDOg7xIEwTqNtgayfifPe1CUpkI+9JuSev6Vq3BjIU5BB7PEoUlQ0kJCvZWknWpN5kQBvWEP4BQdW3zQspk/wkp/Km48a7EZMrS4GjZZxGzg0MtqWkApK3E6SskwYSBBTqJj2rAHrWev4xzFOOuOKKnF94qPX8hyHpUGNPeCpJi1/CvjSih1JOyv8ASr9/CnJexE5uVIbPo7UCMSP8L/SUqom2YxQ8PyFDfo/wxDuIHLQpPvSoj4iKu4VzU/q6k/KlZNNMfh3FjZxEAplQ6BP+tBFLPF6ZxzngPkkUyPQtLaeS3W0Hy1hX/rS1xEdeNe8R/wCqaNbTJ/I7Qk5niy44pSjN4HgkWAFDnTeiGbAB5YAgTQ5ZkmjQpBfAOLSgIG5v5A8/EmnXI8hwzqRpUS7zS4tGknnFxA86WOFGm3nSHb6Uz0mCE8q0YfRs1iGNSAW1kWlaiJ9ZN6VJ7osxwcoWRYpgYYd7sEdO+kk+OlIUfiKUsZxOsLhmTB1FMSiTYkoVIkiPG1Bc3yJ5h3Q9qT0nYjqIsagOFSlPdJJ+VZxidykPmT8VNLSElJZVzbJOjVyLaj3mzzHtAdaWeNVh5Xax3jZZgDvC1wOvunzoUxqSoJcunVCgd0+I/CedMKMAtxRQ6lSgRpSvSo6hyOpIibCujDi7R0nzVMGMZ+81hUBDkAI0aYEQVEkG3jXxWcLcYCdhqJIHPYQT0q7m2QNBtQZxCHIv2cy5veYEUKaZ0pCTy39b072SPQV4caSVH8Qm/QD9aP5skBpKosU3PoaXckdLaHVjcr0DygVZzPOFJQSonvpUEg3mDpsKTLci7G6hsUX3QBESTV7hhSu1lP8AUORBmPjFB0mVDzq7lmJKHUkWuJ8pp6S6ZFdbQ6/Xluko1JhFtKBpSDAN+ppIzOO0XzuRPjzPvpmYfIW4OhHyNKhV353nl5zW8FFaClkc+zlTqSkAiCNiOf8AN186tNJSkSe8CPcarYxgJWQNtxPQ3HzqJCyLcudC0YpF9Ty9KSJEeyRb416oUOqCTBlM/u1erAjRS0QkFQ9okiUnYeKjHwropTpVETHJTXTpFQ4pX26UxHdk90I5n8Sj0qziD3F25f4Z+EzU7VFqY18CqBLYMCFhQumdQibCNwayTilZRmGJSREYlYI81n370/cKHSZAkiDZtJMbHnI5G1Jf0oYTs8yeI2cCXRv95InfxBpuN2ifOqlYvuMSlQ5iT7qheOppB5plB8jcfMiioIS/cWVv5KFDOz0qcb5cvNJkfCjTEtDxwBKkuu9VpF/BBB+dQ4JX2ifOifAmDKcCo/icPyTQrCqh0TS8vSKMHsaHXtP1f/8AaaH+qgeZK/55/wACR7kgV3mb5HYERP1xsD0mq2ZJIxz3itX7+VbDoT5C2LWfZcpB7SO4smD/ABcx+dBE/nWpZ3gVO5MNCSopxJWoDeI0/pWYJbg35fOjiKrSL+RY5LT6VLnRMKi9iCNvcfStSyD6RnAhKUsnsidDRKSVOKkAkqnSjyNoFY9orVvowx7KsufaeUhAQ4SSrooCDa5uOVZJLsowSfRoKMtaxzJU4hBJBBMbeIPu99ZNxFwy3hXUlKlFtW4jl4Rvy91PWX5qeyCW3BIFtJBBjyMjyIpR4nzD2UKMSJM872qdPdF04/WxPz/F631LTsr4wIvUmA4mcZTAPd/CdvgRTHl3Av1pjtEuAEqNlCxAty+VfWvomdhWopgX1BVgPKN6fFWRyTWyLhjEuYvEBtnvOOqEhKdKUJ1DUtSjfrTpnX0T61lbcJTtAkyU2kefMecUYyPhxnLUsoSgh11ky51ghR1HkfLaKb8rzRSyhCb81E8h0FOjjUVZPOTl2YDj+E8XhdUAkTJ0ifCYiR5xSji2FJmZ6Tv8fyNfrvNcIFtmUJVHUT6iOdZbxh9H/bILrQBIF4Eeih1HWiUIvaBcn0YQ0O9Ujftp8/zorm+UBlU3F4UDyP6fKgx3oWqZg1qUE9oRuT8v7UrLMH1o6wtSmupNp60AcN/WubOQTztxC9C0ACZGkcgDqHu1Ef00MSqOVj86P5U4HMMEqhJZd1JVF9LghQJ5gEJMeJ61czbLklhejTpEKSUkEGJB+FbxvZ1iqRXq4r1LDs0NCArFOEBJCTFgVDuiDvfeaIOAlChpH/8AMj5mhWULJ1LWUyokkqWZvJ2Aq+QCCNSDPRS/1qWTL4EmSORuAYkXR1vNjPuqr9LmDJGCf31MlskSZKFEi5ubGuMqeIMzERspX/1NGuMkB/Jwoe1h3b7bE6eXUEchR4XsX5C0Z9jEEtNOdEgH8v0qpmqPZdTzEHzAozlmH1YYJN5SY+NDGAFsOJJgpgi25kCPnRpiZI0PglM4J0bwuB4fZgn4mlsJ+19fzpl4BeH1F+eTil+hEflSu73XiOi491Zk6Dwewlj0gnCxN8Wn4TXWfqjFkx/3fgUiqeHf/wCawrJM6cSFTvYi1W+IT/zX9SfigUUV9BWbcmMPDWKloNkwkOlavJIBpF4/ylDLqHEE6sQFOqQfuFSzEHxF4NN+QJlpaRu44Ez/AA7n4VFxVwsrG4ltaFBKE/ZqUb6Qm8gfeuSkeIrUxcV9TLiKjS4UqkcjNN/HrbbS2GGgAGm77TKlbk8yYn1pR7IqXAEkmABzPhR9mdDDk2PCkEpUtL6Tqm2gi1gInVv4VcfxKnCSblVwI+90AH5UTPA7jWHbShJU6e+uAZuNgOYTbzvTJiPoxVg8Ol5bpU+taRpSmAjVMgHcnl0rvh+9Mf8AK+JQyHNQ2yhIKhpkHuxfePO/O9aPwc0t1CnnQUsgd1KhdUX1fy2t1oNw23hFrUl5pAxKLg30rgABwJ9kqjmRT62/2zBPmD5bVywuEuwp5+UeNC8cQMSyl43BV3fBO3xE/CiuUJCHnDyFx6mRSvwvjy2who81utbH2gmU/EEUw4N77FSxeQD7wD+Zpz/ROMTWJB9dqE4tJYd1gdxVlDr/AHHyrjL3thNjMe+i7jYcQUqvyoGqZxl30p8FIU327KbKjbaSfgDyPLyrFXsnUCdMR0Nik8wekV+rEYUKQrDuCUkEJPh/Y1jHGHCxQ4vSIWixHJwDY+cc/SirkD0Z7iW3QgJgAg7g9KGHCKHL4ijeIxRQJUDawPUGeXhtQp/HKUZTb986U7QWhw4dW212ZKU90jcBUgkEggi8/pUWZYsIS4DGnUqI2iSAJ8BFL+W45R0oAJUpYBjoeQHWocwxhgok+0ZHISZrYNqwptNKihFfKlUnuivULBo0TLW9DdkkW5BI+JvVtkdf9YHyquiAjZJ9J+dSN93ZIn+gfOaikenBHmmQhXv++fOiWMcU5luPahSgG0uJ2VGlSdVx/CZ9DQ9xxUiRH9aDt6UUyN3U6WilRDyCgg6SDIIEkX5g7RaixfkBmVxEPIMR9np5pJtQnMEdm6oD2VGfcdVT4JJYcTq2JhXyPxqfiVAhv8RKh4xA5+tPWpEr3H/Bp4CWdDrR+81q94M/OlvPn1NuL3SoKnyuKZeElaMaU9Wj8hQHj1oJetzSmfMd38hRVYMXSK/C5KsewSZPaFUnrCj86KZ86TjAP8SP/FFCuE5+usx+L4aTNEM1V/zoH+Kv5Gt9C5DVw4dKFL6KIT4k/oJotjcWjDslazAAv1Kj90dSelDuGMP2iWxsBKjO2538IFI/GWeKxLxCSezQSEJ5eKvNXygViNi6iB8yxpedU4v2lKny6CfDb0py+ijhMP4hLixabeHjSVhMKVuJQN1Kity4Pw4w5QE2BUEA/rT8cbtgMvZpi+xzN0IgaWkROwgDlRDP1HE4ffoQehQoH5GgmeMq/wCKOg7qbkeI/Yq9h1r7G1ygawNwY9oeqflTlumaAeJ8sWw6xiESA4O90S6PaHglQvHnThwrmQWSn8YuknZQ/cVexGARjMGUDmNSfBQ2/SlTKllGh5A7zZhxHO37saG7Ts4+Zhhiw44eSXUvgX5K0rA6mDtRfJccApxsGUlMoO8oJVp/IV1xVpW0Xkd4Wc9LBQ+HxpMy/OA240km6VLajeW3O+2Z8DIrLujRtwuN7iCD7Lqx/TIFN2FeuPGknI2AtoEncq+dNeDxMpQCLkR5EUWRAouYiy4PO6T0PSlrjrK9aA8kQUgT5bfA/A0zYpvtGrbxI86FPO/WcGqNwClQ8rKB+dLjp2azBeLMpGlSwO6u5jkrrH5UikQY8a1vFYLtdbKoCgJSetvkbHzrLc0w5QsyI8PEWPxrcsadgo5y/Edm4hwboWFe4g13nBBxDxSISXFEDoCokD3VLgctUtt9wJOlsJlXIa1aQPM39xqpi0EKBP3gD+/UGkhnRHdr5XaEyIFeoQjQXlQNgPQfnU7akndd/AgfJNVniLQB56ST7zVjDYjkTHmUp+e1RM9NEi0jkf8AN/areUmMQ0ZnSsbkcr9AR76qOO+IPks/kK6bcEgFREkA964vFpFbHTMmrTQv8a5T2WNxLYsA4VJ/kX3h86WnMQVuNhV9IA+M02cdYuce4mI0AN8pOkb28/hSm0j7dXn8yBVh5rY35S+E5iBMEtKF+ukkfKgnF2NDqgpNwLT1g71WzLFasQ4RsCBPkI91VcaqUeM/nXGcvQb4GTOOb8lH/LXsxcnGg9VLPxI+VScAJBxqZ5NrPuTP60PxGKh7XvpQT6q/3rn0ZIcMfnqcLhOySods8iP5UmxV4WsBSADe252rzjilqUpRk8/y9KaeEOHS4oOrFh7IPMzE+VFCFsz0R5NkimQp1wcgB1kkSfC1q1ljDaMFh3hulwKVPIGCPyoPn/Cam0uIJ1JsSUj2QLk+/wCFEMlxGI+rgNqbfbQACExrSBt3eZjr0qmqX1MX9hPjDFtJfYeKoVpINpBSoEg/+XzoXw9n7ZOmQFAzpNpkbfP0NWMK+wlOt0BQVBTI1Hxjc/D0pc4my9uO0Zw76TyUGlxfxnbwPwrutGmn5IkNhQTOiZA6eHpSxxQwcLiE4hoDs3PaHKTv5TSvwv8ASGpK0t4gqAHdJPdJG3PYinLO89aDakOwULEpXuLze24+VAuzT4MLLct95pzdJ3TqsR/b9azDiCWSkEyWl9mq3JJBQfUR8ab31vtMK+qrJmFNqQQdjcQbExYpUDypL4mxTzyg4+NK1pCVjTohSbJVp68p8qIFs0/hXED6trAAgFUeZ2o1w6CoKWeZIHlzpC+j/HFzDLaB7wAETyP9wa0fIsOG0ISLwPeTvQ3phfouYJUFSDypewmM7DM3mFew+kOoH8RkEepB99MvZgLB8N6RPpJJadw74tpJST4Kgx866Ct0Cxa4mwpQ+rR7TaiE9SmTE/L3UicaZeFJDyRubiNlc/fvWnZ012qA4i5IkX36g+tKr+AQ80qJKV3j8JFuu+5INUyjaoCxP4VePYZig+wcLrIP40uICD6azQfMoKWyOhB98i3rRTAfZDGpNteHUgD+IONrj/KYoS6JZT4H+x/KoKpje0ctV6vjaoivUAwfWsC8od7Smea1KO88gK8zhHSLLCR/C2kb/wARBNO+X4ZJQXFiQpatzPdTYfEVUw6RExbXy6Aj9ap/j416Beab9i2nLHSdJedVOxSf0FqvP8NrThMU72roUw0XE9+SVAj2gRsAZimnAkpccSLW95FvkaqqdCkY5KvZLDoPl2avzg+lHPHBJ0gVOV9mNJxZcJUoyqbn86rBXeX1JF/K9VmXyNv1qVDh+8IJMztyqWjW7O21d4jy/SpcS3M1Wcc729v30r69iARANcD7GHgl4JxcqUEjsnLkgAfZmJJsL0Lxb6VqTpvAAPnJ+VVcvcuodUkUwcFcGPY14JSk9nqAUvpHIE7nc+FdVms44ayFT7m3dBv/ABX2rdeD+HECFKSCUkFKvLpyIFfOHeEmmkJBToS2I0jncySrmo8zTCMTDqQkQkCIHSenh+dOulSMSfYOzRfZYwKPsqTHw/vSVx1g1slvE4NRQVLDSkJJHaBUwVciRcX5U8cYup0Jt3jt1gc6TMyzFSncM0Nm+9HVUQJ8h86OO1ZwycGZCMOlKnO86pMGfujeB08etNrWLSZ5UoYPMAcUlE+yqD/popmT3ZqChsD+/wB+NA7kzei/mWVsPCHGkLneUj571nvGHCLbCZbWpKCdtwmeo5jy2p6w2Y8zdHXmg9D4VW4vwIdwjkkd0agfEflyrIOmdJaMUwOfvYJxQlJBN0quJHMeMWnoatcV8aJxfY/ZlJQhSVSQQbgojmYuDNUsa3qVoUAUkE+7pUmT8OIKgQDvYbgeMU7i30Kv0M/0Y4JSFKcM6SCkCPaNj6R+ZrVsG4kHSIkDlSpk2UkBKU/ZpAkkbxyHrzPnTZhcOEJsKXMOJM8IvPhSj9IjAdwy0jcbeFqP5pjygWuVEDypNzrMi64v8CbeEjf40eOO7ObAnB+Y9thYN1IN/LY/rUa8MG3zFkPA2/xBcx5i9CeFX/q+Lcb5K76R1HMe6mLPcCXGVhHtCHGz/EnvD3iRTkwBC4nyfQ7qjuOSD4fuxoHlKEKaeSsaihK9Im8lJKTHOFCa0BUYrDg/iEjwO3zkVn2BaLOJWlQ5Kt1sRFIzRrZsGCo7terkWHoK9Uo435JSMNo5pR8efxNVsIAWr2OomI8IPyrjFQEKUTAAknlHnQxvjXDNwAVuH8I7qb73uT7qqc6WxfsYg+BoM3BAPrahGfAoweZq/wAEifNaUfnQzE8dF3SlKEDX7BvYjqeflAofmHEjr2X41Ci0TpQSpO5T2yZHSSdMfymheVNUckK2V8eYhpJSSlaSQe8lJI0iBBjah+ZYtWLd1wZiCTtblawih7bNpIP7+dX8ry519xLbCVqWTASnx+A9YpF6oNR3sqrwZSRNx4VMMtcUT2banB1SkmPcCB61pOXcK4bBwccvtXQBLTVwCeSlxB9KZ8t4mcfUlrDYXRh7glNgCB3STGkQeVzSuZUvHv8AwyXh3gx515HaNLQ2VDUYg6dzE/M1+keH8EhtppTaUpQBACRACTyjzFzuaVc/zBnBYVx5xQKwITyK1nZIHTcz76HfRf8ASUMQHMLiClDmoqZ5BQO6J/EDfxBPSmRk6FZMcY9M09tIJWg7zPob0EzUqQtKoJEFJvFtxUP/ABPscT3jCHACCbxFiCPP50TzEB1sg2O4IP73pvGmhSFnPMb2q0joke+b0rY1Wh0LJ3fCDygJijzF3SD7WqL2pXx7k4d4/ebxC/fy86p9UBfsYANGORz7RBXf8Wo7D0FOWZthTZP9Q9aROKcSW3MC6Iu2R/p5etOmHcLuEQpO5bEeY5fCgZwGefWwe1RJTHeRuCkcx4jp0o6jEIew50qlpxJjwn9Dy5VSyy6YWLTBkefKqCFpwRWNQLa5KR0I5+AihlG2HAznN0aXD1E02cL5bAb6kAkRtPKqmL4aLzK8SZQlbo7NO5KLlRPSQAAKceGsKEp1Hci3SicqQtRth3BYOBHM3JFE1JgSY/SosKjSnUf9hSvxDxIdBKUqKZhKRuuP1pSTkw2Q8Q5gVKlO3so23NtccwLx4kUvvRCW03g38SN/Oq7eMxTyxLTaEjkFEkf1G0joJq19X0Km5E96R+4NVx0gGLfEOELTjOIQLtqhXimb/A0zsuA2n2TA/lN01Vz7BBSZiUqFv2fCapZNiDpCVe0juGeenY+6KxqnZwO/6GJWybIcJWjwJ9tPqbigfFWB0uIeA2I1RzB5+opi4ywxW2lxPtIIIPQ8/wB+FUUupxTBkQoAgj/Un09oeHlWS+y4gdMzV5ooCdiFCR5SRB6G1eor/wAEWVkK0C+61BM+Q3r1RdFFNhDP+LF4hhllQ0dmSVFNtSthI2MAes0Z4b4YefSlwqDDahM6J1nwE3HOSfjSS0QuCPa9kjqRt7x8RTJkWYvJZcbS6sMyBpnmZUQDuklINh4UPJL8guFu0OrXB2CbupwqvN1BME9NNUOOHcMzlhYw/ZhxzEI1AEFZQElcq5gTG9Uvo9ydGIL3balFKwBJO25v7xShxuyGcbimQTCHlJH8gsn4VvO20kHLHGEU72V8PjkpASoi3STHnaPdRnJuJWmFKKSvvCFaO6VjcJJN4npehXCmDadeCHBM+zvfnBPlWuJyhLDDSFoRiUPAy2rQlLYgkBuEzOwmZJpUnFOhuKM5R5IzDNOLStIDaNB5qJknyGwHvJq9mf0q4x1lDKNLKUp0ktiCqPE7elPLP0fshlwfVNJdTpSpULKJm8kyiDpM7wmOdZtxPwg5hF/jQZKVRfSOakidE7ieVZFxNyRyLdgHEY5bhBWtS46qJ36SbVJh3FIUHEBQ0kEGNiPGolOEgJiY2gXHu3ongsjxC0gjQE8u0dbR8FrB+FOS/RG79mxcK523mbFjDiBKkzdJ28yg9fQ3o1gcwcbltQKgndPNI6p6j5ViuTcP49hxL+HSFLQZBbdaX5hSUrmCLEVomJ41WpCRiMI4ziEiZJ0gjaUEiVJ6jlVEJXpgtVtDa4GisLG5vPO/50iYlcnMGwNndflqE/r765x3G7q0BI0DT96Bq/fpQjJs0K8U+lwj7VuZ27yEkxbYkW9Kdx49guSaoYeKF6sHlzkzYp87CPl8Kc+CHpw/ZyCUE7GYBNZs9m31rLsGy3qLrKlJUgJJ+93b8zHIVaZfXq7NClEqOkpTaZ6+HyoHTQSWzRcx4gZaJ1OJnonveBMptSbmGZjF4gASGiQPZg6RBj151NlnDB7QhRQspA1Jk6UzMDxV4GreNy5REpTpUn2fMcr1O/ISZVHxm0MuXp1tuMkWUO6OhHSpshbUsFC0FCkGL2keA6UN4fzRLigkGH0e22bKIuNQBufzpkfxClo+zOhXWJ/2pjd9E7taLGNxaEIOsgJAv5Ut4fFtvEpCdKJnxI6eFcYnIH1mVLCukqsPSKt4fIUtgwdSo3HI1qSSMDWHYaKQkJTp6QKBcRYZtK0gCJFjy/2ojlqoubbg0P4mhTiUzfTI8bn4866H5GNC1iTolCvZPw8RQV5PZvpk2WIPnuD++tM+OwnaM/xJ/fOlHHmUo8P3FUNaBCeKZ1IuLeyqlB1lWGd1f9tZ3A57Ax1GxHMU6ZHiUvIUgwTEEeI2Nv3ehTzQJUhYlCrHwI+XhXL7GSQu500hJDiknSbEjdHQRpMg9fKvtEMVhexACu+jbvdOU+Rj4V6k5PH5StBRyUqM4ewqmllO87eM7HzmmnBYUttIQLqBlXisjUfckIT/AFmq+R4PWtTygdCI0jqdhHkNR86t5tiS2hXJROkR+InW4R5d1HpUD3orS4qxw+jzCmCVEDupDnkjWFn0ism4kzX61in34I7R1ShO8E2+EVoGAzh1ODecYSnV2KgkEGIgB0pEyVBJJk+NZcNvL5UyC7YGWV0gpw32gfQENlxUzpAJMc9q23I3RpQVtqQsDZU23kCaQfoy4oYZQtlZ0OKXq1yU6kgCE6xcRvGxmmnEcVhLStS0uaP+6QAmehj2jHS9T5O+i3xaUezQmMdqTE/lVDHutFK0EoTKYWogKgLOmNPMqmw25mswxnGuNdROFw69AsXg2VD0JEDzofhC4+iHXVyTKkKISZGxPd1R4iaZDDPJ1QvJnxxtHXEPD+XodSxhe2dUlffe1ApP8KUgAEAz3pHryPZdwokj/oN7WEA++96HZWhDC0h1BkAxqhSFdPtEwUnzTej+D4he7RKQltKSRYJ5dd5PnR5MWXGr3QGN4p/6WU8P9mAezQB4NoMVM0lbaRpSSkdUpAB5wJtNqI4jiLssUWXRCVEBKuQJsJ8CefIkVZxeJ75QTpEdAeXlUvyP2U/GnpAPF5m2ttfbNJgJMq7p023Eg3FZD/xdZcCkJGoTtNxEHVB6b0/8XIcUlLDAJcduUi5DYtJ8zsOcGhGCwTJwrrLoLWIadAQspVKUR30wPavfTvcX6tx5JVtisuKLdINY7PsJg8LhoRodeCXQG9glVlKKuVxb8qY8MtWpLqlJKngltogXUVe0pR8BeelI2KyhhxQ0Yd1c2KyjTYCO4FSlBO5JBvTPlWJLTLctKWthK+xRq1rJWAEgqAAsARMUMpDIJ/0HkLZa7R9SwMPhybbkrEalq/Ev7qR1qm3xQU4VWKUNXaKPZIIv3dgfHr6UtZ/gMU7hMPhWmVKhRcfcVYLdJJ09SASVHyAoo9l7imsOFkMFlMJSIWnVN1EmCSRFotTIQi2rFSyS3QDy/gnE4tw4zFPqaWrvagSCkDaIPdA5AbRTLw9nOP1aEujEpmEl4QuP503v/FJ2q00H32i32jRKoBJ1C3Qk8vfTlkmRJw7YgSsi6t/dG1XXBIgkmB3eI1IID7S2lc7a0+eofpU//wAgbB1IW2r8SUuJJ/8AE3piKEFOkiUnruKzfjvhZpBChCgswPxA72O9bCpOvZzbQ6YR0LBKP7zVLO2AttLnNB0q8ATv6E/Gsw4d4ndy18Bxal4VaocSblv+NM37tiRsoTzitcBSVFNihY3FwoKEgg9IPyrOpG3YtNvlKoN+Xn+xQLO8MATG0yPX9ke6ryllKlIJkoUUz5Vzmneb1cxvVNC2Jrz7mGdS81O+3XqPX8qZl4xGIAdbPdcFxzSsbg+NUUMhRKSJB7woVh9WEdn2mV+0OY/iHiOtAvqzrDKxKdPMGvVI4sGFJIUD0516n0AxZbfCEgBMFN45a1RA/pAA9DSznGI7R3SDZHdB6mZUfMma+ZrnEDSmxkyf37vC/WhAkEc5/dvGvGiizJLdDbwnmQQQTBCFSRuViICQOhJM0tZ7lpw2Kda/Aq3ik3T70kUUyk6VpcESbSRIPj4KT05184zwAStt1JMONiQTeUjTJ6FQAVHLVRp0LfQuqT4x+VFMKwpSJBJSDG/PfYn8qDzRDD4zS1CbKnfp5U3Hxv7C23WhxyviJ9KgPrOIBFgAtSrdAJgflTCriXEkQpxax+F5Dbo/zpJ+NZvkuZOhyEEXsZE28DTFnZW0ls6Zk3km9pg+lXY+Eo3Qt3fYyq4xSbYjDtqT+NpISR5puPdVPFYxhpQ0L+yVdCx3kGb6Sn2mljmnbpSQ/ilqPdTp/lkH4U7YT6LsavDdoez7QjV2Nwsp5ao7gVzAsflSZ5o4nr/wOMXM5xGM+s9xxxIdA9q+hSYMXuRIgz1kRaabGMxUppKnBC0t9++5SImRYzEzWSrwbrL6QUqQ4g3Se6Z358j7qfsDiUPJUlSSiFRAMAg3kdJ6Ul+LHOuUNFMPJlidS2L2Hwq8cX8Q26sPNpK1NAlOpCD7KIP3ReOd6dMKVlQccSjtNKNSwkErKUATeYFvzoBhcjXhnkOsQQEqT3e7qK9cKXeBYhJGxCU025PwuVEOPOKcVyAMJHoN/Wa8/NCUXxLMUoyTkXA647Yev964xGCQi6veJk0wM4IJECuXEATJ5bUPFhc49UKmJcSUwlap56tRHukTVBXbcsQUR+FBjc80yffTFimWlGdAHiJH9qqANAwEyfOhbCUUwOnMnU+1jjHQtOH/ANRX3C8SOIWNGKMc4StPwMj4VZzJCFKKEshSoubwn+9VHcvSw3rWATySNifE/ma5SOeMr53xxjDicOhs6nHO7pSAO1TIhKoEyDsrlT5iktOOgO6llpKQDHsFYOygIdIgyaUeAm+49jFpUHHlFpknT3mxN20xqF5v+lFjlBUQeYuCFGR5Gaog5R2ibgpt/oWvpKyNTJCiAUk91XIjp8rcqJfRbxJ2qfqbh+0aTqYJ+80LlE9UG4/hPhXziFvELa7IurKQZCVALjlzEkeE0v8ADPCeKS8nEtFOphcgAFKog2INikiUkeNUrMpv+yaXjzg/6HDP0gYhZ/EAr371Bu2qr/EGIbccC0ylRSNQIIKT4zy8apttkC8fKroNOIlpoA4pZQEke0JrjL8OX0KLokG0RE8jHhJip8cApVjJ5gRb9KH4/P1MiEJFhboPKYB+VdOlsD2UsDizhHVMOlXZnvIUReP3avUES2/jFdqomBKRKvUwIiPLpXqVGcq0aK2k6o867XYxHX18vGpMCiXL9DUWI9o9JPpeohtBrI1nVA7wO6TYK8J+6rorrFWOMRDbSbmCVJUQRrSoQSqdnAoaVDlp8aqZWIJm6gDI5LRE++mbFMJfZbQ6CdKkkLEkqbcEBwRcnbUOrZG9Yhj6ozk1IkWmimY8KYhmSpEoB0603TPSevhQpB5USfsU012F+HWe/MWFaHlSVYoJa7FRXFiQdKo7pUFGEiwvflTN9HeWYDskKbZR2pbB1K78rA70SYB1TaKY0Z0EJ04gpDatishN/Celr8utB/PUEoQjbHLxpO5NiflvAi2sWzpErAJUvSOzbG1iod5YHhuRHWtFxedsYZsBSglOwG6lkbwN1HqfG5qlmKCnS43KhHfQTClJ5FMmJ8ZuOtZOriNWNcWtKRIMKM3A+6lKfugbE9Z5mh8aMvLnymzsvHHFcQ1xZmycc6hSmwkIskRKrn7yufly3pcwpSHi32ragoRKVAlJTcT0PLzFHWOE1vsrQF9mpViqbgblI6TaT6c6U8b9Hj2EKlKGtGhUKQCYP3e7vuK9H5IY5VDoSsc2rYewmcFBLThEk6QfEb7birac2Xh+8FOJSf8A8ZsPQ1n2FzcogK7wFvLnTBgeLkeyvY9RPvp8/hzw+wEJTxS0MzXGxuQt9ZHiCkE7agL+lDl57jFNkOOpbKjIKRC46bmAd7XudqgRh0q77DgE/dmQfCf1oe8p0EoGHg9QQZ6XuaDH4WKG3sZPysktdF3Is8cW+WVKJ1qsTP8AsE228ab2S23vdXU/kKzzG5S/2SnVIDYTcKBJVq5AX6flWhZSnDpabcK+0BSN+ZAgyd5mvM83CsUuUemW+Jl+RVLtFjDhbp7qdKOaj+7mlXjrOgG1NtXJPZgjdRO4Ebxz6mKOZ5xEpSNLfcSbA8yI5dBQ/gvKA4+cWsp7DChQQVG3a6Z1qO2lM79TUcNspyPjEMZDw8G8O2hpTnc3Ko1BXNMCwgzYVPiM2ew13m+2aG62wdSR/Ejn6VdynMgEiFSDedMb3mOQMz5EUQxpS6nuxPL99KqjvpikuPoDs4trEDUhaSlW1/2alwmTOhYU2vT4z8+RrjAZIh1cJATvII72obwRHjVHiFWKwP8A0zqRyMSR5iuarYXK9BfMsneXdZSqLTEW5iNqA47h9RhJUoDxlQA9Lx4VRy7i/FKV3hI5kyKLZpxwGmwlOlTyhNoIQDzJ6+HrWrJxWmC4cuwPisqdbTDSEL8UqE/+JhR8opTxuWulX2p0nopNvIyZPupn+vJd7y0FSupj4V9cWlQ061RyCjqA8IVPwijXl3+WxU/Cv8RP+ooF1PrHKEhQEeQtXqMZnw2HNjB6hRT/AJZKflXqZ/Jh6Qn+FP2xAwBAWryPxIFQve2rzM++pGwdSvX4GakxLZ1kjwV7xelewO0Wsuc9mPaSZSeo6VoHB0F/CpjuqVKFctLgOtB5d1cEfzGs0YBt528D4fpThw629pmezaSqQ64dDaFiJEq3B6CT4ViD7SNJewzip0JbQEgpU9iIcIGxShhJsn+YpB8aQsw+jxl0rWh1YJ2UUDSVTybReDNkoECj6OMlPPJSND6N1BkuKBVsdOtsJBJgiQQATVXM9CsSFuuNYSBBSlLzTipmNT5TpB5SkibiKCLDkrYpYHB4/L3JQUwFeyVATF7oUQtNrXApoOdPYp0OOMLBXyU2pSCmIjVEaRv0uZq7hm1IdKG3lNtqb1p7QpeLkkiEtPt6lkxYEpkGdq4OX9isqLBb7MCS4gNod1TdSGCEASR99R7o8RTMc+D5ULlByXGykxnaFlQW8VNJ9kpQ6YO3ZoUEkLAO20WFCXSpgreawjijN3FDswkb+xc+JJ8qakYJTjTjj7fZBKStRQ64laUD2SjCgAAQO6DoEczvVRxDiWQ32b6goAhbbiHFkbjS2tIWm26UqJ370UyWaVUlRkMS7Ist43AAS5qQ4NwpJSb39kwYpqwfEqHBcyOovbyoC/gMOlxSdOLIjWQh1Dqu0USNK9WsJMAXBUeoFUHmW8UtAaV9WWUplHYKCDPNaiBquPbOlJvYVJVO0XLNaqSDGfcC4fGpLjYDa+a02BP8Q9k+tIeN+jp1E+0R1RpXsY21A01vZhi8MhxKlJJT3VIZbbbImCQSlPfWEwYTYavaO1E2sQXEoWvT3khQ0jSka0hQATJ2BA9PGjU5R/sFwhk70Zjh8iWy4FBa0weba0+8cxTVhc4KYugz5/lTbg8svrK1aAZJQZKSDPsn5dKGfSjwoyllWMYAQtMFaUQELSSE6tP3VAlMgbztV+Dy+HcSTN4q/wCWDsZmoKDrjSRaL36eJqThLNcMpAS84pOmwlMJj+Ybe6kfA4d9wyWXlJF+6lRB9YgSLVoeE4twbiEM5jhjh1pSAhSkrCSiAEkLHfRaLGR48qHzMizRSQHjP45Wy47ln1zEJQ2Qls92U7xbZU87zzgUy52yjDtIwjTRLJQoKNoSndSlzuTf1Im1I2JS3hHUO4IrxDajMMuhZTG8oCZ2+9J6EVW4gx+KzEBDaVtNE/eSQpQAIOtWrSEi4gWM89q8yMaey/JLk7RbwXESfxIA5AKG3KL9KOZXxC1qCVmx2uDes9X9GalPIZbfb7RQJ0HUDAG+0EzPd3ETXeK+ijGNgFK0EDfv+lqco/oH5n00a20hOrUhyTvE3929WsXmAWAFpCztJ399YehzG4JzS6lfW4mQLSPlIpwyTi0OwOf4Z+R61luIaansd8Zwlhnk7KbJ6H8/1pOzf6OHWjqalwctR29RyppwXEYMA/lNFmc1SefvoqTMaaMbxmbKwxIcZWjzgjw7wtVQ8UJM2ArU+K+wUBKftDzTa3j+hrP8x4Mad7yQEK6AaQfQWFKcVYxPI1oGI4jjYwa9U+U8DoD6O2/6d9QM/hIFxveK9XaFuU/0LjnDbyTJhKrd0kzfqItbkaiRl75IEGU2BF7bwfCtPzpsdsbC7hm296lzFhKSgJSAJTsAPvCnWRcRa4Z+ivGvjWnS0k7FZUmUneISbEWptR9F2NS4pSXWNOnupK3JC9IAvouNU78q1HLzLYPP+9W01yRxlD/CWatt6W/q51KBVoDewsD7CVFQvzNqrv5Q/hl6SEJUtMF0l5tZAPspcbSpCBf2UBJM1r1cvoBEEAgjY0LjW0MUvRheHDDjiiGA2QFoKlONrQvSsAqAWEOLWDYTFuYonhW2ZWG232ezUg6+8pQWQowC0vSEEQRoTubkxUODwDZS6C2ggPYiAUgx7BtaknNnCgv6SUxo2McvCsXYTHDJsa/2riQ+XS8qEF4pQhbaQAVOLfRqUAe6IJVYgciTuOSrDs6CElCPaLLrjSZVsdWpyUGbT3R0ob9EGDQpWD1ISrWziNUpB1Q8iJnf1ol9J2FQyyVMoS0oKABQAgiXiN0xytTW9CU9g7M8cllgFJfSoNzJdSWhG2hSmkrcsNkICb+1FWH2HVAQpPZBIOlaQUNwpQ0oAv7MR7W+9U+L2U9g5YWwoiwtdW3SmHKXCMPIJBSwCCDcHSm4PI0FbaHLoVcjzAow3d0FaVOAgtBxWlKjBWtShpEDqNhANfWOFlBLLjGLLS1NJUlqO0DpCdSQEkzYQkmItaKv8Kmcufn8WJonw8ojANkWPYNCRvHZi01yZwGyXOXX2nisdnjMOQvsFEo7VtAlxIB3kTe5SdJ2q/nOZpdDQYSFofQFJSdJ1JXpVoKZgEKQJB6miGf4dP1Zg6RPdMwJlQVJnqedB+GGhOMsO40kot7J75lPQ+Irn+g1J1sNtYlvDtocxRhwj7Ni32YsIS0iduZE0Ix3EzGJdDTqEBR9j6ykJSVExpkzptflsJPKoODO/l/bL77qnFguKusjVEFZ7xEeNKnHl8doN0p7KEm4GreBsJ501wpWT87H5rCypbOHWGlpbCkluyTMEpUlPdTaDrTcAi978qy91h1KknEH7pW48ClSikGA1pmBJ3MiBe9YxleLW2+ns1qRKyDpJTOkgiY3g3Fa9kL6jg1OFRK/quFGuTqhetSxq3hSrnqbmhlBSR0cjixiy1woSVd0KXYurUBbony6b18dzUJs2rSlN1K0nWrwGwTPqSKB5k2ApqABabdbX8/GuMUe5/QPjM0iX06KYrm9nWJw/wBe1ANqCLBa9XtaZIQnrcknx6Uu8RcEIY7zb4S8e+GBcgcoMyfGbVpOH7qUBNgGAQBYAxyApByRwrfxGolUOgCTMDoJo/VsFblSBSGswb062w5qEgAgKCfxKiyQf4qh/wDnyUiCHUnpCSPeFXHkK0HN1H6hiFfeLoBVzIkWJ3jwpE4iwLfZg9midKb6RzN+VCnboKTcVaYPa4ubKiorMnqDRHD8RoULOIPmYPurOFDbzrydz50TxoCPlS9j7mfESQBN+gk97l8N69SIyozXqxQMlndn/9k="/>
          <p:cNvSpPr>
            <a:spLocks noChangeAspect="1" noChangeArrowheads="1"/>
          </p:cNvSpPr>
          <p:nvPr/>
        </p:nvSpPr>
        <p:spPr bwMode="auto">
          <a:xfrm>
            <a:off x="304800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58381" name="AutoShape 11" descr="data:image/jpeg;base64,/9j/4AAQSkZJRgABAQAAAQABAAD/2wCEAAkGBhQSERUUExMUFRQWGBgaGRgYFxkYGhgYFxgWFxsYHBoaHSYeFx0kGhgYIC8gJScpLCwsGh8xNTAqNSYrLCkBCQoKDgwOGg8PGiwkHyQsLCksLCkvLCwqLCwsLCwsKSwsLCwsLCwsLCwsLCwpLCwsLCwsLCwsLCwsLCkpLCwpLP/AABEIAMIBAwMBIgACEQEDEQH/xAAcAAACAgMBAQAAAAAAAAAAAAAEBQMGAAECBwj/xAA/EAABAgMGAwYEBAQGAwEBAAABAhEAAyEEBRIxQVEiYXEGEzKBkfBCobHBFNHh8SNSYoIHFTNyorJDU5I0JP/EABsBAAIDAQEBAAAAAAAAAAAAAAIDAAEEBQYH/8QAMhEAAgIBAwIBCQgDAAAAAAAAAAECEQMSITEEQVEFFCIyYXGBofATFTNCUpHB4TTR8f/aAAwDAQACEQMRAD8A8SBbJ6v83Den1jQfb2Y23pmH2jh4hDYVyFIwpjaTvyjTRCGA12G7faNvGJp7fXSOmfc/p+kWQxCm0+sdYX2EYRHctI1Jalc6dIIhrT370jEiOgI7A0iyGtPdAxGb1d6x0E+/KOkoblEqZNNT9PX5wSRCFMt+sS9xr795esF2Sz4jk45jrXdn9W9DPwQGkU3QSiKMPLp+bPGYCDzBg2dKHT5wMqny+UEimiJdTQNyD7fSNGOyneNkbRdFEJ5ZZRhT6+/1iVKfTbp7PrEiZXv7xVEB+4iPCR7+0MEpG0diy4usSg9IqCa6e23+8cYYd/5W6X9++kDqu96VitLJoYqUnzjRHKnnlSD5liIDtRx0gNaTAtUC00cKDnTPZv2jh229vHah7r6RoJfOnz+UAUc/b39YxNGL9MtIwS6t+v7xh55xRDRaO8ND9q+8jGn6xojm8QhhbnGRrHGRCGKEbAegFY2lLv6n940pLRCGP5xvXN/z840C/KOgIshg3jr5R13cdCWSQBUn1JiyHCRWOwI2ilYkSnJq/nyrBECbHYsWeUamWdize/SJpU6obPbr7aGkoJwOs1O2fmIq2hqimhN3fJmIoz5fWNoRXzz2g0kCoL/Jo2q7CU4gx5E19uYYn4g6fAjlyifCaennWDz4au/339KQsKCnkYmkTK1iOFkTMnnTNngZSN/bwSpDvlHKpX25H096QaRTBiiMaJxLjMHl9IKgSNMt4kQkVcafN46TLfb3tvBPcn22lIEJEGDVueXlHYme+kTps/vKIFyCG0f6RQRNKXEs2QT5RDJSwgmTOZ6QaY2MvEAmy+rwvtcvr9Ib2loWWhMDIqQtmIamfSubRG7dPkYJmSWZ6P1yLEHo1YhJPv1hDEMijk0iXAG9190iPC0CUafTSMaOwjWOhJiiEJjIJEjm0ZEIRJW1GDHcbtWOH9iOkp905xg6+zEIYoByzs9Okdy0xyz5COwr2+wbKCIES45dzQRykNrHaYtIK7MMoiJEIJc6+vm8SS04sz8oOlWE5CgfM55en7wV1yEoXwDmWQHNHypmPfnBcq0pCCTVb6jTQv1hmi6CsOpVcngIy0p+En+piDllEUlIY8cobktlt4DujUVAFc36aRLb7eF4e7oRQDfn5RPdyU1+INls/WJZl1ILqAI2aB9HVuM0ycdhPPkKBdVXzeI0S/rnFhmXZiGxLsBXpn9esBKsWEM7DnShD1bp55xog7ETg0LUIiVEpwds/oPoTBaJbHibYu9K8ujRtUpi2dC2Tc8/Pb1h2kWCCytnTb1O2Rz9I0JGbHJ66Z09XBaGBTUgeWoyb4m0168m40eoG9W5dD8vtdEB5Vnoeub6VzYHfPlzgmVZ6tTOJZVW1cNVgM8vp84IQA9BUjXzGVagnpSFNFoAnsmA/wAQku7QytsjErLOnETlTNh9BC1dhLHE4Zm6F9dP3itJDhS2Le/nBMqYkgD8vYgZUptC2/zZ8o3JmAZ5/WBCTNWhDnxNC20pL5+kMbadQW5Zv5wvwuYFlNkS06a+nWI1yKQYmzPE6LLyhbBYrEmIzJ0hzJstY0uxNmKHz10gShUmRBMqy/vvBlnsjqAP0f5awxl2FhTOBIJTZSKRuLCLqGoLxkQhQ847IbI5/rsYtkvsbKFVT1HokD7mD7P2Psmq1nqsD6COpHyXnfNL4iXniiiAR00ekyuyVjDfw36qWX9DBcu4bKnKzJP9qlfV4evJGXvJCX1cV2Z5eA0TSxHqMu7ZAys0sdZYH1EEJs8oM0iWP7E/lBryRL9Xy/sDz2vynliFAbZb9PbQysNqAz2/X7eUehjuh/45f/yn8omQqV/60eg/KCfkh/q+X9kXlGUd1BlJlW0NSuXlBKV4s3wsa+X5kRcxJknOVL/+Un6iO/8ALpCv/FLP9g/KEvyVX5vl/Yz76rmD/coy5qZdAGxBqNT20MbBN2IIGu+dYsy+z9mOclHlT6RGbhs4NEqSdxMV9yXgH5NlWzLj5ax3vFiVKwosHdjUcq6U2iJVlBTmB0O2uZNH2Hyixy7gl/DMWnqEEfMRDN7Ofyzpf9ySPoaQPmeSHAz7zwT5fyKv3eGo0LZvVwa8v1zgec4rTWnUk5aGucWad2bn6YFD+lYL+SgBvqYXzrknoSXlLHPCCGoWdL6ga/WC+zkuUEuoxS9WSEYlO+wyNBRwKanpGYHo2bnQF61H5Q2kWJzQg0Lh2oCBUfDm2WlHjm0XeB0anwk1zbMb+6U0NFaJu7jNmG45Nq0dptWHkd/UHziabZwXLFhUPm2W/T1gabKFWqwep3bbX3pAuJCX8URmA53D56h+vyERCYWoHFWo9HrXTy+8QPQvy988o5EwPk+nrpSAaJZxPHDnQls+h0z09OUQyZPQbb7ekTTB7/XOOJqTyAplzqPp9IW0QGmyIlkSnLxIlB5v9efpBtlstIWyiORZMXlBgsTJdv30hhYbDw5Q1/yx5ZplCmQrlju5zlEk27vQRaboulwS0S2m53LaCpMCyFJkWGr6dIdWC7iqpHTlBcy76u1BDm6rAZhAFE77xRBQbDsHjI9Ks/ZkYRwxkUQ8HtEhWJjsMmdzpwjPrDm7uzKloCuKu4AyzcEvE6bbjPDKAAJBD5EOGNCD5frEqJ5lpxKVlRNQcTh3pTeld3j2SXc5csk6pbMBvCzJlzEpqEGhNP8AtSupDwGu8EJfBj6kgfR39YJvGwibimqWHCeBAIxLOeQDs5NWzDUoqKqtcxKsKkkHYgg/nAyyuLGY91uWCXeEw1BI5inz184Yps0+YMWLEHbxE50yAMLLpuCapOIIJCnAU6VJAINSygRodehhwns4ZiTgtKFkDEJYUU+GhPhwk68O/mQXUMqTV7UbTYcKSVKS48weTu7s2YGfImLL2fsMicACpWLZKaDWpUKH5RVbvny5OEzZalKJPEFgvqxE2gqC5GtG0hnPEsjHLxAnIHBWjhqkFg4+2kSWeU/RTEyV8lxtdy2WWOJZKmdgpJU2+Gj+kVv8RL04FOw41HPVlyU03AUWgOT2hnyqIklQWOITOOuTjAz6irjlEM3iBxWdCFAgUK8yCQAH+3ygcKmnU5P69hUoR8B2mxzikKSELQfiQQoDmWqBzZoi7ov4XL/CQpuuF284e9nxMWlKF2OXKSG4xLRMLO58SQU1q7HpD+dchQkmSpKVbKlpIfLI0QdHAGUIl1zg9MkivNIyVxKNJtoGQMMZSkEBSih9qfN/yMczboOJLplKGJjhZBD0q1QHahrUttBlmvCzysAmyAQxGJgshQzC/A2rOHpVoZl6iLXop/AQul3/ANkKbaglsIA3yA3fX08myh5YZSFAhCwTsATXqqrdGhNab/syx3YEuUongWiTjChsSWCT5kbKeOrJZBOXhC5ZbLu1SlV/qSFpUlm2jLOpR3uPvGRxOEtkmObR2bTMLTEIUM/B9lF/nCa09hpUyiCE5sHUj0SsNntDeZcE5SkiaVFIo6MJo+qaFPk8dS5aXMtE8g6BYAJbRiArbI0bSM2p9pX8NjQo6XsmviVK9ewk8YiGILUyDgECoxA5nTWjRVbd2fnoDzJa2d3CcQf/AHByfMfkfWROmkhExIIyLKUHFKjVudeepiJEtcskoU6QajFiG1aMdOdYNPtKrC84nF7br2rf+DxC0SmPnyevQsNYGWhuR/ePd13ZZLWk99KlpWKghgrrQ4hFYvj/AAeBD2eYQNAri8n8Q+cLbV09n7TVHOmrr9vqzyspoaBsvT2YmloLMc32Lh+g5fTeHlt7FWmSTjlEgHxI4t9Mx5iAUWUA6P7rCpbD4yUlaZEmUH6aN+uh97s7ulVYgeggWzS8gWO3N88s4ZWGXUNCJBDa7rPVmEWay3Y4I3EKbBL40xb0EJQtWwaEt0QE7P3aMJBYVjd5WNIBYiqj6CFa+0nc2mXZgP8AUC3Vu0tS2G1QMoXXnbVslTli4jJLqKfBqXTNjU3NiD6fUwVdUju1YQK/IQruW/ChQCvCSHH3ixKQMQUMlVhuPIprYRkxuD3HeAn/AMpHQmNQH+NbIUjIMWfNi+1ayjAEJw1cOpt6AM0G2PtGpIbBJNGxFTPQAioxKoz0IyyaimyXalXEk4wzseA0SSSwJyIzevLQm6klQXMTJlrShQJxrIWonINiAIfZOT11j0CyzMkoxosF33zKKq0IL4iyEkGlAauKsTUjbKLHPnow97KIXQhQSUlTMRQAAq4vLOPN7LZ7R34YJStCvi7tKQXYeLhUPV4t4sd4YiuYkJfDxIwrYZMmWFba4VeUPj1FqmZsmNWtwuTdMqYl5fAoeNRQuWd/gYGgIL1c5iGVmkTJaziWO6Lt/FW4bNkhdDir46MK7r7yVbAEmWmag0xhSAEp1KkHMVNRnQiuQXyLJNlpHeKm95M8CRiZDFytXeEtxBIqHDg8orVYFN9yyG1CWrAlGJBLj+ISol2KsK0qxUfNTZZZxX76nzZKz3ZQUGoKUIBGJ6KSklKVandgcqQFabdMQ/dk7gSmKU6PweEMTmNYMFinGUqbMKVKCWwqbEgKLuSR/KXAGYJ2YknEJRrk5svaVaQ6kBRJzKsNWy8PmxMN5Pa4EpUtLEM2KWCQP6VDnyEKrPZkzCpJwoSnEFEMHIIqEkgJHDXIPzaC7ddKkSxMwhUtgEqWhQQHJqlSwE5dQaM8Hcb3ZbjF9i4dn+1y1Kb+BhbRUxS/+XCD0TF5s9tBG0eBy0y1uogNsBhb/wCiBv5tQUhhd9pmIpKtBRVgDxVpqxA9Yz5ejjPeIcZyh3+B7iuQhQySTzAMZNu2WtLKQg/2p+4MeOTr7tgTS0TADqlm8jhpXn5CIE35PYhU2cskKBxTZgz3S5SejekZfu/L2Y5Zotbo9AtlzWaROAmLlSyoKKXmFCiAWonU9P0hqmTJWmYED+IAMXGcQA14VO7GmWKlY8y/zlK5RTPTNmEVTiPe1fUqxHLVuvOa57yTKWe5nrl4go8BYFqgGWsYipthWtdIOfT5auT3QjVGL9XYs1gu+biHdLtEtLtxhfCRxYVJJ2bQO4yh2uyTpctRWiSojFxFwo5gGhOm+4EVy2XnLngGTbrV3uEuEy5hl4g2YWOFWQo55QLa7ctRSifMXNAYpEzwEkMXEuU+bMpxQl8JDkFrnT/gpqMdv5CUdpWWQpQRoQk4x1DV82+bwQq0pfvZawU5lScgWarVTQnOlS7RVrZJM11GUyQaF6jJ0klTuBqXMatN5qlFjiDMUqZ05aJ+E6c6mkdBQjytjK4XsnuXSy2gKDjyPiD7OC4PMQ8um8qlKsSToSQUnkCGY8ooN2X/ACmBUK0KlywUFnZ1IBwqqdjDyVa0LLy1oUWdJDhRHQsR5RmzYlK0woasW6LrRXiAI6QnvrsZZrQOKWMR+JNFeuZ83iO7r3KeFbtu7t55t1hwZzsxB2Mc6WOWNmyOSM1Z5teP+GM6WrFKV3iRklVC2zinqBCebYJkpQExBQX1HPMHL00j2cWoEsc/dY5tNhRMSQpIWk6ECFyd8ofGbXezziwIZaKQ/th/gAfzEmDLX2WAIMs4SDkcvzEDXzIUiUkkUSa9DGfImotmnHJSaRTu0VsSm2WSYCChM6WknZKx3RJ28UT2mUWXLOYJ8iNIS9qrxBkKLBKmVi3x1bzdjD2ZbhNCZ4FJyEr81JBI8lOPKOPdxs7bVOvYJJVqJPSLdcN6hUooJ4hl0irWqzVxjTP841d84pWFA5F4LFPRITmx64+09FkyFlIIyMZEFm7Z2UIGKZhU1RtyjI6WpeJy9LPn6y2YYVolSphOZUsl1MWKUykJUkEgkceIdKQ+ulVuRKTKEtUgNRSJBWXLNiJNCXz/AGhrIu5YwqZDBzRC0IxEAEknCWommCtaCJbXfAQhSisOlIVhlqwrUMQAcJ0NNds3aPRRwrGr1NHKnl17JJgkm570mHEq0KRtiL6MeBCThrUD13L+47umSF459oM5aqFKUkpG+EqIaocgAemdakf4lKCFrAyLJThLa0UrES/MBssoKk31PtKEFMqamYoHEUy6EJIYJJUAzEguoKBJLjSR0PhtgTjk7pIfXrfK1JmSu6mOTwlAyTh4XKnZ+IHhodtUVrlqTLWuYkBJKMeIE0LhyFJBYKUVEuSzDQNZrruFYkHEZiZpB+Mly9KBSg4A0NAWrUGrr7JGaeNc4iX8XdpSAAHISzhXEMNGYvQtBWq2Bi0mT3NeySrCEoCCAlhJ8SS6gWxBwWq71YsxLMbX3abOUTVpSsh0I4kkpKk0cvQVBKSQyjnRqMbDPUgykpUUpUHCQcSz4iQw4tKtTCHOT22w3GLRZ1SkiZLnySMBUop7slqDCS6ebehgFJhSilTHPZu9LJZk97NtUmYtNVJISgpU2IhIISSrPR6AZsIVdr+1y7avu5U1aZCkJ4C7GqlAkAPxMjCDuHZ2At6dglgSsS0FQbvJilMtyTkk6NwhyCSRtTdvsokyA1qlpleDgJKisJOELATizCnJPhbhLMVpXPUxilSpAEu85dnRglDiWkYphGFYzqGJwpYijgln2MQGxqW6goqVR9Xc0AORfQa6RHdKpQWMQRMUfCjEhKCA6jiWogp8JrQkMxqWeWWbMJZHcyQQzSmUQQmqSCSS7MXJFVAKoQNkJpEb08A8u2FEtGIYknZwl6UJB4sjtl5wWEoXxcJxDRYDEf7uXXKO5djK1lp+JZfhDMRkxwBS1JAOp2yziK1XLagcalzAkn/1zWNM0uGZgNYbHMl3F1fAVIlIL0IbLw1PUHnzghFhCqFII2I/OFarhtaOMqmqAIdwVCmimJAz1YZw8u0qwuz0rSGRy6kxOVOO6ZNYrnA8BWh88CiB6F0/KGKexy5udqmAO4/hocPnUEfSJ7vc5h/Notd3WZ0jEGPv5Ry+qzaONh3S43N7lKmdhrRKViEyXOQwBBJlKIBOeYOeig7CAb8uuSQUpl4JyRieYoHvE0U8od7R6jLYO7R6ebtSpGFYxglyF1Hpl5RsWVAQAZaAlPhDAgNkwq3lHP8AOp99ze+njdrY8asSAlT4MRQcik5EP4VOz8T1I1rWLLZLdZu7/i2bCsHhXLS6TqDjpgqWI5xeZwlhDIRLDPhdHCFE7NSu0JJ1nSZoUpIQTRRlhi+jgO4LFjQ6EHTR5w8nKaM8sejvYlSlSuNLAHIGYpmLsCCMwKMRmPItrsmKSpinhIegps4OUbC5AUQk5bJ4nLZpFR8soLs0llUUS43Na86feLlktULUKYRalvWpTq2aSNRHUqetICgoLT79IlRLDBgzaHXod46mSwjjyGo38ozOaSpmiMHdh0tYUIV32UlBS4CXGInIDbmTtnAN6XxhS+FYQ/DhDKU/M0Snn6RVL7tk+YUJGGWFDhTmUvqdH3NY5ebqErUTpYencmmygX/2Vtc6YpS5slMvRSlEAgZcLOTDjscpYsyrKuqpLrlkZKlKLqbfCokt/VyMHy7CJiicRVhUqprkrAno5Ti/tPOHKbqCZEqbKAE1KqFsworNeTMOeJoxa3Wk6klHnuJkrZ4FmSmqn0i4puKStJWVKQaFSAxwONHzTsfKEtvsKENXEk5K06EZgwtqiRkmIFJBNU1jIOVNALYT5RkXZNJNOtKbTKPdzE4FoVxBKnAYhw5SKH7RTL2u6zE4UCfMXhACJAGDEAHUQEsCaPXSGN5qmWfHNnqBctLTKxkhR8IL8LgDxEK5CBrYVpouZMlOGCkkup6ErJA4iAC4Az2j3c6ls1uePxLT6r2KEqzqyLJrkWBB56jL5xfux9knGWe8tc2UioSAog4swRuGrnl5sts3ZwypoPdrnk1QQqmIHXCdc6uBzq3pXZuxKloS8uUl6lIOXIMAKCmvnnCMWHTbkMz5VVIaWWdMSjEHXhzbCCQzEjb1aIjKDqInDFkUKLjMkgga5Vrk0HSVrIah5NplUwpvS5jK/jS5dT4gxJ13oN9OsOTV7mLlbDe75S1sVFAGQKan5gMHfSGqrJwHimEirOKjoAI8/nXzabNMKpcsqlBKytExYGRCgpLBTUJ3HSjubov22T1AGXLkpbEK94VBgRxUCRxD4Sc6M5jPlUtRoxqKRl5202Zec3CpKlsEkowhLqwrQD3YBataqDRTrbe0gqfuaTQWK1l8FA6AA3iAzSou9KGLkfx3dy1YkTFS14cCVApYnAcTFzToBqKxXu21jmT5SlLQFJl1SUjCZSSkeIVJApnhNPDRzIsukmV6wy7KspaaiSkZ4nmLTVXidJSkGgYHnq0XK6Ldd6BiNskTP5sYSgDKgTRx0EeYiZN7oIZMwEgoATibCCkgcNHeofMPUwvMoMFEIS9GetNwHaI5OqQ1wvk92X/ijZUkS5JK1swEpmLgkcXgTzcuNs4q6u2k+ZPWTaliViOFPDgb+o8BUGppkDuI84FpyA01Aan1GkMZcssmrjMdHLcyM4LHhindWE7aqy/LvxDgi2LRqBKOGpc8WJ8T/wC4abwd+LJaYFGYW0ABVyZ9tQT9oqd1KbKkWawLUkpwgAHPKnQMxeNehL0jHkjWw7sVvRmApL6EMxLUdTDMtnDy7r6SAMRSl8iVBIU1WCjQlgSzwosEoFgddAK1h3bUhcruu6SoqoHAIHxBRGrEZcjHM6h9jT0y2scS7c4cBwBWtfLQxJNSmakpUksfYI2O0VqX2dtEsiamd3hGEqlEDCW8QSoB/lU11YMV9pJdAp0qKUnCfElwDUeYyjC4pv0TapNeuQha5aileApdmCiWTkMxUszjrHc+VwgBNf6S3PPZwKAxEpQVjKBmXURUnJ/UNy+o5simVhqRoXdm/qNTtGhIysnswJ4WA9+sMrPY0jJ4XGUlRBSpzuDn1YwdZ1KSHVQDzheR+AeNb7ndqBxJSnV35AaxFb0BKXCQVDJ618wR8o4swmLmiaVBKGICSC5TvyiC8b4BTMFnT+ImIA4UsAHLOVFknU4QXLc45+STaN0FTKPeV8K74hSmXVgdRqGygCbbqlRdwKDb9IG7TWWbaFETZy0kLoAp8LAqGgCcsgIUomr4EElSlAF8JoObP1ej0jmM7UY0O7sm4bMo5FRKvKrfVXkecWUze5soCvGcLD+UAU89fSEN1S3UgBPCkjxUS4HCC+dWpDb8MVKKpq0gJVVy9TkC2QLZmIvYBKuGcKnGXhmFTE5inFulttD0hZb1hMxaD4SfQGoPk/1hhfc0lzhSaZhTv5PlCe/1vNfdKf8AqIouICtwWfKMiCVb0NxGop6FvtGRNw7QLfFrUlSO7kGY8wAkjGCl+I64BRFQGFdRHVvsarQjAJS+OpU4FaZs9BzoRQbw3tN2zcRShSg7uerZO+nTKMuuXODpmBikmoZlVLMHJFAM94+iabbV8nh9aUbXY67PXKLNLwu7klwls9HJJbqYZTQpSHlkJ2LY9dga0gqRLxZuPOJ02YaKIrFNqK0ozW5PU+QW7pKgRiUqYlQSxJYZCvV/P0hpMsYKVYSQVMSHLOMqZbUaO5UulatrrEk6xYw6ThI9IzSkrHJNoVf5JMWXWsqA8IFA/PccjSJUXFNK3fLHhLgKYiiRoGI9KFxSGEoTUhlISW1Ch94Kny5xS6AjJ2JL9KQE8j8UHGHvK8q5k2MLmgzgldVAl0pJL5gYcOIk9D1epK7doRNIWEzkEFP+mMwSzqKmIZT0ORFE1i/LvV5awFjvcO2EB6B3BcuPiGaWjwy8VqSqZVEwVClpSQlK1YgCCQNcizNTSinJpUx8EpMtt7fgrSmYrvZcmfgWShgxq6sRwuF0IoylOxBeKfLupAJC1nEwUEpTVnU4U/gUwCmrRQ8w0JQkJUSAqtGCs8iMJDdDyZ9C5F8rlBSQlBBdq1S4fxJPn16RSkm7Y1QpbHFplJSXllWE5YmcUyJFHhnZrQSwWkEVapNNWLwostrNQtmZ6h8sgOuUN7LbEgDE5SDRx4XpmAxEaISTJQ/u5aXoGHr79YstgUwDrxjQ7cqRUbsnpdxFnu9YaHp2jPlRaLvtRZwCW0DPD2RPDYkk1alTlUsNCRRv3irWOa4/P5/KGshQSQEJYKZ1NiBLmihXRiDzL0jnZ47jME62LJZ7So0JCcmA4iQc3J57R1OuiTMCgtAViqSRVyGcE1Sen3gCyWk4gEhkjxO+LlmKbQ3TN1Mc2UaOlFqSA5llTLDBALs5pU8+flrASrMdUsNkv6P6w1nTgctIEmKc5+kNx2JyJAyZGHwIAIydqR2i1YycaQEy6rY5nRND6/rEy1BKXwuTQcycoW3haAiThB8RJJ35+Z+QEI6nKood0+JyYL2i7QlMrC9VAlXJLlk+dB06xWezvaKYhM51OoqB6AgMPkYktShMWcVUhK1kPVfdoJSgcydOR2gS7rr7uzIUt+9mEqU9CxommlA/90chtydnYUIxWmgO/reVzytwMWE+ZTND+sRdk7w//oxVZMlA2zAp8okt9jRMACnoXoW9iBrC0pIlp8O5Z/MjOAHPih7b74M0gnIGgGQaI7beVVl6LFfkYSrtDesR2qbiPQRSB4CJ9v4c9IjvOdxOT8I+QhPPUcL7kD1IETX7OLt/MW9IshW5+NSiQaExkNhKA0jILWVpPRETzEWGsdImCJRH0Xg+ekkhT8oIljziCzUiZ2MJlyGg1KjQ+/1+sSpU0DS8o6C2MZXE0Jh0qY9Q4OxofnA1sZLliCQ2agk4iE4eFy7tk+nlJIYqCSpn9vyhbNvG0JXNlKlFTg4T8JZJ8RersA3OE6d9ht2hTa7qFsS6ipLnhE4zQXxIKQlImcTkkPhB0oUkRVbRcSZC14Rae8KXwoQAlSQ5NO7IQBoQ5DikFWSz2yRMFoQhUwlSQsLSEAFKqmiuB0gOGdxiajFV2mv61EllhaMYnI7vC0t1VSoFy2lWyq+QF2txsfCxdabEmQpMw92hWLCuWoTAaOSplkFRIagGBy4IcAam3siYVLCMcxDBIWUqrUFkoDEChDEc6Bo1YOyKpie8mLxURwPhmDEkEDiLgVABIwl8xDcXRLkSypABQpOacKqsMJxEjxOGYB+bhwhuxsmkUmdZ1rmEqUFKJqcScRPQkHy0gyfJmSl9zMISA2rgavTflEltu4EOmYNScIWVMfiUMOTsPFqHzeN3cjGrBNBCgwDulVWSzVYFxXJwA1aEpKITVjG51fKLZYpvWKulSZcxIYBVWqzEFmqCnTIEt9W8iYoF1BXWgp5nSNcZKhM1Za7Kurw4k2gEV/L6ZRUrNaSADVj5/pDCyWovRVK/b9dYGaTM6TTsudltz/v9tIKXa3GZDabxWZE/13g6Va9zGSWJXZojldUNUTieQ5xNJmDrC2XOxchDCyT0CFzVDYbkFtvCtThD4QdifErySfUwmv61gqYMzABtmoIY3khJXTSvka/nFZVMqo7abOf0jz/USbm0zv8ATwSgmgC1XT3pVx4dQGyOuuX6wyTIUZalLWpWBKUhRNVKdz1YA/8AGB5cwVq3KJr+nd1KSgfCHPNRqfsPKM97GhptoTW06wumjIktA963hMQElkkqpV6UeE1ot01eQl/8h94iVltjudNYOMwYgNqfMj1itzLdPTm3MV6bxDNvWcmvCkHIs+XXrDViYOotKJiSuUj+ZY/48R+kD9oZwE0OWAcwq7HTVTLZjWoqwoUXPNk02zMFXtaQqc4ILOIkoaXRFLUrOU30n+VZ8h+cbgfvRsIyBpeAVs9DsBbFl4j9BB6FwFZ7MwUAoK4qswagpBMqUBmY+iL1T57LkMlLflEijTOo5wMgE5MIk71qKGdKUzprANERNZ7UK5vtnHKbXMUrhwpThriJxHmBrz6jziTLwpUpiCCCCGLimz+/KBpt6r7nvAkYPEVFJxJTm4DhxSsKkl2GxssFjlks5JfUpSGHMiim84y1TCMRxEAYWdIegBLuKA1oRFTR21QmahK5ii6wlIQjGVUq7UKagMnE51pB9rtMzFMKEFAW2Fg5HDQlyxKVYuTHNoy6blsaHstydQAUqdZ8KxhMudKNAsh8KUknClQbPZtmhPa7slnEpOMJURjQoccsqAGIKLCmAF6l8LaMR2Ysf4ZHclZUCcQcVxOskuAAXBFCSaconve8MGEEJImK7sg0DHxE6GgYdeRgoQ7sqU96RR7uTLkWiYlapqFKpLqqWFVUoHGFFZQ7BsYNTmaQZabiSCAJawru8SglRMpRBUoImEqcDizBAYvUgv3267NomBUxJQmaipcsFBI8NSwoaNA3Zm2SrXJAVK7koOEz5LpWghKQglnxhXGKijULPCJwUZaa9xojNyjqv3lbk3GnvALZaRLQpPAoHvQQmYQwNQzh2B1dmMFIuubImolCc6ZigJacSi4JDEyGoRQ1DOAA8W687Cuyy0S0oVaZSaAKCV4A6lFQYBQLE5aAVDAmOwXrZbTZwJlhUqchfd/6KsABxLQpSQSUO5cJIqoq1cJnj0uu42OTUr7FQtSp8/EAheOWAqYBLAmME0UWZkgUADACrPB8i+AnCkqCpmZVUAFgQGJZSsTVw6UejTXtec6whYVISZc08KipUwoJBUlGJbkKS+Rd6jFw0pH+YkklgH2p5chFqWnYLTqL5Zr0GlVEZuRvrmo/I7nR1Y7xjzGzW8jWGVlv1QLAw5ZAHBHp0u8NoPkWsHWKHZb2NHo7Zw7sV5jXz9tEciljRcLPOKukM7KkEtnFWs15BRYEjJqe2h3YLWUnD8UZZyHwSQ2vKSEoJeoSzf7svk8U/EwV1H3iw2+e4Z8YJctmGDeYhRbLMB5xwOpvXbO50qX2ezIbtkBU0P4UcZ8sh5loXX5P7xddTDmYO5knRUyv9tW+58xFXWp155fesZ2aV4gnaOWGR1hJPshHEmHnaIcAOxH1ECIIKRlFEe7FEtYWOLOIp9kSQyg4OoiW8LIUcSRQ/KFk21LGn0aGxi3wA0c2UqkY0g/6hHEM8A08yflEktMALvAZFLdN4Ns04KBIrGiSfLAi0tkS4OkZGC0J2PqPyjIXQdnpcliVsGGLTUsPs0TJ4awPZQSVuT4jvsmNW20HwoDqj6AuDwdW6J7Xe+FghJWrNk7dchEk+3gFIUA5zSdAxU7CpZqnLrCa9b7l2SWcZOIjQCpILajUGvLSPPLF2omJUub3qsSleAAVSSCSVHQYQMPM7mMebqI42kzTj6dzVr/p7G7BQBCSqhFC500qefLnCKyXUC6e8nrknGFYlOHUUjDpQgLdhVxUZQhuSyz1y1LE0HvUuAUkKlmZTHLU/DUDSvI1hpdqZ8oEmbiSSkETAQ+ErAAIBIo2xdiCaAUm5U9JNGm1qGNokyZUwLWhAUCyF4QDxBWTcnFYj7QdqkyUFkLWQhKiBQBKiUAkkEeIZc47tN4srCtB/pdLl8nzYkDRRSSDFTtdpm2yZOlYu6BAS2FnwTCovroThfaLyy0qo8smPHqdy4GFzX/aLdMThSJaEqC3ZykJdIIJopyFIy0J6XidZQQFLcJBxAlSQAoDhLnZWmecebdjL0VYwQuVNWFrmIASQeKSxWEpzoFEmoejamL9NtypslSTKCAvClaSTjAJqnhBHw5l89WjPjm3DxYeWFT8EC9qELnSlEykqlFBAmBQxSweFR4VATE92d6Mkucop3Ya0fhLUuWcWGZTEUpTRPEg8RLYk4+Fy/CQ+cehWeX3ScKQguAoDClLkmuQYVXkNH8ll/3CFKnrShQmzwWSjDgxYSEKKt0qqSkvUZggEZYqakXHIqcXwwy3znSQjEladUkpDMRVjTN24ssor1ntK1LWJajZ5a0KUuZKWnBMU6XUpZwsUqoFNQqIJGUHIvLuVJRM8UxRYEZmmKjVBKqKyNcsoTX3ZZJmpnzUEoCggYpgCFkOp1JBcJBGeoAoXBhk0nGysdp0NLetK5IBMpcuaCnvFYlhSgzB8CSpg4oUlQBIUpjHkV52cy5qklISxIYFx5KHiHPWPULddKvw0wWYpQokKT3SyEYAVIZRU7u+LFSqAfhirXzdU5Vm761lQWCAxbEeHCk/1E8KnNSKilYx5YtmrDJIrdjsuME4gG0OZ6ebfpHdjm4TiOT8/sQdP2jiyXilIrLBz1o+Hh4VAii8KjuA2sFyrKZsnGVDElwKZhJlpYsHUf4g3OVDmERmaGvEJkXlzauTUrzd/rDay3qGwvT66PFdVLCAywCrlkGoXyq+1OsFWQxcsjRFFMvV336ErBHLIAtlVjyf3WLJZr0E04UrBUxNUFJAAJYKGfmI89sSSchFxuOzBAyBJGe0KeSy9CL3cawBViTnzpA06zJSoJXiCUlRy8QUXASdqNyeCbhs6z8RoPu7PpBfaCeEyuIgqH/EbHmdvyjJnipRtmrp5NTopnaK2Yi7EA+XpFdu1eMlTUJLdIdX4kLlpIqkufWn2MAWCUAwEcu9jrNU9gS/pbyiOX7RXQcSQRtFuveTwHlHnUu3KlLUnMAkeTwUI6lsVPkPF8YCyg4iGbPlLqkgHpGrTNlzA5pC2ZdzvhWG9IdCC9wEm6Mn2Ek0r0ECoQZZfEE6UqT5CkEdwSAHUoD4hRvqW6+XMVZlp0UpW7uOvONcf3MmV3vwMEWuQ1VKB/2j7GMhP+HO49RGov7OIH2+XwPb0qrG7Gkd+qnw/nGRke0lweUPOf8AEaYe+AcsAKPSoP5CEdxoBUQQCMCyxrVs4yMjg5f8lnXxfhIvHYOYTLUCSQFMHLsMaqDbIekWi0HgRz71+bVEZGR0sPqRMGb8Riq2z1PJ4jVS3qaskwBJlASVlg/ehTtXE6hifdtYyMg5fXyDXH14kVnQDLWGDD8SptMQEji61NeZiz3Ao/gEK+LvJfFrUYTXOqadIyMjOuS5B94BhJaj92DzBxAjoRRoguqaTMkOSXQolzmf4VetT6mMjIN9xHYHtcsKROWoArQJwSohykOzJOaabRiLKhVntaihJV38sOQCWVJSSH2JqRvGRkJz8DcfJzOWcNuLl0hWH+n+BiptxV61hBMSF2K04hi/gpVWvF3hTirq1H2jIyM2Xv8AXcdi7HmCDFnvqzIAtTISGVZGYANilqKm2c57xkZGGPBtfK+vARyTl71hrZRGRkVLgItnZ9ZS5BIOAZU+Jos13ZxkZFZOC4cl3u5REpTGKB2vtSxPSkLUAUlw5Y8L1GsZGRizm3pvWO5H/wCVPn/2MCSDUdYyMjB2Ok+UGXp4PKPLb0/11dBGRkO6fli83Y6KaHoIGnnhT5/Uj6RkZGqIEuDS6AtTh+xgezF0KerMz1aojIyHQ4MfU+sja1EEsYyMjIhaP//Z"/>
          <p:cNvSpPr>
            <a:spLocks noChangeAspect="1" noChangeArrowheads="1"/>
          </p:cNvSpPr>
          <p:nvPr/>
        </p:nvSpPr>
        <p:spPr bwMode="auto">
          <a:xfrm>
            <a:off x="457200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58382" name="AutoShape 13" descr="data:image/jpeg;base64,/9j/4AAQSkZJRgABAQAAAQABAAD/2wCEAAkGBhQSERUUExMUFRQWGBgaGRgYFxkYGhgYFxgWFxsYHBoaHSYeFx0kGhgYIC8gJScpLCwsGh8xNTAqNSYrLCkBCQoKDgwOGg8PGiwkHyQsLCksLCkvLCwqLCwsLCwsKSwsLCwsLCwsLCwsLCwpLCwsLCwsLCwsLCwsLCkpLCwpLP/AABEIAMIBAwMBIgACEQEDEQH/xAAcAAACAgMBAQAAAAAAAAAAAAAEBQMGAAECBwj/xAA/EAABAgMGAwYEBAQGAwEBAAABAhEAAyEEBRIxQVEiYXEGEzKBkfBCobHBFNHh8SNSYoIHFTNyorJDU5I0JP/EABsBAAIDAQEBAAAAAAAAAAAAAAIDAAEEBQYH/8QAMhEAAgIBAwIBCQgDAAAAAAAAAAECEQMSITEEQVEFFCIyYXGBofATFTNCUpHB4TTR8f/aAAwDAQACEQMRAD8A8SBbJ6v83Den1jQfb2Y23pmH2jh4hDYVyFIwpjaTvyjTRCGA12G7faNvGJp7fXSOmfc/p+kWQxCm0+sdYX2EYRHctI1Jalc6dIIhrT370jEiOgI7A0iyGtPdAxGb1d6x0E+/KOkoblEqZNNT9PX5wSRCFMt+sS9xr795esF2Sz4jk45jrXdn9W9DPwQGkU3QSiKMPLp+bPGYCDzBg2dKHT5wMqny+UEimiJdTQNyD7fSNGOyneNkbRdFEJ5ZZRhT6+/1iVKfTbp7PrEiZXv7xVEB+4iPCR7+0MEpG0diy4usSg9IqCa6e23+8cYYd/5W6X9++kDqu96VitLJoYqUnzjRHKnnlSD5liIDtRx0gNaTAtUC00cKDnTPZv2jh229vHah7r6RoJfOnz+UAUc/b39YxNGL9MtIwS6t+v7xh55xRDRaO8ND9q+8jGn6xojm8QhhbnGRrHGRCGKEbAegFY2lLv6n940pLRCGP5xvXN/z840C/KOgIshg3jr5R13cdCWSQBUn1JiyHCRWOwI2ilYkSnJq/nyrBECbHYsWeUamWdize/SJpU6obPbr7aGkoJwOs1O2fmIq2hqimhN3fJmIoz5fWNoRXzz2g0kCoL/Jo2q7CU4gx5E19uYYn4g6fAjlyifCaennWDz4au/339KQsKCnkYmkTK1iOFkTMnnTNngZSN/bwSpDvlHKpX25H096QaRTBiiMaJxLjMHl9IKgSNMt4kQkVcafN46TLfb3tvBPcn22lIEJEGDVueXlHYme+kTps/vKIFyCG0f6RQRNKXEs2QT5RDJSwgmTOZ6QaY2MvEAmy+rwvtcvr9Ib2loWWhMDIqQtmIamfSubRG7dPkYJmSWZ6P1yLEHo1YhJPv1hDEMijk0iXAG9190iPC0CUafTSMaOwjWOhJiiEJjIJEjm0ZEIRJW1GDHcbtWOH9iOkp905xg6+zEIYoByzs9Okdy0xyz5COwr2+wbKCIES45dzQRykNrHaYtIK7MMoiJEIJc6+vm8SS04sz8oOlWE5CgfM55en7wV1yEoXwDmWQHNHypmPfnBcq0pCCTVb6jTQv1hmi6CsOpVcngIy0p+En+piDllEUlIY8cobktlt4DujUVAFc36aRLb7eF4e7oRQDfn5RPdyU1+INls/WJZl1ILqAI2aB9HVuM0ycdhPPkKBdVXzeI0S/rnFhmXZiGxLsBXpn9esBKsWEM7DnShD1bp55xog7ETg0LUIiVEpwds/oPoTBaJbHibYu9K8ujRtUpi2dC2Tc8/Pb1h2kWCCytnTb1O2Rz9I0JGbHJ66Z09XBaGBTUgeWoyb4m0168m40eoG9W5dD8vtdEB5Vnoeub6VzYHfPlzgmVZ6tTOJZVW1cNVgM8vp84IQA9BUjXzGVagnpSFNFoAnsmA/wAQku7QytsjErLOnETlTNh9BC1dhLHE4Zm6F9dP3itJDhS2Le/nBMqYkgD8vYgZUptC2/zZ8o3JmAZ5/WBCTNWhDnxNC20pL5+kMbadQW5Zv5wvwuYFlNkS06a+nWI1yKQYmzPE6LLyhbBYrEmIzJ0hzJstY0uxNmKHz10gShUmRBMqy/vvBlnsjqAP0f5awxl2FhTOBIJTZSKRuLCLqGoLxkQhQ847IbI5/rsYtkvsbKFVT1HokD7mD7P2Psmq1nqsD6COpHyXnfNL4iXniiiAR00ekyuyVjDfw36qWX9DBcu4bKnKzJP9qlfV4evJGXvJCX1cV2Z5eA0TSxHqMu7ZAys0sdZYH1EEJs8oM0iWP7E/lBryRL9Xy/sDz2vynliFAbZb9PbQysNqAz2/X7eUehjuh/45f/yn8omQqV/60eg/KCfkh/q+X9kXlGUd1BlJlW0NSuXlBKV4s3wsa+X5kRcxJknOVL/+Un6iO/8ALpCv/FLP9g/KEvyVX5vl/Yz76rmD/coy5qZdAGxBqNT20MbBN2IIGu+dYsy+z9mOclHlT6RGbhs4NEqSdxMV9yXgH5NlWzLj5ax3vFiVKwosHdjUcq6U2iJVlBTmB0O2uZNH2Hyixy7gl/DMWnqEEfMRDN7Ofyzpf9ySPoaQPmeSHAz7zwT5fyKv3eGo0LZvVwa8v1zgec4rTWnUk5aGucWad2bn6YFD+lYL+SgBvqYXzrknoSXlLHPCCGoWdL6ga/WC+zkuUEuoxS9WSEYlO+wyNBRwKanpGYHo2bnQF61H5Q2kWJzQg0Lh2oCBUfDm2WlHjm0XeB0anwk1zbMb+6U0NFaJu7jNmG45Nq0dptWHkd/UHziabZwXLFhUPm2W/T1gabKFWqwep3bbX3pAuJCX8URmA53D56h+vyERCYWoHFWo9HrXTy+8QPQvy988o5EwPk+nrpSAaJZxPHDnQls+h0z09OUQyZPQbb7ekTTB7/XOOJqTyAplzqPp9IW0QGmyIlkSnLxIlB5v9efpBtlstIWyiORZMXlBgsTJdv30hhYbDw5Q1/yx5ZplCmQrlju5zlEk27vQRaboulwS0S2m53LaCpMCyFJkWGr6dIdWC7iqpHTlBcy76u1BDm6rAZhAFE77xRBQbDsHjI9Ks/ZkYRwxkUQ8HtEhWJjsMmdzpwjPrDm7uzKloCuKu4AyzcEvE6bbjPDKAAJBD5EOGNCD5frEqJ5lpxKVlRNQcTh3pTeld3j2SXc5csk6pbMBvCzJlzEpqEGhNP8AtSupDwGu8EJfBj6kgfR39YJvGwibimqWHCeBAIxLOeQDs5NWzDUoqKqtcxKsKkkHYgg/nAyyuLGY91uWCXeEw1BI5inz184Yps0+YMWLEHbxE50yAMLLpuCapOIIJCnAU6VJAINSygRodehhwns4ZiTgtKFkDEJYUU+GhPhwk68O/mQXUMqTV7UbTYcKSVKS48weTu7s2YGfImLL2fsMicACpWLZKaDWpUKH5RVbvny5OEzZalKJPEFgvqxE2gqC5GtG0hnPEsjHLxAnIHBWjhqkFg4+2kSWeU/RTEyV8lxtdy2WWOJZKmdgpJU2+Gj+kVv8RL04FOw41HPVlyU03AUWgOT2hnyqIklQWOITOOuTjAz6irjlEM3iBxWdCFAgUK8yCQAH+3ygcKmnU5P69hUoR8B2mxzikKSELQfiQQoDmWqBzZoi7ov4XL/CQpuuF284e9nxMWlKF2OXKSG4xLRMLO58SQU1q7HpD+dchQkmSpKVbKlpIfLI0QdHAGUIl1zg9MkivNIyVxKNJtoGQMMZSkEBSih9qfN/yMczboOJLplKGJjhZBD0q1QHahrUttBlmvCzysAmyAQxGJgshQzC/A2rOHpVoZl6iLXop/AQul3/ANkKbaglsIA3yA3fX08myh5YZSFAhCwTsATXqqrdGhNab/syx3YEuUongWiTjChsSWCT5kbKeOrJZBOXhC5ZbLu1SlV/qSFpUlm2jLOpR3uPvGRxOEtkmObR2bTMLTEIUM/B9lF/nCa09hpUyiCE5sHUj0SsNntDeZcE5SkiaVFIo6MJo+qaFPk8dS5aXMtE8g6BYAJbRiArbI0bSM2p9pX8NjQo6XsmviVK9ewk8YiGILUyDgECoxA5nTWjRVbd2fnoDzJa2d3CcQf/AHByfMfkfWROmkhExIIyLKUHFKjVudeepiJEtcskoU6QajFiG1aMdOdYNPtKrC84nF7br2rf+DxC0SmPnyevQsNYGWhuR/ePd13ZZLWk99KlpWKghgrrQ4hFYvj/AAeBD2eYQNAri8n8Q+cLbV09n7TVHOmrr9vqzyspoaBsvT2YmloLMc32Lh+g5fTeHlt7FWmSTjlEgHxI4t9Mx5iAUWUA6P7rCpbD4yUlaZEmUH6aN+uh97s7ulVYgeggWzS8gWO3N88s4ZWGXUNCJBDa7rPVmEWay3Y4I3EKbBL40xb0EJQtWwaEt0QE7P3aMJBYVjd5WNIBYiqj6CFa+0nc2mXZgP8AUC3Vu0tS2G1QMoXXnbVslTli4jJLqKfBqXTNjU3NiD6fUwVdUju1YQK/IQruW/ChQCvCSHH3ixKQMQUMlVhuPIprYRkxuD3HeAn/AMpHQmNQH+NbIUjIMWfNi+1ayjAEJw1cOpt6AM0G2PtGpIbBJNGxFTPQAioxKoz0IyyaimyXalXEk4wzseA0SSSwJyIzevLQm6klQXMTJlrShQJxrIWonINiAIfZOT11j0CyzMkoxosF33zKKq0IL4iyEkGlAauKsTUjbKLHPnow97KIXQhQSUlTMRQAAq4vLOPN7LZ7R34YJStCvi7tKQXYeLhUPV4t4sd4YiuYkJfDxIwrYZMmWFba4VeUPj1FqmZsmNWtwuTdMqYl5fAoeNRQuWd/gYGgIL1c5iGVmkTJaziWO6Lt/FW4bNkhdDir46MK7r7yVbAEmWmag0xhSAEp1KkHMVNRnQiuQXyLJNlpHeKm95M8CRiZDFytXeEtxBIqHDg8orVYFN9yyG1CWrAlGJBLj+ISol2KsK0qxUfNTZZZxX76nzZKz3ZQUGoKUIBGJ6KSklKVandgcqQFabdMQ/dk7gSmKU6PweEMTmNYMFinGUqbMKVKCWwqbEgKLuSR/KXAGYJ2YknEJRrk5svaVaQ6kBRJzKsNWy8PmxMN5Pa4EpUtLEM2KWCQP6VDnyEKrPZkzCpJwoSnEFEMHIIqEkgJHDXIPzaC7ddKkSxMwhUtgEqWhQQHJqlSwE5dQaM8Hcb3ZbjF9i4dn+1y1Kb+BhbRUxS/+XCD0TF5s9tBG0eBy0y1uogNsBhb/wCiBv5tQUhhd9pmIpKtBRVgDxVpqxA9Yz5ejjPeIcZyh3+B7iuQhQySTzAMZNu2WtLKQg/2p+4MeOTr7tgTS0TADqlm8jhpXn5CIE35PYhU2cskKBxTZgz3S5SejekZfu/L2Y5Zotbo9AtlzWaROAmLlSyoKKXmFCiAWonU9P0hqmTJWmYED+IAMXGcQA14VO7GmWKlY8y/zlK5RTPTNmEVTiPe1fUqxHLVuvOa57yTKWe5nrl4go8BYFqgGWsYipthWtdIOfT5auT3QjVGL9XYs1gu+biHdLtEtLtxhfCRxYVJJ2bQO4yh2uyTpctRWiSojFxFwo5gGhOm+4EVy2XnLngGTbrV3uEuEy5hl4g2YWOFWQo55QLa7ctRSifMXNAYpEzwEkMXEuU+bMpxQl8JDkFrnT/gpqMdv5CUdpWWQpQRoQk4x1DV82+bwQq0pfvZawU5lScgWarVTQnOlS7RVrZJM11GUyQaF6jJ0klTuBqXMatN5qlFjiDMUqZ05aJ+E6c6mkdBQjytjK4XsnuXSy2gKDjyPiD7OC4PMQ8um8qlKsSToSQUnkCGY8ooN2X/ACmBUK0KlywUFnZ1IBwqqdjDyVa0LLy1oUWdJDhRHQsR5RmzYlK0woasW6LrRXiAI6QnvrsZZrQOKWMR+JNFeuZ83iO7r3KeFbtu7t55t1hwZzsxB2Mc6WOWNmyOSM1Z5teP+GM6WrFKV3iRklVC2zinqBCebYJkpQExBQX1HPMHL00j2cWoEsc/dY5tNhRMSQpIWk6ECFyd8ofGbXezziwIZaKQ/th/gAfzEmDLX2WAIMs4SDkcvzEDXzIUiUkkUSa9DGfImotmnHJSaRTu0VsSm2WSYCChM6WknZKx3RJ28UT2mUWXLOYJ8iNIS9qrxBkKLBKmVi3x1bzdjD2ZbhNCZ4FJyEr81JBI8lOPKOPdxs7bVOvYJJVqJPSLdcN6hUooJ4hl0irWqzVxjTP841d84pWFA5F4LFPRITmx64+09FkyFlIIyMZEFm7Z2UIGKZhU1RtyjI6WpeJy9LPn6y2YYVolSphOZUsl1MWKUykJUkEgkceIdKQ+ulVuRKTKEtUgNRSJBWXLNiJNCXz/AGhrIu5YwqZDBzRC0IxEAEknCWommCtaCJbXfAQhSisOlIVhlqwrUMQAcJ0NNds3aPRRwrGr1NHKnl17JJgkm570mHEq0KRtiL6MeBCThrUD13L+47umSF459oM5aqFKUkpG+EqIaocgAemdakf4lKCFrAyLJThLa0UrES/MBssoKk31PtKEFMqamYoHEUy6EJIYJJUAzEguoKBJLjSR0PhtgTjk7pIfXrfK1JmSu6mOTwlAyTh4XKnZ+IHhodtUVrlqTLWuYkBJKMeIE0LhyFJBYKUVEuSzDQNZrruFYkHEZiZpB+Mly9KBSg4A0NAWrUGrr7JGaeNc4iX8XdpSAAHISzhXEMNGYvQtBWq2Bi0mT3NeySrCEoCCAlhJ8SS6gWxBwWq71YsxLMbX3abOUTVpSsh0I4kkpKk0cvQVBKSQyjnRqMbDPUgykpUUpUHCQcSz4iQw4tKtTCHOT22w3GLRZ1SkiZLnySMBUop7slqDCS6ebehgFJhSilTHPZu9LJZk97NtUmYtNVJISgpU2IhIISSrPR6AZsIVdr+1y7avu5U1aZCkJ4C7GqlAkAPxMjCDuHZ2At6dglgSsS0FQbvJilMtyTkk6NwhyCSRtTdvsokyA1qlpleDgJKisJOELATizCnJPhbhLMVpXPUxilSpAEu85dnRglDiWkYphGFYzqGJwpYijgln2MQGxqW6goqVR9Xc0AORfQa6RHdKpQWMQRMUfCjEhKCA6jiWogp8JrQkMxqWeWWbMJZHcyQQzSmUQQmqSCSS7MXJFVAKoQNkJpEb08A8u2FEtGIYknZwl6UJB4sjtl5wWEoXxcJxDRYDEf7uXXKO5djK1lp+JZfhDMRkxwBS1JAOp2yziK1XLagcalzAkn/1zWNM0uGZgNYbHMl3F1fAVIlIL0IbLw1PUHnzghFhCqFII2I/OFarhtaOMqmqAIdwVCmimJAz1YZw8u0qwuz0rSGRy6kxOVOO6ZNYrnA8BWh88CiB6F0/KGKexy5udqmAO4/hocPnUEfSJ7vc5h/Notd3WZ0jEGPv5Ry+qzaONh3S43N7lKmdhrRKViEyXOQwBBJlKIBOeYOeig7CAb8uuSQUpl4JyRieYoHvE0U8od7R6jLYO7R6ebtSpGFYxglyF1Hpl5RsWVAQAZaAlPhDAgNkwq3lHP8AOp99ze+njdrY8asSAlT4MRQcik5EP4VOz8T1I1rWLLZLdZu7/i2bCsHhXLS6TqDjpgqWI5xeZwlhDIRLDPhdHCFE7NSu0JJ1nSZoUpIQTRRlhi+jgO4LFjQ6EHTR5w8nKaM8sejvYlSlSuNLAHIGYpmLsCCMwKMRmPItrsmKSpinhIegps4OUbC5AUQk5bJ4nLZpFR8soLs0llUUS43Na86feLlktULUKYRalvWpTq2aSNRHUqetICgoLT79IlRLDBgzaHXod46mSwjjyGo38ozOaSpmiMHdh0tYUIV32UlBS4CXGInIDbmTtnAN6XxhS+FYQ/DhDKU/M0Snn6RVL7tk+YUJGGWFDhTmUvqdH3NY5ebqErUTpYencmmygX/2Vtc6YpS5slMvRSlEAgZcLOTDjscpYsyrKuqpLrlkZKlKLqbfCokt/VyMHy7CJiicRVhUqprkrAno5Ti/tPOHKbqCZEqbKAE1KqFsworNeTMOeJoxa3Wk6klHnuJkrZ4FmSmqn0i4puKStJWVKQaFSAxwONHzTsfKEtvsKENXEk5K06EZgwtqiRkmIFJBNU1jIOVNALYT5RkXZNJNOtKbTKPdzE4FoVxBKnAYhw5SKH7RTL2u6zE4UCfMXhACJAGDEAHUQEsCaPXSGN5qmWfHNnqBctLTKxkhR8IL8LgDxEK5CBrYVpouZMlOGCkkup6ErJA4iAC4Az2j3c6ls1uePxLT6r2KEqzqyLJrkWBB56jL5xfux9knGWe8tc2UioSAog4swRuGrnl5sts3ZwypoPdrnk1QQqmIHXCdc6uBzq3pXZuxKloS8uUl6lIOXIMAKCmvnnCMWHTbkMz5VVIaWWdMSjEHXhzbCCQzEjb1aIjKDqInDFkUKLjMkgga5Vrk0HSVrIah5NplUwpvS5jK/jS5dT4gxJ13oN9OsOTV7mLlbDe75S1sVFAGQKan5gMHfSGqrJwHimEirOKjoAI8/nXzabNMKpcsqlBKytExYGRCgpLBTUJ3HSjubov22T1AGXLkpbEK94VBgRxUCRxD4Sc6M5jPlUtRoxqKRl5202Zec3CpKlsEkowhLqwrQD3YBataqDRTrbe0gqfuaTQWK1l8FA6AA3iAzSou9KGLkfx3dy1YkTFS14cCVApYnAcTFzToBqKxXu21jmT5SlLQFJl1SUjCZSSkeIVJApnhNPDRzIsukmV6wy7KspaaiSkZ4nmLTVXidJSkGgYHnq0XK6Ldd6BiNskTP5sYSgDKgTRx0EeYiZN7oIZMwEgoATibCCkgcNHeofMPUwvMoMFEIS9GetNwHaI5OqQ1wvk92X/ijZUkS5JK1swEpmLgkcXgTzcuNs4q6u2k+ZPWTaliViOFPDgb+o8BUGppkDuI84FpyA01Aan1GkMZcssmrjMdHLcyM4LHhindWE7aqy/LvxDgi2LRqBKOGpc8WJ8T/wC4abwd+LJaYFGYW0ABVyZ9tQT9oqd1KbKkWawLUkpwgAHPKnQMxeNehL0jHkjWw7sVvRmApL6EMxLUdTDMtnDy7r6SAMRSl8iVBIU1WCjQlgSzwosEoFgddAK1h3bUhcruu6SoqoHAIHxBRGrEZcjHM6h9jT0y2scS7c4cBwBWtfLQxJNSmakpUksfYI2O0VqX2dtEsiamd3hGEqlEDCW8QSoB/lU11YMV9pJdAp0qKUnCfElwDUeYyjC4pv0TapNeuQha5aileApdmCiWTkMxUszjrHc+VwgBNf6S3PPZwKAxEpQVjKBmXURUnJ/UNy+o5simVhqRoXdm/qNTtGhIysnswJ4WA9+sMrPY0jJ4XGUlRBSpzuDn1YwdZ1KSHVQDzheR+AeNb7ndqBxJSnV35AaxFb0BKXCQVDJ618wR8o4swmLmiaVBKGICSC5TvyiC8b4BTMFnT+ImIA4UsAHLOVFknU4QXLc45+STaN0FTKPeV8K74hSmXVgdRqGygCbbqlRdwKDb9IG7TWWbaFETZy0kLoAp8LAqGgCcsgIUomr4EElSlAF8JoObP1ej0jmM7UY0O7sm4bMo5FRKvKrfVXkecWUze5soCvGcLD+UAU89fSEN1S3UgBPCkjxUS4HCC+dWpDb8MVKKpq0gJVVy9TkC2QLZmIvYBKuGcKnGXhmFTE5inFulttD0hZb1hMxaD4SfQGoPk/1hhfc0lzhSaZhTv5PlCe/1vNfdKf8AqIouICtwWfKMiCVb0NxGop6FvtGRNw7QLfFrUlSO7kGY8wAkjGCl+I64BRFQGFdRHVvsarQjAJS+OpU4FaZs9BzoRQbw3tN2zcRShSg7uerZO+nTKMuuXODpmBikmoZlVLMHJFAM94+iabbV8nh9aUbXY67PXKLNLwu7klwls9HJJbqYZTQpSHlkJ2LY9dga0gqRLxZuPOJ02YaKIrFNqK0ozW5PU+QW7pKgRiUqYlQSxJYZCvV/P0hpMsYKVYSQVMSHLOMqZbUaO5UulatrrEk6xYw6ThI9IzSkrHJNoVf5JMWXWsqA8IFA/PccjSJUXFNK3fLHhLgKYiiRoGI9KFxSGEoTUhlISW1Ch94Kny5xS6AjJ2JL9KQE8j8UHGHvK8q5k2MLmgzgldVAl0pJL5gYcOIk9D1epK7doRNIWEzkEFP+mMwSzqKmIZT0ORFE1i/LvV5awFjvcO2EB6B3BcuPiGaWjwy8VqSqZVEwVClpSQlK1YgCCQNcizNTSinJpUx8EpMtt7fgrSmYrvZcmfgWShgxq6sRwuF0IoylOxBeKfLupAJC1nEwUEpTVnU4U/gUwCmrRQ8w0JQkJUSAqtGCs8iMJDdDyZ9C5F8rlBSQlBBdq1S4fxJPn16RSkm7Y1QpbHFplJSXllWE5YmcUyJFHhnZrQSwWkEVapNNWLwostrNQtmZ6h8sgOuUN7LbEgDE5SDRx4XpmAxEaISTJQ/u5aXoGHr79YstgUwDrxjQ7cqRUbsnpdxFnu9YaHp2jPlRaLvtRZwCW0DPD2RPDYkk1alTlUsNCRRv3irWOa4/P5/KGshQSQEJYKZ1NiBLmihXRiDzL0jnZ47jME62LJZ7So0JCcmA4iQc3J57R1OuiTMCgtAViqSRVyGcE1Sen3gCyWk4gEhkjxO+LlmKbQ3TN1Mc2UaOlFqSA5llTLDBALs5pU8+flrASrMdUsNkv6P6w1nTgctIEmKc5+kNx2JyJAyZGHwIAIydqR2i1YycaQEy6rY5nRND6/rEy1BKXwuTQcycoW3haAiThB8RJJ35+Z+QEI6nKood0+JyYL2i7QlMrC9VAlXJLlk+dB06xWezvaKYhM51OoqB6AgMPkYktShMWcVUhK1kPVfdoJSgcydOR2gS7rr7uzIUt+9mEqU9CxommlA/90chtydnYUIxWmgO/reVzytwMWE+ZTND+sRdk7w//oxVZMlA2zAp8okt9jRMACnoXoW9iBrC0pIlp8O5Z/MjOAHPih7b74M0gnIGgGQaI7beVVl6LFfkYSrtDesR2qbiPQRSB4CJ9v4c9IjvOdxOT8I+QhPPUcL7kD1IETX7OLt/MW9IshW5+NSiQaExkNhKA0jILWVpPRETzEWGsdImCJRH0Xg+ekkhT8oIljziCzUiZ2MJlyGg1KjQ+/1+sSpU0DS8o6C2MZXE0Jh0qY9Q4OxofnA1sZLliCQ2agk4iE4eFy7tk+nlJIYqCSpn9vyhbNvG0JXNlKlFTg4T8JZJ8RersA3OE6d9ht2hTa7qFsS6ipLnhE4zQXxIKQlImcTkkPhB0oUkRVbRcSZC14Rae8KXwoQAlSQ5NO7IQBoQ5DikFWSz2yRMFoQhUwlSQsLSEAFKqmiuB0gOGdxiajFV2mv61EllhaMYnI7vC0t1VSoFy2lWyq+QF2txsfCxdabEmQpMw92hWLCuWoTAaOSplkFRIagGBy4IcAam3siYVLCMcxDBIWUqrUFkoDEChDEc6Bo1YOyKpie8mLxURwPhmDEkEDiLgVABIwl8xDcXRLkSypABQpOacKqsMJxEjxOGYB+bhwhuxsmkUmdZ1rmEqUFKJqcScRPQkHy0gyfJmSl9zMISA2rgavTflEltu4EOmYNScIWVMfiUMOTsPFqHzeN3cjGrBNBCgwDulVWSzVYFxXJwA1aEpKITVjG51fKLZYpvWKulSZcxIYBVWqzEFmqCnTIEt9W8iYoF1BXWgp5nSNcZKhM1Za7Kurw4k2gEV/L6ZRUrNaSADVj5/pDCyWovRVK/b9dYGaTM6TTsudltz/v9tIKXa3GZDabxWZE/13g6Va9zGSWJXZojldUNUTieQ5xNJmDrC2XOxchDCyT0CFzVDYbkFtvCtThD4QdifErySfUwmv61gqYMzABtmoIY3khJXTSvka/nFZVMqo7abOf0jz/USbm0zv8ATwSgmgC1XT3pVx4dQGyOuuX6wyTIUZalLWpWBKUhRNVKdz1YA/8AGB5cwVq3KJr+nd1KSgfCHPNRqfsPKM97GhptoTW06wumjIktA963hMQElkkqpV6UeE1ot01eQl/8h94iVltjudNYOMwYgNqfMj1itzLdPTm3MV6bxDNvWcmvCkHIs+XXrDViYOotKJiSuUj+ZY/48R+kD9oZwE0OWAcwq7HTVTLZjWoqwoUXPNk02zMFXtaQqc4ILOIkoaXRFLUrOU30n+VZ8h+cbgfvRsIyBpeAVs9DsBbFl4j9BB6FwFZ7MwUAoK4qswagpBMqUBmY+iL1T57LkMlLflEijTOo5wMgE5MIk71qKGdKUzprANERNZ7UK5vtnHKbXMUrhwpThriJxHmBrz6jziTLwpUpiCCCCGLimz+/KBpt6r7nvAkYPEVFJxJTm4DhxSsKkl2GxssFjlks5JfUpSGHMiim84y1TCMRxEAYWdIegBLuKA1oRFTR21QmahK5ii6wlIQjGVUq7UKagMnE51pB9rtMzFMKEFAW2Fg5HDQlyxKVYuTHNoy6blsaHstydQAUqdZ8KxhMudKNAsh8KUknClQbPZtmhPa7slnEpOMJURjQoccsqAGIKLCmAF6l8LaMR2Ysf4ZHclZUCcQcVxOskuAAXBFCSaconve8MGEEJImK7sg0DHxE6GgYdeRgoQ7sqU96RR7uTLkWiYlapqFKpLqqWFVUoHGFFZQ7BsYNTmaQZabiSCAJawru8SglRMpRBUoImEqcDizBAYvUgv3267NomBUxJQmaipcsFBI8NSwoaNA3Zm2SrXJAVK7koOEz5LpWghKQglnxhXGKijULPCJwUZaa9xojNyjqv3lbk3GnvALZaRLQpPAoHvQQmYQwNQzh2B1dmMFIuubImolCc6ZigJacSi4JDEyGoRQ1DOAA8W687Cuyy0S0oVaZSaAKCV4A6lFQYBQLE5aAVDAmOwXrZbTZwJlhUqchfd/6KsABxLQpSQSUO5cJIqoq1cJnj0uu42OTUr7FQtSp8/EAheOWAqYBLAmME0UWZkgUADACrPB8i+AnCkqCpmZVUAFgQGJZSsTVw6UejTXtec6whYVISZc08KipUwoJBUlGJbkKS+Rd6jFw0pH+YkklgH2p5chFqWnYLTqL5Zr0GlVEZuRvrmo/I7nR1Y7xjzGzW8jWGVlv1QLAw5ZAHBHp0u8NoPkWsHWKHZb2NHo7Zw7sV5jXz9tEciljRcLPOKukM7KkEtnFWs15BRYEjJqe2h3YLWUnD8UZZyHwSQ2vKSEoJeoSzf7svk8U/EwV1H3iw2+e4Z8YJctmGDeYhRbLMB5xwOpvXbO50qX2ezIbtkBU0P4UcZ8sh5loXX5P7xddTDmYO5knRUyv9tW+58xFXWp155fesZ2aV4gnaOWGR1hJPshHEmHnaIcAOxH1ECIIKRlFEe7FEtYWOLOIp9kSQyg4OoiW8LIUcSRQ/KFk21LGn0aGxi3wA0c2UqkY0g/6hHEM8A08yflEktMALvAZFLdN4Ns04KBIrGiSfLAi0tkS4OkZGC0J2PqPyjIXQdnpcliVsGGLTUsPs0TJ4awPZQSVuT4jvsmNW20HwoDqj6AuDwdW6J7Xe+FghJWrNk7dchEk+3gFIUA5zSdAxU7CpZqnLrCa9b7l2SWcZOIjQCpILajUGvLSPPLF2omJUub3qsSleAAVSSCSVHQYQMPM7mMebqI42kzTj6dzVr/p7G7BQBCSqhFC500qefLnCKyXUC6e8nrknGFYlOHUUjDpQgLdhVxUZQhuSyz1y1LE0HvUuAUkKlmZTHLU/DUDSvI1hpdqZ8oEmbiSSkETAQ+ErAAIBIo2xdiCaAUm5U9JNGm1qGNokyZUwLWhAUCyF4QDxBWTcnFYj7QdqkyUFkLWQhKiBQBKiUAkkEeIZc47tN4srCtB/pdLl8nzYkDRRSSDFTtdpm2yZOlYu6BAS2FnwTCovroThfaLyy0qo8smPHqdy4GFzX/aLdMThSJaEqC3ZykJdIIJopyFIy0J6XidZQQFLcJBxAlSQAoDhLnZWmecebdjL0VYwQuVNWFrmIASQeKSxWEpzoFEmoejamL9NtypslSTKCAvClaSTjAJqnhBHw5l89WjPjm3DxYeWFT8EC9qELnSlEykqlFBAmBQxSweFR4VATE92d6Mkucop3Ya0fhLUuWcWGZTEUpTRPEg8RLYk4+Fy/CQ+cehWeX3ScKQguAoDClLkmuQYVXkNH8ll/3CFKnrShQmzwWSjDgxYSEKKt0qqSkvUZggEZYqakXHIqcXwwy3znSQjEladUkpDMRVjTN24ssor1ntK1LWJajZ5a0KUuZKWnBMU6XUpZwsUqoFNQqIJGUHIvLuVJRM8UxRYEZmmKjVBKqKyNcsoTX3ZZJmpnzUEoCggYpgCFkOp1JBcJBGeoAoXBhk0nGysdp0NLetK5IBMpcuaCnvFYlhSgzB8CSpg4oUlQBIUpjHkV52cy5qklISxIYFx5KHiHPWPULddKvw0wWYpQokKT3SyEYAVIZRU7u+LFSqAfhirXzdU5Vm761lQWCAxbEeHCk/1E8KnNSKilYx5YtmrDJIrdjsuME4gG0OZ6ebfpHdjm4TiOT8/sQdP2jiyXilIrLBz1o+Hh4VAii8KjuA2sFyrKZsnGVDElwKZhJlpYsHUf4g3OVDmERmaGvEJkXlzauTUrzd/rDay3qGwvT66PFdVLCAywCrlkGoXyq+1OsFWQxcsjRFFMvV336ErBHLIAtlVjyf3WLJZr0E04UrBUxNUFJAAJYKGfmI89sSSchFxuOzBAyBJGe0KeSy9CL3cawBViTnzpA06zJSoJXiCUlRy8QUXASdqNyeCbhs6z8RoPu7PpBfaCeEyuIgqH/EbHmdvyjJnipRtmrp5NTopnaK2Yi7EA+XpFdu1eMlTUJLdIdX4kLlpIqkufWn2MAWCUAwEcu9jrNU9gS/pbyiOX7RXQcSQRtFuveTwHlHnUu3KlLUnMAkeTwUI6lsVPkPF8YCyg4iGbPlLqkgHpGrTNlzA5pC2ZdzvhWG9IdCC9wEm6Mn2Ek0r0ECoQZZfEE6UqT5CkEdwSAHUoD4hRvqW6+XMVZlp0UpW7uOvONcf3MmV3vwMEWuQ1VKB/2j7GMhP+HO49RGov7OIH2+XwPb0qrG7Gkd+qnw/nGRke0lweUPOf8AEaYe+AcsAKPSoP5CEdxoBUQQCMCyxrVs4yMjg5f8lnXxfhIvHYOYTLUCSQFMHLsMaqDbIekWi0HgRz71+bVEZGR0sPqRMGb8Riq2z1PJ4jVS3qaskwBJlASVlg/ehTtXE6hifdtYyMg5fXyDXH14kVnQDLWGDD8SptMQEji61NeZiz3Ao/gEK+LvJfFrUYTXOqadIyMjOuS5B94BhJaj92DzBxAjoRRoguqaTMkOSXQolzmf4VetT6mMjIN9xHYHtcsKROWoArQJwSohykOzJOaabRiLKhVntaihJV38sOQCWVJSSH2JqRvGRkJz8DcfJzOWcNuLl0hWH+n+BiptxV61hBMSF2K04hi/gpVWvF3hTirq1H2jIyM2Xv8AXcdi7HmCDFnvqzIAtTISGVZGYANilqKm2c57xkZGGPBtfK+vARyTl71hrZRGRkVLgItnZ9ZS5BIOAZU+Jos13ZxkZFZOC4cl3u5REpTGKB2vtSxPSkLUAUlw5Y8L1GsZGRizm3pvWO5H/wCVPn/2MCSDUdYyMjB2Ok+UGXp4PKPLb0/11dBGRkO6fli83Y6KaHoIGnnhT5/Uj6RkZGqIEuDS6AtTh+xgezF0KerMz1aojIyHQ4MfU+sja1EEsYyMjIhaP//Z"/>
          <p:cNvSpPr>
            <a:spLocks noChangeAspect="1" noChangeArrowheads="1"/>
          </p:cNvSpPr>
          <p:nvPr/>
        </p:nvSpPr>
        <p:spPr bwMode="auto">
          <a:xfrm>
            <a:off x="609600" y="3127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58383" name="AutoShape 22" descr="data:image/jpeg;base64,/9j/4AAQSkZJRgABAQAAAQABAAD/2wCEAAkGBhQSERUUExQWFRQWGRgZGBgXGBYXFxcYGRYXFxgaGBgXHCYeFxojGh0XHy8gIycpLCwsFx8xNTAqNSYrLCkBCQoKDgwOGg8PGiokHyQsLCwpKSwsLCwsLCksLCwsLCwsLCwpLCksLCwpLCksLCksLCwsLCwsKSksLCwsLCwsLP/AABEIAQIAwwMBIgACEQEDEQH/xAAcAAACAgMBAQAAAAAAAAAAAAAEBQMGAAIHAQj/xABDEAACAQIEAwUFBAkDAwQDAAABAhEAAwQSITEFQVEGImFxgRMykaGxQsHR8AcUI1JicoKS4TOy8SSiwhVDs9IWU2P/xAAaAQADAQEBAQAAAAAAAAAAAAACAwQBBQAG/8QAKhEAAgICAgEDAwMFAAAAAAAAAAECEQMhEjFBBBMiMlGBI2FxkaGx4fD/2gAMAwEAAhEDEQA/AKnxHid24wuuBlIAB/eAABksTm26xR2Nv4VyDZfKGG2W5BnQhwASpBjYvyIqv4a5pEtI2E9067RpRN+3p3V0XfvAka5jlBAjSSeum3KJxp6JaaHOJtQuS24IMSGCCTrqM4BUzI06DU6VjswGRrghYjQkHugjNOsD3fd0+utzFMLGW4SXQyNixQmSxbNJGxAII1PShDitO+MvJWyw3LeImNtfuiljsbrsJxOHtm2SLiyYhMjCOcSSZGhHw60ov77HppP1FMhhQwJW7b0AMZtTtoAdzrzjY0Lcw7AidZ1mI++D6VRB+LL4NNdghZTvMeM7/fUeZByJP9UjTpRWJtkKD0I09Y9KkCtEle7MTyDbx5xrTBlAdsiTMx4z99EPiJA1bLHUx8q2vbiY8PhrRfC8G91iqgQozM37q5gu32iSQAJEk7gSRh4gtSUdhmyWwpY96AWbKok8zqf6ajXGQfePxIqzdsrws27WDtCB3b10zqzkHKCRuQPKNIAiq0GaNPma8CrYVw/iZWQGYDwJHUx4cqf9nOPK94Leu3MuwIuRuI8tvCqiGYM0xyg+lSpfHQ/k/GslGw4utM6hhhbMd93a20hs6yd4BBUyINSYfiJuOC13KiO2X3Zb3kAaBrvyA1iq7wnGe1tBNEZY7qgDOoiRJEmRIkc6smHsgWiFCqDqsAATOYbeMUlsJxH5xTLm1lVAghD0ObUsJ+HxqC7mzBgGG89xSDIGphxqPCaKOKtm0GZlVXWe8QIkba9Dp6VXLvamwBma/bzezOmeRqJGm2bTlQ8gFFsftcdlRlXoYMjSDOiyQY5VLhscrTLKDrA1kwd9QCeewqG3xK0LOYXEMKNcwImAF+JivHZFQICC0BQDuTECZ1r3OgeNh18sVOXLvHMmOehA1jrQJ9p7sb6bHx5xArbDYeNELLHiSun8LSD6fGt72MuW5LAFN5H2QOojTzmvcgaNlt2wSTbCkmCcslo0B7s8utK+NcLs3AzG2TclYOVy0BgdOnpFOVvkwwIIInUTuBtB/Gh8RiGKsdFC7nfofDrRWDF09HrWLHSfNXn515WowDnUmCeR/wAGKyvWjaZw72SEHKmdTAOUNJEE89tNYk+sVPgsJpCMrA6opc556FDliZ5gTlmeZFwjBTnBYEGFC/vCZYRDrIJ2nc9dCXsOO+4ZwFUg6sMs7H94fZkzEwRpWtNWkcxRd0MLSrchWhPZqwZpYggEsBlYb7iQVB0mOeioSJDWyg0MqAgk93kTE66QfQTWtrHD/wByGtsjEKO7ladAYWI65dhtrND4l8Vh2gqUQmQpQ5WEdW94baco1AI0XTa0Mxwc3QdfxABfMO8VhipCg7GGUL3hB8zvMileJxSsApCyOYXLPnEA6yfU+VDLiXc946Loo8NTty1J+dSsmlOjDjtl+LCo97ZqqJzI26xR3C+LeyuE2yrK8KyOM1t1nVWQ7xyO4PnqFhMSQsEHTxFELfnugRM89NdKZZRSos9mzwy885Rh23ZXLG3P8LqxgeBAptgeK4C3eNu0qalCTZ1W5cCwO8TCakgD3QWPM1Rbd0DUDkI5Ux4f2jFktms+0BWILZYMgzseleAcEGduOF3s/wCsX0CC62QBXDEQpygxoO6OU7cqrr2xH+fSnfGe0T4rICAqJOVBJEnckn3m+lJsbc0G0k6bVjCjGlsW4m4dQu+sk/St8DcgePOYr1cCRsZGpPXX61BeeIg6j8mtizGq2N8FxYWXDEGVIyxpIn8iiMb20vsrKpCIWYjQFgrEmCfX4VXfaVtNY4Juw+aom/XXI1JPnruZPzmh9SZO1bg1qWouCPe6TC/qCeW29NeGdoryOCtxu6ZAJkTBB0bTYkUmDVsVnwoHBBe5fZ1Ts7+kYk5b6jLEZkGpM7sCenSny8bS6QyGbBIGYaZtwd9coOh01PUAzxW3cbKd490nlJG09YBo/h/H7mG7q95Dup1A8Rro1JcAXCL2jreOsxBslg0yyg90DU5oOxPQb9NzUliwr249oVZ4zgkatAnQiRsBGlDcJ4nbe0vsu+XEgD35/inY9SdBR1vAsjtcJliolQJAifdJ+1tqdwBtSlJ9C2qDbl0Ax7QDzrylwCnXOpnWSdT41lHQrZwlLce6AsaEHnz9PDWNvGmbOl37CqRqpXmSMveE6anz18BUuGse0eHAYZTDoYPIgXFXMARMj3efWCJbUq0hQCBrrvs0REgkiabJ2QTyRkSWbpCCHAfQG2BAOg1gKFbYAzrInWaalxLYe4xcHY53thHAPvLcUDTyG8TzAYw6lJDQx7yjumCCTozANEb/AEPKHiWLvp7NbykjdGbRoEDQkTG3wFZdsOK5aj/v+Qh+Aq4Hsris52tLmLkydVgEPpvrIy7a6ppAJBaD0JMj0NNgoJDDRwUbTTQROYhgF1y6wJ6giK0vYrMCMoGs7d4/zH7XMydZJ66HFsrxSl00AQugUjnOuvL/ADWrKDqWOnQx/wA1NeWV93aOQ661KUU9CPKmWUUD4fEgsBMjWdvSibjgCdPOsewsRAA0j4g15aAUwBWG7RtZvDwry4qsQxGo0B8P8kmtrt1Y1A+A6VuEtxAjSNRWM1EGJuFFLHUAeR8KSe1LGeZpjxUGAo1E/wDFANh2XcGPwrYJIDJLwegVsDRHDOF3cQ+SyuY8+QA6knQVcMF+jLT9re16Isgerb/CnKLfRO5pdlHDV6TV+ufozT7N5/VVP0Iqtcd7LvhSMxVg0wRpt1B2rzTXZ6MlLpidCeQJ8qsfZzso+IYZw9q2YIYoe+Jgqkx3jyJ0neq2mJe0wZHZGGxRipHqDNHXO1OKuR7TEXXAIIDOx2Miefzpct9DE67HXbTi1rMmGw6hbOHzDnJuE9/MTqSIAJPOeQFV4XdPrU/aPtFcxl83rgVTAUBRoAJjfUnU6mltu5Q8Q4zouHYrtC+GuiD3WMODzA2jp/murNdcwdlb7PPLpOoOpI5CuCWbkbHTxrtnZnEfrGFtMxO2WBv3dN/HSpckadoObVWDX7lpWIRgF0gASNuWle04HDEGgXSsrLYnRwzAY4OCD3YEEwIjUbGPr47600ss7OFLZsolHBV10P2zlMgGBLHTSdKrWFuvyjbbWtxddWEAabTrPoaqoRP09/Tr8FkwVy3cZjm9jcg6BCyuPtA2ztpqRsRMAbVrd4d7cFw1tinci3IbSQCE3AgA6hd9t6Cwd3TVoZJIECG90RPWM2hkeFTIssLiAKEYSy6kQwggNEbgdDHKltNCowyJ10xa1ko7TmDDTXQjlqCJFb5jOrfSiMdcuXrhdwgLROVQBsBMfOh7uHie7IBPIHSSJinLZcrq2jDmaQW08ImpLgKqYbbqBzgffWIiD7I+ED6V5iMOAJXSPn51gb6PWt5hGc+kcuulaC1BksTHjoPyKiyDfKDUqoGjuj4D7968ZZl1MwgNv5danaw+ioBmYhQfPmaiUwQMsA9I5eXpTHCYoKQzSQpk6aj41knrQaVheB7CM5Be7EdBqT1k0v47wn9SdVzZlbUEgadRBkVZ7PaoJkItOVu+4+yn0AJ+VB9uUW9Y9plhlMg6zGxGsfSoseSfJc+mPyYYcW4eA3sFj0KvbVAp98kCM2wM9I008fOreFmuSdlMU2GxVkuSiXGAaf3CQCfzzFdf4ni7YQIijMSJbmB0nxrpLOoR2cqeFykegAefz+G9UPt5wO+VOJZj7NDlCMpUgEgZhrrJ6gbVc24gLeQ+xL9yS6xmDZ0WOpkMzeSGkHbriSXMLetoW01JEFe6QY139KRL1Lk0ktDcWBxdnKMXcmobb1BiHJFbW5ygnnTW/I3j4CC9YGoVng1Jhb4VxmErIkdQCCR6jSvWZxouvZXsU2LCq10WWdS9tSuZnRYBYd4QNdOoBOw16V2e7HXMLaFv2+YKxYdyCCRB1LHSqVjeKvbxLXEgOlxmUfZOUkKsfZ7nd00jSK6rwviaYm0l5D3HAYDoeYPiDIjqKllJy7FzUokTcKadLzDwgVlMfaVlDwQvmz5y4XxDLopIMz3dPnv86bnGlhlaGHQkH60FguGurQQBHMk/QCnWDwKumdbyFee6x4STWzkk7Po8Ps8aaX9Cq3rSo5XvGNtTtXmFxWUkd4AkwDJ+ZFE4+04usNBrAjXT8OfrUF3OIjWd/CqfByZpc3x6sKTFAjf5H8KtXZnsHcxY9peZrVowwAy53B7wPPKsRvqfmVPZLgRv31UiUGr/AMo5T4nT410/ivHbWCtZnOpPdURmduiD79hSck2vjECTF+K/RlhBbMPcSATmZ1IEblpUCPhXPuP9lb2EIZv2lpo9ncTVXLRlAjUMZGnwJpjx/iWPx6nuhbPK0jrBjbMSf2jecDoBT7sBjrzYe9hb2YG1kZMwghGLAgHorAMDrGnQVkZNK7sB812mIsH2FUWw2MxHsjzRMvdPR7jnKG8PmaU8Q7OLbl8HeGIAnMhK5wI3AQw/pB86ObjD5bbR3njLI72U7QdSk+9lBEAiczSxU8S4uRe6Mh9/QOpHMEAEjrM+EVsZSbDliko8mL/bF8hGg8OulMbaedeX8I127+xt8wWCjuhjGbwAzTRycLuc4ET+dKZKSR6L+4VhO0DvaVEtGLWk6EFhOkbil/aPjxv21QCCY7um/MeYP3UJjXu2rkrJkchpOx059fWieBcILXA777gdPE+NTOMI/IqWWWSPBCLiWb9YbMScpQan7IAgDoIn410HBY7MAQZBAqm9qsGy3i0aMqn4CPuHxph2SxsgrPeB0HpypsvlBNEjXGbTLrf4jkAQasAJHTSl960gsTeBylspVSQXZjmygjYRuRqBt4LMTxMCcpBk7gyCdt+dR8W4j+3w1oMystv2hhsp9pdy5RM7+zC/3UqMNjZyqPx7LR2fwdjEhrOLs4V3ktaNsLraGyA5VcFNteXlQnaT9FOHa2Ww02nAkKSWQ+BzSy+YOnQ0C+NxClbyg3DaIYyk3AB7wJSdCsjWuiXcSrorqZVgGB8CJHypjbXRJCcq32fN+L4e9u6UuLlZTBB6/n4zUYw/e8K6n+kbgaXLXtQIuW416qTEHyJBHTXrXOvY09O0UQfJWXRbefEqVEi5bts87ZvZrmEHSCZ8tacdguPDC425g3aLVxgbcnRbhGqieR2816mkHF7JtpYuq5DG1aMFtfdBaAxnU6wBHlVW41jS7lgTm0M7EEcx66+c1PGL5bHZuMsWj6da351lUTgP6XcKcNaN+77O9lAdSrmGGhMgHQxPrWUfF/Y5dAl/glxLz+zt+0VtRtofHkKXDhtyHW5YYZnykRKzlOuYSCtXPiF0uhto5tNpqsSPAab9aj4dwC3YzNb0FwAsCBqZmdNzU7xps6EfVSUdnFFxBFxp5E/I0Rgi1xsiqWdtgNySflTztf2dCYplsr70MF/m5Aec0TwjCWeFK16+wfEEd22upQHqeRPP7udXNVoVfksOGuWuF4XNdIa632QdXf8AdUn7K9fXwqi4fHtjMU13ENqwIXpbE6Ks7AfPek/E+0F3F3jcueSge6q8gOgrbg2PVb3egKZBnbXr0oHjai35MxTTmmy58N4SU9qbN8NcCgD7KlpEZp5wdxpqOlOOwuIc4+9buEllsoDJzasxcgmBOmWqljcQuHQBmDO3dXKwZmEiMzalVA6AHbfWmP6Mr5GMuu7SWBZjz0zMflFJUXTkyr1E1XFfkG4lxJrJNsgjISgZRJEd0TI930qrYrF+0mYJJPeiNDvtTri+Ma+huIJLvKhd/wBoxMSNdyPn1qTsnwD9cxi2R7i63GH7iRm16sxj+rwpuNJKzc02lV+CxdkuAvbFp3JUMw/rLMJHkBHqKuGI4ShMFQfd+ZNT8WtB2tlBFu0Z0GmjhYomZbzC/ImpcvZFB2hRh+xVi8XzrGWACrFSJE+RHn0ojh3YG0kn2lwz1yCB/b5U4sCDcPUW/q33UyTbx+806CUoqwXlnB1FiW/2XsezKZJLaS2rDy6Rvp0qn8c/RcsubLMsidI3LAMAOYyljH8MfaiuiK+a5/KPma3vbU2KroVKcm7bPn27wq5axCYa5uCoJGxUmSw8ImpMHxC3exl644kMykQJ7qyAABy0X4Vau2yIXOIG9sEH1Ux8CfnXLMJiVW4M57pBB0nxGnmBR1yTKYZdouvFbdv9pcVmRm0y7QdtOgMzVg/RrxZ7mEe2+otPlRiTJB7xBnoTp5+Fc3vcRVjlQkgef3610PsHa9nglPO4xf00UfJfnQcajsLNNPoe8ew2e06/vKw9Spj51yK1ZJ5V2e8JSqVguGravJbzXGNwSQLj21SSwAGRgSYXc9Yjr5SpGYHdoW9r0yCwOlpI8wgqlXrpJM9ZMetdG7YMl5x7MyEETyJ20neOvWlHD+yOeM3dXw3I3+JpkRTlrvRS23rK6hhexWGVQHtq7Ddi2p1nXXpWUYr3InRbSpIIjkPKTWnF+JqikEjQevpS2/jkyu8wpEdD6+M0rVxiJvalEgL/ABEGJ8QNfXyqZjP5DcLw7NcuX2HfIXKD9lANNOp3JpzicGly3lcAjbXcGNweRry2wJUjYoBW2KcLbYkgAAEkmAI5knavUC5Mo3aLsXYw9l7qIS2ZNySBJg6bfGqth+DWGMscpmSNh/im3a39JCX7RtWVkSJZpk5WmVUctNz8KpacUuTMneY5R0pvttx7oOGbi/uWY9nbV68qhgHZSqlSCA4EpIHI6j1FGYTs9ewdm/fLrPsbgiDMuuQHNO8kcqHw0hVcAhtGWd9DKnTlpXRMCUvWzmUNbuoGynYhvfU+IbnynwoWnFJXZssnOTdUcrwV32du2DpopHpqK6J+jPhbW8K7KALmIcwelpO7Plmz+elUa52WuYjiX6rJAVyMx3yAZy/9kepFdvwVpUJREyhVVdNgo0RR4RWVX5Dz5eS4rwAcYxSpZW2h2ZFPXQzr5kA+tQWb8lT4KPmaW9oHIvKChTSZzFlYTAIJ2M8qkwB0J8Qaly/UDj6LBY1cDkVzH+kn8aKv4nKub19dhS/hh71zoEA+LOT9BQ3G8XFlB11+FPwr4iJ9jTgxzKzHmf8AP30VfSQaX8HxCrbUHn/x91MrnumOlMAZwn9IHEsly5Znc5j5HaqKb+kR8vvrofa+wTi72ZAVmIYAggKIM/ZEcxrVfucAskT+1tk7AQynyL6jylq26KIpUIkv9ec6kb+o1q/9k+Ni5hgg0a0Ij+HkfuqrXuzb5c1oq8aQSAZ6TJUGOTFT4VL2YsXrN7vIyqwZTmEfZmPkKFtNBvo6Vw7HyIJqq37hXiLtElLQydFJlc3pJNT2cSQZBoDHcUDXnK+8IQ+aiT56k/AV6D8CXraDMDh1AgbD1086s3C8F3EdhAYFv6fsz4HTznpVZAJCWx791gp8ASJ+AI+Iq09q8WbFq4RoAhI9BAY/cPKnwV7J5FbuYprrM6DulmjnoCR8dKykGC7a+wtpbFlWyqCSZJJYZmmDvJNZW0ZRL/6gLtw5ycoGZgNyBG08zNWvgnbKw9sWinsdcqzqhH83I+fxrma4jIcynqD5EQRR4x+UBRvGvh+Jml8CmTOx4DGWtEV1J1KiZMbmOsa1Sv0ucUPs7VpTCuSzePs9B6d+fQVWMDxD2V60yjVXDQNDvrIGmomaf/pH4Yb1tLya+zzBgNyjFTI8j9fCsjHjJWA3ZzlWM1KtwggzqIj7qgozhgm4hyh4ZTlMQ0MDl16xHrVD0gYq3R0Hs3hjicGgBDXLbsmvJYECenP8mrH2SxcWgp+zee3/AHANH900LwWxbSXtLkzmWUArqCYlT7rwdY0MA1vh0Nu45MQ19bg/qWDPrNcyGXk3H8nU9Tg4KMvwxjwoKt27iTq/sxbB8WJJ+UfAVbcK5VVUblQT5nc/nwrnfCb4eG+w7nMfDNHyAqycZ7TJhbjse9pCgGJIGi6bDmT+NPOfTbpDLtLw43LIKrLWyIjcLIz+egn0qu8KxMoQeSr/ALgKjftjiNczqAAoKhUyy4mDIMCCNzSlOJKgHXaNQd/pzqXJJSei6HpckVTL7gH1ufyg/Bj/APal3F8HcuIuRS2Uax4mguyfahLt72TxmZTl8Y7xBjwE+lXW06+6AAKfjbUSPLFxnsRtwy6balQNtQSJ/D50Tw23dVWzmFAOm8nwqQ27lpombZOh6eBrfid2LJg8qoEHOOMWbd/EudCugOg1YaEg+UD0qsW8Jet3WRnLoCqgwJJYT7xBJgdTVl4oAt2ZEt3oiInQ/MVPYyz3tZERy/zUE5yhJ2d7DjxzxxZzG/xi8jMM2Vhoe6gkbwRGo8DpRtrEe1E3Yk5Rl1AILKskzIAzgg6kHTSiO2XCMuLnQKwL6noIE/1D4UFxu8pz+y1UwW8BIiPgs+Qq3H84pnMzLhJoM4Lwm4j5mLC1btm6xJMEQCiz1LkKR51pwa1LJmnWWPViTJ/D1qGzxRxhTaMwSI8UWTHiMzD+2tuDYsHEXFmCC0Dp4/0gk/00dMnky0cBX2mMtzsoZzGwAzHTzO3pTntzdN/BX1Hv21zjxUe//ao08aS9lbtu3edncJmQ+zDECZK+zUTu2UbdJpf2zxjKcozEtIOWSSmoOg60xaQnuRFwXL7C3+zLGJJjmTJ+elZV64RYNmxbtqqnKokwPeOr+mYmvaPgwfcicTRu8PMTRD34kjXLr5nlRHaXgD4S81ttt0bkynY+Y2I6igLTyo89fSKXFqStFU006YeTtJ1j4nmTTPh/H7ttSgINqCIaWGujRrpSK5c361mbQDyrasALxfC1KtctumUEfsyTnE/u6Qw/Pn72ewhN5SdApB8a1IgAaimvDsOdKVkm+LRTixLkmzoly+zWGCEFwDlnaeVKsNgcRbw5Do5uByxHvErLaysgiI2qHDYogAE6dKsGA4oBoRXLhN401R1s2JZqaZV+wXEf2F1XMZH0HOGE/UH50H2o4uPaW0jSGJjcZoUb+A+dXLHcEtXWN1RkuxBYfa/nH2vPfxrn3aLBumJHtFjTQ8iBzB51djyxynLnhnhlf9y1cFxecOWCgsIIGogKFG++goLiuHcu3s0gRDXXYEADcKJzfiaH4bfykdCK843xY2gw39oRHWDBMeH41NCP6rR0MmV+ypr8knA8Ilu4t1dbiEMGJO/PSYg6iPGuh4bjwnMNVMHxH+a5PguKEXASIUmD4Dr6VcMBioJU+YqyN9M5OTezodniAcbfGgOLXIt5en0pPgMUSQOn15VJxLH92DAjc/jTlEmbKd2t4mtu1Le9Jy+JPLy/Cq72ex9+85YiVEDSRrvp1038xWcTU4y+Y92YWdgo5+u/rVl4Lw9SVspoi7nnHM+ZNJzca62WYJzhW9HvF+FNibYW3Za5d2zQYCjfXYn/ADSa92SyZkurlfSZLLmGmgEjQH6b11jhgUsEQABdNfDfzj5mnGP4ZbvW8lxcy8uoPVehFSRjJKospfqYt/OKZx7ifYCMKl+xcJbIuW3cG7anKrD7RIaJGp51SeE8Buti7QxAuYdb2ufJqQ2mk6ayOvlXWuI4e9h8JcDAF8LeW6hA7r2wwcHwlGdSDsQaP4HYsXsMq22W7bBlBD92DK6CMpGldOF8UzlzklJpdeCk4b9FgDMly/cexOYKEVbmcSD+0JhAfDennGeyFq4lpEzobbAAq7M0GFOZ2367eHlZLdkkRPfEwDAzSTppOUD51BjcLeA0KjbQSoJ6Abv5nSmVYnkyup2Uu2xkGKeBtISY9CB8q9pq1/E/llHy5VletmfgTcVwaY/DlWgOuqtHun/6nYj8BXL72Ca1cKOMpU6/iDzG2tXXgvHAYZD5j8RTrjXAreMtSsC4B3W/8W8PpXKxZXifGXX+D6DNhWZcodnKr9vWKiutyonF4RkYo4IZTBB5VtgcHmOtdG9Wcut0WfgGDS4veQPFsBQdO9E/EnnUGFvR58x48x8abcHAS6J0B0Hny++lvafC+zvm4mz6kcs3M+u/xqeuaKb9udMPw+JDeBFWPAjMvjVAs4vnV/7C2PanO/urqF/fPj/D9akyYW3ovjnjCNs8scYytlYFT0YQdOnUeIpi96zfQpcVXU8mEj/B8RVpxFjD45GS4gBVoGozD91lPiOVU/jXYy/hwWtt7VOmzV54PMWLj6xN8ciAX7OpbINsnL+6TJHkefr86C4j2Qu4tlNkAsg7wJiQGnTTU76eNH4e3iFIDWrn9rH6CrZ2WDK12QykASMvOToZ8NaXjU1lTY7PPH7DUH/1nLcbwG/bHetNA5gZh8RW/COIEgK2jrt1jl6iu1XVBMkCOXSN4pdxvh+ES0b14ILa6yRME6QIE5pOw1roaOLdlOweJYwVEsfqK945dZLGW57zliY6EAfSfjSnH9rMMrn9XFwjecoA9JIPypZxrtGt5dAwYCBMDTc7Eyaby0B7buwXBX8tuRu5IH8q/iatHZ+5lsPc8fktVG4IIB+woHrufrVt7NYP2tu3a2XdpMTJ931JjymkTXkbfgunY/CkL7V9ysKPDdm82PyA61aEeRS/BWcqgHl0o221KRjFfEbIZmUgEEc5OkQRp6/GuW8Q4fd4fdJtsxtsdILHToR1FdE4ljgrg9brpsTvryPVQPWtOI4MXbZUzB1Hvj8avxP4k2RVIqGC7RFwA0g8t1HqAJJo1e0l33VAblzX0J940Jc7M3FYd85AeYPyJI+lMbGDA2AHjz/PlTY/uKl+xr7a8dTcVf4QFAHxk/Gsqb2Kj7LH0X79aytB0ciwvCryNKNB8ng+emtXHs5xRw5RgAY13ifCdRQn/wCX4Yf+6o/un5CoMdxlWy3LNzOV3A1031nauTkcsmpRPoMPHFuMi24/gtnEiLijMNJGjeEHp51ULnZa7YvZApdAcwYAkxqQDAgGasGH4z3ATHuzPPeI9TQXHOKouXM2xZdeY7p+RJFJxOcfiuh+aOOS5sE4jw+61uFRgdCCAdCCDNEX8G960M4CvEMGZRr13060lbjludx8/wAKGxXFlZWCHvHQRNPjzSqiXLwm7sa4Ps3cV5Y23CgygdcxPKZjT15VdsHct2rYY2D7UjLFp5Q6eBMT0E0GnaCzIK4VyCNZuWxPjGWDUGKxVu8clrDFSDoXytr4LbUH501yYhY/5COB8bdbzC4yrKiBqGETuCNeXXbwppjO1l20pDSVIgPBbee9pqSOnhXOOL8Lu2XYZlH2hLJMHfSddaL4D2vM+zMwNJ3UnzPXxpLjKL5R2VfpzSjLX7nTcR22sgqiPJZVCus6GJ74IlZ223kGKgsdtXuK1vIxuIRBAMPqJ8JikmHw9m6QYEgaISVtkzuVXf6VLi8SU7mlsgd0KAoHSMukV5Z19ti5ejp9lixXbO0CA9m4s+93WBGm8xBrjPavtLcxd9nOiKSLajZVzaeZIiTV8HFBeQgtqQVOswSCCdelUGzwQG1P2/aMvOAVnQiOfWeY0p2Oa8gr07ukN+xWDhwzbkaeR33q38d7NWsTbDJlVxPeAGumxIPXnrQXAcEkgHujLEgwRp1FMMgQG3bLZnMozZiCZOmc778zMCo5TbnyR0liShxOcvmzFW98MUbzBy1aMBdYXLSgd3OCT/KJA8tz61WypOKcHQ+0ct5hjPzp2iZiFkjWTBgx5j861bLpHGa+TOrYjjFq1bDXLiWxpqzAfU61NwrjNq+D7F88GGIVgAd9yAJ2261yTjti3dxOGGUZ86knnlXvQfhVz7L4i7auYgaewyoygDa4ZB+IE+lDxVWA14A+3uKNvBPdB93EqQRpo1wg/WmPB+LC7ZQnRsokAPvGvON6X9urSPwq/aLQyr7SY0lSCBPjoPWq52SxjNZSQSCBlIBOp5HXrzqjB0IzFwx2PRdyB8J+pNJ8X2g1yoIHwJ8+dKO0OMW0GZjAA1iPh3dPSkWGxBd8O/71wgDoIMD5VT0JStFpv4kliev4VlZibRzcuX0FZT0iZnFH3p52eud1h0NJnWmnBzlRj1NRSVo6S7JsfjnBhSQOgNAXcaznvEnzqbEmTNBmvJUa22etdqXDv3hQrmp8PMiiMO3YHBYn2NrLirOUopAe3JAKgwZQzFbDgF1h+0xoUfu2UYE+cBB8ZqXhjfsbes9xdevdFEB5rmvJXR01iTXbEt3s1hAwi05/muGT/aAKpHHeECziLiWwQkK6jXSR1+U10l1k0muWQb7yJBUL6RXo5JeQniiuhJwPiBKmTosa89frVuwuNt3rYW5B6H8DyrmmJR8PcYD3ZgiiMJjmXVGI+nwo54eW0bDNSploxvZ17cvabMu5XnHh1pYl6L7hbkrdQMy6iGEAgg84G/4U07P8dNw5ToRy5eYrfifDpuFwNTS1Jq4zGJK1KITw0g6ExIMHxjSlfCLuKttcOIuzatjMTO8mQANhsdIrTDi5nUW/enb87VZeIdnkuW1S6xMwSUOUBvvjxoH8HT8j+fJWu0c/4XdNy8zndizH+pppzgbn7QnkKIx3ZkYP3Xzqw0MQfIx6a0sa5ktnqapbUto47TjJ2E8Jue1xhuckVo+Sj4yat/C0Dl7mp9mMp10MnY9ddaqPA4RHc9PlV94BhvZW2gZrN5Q4bmrlQGVh0zTBopUK2Le2XEUGAvAfatsPjoPnFVT9HOMtvZa2z21a1MhiqkoSSGBIJIGxjb1rO2mLmxdA2GVPMm4D9xrnOFUtiEUeH1in4nSEzjei1ducT7XKROUsYEnYaAmeZ38KZm2Ft4Aj/wDYvzW4aX9qMJkt2p3/AOTR+PMYfBn/APpaHxssPqRTb2xb6Rb79sk6DkPoKyibeoB8BWUXMVwOFXEphhF/Z+tCMlMsKvcNLZWgG/QrCiL7a1CRXjaInWakwp70VqRrXtgwwNeMO4cEMWLY6Iv+0UYo1pbh27qx0H0pha2Fcpq2diPSMZdTSlNbrEfmKbXX0PlSqykE15KjWVLtVZ75jnFIbVyBVs7S2tR61VcQVG5q+G4kc3UhlwW6RfSOvygzV/w9wMNa5vwO6TdXSF18z3TV64Y52FS+o+or9O7gxvatgGRHjRF+4MuvITQeFaa8x1vNbZW0JBjz5H6VL2UWB9o+/hpG6EN6bH5GfSqjiHmC0BRVmwGI9rhyObIfmpikuAwqOjZxMqYHjlJFU43SpkubDbtD/s/wT21tiwIQ22K8sx91T5AmR4gU47OYothLloe+imOsfn602wCA2wRt7IfDumq7gCbV6V8QfI6GmujndsqnarDn9SLdbik/94+pFU3s+obG2vAj6zXWu3GAB4fdIG3eHxDVzLsbhwcSpjWfuNUwehL0PO3I9z4fBV/GiuN24wlhuS37PwGVa17Z2gQv87/IgU04vhx+pnnlcH4XrIpvlifCG9rGwAKyq7/6g2sdT9aysbCUDntMcOYQ+NAskGj0P7OsY1C64tRZaKdKjyV4KwYrW1pNanNusRK8YdYwzgWrcbZF/wBoo+xiCw0FVW5j8ULagWrSjKIMLMQI3f7qls377oA+JCD92yJY/wBkfM1DwrtnTjl+OkWjEEIJuMtsfxsF+W59BSm/x/Cq3vm4elsNr6sB8qTNbwy8jcf+NixP9NofU1vbxZHuWgh/lW3+Ln4UahFbEynKTroB7R427c3QWLW4U6u3i06n5DzqtXfAT56/4FP+MYczNwhTvGinzIJLH1jypUATpbXN48h8dzT49CZUmZwdj7VCev1Bq8cPvRVETLauLmYs8jQcjPOrlYaAfKpfULaLfSv4tFjwmIEVmMuaUpsXiKJUs5AAknkKjor62I+zeJ2jYEj4MRUWJwDe2FsHuG6GHWNf/ForTCcOfDX3tOQSGzAiYIYBtJ8xThVnEWv5gfgP8VZVTJckuWFSRcuD3x7HySlAANwmpeAEhHXoCPrQpbvkDei7Oa9E/aE58FeXkVb/AGmuX9iE/wCoX88jXS+N3MuFufyP/tNc97B2/wDqB6fhVGNaFT6G3ahfcH8x+Nwj7qK4zjwuDuc9H/8AlQ/dS/tTc76/y/VmNA8RxE4Zx1Vv/k/xThaWkS28Zp8frXtL7V3Qa1leoYLMave862nuioLl+R41KHiOZj4Hr50ITabNbqnWBO/y/M1EBpRy4hsuUAARG0cxPxIFD3LPPkayzWiILUbggzTGxYHOoL9vWvWYW63w12RSzKJAM/sRuOpaY9K3axaQQ95SOgZrn/agC/E1vwSzgWS2GFw3cssPsyB3vSt149h0YeywyEkgZrmseOXX60h0U83XRvhbvtBGHwz3B+85yJ/bbhR6tU9zhWIRc1y5ZwyfwFVY+Tb/APdUN3tJinuXEL5Aq3CoRFEwCVjNJAOnOqy6lrN245Z3DW4YkkiS0jU15UC5SZPxL9Vtnus1wnUtyJnlsTSi9xItCoMin46/SvbizZDfuuR6ED7xQV5oY+dOQqvJJw7Dk3bY5+0T/eK6ueBBiYJWeUSvp0rl3C7OfEWknQuJ8gZPyFdcwmHkEl28Nany7aHRk4bTI7HBAvvPI8IX5maa4ZVRTkVQvPVs3qdYHmfStcHgZOrT07oMerTrTB8IOpMbDZQeuUafKl0l0enllL6mc745cJxt0sQe9biDMKbYUD4jbxFG4Fx7a2TsGX5zQPaWExt1jMEWzr4d2T9a1s4n2oUroQxUn+U0UltMox1LC0Xrh9gTeA5kj5GkRci4T0p3wtoUsdySaR8fxao88jRJaIu2R8euA2GH7yt/tNU3sNci7Pn9VpvxDG5rbQfsn6Gq12bukCRvr9RVGMXNBfaPES689B9DUY1ssP4B8yTS7HXpcT4fSj8H7h9B8jRrszwDWFOVfIfSva3wynIuvIfSspiYGxLmqW3ekifCorSaA1MqUpjAtcYZGggR12Bnr1qS9iswiBHgIoe3Z1oi3Z1FCwkyIMa8Ka60zOGWh71mfShsKhp2bADEnpA9dDQMxcE8mP1MVph7xXY/neo2bWaxR2ecixi6Pb5uimfUn8aWB1/V76k7xH9JzCgfbtvJmI+c1A9rNRcDOZHexYNsIBt8zLH76DuCiLlmKiYUVIBthPZhJxlrwJPwUmuuYQd0eJA/E1yLgd4pibUbl1HoSAa6bhcedjyGlTZfqHR+ksWFvQSeQplh8Rm3EVWrd+Ypr+thUNBQLKV22s5sUR+/bI+GagOBMvmwVWPmfqdKzj+KJxYY8hp8a94HZi9e8k/8qa+glJpaLrZvRamqpxoG4fKnF7GmCtAsBFakB0VrESLdwDfK30NLOAf6ZP55U+vW4dvKq/wh4tt5/jToATAL7ftPz4U2wo7sfxD5JSc63PjTq3t6t8lo0DIitNAjpP1rKGa/BPmfqa8rTKBLQ28qlUa1lZSwg20KntisrKxhR7JjULV7WUA0jrQ7VlZRIUzwV6lZWUTMQPfoc1lZWo8yfgo/6q1/OK6HYG9ZWVNl7Q6HQ2wY+6p8ftWVlCgWUfjv+svr9RRfAP8AXueSf+VZWUxm+Bld941Hd2FZWUaFCvHbN5VVOH/6beZ+lZWUyHYMugMf6h9abD8ayso0Yxfc95vM/U1lZWVpp//Z"/>
          <p:cNvSpPr>
            <a:spLocks noChangeAspect="1" noChangeArrowheads="1"/>
          </p:cNvSpPr>
          <p:nvPr/>
        </p:nvSpPr>
        <p:spPr bwMode="auto">
          <a:xfrm>
            <a:off x="762000" y="4651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58384" name="AutoShape 22" descr="data:image/jpeg;base64,/9j/4AAQSkZJRgABAQAAAQABAAD/2wCEAAkGBhQSERUSEhIVFBQVFRUUFRAQDxQUFBQVFBQVFBUVFBQXHCYeFxkjGRQUHy8gJCcpLCwsFR4xNTAqNSYrLCkBCQoKDgwOGg8PFykcHBwsKSkpKSkpKSksKSkpKSwpKSkpKSksKSkpKSkpKSkpKSwpKSwpLCwpKSksKSwsLCwpLP/AABEIAL0BCwMBIgACEQEDEQH/xAAcAAACAwEBAQEAAAAAAAAAAAADBAIFBgcBAAj/xAA9EAACAQIEBAQDBgMHBQEAAAABAgADEQQSITEFQVFhBiJxgRORsQcyocHR8CNCUhQzYpKi4fEVY3JzgzT/xAAaAQADAQEBAQAAAAAAAAAAAAACAwQBAAUG/8QAIxEAAgICAgICAwEAAAAAAAAAAAECEQMhEjEEQSJREzJxQv/aAAwDAQACEQMRAD8A1yCNUxAUxGqSz5mR6ozQSPUki1BY9TESxcgqrJ2nyiemahVkLSDsBqZ5isQEUsxsBOfcd8bMxZV8qai43MJKxkI2aPi/i2lRB1zMP5V39+kyuI+0xhoKa+95jsbxG5vf3ldWxN+XvKYYvsNpI3tD7SmB86DfYafIzR8H8VUcT5UPn3NM6NbqBzE4pXxN/aL0eJOjBlYqym4ZTYg+sb+BNaB5UfogmL1VmX8GeMhiqeSoyiupsRt8QcmA69R+s0rVZO4uLphp2LOIB0jTQLrCOFmSL1FjrLF6iQ0wRGqsTqJLGokWqLGJmCDiAdI6yQLpDTMoSZZArGnSBZYVnACsgRDESJE2zhdhBMIywgWE1GACJAiFYSBE0wERIkQhkTNOAsJCEaDnGHZaQjlJYrTjdGeTIoHaAjlIROkY5RMUxUgwnpngnxM1CzIeNuIlcqA8rkDqdBObcQqb/TrNd4rxubEOR/Kco9gB+sx9fzMb8zYeg3MfjRUtRSKfEA7z3DXcEXFxrYjUganLG8XhgBcXbMcqqB94+3vLjgXgCs7Co/kXfKBr2vfaU80lsW1sxbUSzkJqOtoHFYcqddfQaTsS+FKFFdEFzqSdf2JnuO8KT+mdHyFfR347OZNWym6kgjYgm4PUHlN9wD7T3ChcQoYAWzrcPp15MflMdxjAZTcDQ8+nrKhSRqJXxjkQh3Fn6IwnEEqrmpsGBF9DyO0KxnCOEeIauHYMh29bHsRznQuDfaCKgU1UChmy51Y2B7qdbSWeFx6GqaZsjIMsj/aF3zD5ifFwed/xiQwNRIpWSOuYq4ho4UdIF0jbQTiGgRJ0i9RY88WqrDRwoRPIRlgmhHAngWhmME8JGAjIEQhkSZpgFpAwjQZmmAjIGEMhaccdmpRylE6YjdMzyZDmNJHaMQpmOUWimAxi8iWnsg50nAUct8bqErOedwbe0x+I4gWOu1tbc+02/wBo2H8/xOVwh9cuYfhOeVNydrbSzGtD2zpHgDh9NqxqsAVpooW+2dgMxA7AETb4+otvKJzTwBxjymnrfkeR3/WbPHcXo0aeatVCjpe5J7Dcxck7oFrdg8Q9/wB6TKeJuLJSW7W10UcyewkqvjalVayI4HJmAUn2vKTxrw6pUanUP3WUWb1hQhTqQf8ADM1cU1Q+ewB2W31lRiUCZkOx8ynp2mhw/BQvmZrmVHHKV/aXY5LlS6FTWrKRWtpyjuDqW2iDHWfCoRrLXG0Sp0bDD4/yjX5GP4TiJGzEHsZkMHiyBt7jWXnCz8SoiA/eIEgyQ4lUJJmuwHFaumpPqLy3XGG2olhhOCoihUGg59e5hn4T2vJHMY6Kr+0A858WjNTgvewG5JsBMbxTxDSViqM7f40OUX947HcgJUjR1O0A0z2F8TN1FRe5AYSypcdpNzt1vy9o2mjBthAVFjIIIuNR1Gog2SacIsINhGaqwBE0wC0gYUwZEJGAiJAiFMiwmmC7SFoZlg7TTjsqRmnFEMaQzyGODpGqTRWnDo0WwGN5pCq0iHg6r8phhjPtHpD4Qa+txcddwD+JHvOV4pwMwGt7fKdux3DUqBviXcsCAqXsB+vczkfinw5Uw7sdct7g6bfkZXgkumG1rQDw5xT4Vax/mI30sdpf8Q4JWqOXy5u7MdPSYfEYtqhNT+YWLEdb2zTc+HvGeamBUtmGh79DG5INfJBQl6PfC3ht1xHxKwvl1C8vS01GLoiorUiLg3t2J6SuocaBJ6201iWP4y1OnmR0udSHBPytENuTGUZ3il6DFG25X595l+J1NN7+8Y43xWriWL32NgB1PSUddHG89DDjqr7J8k7FGbWTJtAvJ06nKX0SWM025g5T1H5xzDY9gd8rDYjrK6gbNbkYerTvpzGx6wXFPs5SaN94f+0V0Ip1jcbZz+c3NbxvSWlnuGNtBmGvvOF0KlxrvLHBq7eVLk8lW5J9BIcvjRu+iiGR1TLvj/iutiGYfEqLSa38E1cy6dbAX1lA5/d43j8I9Ilan3xuMwbL2NtjK2pV/dhGQSrQMgVarIfHPIyDHvI3j6F2WnDePVaIIVjY8jt7dJueFccSuun3gBmHMH9JzEPLThGO+HUDjS2/cHSBOGrCjKjormLMs9w9cMoI5iEZZMOFWWDIjDLBMsJHASJEiEIkSIRgEiDIhiIMiagTrlOOJEqRjVJp5Mhwyhk1aDBkleACHLT1U6zzDjnBBGBLMbk7KNlHQd+pg0ckV3FqzoCVIW/Mg5fcjWc947h3cMXxCMd8qqSP8xP5TceKWHwszVAAP5L2v+s5fxCmcrMKnUhShAt03jsa2PS1ZjazlWZb9QbSWHxmU3i1a5JPO94OexxTRHdM0+D4vzB+cX4hxEuQu19JVYakW0U6yeIwrj7w1HSJWOKYzm2i+q4AU6f8Mre2rnU37dJS4wJk0OvO/WRp8TIUg6+srKz5oePG72ZOafQrVksMl2t1nvwiYzhcL5h6j6y20StewATX0jrA2BnmLw2Wow94zTo/w/T6TqFtgFXW/XedI+y/hakVKpFzcID0Frn6ic8VdZ0bwDjmpUKxVM2VlYqTbQixseukg8pvjorw9gftC8IMq/GpHy7lL7dSOt5zGoSptczu1Xj9HEU7oST/ADI66j1HMTC+IPD9GoCwXI1yxZRF+Pm4/GQyeNvaME1W8Hmnj6EjoZG89GiUkTJ0qltYLNJoZrNNpwniBVVJvlIGnT0mko1AwuDcTD8P4gVRQRfTe8usBxLL5h906Fb7HtIZRooi7L90gHWFoYgOLg/rJOsBGijLBsIwywbCGjBciRywrLIwgTqKGHpNFVhqbTy2OHA0+pm5t1gFbSEwn3r9IDMLZQFW3SVPFuLhENiAepNon4r46aNEhfvnQdu85/iMXWxAPm2HO+p6ToxsZCF7JcRxNTFVMlIEkAtmsSbDc+kzPFMy5lzXta/795svDoNGhWxBG4UXNvu639r2mDxVZmLEn7xJJ9Te0qxLf8Nm/RTssCV1jLjW08rUMpA521l6ZI0XnhLhnxX0W+W9z76ToOI8KUnp9GttyPr0mT8HkrTzA21/d5ssE+fX4liN0/e88/LJuTLFjaimYTjvgw0zcLdeq/mJQNwoch8512pVGx19ZT8Q4RSfWwB7Qo5pLVg8IvtHO14YIejw4chrLvFYFVNhrCYKgMyW3LD2F9fzjY5GwZQSRmuNUfOp6r9JKgn8P2j3iNPPp/U4/wBRgaCfwz6T1VtWeU9OhLCUQXAJtqBc7DUaztfBMHQo0RSQAqT52Njnbnr0nEqTazf+CcamQls2dSRdj5T0t3Anm+XF1ZdgrotqHh34TPkcClrZWuSNeRme43QJVkB30v2mj4hxOw3mZxeKvJI3dllaOd/9PqNUKqhJ1NgL2A5+kFicK1M2dSD3mqWllFRtbM1tOgP6mVHG3GQLzvcDoNjPUhmcpJURSxJKylhEgrwlPeUMQi8wFUfC16kfnGsJV3HIypwlS+Yeh/KM0a1jJ5IYmXWHxpRtNOn6S+wuPD9j0mULZh33HrPcDi2Jve0TKNDouzYsIFxAYDG5vK2/XrGnEE5gGEhCsIK0IE6PmhabxQNCo885ocOFo3RGVbmI4drsBD8Rr5UMVL6OMP4wx/xKtuSyqTFhLAf039ySf0kOL17sxlDWxpFjztaPhC0UqXBFnjuOl6fwtgt7AbEEk6/OZ+q159VrXg0a5tKoQ4k0pWwdOgTcw5wOhO5hqNHXTtLWhQ0mSyUHjxWH4CCiW95cU8WynMpII2YHUSpQZZP+0SVu3ZfFJKjQUfEN2/jAHv8ADH421mgw+Fo1kzKiN2DEj8NpzqpiO8XpY+rh3+JSdlBO6nYnkRtaNjvsly463E6Zi+H4VlKthlT/ABIWUj8Zha6LTxDZL5VJC662t1lhhfHTstqwDabgAflKXHcSBJYC3O3aNSol7KjFefMf+7UH4g/nJKlkPpIUWvTHX4jE+4WGxByoT2M9aH6o86f7MoaLeaarwkFanUudRU1XbcCxBG2xmRwnXtGcDimQM6NY3+fqJPmx840h+KfGVm6x+JzSmxNS0zj+KqnMA/ORbxBm+8LdwbyNePNFn5ossa2M1ta/aVWLolzc/wDAGwj+HZXFwQYT+zX0AhRlwZjXJGcbBmEpYQ/neX68HZv5TbmSNBF+J2Rci78zKFlcieUEiswpsbx6pYi4iSSaPCAGqNW08qVirX7yG47zyo+99jb2g1YSdF3w/Gg2H7E0tN7gTAYSrla19ptOG1syCJcaY67GHgoRpCcCzbo8KHiVOpC/EkEtFEVbodwte1S3YwHHcb5CL6wOHrWcHsZXcaxF7yftjpQSlRluJN5WPYzMtUuJouLGyN6H6TMUmvPQwrQjK9nl4xw8jOAecC62Mgbg3HrHNWqFJ07NDTpAaQqVMp6iL4etnUMPcSbNpJGvs9BPVobZr6iAdoOjVtvtGHQW7Qaphp2KNUEimIynTW+4OxEhXpkRe8YlYtyoeNNbZk25p0iNbFXuslTqlTcfLrAV7E3EZHvYmaXaGKX93/8AQ/QSXGGtSb0tIUT5KfeoZDxI/lt1YfgJ6sf1R48tyZVYNfIzdLfWebUSepk10w792AkG/uF9z+M40piZJpCEecMR9SrFTcG07d4e8PJTwVPEYgrTL01c9bNqNTtcEaDrOIKtzOz49n/6bldi3np01vyRAtl/0yXyEnQ3G2rKbxRxpbhKIsuUEEjrztzMxOJS5JJv1J5y247U/jEdAqj2RZVO2kyCo5uxcCRJsZB3s0k5jQAxq21E8rVAy6ekATpCEeT8ZxxLLlyn2mi4Bjx9w+x/KUFbUDsfqLxmkumZdCNfW2touQ2L0bQmeXi2DxWdFYcx+POEzRaNZq6dSfGvqPnAVH8sB8bzHtYTzcn0ejgjqxjEYqwuOWvtK3F40ORDYh9/SUD4jUg7iDBWFl1sBxip5W9DM3QlxxSv5T+95U0Byl2JVEhybY1lvBPSh/hz0oYdg0QwFfI3Y7/rLt6dxpsZULS7S7wmGdaYLIwU/dYqQD6ROX7H4Zf5YgxtpDUcRaSxdOIlrQUuSGXxY8xBEQrJYzwYi0kMV7wlFo1yTBrBPGsy77ROpuYcewJdDiDSgOrE/Nol4hqXcD1P0jt/NSH9IB9zKnjDXrEDlpPTWkeO3ciddQuF13LX/KLY7y0wvRQPeTxNTOadJdQti3z1gOKVN5pnsqhCQcnOYxE6A8w9R9Z2nin/AOEf+2/4N/tOLUzYzsVapmwDkf1I3pfIfzMmz9odAxvHcODVcjqLf5RKGpNFxnV/LsUpm/c01v8AjeZ3FIb8vS8yJjEqp1kgYKqpvPKdQg2MdVoAMZ6zXsPYQDvf05CSRra8+U2jrG2bysR/Uo/KP4NdIlhkvZfcy2RZPkfodBexvw/UOV1P8rfX/iWmaVPD3HxKoGxIPvbX6x7NOoxmrZtPeVQxV3b1vGatW0pKdS1UgzzJrZ6mJ1EtKlTT1mf4uSr36y5qv9IjxjDZqZI5azMbqQWVco6M7iq159hk1gQusdw1PS8uekecthwkf4bwx67hKaknckDYdTAYekTy35TpPgvgZo0yzizPbQ8lG1/mYic6QdAOA+DUpWeoA78gdVXvbYmWvGuGirSZbajVT3G0twkiVkrk27ORyPFUSLg8uUqcRStN54x4WFcVV2fRvUc/eZKuojoSKH8lZRu0F8WN4nD9JXVJXHYh6GVxMItUHTrK0tD4M3cet/lGRhsCU6Ralv4o7afKU/EHtUZvxjlOsTUJ9pU8QrlmsOthLTzkOcFT79Q+g9IlxFtvnLagoWjb2lHj6l2t0mmrsVk7yNp6ZgxEgZ1LwniVq4NqZN2ekQL8npnTSctWaHwlxv4FTKfusRbs36HaJyxtBxdFxxLFBguliFykdCun0tM3jNTeaXxFhgS2XcEMDyIPL8RMwzHW417xcDZCbnrAuevtD1lgbcjHxAZDPJ0luRBbGXPDaNhnI05frOnLirOguTGcLRCC7bw6OTrF6mZ210UfMxymRpIn9lSPMJUsT1JJ+X/MdXHLzIB6EynNXze7fWMk31tf2jRJs3TMLSnxCFamo1lys8xmFzr3GxkUkXRlWitonM0cq1AFN+kr6blAfxilfEM2+g6RKhbHvJSK58J5yBtePfD00E9p0ydppPDXAmeor1BZVIIDbsRr8o6UtElGp4DwBKNNLqC9gSSNmIube8v0ioeMU2kjdnBhPCJ8DPi0GzBDinDxWpsjcxv0PIic6x3DWotlqLbo26n0/SdQYyv4jgFqKVdQyncEfvXvDiw4TcTmOICsLED1AtKbFcPJ2U26xni1M06joL2ViBc9DFafESNG+csgmtoKUoy7KyvhSIXhq2LMeSmPVqwYbxGvWsn/AJfQSvE23skzJJaFnxOUHqYrQGubptPm1956h1CiVEiVDfxGyE8r/wC8qibkk+stMecqhPnKwCcFFECJ7PTIzTQiLCKJFRpJ094thI02Ex/xaKhjdk8jdSp+6fqPYSvrAHytuCReLYGrlbsfKfQ/72PtGsWPNrz+o0P5H3iq2ExCrQgTRhze9hqegj1HglQjM9lHff5QroGisphQbsI1SxA5A26cozicIqoSBcDdjv6xEYgcvwgv5DY6Gmrk7mwkVxXS/cmJPUhA2gHe5mKB0pDJfzHtpCriiBaKu256xN8drD42L5UdTVowhiStGaRnnstJvgkbUj5G09o8Hpf0X9STCosOpi2aM4TCoBYIot0USxo2ESw5jaGKZw6jw1N4ohk1aLOLBak+zxVHks06gaCNUkGa8Hmnl4Rhz37QOHLSqCqD/eXuttittb97iYirVBnUPtBoA0UJ3DkA9mGv0E5hiKIluF2gJNgAxJAB3+kjiTc9hoPQRnDYcZC3MnL6DnE8adco9JfBUTTdgL8/YfmY1wnD3bMdh9Ymw19NBLmkuSlcdLxqFMq+IVM1Qnpp8opeFfY/OAEwNHhnqie2kkWa2bQQDSe0xrPpKmIphIIsvsDws4imal7BCofrmKm2nQhd+0oBHOG496TAqxFyuZQdGsbgMOcBhmgoYEU/up7kbxTF1GY3Yk9tgPaazGrcBuoB/CZrGLrI+bbKFBJCgAZSp2YEGZSrdSVJ2JHympWUHGUtWbvY/MSvx3tonzr2K02jlLrE6O8cvpHzFRPMTW8sT+HCVzcyIM1aRnZ//9k="/>
          <p:cNvSpPr>
            <a:spLocks noChangeAspect="1" noChangeArrowheads="1"/>
          </p:cNvSpPr>
          <p:nvPr/>
        </p:nvSpPr>
        <p:spPr bwMode="auto">
          <a:xfrm>
            <a:off x="914400" y="6175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58385" name="AutoShape 19" descr="data:image/jpeg;base64,/9j/4AAQSkZJRgABAQAAAQABAAD/2wCEAAkGBhQSERUUExQWFRUVGRcaFhgYFxgaGBoaFxgYGBgXFxocHSYfFx4kGhgXHy8gJCcpLCwsFx8xNTAqNSYrLCkBCQoKDgwOGg8PGiwkHyQsLDAsLCwsLCwsLCwsLCwsLCwsKSwsLCwsKSwsLCwsLCwsLCwsLCwsLCwsLCwsLCwsLP/AABEIAP0AxwMBIgACEQEDEQH/xAAbAAACAwEBAQAAAAAAAAAAAAAEBQIDBgABB//EAEQQAAECAwYDBQUGBQMBCQAAAAECEQADIQQFEjFBUSJhcQYTMoGRQqGxwfAUUmKC0eEVIzNy8QdjklMkNENzg5OisrP/xAAaAQADAQEBAQAAAAAAAAAAAAACAwQBAAUG/8QALREAAgICAgEDAwMDBQAAAAAAAAECEQMhEjEEIkFREzJhFHHBBTOBI0KRobH/2gAMAwEAAhEDEQA/APkhEehFaxNCniQlmGWCWWazYnYOEhzv5COmSwS4DZUiaFYQ4JxOzct/2ikzDGaMtnvdF+cQCSNPdHomHcxbPnimElmS4/EBU+sY6NPJZJGRLbCD7hUrv5agksCfgR84VCcXNTXNiY03ZNCXUQVOBQPw8z1jcUeU4x/ImbpM1dntuFOFQKkKNQ+R0UnY/GIz7KUke0g1Soaj5HcQIX0gy7LaUEpU5QtsQ2P3hz/SPZ8pcYuUSTFtpMlKlMXGcETbHjTjR+dO3Mcoun2RiG4grwkawwl2YIqkV+qR8rcm3zPdjFKPpE1nkjwlgN9jvDSxWUkMzF6clbjkY9NiSSVIH9yduYENrpAoM9juNusPw497ByT1oE/hJCgrBma/OArZcCu7WEpJLpI2MatRrHhHODuCYhuVGbvW5lLMsJSSEoILe4QHN7OLZCcJZCT6mvxjYKBfOIqEN+ul7C3BswNvu9SEhABc1I32jF35Ze5WUiqlcROieUfV74RxFvEQw5DUxgr+saEpKzkMt1Hfo/rFGSXPEkLh6ZMySpDJxGg05mBsRgqfMWTXZ20HXnF1z3PNtUwhNEp8a/ZSPmeUQuNuooZfyV3dZ1TFBKA5PoOZ2hhb5qEDu0cRHjXoTsnlz1j287YiSnubPl7cyjqOoEKlTqQE4qOkNg/kgFVjo8lZx0LZxyU7Vj3WLUS2ziExGzh8/wBorbBopJrEuFo8XKaPAmOOKzEVJixSWjzSOOKQWg66rxMtYIOZqNCIEaPEoH+M/KNhp6Ar5PptnlImJxS1OdA4r058orly3NC5EK+yUlUwEJViQKkjxA7KGnXKNObMF1JZZPj0VsFtkecb5GecqjNg48SW49BVzWhlBJbCXcahtUw1nyyhjmk5HQ8jzhTKsxcA8M3IK0P0NYYXbOKAZc0Ygc3y5EREk+n/AMlnXRIIriBYZdH0PLnDOwB1bbj5iBvseBWbpVkdG2VBVhl8XT1H6iKcehc3YZhrEgiPWrHEwg45SKxFQiw76RWYxujqE97JD18Oo1VsOkYu+rCZqqsAPRI0HMtppG0vdOI7N9U3MJrPdKrQpgcCEniNC3LYq+EejBpw2TSTUjE2Psou0zVS5bplo/qTDkBm3NR2+US7Q3zLlyRZbLwyk+NeqzqAcyHzOsaDtVf6USjZrNwoBIWse0dQDq5zVGGtNmw+Oqvu7bYvkPWFtUtGvbFyOeUTpEhZlH57Ac4qnNRq8/OJJRHRZZKAesdHlnrHQsKy8gxZaGDbt8Y5KXfeLbxkYZgbYRS3umalptC9qc4ihMX1c6VMepQBBoWylSd4h3cXkR40FRgOZTc4kmUCcwnrl6gUiahWh+UW2axTVrCUy8b7ZVpUjKOS2YzWdgrqmInGYzDCf5iFJWD+EsT743osiVBqJPIcJ8tIy/Zq40SFA4loXmoey/Ihj6vG9sVlBqQDlXfrC5JSf4Di3EVS7EMOFaSRVtxzQflFos7AOSpOh1H1tD7uEt4Y7uE/dEDyh8m2xXZQwY1SfTqNukHSZOEj3GLU2dIyDRYkNB84LoFpsrMZT/UG8FIky5MteFU9TKYsRLGdRk6iB5GNJbLamXQ1ObR887boVaJgmoxHCkBKdsJJLbuYT9ObVpDsbipLkdc15rs05CZc5RlLLKRMCjQN3hS/QVj6OoR8y7Ey0zrQVTphSmVLxDEGJVjSWBamXPlH1IIepOj+RyjWpOKYeZx5UgKbZMZ5an9IBvBPBgQMMsUYZq5Q3mh6aRSqyDn9bQ2MlWyVpnzmddCkqLNjFX9iWNg9Crmcoz9tugI4lO2YGSl1zGoHM1MfYjdSCGIpm3Pc7xSbklO5S531hry4xXCR8QtFinKopGAZhA8Tbq+6OZziqTd61hKZaFLUxfCCQK6nKPrt93LIlpCu7CiXLKxKc7kCqvOMNf0y0KDMtEoOyeGSgbMkcR8zGTxKSUkFHI43FmWnWTulMpSQrVIIUR1ag6PHkQlyXNfdWOiRxDsKQ4LwfeyDjSdGHkdoDCKA7/KDrSplgHUD5w+afaHLUaFykOpQ2MVlMEBnPMxalEvVz0LfIwyEdCpMXlJjlKfSGslVnHjlrUOUxvlBsifYNbPNf/zCRB8PyBf4IXHdaJmYhtY+z6ETMWJWb0H71gy4bRZHZEhY/O8PVTpDsZCjzf8AeI6p6kUXraLLtOIEGYgn8XwqI0l1yCAXSMtDSEVjtNnGUg+r/ONDds5CgcKCgAZGkOSfHoTKVsICDHoTFyCNo8XaJaKqISNyQPjESSvsaVEQLbrYmWK56D6yiV8XxLlIBdOJXgDgYub5NGR+1LVMC1KdJJB5HbpFWDBy2+gZyottVpJUSakg+ZpAaZQBGyTTy+j6x5eVqAWAmpG2pLfpBMuUCGcZV6NUnyf1i+vYSLmCJIJ8SwFkasnwjzUfjtGn7NrPd4SQwqN+Ln5e+MvMmiZjWeFFAD/to1HWoHNUHXFfwEwBSVB3dgSAnQeQaFzjcaCRtUpj0iOkEKGbZH1iapY3jzVtDSo0itoKwDeIGUPvQPF2bYh7SzAEIdUxOY/lh1H9I+ZX8JRU5RMWf92YaeQj65etjlqw455lAAsykpd93EZ68OzdhmDjt7DbvpVY9KMk8dfwSOL5WfJ+8rRCB0H6x0fQZnYy6xX7c3/qy/0joRwkMtGECeFPJXxiVrU870+ETsC04gM3PwMUAFUwnmW+Uc3too/2plSU1PUxGauCLRIwzFCrgkF831eKJst2pDVpCSoRdLFWitMtni+75KjNRhckkD/MY+jka+4JSpSTwCu7v6w4lTph8SkIB6fuYpTIoAanUxbMlJSA5bkM4GGKgnKxpYZhf+so8kJJPqzCNLdSAxLqNPaNYytgc+CWVDdSi3uYRp7utARRakOfZQzDqYon9lCfcZITC+9LjTaMImFWBLkpSopCnDDERpDBE9DOTSONoQzvTdvhHmfRn3RQsiXTM5buxElaWJmFKQcEsr4ElhUUB0bOEqOBJSoNqPrr8Y+gownIwJ/AZZmiYdDibTEdfm28V4XLGnyQEpc/cwxu9UqeCsEqSlOECgGJLn0yrTOCrQjFQgVFaM45nMCGNuXimrUc3IctQAkDLOkZTtLe5S0qW7qcrOrZV2cxWm+KsD30UotqJ9rRZ3Al1SCMlLAIQOSUn1qdouXZ1yiFCV3ikqUVoJIJSkHEyhVLZgj3wouOystM5icK3AFP6ZBPTJo3l7WPAROUCULSrKv9QeEtlqHhL7pvsZdbobXDecu0SETZSnSQ1cwRQpVsRSGEC3ZdqbPIloSEoSAKJDBzUv5nOL1LAzOUQPFK9INzj7EjFesQNslgOVUGZ0iv+JyXbHo4Fajcbxywz7oHnH5Ffafu+ALWhNC2OXjHuyjE33diVgYZtnVn4XQfJ41naG0mc32fu52AHHLVRZ/tGbiMHek6Ss1xSVgMy3KX10xJ849C6xpMQlbbEduu9YL4X2Ygj3R0cZCnGvNJcR0RNKyhFdlcKS4Ovzi82XCQp8/8wROmJwpA8QUfQj9Yh31ADo8NnScv2Rqvil+QuZYwqYpRriJPrWC7JcaVKrlAS7bhLem8H2G8tMjFMasXSaoOX2UllBahwkA/i0Jq0XXdc6JTNkB/kv1ilF6qAw5hya848NuOFnrrSD4oymtB32lAWQVAepgjvkjJLn8X6QgXvFotykgbAN9bx1GuLocLtcw0UeH0A6COlXolA4an3DyhDMtilbiKJk06ZRlP2AaNhLt5NVKxHrwj9ekMJd5kgFSqb/JI0jDWS34BUPsNzz5Q4uATLQs4zwjMjJI2HONMZubrnlQKgyUjM/vrDKVacZcZA0HzMZy0WklSZaKITkK1bVUNLrViUGyHq/3j8hASjptgoWXzZVCcpJ8JdQO7nIc8x5RirdIKVmUlBHeLKyrPEBUOo6DY5R9J7RLqjcBR9f8AEYS3jvFqQ9EkKw7pPteRoeojccnKCYfTBggJliWkivCT/ea15kx9UloYAUoAPQNHzyVZQkCmqfiI+jgQjyVtBxYOqeEviqkmvKFV6oUnI8OaTn5EwVbp+AsQ6V0O+WnPXyhAbxMhakLOOSuvkfaTtzh8FUU0KfYuve0kJ7yUQhY8aSHSoa0jJ2m/GoHwO5Q5dCt0HMco0PamSpCRMll0ZpXmBshez6GMha50ucMSQELA4k0odxuDFCYiStgl4XoZywVrKZiPBODgnbE3xhjbb6E1KE2gBStJqWxjLxEeIQgnghVfI7xJRBAbziLJfKyrHXFoZzrtKSlSSFJILKTrHRVIOFi+jR0SPfRSkVFJC6wwkXZxpxLAC8zm2uTwLaFuoGOnFlH69IY1bd/gnlkqPpHMzs5LWlcxM5OIPhTniCRmDoS2VYUS0lLHTSJSbQpIoaaa+m0FWBIUQgnxkAdT+7Qzn70Jjka7CpSqB4tQqH6uzAZMsHBNSAFP8VDRxWM1PUEuCwY18qRRGV9lEJxkrRcqaMo5QfKrekI517KxsAMIOusWC/1IIISG1B1jeVdi5ZIvoahEQwHaF8ntIrE8xIKT92jdIMkdppamEyUwokmWWVn4iDTzglJAOaCrLduNySyRmYbovxIHdyU4UBgD7SjqRuTlC21XmiYMMpwgabnUnYRWg4a0xHX7o5c4JNHdo1NlvDEyUB1EsTufug7bnrGnudACkgGn/wBiM1dBkIxlxysFMlkV/wBtHyJja3OviSSOJVB+FAy9THZF6QV2U9oT/MPJI+cYe9VFCpUwZsQeY1Bjb9oP6p/tHwjJXlIeURqkuOhH6wGL+2hr+4NuwCYqWBkVJ9M43pVGC7EoKpst9MR9A3zjWXbaDMmT1PSXMMpI04AkqJGpKlN0A5xJ5EvUkHFaKbxmJJUiZ4F+1qlWhHnGKtlvEpa5U32SxfNJOS07oVR9o1190UcVUKo+xzjAXpaFTSpKm76W4QdFozwnemUWRVRQjtg6+0ps0whQxyzwqQfCU/WRjN9ormEs/aLOrHZ1lwdZZPsL2bQx7a5yVpKFflJ9n8J5QDYLxXZ1KSRiQqi0Kqkjp845NNbBl2Ud9iSBqD7vrSL5eUeWyzJSQqX4D54SdCdesdPWyArSgducJyJIZC3svRPpkdfdHRFK2lpPMx0KilQc5SQZhBHOjRbe6WmFsmT70iITZRSGIIPxEW3iwmk6EJ8qRz02JfSBEppX3xchJbJ4gljQRVbJzJCQXq6uW3WM7Z1DOTeUyQ5SpQJZ6nTw5nQZQot96qmkgjP38zEk2knM9B8opnpBNA0OjFXYNtaXuU0cV+ME4UhJo5O+nMMc+sD4Y9oBBMyiaUpYu4Iy1frsIhNSwrEJN5BK3wImYcxMBIPoQw98Or0scvuZVpkrBBCEzpbHgmEZgl3Sog51B3cQu1Y94pKPIq7N25EkkqTiB0OUPpCclNn4RoT+kYwni4S2/LpyjSWPtAUJ7pTEqQJaFD2cRenNzDVIQnRq7mUASTUCqj99WiegjaXIeJJJcqJ/c9BlGJueRXCSyUOD0GfmT7zG1uA4lhZ0okaDkOQHvMOnuAa7K+0SmnflT84yt4W1EtK1PiQfEQQ6SXZIq1f1jZdqLYpMv+UTicpwhAIWSksguCSNwN4xN4/6cWlNimKSU4wAsyJeIks5KaskkAlmGbtEUMz4qKLFiXcn2AXZ2kUkKEsYFYOCoxKGZApQ5HzpDvsFbpgnlBXjEzHMmipCVEZEnNQZDkffarRnrj7SXSiUBPsazPymFypyMyHUMFdGpD7/AE8UZ1rmT5KFos4QtBKi+IkgoSD7RSEuS/xhU9vY5pKLVGnvmaApSF0RMoD91Wio+YX2hWMh2Wg03ppz3j6J2oUVYknR1J5jUfW0fNL4tCluR/UQBUagZHqItv0EMe7EV5WnvOLX2xz+9CmfuYPtbklTYSRUPTmfOKbKgEgK6wKkgfudELNbsEuoBSVEHpnB1qkNZUFCnSVON6HKAbTICZeEZBbhzoRlDIS/+zpCeRHPi/eJcsuv3KsMHcl+Cic3dpakewTapDBJIop2A5UjyDhtAT0w+7AFqUVIxpSnwvVzQMMzA98DCtAydCTWJWW0lB4diMtD8IItkmZORiU6ykhsiUg5vq1R6Q61X5Jktgwk4COJKnD0JIHnrACkhSicw+v1SDBYmSdD0oW3gJEzaAhT2jWiaZcXWOz4yzgAZn3sH1ioGkWpVRjm/wCnyjMrcY6GYYKc9jad2VCrKqfKmYlyi8yWWBwE+JG5TmeTxmFytY39zXl3UxC0pDGq8aXKhi4jsMgfKMvfNm762z0WcoXL7xRCxSWlK+JIyDM5SwGhgMOTlF8h/k+PwacfcyJWAo55kfGN52ItUz7NOkqIEuZLUEvhYkJV3bk5cQaunuTq7GMT/Nxa0SQBrRzXzhqOypnyUCyrxqQCVSlkJUrJiklTGoObcoVyUnSK2nCFtdozBNHi+wqwrStnwKCgN8JBaKZ0pUpZRMQuWtPiSsEEdQYkFMaftFCZ5HE+k2C294ErQADMcrS74Tm1dA8bq4i607JYDqfomPk/ZCfx8m31oH+MfUrhW8xKcmqdq6/KHwm3B2Y3TSNUqOs2Z6R4pQ3HrHSFVzGWkedTTKrTAJ13SlKxLlSlqOqpaCfVni80pkAKABgOQGkS7wbiIrmjcRiUjm0ZTtOCeAFlDiQdx7SfraPl1vm4ZlMwX8jpH1DtHKxPVpkolSeY1j53eNk7wlTgE8otnSiLxySexLabC5dOSg4GflFVnsmGru7M+mrQ3s12ke07Oz/GBk2ZWBJ0pro2ZhLcW+x8VFbAlSQZeQLrPwTBapDSEMGGJQA9IqWeCmWM+5KXhgA9lHJSj5P/AJhMuv8AJVGrb/AJaA6JY1GL3l46KZpoK7x0MTa6ENJhElYCsJaLkTSl+7JBJrVqQvYPBUqYwPNobLWyJBMwBbgvXX5xn5MsbGjisamyWJcxilGJwcNQAcIqz5mEd5pCVOHDt59PfA4m06aDlVFKDVoZWGx41UZ2cvkBz18oSqmtWNHdjd2Vj2qfKOzuo2P8SNzNHeXZ4qsE6bLUZxKApg74QpOPAPaZKV0aEN2SAiSkjNQxKPNQce5hGquXtUZE82YJBRJATiH/AFMOJYO/EW8jGctlsAWvJ0sW68Pxb1iW3xUfku4etyfsCW2dmhNSM+rRVdailKS7LJKn1cEs3QCFsiecRO5J9STHsy3BIS/slxTnUfGHyxVFUYp29jntnazarNLtEwDvpK+4mqAbGhaVLlKPMKSsfmjGPvG+umVLnpmWWYWl2wJ7uZ/05yHMpR5EnCesYObZ1IKkKBCkKKVg6KSWI9aQWKTqjz/Jjxna6Zo+zE9map9fPpH0SwXhglM/EuhJ0SKn1NPKPl3Zy0BCwFFIBIcqJAbmQ5jfzMGJI7wM1BiBzoK7QLzfRk072AvHeVXFo0U69wjG3sy2/Mofv7oO7M2/FaAHp3I9XD+4xjLTOSQxmJ4iK8Om4eGnYu0j7UGL8GH3pgv1Cy6iJeGeJ+oJtF7niUdJxFNgYutNvPeWhD0DlNdHBaM5al1WHzWss/wgi0B5iVP4kpf0aGPMktk3J30H3tbiuXJnpzrLmdU5E9RCCbKwmgoS8HWPFhUggsqu9RlFYs56t1f4RPkmpxTT1/I5Qyp/aLZ0rEqnPlA38OKkhKlUZmSlveQ8N5iQ7A/lJrEJlkW9AG1q0KnOGLt7GY8WbLqK0IJ12gICM+MlnYsQz+6LV2PDLEtJDsSdqmoG8Nxd5diD1SxHyiX8MejeeTc4X+qTVX72Xx8ecZW1qqMkbuq4GW/yEdGyl3cwaivSOhy8/wDYU/Dl8mITLJMTn8IJ2H0YPRZgip6wuvkpVkXI0B03iiL5ySQhtIXm8phIONTpDA5EDrDC23/MnykomnFgIwkioFQ31tCruiRSGVyIGI4kBSVBmIqOY+6ecVS1sVFNsWT0jCXo20bC5kBMtC10RIQZ03mAxAG5UtSU+cZq3WPCk1q+XLeH3Zi8E4ME2sspVJmjeXMGF/y0UOaBEuX1JfFl/iemTXvWiHZ+0ElcxRGJZJPVZKlH5ecK7ytKgtGY7yvVOJSQ35kn/jB9iu9cqSrFnKXgUelFMPQwPfygZFgXkUrtEon8KZiJiP8A9VesBw/1LfxofObWLXyCqTFE589ILEslRGjn5xJclw3pFFC7Ouu1MkoUWaqVaA7OMqs0Nb2sRtiFzUpe1IDzAKGehIqsJFO9SA5bxh6OKz7L2ETEzpBJeYglIGeJOieZBPWEl22+YhacJUFpLJKXCgoZjcQlxlGXKJsp45x4T/wxZZQ5ZNXyrDyyTVIUFMHZqCNFdn2W0Te8mASLUrhWCk93MP3yhIeWs6kBia0NTfedwJlqIxJUfw1RXRyKn4PB3Ca2QzjkxP8An2M5aLQ7U3csPKjQ47DWsptSACWrQ9RtA027CkVSRz09RFtxcE9C2yJ1h0YRX2ipSlLbZ5PvaYmbMA4uNdMOKuJqU8out02cjAFMhSU+FYAXQ0o0BrnLRPVMQspIWVBjkcT5ZGDO0PaGZaFoVxcAIDMKqIJyFch6QmWJW2kg1NtU30RkX1PwghDHcpP60iK+0qzngfp+8LZ1smKHiUN2ABPUgQvVZxq/rE78OMvuQ2PlZI/aPj2kU9AkHWmceq7RTGIdjuEt6QhMvZx+kXrSQ7EDPQwl+HBPRRHyptbDU37M0mqJp90s3lE5naeZhJKgQ7USjXpCYyHxOrQZU15RZZrrSdQ/6xv6ePuZ9eb0g5Pa1WRUSecsP7iI6F8uzjEY8g3gj8Ac5/ITbJKseFzy5coq/gsxWbeZhyuelIcq5Qvtd5hSSBrrFClNUopIjl6ttnCzSpaQFkLVoAflHovQewhuVB8IWrJ0/ePBoY76afezOTSolb1qUokhnAoDDy6rMkWUUdRJJ3I8LQjmzKVyh/dgPdJA2cnbWGpWqY7A3zsbXeJc9KUTFpSwUFOWKxhIQtL+JQDAjPhBjH2hJVJwK/8ACmpWOeJkLbqe7PlDxYKKgOCHU4cA7/CFdqtGGQsAUUUkE/eKwslO4ZCst4R6uaTPTmovG2gcrYk6v+8TE8nl05wElTqglSmipEjuhjdE8JmpxEAP6A0LnOG3cJTaJjYe9NF4SQ4zfm9CVRl1Lav10jTSpCiETFsrGlOAgVKQGwqpU0jPck8lXjZ5eF096xdIUzPmC2QP6wJc6Z2PiKykpAXiJrhySX1S7g+WUHWm8ZUojG6aHw1I+jBIlCagmWt6JoTVlEsNnpAvA2+UROLyZxh9OXX/AIV26ZQJck+0xpyBgeTwqB2Jfm4yEWT5BQWYg5GK2qBDow4qjVXt0VWiQDrn9bQDaU4NcOxJASfMkQfPRs3KsAzEY0TUqlgpwHGVCiACDifQuAAecZJDYO2cm1g07tCTkVMotvTMnzii0hNAglW5IaFlyX6qce7WwUlJOJiFHi9qrEsc2EOSFNln9ecKgl3YUo8WBPDGXd5WkFx5V9YXzbWU0NIF+1bUfanvgZxuuLNXJo2fZawWeWtffy++xJADocJYuaVz3idiuSz2i1TO7x2aUkJwoIHEWLlBUWABbhhT2dvWUuaiXNK5aS4KgqjtRy7iutYedppUizoQqWpUwrURhCyXDPidiwGXN4TT7aDhKaW/Yy9/XWmz2hcsTErGYKdASWCufR46Kbfbe8I4cIFAKn1JjofxM5MonrD7EZxUtPJhBM2WXL1cuYGGrgHMVGUYnrQhxaZIjPDntFZnmmXlFcxweKm3MaRdZ5feBZdLy04mJYkBQBCdyHdtngEmZKmRWkmvpkYf2ZHAnThBrlkKQkw08JFKkk50p9bw8TaEnClJCjhFBVmGvnDUtdjPHVSZZKxOwOrPr9PFnbdYXZLOKDu5iwA2aVJBp5guecD2a8FVDHOhA+tYKtEj7RZlhNFJXLUxOSeJJP8A8h5CNi96KM/2mNlqbyDRxm+HzEGC7cLq9k15wTdlxEzzLmUwocbF+f1lAKafQzIvpx5SF4mOGhzZL5ULDMQEqCpSklM3FRGM0Rh5kGoygKzXQrujMOSVBPUuQSPNvfBlismOx25A8Xdy5iesmZ3hHUoCwOfWBeRqajQSxRyYZST6M+qYtR4iS5qeur6xcidgCTnUEdQaPvpC8TSSNm0i6WlNTuR1p/iLVM8lxNvc17LtQWFAEp4gaDVlJA2Aq0SKRuzZF4zfZWzqVaEgKKAl1vnlp5ktGum2JLUJHKMy5Uq12dFJXboEUl65g60+IgOfY0qGHEWocJNCRkS9FGGa7tLcKmPpAcyyTHZSXG6cv3id5IvQ6LdWhBeV2qQe+Q6JiBm1Fp+6oZFxBsi3maCUpYhnCQcLkaAuwOz0iHaKT3dlUriGKYiWH2LlTeQZ+sWXDYymUghVFcSxrWppyy8oNfdoO/Rs5ctRHEg/H3QPNuemIFuRh3jdJKBrq3wMUHH7YQxpUkP0FYbxX7gcmLbDda0rSooBANQVAHqIcTLSlIINAmhpSsRtAwhLqw9WL82pAVomhQKTM8mDGr9YkngySe6O7eximYlQFEkcmPqI6EWFIVUD0/eOhbwfkNQQ1myQxZm13gSbdKTUEh/MwbZrOymoMT16bwSiQQW+Ip5QTVPRL9VrTFguRJIxKIAro5AqQCaO28eLuZKsRlmgBwlSQXLEcQyH61hsZTr+8BnHkmUiWtQUeE0AILa0GmUatLXaM5yemLZFlxFCVqfhAo6mABptnF1suxMlLpdy4J6VA+MC2mSZKscsd2ArgUCSkbCrwbbFqmSMRZQdKkly5c4Tnlm0HkVwtMzxsko54g9stBTJlBIACUDL2lKUpSifcPyiG6kiXKSdZkpGLqtlP6NCa9p/BJAA/wC7oYbeNNNyOcMb9mslDYqEBlBiAlAS1OhhCbjFs9eclKcIfL/6QuErvZwQBRxjLUCU19TlD9EyppWKLiU8hwPFNmKO7ICUj3lUETBXQtpHY1SIvPy8svH4B7eqWmUoKUEpPzOg6xDslaALUUKUEi0S1ynIdIUtLJJ2rrzhJ2umE4A9SCWZmHnn1gGyW4qQliy5fyygssGoqaHf06duWNvtCJdmUglCgy5ZKFDZSSUkeRBgiyWdSyAnMmgEM+1Swu0qnAcM9KJv5lhpg/8AcSuFcolKgRnpFCaaslm3GTXwbXs32dUhSqErUGbYPWuR0YxpZ9yzQyWlYhXCVpxtvo8JrsvNQXPkBWCYZKe7U2ZKAeoLk+kYybdVqTUiY+pCgS431gdt6NWKLipTfZ9B/hSkh1lCE7laWfahd4qm3MhQJTNSvD91zXNgpy/SkfO/4RaVkDDMUTkAHJ6Cpjddl+y9ps1nm96qWiZM/ppVMFCARxMCAa7xzv3DWHHJOhdfF1CfJMvGU1BGzh2cecKezvaE2c/ZrSMUsEpEweOUfZ/ulvmDvRtdhapaLMO8nzZctDOAFJUtR+6hKTUnctHy61TzMWpdeMkl+r/Q5QLq9bNwxlxan0fRJhBUEqTir5Dm8WqsCykgTCkDI0IHqH98DptYVLSZfhIDE7D5xFM9kqCiVF3T+E6dBE+fFOFyxya/C6B8Ty02oZUmvl9glru1SC5/mlWrsofIiFkzPwEGNRRg7gs5atdKdNYrtM+W1WISHU9W9znpEK/qGaPoyRtnvfocOVc8UjM4TiyIjyHVgtcmYpQ7rCRkCKkali2+0dBT8xp1xYiPhNq0ws4gQCXTl0ixM9WVX0rkIhLcAV02jw2lqs/PaPRuz56UaDZEpCgoKKU0JcmulB5OfKI26x4kAZgBw9a6GIICVpqxJ+j6QFJRMRMwlZwDM8+QZm6NDUk4/kTJU9FBuxS0K71fdq0JP8sg9cjFdsmFNmQklKcQUCA7BSVEFQAzDhzzMRvCepM1Sk5EaNlsQ+ekK5UkhONaTgWCXDBwSXYnR9BrDvpuXuMx1H1NdMIttpSZMhi5QkpVQgsF4g//ACIcbQ+7TrSVYklRGNfiS2Yd+nOM/ae6Iwy0EFqs6iep3bTSGl4XnMm2ZKZqGMoEYyjCpQYJSH1YRDki42qPbwyjlcJe6tjG50YZCAaHC/8AyJV84K7wjl5QVed1mUtJSXTMSVIAcEJoATzgLu8Jq5bmYNRdHk5v7sm/kGtNgQousE+nv3hHNuFRmFctgmrj4CNDaJ4B5+UVi0tXICNSdcWZGfCSlHsRWG5vtaMAU0yUSUpZ8SF+JuaVB/zGGNn7KCWcTFRRU0NGzJEKk2ruZoXLWH0ZTu+YIEayzdsrTMQEYA7sZiywAOgFSr828KxynHR6vk4Mc3z5VZgL/UtNqUoEg0KTyagB8oNkdu7QG7xCZhDVOoG+8aG2XaiY4UP3b4QBN7Oys2o30YqSjLfRBDyeC41YqtHbu0knugJOJwyEgUMJ5tnnKl9+okpxhGIknjIxBPpGxFyygHCRsH+qQrsdptFn7xCZaZspanUhaMSSxBBGxoPSMljXtsdj8lS70JBc01RDIJfoBBE+7FSykLbJ6H3RoZfbBBGGdZe7I9uUwfYFCmGWxBjy3mVPRiQVktR5RBPJ3IhsXFaqifK8je2mgqwSwmWhBZm+OkWLlpTkCX90BXFayQUEZBwflB86ckUUpAA3IBf1heRNshqmQ+3DH3bkEpcEeb5hvfFFpmqEtTNLI9p61OZofdWse3rOAQJgWwDBLMXJyb4/5hLa70VMQBoKrS5CnBwjEWy5PUNCnhU2rRfgyThuLqyq7ZikrW6yaly7gvUUUMSesdClUohTk4ic205PHQMsEJOz0YeTKKo3y5Jw5U1zygKdewl0SMoutVtU5r5aQptaaw6lZ5aV9hNn7QqCi6X8mj1d9zFBQBYE7VHSFylOYmS0Oil8AuEQ+7whB7ybxAZJpUvmeUDWOWubMmIQVqQlZUgOcKUzCVGmQYuI9Qp2TzA9YOsUsSrWpCdZSCovmoEh+XTlBye0zoxtSQwNlElDhJFK7loXWO/iZhKpImpIIwqdmI1HWtIpve8VklLsHj24pTuYW4qXYWNvH6l2P/tJJBJUSwB/QbDlETOI3PVooUphSIicaRnEU97ZOeFKrCm97cpCCkUKnEG3payhBUM8g/OMvbJhVmXO8FFe4UIXsY9nrLxYmqMo0WYIbyJzhbc6AEiG6pYo4eAyne7B5aVA5cPN2G1WiKwt+WjZQTKXSkRmKgUYyCdjFNXVioOW0X2hYSh2eKAMbOWGwh/CLQF0QltUAUiKbEipSgJJ1FNM6QSqy0zyGwgK8rWUJpBKCj0LewS5ZxC1IKeKvug+2XTLmJIUgZULZajyfOFVzo7y0OfZBUOsaSOSvsZkXF2jCzrMqUolBokgBxSnI+cAWq1LKycnzY59d40N7jGpz4a8PTnrCOdKAJDRPIuxdFEsKX848iUoUOlflHQNDj//2Q=="/>
          <p:cNvSpPr>
            <a:spLocks noChangeAspect="1" noChangeArrowheads="1"/>
          </p:cNvSpPr>
          <p:nvPr/>
        </p:nvSpPr>
        <p:spPr bwMode="auto">
          <a:xfrm>
            <a:off x="1066800" y="769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58386" name="AutoShape 21" descr="data:image/jpeg;base64,/9j/4AAQSkZJRgABAQAAAQABAAD/2wCEAAkGBhQSERUUExQWFRUVGRcaFhgYFxgaGBoaFxgYGBgXFxocHSYfFx4kGhgXHy8gJCcpLCwsFx8xNTAqNSYrLCkBCQoKDgwOGg8PGiwkHyQsLDAsLCwsLCwsLCwsLCwsLCwsKSwsLCwsKSwsLCwsLCwsLCwsLCwsLCwsLCwsLCwsLP/AABEIAP0AxwMBIgACEQEDEQH/xAAbAAACAwEBAQAAAAAAAAAAAAAEBQIDBgABB//EAEQQAAECAwYDBQUGBQMBCQAAAAECEQADIQQFEjFBUSJhcQYTMoGRQqGxwfAUUmKC0eEVIzNy8QdjklMkNENzg5OisrP/xAAaAQADAQEBAQAAAAAAAAAAAAACAwQBAAUG/8QALREAAgICAgEDAwMDBQAAAAAAAAECEQMhEjEEIkFREzJhFHHBBTOBI0KRobH/2gAMAwEAAhEDEQA/APkhEehFaxNCniQlmGWCWWazYnYOEhzv5COmSwS4DZUiaFYQ4JxOzct/2ikzDGaMtnvdF+cQCSNPdHomHcxbPnimElmS4/EBU+sY6NPJZJGRLbCD7hUrv5agksCfgR84VCcXNTXNiY03ZNCXUQVOBQPw8z1jcUeU4x/ImbpM1dntuFOFQKkKNQ+R0UnY/GIz7KUke0g1Soaj5HcQIX0gy7LaUEpU5QtsQ2P3hz/SPZ8pcYuUSTFtpMlKlMXGcETbHjTjR+dO3Mcoun2RiG4grwkawwl2YIqkV+qR8rcm3zPdjFKPpE1nkjwlgN9jvDSxWUkMzF6clbjkY9NiSSVIH9yduYENrpAoM9juNusPw497ByT1oE/hJCgrBma/OArZcCu7WEpJLpI2MatRrHhHODuCYhuVGbvW5lLMsJSSEoILe4QHN7OLZCcJZCT6mvxjYKBfOIqEN+ul7C3BswNvu9SEhABc1I32jF35Ze5WUiqlcROieUfV74RxFvEQw5DUxgr+saEpKzkMt1Hfo/rFGSXPEkLh6ZMySpDJxGg05mBsRgqfMWTXZ20HXnF1z3PNtUwhNEp8a/ZSPmeUQuNuooZfyV3dZ1TFBKA5PoOZ2hhb5qEDu0cRHjXoTsnlz1j287YiSnubPl7cyjqOoEKlTqQE4qOkNg/kgFVjo8lZx0LZxyU7Vj3WLUS2ziExGzh8/wBorbBopJrEuFo8XKaPAmOOKzEVJixSWjzSOOKQWg66rxMtYIOZqNCIEaPEoH+M/KNhp6Ar5PptnlImJxS1OdA4r058orly3NC5EK+yUlUwEJViQKkjxA7KGnXKNObMF1JZZPj0VsFtkecb5GecqjNg48SW49BVzWhlBJbCXcahtUw1nyyhjmk5HQ8jzhTKsxcA8M3IK0P0NYYXbOKAZc0Ygc3y5EREk+n/AMlnXRIIriBYZdH0PLnDOwB1bbj5iBvseBWbpVkdG2VBVhl8XT1H6iKcehc3YZhrEgiPWrHEwg45SKxFQiw76RWYxujqE97JD18Oo1VsOkYu+rCZqqsAPRI0HMtppG0vdOI7N9U3MJrPdKrQpgcCEniNC3LYq+EejBpw2TSTUjE2Psou0zVS5bplo/qTDkBm3NR2+US7Q3zLlyRZbLwyk+NeqzqAcyHzOsaDtVf6USjZrNwoBIWse0dQDq5zVGGtNmw+Oqvu7bYvkPWFtUtGvbFyOeUTpEhZlH57Ac4qnNRq8/OJJRHRZZKAesdHlnrHQsKy8gxZaGDbt8Y5KXfeLbxkYZgbYRS3umalptC9qc4ihMX1c6VMepQBBoWylSd4h3cXkR40FRgOZTc4kmUCcwnrl6gUiahWh+UW2axTVrCUy8b7ZVpUjKOS2YzWdgrqmInGYzDCf5iFJWD+EsT743osiVBqJPIcJ8tIy/Zq40SFA4loXmoey/Ihj6vG9sVlBqQDlXfrC5JSf4Di3EVS7EMOFaSRVtxzQflFos7AOSpOh1H1tD7uEt4Y7uE/dEDyh8m2xXZQwY1SfTqNukHSZOEj3GLU2dIyDRYkNB84LoFpsrMZT/UG8FIky5MteFU9TKYsRLGdRk6iB5GNJbLamXQ1ObR887boVaJgmoxHCkBKdsJJLbuYT9ObVpDsbipLkdc15rs05CZc5RlLLKRMCjQN3hS/QVj6OoR8y7Ey0zrQVTphSmVLxDEGJVjSWBamXPlH1IIepOj+RyjWpOKYeZx5UgKbZMZ5an9IBvBPBgQMMsUYZq5Q3mh6aRSqyDn9bQ2MlWyVpnzmddCkqLNjFX9iWNg9Crmcoz9tugI4lO2YGSl1zGoHM1MfYjdSCGIpm3Pc7xSbklO5S531hry4xXCR8QtFinKopGAZhA8Tbq+6OZziqTd61hKZaFLUxfCCQK6nKPrt93LIlpCu7CiXLKxKc7kCqvOMNf0y0KDMtEoOyeGSgbMkcR8zGTxKSUkFHI43FmWnWTulMpSQrVIIUR1ag6PHkQlyXNfdWOiRxDsKQ4LwfeyDjSdGHkdoDCKA7/KDrSplgHUD5w+afaHLUaFykOpQ2MVlMEBnPMxalEvVz0LfIwyEdCpMXlJjlKfSGslVnHjlrUOUxvlBsifYNbPNf/zCRB8PyBf4IXHdaJmYhtY+z6ETMWJWb0H71gy4bRZHZEhY/O8PVTpDsZCjzf8AeI6p6kUXraLLtOIEGYgn8XwqI0l1yCAXSMtDSEVjtNnGUg+r/ONDds5CgcKCgAZGkOSfHoTKVsICDHoTFyCNo8XaJaKqISNyQPjESSvsaVEQLbrYmWK56D6yiV8XxLlIBdOJXgDgYub5NGR+1LVMC1KdJJB5HbpFWDBy2+gZyottVpJUSakg+ZpAaZQBGyTTy+j6x5eVqAWAmpG2pLfpBMuUCGcZV6NUnyf1i+vYSLmCJIJ8SwFkasnwjzUfjtGn7NrPd4SQwqN+Ln5e+MvMmiZjWeFFAD/to1HWoHNUHXFfwEwBSVB3dgSAnQeQaFzjcaCRtUpj0iOkEKGbZH1iapY3jzVtDSo0itoKwDeIGUPvQPF2bYh7SzAEIdUxOY/lh1H9I+ZX8JRU5RMWf92YaeQj65etjlqw455lAAsykpd93EZ68OzdhmDjt7DbvpVY9KMk8dfwSOL5WfJ+8rRCB0H6x0fQZnYy6xX7c3/qy/0joRwkMtGECeFPJXxiVrU870+ETsC04gM3PwMUAFUwnmW+Uc3too/2plSU1PUxGauCLRIwzFCrgkF831eKJst2pDVpCSoRdLFWitMtni+75KjNRhckkD/MY+jka+4JSpSTwCu7v6w4lTph8SkIB6fuYpTIoAanUxbMlJSA5bkM4GGKgnKxpYZhf+so8kJJPqzCNLdSAxLqNPaNYytgc+CWVDdSi3uYRp7utARRakOfZQzDqYon9lCfcZITC+9LjTaMImFWBLkpSopCnDDERpDBE9DOTSONoQzvTdvhHmfRn3RQsiXTM5buxElaWJmFKQcEsr4ElhUUB0bOEqOBJSoNqPrr8Y+gownIwJ/AZZmiYdDibTEdfm28V4XLGnyQEpc/cwxu9UqeCsEqSlOECgGJLn0yrTOCrQjFQgVFaM45nMCGNuXimrUc3IctQAkDLOkZTtLe5S0qW7qcrOrZV2cxWm+KsD30UotqJ9rRZ3Al1SCMlLAIQOSUn1qdouXZ1yiFCV3ikqUVoJIJSkHEyhVLZgj3wouOystM5icK3AFP6ZBPTJo3l7WPAROUCULSrKv9QeEtlqHhL7pvsZdbobXDecu0SETZSnSQ1cwRQpVsRSGEC3ZdqbPIloSEoSAKJDBzUv5nOL1LAzOUQPFK9INzj7EjFesQNslgOVUGZ0iv+JyXbHo4Fajcbxywz7oHnH5Ffafu+ALWhNC2OXjHuyjE33diVgYZtnVn4XQfJ41naG0mc32fu52AHHLVRZ/tGbiMHek6Ss1xSVgMy3KX10xJ849C6xpMQlbbEduu9YL4X2Ygj3R0cZCnGvNJcR0RNKyhFdlcKS4Ovzi82XCQp8/8wROmJwpA8QUfQj9Yh31ADo8NnScv2Rqvil+QuZYwqYpRriJPrWC7JcaVKrlAS7bhLem8H2G8tMjFMasXSaoOX2UllBahwkA/i0Jq0XXdc6JTNkB/kv1ilF6qAw5hya848NuOFnrrSD4oymtB32lAWQVAepgjvkjJLn8X6QgXvFotykgbAN9bx1GuLocLtcw0UeH0A6COlXolA4an3DyhDMtilbiKJk06ZRlP2AaNhLt5NVKxHrwj9ekMJd5kgFSqb/JI0jDWS34BUPsNzz5Q4uATLQs4zwjMjJI2HONMZubrnlQKgyUjM/vrDKVacZcZA0HzMZy0WklSZaKITkK1bVUNLrViUGyHq/3j8hASjptgoWXzZVCcpJ8JdQO7nIc8x5RirdIKVmUlBHeLKyrPEBUOo6DY5R9J7RLqjcBR9f8AEYS3jvFqQ9EkKw7pPteRoeojccnKCYfTBggJliWkivCT/ea15kx9UloYAUoAPQNHzyVZQkCmqfiI+jgQjyVtBxYOqeEviqkmvKFV6oUnI8OaTn5EwVbp+AsQ6V0O+WnPXyhAbxMhakLOOSuvkfaTtzh8FUU0KfYuve0kJ7yUQhY8aSHSoa0jJ2m/GoHwO5Q5dCt0HMco0PamSpCRMll0ZpXmBshez6GMha50ucMSQELA4k0odxuDFCYiStgl4XoZywVrKZiPBODgnbE3xhjbb6E1KE2gBStJqWxjLxEeIQgnghVfI7xJRBAbziLJfKyrHXFoZzrtKSlSSFJILKTrHRVIOFi+jR0SPfRSkVFJC6wwkXZxpxLAC8zm2uTwLaFuoGOnFlH69IY1bd/gnlkqPpHMzs5LWlcxM5OIPhTniCRmDoS2VYUS0lLHTSJSbQpIoaaa+m0FWBIUQgnxkAdT+7Qzn70Jjka7CpSqB4tQqH6uzAZMsHBNSAFP8VDRxWM1PUEuCwY18qRRGV9lEJxkrRcqaMo5QfKrekI517KxsAMIOusWC/1IIISG1B1jeVdi5ZIvoahEQwHaF8ntIrE8xIKT92jdIMkdppamEyUwokmWWVn4iDTzglJAOaCrLduNySyRmYbovxIHdyU4UBgD7SjqRuTlC21XmiYMMpwgabnUnYRWg4a0xHX7o5c4JNHdo1NlvDEyUB1EsTufug7bnrGnudACkgGn/wBiM1dBkIxlxysFMlkV/wBtHyJja3OviSSOJVB+FAy9THZF6QV2U9oT/MPJI+cYe9VFCpUwZsQeY1Bjb9oP6p/tHwjJXlIeURqkuOhH6wGL+2hr+4NuwCYqWBkVJ9M43pVGC7EoKpst9MR9A3zjWXbaDMmT1PSXMMpI04AkqJGpKlN0A5xJ5EvUkHFaKbxmJJUiZ4F+1qlWhHnGKtlvEpa5U32SxfNJOS07oVR9o1190UcVUKo+xzjAXpaFTSpKm76W4QdFozwnemUWRVRQjtg6+0ps0whQxyzwqQfCU/WRjN9ormEs/aLOrHZ1lwdZZPsL2bQx7a5yVpKFflJ9n8J5QDYLxXZ1KSRiQqi0Kqkjp845NNbBl2Ud9iSBqD7vrSL5eUeWyzJSQqX4D54SdCdesdPWyArSgducJyJIZC3svRPpkdfdHRFK2lpPMx0KilQc5SQZhBHOjRbe6WmFsmT70iITZRSGIIPxEW3iwmk6EJ8qRz02JfSBEppX3xchJbJ4gljQRVbJzJCQXq6uW3WM7Z1DOTeUyQ5SpQJZ6nTw5nQZQot96qmkgjP38zEk2knM9B8opnpBNA0OjFXYNtaXuU0cV+ME4UhJo5O+nMMc+sD4Y9oBBMyiaUpYu4Iy1frsIhNSwrEJN5BK3wImYcxMBIPoQw98Or0scvuZVpkrBBCEzpbHgmEZgl3Sog51B3cQu1Y94pKPIq7N25EkkqTiB0OUPpCclNn4RoT+kYwni4S2/LpyjSWPtAUJ7pTEqQJaFD2cRenNzDVIQnRq7mUASTUCqj99WiegjaXIeJJJcqJ/c9BlGJueRXCSyUOD0GfmT7zG1uA4lhZ0okaDkOQHvMOnuAa7K+0SmnflT84yt4W1EtK1PiQfEQQ6SXZIq1f1jZdqLYpMv+UTicpwhAIWSksguCSNwN4xN4/6cWlNimKSU4wAsyJeIks5KaskkAlmGbtEUMz4qKLFiXcn2AXZ2kUkKEsYFYOCoxKGZApQ5HzpDvsFbpgnlBXjEzHMmipCVEZEnNQZDkffarRnrj7SXSiUBPsazPymFypyMyHUMFdGpD7/AE8UZ1rmT5KFos4QtBKi+IkgoSD7RSEuS/xhU9vY5pKLVGnvmaApSF0RMoD91Wio+YX2hWMh2Wg03ppz3j6J2oUVYknR1J5jUfW0fNL4tCluR/UQBUagZHqItv0EMe7EV5WnvOLX2xz+9CmfuYPtbklTYSRUPTmfOKbKgEgK6wKkgfudELNbsEuoBSVEHpnB1qkNZUFCnSVON6HKAbTICZeEZBbhzoRlDIS/+zpCeRHPi/eJcsuv3KsMHcl+Cic3dpakewTapDBJIop2A5UjyDhtAT0w+7AFqUVIxpSnwvVzQMMzA98DCtAydCTWJWW0lB4diMtD8IItkmZORiU6ykhsiUg5vq1R6Q61X5Jktgwk4COJKnD0JIHnrACkhSicw+v1SDBYmSdD0oW3gJEzaAhT2jWiaZcXWOz4yzgAZn3sH1ioGkWpVRjm/wCnyjMrcY6GYYKc9jad2VCrKqfKmYlyi8yWWBwE+JG5TmeTxmFytY39zXl3UxC0pDGq8aXKhi4jsMgfKMvfNm762z0WcoXL7xRCxSWlK+JIyDM5SwGhgMOTlF8h/k+PwacfcyJWAo55kfGN52ItUz7NOkqIEuZLUEvhYkJV3bk5cQaunuTq7GMT/Nxa0SQBrRzXzhqOypnyUCyrxqQCVSlkJUrJiklTGoObcoVyUnSK2nCFtdozBNHi+wqwrStnwKCgN8JBaKZ0pUpZRMQuWtPiSsEEdQYkFMaftFCZ5HE+k2C294ErQADMcrS74Tm1dA8bq4i607JYDqfomPk/ZCfx8m31oH+MfUrhW8xKcmqdq6/KHwm3B2Y3TSNUqOs2Z6R4pQ3HrHSFVzGWkedTTKrTAJ13SlKxLlSlqOqpaCfVni80pkAKABgOQGkS7wbiIrmjcRiUjm0ZTtOCeAFlDiQdx7SfraPl1vm4ZlMwX8jpH1DtHKxPVpkolSeY1j53eNk7wlTgE8otnSiLxySexLabC5dOSg4GflFVnsmGru7M+mrQ3s12ke07Oz/GBk2ZWBJ0pro2ZhLcW+x8VFbAlSQZeQLrPwTBapDSEMGGJQA9IqWeCmWM+5KXhgA9lHJSj5P/AJhMuv8AJVGrb/AJaA6JY1GL3l46KZpoK7x0MTa6ENJhElYCsJaLkTSl+7JBJrVqQvYPBUqYwPNobLWyJBMwBbgvXX5xn5MsbGjisamyWJcxilGJwcNQAcIqz5mEd5pCVOHDt59PfA4m06aDlVFKDVoZWGx41UZ2cvkBz18oSqmtWNHdjd2Vj2qfKOzuo2P8SNzNHeXZ4qsE6bLUZxKApg74QpOPAPaZKV0aEN2SAiSkjNQxKPNQce5hGquXtUZE82YJBRJATiH/AFMOJYO/EW8jGctlsAWvJ0sW68Pxb1iW3xUfku4etyfsCW2dmhNSM+rRVdailKS7LJKn1cEs3QCFsiecRO5J9STHsy3BIS/slxTnUfGHyxVFUYp29jntnazarNLtEwDvpK+4mqAbGhaVLlKPMKSsfmjGPvG+umVLnpmWWYWl2wJ7uZ/05yHMpR5EnCesYObZ1IKkKBCkKKVg6KSWI9aQWKTqjz/Jjxna6Zo+zE9map9fPpH0SwXhglM/EuhJ0SKn1NPKPl3Zy0BCwFFIBIcqJAbmQ5jfzMGJI7wM1BiBzoK7QLzfRk072AvHeVXFo0U69wjG3sy2/Mofv7oO7M2/FaAHp3I9XD+4xjLTOSQxmJ4iK8Om4eGnYu0j7UGL8GH3pgv1Cy6iJeGeJ+oJtF7niUdJxFNgYutNvPeWhD0DlNdHBaM5al1WHzWss/wgi0B5iVP4kpf0aGPMktk3J30H3tbiuXJnpzrLmdU5E9RCCbKwmgoS8HWPFhUggsqu9RlFYs56t1f4RPkmpxTT1/I5Qyp/aLZ0rEqnPlA38OKkhKlUZmSlveQ8N5iQ7A/lJrEJlkW9AG1q0KnOGLt7GY8WbLqK0IJ12gICM+MlnYsQz+6LV2PDLEtJDsSdqmoG8Nxd5diD1SxHyiX8MejeeTc4X+qTVX72Xx8ecZW1qqMkbuq4GW/yEdGyl3cwaivSOhy8/wDYU/Dl8mITLJMTn8IJ2H0YPRZgip6wuvkpVkXI0B03iiL5ySQhtIXm8phIONTpDA5EDrDC23/MnykomnFgIwkioFQ31tCruiRSGVyIGI4kBSVBmIqOY+6ecVS1sVFNsWT0jCXo20bC5kBMtC10RIQZ03mAxAG5UtSU+cZq3WPCk1q+XLeH3Zi8E4ME2sspVJmjeXMGF/y0UOaBEuX1JfFl/iemTXvWiHZ+0ElcxRGJZJPVZKlH5ecK7ytKgtGY7yvVOJSQ35kn/jB9iu9cqSrFnKXgUelFMPQwPfygZFgXkUrtEon8KZiJiP8A9VesBw/1LfxofObWLXyCqTFE589ILEslRGjn5xJclw3pFFC7Ouu1MkoUWaqVaA7OMqs0Nb2sRtiFzUpe1IDzAKGehIqsJFO9SA5bxh6OKz7L2ETEzpBJeYglIGeJOieZBPWEl22+YhacJUFpLJKXCgoZjcQlxlGXKJsp45x4T/wxZZQ5ZNXyrDyyTVIUFMHZqCNFdn2W0Te8mASLUrhWCk93MP3yhIeWs6kBia0NTfedwJlqIxJUfw1RXRyKn4PB3Ca2QzjkxP8An2M5aLQ7U3csPKjQ47DWsptSACWrQ9RtA027CkVSRz09RFtxcE9C2yJ1h0YRX2ipSlLbZ5PvaYmbMA4uNdMOKuJqU8out02cjAFMhSU+FYAXQ0o0BrnLRPVMQspIWVBjkcT5ZGDO0PaGZaFoVxcAIDMKqIJyFch6QmWJW2kg1NtU30RkX1PwghDHcpP60iK+0qzngfp+8LZ1smKHiUN2ABPUgQvVZxq/rE78OMvuQ2PlZI/aPj2kU9AkHWmceq7RTGIdjuEt6QhMvZx+kXrSQ7EDPQwl+HBPRRHyptbDU37M0mqJp90s3lE5naeZhJKgQ7USjXpCYyHxOrQZU15RZZrrSdQ/6xv6ePuZ9eb0g5Pa1WRUSecsP7iI6F8uzjEY8g3gj8Ac5/ITbJKseFzy5coq/gsxWbeZhyuelIcq5Qvtd5hSSBrrFClNUopIjl6ttnCzSpaQFkLVoAflHovQewhuVB8IWrJ0/ePBoY76afezOTSolb1qUokhnAoDDy6rMkWUUdRJJ3I8LQjmzKVyh/dgPdJA2cnbWGpWqY7A3zsbXeJc9KUTFpSwUFOWKxhIQtL+JQDAjPhBjH2hJVJwK/8ACmpWOeJkLbqe7PlDxYKKgOCHU4cA7/CFdqtGGQsAUUUkE/eKwslO4ZCst4R6uaTPTmovG2gcrYk6v+8TE8nl05wElTqglSmipEjuhjdE8JmpxEAP6A0LnOG3cJTaJjYe9NF4SQ4zfm9CVRl1Lav10jTSpCiETFsrGlOAgVKQGwqpU0jPck8lXjZ5eF096xdIUzPmC2QP6wJc6Z2PiKykpAXiJrhySX1S7g+WUHWm8ZUojG6aHw1I+jBIlCagmWt6JoTVlEsNnpAvA2+UROLyZxh9OXX/AIV26ZQJck+0xpyBgeTwqB2Jfm4yEWT5BQWYg5GK2qBDow4qjVXt0VWiQDrn9bQDaU4NcOxJASfMkQfPRs3KsAzEY0TUqlgpwHGVCiACDifQuAAecZJDYO2cm1g07tCTkVMotvTMnzii0hNAglW5IaFlyX6qce7WwUlJOJiFHi9qrEsc2EOSFNln9ecKgl3YUo8WBPDGXd5WkFx5V9YXzbWU0NIF+1bUfanvgZxuuLNXJo2fZawWeWtffy++xJADocJYuaVz3idiuSz2i1TO7x2aUkJwoIHEWLlBUWABbhhT2dvWUuaiXNK5aS4KgqjtRy7iutYedppUizoQqWpUwrURhCyXDPidiwGXN4TT7aDhKaW/Yy9/XWmz2hcsTErGYKdASWCufR46Kbfbe8I4cIFAKn1JjofxM5MonrD7EZxUtPJhBM2WXL1cuYGGrgHMVGUYnrQhxaZIjPDntFZnmmXlFcxweKm3MaRdZ5feBZdLy04mJYkBQBCdyHdtngEmZKmRWkmvpkYf2ZHAnThBrlkKQkw08JFKkk50p9bw8TaEnClJCjhFBVmGvnDUtdjPHVSZZKxOwOrPr9PFnbdYXZLOKDu5iwA2aVJBp5guecD2a8FVDHOhA+tYKtEj7RZlhNFJXLUxOSeJJP8A8h5CNi96KM/2mNlqbyDRxm+HzEGC7cLq9k15wTdlxEzzLmUwocbF+f1lAKafQzIvpx5SF4mOGhzZL5ULDMQEqCpSklM3FRGM0Rh5kGoygKzXQrujMOSVBPUuQSPNvfBlismOx25A8Xdy5iesmZ3hHUoCwOfWBeRqajQSxRyYZST6M+qYtR4iS5qeur6xcidgCTnUEdQaPvpC8TSSNm0i6WlNTuR1p/iLVM8lxNvc17LtQWFAEp4gaDVlJA2Aq0SKRuzZF4zfZWzqVaEgKKAl1vnlp5ktGum2JLUJHKMy5Uq12dFJXboEUl65g60+IgOfY0qGHEWocJNCRkS9FGGa7tLcKmPpAcyyTHZSXG6cv3id5IvQ6LdWhBeV2qQe+Q6JiBm1Fp+6oZFxBsi3maCUpYhnCQcLkaAuwOz0iHaKT3dlUriGKYiWH2LlTeQZ+sWXDYymUghVFcSxrWppyy8oNfdoO/Rs5ctRHEg/H3QPNuemIFuRh3jdJKBrq3wMUHH7YQxpUkP0FYbxX7gcmLbDda0rSooBANQVAHqIcTLSlIINAmhpSsRtAwhLqw9WL82pAVomhQKTM8mDGr9YkngySe6O7eximYlQFEkcmPqI6EWFIVUD0/eOhbwfkNQQ1myQxZm13gSbdKTUEh/MwbZrOymoMT16bwSiQQW+Ip5QTVPRL9VrTFguRJIxKIAro5AqQCaO28eLuZKsRlmgBwlSQXLEcQyH61hsZTr+8BnHkmUiWtQUeE0AILa0GmUatLXaM5yemLZFlxFCVqfhAo6mABptnF1suxMlLpdy4J6VA+MC2mSZKscsd2ArgUCSkbCrwbbFqmSMRZQdKkly5c4Tnlm0HkVwtMzxsko54g9stBTJlBIACUDL2lKUpSifcPyiG6kiXKSdZkpGLqtlP6NCa9p/BJAA/wC7oYbeNNNyOcMb9mslDYqEBlBiAlAS1OhhCbjFs9eclKcIfL/6QuErvZwQBRxjLUCU19TlD9EyppWKLiU8hwPFNmKO7ICUj3lUETBXQtpHY1SIvPy8svH4B7eqWmUoKUEpPzOg6xDslaALUUKUEi0S1ynIdIUtLJJ2rrzhJ2umE4A9SCWZmHnn1gGyW4qQliy5fyygssGoqaHf06duWNvtCJdmUglCgy5ZKFDZSSUkeRBgiyWdSyAnMmgEM+1Swu0qnAcM9KJv5lhpg/8AcSuFcolKgRnpFCaaslm3GTXwbXs32dUhSqErUGbYPWuR0YxpZ9yzQyWlYhXCVpxtvo8JrsvNQXPkBWCYZKe7U2ZKAeoLk+kYybdVqTUiY+pCgS431gdt6NWKLipTfZ9B/hSkh1lCE7laWfahd4qm3MhQJTNSvD91zXNgpy/SkfO/4RaVkDDMUTkAHJ6Cpjddl+y9ps1nm96qWiZM/ppVMFCARxMCAa7xzv3DWHHJOhdfF1CfJMvGU1BGzh2cecKezvaE2c/ZrSMUsEpEweOUfZ/ulvmDvRtdhapaLMO8nzZctDOAFJUtR+6hKTUnctHy61TzMWpdeMkl+r/Q5QLq9bNwxlxan0fRJhBUEqTir5Dm8WqsCykgTCkDI0IHqH98DptYVLSZfhIDE7D5xFM9kqCiVF3T+E6dBE+fFOFyxya/C6B8Ty02oZUmvl9glru1SC5/mlWrsofIiFkzPwEGNRRg7gs5atdKdNYrtM+W1WISHU9W9znpEK/qGaPoyRtnvfocOVc8UjM4TiyIjyHVgtcmYpQ7rCRkCKkali2+0dBT8xp1xYiPhNq0ws4gQCXTl0ixM9WVX0rkIhLcAV02jw2lqs/PaPRuz56UaDZEpCgoKKU0JcmulB5OfKI26x4kAZgBw9a6GIICVpqxJ+j6QFJRMRMwlZwDM8+QZm6NDUk4/kTJU9FBuxS0K71fdq0JP8sg9cjFdsmFNmQklKcQUCA7BSVEFQAzDhzzMRvCepM1Sk5EaNlsQ+ekK5UkhONaTgWCXDBwSXYnR9BrDvpuXuMx1H1NdMIttpSZMhi5QkpVQgsF4g//ACIcbQ+7TrSVYklRGNfiS2Yd+nOM/ae6Iwy0EFqs6iep3bTSGl4XnMm2ZKZqGMoEYyjCpQYJSH1YRDki42qPbwyjlcJe6tjG50YZCAaHC/8AyJV84K7wjl5QVed1mUtJSXTMSVIAcEJoATzgLu8Jq5bmYNRdHk5v7sm/kGtNgQousE+nv3hHNuFRmFctgmrj4CNDaJ4B5+UVi0tXICNSdcWZGfCSlHsRWG5vtaMAU0yUSUpZ8SF+JuaVB/zGGNn7KCWcTFRRU0NGzJEKk2ruZoXLWH0ZTu+YIEayzdsrTMQEYA7sZiywAOgFSr828KxynHR6vk4Mc3z5VZgL/UtNqUoEg0KTyagB8oNkdu7QG7xCZhDVOoG+8aG2XaiY4UP3b4QBN7Oys2o30YqSjLfRBDyeC41YqtHbu0knugJOJwyEgUMJ5tnnKl9+okpxhGIknjIxBPpGxFyygHCRsH+qQrsdptFn7xCZaZspanUhaMSSxBBGxoPSMljXtsdj8lS70JBc01RDIJfoBBE+7FSykLbJ6H3RoZfbBBGGdZe7I9uUwfYFCmGWxBjy3mVPRiQVktR5RBPJ3IhsXFaqifK8je2mgqwSwmWhBZm+OkWLlpTkCX90BXFayQUEZBwflB86ckUUpAA3IBf1heRNshqmQ+3DH3bkEpcEeb5hvfFFpmqEtTNLI9p61OZofdWse3rOAQJgWwDBLMXJyb4/5hLa70VMQBoKrS5CnBwjEWy5PUNCnhU2rRfgyThuLqyq7ZikrW6yaly7gvUUUMSesdClUohTk4ic205PHQMsEJOz0YeTKKo3y5Jw5U1zygKdewl0SMoutVtU5r5aQptaaw6lZ5aV9hNn7QqCi6X8mj1d9zFBQBYE7VHSFylOYmS0Oil8AuEQ+7whB7ybxAZJpUvmeUDWOWubMmIQVqQlZUgOcKUzCVGmQYuI9Qp2TzA9YOsUsSrWpCdZSCovmoEh+XTlBye0zoxtSQwNlElDhJFK7loXWO/iZhKpImpIIwqdmI1HWtIpve8VklLsHj24pTuYW4qXYWNvH6l2P/tJJBJUSwB/QbDlETOI3PVooUphSIicaRnEU97ZOeFKrCm97cpCCkUKnEG3payhBUM8g/OMvbJhVmXO8FFe4UIXsY9nrLxYmqMo0WYIbyJzhbc6AEiG6pYo4eAyne7B5aVA5cPN2G1WiKwt+WjZQTKXSkRmKgUYyCdjFNXVioOW0X2hYSh2eKAMbOWGwh/CLQF0QltUAUiKbEipSgJJ1FNM6QSqy0zyGwgK8rWUJpBKCj0LewS5ZxC1IKeKvug+2XTLmJIUgZULZajyfOFVzo7y0OfZBUOsaSOSvsZkXF2jCzrMqUolBokgBxSnI+cAWq1LKycnzY59d40N7jGpz4a8PTnrCOdKAJDRPIuxdFEsKX848iUoUOlflHQNDj//2Q=="/>
          <p:cNvSpPr>
            <a:spLocks noChangeAspect="1" noChangeArrowheads="1"/>
          </p:cNvSpPr>
          <p:nvPr/>
        </p:nvSpPr>
        <p:spPr bwMode="auto">
          <a:xfrm>
            <a:off x="1219200" y="922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9" name="Rectângulo 8"/>
          <p:cNvSpPr/>
          <p:nvPr/>
        </p:nvSpPr>
        <p:spPr>
          <a:xfrm rot="21261131">
            <a:off x="329571" y="1454878"/>
            <a:ext cx="8683481" cy="3477875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>
              <a:defRPr/>
            </a:pPr>
            <a:r>
              <a:rPr lang="pt-PT" sz="44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O “Reino de Deus” é… </a:t>
            </a:r>
            <a:endParaRPr lang="pt-PT" sz="4400" baseline="0" dirty="0" smtClean="0">
              <a:ln w="900" cmpd="sng">
                <a:solidFill>
                  <a:srgbClr val="00FF00"/>
                </a:solidFill>
                <a:prstDash val="solid"/>
              </a:ln>
              <a:solidFill>
                <a:srgbClr val="00FF00"/>
              </a:solidFill>
              <a:effectLst>
                <a:glow rad="114300">
                  <a:srgbClr val="FFCC00">
                    <a:alpha val="60000"/>
                  </a:srgbClr>
                </a:glow>
                <a:innerShdw blurRad="101600" dist="76200" dir="5400000">
                  <a:srgbClr val="6699FF">
                    <a:satMod val="190000"/>
                    <a:tint val="100000"/>
                    <a:alpha val="74000"/>
                  </a:srgbClr>
                </a:innerShdw>
              </a:effectLst>
              <a:latin typeface="Arial" pitchFamily="34" charset="0"/>
            </a:endParaRPr>
          </a:p>
          <a:p>
            <a:pPr>
              <a:defRPr/>
            </a:pPr>
            <a:r>
              <a:rPr lang="pt-PT" sz="44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como </a:t>
            </a:r>
            <a:r>
              <a:rPr lang="pt-PT" sz="44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uma semente, que germina e cresce, sem nós sabermos como… até vir a ser uma árvore imensa para todos</a:t>
            </a:r>
            <a:r>
              <a:rPr lang="pt-PT" sz="44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!</a:t>
            </a:r>
            <a:endParaRPr lang="pt-PT" sz="4400" baseline="0" dirty="0">
              <a:ln w="900" cmpd="sng">
                <a:solidFill>
                  <a:srgbClr val="00FF00"/>
                </a:solidFill>
                <a:prstDash val="solid"/>
              </a:ln>
              <a:solidFill>
                <a:srgbClr val="00FF00"/>
              </a:solidFill>
              <a:effectLst>
                <a:glow rad="114300">
                  <a:srgbClr val="FFCC00">
                    <a:alpha val="60000"/>
                  </a:srgbClr>
                </a:glow>
                <a:innerShdw blurRad="101600" dist="76200" dir="5400000">
                  <a:srgbClr val="6699FF">
                    <a:satMod val="190000"/>
                    <a:tint val="100000"/>
                    <a:alpha val="74000"/>
                  </a:srgbClr>
                </a:innerShdw>
              </a:effectLst>
              <a:latin typeface="Arial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4" name="Picture 19" descr="https://encrypted-tbn0.google.com/images?q=tbn:ANd9GcTEC4na1QjYDuDjhnJoNGSGTbiU3oibgElPhH_0EKuKfjV6YzffxQ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9338" y="1412875"/>
            <a:ext cx="3162300" cy="43703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ângulo 3"/>
          <p:cNvSpPr/>
          <p:nvPr/>
        </p:nvSpPr>
        <p:spPr>
          <a:xfrm>
            <a:off x="971550" y="1662113"/>
            <a:ext cx="7345363" cy="4646612"/>
          </a:xfrm>
          <a:prstGeom prst="rect">
            <a:avLst/>
          </a:prstGeom>
        </p:spPr>
        <p:txBody>
          <a:bodyPr>
            <a:spAutoFit/>
          </a:bodyPr>
          <a:lstStyle/>
          <a:p>
            <a:pPr marL="1066800" lvl="1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VAMOS SEMEAR A BOA SEMENTE,</a:t>
            </a:r>
          </a:p>
          <a:p>
            <a:pPr marL="1066800" lvl="1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VAMOS TRABALHAR </a:t>
            </a:r>
          </a:p>
          <a:p>
            <a:pPr marL="1066800" lvl="1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LEVANDO A PAZ A TODA A GENTE!</a:t>
            </a:r>
          </a:p>
          <a:p>
            <a:pPr marL="1524000" lvl="2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VAMOS CONSTRUIR ESTE MUNDO NOVO,</a:t>
            </a:r>
          </a:p>
          <a:p>
            <a:pPr marL="1524000" lvl="2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VAMOS TRABALHAR </a:t>
            </a:r>
          </a:p>
          <a:p>
            <a:pPr marL="1524000" lvl="2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LEVANDO A PAZ AO NOSSO POVO!</a:t>
            </a:r>
          </a:p>
          <a:p>
            <a:pPr marL="609600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sz="2400" i="1" kern="0" baseline="0" dirty="0">
              <a:solidFill>
                <a:srgbClr val="F8F8F8"/>
              </a:solidFill>
              <a:effectLst>
                <a:glow rad="1270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609600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1. Saiu o semeador, </a:t>
            </a:r>
          </a:p>
          <a:p>
            <a:pPr marL="609600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‘spalhando a semente:</a:t>
            </a:r>
          </a:p>
          <a:p>
            <a:pPr marL="609600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quem tiver bom coração </a:t>
            </a:r>
          </a:p>
          <a:p>
            <a:pPr marL="609600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e receber a Palavra</a:t>
            </a:r>
          </a:p>
          <a:p>
            <a:pPr marL="609600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vai dar fruto maduro.</a:t>
            </a:r>
          </a:p>
          <a:p>
            <a:pPr marL="609600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O Senhor é o semeador.</a:t>
            </a:r>
          </a:p>
        </p:txBody>
      </p:sp>
      <p:sp>
        <p:nvSpPr>
          <p:cNvPr id="17412" name="Line 4"/>
          <p:cNvSpPr>
            <a:spLocks noChangeShapeType="1"/>
          </p:cNvSpPr>
          <p:nvPr/>
        </p:nvSpPr>
        <p:spPr bwMode="auto">
          <a:xfrm flipV="1">
            <a:off x="684213" y="836613"/>
            <a:ext cx="2304000" cy="1152525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B0F0"/>
                </a:solidFill>
              </a:ln>
              <a:cs typeface="+mn-cs"/>
            </a:endParaRPr>
          </a:p>
        </p:txBody>
      </p:sp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7936766" y="6055203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WordArt 3"/>
          <p:cNvSpPr>
            <a:spLocks noChangeArrowheads="1" noChangeShapeType="1" noTextEdit="1"/>
          </p:cNvSpPr>
          <p:nvPr/>
        </p:nvSpPr>
        <p:spPr bwMode="auto">
          <a:xfrm rot="20017563">
            <a:off x="429599" y="902384"/>
            <a:ext cx="2557741" cy="47084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Entrada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2700338" y="4762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33795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3796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3797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671513"/>
            <a:ext cx="8064500" cy="55705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( … )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                 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Saudação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A graça  …  estejam convosco.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Bendito seja Deus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que nos reuniu no amor de Cristo!</a:t>
            </a:r>
            <a:r>
              <a:rPr kumimoji="0" lang="pt-PT" sz="10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	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</a:t>
            </a:r>
          </a:p>
          <a:p>
            <a:pPr algn="r">
              <a:defRPr/>
            </a:pPr>
            <a:r>
              <a:rPr kumimoji="0" lang="pt-PT" sz="2000" b="0" i="1" kern="0" cap="small" spc="100" baseline="0" dirty="0">
                <a:solidFill>
                  <a:srgbClr val="FF9933"/>
                </a:solidFill>
                <a:latin typeface="Arial" charset="0"/>
                <a:cs typeface="+mn-cs"/>
              </a:rPr>
              <a:t>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Ato Penitencial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 </a:t>
            </a:r>
            <a:endParaRPr kumimoji="0" lang="pt-PT" sz="2400" kern="0" spc="100" baseline="0" dirty="0">
              <a:solidFill>
                <a:srgbClr val="FFCC66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(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…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) Confessemos os nossos pecados: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(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S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e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P)-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Confesso a Deus todo-poderoso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e a vós, irmãos, que pequei muitas vezes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por pensamentos e palavras,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atos e omissões,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por minha culpa, minha tão grande culpa.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E peço à Virgem Maria, aos Anjos e Santos,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e a vós, irmãos, que rogueis por mim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a Deus, nosso Senhor.</a:t>
            </a:r>
          </a:p>
          <a:p>
            <a:pPr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		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( … )</a:t>
            </a:r>
            <a:endParaRPr kumimoji="0" lang="pt-PT" sz="2400" kern="0" spc="100" baseline="0" dirty="0">
              <a:solidFill>
                <a:srgbClr val="FFFF66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08725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9750" y="1268413"/>
            <a:ext cx="8281988" cy="4895850"/>
          </a:xfrm>
        </p:spPr>
        <p:txBody>
          <a:bodyPr/>
          <a:lstStyle/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Glória a Deus nas alturas,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e paz na terra aos homens por Ele amados</a:t>
            </a:r>
            <a:r>
              <a:rPr lang="pt-PT" sz="2200" smtClean="0">
                <a:latin typeface="Arial" charset="0"/>
              </a:rPr>
              <a:t>.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Deus, Rei dos Céus,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Deus Pai todo-poderoso.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louvamos, nós Vos bendizemos,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adoramos, nós Vos glorificamos,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damos graças por vossa imensa glória.</a:t>
            </a:r>
            <a:r>
              <a:rPr lang="pt-PT" sz="2200" smtClean="0">
                <a:latin typeface="Arial" charset="0"/>
              </a:rPr>
              <a:t>          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Jesus Cristo, Filho Unigénito,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Deus, Cordeiro de Deus, Filho de Deus Pai: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tirais o pecado do mundo, tende piedade de nós.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tirais o pecado do mundo, acolhei a nossa súplica.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estais à direita do Pai, tende piedade de nós. </a:t>
            </a:r>
            <a:endParaRPr lang="pt-PT" sz="2200" smtClean="0">
              <a:latin typeface="Arial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Só Vós sois o Santo, só Vós, o Senhor,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só Vós, o Altíssimo, Jesus Cristo,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com o Espírito Santo, na glória de Deus Pai.</a:t>
            </a:r>
            <a:r>
              <a:rPr lang="pt-PT" sz="2200" b="1" i="1" smtClean="0">
                <a:latin typeface="Arial" charset="0"/>
              </a:rPr>
              <a:t>   Ámen.</a:t>
            </a:r>
            <a:r>
              <a:rPr lang="pt-PT" sz="1800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18435" name="WordArt 3"/>
          <p:cNvSpPr>
            <a:spLocks noChangeArrowheads="1" noChangeShapeType="1" noTextEdit="1"/>
          </p:cNvSpPr>
          <p:nvPr/>
        </p:nvSpPr>
        <p:spPr bwMode="auto">
          <a:xfrm>
            <a:off x="1331913" y="620713"/>
            <a:ext cx="3743325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kern="10" baseline="0" dirty="0">
                <a:ln w="11430"/>
                <a:solidFill>
                  <a:schemeClr val="tx2">
                    <a:lumMod val="8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Glória</a:t>
            </a:r>
          </a:p>
        </p:txBody>
      </p:sp>
      <p:sp>
        <p:nvSpPr>
          <p:cNvPr id="61444" name="Line 4"/>
          <p:cNvSpPr>
            <a:spLocks noChangeShapeType="1"/>
          </p:cNvSpPr>
          <p:nvPr/>
        </p:nvSpPr>
        <p:spPr bwMode="auto">
          <a:xfrm>
            <a:off x="1331913" y="1052513"/>
            <a:ext cx="3743325" cy="0"/>
          </a:xfrm>
          <a:prstGeom prst="line">
            <a:avLst/>
          </a:prstGeom>
          <a:noFill/>
          <a:ln w="31750">
            <a:solidFill>
              <a:srgbClr val="FF66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WordArt 21"/>
          <p:cNvSpPr>
            <a:spLocks noChangeArrowheads="1" noChangeShapeType="1" noTextEdit="1"/>
          </p:cNvSpPr>
          <p:nvPr/>
        </p:nvSpPr>
        <p:spPr bwMode="auto">
          <a:xfrm>
            <a:off x="571472" y="476672"/>
            <a:ext cx="842968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99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Arial" panose="020B0604020202020204" pitchFamily="34" charset="0"/>
              </a:rPr>
              <a:t>Liturgia da 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99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Arial" panose="020B0604020202020204" pitchFamily="34" charset="0"/>
              </a:rPr>
              <a:t>PALAVRA</a:t>
            </a:r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1412776"/>
            <a:ext cx="1908175" cy="3455987"/>
          </a:xfrm>
          <a:prstGeom prst="rect">
            <a:avLst/>
          </a:prstGeom>
          <a:noFill/>
          <a:ln>
            <a:noFill/>
          </a:ln>
          <a:effectLst>
            <a:glow rad="304800">
              <a:schemeClr val="tx2">
                <a:alpha val="6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916832"/>
            <a:ext cx="4029075" cy="3279775"/>
          </a:xfrm>
          <a:prstGeom prst="rect">
            <a:avLst/>
          </a:prstGeom>
          <a:noFill/>
          <a:ln>
            <a:noFill/>
          </a:ln>
          <a:effectLst>
            <a:glow rad="5334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3895052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WordArt 3"/>
          <p:cNvSpPr>
            <a:spLocks noChangeArrowheads="1" noChangeShapeType="1" noTextEdit="1"/>
          </p:cNvSpPr>
          <p:nvPr/>
        </p:nvSpPr>
        <p:spPr bwMode="auto">
          <a:xfrm>
            <a:off x="1979712" y="5750177"/>
            <a:ext cx="6477347" cy="47111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>
              <a:spcAft>
                <a:spcPts val="0"/>
              </a:spcAft>
              <a:defRPr/>
            </a:pPr>
            <a:r>
              <a:rPr lang="pt-PT" sz="3600" cap="all" baseline="0" dirty="0">
                <a:solidFill>
                  <a:srgbClr val="F8F8F8"/>
                </a:solidFill>
                <a:latin typeface="Britannic Bold" pitchFamily="34" charset="0"/>
                <a:ea typeface="Times New Roman"/>
              </a:rPr>
              <a:t>É bom louvar-Vos, Senhor!</a:t>
            </a:r>
          </a:p>
        </p:txBody>
      </p:sp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428625" y="738188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34389" y="40492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4" name="Rectângulo 3"/>
          <p:cNvSpPr/>
          <p:nvPr/>
        </p:nvSpPr>
        <p:spPr>
          <a:xfrm>
            <a:off x="921566" y="1271421"/>
            <a:ext cx="7416800" cy="440213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“Eis o que diz o Senhor Deus: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«Do cimo do cedro frondoso, dos seus ramos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mais altos, Eu próprio arrancarei um ramo novo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 vou plantá-lo num monte muito alto.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Na excelsa montanha de Israel o plantarei,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 ele lançará ramos e dará frutos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 tornar-se-á um cedro majestoso.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Nele farão ninho todas as aves, toda a espécie de pássaros habitará à sombra dos seus ramos.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 todas as árvores do campo hão de saber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que Eu sou o Senhor; humilho a árvore elevada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 elevo a árvore modesta, faço secar a árvore verde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 reverdeço a árvore seca.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Eu, o Senhor, digo e faço»”.                              (Ez 17)</a:t>
            </a:r>
          </a:p>
        </p:txBody>
      </p:sp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6404" y="260649"/>
            <a:ext cx="840012" cy="576063"/>
          </a:xfrm>
          <a:prstGeom prst="rect">
            <a:avLst/>
          </a:prstGeom>
          <a:noFill/>
          <a:ln>
            <a:noFill/>
          </a:ln>
          <a:effectLst>
            <a:glow rad="2540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WordArt 3"/>
          <p:cNvSpPr>
            <a:spLocks noChangeArrowheads="1" noChangeShapeType="1"/>
          </p:cNvSpPr>
          <p:nvPr/>
        </p:nvSpPr>
        <p:spPr bwMode="auto">
          <a:xfrm>
            <a:off x="1835696" y="914409"/>
            <a:ext cx="3098950" cy="27931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1ª LEITURA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sp>
        <p:nvSpPr>
          <p:cNvPr id="12" name="WordArt 3"/>
          <p:cNvSpPr>
            <a:spLocks noChangeArrowheads="1" noChangeShapeType="1"/>
          </p:cNvSpPr>
          <p:nvPr/>
        </p:nvSpPr>
        <p:spPr bwMode="auto">
          <a:xfrm rot="20479669">
            <a:off x="409824" y="5917232"/>
            <a:ext cx="1403066" cy="3199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8982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Salmo R: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479425" y="765175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28596" y="428604"/>
            <a:ext cx="8328025" cy="26409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64519" name="Seta para baixo 10"/>
          <p:cNvSpPr>
            <a:spLocks noChangeArrowheads="1"/>
          </p:cNvSpPr>
          <p:nvPr/>
        </p:nvSpPr>
        <p:spPr bwMode="auto">
          <a:xfrm rot="-1879668">
            <a:off x="7008813" y="6092825"/>
            <a:ext cx="230187" cy="298450"/>
          </a:xfrm>
          <a:prstGeom prst="downArrow">
            <a:avLst>
              <a:gd name="adj1" fmla="val 50000"/>
              <a:gd name="adj2" fmla="val 49905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es-ES" baseline="0"/>
          </a:p>
        </p:txBody>
      </p:sp>
      <p:sp>
        <p:nvSpPr>
          <p:cNvPr id="2" name="Rectângulo 1"/>
          <p:cNvSpPr/>
          <p:nvPr/>
        </p:nvSpPr>
        <p:spPr>
          <a:xfrm>
            <a:off x="900113" y="1250950"/>
            <a:ext cx="7043737" cy="47085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pt-PT" sz="2000" spc="100" baseline="0" dirty="0">
                <a:latin typeface="Arial" charset="0"/>
              </a:rPr>
              <a:t>“Irmãos:</a:t>
            </a:r>
          </a:p>
          <a:p>
            <a:pPr>
              <a:defRPr/>
            </a:pPr>
            <a:r>
              <a:rPr lang="pt-PT" sz="2000" spc="100" baseline="0" dirty="0">
                <a:latin typeface="Arial" charset="0"/>
              </a:rPr>
              <a:t>Nós estamos sempre cheios de confiança,</a:t>
            </a:r>
          </a:p>
          <a:p>
            <a:pPr>
              <a:defRPr/>
            </a:pPr>
            <a:r>
              <a:rPr lang="pt-PT" sz="2000" spc="100" baseline="0" dirty="0">
                <a:latin typeface="Arial" charset="0"/>
              </a:rPr>
              <a:t>sabendo que, enquanto habitarmos neste corpo,</a:t>
            </a:r>
          </a:p>
          <a:p>
            <a:pPr>
              <a:defRPr/>
            </a:pPr>
            <a:r>
              <a:rPr lang="pt-PT" sz="2000" spc="100" baseline="0" dirty="0">
                <a:latin typeface="Arial" charset="0"/>
              </a:rPr>
              <a:t>vivemos como exilados, longe do Senhor,</a:t>
            </a:r>
          </a:p>
          <a:p>
            <a:pPr>
              <a:defRPr/>
            </a:pPr>
            <a:r>
              <a:rPr lang="pt-PT" sz="2000" spc="100" baseline="0" dirty="0">
                <a:latin typeface="Arial" charset="0"/>
              </a:rPr>
              <a:t>pois caminhamos à luz da fé e não </a:t>
            </a:r>
          </a:p>
          <a:p>
            <a:pPr>
              <a:defRPr/>
            </a:pPr>
            <a:r>
              <a:rPr lang="pt-PT" sz="2000" spc="100" baseline="0" dirty="0">
                <a:latin typeface="Arial" charset="0"/>
              </a:rPr>
              <a:t>da visão clara. E com esta confiança, </a:t>
            </a:r>
          </a:p>
          <a:p>
            <a:pPr>
              <a:defRPr/>
            </a:pPr>
            <a:r>
              <a:rPr lang="pt-PT" sz="2000" spc="100" baseline="0" dirty="0">
                <a:latin typeface="Arial" charset="0"/>
              </a:rPr>
              <a:t>preferimos exilar-nos do corpo,</a:t>
            </a:r>
          </a:p>
          <a:p>
            <a:pPr>
              <a:defRPr/>
            </a:pPr>
            <a:r>
              <a:rPr lang="pt-PT" sz="2000" spc="100" baseline="0" dirty="0">
                <a:latin typeface="Arial" charset="0"/>
              </a:rPr>
              <a:t>para irmos habitar junto do Senhor.</a:t>
            </a:r>
          </a:p>
          <a:p>
            <a:pPr>
              <a:defRPr/>
            </a:pPr>
            <a:r>
              <a:rPr lang="pt-PT" sz="2000" spc="100" baseline="0" dirty="0">
                <a:latin typeface="Arial" charset="0"/>
              </a:rPr>
              <a:t>Por isso nos empenhamos em ser-Lhe agradáveis, </a:t>
            </a:r>
          </a:p>
          <a:p>
            <a:pPr>
              <a:defRPr/>
            </a:pPr>
            <a:r>
              <a:rPr lang="pt-PT" sz="2000" spc="100" baseline="0" dirty="0">
                <a:latin typeface="Arial" charset="0"/>
              </a:rPr>
              <a:t>quer continuemos a habitar </a:t>
            </a:r>
          </a:p>
          <a:p>
            <a:pPr>
              <a:defRPr/>
            </a:pPr>
            <a:r>
              <a:rPr lang="pt-PT" sz="2000" spc="100" baseline="0" dirty="0">
                <a:latin typeface="Arial" charset="0"/>
              </a:rPr>
              <a:t>no corpo, quer tenhamos de sair dele.</a:t>
            </a:r>
          </a:p>
          <a:p>
            <a:pPr>
              <a:defRPr/>
            </a:pPr>
            <a:r>
              <a:rPr lang="pt-PT" sz="2000" spc="100" baseline="0" dirty="0">
                <a:latin typeface="Arial" charset="0"/>
              </a:rPr>
              <a:t>Todos nós devemos comparecer perante </a:t>
            </a:r>
          </a:p>
          <a:p>
            <a:pPr>
              <a:defRPr/>
            </a:pPr>
            <a:r>
              <a:rPr lang="pt-PT" sz="2000" spc="100" baseline="0" dirty="0">
                <a:latin typeface="Arial" charset="0"/>
              </a:rPr>
              <a:t>o tribunal de Cristo, para que receba cada qual </a:t>
            </a:r>
          </a:p>
          <a:p>
            <a:pPr>
              <a:defRPr/>
            </a:pPr>
            <a:r>
              <a:rPr lang="pt-PT" sz="2000" spc="100" baseline="0" dirty="0">
                <a:latin typeface="Arial" charset="0"/>
              </a:rPr>
              <a:t>o que tiver merecido, enquanto esteve no corpo,</a:t>
            </a:r>
          </a:p>
          <a:p>
            <a:pPr>
              <a:defRPr/>
            </a:pPr>
            <a:r>
              <a:rPr lang="pt-PT" sz="2000" spc="100" baseline="0" dirty="0">
                <a:latin typeface="Arial" charset="0"/>
              </a:rPr>
              <a:t>quer o bem, quer o mal”.                            (2 Cor 5)</a:t>
            </a:r>
          </a:p>
        </p:txBody>
      </p:sp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>
            <a:off x="1835696" y="943310"/>
            <a:ext cx="3240000" cy="252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2ª LEITURA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sp>
        <p:nvSpPr>
          <p:cNvPr id="12" name="WordArt 3"/>
          <p:cNvSpPr>
            <a:spLocks noChangeArrowheads="1" noChangeShapeType="1"/>
          </p:cNvSpPr>
          <p:nvPr/>
        </p:nvSpPr>
        <p:spPr bwMode="auto">
          <a:xfrm>
            <a:off x="3707904" y="6030227"/>
            <a:ext cx="3203278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ALELUIA!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1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6404" y="260649"/>
            <a:ext cx="840012" cy="576063"/>
          </a:xfrm>
          <a:prstGeom prst="rect">
            <a:avLst/>
          </a:prstGeom>
          <a:noFill/>
          <a:ln>
            <a:noFill/>
          </a:ln>
          <a:effectLst>
            <a:glow rad="2540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5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7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9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1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Selling a Product or Service</Template>
  <TotalTime>18155</TotalTime>
  <Words>1837</Words>
  <Application>Microsoft Office PowerPoint</Application>
  <PresentationFormat>Apresentação no Ecrã (4:3)</PresentationFormat>
  <Paragraphs>333</Paragraphs>
  <Slides>28</Slides>
  <Notes>8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7</vt:i4>
      </vt:variant>
      <vt:variant>
        <vt:lpstr>Tema</vt:lpstr>
      </vt:variant>
      <vt:variant>
        <vt:i4>7</vt:i4>
      </vt:variant>
      <vt:variant>
        <vt:lpstr>Títulos dos diapositivos</vt:lpstr>
      </vt:variant>
      <vt:variant>
        <vt:i4>28</vt:i4>
      </vt:variant>
    </vt:vector>
  </HeadingPairs>
  <TitlesOfParts>
    <vt:vector size="42" baseType="lpstr">
      <vt:lpstr>Arial</vt:lpstr>
      <vt:lpstr>Arial Black</vt:lpstr>
      <vt:lpstr>Britannic Bold</vt:lpstr>
      <vt:lpstr>Calibri</vt:lpstr>
      <vt:lpstr>Tahoma</vt:lpstr>
      <vt:lpstr>Times New Roman</vt:lpstr>
      <vt:lpstr>Wingdings</vt:lpstr>
      <vt:lpstr>1_Modelo de apresentação predefinido</vt:lpstr>
      <vt:lpstr>2_Modelo de apresentação predefinido</vt:lpstr>
      <vt:lpstr>3_Modelo de apresentação predefinido</vt:lpstr>
      <vt:lpstr>5_Modelo de apresentação predefinido</vt:lpstr>
      <vt:lpstr>7_Modelo de apresentação predefinido</vt:lpstr>
      <vt:lpstr>9_Modelo de apresentação predefinido</vt:lpstr>
      <vt:lpstr>11_Modelo de apresentação predefinido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                                                                       [ Após a Consagração / À escolha ]  (1ª)  S -  Mistério da fé!       P -  Anunciamos, Senhor, a Vossa morte,           proclamamos a Vossa Ressurreição.          Vinde, Senhor Jesus!    (2ª)  S -  Mistério admirável da nossa fé!        P -  Quando comemos deste pão            e bebemos deste cálice,             anunciamos, Senhor, a Vossa morte,            esperando a Vossa vinda gloriosa.     (3ª)  S -  Mistério da fé para a salvação do mundo!         P -  Glória a Vós que morrestes na cruz              e agora viveis para sempre.             Salvador do mundo, salvai-nos!             Vinde, Senhor Jesus!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>La Salle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La Salle</dc:creator>
  <cp:lastModifiedBy>Luis López</cp:lastModifiedBy>
  <cp:revision>1352</cp:revision>
  <dcterms:created xsi:type="dcterms:W3CDTF">2006-05-02T09:35:59Z</dcterms:created>
  <dcterms:modified xsi:type="dcterms:W3CDTF">2014-11-11T13:28:09Z</dcterms:modified>
</cp:coreProperties>
</file>