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1160" r:id="rId5"/>
    <p:sldMasterId id="2147491173" r:id="rId6"/>
    <p:sldMasterId id="2147491186" r:id="rId7"/>
  </p:sldMasterIdLst>
  <p:notesMasterIdLst>
    <p:notesMasterId r:id="rId38"/>
  </p:notesMasterIdLst>
  <p:sldIdLst>
    <p:sldId id="372" r:id="rId8"/>
    <p:sldId id="281" r:id="rId9"/>
    <p:sldId id="371" r:id="rId10"/>
    <p:sldId id="353" r:id="rId11"/>
    <p:sldId id="382" r:id="rId12"/>
    <p:sldId id="308" r:id="rId13"/>
    <p:sldId id="397" r:id="rId14"/>
    <p:sldId id="387" r:id="rId15"/>
    <p:sldId id="363" r:id="rId16"/>
    <p:sldId id="374" r:id="rId17"/>
    <p:sldId id="377" r:id="rId18"/>
    <p:sldId id="379" r:id="rId19"/>
    <p:sldId id="390" r:id="rId20"/>
    <p:sldId id="307" r:id="rId21"/>
    <p:sldId id="335" r:id="rId22"/>
    <p:sldId id="398" r:id="rId23"/>
    <p:sldId id="342" r:id="rId24"/>
    <p:sldId id="383" r:id="rId25"/>
    <p:sldId id="384" r:id="rId26"/>
    <p:sldId id="393" r:id="rId27"/>
    <p:sldId id="394" r:id="rId28"/>
    <p:sldId id="395" r:id="rId29"/>
    <p:sldId id="385" r:id="rId30"/>
    <p:sldId id="396" r:id="rId31"/>
    <p:sldId id="345" r:id="rId32"/>
    <p:sldId id="388" r:id="rId33"/>
    <p:sldId id="378" r:id="rId34"/>
    <p:sldId id="391" r:id="rId35"/>
    <p:sldId id="296" r:id="rId36"/>
    <p:sldId id="392" r:id="rId3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5552B20-3E47-488B-BC0C-6F28EF801810}" type="datetimeFigureOut">
              <a:rPr lang="pt-PT"/>
              <a:pPr>
                <a:defRPr/>
              </a:pPr>
              <a:t>08/01/2015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96B4A3-1E7F-4FA6-92DE-3A08AA68896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878968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F51775B-7359-4E3A-9067-EC6A3D96B80E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269100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B3B0A7-7F8E-4C4A-BE97-8832776CEF6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773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0B4842A-B7F8-47A7-BB9E-1A958E292BA8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885401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D2F937E-81DC-458C-B5E7-F22AACEFA39E}" type="slidenum">
              <a:rPr lang="pt-PT" altLang="pt-PT" sz="1200"/>
              <a:pPr eaLnBrk="1" hangingPunct="1"/>
              <a:t>17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681167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AFEEDEA-717F-471E-A5EE-5A1D73E597A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989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4C1C191-F1F8-493B-977F-362BDEE28C2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365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2226A5B-A17C-400B-9DDA-06104B8D3B9F}" type="slidenum">
              <a:rPr lang="pt-PT" altLang="pt-PT" sz="1200"/>
              <a:pPr eaLnBrk="1" hangingPunct="1"/>
              <a:t>29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545146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B3B0A7-7F8E-4C4A-BE97-8832776CEF6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30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966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A5472-1B6D-4E33-A780-38FE1FF6F93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255111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888F43-7B8A-4A9F-A078-810DDF583EE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6543980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1136B-2741-4AA3-ADCD-3741AF734F6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540932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18CC91-5BE1-4491-B267-95BE176DB44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0880743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8D2D2-A755-4C0B-9DEC-7D320112329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24776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DC315-3E0D-406B-B3B0-316E2E002A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0476819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6F2B4-CAC0-449D-BD34-2598A1FD341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3721581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5D96A-3C53-4AEF-8CDD-12401DBBDC9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8809237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69E45-2D99-4280-ABAD-20A7D040BE8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5358766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A7687-2134-4EBF-ABB4-A77EDEC5FD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5276209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60174-F1C5-4D75-9716-B34CAAC5454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089236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D90CC0-9EF2-4BEA-A299-9E6F50EA44E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9648256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CEB13-DFEC-46B4-A9CD-9F6A75BA5F6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7939710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A3312-18AE-43D7-84C1-D3BDAA72C4A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449559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730A4-5CE9-4315-99F8-6DC8F6C5D3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5906587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9F7C3-8BF3-4F28-B770-8CA4896E24E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510606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8C171-84E8-4E04-99AD-2131799FC48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462357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F89C8-C289-4023-96B8-973964F432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381472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E7B05-16C1-44AF-BD06-26FCDBF69EF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1885918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E72CB-152A-4372-B54C-4F9F45F5081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2452982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E270-F889-403D-B597-BD267231459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8122850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5085D-DD66-4D8C-9E90-52FECEBA6F3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795849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0694AC-FFF7-4A04-AF46-1F643C702C7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4527933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977D0-0FCC-461C-9B83-D7F11A47B87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9715471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70159-7DE5-4314-B412-6E48AE0F6AF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3110411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32FF3-D810-4D26-8873-A8FCD6EEC25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7005034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26373-8B82-4AE6-9790-4C5A03948E8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0222403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49ECF-AB41-49E2-8380-865D0926FC1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5031993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0367E-8E64-4A88-B8EE-A7B4197CDC4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3663072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BB512-371F-49E2-8B31-70D76C6014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8311592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C580-3CAE-4CC1-BED4-71AC80F197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124506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2AE76-79F3-4B82-8627-D2C16E66FAD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4253428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E6443-DAEF-4C26-8875-52C26DBF49F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5440644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BF8F3C-535F-4591-88F9-9AE81AC4DF6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6582911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C911E-ADA0-4605-B4C9-F020F5B20A9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402253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B9215-B372-470E-A946-E61F439F4A9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899091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67662-0147-4319-A18C-A3B6A7ED63E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33113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3C217-86DD-47CE-9B58-9C1764A8B7C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3105813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2E7E5-D609-452F-BA43-7B4D7EE39ED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1321317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D385E-2BF2-443B-82C8-2280F1E0D81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8708048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95921-1A4D-455C-8F2B-4DB180A55C3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1079396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CA1C5-FB89-46B9-8284-80E2A5492E0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8832909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FD0DB-7117-4180-8AAB-ADC192C391F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2393698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407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0CDCE6-39ED-49C6-B195-FB2B21CE5BC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8245106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0456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6600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8289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4252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63497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09528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60492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2272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76406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50656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BE28DB-6432-49BA-BF40-B35609C2368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4068552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94452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446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40830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2663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28029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49334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82981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5577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3725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03691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322C99-29EE-472C-B118-59F076C4237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97218332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55209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87668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8558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90782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63553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8901594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563348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835080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413740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406012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EF9BC-6622-4B0C-9589-28E51F7EDF2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392566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636110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499612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984513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345923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593603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323782-D234-4101-8F6A-7A7041E7F1C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311915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2176B3FE-582A-4BDF-AE87-C48A76AA2F9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10" r:id="rId1"/>
    <p:sldLayoutId id="2147491088" r:id="rId2"/>
    <p:sldLayoutId id="2147491089" r:id="rId3"/>
    <p:sldLayoutId id="2147491090" r:id="rId4"/>
    <p:sldLayoutId id="2147491091" r:id="rId5"/>
    <p:sldLayoutId id="2147491092" r:id="rId6"/>
    <p:sldLayoutId id="2147491093" r:id="rId7"/>
    <p:sldLayoutId id="2147491094" r:id="rId8"/>
    <p:sldLayoutId id="2147491095" r:id="rId9"/>
    <p:sldLayoutId id="2147491096" r:id="rId10"/>
    <p:sldLayoutId id="2147491097" r:id="rId11"/>
    <p:sldLayoutId id="21474910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0C421AEB-E03C-4D1D-86F2-561365EE951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23" r:id="rId1"/>
    <p:sldLayoutId id="2147491124" r:id="rId2"/>
    <p:sldLayoutId id="2147491125" r:id="rId3"/>
    <p:sldLayoutId id="2147491126" r:id="rId4"/>
    <p:sldLayoutId id="2147491127" r:id="rId5"/>
    <p:sldLayoutId id="2147491128" r:id="rId6"/>
    <p:sldLayoutId id="2147491129" r:id="rId7"/>
    <p:sldLayoutId id="2147491130" r:id="rId8"/>
    <p:sldLayoutId id="2147491131" r:id="rId9"/>
    <p:sldLayoutId id="2147491132" r:id="rId10"/>
    <p:sldLayoutId id="2147491133" r:id="rId11"/>
    <p:sldLayoutId id="21474911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B4DB96C5-EAF1-491E-BE2E-6C3ED45CFFEB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35" r:id="rId1"/>
    <p:sldLayoutId id="2147491136" r:id="rId2"/>
    <p:sldLayoutId id="2147491137" r:id="rId3"/>
    <p:sldLayoutId id="2147491138" r:id="rId4"/>
    <p:sldLayoutId id="2147491139" r:id="rId5"/>
    <p:sldLayoutId id="2147491140" r:id="rId6"/>
    <p:sldLayoutId id="2147491141" r:id="rId7"/>
    <p:sldLayoutId id="2147491142" r:id="rId8"/>
    <p:sldLayoutId id="2147491143" r:id="rId9"/>
    <p:sldLayoutId id="2147491144" r:id="rId10"/>
    <p:sldLayoutId id="2147491145" r:id="rId11"/>
    <p:sldLayoutId id="21474911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A149E12F-A9E6-483D-A5B8-D466AD59807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47" r:id="rId1"/>
    <p:sldLayoutId id="2147491148" r:id="rId2"/>
    <p:sldLayoutId id="2147491149" r:id="rId3"/>
    <p:sldLayoutId id="2147491150" r:id="rId4"/>
    <p:sldLayoutId id="2147491151" r:id="rId5"/>
    <p:sldLayoutId id="2147491152" r:id="rId6"/>
    <p:sldLayoutId id="2147491153" r:id="rId7"/>
    <p:sldLayoutId id="2147491154" r:id="rId8"/>
    <p:sldLayoutId id="2147491155" r:id="rId9"/>
    <p:sldLayoutId id="2147491156" r:id="rId10"/>
    <p:sldLayoutId id="2147491157" r:id="rId11"/>
    <p:sldLayoutId id="21474911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648401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161" r:id="rId1"/>
    <p:sldLayoutId id="2147491162" r:id="rId2"/>
    <p:sldLayoutId id="2147491163" r:id="rId3"/>
    <p:sldLayoutId id="2147491164" r:id="rId4"/>
    <p:sldLayoutId id="2147491165" r:id="rId5"/>
    <p:sldLayoutId id="2147491166" r:id="rId6"/>
    <p:sldLayoutId id="2147491167" r:id="rId7"/>
    <p:sldLayoutId id="2147491168" r:id="rId8"/>
    <p:sldLayoutId id="2147491169" r:id="rId9"/>
    <p:sldLayoutId id="2147491170" r:id="rId10"/>
    <p:sldLayoutId id="2147491171" r:id="rId11"/>
    <p:sldLayoutId id="21474911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69226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174" r:id="rId1"/>
    <p:sldLayoutId id="2147491175" r:id="rId2"/>
    <p:sldLayoutId id="2147491176" r:id="rId3"/>
    <p:sldLayoutId id="2147491177" r:id="rId4"/>
    <p:sldLayoutId id="2147491178" r:id="rId5"/>
    <p:sldLayoutId id="2147491179" r:id="rId6"/>
    <p:sldLayoutId id="2147491180" r:id="rId7"/>
    <p:sldLayoutId id="2147491181" r:id="rId8"/>
    <p:sldLayoutId id="2147491182" r:id="rId9"/>
    <p:sldLayoutId id="2147491183" r:id="rId10"/>
    <p:sldLayoutId id="2147491184" r:id="rId11"/>
    <p:sldLayoutId id="21474911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851874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187" r:id="rId1"/>
    <p:sldLayoutId id="2147491188" r:id="rId2"/>
    <p:sldLayoutId id="2147491189" r:id="rId3"/>
    <p:sldLayoutId id="2147491190" r:id="rId4"/>
    <p:sldLayoutId id="2147491191" r:id="rId5"/>
    <p:sldLayoutId id="2147491192" r:id="rId6"/>
    <p:sldLayoutId id="2147491193" r:id="rId7"/>
    <p:sldLayoutId id="2147491194" r:id="rId8"/>
    <p:sldLayoutId id="2147491195" r:id="rId9"/>
    <p:sldLayoutId id="2147491196" r:id="rId10"/>
    <p:sldLayoutId id="2147491197" r:id="rId11"/>
    <p:sldLayoutId id="21474911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9.png"/><Relationship Id="rId4" Type="http://schemas.openxmlformats.org/officeDocument/2006/relationships/image" Target="../media/image24.jpeg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0" descr="http://2.bp.blogspot.com/-z-bmH2qr6RM/Tk-M62hduxI/AAAAAAAACFY/u9aI0J86eAg/s320/SENHOR%2BDA%2BVI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98" y="1296988"/>
            <a:ext cx="3816350" cy="28606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7" name="Picture 13" descr="http://2.bp.blogspot.com/_uDPYsOlwv5c/SsSq2L0v1-I/AAAAAAAACsM/PEwIr3p1Ajk/s640/Jesus+ressuscita+a+menina+na+sinagog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648" y="3357563"/>
            <a:ext cx="3860800" cy="2905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238" y="3033614"/>
            <a:ext cx="8464550" cy="3168650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Cristo, nosso Salvador, destruiu a 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morte</a:t>
            </a:r>
            <a:endParaRPr lang="pt-PT" sz="800" b="1" i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fez brilhar a vida </a:t>
            </a:r>
            <a:endParaRPr lang="pt-PT" sz="4400" b="1" i="1" dirty="0" smtClean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</a:t>
            </a: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meio do Evangelho.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73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4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8614" name="Seta para baixo 10"/>
          <p:cNvSpPr>
            <a:spLocks noChangeArrowheads="1"/>
          </p:cNvSpPr>
          <p:nvPr/>
        </p:nvSpPr>
        <p:spPr bwMode="auto">
          <a:xfrm rot="10800000" flipV="1">
            <a:off x="7380313" y="6113610"/>
            <a:ext cx="236538" cy="339725"/>
          </a:xfrm>
          <a:prstGeom prst="downArrow">
            <a:avLst>
              <a:gd name="adj1" fmla="val 52954"/>
              <a:gd name="adj2" fmla="val 5710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91815" y="1366797"/>
            <a:ext cx="798894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Jesus ter atravessado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barco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outra margem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lago, reuniu-se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grande multidão à sua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volta,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deteve-se à beira-mar.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Chegou então um dos chefes da sinagoga, chamado Jairo.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ver Jesus, caiu a seus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pés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suplicou-Lhe com insistência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minha filha está a morrer.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Vem impor-lhe 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mãos,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 salve e viva».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foi com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ele, seguido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grande multidão,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apertava de todos os lados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Ora, certa mulher que sofria  de uma perda de sangue havia doze anos, que sofrera muito nas mãos de vários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médicos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gastara todos os seus bens, sem ter obtido  qualquer resultado, antes piorava cada vez mais, tendo ouvido falar de Jesus, veio por entre a multidão e tocou-Lhe por detrás no manto, dizendo consigo: «Se eu, ao menos, tocar nas suas vestes, ficarei curada».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978405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9638" name="Seta para baixo 10"/>
          <p:cNvSpPr>
            <a:spLocks noChangeArrowheads="1"/>
          </p:cNvSpPr>
          <p:nvPr/>
        </p:nvSpPr>
        <p:spPr bwMode="auto">
          <a:xfrm rot="10800000" flipV="1">
            <a:off x="6267168" y="1036479"/>
            <a:ext cx="236538" cy="304800"/>
          </a:xfrm>
          <a:prstGeom prst="downArrow">
            <a:avLst>
              <a:gd name="adj1" fmla="val 52954"/>
              <a:gd name="adj2" fmla="val 530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15680" y="1355723"/>
            <a:ext cx="824963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mesmo instante estancou a perda de sangue, e sentiu no seu corpo que estava curada da doença. Jesus notou logo que saíra uma força de Si mesmo. Voltou-Se para a multidão e perguntou: «Quem tocou nas minhas vestes?». Os discípulos responderam-Lhe: «Vês a multidão que Te aperta e perguntas: ‘Quem Me tocou?’».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Jesus olhou em volta, para ver quem Lhe tinha tocado.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mulher, assustada e a tremer, por saber o que lhe tinha acontecido, veio prostrar-se diante de Jesus e disse-Lhe a verdade. Jesus respondeu-lhe: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«Minha filha, a tua fé te salvou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Ele falava, quando vieram dizer da casa do chefe da sinagoga: «A tua filha morreu. Porque estás ainda 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importunar o Mestre?». Mas Jesus, ouvindo estas palavras,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ao chefe da sinagoga: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temas; basta que tenhas fé».</a:t>
            </a: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endParaRPr lang="pt-PT" dirty="0">
              <a:cs typeface="Arial" charset="0"/>
            </a:endParaRPr>
          </a:p>
        </p:txBody>
      </p:sp>
      <p:sp>
        <p:nvSpPr>
          <p:cNvPr id="69640" name="Seta para baixo 10"/>
          <p:cNvSpPr>
            <a:spLocks noChangeArrowheads="1"/>
          </p:cNvSpPr>
          <p:nvPr/>
        </p:nvSpPr>
        <p:spPr bwMode="auto">
          <a:xfrm rot="10800000" flipV="1">
            <a:off x="6267169" y="6021288"/>
            <a:ext cx="236537" cy="339725"/>
          </a:xfrm>
          <a:prstGeom prst="downArrow">
            <a:avLst>
              <a:gd name="adj1" fmla="val 52954"/>
              <a:gd name="adj2" fmla="val 5710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07704" y="98064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70662" name="Seta para baixo 10"/>
          <p:cNvSpPr>
            <a:spLocks noChangeArrowheads="1"/>
          </p:cNvSpPr>
          <p:nvPr/>
        </p:nvSpPr>
        <p:spPr bwMode="auto">
          <a:xfrm rot="10800000" flipV="1">
            <a:off x="6084883" y="1018417"/>
            <a:ext cx="273050" cy="361617"/>
          </a:xfrm>
          <a:prstGeom prst="downArrow">
            <a:avLst>
              <a:gd name="adj1" fmla="val 48861"/>
              <a:gd name="adj2" fmla="val 52956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10706" y="1412776"/>
            <a:ext cx="818101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deixou que ninguém O acompanhasse, a não ser Pedro, Tiago e João, irmão de Tiago. Quando chegaram a casa do chefe da sinagoga, Jesus encontrou grande alvoroço, com gente que chorava e gritava.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entrar, perguntou-lhes: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«Porquê todo este alarido e tantas lamentações?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menina não morreu; está a dormir». Mas riram-se d’Ele. Jesus, depois de os ter mandado sair a todos, levando consigo apenas o pai da menina e os que vinham com Ele, entrou no local onde jazia a menina, pegou-lhe na mão e disse: «Talita Kum», que significa: «Menina, Eu te ordeno: Levanta-te». Ela ergueu-se de imediato e começou a andar, pois já tinha doze anos. Ficaram todos muito maravilhados. Jesus recomendou-lhes insistentemente  que ninguém soubesse do caso e mandou dar de comer à menina”. 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Mc 5) </a:t>
            </a:r>
            <a:endParaRPr lang="pt-PT" dirty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13703" y="100193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168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1844675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Oramos… a Jesus, Senhor da Vida e da morte, que portanto,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leva Vida y Felicidade infinita onde Ele vai.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Peçamos-Lhe agora que vá continuamente connosco,</a:t>
            </a:r>
          </a:p>
          <a:p>
            <a:pPr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para criar sempre “mais Vida”, onde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morte: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sonos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molezas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todos os que prometeram fidelidade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caminhos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escuros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jovens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andam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procura de luz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marginalização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doentes e pobres, idosos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crianças…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 sinais do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egoísmo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que pode matar as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comunidades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72711" name="WordArt 6"/>
          <p:cNvSpPr>
            <a:spLocks noChangeArrowheads="1" noChangeShapeType="1" noTextEdit="1"/>
          </p:cNvSpPr>
          <p:nvPr/>
        </p:nvSpPr>
        <p:spPr bwMode="auto">
          <a:xfrm>
            <a:off x="1547242" y="5301208"/>
            <a:ext cx="6697166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SENHOR DA VIDA E DA MORTE,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SALVA-NOS 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25585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12" descr="https://encrypted-tbn0.google.com/images?q=tbn:ANd9GcRrtKL4kaxstcPfIMhWO73uoRf_l5VzZikQGVowH18w2NfSC4O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357563"/>
            <a:ext cx="2881312" cy="2879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5" name="Picture 14" descr="http://4.bp.blogspot.com/_NUIU61TFvK0/SQxK0uEXIVI/AAAAAAAABkA/Uwewn61PBWY/s400/CO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25" y="1163638"/>
            <a:ext cx="3810000" cy="2847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6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560388" y="1168400"/>
            <a:ext cx="2085975" cy="747713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4761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4762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" name="Rectângulo 1"/>
          <p:cNvSpPr/>
          <p:nvPr/>
        </p:nvSpPr>
        <p:spPr>
          <a:xfrm>
            <a:off x="415003" y="2015679"/>
            <a:ext cx="7956550" cy="43576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LEVAMOS AO VOSSO ALTAR, 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 O PÃO E COM O VINHO,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SACRIFÍCIOS E TRABALHOS, </a:t>
            </a:r>
          </a:p>
          <a:p>
            <a:pPr marL="609600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NOSSA VIDA SENHOR.</a:t>
            </a:r>
          </a:p>
          <a:p>
            <a:pPr marL="1981200" lvl="3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TRANSFORMAI A NOSSA OFERTA </a:t>
            </a:r>
          </a:p>
          <a:p>
            <a:pPr marL="1981200" lvl="3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 CORPO E SANGUE DE CRISTO,</a:t>
            </a:r>
          </a:p>
          <a:p>
            <a:pPr marL="1981200" lvl="3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PARA A SALVAÇÃO DO MUNDO.</a:t>
            </a:r>
          </a:p>
          <a:p>
            <a:pPr marL="1066800" lvl="1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Bendito sejais, Senhor, para todo o sempre;</a:t>
            </a:r>
          </a:p>
          <a:p>
            <a:pPr marL="1066800" lvl="1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Vós o poder, a honra e a glória,</a:t>
            </a:r>
          </a:p>
          <a:p>
            <a:pPr marL="1066800" lvl="1" indent="-609600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porque tudo, nos céus e na terra, Vos pertence!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67259">
            <a:off x="318507" y="1124200"/>
            <a:ext cx="2320449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61377" y="610545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49318" y="605396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6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68456" y="5545727"/>
            <a:ext cx="491976" cy="5475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13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537" y="3473450"/>
            <a:ext cx="6359224" cy="22590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“força” que sai de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Jesus - com fé - </a:t>
            </a:r>
            <a:r>
              <a:rPr lang="pt-PT" altLang="pt-PT" sz="2200" baseline="0" dirty="0">
                <a:latin typeface="Arial" panose="020B0604020202020204" pitchFamily="34" charset="0"/>
              </a:rPr>
              <a:t>é capaz de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curar</a:t>
            </a:r>
            <a:r>
              <a:rPr lang="pt-PT" altLang="pt-PT" sz="2200" baseline="0" dirty="0">
                <a:latin typeface="Arial" panose="020B0604020202020204" pitchFamily="34" charset="0"/>
              </a:rPr>
              <a:t> 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ressuscitar</a:t>
            </a:r>
            <a:r>
              <a:rPr lang="pt-PT" altLang="pt-PT" sz="2200" baseline="0" dirty="0">
                <a:latin typeface="Arial" panose="020B0604020202020204" pitchFamily="34" charset="0"/>
              </a:rPr>
              <a:t>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[ 3ªL. / Evang.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Mc 5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Sabemos, desde antigo, que Deus quer Vida e não morte…</a:t>
            </a:r>
            <a:r>
              <a:rPr lang="pt-PT" altLang="pt-PT" sz="2200" i="1" baseline="0" dirty="0">
                <a:latin typeface="Arial" panose="020B0604020202020204" pitchFamily="34" charset="0"/>
              </a:rPr>
              <a:t>Porque duvidar?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[1ª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Leit. 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Sb 1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partilha de bens</a:t>
            </a:r>
            <a:r>
              <a:rPr lang="pt-PT" altLang="pt-PT" sz="2200" baseline="0" dirty="0">
                <a:latin typeface="Arial" panose="020B0604020202020204" pitchFamily="34" charset="0"/>
              </a:rPr>
              <a:t> era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característica</a:t>
            </a:r>
            <a:r>
              <a:rPr lang="pt-PT" altLang="pt-PT" sz="2200" baseline="0" dirty="0">
                <a:latin typeface="Arial" panose="020B0604020202020204" pitchFamily="34" charset="0"/>
              </a:rPr>
              <a:t> já nas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primeiras comunidades</a:t>
            </a:r>
            <a:r>
              <a:rPr lang="pt-PT" altLang="pt-PT" sz="2200" baseline="0" dirty="0">
                <a:latin typeface="Arial" panose="020B0604020202020204" pitchFamily="34" charset="0"/>
              </a:rPr>
              <a:t> cristãs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.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[2ª </a:t>
            </a:r>
            <a:r>
              <a:rPr lang="pt-PT" altLang="pt-PT" sz="2200" b="0" i="1" baseline="0" dirty="0" err="1" smtClean="0">
                <a:latin typeface="Arial" panose="020B0604020202020204" pitchFamily="34" charset="0"/>
              </a:rPr>
              <a:t>Lt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/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2 Cor </a:t>
            </a:r>
            <a:r>
              <a:rPr lang="pt-PT" altLang="pt-PT" sz="2200" baseline="0" dirty="0">
                <a:latin typeface="Arial" panose="020B0604020202020204" pitchFamily="34" charset="0"/>
              </a:rPr>
              <a:t>8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8" y="5255506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3432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55553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87255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08774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938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0" descr="http://pspsp.com.br/images/coroinh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506663"/>
            <a:ext cx="3619500" cy="34321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51830" y="1340768"/>
            <a:ext cx="295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294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57919" y="1528763"/>
            <a:ext cx="7210425" cy="42767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SENHOR ALIMENTOU-NOS 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 A FLOR DA FARINHA,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SACIOU-NOS COM O MEL DOS ROCHEDOS,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SACIOU-NOS COM O MEL DOS ROCHEDOS.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Aclamai a Deus nossa força,</a:t>
            </a: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aplaudi ao Deus de Jacob.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Entoai cânticos ao som do tamboril,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da cítara harmoniosa e da lira.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Fazei ressoar a trombeta na lua nova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na lua cheia dia da nossa festa.</a:t>
            </a:r>
          </a:p>
        </p:txBody>
      </p:sp>
      <p:sp>
        <p:nvSpPr>
          <p:cNvPr id="82953" name="Seta para baixo 10"/>
          <p:cNvSpPr>
            <a:spLocks noChangeArrowheads="1"/>
          </p:cNvSpPr>
          <p:nvPr/>
        </p:nvSpPr>
        <p:spPr bwMode="auto">
          <a:xfrm rot="10800000" flipV="1">
            <a:off x="5940425" y="6072188"/>
            <a:ext cx="238125" cy="339725"/>
          </a:xfrm>
          <a:prstGeom prst="downArrow">
            <a:avLst>
              <a:gd name="adj1" fmla="val 52954"/>
              <a:gd name="adj2" fmla="val 5672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10" descr="http://2.bp.blogspot.com/-yCTpABUX32o/Ta-8XPLG_KI/AAAAAAAAAKE/Yn3eERZw69Y/s400/Jesus+partilha+o+pao+com+os+discipul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100" y="1412875"/>
            <a:ext cx="4976813" cy="3744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51830" y="1341438"/>
            <a:ext cx="295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3972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79413" y="2033588"/>
            <a:ext cx="8507412" cy="42751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SENHOR ALIMENTOU-NOS 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 A FLOR DA FARINHA,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SACIOU-NOS COM O MEL DOS ROCHEDOS,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  E SACIOU-NOS COM O MEL DOS ROCHEDOS.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É uma obrigação para Israel,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é um preceito do Deus de Jacob.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5. Lei que Ele impôs a José,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quando saiu da terra do Egipto.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6. Escuta, meu povo, a minha advertência;</a:t>
            </a: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assim, Israel, me prestes ouvidos!</a:t>
            </a:r>
          </a:p>
        </p:txBody>
      </p:sp>
      <p:sp>
        <p:nvSpPr>
          <p:cNvPr id="83977" name="Seta para baixo 10"/>
          <p:cNvSpPr>
            <a:spLocks noChangeArrowheads="1"/>
          </p:cNvSpPr>
          <p:nvPr/>
        </p:nvSpPr>
        <p:spPr bwMode="auto">
          <a:xfrm rot="10800000" flipV="1">
            <a:off x="4787900" y="939800"/>
            <a:ext cx="236538" cy="339725"/>
          </a:xfrm>
          <a:prstGeom prst="downArrow">
            <a:avLst>
              <a:gd name="adj1" fmla="val 52954"/>
              <a:gd name="adj2" fmla="val 5710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WordArt 6"/>
          <p:cNvSpPr>
            <a:spLocks noChangeArrowheads="1" noChangeShapeType="1" noTextEdit="1"/>
          </p:cNvSpPr>
          <p:nvPr/>
        </p:nvSpPr>
        <p:spPr bwMode="auto">
          <a:xfrm>
            <a:off x="1331913" y="5300663"/>
            <a:ext cx="71278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MEU FILHO, LEVANTA-TE E ANDA!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4995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224111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09588" y="2006600"/>
            <a:ext cx="8383587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Mais uma vez, verificámos nesta Eucaristia que Jesus, o nosso Salvador, pode transformar as “nossas mortes” em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Vida autêntica.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também reconhecemos que Ele não vai fazer o que depende de nós: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«Ter fé!» </a:t>
            </a:r>
            <a:r>
              <a:rPr lang="pt-PT" sz="2000" b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«Andar!»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tal como aquela jovem, quando Jesus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tome pela mão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como a mulher, que ficou renovada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pela sua grande fé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o Pão Divino aí está, mas só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“o comermos”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viveremos...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sair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do egoísmo que mata e ir 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partilha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dá Vida...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24111" y="1070520"/>
            <a:ext cx="63722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10" descr="http://www.missatridentinaemfranca.com.br/wp-content/uploads/2011/01/Misa-Tridentina-Consagrac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773238"/>
            <a:ext cx="3481388" cy="4205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9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99592" y="1556792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539552" y="2067925"/>
            <a:ext cx="4608512" cy="33385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Pai, eu Te adoro.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Te ofereço a minha vida.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Como eu Te amo!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Espírito Santo, eu Te adoro.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Te ofereço a minha vida.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Como eu Te amo!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995738" y="2971800"/>
            <a:ext cx="4824412" cy="3336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Jesus Cristo, eu Te adoro.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Te ofereço a minha vida.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Como eu Te amo!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Trindade Santa, eu Te adoro.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Te ofereço a minha vida.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Como eu Te amo!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899592" y="1006962"/>
            <a:ext cx="6372225" cy="549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6" descr="http://4.bp.blogspot.com/-Jos870ObNzI/T58jTLnE9ZI/AAAAAAAAErE/1PC3FuwoD60/s400/jesus+pregan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5" y="1795463"/>
            <a:ext cx="4770438" cy="3578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19535" y="1052513"/>
            <a:ext cx="25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pt-P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 </a:t>
            </a:r>
            <a:endParaRPr lang="pt-P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306513"/>
            <a:ext cx="8172450" cy="50022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TENS PALAVRAS DE VIDA ETERNA: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CREIO EM TI!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TEUS CAMINHOS DE JUSTIÇA,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SEGUIREI!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Ensina-me, Senhor, os Teus decretos;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eles serei fiel em toda a vida.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Conduz-me sempre pelos Teus caminhos,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pois neles ponho todo o meu prazer.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Senhor, és meu refúgio e meu escudo;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Tua lei eu ponho a minha esp’rança.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Ampara-me, Senhor, para que eu viva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sem nunca me afastar dos teus preceitos.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2" descr="http://4.bp.blogspot.com/_CNAx2hZrrmk/THsb6ciRBDI/AAAAAAAAARY/Cm2v_4WA5Hw/s1600/Jesus_e_enferm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61" y="4365104"/>
            <a:ext cx="2935464" cy="2062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9" descr="Cristo Ressuscitad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72"/>
          <a:stretch/>
        </p:blipFill>
        <p:spPr bwMode="auto">
          <a:xfrm>
            <a:off x="6164224" y="3167602"/>
            <a:ext cx="2219402" cy="3213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17" descr="http://4.bp.blogspot.com/-voysIfGatkE/TbQkw65eZiI/AAAAAAAAIWU/u-egFzDZhXc/s400/RESSUR%257E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25" y="465138"/>
            <a:ext cx="2895600" cy="224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9" descr="https://encrypted-tbn0.google.com/images?q=tbn:ANd9GcRK9VokZqFJjcNV72hak9VXlke8a5gbnXfb-Q5LbnVBI-XCh6NB1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825" y="3422661"/>
            <a:ext cx="2365375" cy="2978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7" descr="https://encrypted-tbn2.google.com/images?q=tbn:ANd9GcQzgLswriKemAftgyzMyBcfaL9lQ3TmdIiiPnihiZTd_5Qwtt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18" y="245268"/>
            <a:ext cx="2090738" cy="2682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5" descr="http://1.bp.blogspot.com/_cRrRgWFXvXc/TC-FOLNXgOI/AAAAAAAACNQ/srmi85XepXs/s1600/mulher+imund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298" y="452874"/>
            <a:ext cx="3176588" cy="2259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1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2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3" name="AutoShape 19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8" name="Rectângulo 8"/>
          <p:cNvSpPr/>
          <p:nvPr/>
        </p:nvSpPr>
        <p:spPr>
          <a:xfrm rot="21261131">
            <a:off x="259018" y="1725504"/>
            <a:ext cx="8771063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facto de não gostarmos da morte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deveria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ser o primeiro argumento para nos convencer </a:t>
            </a:r>
            <a:endParaRPr lang="pt-PT" sz="41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 fomos criados para a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VIDA.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Vida que,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pela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nossa culpa, teve </a:t>
            </a:r>
            <a:endParaRPr lang="pt-PT" sz="41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Recuperar JESUS!...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2" descr="http://4.bp.blogspot.com/_CNAx2hZrrmk/THsb6ciRBDI/AAAAAAAAARY/Cm2v_4WA5Hw/s1600/Jesus_e_enferm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61" y="4365104"/>
            <a:ext cx="2935464" cy="2062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9" descr="Cristo Ressuscitad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72"/>
          <a:stretch/>
        </p:blipFill>
        <p:spPr bwMode="auto">
          <a:xfrm>
            <a:off x="6164224" y="3167602"/>
            <a:ext cx="2219402" cy="3213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17" descr="http://4.bp.blogspot.com/-voysIfGatkE/TbQkw65eZiI/AAAAAAAAIWU/u-egFzDZhXc/s400/RESSUR%257E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25" y="465138"/>
            <a:ext cx="2895600" cy="224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9" descr="https://encrypted-tbn0.google.com/images?q=tbn:ANd9GcRK9VokZqFJjcNV72hak9VXlke8a5gbnXfb-Q5LbnVBI-XCh6NB1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825" y="3422661"/>
            <a:ext cx="2365375" cy="2978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7" descr="https://encrypted-tbn2.google.com/images?q=tbn:ANd9GcQzgLswriKemAftgyzMyBcfaL9lQ3TmdIiiPnihiZTd_5Qwtt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18" y="245268"/>
            <a:ext cx="2090738" cy="2682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5" descr="http://1.bp.blogspot.com/_cRrRgWFXvXc/TC-FOLNXgOI/AAAAAAAACNQ/srmi85XepXs/s1600/mulher+imund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298" y="452874"/>
            <a:ext cx="3176588" cy="2259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9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8" name="Rectângulo 8"/>
          <p:cNvSpPr/>
          <p:nvPr/>
        </p:nvSpPr>
        <p:spPr>
          <a:xfrm rot="21261131">
            <a:off x="259018" y="1725504"/>
            <a:ext cx="8771063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facto de não gostarmos da morte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deveria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ser o primeiro argumento para nos convencer </a:t>
            </a:r>
            <a:endParaRPr lang="pt-PT" sz="41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 fomos criados para a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VIDA.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Vida que, </a:t>
            </a: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pela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nossa culpa, teve </a:t>
            </a:r>
            <a:endParaRPr lang="pt-PT" sz="41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41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 </a:t>
            </a:r>
            <a:r>
              <a:rPr lang="pt-PT" sz="41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Recuperar JESUS!...</a:t>
            </a:r>
          </a:p>
        </p:txBody>
      </p:sp>
      <p:sp>
        <p:nvSpPr>
          <p:cNvPr id="19" name="WordArt 4"/>
          <p:cNvSpPr>
            <a:spLocks noChangeArrowheads="1" noChangeShapeType="1"/>
          </p:cNvSpPr>
          <p:nvPr/>
        </p:nvSpPr>
        <p:spPr bwMode="auto">
          <a:xfrm>
            <a:off x="4551363" y="5551597"/>
            <a:ext cx="4031156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7081605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7" descr="http://1.bp.blogspot.com/_l5sh7ejcukk/SpezrEPjoDI/AAAAAAAAF6s/WhWlagnSFlU/s320/1-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341438"/>
            <a:ext cx="3716338" cy="4113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960438" y="2708275"/>
            <a:ext cx="6419850" cy="25114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NA CASA DO SENHOR,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CANTAREI HINOS DE ALEGRIA: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ALELUIA, ALELUIA, ALELUIA!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Aclamai ao Senhor, terra inteira,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servi ao Senhor com alegria,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ide a Ele com cânticos de júbilo.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55576" y="908719"/>
            <a:ext cx="2203232" cy="1080121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 rot="20017563">
            <a:off x="429599" y="902384"/>
            <a:ext cx="2557741" cy="4708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08774" y="591584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81600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2051720" y="5373216"/>
            <a:ext cx="6638685" cy="7756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LOUVAR-VOS-EI, SENHOR,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PORQUE ME SALVASTES!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957263" y="1628775"/>
            <a:ext cx="7862887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“Não foi Deus quem fez a morte,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Ele Se alegra com a perdição dos vivos.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Pela criação deu o ser a todas as coisas,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que nasce no mundo destina-se ao bem.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nada existe o veneno que mata,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o poder da morte reina sobre a terra,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justiça é imortal.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criou o homem para ser incorruptível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fê-lo à imagem da sua própria natureza.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pela inveja do Diabo que a morte entrou no mundo,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experimentam-na aqueles que lhe pertencem”.    (Sb 1)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07704" y="1098724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693436">
            <a:off x="446630" y="5601073"/>
            <a:ext cx="1403066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008813" y="6188809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/>
          </a:p>
        </p:txBody>
      </p:sp>
      <p:sp>
        <p:nvSpPr>
          <p:cNvPr id="2" name="Rectângulo 1"/>
          <p:cNvSpPr/>
          <p:nvPr/>
        </p:nvSpPr>
        <p:spPr>
          <a:xfrm>
            <a:off x="604838" y="1125538"/>
            <a:ext cx="8151812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“Irmãos: Já que sobressaís em tudo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– na fé, na eloquência, na ciência,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em toda a espécie de atenções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e na caridade que vos ensinámos –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deveis também sobressair nesta obra de generosidade.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Conheceis a generosidade de Nosso Senhor Jesus Cristo: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Ele, que era rico, fez-Se pobre por vossa causa,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para vos enriquecer pela sua pobreza.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Não se trata de vos sobrecarregar para aliviar os outros,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mas sim de procurar a igualdade.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Nas circunstâncias presentes, aliviai com a vossa abundância a sua indigência, para que um dia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eles aliviem a vossa indigência com a sua abundância.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E assim haverá igualdade, como está escrito: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«A quem tinha colhido muito não sobrou,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e a quem tinha colhido pouco não faltou»”.   </a:t>
            </a:r>
            <a:r>
              <a:rPr lang="pt-PT" sz="2000" spc="100" baseline="0" dirty="0" smtClean="0">
                <a:latin typeface="Arial" charset="0"/>
                <a:cs typeface="Arial" charset="0"/>
              </a:rPr>
              <a:t>(</a:t>
            </a:r>
            <a:r>
              <a:rPr lang="pt-PT" sz="2000" spc="100" baseline="0" dirty="0">
                <a:latin typeface="Arial" charset="0"/>
                <a:cs typeface="Arial" charset="0"/>
              </a:rPr>
              <a:t>2 Cor 8)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853284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44727" y="6165304"/>
            <a:ext cx="3168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19154</TotalTime>
  <Words>2239</Words>
  <Application>Microsoft Office PowerPoint</Application>
  <PresentationFormat>Apresentação no Ecrã (4:3)</PresentationFormat>
  <Paragraphs>336</Paragraphs>
  <Slides>30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30</vt:i4>
      </vt:variant>
    </vt:vector>
  </HeadingPairs>
  <TitlesOfParts>
    <vt:vector size="44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12_Modelo de apresentação predefinido</vt:lpstr>
      <vt:lpstr>9_Modelo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1406</cp:revision>
  <dcterms:created xsi:type="dcterms:W3CDTF">2006-05-02T09:35:59Z</dcterms:created>
  <dcterms:modified xsi:type="dcterms:W3CDTF">2015-01-08T13:03:59Z</dcterms:modified>
</cp:coreProperties>
</file>