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2258" r:id="rId5"/>
    <p:sldMasterId id="2147492271" r:id="rId6"/>
    <p:sldMasterId id="2147492284" r:id="rId7"/>
  </p:sldMasterIdLst>
  <p:notesMasterIdLst>
    <p:notesMasterId r:id="rId36"/>
  </p:notesMasterIdLst>
  <p:sldIdLst>
    <p:sldId id="372" r:id="rId8"/>
    <p:sldId id="281" r:id="rId9"/>
    <p:sldId id="371" r:id="rId10"/>
    <p:sldId id="353" r:id="rId11"/>
    <p:sldId id="382" r:id="rId12"/>
    <p:sldId id="308" r:id="rId13"/>
    <p:sldId id="393" r:id="rId14"/>
    <p:sldId id="387" r:id="rId15"/>
    <p:sldId id="363" r:id="rId16"/>
    <p:sldId id="374" r:id="rId17"/>
    <p:sldId id="377" r:id="rId18"/>
    <p:sldId id="307" r:id="rId19"/>
    <p:sldId id="335" r:id="rId20"/>
    <p:sldId id="394" r:id="rId21"/>
    <p:sldId id="342" r:id="rId22"/>
    <p:sldId id="383" r:id="rId23"/>
    <p:sldId id="384" r:id="rId24"/>
    <p:sldId id="395" r:id="rId25"/>
    <p:sldId id="396" r:id="rId26"/>
    <p:sldId id="397" r:id="rId27"/>
    <p:sldId id="385" r:id="rId28"/>
    <p:sldId id="398" r:id="rId29"/>
    <p:sldId id="345" r:id="rId30"/>
    <p:sldId id="388" r:id="rId31"/>
    <p:sldId id="378" r:id="rId32"/>
    <p:sldId id="391" r:id="rId33"/>
    <p:sldId id="296" r:id="rId34"/>
    <p:sldId id="392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EE8EB38-8FC6-4ACE-992B-A422A30FEF70}" type="datetimeFigureOut">
              <a:rPr lang="pt-PT"/>
              <a:pPr>
                <a:defRPr/>
              </a:pPr>
              <a:t>14/01/2015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788B0B-FF45-461E-B22E-B303EE2C4CA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22423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2DF2C9-6DDB-455A-A234-554A617B9E7F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69620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AF775F-054C-43CC-BD0E-4EE5D64E192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357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873A105-B107-4526-90CA-6C8684AB0CBE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569576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E1C2EB9-B502-43B5-9CD4-BDC9E71DBBA0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34785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97077A-7C3B-4998-8C87-D63F4473E4C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221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2B246A-D5A5-4C38-84C0-5C1FFAAB964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667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C802267-512B-4D0E-B705-2A50D14C1C14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80325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AF775F-054C-43CC-BD0E-4EE5D64E192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20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72993-903F-4965-AA23-CAA133BFB0F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264832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3C250B-F326-4F94-9EDF-B8B192712B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6012894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48512-707B-4A54-B4DC-AA5C75155EF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126377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F671BE-CED0-44D7-929E-A40180D6714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5523548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52622-C9E0-422C-8E81-52D4E701723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52001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F56F4-E72C-4F18-9AF5-289ACB4171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51537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06542-7D3F-4EAA-AF2C-C8BAAAD190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727127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91584-B778-4832-BE8D-5362C62E93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8273426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23062-37CD-4124-BFA1-F85FC91CE2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1276453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79BA2-7417-45FD-BF86-030CDB14BB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7724011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990D9-3CD1-43F5-A1DA-708EB5A4732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098640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3F86E7-F8E0-455F-A2BC-A07402D31D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058671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40036-A132-47DA-8F38-0E0B1B97A6C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053103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DA4E3-596D-47D9-887C-568AB263018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1170471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95FCC-FCEB-47FA-8CE5-FCB397EA90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250297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F6DBD-A5C2-4098-B5A9-9790BC4C6A7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8206448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45DC4-08D7-4864-AF1F-0262229276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814779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82BDD-20B4-4B45-A2E6-8AD90E9B0D3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05828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B9654-014F-4BA9-A3D7-4D80F44A09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5836560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363B19-F1D7-4E21-9032-248C49D2D5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6923359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E0059-3E9C-4AA4-999F-B2A5C6019EC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05255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0AC9B-3EAC-48BC-B965-5D0615A643D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416946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6607A-694D-4D25-8AAF-43B502A4F9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1397213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26010-145A-47DD-BE66-171380BBA5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98917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B900D-9311-4C49-AF2A-90B77369C0D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8185522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4FBF8-BBCF-4878-87E5-E1127B7000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7103719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F7D5E-1BE6-426A-9ED3-64D6525123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4170692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70370-C7BC-4E94-AC55-DB537AB90A6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3801540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01F1F-72AA-4A77-A41A-14455DBB019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2794473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DD9DC-4C4D-450D-95E3-70592BA2BF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4285291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DF1AC-A36C-40C1-A698-91DBE687575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576335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362FB-8ACE-43B2-9DCE-A6C724BABA9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0439465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8E485-32F7-47D2-8F3B-95AC8105F6F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9446085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0E457-3D55-44F8-B7EF-4C5D6ACB7C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3193734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CA580-833B-43B9-9C23-EB0EC1769CE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201063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9EC5F-C98E-4BBD-B3DC-C213181499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702231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B485E-EEC6-47A1-8FC6-3F91BD2F192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95647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7599C-7657-43C4-A23E-DEB007892EF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1144235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3A823-49E3-4277-A8DA-764F6E3CA13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0817256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4E047-9091-46DE-B497-E9AF52FD6B7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0387428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BDDFB-0C5F-449F-BD07-2EC35B56F9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1389382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546FD-9C41-48D4-AB37-440C7D5B7E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618301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2955-5628-437F-9DDC-11C15429F2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7080019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992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52704F-34F8-42A5-B0AC-A2FEA1B880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5350950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22695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3986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8825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8301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8423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9718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707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9001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0640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39329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3CA7D0-6937-45A2-8EB0-7BEE25C76EA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384948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697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1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9552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41683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89871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73025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1663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3094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98975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85411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212DA-C40A-4E0C-93B0-61C7A5265DD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219092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03683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8928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9335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0347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77573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666108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69278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60929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08351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895505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EEC59-8866-4139-A213-EB423EC347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7101027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226475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162773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240337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662219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62119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38B97-99F4-441C-AF32-7207E1B277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34784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AAAB99DE-2573-4D72-AFDB-D52A1C4EBEAB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208" r:id="rId1"/>
    <p:sldLayoutId id="2147492186" r:id="rId2"/>
    <p:sldLayoutId id="2147492187" r:id="rId3"/>
    <p:sldLayoutId id="2147492188" r:id="rId4"/>
    <p:sldLayoutId id="2147492189" r:id="rId5"/>
    <p:sldLayoutId id="2147492190" r:id="rId6"/>
    <p:sldLayoutId id="2147492191" r:id="rId7"/>
    <p:sldLayoutId id="2147492192" r:id="rId8"/>
    <p:sldLayoutId id="2147492193" r:id="rId9"/>
    <p:sldLayoutId id="2147492194" r:id="rId10"/>
    <p:sldLayoutId id="2147492195" r:id="rId11"/>
    <p:sldLayoutId id="21474921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C53C03C-2340-432F-935A-CD794235D8D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221" r:id="rId1"/>
    <p:sldLayoutId id="2147492222" r:id="rId2"/>
    <p:sldLayoutId id="2147492223" r:id="rId3"/>
    <p:sldLayoutId id="2147492224" r:id="rId4"/>
    <p:sldLayoutId id="2147492225" r:id="rId5"/>
    <p:sldLayoutId id="2147492226" r:id="rId6"/>
    <p:sldLayoutId id="2147492227" r:id="rId7"/>
    <p:sldLayoutId id="2147492228" r:id="rId8"/>
    <p:sldLayoutId id="2147492229" r:id="rId9"/>
    <p:sldLayoutId id="2147492230" r:id="rId10"/>
    <p:sldLayoutId id="2147492231" r:id="rId11"/>
    <p:sldLayoutId id="21474922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6709152A-1EF9-4E18-9F65-69EEBB5AAB79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233" r:id="rId1"/>
    <p:sldLayoutId id="2147492234" r:id="rId2"/>
    <p:sldLayoutId id="2147492235" r:id="rId3"/>
    <p:sldLayoutId id="2147492236" r:id="rId4"/>
    <p:sldLayoutId id="2147492237" r:id="rId5"/>
    <p:sldLayoutId id="2147492238" r:id="rId6"/>
    <p:sldLayoutId id="2147492239" r:id="rId7"/>
    <p:sldLayoutId id="2147492240" r:id="rId8"/>
    <p:sldLayoutId id="2147492241" r:id="rId9"/>
    <p:sldLayoutId id="2147492242" r:id="rId10"/>
    <p:sldLayoutId id="2147492243" r:id="rId11"/>
    <p:sldLayoutId id="2147492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9F196D0F-A5AC-4656-A965-B034982CA1F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245" r:id="rId1"/>
    <p:sldLayoutId id="2147492246" r:id="rId2"/>
    <p:sldLayoutId id="2147492247" r:id="rId3"/>
    <p:sldLayoutId id="2147492248" r:id="rId4"/>
    <p:sldLayoutId id="2147492249" r:id="rId5"/>
    <p:sldLayoutId id="2147492250" r:id="rId6"/>
    <p:sldLayoutId id="2147492251" r:id="rId7"/>
    <p:sldLayoutId id="2147492252" r:id="rId8"/>
    <p:sldLayoutId id="2147492253" r:id="rId9"/>
    <p:sldLayoutId id="2147492254" r:id="rId10"/>
    <p:sldLayoutId id="2147492255" r:id="rId11"/>
    <p:sldLayoutId id="21474922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8307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259" r:id="rId1"/>
    <p:sldLayoutId id="2147492260" r:id="rId2"/>
    <p:sldLayoutId id="2147492261" r:id="rId3"/>
    <p:sldLayoutId id="2147492262" r:id="rId4"/>
    <p:sldLayoutId id="2147492263" r:id="rId5"/>
    <p:sldLayoutId id="2147492264" r:id="rId6"/>
    <p:sldLayoutId id="2147492265" r:id="rId7"/>
    <p:sldLayoutId id="2147492266" r:id="rId8"/>
    <p:sldLayoutId id="2147492267" r:id="rId9"/>
    <p:sldLayoutId id="2147492268" r:id="rId10"/>
    <p:sldLayoutId id="2147492269" r:id="rId11"/>
    <p:sldLayoutId id="21474922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416858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272" r:id="rId1"/>
    <p:sldLayoutId id="2147492273" r:id="rId2"/>
    <p:sldLayoutId id="2147492274" r:id="rId3"/>
    <p:sldLayoutId id="2147492275" r:id="rId4"/>
    <p:sldLayoutId id="2147492276" r:id="rId5"/>
    <p:sldLayoutId id="2147492277" r:id="rId6"/>
    <p:sldLayoutId id="2147492278" r:id="rId7"/>
    <p:sldLayoutId id="2147492279" r:id="rId8"/>
    <p:sldLayoutId id="2147492280" r:id="rId9"/>
    <p:sldLayoutId id="2147492281" r:id="rId10"/>
    <p:sldLayoutId id="2147492282" r:id="rId11"/>
    <p:sldLayoutId id="21474922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691500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285" r:id="rId1"/>
    <p:sldLayoutId id="2147492286" r:id="rId2"/>
    <p:sldLayoutId id="2147492287" r:id="rId3"/>
    <p:sldLayoutId id="2147492288" r:id="rId4"/>
    <p:sldLayoutId id="2147492289" r:id="rId5"/>
    <p:sldLayoutId id="2147492290" r:id="rId6"/>
    <p:sldLayoutId id="2147492291" r:id="rId7"/>
    <p:sldLayoutId id="2147492292" r:id="rId8"/>
    <p:sldLayoutId id="2147492293" r:id="rId9"/>
    <p:sldLayoutId id="2147492294" r:id="rId10"/>
    <p:sldLayoutId id="2147492295" r:id="rId11"/>
    <p:sldLayoutId id="21474922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1.bp.blogspot.com/_eu5EehnTpA0/ScrTbE0Uv8I/AAAAAAAAAkg/4o8QEoTxyj8/s400/Papa+no+Est%C3%A1dio+dos+Coqueiros+ac+3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205038"/>
            <a:ext cx="3924300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363" y="2349500"/>
            <a:ext cx="7596187" cy="3168650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Espírito do Senhor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está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sobre mim: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 me enviou a anunciar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Evangelho aos pobres.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73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196975"/>
            <a:ext cx="842486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dirigiu-Se à sua terra,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discípulos acompanharam-n’O.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chegou o sábado,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começou a ensinar na sinagoga.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numerosos ouvintes estavam admirados e diziam: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 onde Lhe vem tudo isto?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sabedoria é esta que Lhe foi dada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prodigiosos milagres feitos por suas mãos?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Ele o carpinteiro, filho de Maria, e irmão de Tiago,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José, de Judas e de Simão? E não estão as suas irmãs aqui entre nós?». E ficavam perplexos a seu respeito.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disse-lhes:  «Um profeta só é desprezado na sua terra,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os seus parentes e em sua casa».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podia ali fazer qualquer milagre;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apenas curou alguns doentes, impondo-lhes as mãos.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admirado com a falta de fé daquela gente.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percorria as aldeias dos arredores, ensinando”.     (Mc 6)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8497887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Cristo, o Messias Profeta, enviado ao nosso mundo para falar em nome do Pai, aceite e escutado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uns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ignorado e rejeitado por outros. 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Vamos pedir-Lhe força e coragem para realizar a nossa missão, porque queremos ser profetas:</a:t>
            </a:r>
          </a:p>
          <a:p>
            <a:pPr lvl="2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como Ezequiel, corajoso e humilde sem orgulho e timidez...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apesar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obstáculos,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rostos duros e corações frios...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como Paulo, fraco e débil, mas forte com a graça de Deus...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vivendo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Comunidade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alimentando-se 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Eucaristia... </a:t>
            </a:r>
          </a:p>
        </p:txBody>
      </p:sp>
      <p:sp>
        <p:nvSpPr>
          <p:cNvPr id="70663" name="WordArt 6"/>
          <p:cNvSpPr>
            <a:spLocks noChangeArrowheads="1" noChangeShapeType="1" noTextEdit="1"/>
          </p:cNvSpPr>
          <p:nvPr/>
        </p:nvSpPr>
        <p:spPr bwMode="auto">
          <a:xfrm>
            <a:off x="1619250" y="5300663"/>
            <a:ext cx="66976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PARA SERMOS PROFETAS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EM QUALQUER TERRA !   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9902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2" descr="https://encrypted-tbn0.google.com/images?q=tbn:ANd9GcSOZiKf2-xe6v8PEa1kTFVHDId_mIFERNSHKHncDCZ7LVU4fsX5v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463" y="1412875"/>
            <a:ext cx="4383087" cy="331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467544" y="1145307"/>
            <a:ext cx="2189163" cy="771525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2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2713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" name="Rectângulo 1"/>
          <p:cNvSpPr/>
          <p:nvPr/>
        </p:nvSpPr>
        <p:spPr>
          <a:xfrm>
            <a:off x="400050" y="2544763"/>
            <a:ext cx="7556500" cy="32607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IDE POR TODO O MUNDO, </a:t>
            </a:r>
          </a:p>
          <a:p>
            <a:pPr marL="1981200" lvl="3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ANUNCIAI A BOA NOVA!</a:t>
            </a:r>
          </a:p>
          <a:p>
            <a:pPr marL="2438400" lvl="4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Os céus proclamam a glória de Deus,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o firmamento anuncia 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obra das suas mãos.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dia transmite ao outro esta mensagem;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a noite a dá a conhecer à outra noite.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08774" y="591584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467259">
            <a:off x="318507" y="1124200"/>
            <a:ext cx="2320449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68813" y="607951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763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1517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14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466725" y="3473450"/>
            <a:ext cx="6265863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profeta não é bem recebido na sua terra… pois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 Fé</a:t>
            </a:r>
            <a:r>
              <a:rPr lang="pt-PT" altLang="pt-PT" sz="2200" baseline="0" dirty="0">
                <a:latin typeface="Arial" panose="020B0604020202020204" pitchFamily="34" charset="0"/>
              </a:rPr>
              <a:t> não vem da carne!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[3ªL./Evan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>
                <a:latin typeface="Arial" panose="020B0604020202020204" pitchFamily="34" charset="0"/>
              </a:rPr>
              <a:t>6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Povo de cabeça dura e coração obstinado… também não aceita o dom da Fé!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Ez 2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poder </a:t>
            </a:r>
            <a:r>
              <a:rPr lang="pt-PT" altLang="pt-PT" sz="2200" baseline="0" dirty="0">
                <a:latin typeface="Arial" panose="020B0604020202020204" pitchFamily="34" charset="0"/>
              </a:rPr>
              <a:t>de Deus, em Cristo, manifesta-se na nossa</a:t>
            </a:r>
            <a:r>
              <a:rPr lang="pt-PT" altLang="pt-PT" sz="2200" i="1" baseline="0" dirty="0">
                <a:latin typeface="Arial" panose="020B0604020202020204" pitchFamily="34" charset="0"/>
              </a:rPr>
              <a:t> fraqueza</a:t>
            </a:r>
            <a:r>
              <a:rPr lang="pt-PT" altLang="pt-PT" sz="2200" baseline="0" dirty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[ 2ªLeit.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2 Cor 12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1412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1687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4142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0" descr="http://conectadosemcristo.files.wordpress.com/2011/11/clam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1844675"/>
            <a:ext cx="4989512" cy="3941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076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0525" y="1700213"/>
            <a:ext cx="7134225" cy="39830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SABOREAI E VEDE 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COMO O SENHOR É BOM!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Bendigo o Senhor a cada momento: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seu louvor está sempre na minha boca.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Deus é a minha glória;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os humildes o escutem e se alegrem.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Comigo proclamai a grandeza do Senhor,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Juntos exaltemos o seu nome!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Busquei a Deus e Ele ouviu-me,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livrou-me da minha ansiedade.</a:t>
            </a:r>
          </a:p>
        </p:txBody>
      </p:sp>
      <p:sp>
        <p:nvSpPr>
          <p:cNvPr id="80905" name="Seta para baixo 10"/>
          <p:cNvSpPr>
            <a:spLocks noChangeArrowheads="1"/>
          </p:cNvSpPr>
          <p:nvPr/>
        </p:nvSpPr>
        <p:spPr bwMode="auto">
          <a:xfrm rot="10800000" flipV="1">
            <a:off x="7743543" y="5964057"/>
            <a:ext cx="238125" cy="339725"/>
          </a:xfrm>
          <a:prstGeom prst="downArrow">
            <a:avLst>
              <a:gd name="adj1" fmla="val 52954"/>
              <a:gd name="adj2" fmla="val 5672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4" descr="http://3.bp.blogspot.com/_F4J0w7IML24/St0kWKezEaI/AAAAAAAAAO0/5WiS9RpSOXg/s400/Toler%C3%A2ncia+%C3%A9+Caminho+de+Pa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1484313"/>
            <a:ext cx="4113213" cy="3084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3" name="Picture 10" descr="http://paroquiasantarita-sp.com.br/Imagens/comung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79775"/>
            <a:ext cx="3106738" cy="3106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8163" y="134076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1925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44550" y="1628775"/>
            <a:ext cx="7327900" cy="3948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SABOREAI E VEDE 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COMO O SENHOR É BOM!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Contemplai-O e ficareis radiantes: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Vosso rosto não ficará confundido.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Um pobre gritou e foi atendido,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foi salvo de todas as suas angústias.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O Anjo do Senhor está velando</a:t>
            </a:r>
          </a:p>
          <a:p>
            <a:pPr marL="1981200" lvl="3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sobre todos os fiéis, para os salvar.</a:t>
            </a:r>
          </a:p>
          <a:p>
            <a:pPr marL="1981200" lvl="3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Provai e vede como o Senhor é bom!</a:t>
            </a:r>
          </a:p>
          <a:p>
            <a:pPr marL="1981200" lvl="3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Ditoso o que nele se refugia!</a:t>
            </a:r>
          </a:p>
        </p:txBody>
      </p:sp>
      <p:sp>
        <p:nvSpPr>
          <p:cNvPr id="81930" name="Seta para baixo 10"/>
          <p:cNvSpPr>
            <a:spLocks noChangeArrowheads="1"/>
          </p:cNvSpPr>
          <p:nvPr/>
        </p:nvSpPr>
        <p:spPr bwMode="auto">
          <a:xfrm rot="10800000" flipV="1">
            <a:off x="5148064" y="919095"/>
            <a:ext cx="236538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1230624" y="5076383"/>
            <a:ext cx="7125976" cy="8008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SEREMOS PROFETAS </a:t>
            </a:r>
            <a:endParaRPr lang="pt-PT" sz="2000" kern="10" spc="100" baseline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  <a:p>
            <a:r>
              <a:rPr lang="pt-PT" sz="2000" kern="10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DE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UM MUNDO NOVO!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333812" y="1525988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2170113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Agora, como no fim de todas as Eucaristias, somos “enviados” pelo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primeiro dos Profetas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Jesus, como «profetas de um mundo novo».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Sua Graça: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tomaremos o caminho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partilha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em favor dos pobres...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ofereceremos o nosso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sorriso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aos que se sentem tristes…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trabalharemos pela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justiça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vencermos as injustiças...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viveremos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Verdade, para afastarmos a mentira e o ódio...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333813" y="1010443"/>
            <a:ext cx="63722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9" descr="http://www.servosdedeus.com.br/wp-content/uploads/2011/12/espirito-santo-564x2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25" y="2663825"/>
            <a:ext cx="53721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99592" y="1484313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611188" y="1700213"/>
            <a:ext cx="7705725" cy="4445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Mostra, Senhor, o caminho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que queres que eu percorra!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Mostra, Senhor, o caminho: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quero ouvir a Tua voz!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FALA, SENHOR, QUE O TEU SERVO ESCUTA!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FALA, SENHOR, QUE O TEU SERVO ESCUTA!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Vem abrir nossos ouvidos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desde há muito entorpecidos: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escutam a voz do mundo,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não ouvem a Tua voz!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6372225" cy="549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6" descr="http://www.lindosrecados.com.br/img/15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198563"/>
            <a:ext cx="3600450" cy="448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55576" y="1052513"/>
            <a:ext cx="2520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2405063"/>
            <a:ext cx="6913562" cy="36877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VÓS SOIS O CAMINHO, 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JESUS, MEU SENHOR!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GUIAI NOSSOS PASSOS 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NA PAZ E NO AMOR!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GUIAI NOSSOS PASSOS 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NA PAZ E NO AMOR!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Vivamos em paz,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o Deus do amor e da paz </a:t>
            </a:r>
          </a:p>
          <a:p>
            <a:pPr marL="2438400" lvl="4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estará connosco!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450" y="4149725"/>
            <a:ext cx="2776538" cy="2079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9" name="Picture 26" descr="http://www.apazdosenhor.org.br/profhenrique/tabuasle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92575"/>
            <a:ext cx="3276600" cy="228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2" descr="https://encrypted-tbn2.google.com/images?q=tbn:ANd9GcTduAJJ6zrZC7aMhvKt87Uuhh1eqqOtkBcd9-vPaIMQ5KDcsyu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824288"/>
            <a:ext cx="2960687" cy="253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0" descr="https://encrypted-tbn1.google.com/images?q=tbn:ANd9GcRBWubFXf7mrw-lb2U3MRRPXcTkTR289knZJ8XabnZ9aU1jp79q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77838"/>
            <a:ext cx="2325688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8" descr="https://encrypted-tbn2.google.com/images?q=tbn:ANd9GcQKRiug_ymaHPpFMt-EYrwkX_89o8_kRcB4CROSZvWSwa9i_e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65138"/>
            <a:ext cx="2952750" cy="2116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357188"/>
            <a:ext cx="2235200" cy="2501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3" descr="data:image/jpeg;base64,/9j/4AAQSkZJRgABAQAAAQABAAD/2wCEAAkGBhQSERQUExQWFBUWGBgYGBUVFxcXHBgYHBgaGhwYFBcXHCYfFxojGhcUHy8gIycpLCwsFx4xNTAqNSYrLCkBCQoKDgwOGg8PGiwkHCQpLCkpLC8sKSwsLCwpLCwpLCwsLCwsKSwsLCwsLCwpKSwsLCwpKSwsKSwsLCksLCwsLP/AABEIANcAwAMBIgACEQEDEQH/xAAcAAACAgMBAQAAAAAAAAAAAAAEBgMFAAIHAQj/xABBEAABAwIDBQUFBQYFBQEAAAABAAIRAyEEBTESQVFhcQYigZGxEzKhwdEUI0Lh8AczUmJy8SSCssLSNENEkqIW/8QAGgEAAgMBAQAAAAAAAAAAAAAAAwQBAgUABv/EACkRAAICAgICAgIBBAMAAAAAAAABAhEDIRIxBCITQTJRYXGRscEFFCP/2gAMAwEAAhEDEQA/AOOAqSg2T0UQRWAHeKM+ikVbC2UzcqxwXuwoGEaInCaEJST0PRVHj2iVRZifvHK+LLpezH969dDspl6BgUQ/8lBRF1MDrvsUUCjHKEhTO0UZ1UliWk63mpKZ0UTDZTNOnT5lQy6CQtMX7h8FLRuvMezuExwVLCtaKybL1vILwuXreSuANmqZgWjWKZqk4kYJU7RYqKmxSNfdQcRytXqQaiUdgKNJxc6q8MG7megHL4qrlWy6VglKnZbURf8AX64q0+30GM2Rc8S0+qIoYqhYbY2QBqDr+iqOb/QVQX7ElT4Uw5RAI+gwBMyehKEbYXRZJ5qxwlAwZQNNswrjBC17gpTJKkOxiDVqJ0CV8wH3juqcMZT3fBKuMb98eqjEyuaOiLC05m3JEswZnTcfQqxy3GUqTagfS23F0g7UACbiIvIRGI7QUnVKZbQ2AzalocDtS4kbtwIG+YV3OV6RSMY1soHUCAZ/W75hDym7NsxwlUPLab6TiHbIAaRPdgGDpZ27eEoPVoScu1REopdElNtkR7ONnpf1+aipe7HNFkyY4EHS9xdS2WSJcNTlT5hRikfBFZfh7hTZxSik7w9UFy9qGOPq2KhavabVJCkohHsTPC1bNC2LVIyndSQe0WqR1K3l8VLTZuCIqUrePpKhslbA6zO91v8ACVAQEZiG6dPmh3ssoRJphGbb2tNpKuGsYwbIbJ/iP0VXgbVG9VbVXd5Dn2Gx9Co0qyoxCCphH4dvomJC+NBlBkwr7BULKnwlPRNOV0C4RHNZ+edI0cUQSthhBPNKGY2ru6roWIowCkjNaX3ztNVTx52yPIj6lVWcTeZJ3nj+gtXFbmmYnhI9PqvGbk8hEjqPshyETUp6qEhWOoKwbJH64fkjKFHvHxH0+ICJ7N5b7WRtNbG9xA1IFp6+qZaXZ2m7a2atLaDiI9ozvRe1/BLZM0YumMY8dqwLKqGhW/aGhFBxO6D8Va5Rl82G4qTtVgdnDutuHqEp8y+RIZ4+jOZhtlMKVk0dluw78U7ad3KQN3HlcwN6aavYLD12bGHD6boGy+oQW1OTh+E9JTjzwUuIlwdWcsi6lJW+KwppvcxwgtJB6gwvC1MpgWGZa0Oe2XBonU2A6lM9TDYOWAYhpvD7OsCPeadIBShRC2BvPBByY+TuwkMnHVDBn2V02U9qlVZUaHatIm8bteCXw2V7NrlesK6EXFU3Z05cnZphhFRvVWdYX8UFhx941WFXVdPsJj6FmkEZR1QbAjaCNIFAt8vpXTflDbc7JXytsxITnk1KBdZPks0YaiDYtmojel3M8Thmhwc2oau1cgDZA2hMXv3PimnMT3phIOefvn9VTxlyZGWfqDZq6gb0S/UyHtAte4IJ5KqZNkS+mFoG6cFqx0jPe2ZEhQOpoxrBOnNRPZxUk0TYN5DD1RuWulyBoDuHqrTJmd4Ic+mFj9HQez2D7s8gj85yr2rPZi8x6rOz1Lu6Jjy7CbVQW0C8/llL5FXY4pKnYHSy72NH2bBMMIAG+x9StmZi/wCzOb7Az3gSCO4QJB06K3OGO20RuStg8S8Nc3b9495vXXopxOUE3LvYP81r+Dnv7Qss9njqhiBUDag/zCT8ZSwQup/tXyjuYeuB+HYJ+I+a5nsDet3BK4IRktkdMLcsW2xwXoCOUo0IWBl1sQtAVBdIlwzfvG9VY1W3VfgxNRvUKyxIuhT7DwWhYo6o2iLoOiEfRbxujzAwL7KheydMu0jgEk5UYMhOuSmQSsfyVsdj+JDj2X1MpAz39+5dFxbe8eC592iH+Id4KfE7IzfiVRatwyNFmySV77K60xRI19lvO5Q1BIU72aoZzlJLCsLT7h6q0yan3gqzCGxVzkjJf5IOR6YSH0dL7P0e6BGqdssweyJjUJa7OUhsidwTjhKgIEcFleLGM81v6JztpUgfEUu8DG4/IqlxfZ4B7n7MS4meRM+SZqguOvyXlSlIIvcfJOZfHU7oBDI4i32tyQ4jAOYBLmt2m9RwXAKlAgkQRHqvqAENbJsALyuX5v2Yw1fE1C15E3tAvG6xm/qERTWGr+yYxc7o5a1h3CVs5kJwx+Qeya+k1snuzVLSTe+yDo0E+PSYSrVZBg6iyYjkU9ol43HsEcVGTfknbLuxXtqBcO64abW8xr0PTcl3EYSkHikzac5pO291gbxDWm4HW6iOaMm6+ifjadAGBqfeM6q4xY7y0r5QG1Wlmm0J5jiJAUmKHeVXJN2hiMHFUxWY5GUXoJhui6TE1ISiX+VGU7ZK39fVJGUtMhP+RUZusryFvQ6n6kWJPehc97R/9Q/quj4+kWv9Egdp8KBUc+b7Vxytf4/FC8bUwk1eMpgJWObZE5RhxUf3vdET1JgeCse0OAbTcHU4LDaxBExui39k+8iUuIvGDcbKUschK9PkmtuCYGEEX2LECe9fWyAwuDBFxqNYnyUrKjnibK/Ce4rnIT3xKr/s4a3UTtERO6BuR+WGI015KJu0yYqqO0dnaP3TSNDqr5rg24NuYISn2fxBp4YCQZ0MzHFMAzLugDWL7/PqsrHKONtffZGSLk7LIYhpvtWUGZ51ToNl7wPn0XP+0/aJzauw4fdiJ4EndbQgEXUeOpse6k59Vuxs2Djccncb6GAmf+zLj0SvGWm2GY/NK2MdstJbSnzVnluVMaOfFS5dRBYHU4c3iIRtOm7TZPkPqs2Usk306GG0lSB29naNT3m68CQUHX7AYGmXVnyzi4mY6TvV81xaDstJO4aSk/OslxmIdtOvEw3aaAJ4Ceidwx4rf+xe3J90imzDPmUyaeFDmsHvPcZc927Xqlp+TbLnVNq5bJGpk32r81eY7s1Xod6o0ASbhwPHcDqqzBYn2hIgCGxad5Frphev4jMEmrK6g8nZnXa+cKPFOupCz2bwHmwkjW9zbzQ+JdLhFxbj9EwuwU5aFmgyfNWVBkhDUGDiFYYZo3JvIxGCL3KsNswf0U85M3ZA5pRygt1c4eY08SnPKnssdtgA0l7fqsbK3zHn+JmYU+9NiuedoqRdXqD+UDxMfRdExtRs3e09HBKueYGfvGFpIEOF7gGRFr71THLjk2XSuFCvl+CcxsmxNxEHTT4q5qNgbDyCYaZ146/rcq2njfdgxbS2vI+anxFbvhx0Lb36D80zO5MvjSUTKtIDVxIIMHgdIPEqPGUgWAzqJjnbTlefNeMxDTTIeehHLTXVCVqhcG3mBbkLaK6TYJutnr6RcbAgTpBI8LK2yrL3l28dWkfJVLARw+CscI643dFafVAl2dNy2lFEDblwBgE/JBZpnVai0OYKUaSZmb/h0RPZwRh2nWzuPEpZzXHF5buGp0MujXkFkJc8l/oYUf2B4mpUqPc9z5cTJjujqtKZYBNiTvHenx/NauoTc36yfgpNqE73oJ0dO7IVwcKzu6SNIvJV4ao/hS/2Jd/hGni5x+KYC7irp0jNmvZme35fBbipxHwWrfBTME7gjYm32wUhK/aHXBbTGhBmNJFlznCgUw5xt9DPzT7+0KRWp6DujW+8+K5ziq7xUe0OtwEEHQ2BHFU3KTQ/B8MaZmKxTXCIngSQPQygn4Kd/wAfzRFR/wDE1h6NaiMPSafwNHUI349Am+XYl0tnfCsMOynwBVE3XQ+Y+iMoNG4Ef5h/xTs0KQlQ2YGrRYQS1sphwGdUm/hp+QSHh6BOjSeUk+kK4wGBduo/6v8Aks/JjXbY9HI2qoe//wBAwtHdpwNwYJ+OqlPaGnaA0cwB9FS5fktV3u0WDo2fPaJVzQyCvvt0aB6BJzf0i8aXYjdr8XTOJJaIlokAAd6TflaFXfaQd22IiDu8tUb2w7PV2V31HBzmm+3M2jQ77WS5SrEJ6EFxRT5NhxcCeHW/kF7VaSACRpII6/3CAOJKJZiZJHI/r1RKo5NMmpYYm49SFOS8HU+ZW2DNgepU9NxJ4qjlsqloe+zPtThGTtn3puOJ3qpzEQ4ACICZOzRjDtHJ3qVQZ3QMtMbyPgsiE7yscXQoYzMajajg11pMAgaInB42oSNqCJG4cVpWwhdVJ5o2jgiGgxvFlptxoXt2dKynEmlltSpT95gqOE3g21G9KI/aHjCxzttoIE2Y3ieXJMeTOnKa3MVPkuf0qX3NS34T6lUhxSoG1cmMbO2mLc0EV4J4NYPK115V7T4olg+0VCdtkwQBE3EAJUwFcbIab7xyVrk79qu1pGhn6K8rjslRT+ho/acT7amWj/tz5ONkhYhw2iXdwmIF9IixXRe3wBe3jsQB4lLNXslXrsJZSeQB3TG/x1GuiiE0yK9SibUad414j56o6gB1HKEBiOzWIp/vKLm9bfFRPy8tuWnyRGlL7OToW6TR/J47X1Vngq7QRPsuha/5FLZJ4wtmOPFPShaEo5P4Oh5fmwB96kP8h+ZVwzP2gfvhP8lMfMrmVBlQiwcegPyCNwuFrvNmOJ5wP9RCRn48W9sajmf6Oo4HPwf/ACq0cG7A9R6Il2Z0o96q/feo4+kD4Lm+GwdWNWjq9vyVrQpVNm9VvgSbeSWnBLqQWKv6G+jmFMaMYAeIDp67SXe3WW0qtH2tNrGVGETsgN2hpBAtI1UtDAggTWeZ3NYPmZ+Cs8sy+kDI2nTqSd2+AZhBi/jdpl3GzlFKlfmrPIsva58vLQADYyJK6jicFhBrRY431ifMAJXzDIyHuNGi72cmDBcBxunVm+RNLQGuIMzLmmzQ238LvS6PwfZxrvxFp5gHToqqrgS2O7H6/JSOzQ0tCSY0B3cTwCBJTeosKmuzo2V5dsYcXmA7dCp84w+0xkcTPokep+0iq1uwwuIBN5+ZvCK7OdvH1KrWVHFpJgEkObO4ODtOEpZ+Jki+ZaOaPVjHhckaHMLhO0JR1TLGtpvIGjSr7BMFVoOjgNwgcxG66hxVOGVf6HehS8czk9nTPeyzR9gI1BLvUJewWWg0MTaS2m7Z6na/JMXZhw+yRP4j6BCZLskYoA92Drw70/NFc2m6Irs5fi2OpFo1dYq77J19vENJbBvcb9PqicVl1GqRckjftR011RWS4ZrKzYPKNfinJ5VKDX2d8bTuxh7R12jG0tpu00Mn4nXlYqxzDB1q2HpnDVHQ2ZaDsl3AnmNIVf2sogVPaTpTiN5O0dPNC5Dn76cbJluuhgjnwKWhLqRVxuKosMtoV2915Lwfep1Lg+B0KX+2OUMoVGuaDsPG0Gm8GYInfEfFdJpY0VI2m9HNId8Rp4pa/aZSaaVAA32nADeZH1ATuON7u0AUnyqj57FNs3HwRlKr1A5IJgExJVvg6DW3Ik89B9VpTdAoRs3woc6I0/m/NEMpt/E7yC0fVsh6r7/r9f3SztjSSQBmOZ1KdQtEbP4bDRTZf2ue098AjfFios9p7VMO/hMeB/NUDURQjKO0LyyShLTOoYPHipBYdoQDuHrCusI4hwJgf1OFvJcqynMXUnggnZ3gJ2+3A3vG4dQk8uGtDWPJzVl3j8U33ttoBMd0EwOQMSU+dmMYH0GPBMX1/qInlouNY7HS3Z56/VdM7EZiBg6UkfiH/wBFJ+TBwxp/ydfJ0MuaVmCk972tcGtLiCJmATaei+fswzNzjVdYGoYtYAG5AHSy71iK7X03tsZaRu3hfO2KYQXN3gkGeqv/AMdLnd9lckeKA3hWPZ/A+0qtJnZBm1iTuA8Y8kC2kSdPNN/ZJrWEO9+p+EbhzPLqtLNJxgweOKlI67kzC2mSf6vh+Sp8Vmb3NeAyAWmekIp2KjDOBf33Ad4WguMAjgLW5AqoxmGxDWuO2H92STw8QvP4ofbHHTkXPZ18YI77v+SHZjQ2o+nRpiCCKkgndvM21RXZF4OFE6S63JWmE9maj2Ma0OEbVtZ0k71MpNN6sh9sUW4SkT+7/wDUuHrKIoZG1jg9jag5FpcPEgJrrOcyQ1gJ4SG+gVNmOeYimwuNNrYIEySBJAPBd8k5aX+Sra+ir7duJeIkwwGBvuZSVTzOrTINJ4aDYh3XhxVt2w7XNdVIp3AGyXeO6dOqrKXbDC0QG+z9qQRtO2Qdq14LoNj5xzT+GE4wVxs58ftl9kud1gQHV9mYsGz/ALvkvO01PEB/tahLhox/4Rw/p6KbCswtVrXsa4B8gkOnZdEjun8PirbD0XUmmnWaH0XiA5slpHjoeSr8lO1/YM8cGtaZxDBme8dTp05Io4jvAeKDwzu63pC9L4e3yW1JWzJT0WzBJ1Q1V+/n+vRStdbwQe3YIKQdsnawPY5s+8I8dx84S0G3jemPCUyTZVxwmziXg7nH6q0XVopkhypnmGwFQwdkhpOpEDwV++rYbrKatiW+yFMTtNO0eUiAPmhHnuhC5OXYXhx0jyq/lHROvZbFbOFZ3by69v4ikOppzWHGv2AzbcGiYaDA43VMuL5I0WxT4SsfcT2nYw/vA3l+XBKHaerSe72lJ4LnEl0CB1vvVDVqgG11AKgU4vGWN2jsmfkqoIpGTc2Tp2exFOA1jQ5x1YNwkd6o7hvjl4pGovEgOEhdE7BZWxpfUDtpuzJuJECYI4/ArvKaUNkYLchwq7NOiYu572AuO8t9BaABxU7qu1Tq2t7M/wClLNbN9o0wNPevvJIumOi4ChU4bDvRZfBpJsPOuRP2VdGEMcXfJH5bWnGV7R7qU8jzb2bDJhk6eV/RQZr29bQxVY0mh7nbMbRIAgfFUWGcpS4hJpLv9HRc1zmnh2GpUIaOep5AbyuTdou2z8ROlNgNmNEzzcTqVTZ72mq4p+3VdcCA0WaByHzVJWrlxDRcmwC0sPjKO5dil0E5hSc+kKg0c8tuZJgAk9JIHiqinhiSRCb85woZUZQAn2TGsPN/vPPmfgoH0NhpcQJhMRyaJeFy2HZPjyMNsg/hZbxLT/tVxl3aCpQiZLLS0mQRwulqmYFrAkDwaJPosr1jskk3t4Dgl5Y1JhlNpJCxh293zUOJd9V59qP9wvXPBAPh4LTMvVaLOlVloPEKN1OAP5hI5XIIPlPih8tqWjgj2CWHiw7X+UwD/tQJaYxH2Qb2eo7RJOoChxeTPfjKzW6yHRpMgRE9Vb5Bhdl7/h4iR6ITPa2xjHOBiGNJPRg+iU5N5Gl+h9wSwpv9gmYubhyAZJg7rF0lp15jyhU9bNZiAVJjMW+q1gdEDTqQJJ52CCGH4lNRjS2JZJNv16J/tr3EAR6x1UmIeANZ58Shg/ZEDzUNat5q9A7pHtU8Vo1/NQudOq3pNtKtQO7Jh1TB2Xz11CpI0NilkP8AFF0H+CrOCkqZeE6doec5aXBtWkdhkQBrBJ0t4xPAhEMfXZSIbWJB1E2jUiSEL2UzEbL6TxtNdbZnUHW/HeOaEzeg6k80w4lti3a1LSJH08CkUt8GOd+xZUcaNgDmfIQfJKeYmariTMkmUZUxmwwz+pI+irPagiZ801jilYPLK6slFIkayrXsxlntMVSaf4to9G94+ipHvI0MjknH9m9OX1qh/CA0eJk+gVfIlwxtk4kpTSCO1mBFPEPDTd4FS0yHOm1yddfFKpq1S7ZdJuNbfBXHabMf8TUDnS/bNwRAA90eAiyBbW2nNBvG8eqHiTUFf6D5Gm+wqu+IbuAI8zv8AfNQ4hsgnnCjqO2nW/W4Dy9VvSdLw0XhX6Bv2dC3Uase0BoXhdZes4eSdM1G2BdFSDvVrgoD4Oju6eh/Uqlae8CrMPuCg5FYXG6GvA1NhlNx12tk9WggfCEvds6xGJmO45tPxgCQCrrEicIKg/iaTyPun4qk7X1ZLR/JTcPj9UjhXvf9TSzP/wAmv6MrMQI6G46H9FDsO5FUnbdF8j3Nkg8JMEdN6FA3p1CL/g0qvieqEcZ+qLrMmUG4K6Ay7PC1SU/dutAtvaKSpi3boolsHriC9y3EkbJB4f3TTn7g6nRqj8QIM+BHTUpMwD+6OSZK2InC0hv2iPL+6WyR9kx3FLVFJmVSwCCDbKXGGXwvSmIqkCm7Zo2wXSOw+F2MJtEQajyfAWC5zSpFxDRckgDqbLqhf9mwukikzQb4H1lJea9KK+2N+HH2cn9CR21rU3Yt+wYsAbb9/wAkNlEAPdqAAB1O4Klr1nPcXOMlxnzV/gmbDGjf7x67vkj8eEFECp85uSNqjthpJ1+ZUNGps03Om/ug8z+SGxlcudHD1K8eA6091lv6nb4UqOtk8t6KoBSSsWJt9GdEiqm46hGsfZYsQpdBYdjP2cf7XD1qJ3i3jpf+oBUGa1S5zdrVrQ3yWLEpBJZJD023iiD0jFGp/M5rfK/0Q68WI6Av6Iq77lCkLFiILNuzUrchYsXHGELCsWLiCywPueKvif8AD0v6n/JYsQZ9obxFIRLieZWxWLEZAX2XfYzL/aYkO3U+946C3W/gmnttjtjD7A1qHZ8NT8vNYsWbk9vJSZpY/Xx20IeCwY2tNLnwROMxEA8VixPPbE1qOir9oQfTrxW9FpgRoNSsWIj6BQ2z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5" descr="data:image/jpeg;base64,/9j/4AAQSkZJRgABAQAAAQABAAD/2wCEAAkGBhQSERQUExQWFBUWGBgYGBUVFxcXHBgYHBgaGhwYFBcXHCYfFxojGhcUHy8gIycpLCwsFx4xNTAqNSYrLCkBCQoKDgwOGg8PGiwkHCQpLCkpLC8sKSwsLCwpLCwpLCwsLCwsKSwsLCwsLCwpKSwsLCwpKSwsKSwsLCksLCwsLP/AABEIANcAwAMBIgACEQEDEQH/xAAcAAACAgMBAQAAAAAAAAAAAAAEBgMFAAIHAQj/xABBEAABAwIDBQUFBQYFBQEAAAABAAIRAyEEBTESQVFhcQYigZGxEzKhwdEUI0Lh8AczUmJy8SSCssLSNENEkqIW/8QAGgEAAgMBAQAAAAAAAAAAAAAAAwQBAgUABv/EACkRAAICAgICAgIBBAMAAAAAAAABAhEDIRIxBCITQTJRYXGRscEFFCP/2gAMAwEAAhEDEQA/AOOAqSg2T0UQRWAHeKM+ikVbC2UzcqxwXuwoGEaInCaEJST0PRVHj2iVRZifvHK+LLpezH969dDspl6BgUQ/8lBRF1MDrvsUUCjHKEhTO0UZ1UliWk63mpKZ0UTDZTNOnT5lQy6CQtMX7h8FLRuvMezuExwVLCtaKybL1vILwuXreSuANmqZgWjWKZqk4kYJU7RYqKmxSNfdQcRytXqQaiUdgKNJxc6q8MG7megHL4qrlWy6VglKnZbURf8AX64q0+30GM2Rc8S0+qIoYqhYbY2QBqDr+iqOb/QVQX7ElT4Uw5RAI+gwBMyehKEbYXRZJ5qxwlAwZQNNswrjBC17gpTJKkOxiDVqJ0CV8wH3juqcMZT3fBKuMb98eqjEyuaOiLC05m3JEswZnTcfQqxy3GUqTagfS23F0g7UACbiIvIRGI7QUnVKZbQ2AzalocDtS4kbtwIG+YV3OV6RSMY1soHUCAZ/W75hDym7NsxwlUPLab6TiHbIAaRPdgGDpZ27eEoPVoScu1REopdElNtkR7ONnpf1+aipe7HNFkyY4EHS9xdS2WSJcNTlT5hRikfBFZfh7hTZxSik7w9UFy9qGOPq2KhavabVJCkohHsTPC1bNC2LVIyndSQe0WqR1K3l8VLTZuCIqUrePpKhslbA6zO91v8ACVAQEZiG6dPmh3ssoRJphGbb2tNpKuGsYwbIbJ/iP0VXgbVG9VbVXd5Dn2Gx9Co0qyoxCCphH4dvomJC+NBlBkwr7BULKnwlPRNOV0C4RHNZ+edI0cUQSthhBPNKGY2ru6roWIowCkjNaX3ztNVTx52yPIj6lVWcTeZJ3nj+gtXFbmmYnhI9PqvGbk8hEjqPshyETUp6qEhWOoKwbJH64fkjKFHvHxH0+ICJ7N5b7WRtNbG9xA1IFp6+qZaXZ2m7a2atLaDiI9ozvRe1/BLZM0YumMY8dqwLKqGhW/aGhFBxO6D8Va5Rl82G4qTtVgdnDutuHqEp8y+RIZ4+jOZhtlMKVk0dluw78U7ad3KQN3HlcwN6aavYLD12bGHD6boGy+oQW1OTh+E9JTjzwUuIlwdWcsi6lJW+KwppvcxwgtJB6gwvC1MpgWGZa0Oe2XBonU2A6lM9TDYOWAYhpvD7OsCPeadIBShRC2BvPBByY+TuwkMnHVDBn2V02U9qlVZUaHatIm8bteCXw2V7NrlesK6EXFU3Z05cnZphhFRvVWdYX8UFhx941WFXVdPsJj6FmkEZR1QbAjaCNIFAt8vpXTflDbc7JXytsxITnk1KBdZPks0YaiDYtmojel3M8Thmhwc2oau1cgDZA2hMXv3PimnMT3phIOefvn9VTxlyZGWfqDZq6gb0S/UyHtAte4IJ5KqZNkS+mFoG6cFqx0jPe2ZEhQOpoxrBOnNRPZxUk0TYN5DD1RuWulyBoDuHqrTJmd4Ic+mFj9HQez2D7s8gj85yr2rPZi8x6rOz1Lu6Jjy7CbVQW0C8/llL5FXY4pKnYHSy72NH2bBMMIAG+x9StmZi/wCzOb7Az3gSCO4QJB06K3OGO20RuStg8S8Nc3b9495vXXopxOUE3LvYP81r+Dnv7Qss9njqhiBUDag/zCT8ZSwQup/tXyjuYeuB+HYJ+I+a5nsDet3BK4IRktkdMLcsW2xwXoCOUo0IWBl1sQtAVBdIlwzfvG9VY1W3VfgxNRvUKyxIuhT7DwWhYo6o2iLoOiEfRbxujzAwL7KheydMu0jgEk5UYMhOuSmQSsfyVsdj+JDj2X1MpAz39+5dFxbe8eC592iH+Id4KfE7IzfiVRatwyNFmySV77K60xRI19lvO5Q1BIU72aoZzlJLCsLT7h6q0yan3gqzCGxVzkjJf5IOR6YSH0dL7P0e6BGqdssweyJjUJa7OUhsidwTjhKgIEcFleLGM81v6JztpUgfEUu8DG4/IqlxfZ4B7n7MS4meRM+SZqguOvyXlSlIIvcfJOZfHU7oBDI4i32tyQ4jAOYBLmt2m9RwXAKlAgkQRHqvqAENbJsALyuX5v2Yw1fE1C15E3tAvG6xm/qERTWGr+yYxc7o5a1h3CVs5kJwx+Qeya+k1snuzVLSTe+yDo0E+PSYSrVZBg6iyYjkU9ol43HsEcVGTfknbLuxXtqBcO64abW8xr0PTcl3EYSkHikzac5pO291gbxDWm4HW6iOaMm6+ifjadAGBqfeM6q4xY7y0r5QG1Wlmm0J5jiJAUmKHeVXJN2hiMHFUxWY5GUXoJhui6TE1ISiX+VGU7ZK39fVJGUtMhP+RUZusryFvQ6n6kWJPehc97R/9Q/quj4+kWv9Egdp8KBUc+b7Vxytf4/FC8bUwk1eMpgJWObZE5RhxUf3vdET1JgeCse0OAbTcHU4LDaxBExui39k+8iUuIvGDcbKUschK9PkmtuCYGEEX2LECe9fWyAwuDBFxqNYnyUrKjnibK/Ce4rnIT3xKr/s4a3UTtERO6BuR+WGI015KJu0yYqqO0dnaP3TSNDqr5rg24NuYISn2fxBp4YCQZ0MzHFMAzLugDWL7/PqsrHKONtffZGSLk7LIYhpvtWUGZ51ToNl7wPn0XP+0/aJzauw4fdiJ4EndbQgEXUeOpse6k59Vuxs2Djccncb6GAmf+zLj0SvGWm2GY/NK2MdstJbSnzVnluVMaOfFS5dRBYHU4c3iIRtOm7TZPkPqs2Usk306GG0lSB29naNT3m68CQUHX7AYGmXVnyzi4mY6TvV81xaDstJO4aSk/OslxmIdtOvEw3aaAJ4Ceidwx4rf+xe3J90imzDPmUyaeFDmsHvPcZc927Xqlp+TbLnVNq5bJGpk32r81eY7s1Xod6o0ASbhwPHcDqqzBYn2hIgCGxad5Frphev4jMEmrK6g8nZnXa+cKPFOupCz2bwHmwkjW9zbzQ+JdLhFxbj9EwuwU5aFmgyfNWVBkhDUGDiFYYZo3JvIxGCL3KsNswf0U85M3ZA5pRygt1c4eY08SnPKnssdtgA0l7fqsbK3zHn+JmYU+9NiuedoqRdXqD+UDxMfRdExtRs3e09HBKueYGfvGFpIEOF7gGRFr71THLjk2XSuFCvl+CcxsmxNxEHTT4q5qNgbDyCYaZ146/rcq2njfdgxbS2vI+anxFbvhx0Lb36D80zO5MvjSUTKtIDVxIIMHgdIPEqPGUgWAzqJjnbTlefNeMxDTTIeehHLTXVCVqhcG3mBbkLaK6TYJutnr6RcbAgTpBI8LK2yrL3l28dWkfJVLARw+CscI643dFafVAl2dNy2lFEDblwBgE/JBZpnVai0OYKUaSZmb/h0RPZwRh2nWzuPEpZzXHF5buGp0MujXkFkJc8l/oYUf2B4mpUqPc9z5cTJjujqtKZYBNiTvHenx/NauoTc36yfgpNqE73oJ0dO7IVwcKzu6SNIvJV4ao/hS/2Jd/hGni5x+KYC7irp0jNmvZme35fBbipxHwWrfBTME7gjYm32wUhK/aHXBbTGhBmNJFlznCgUw5xt9DPzT7+0KRWp6DujW+8+K5ziq7xUe0OtwEEHQ2BHFU3KTQ/B8MaZmKxTXCIngSQPQygn4Kd/wAfzRFR/wDE1h6NaiMPSafwNHUI349Am+XYl0tnfCsMOynwBVE3XQ+Y+iMoNG4Ef5h/xTs0KQlQ2YGrRYQS1sphwGdUm/hp+QSHh6BOjSeUk+kK4wGBduo/6v8Aks/JjXbY9HI2qoe//wBAwtHdpwNwYJ+OqlPaGnaA0cwB9FS5fktV3u0WDo2fPaJVzQyCvvt0aB6BJzf0i8aXYjdr8XTOJJaIlokAAd6TflaFXfaQd22IiDu8tUb2w7PV2V31HBzmm+3M2jQ77WS5SrEJ6EFxRT5NhxcCeHW/kF7VaSACRpII6/3CAOJKJZiZJHI/r1RKo5NMmpYYm49SFOS8HU+ZW2DNgepU9NxJ4qjlsqloe+zPtThGTtn3puOJ3qpzEQ4ACICZOzRjDtHJ3qVQZ3QMtMbyPgsiE7yscXQoYzMajajg11pMAgaInB42oSNqCJG4cVpWwhdVJ5o2jgiGgxvFlptxoXt2dKynEmlltSpT95gqOE3g21G9KI/aHjCxzttoIE2Y3ieXJMeTOnKa3MVPkuf0qX3NS34T6lUhxSoG1cmMbO2mLc0EV4J4NYPK115V7T4olg+0VCdtkwQBE3EAJUwFcbIab7xyVrk79qu1pGhn6K8rjslRT+ho/acT7amWj/tz5ONkhYhw2iXdwmIF9IixXRe3wBe3jsQB4lLNXslXrsJZSeQB3TG/x1GuiiE0yK9SibUad414j56o6gB1HKEBiOzWIp/vKLm9bfFRPy8tuWnyRGlL7OToW6TR/J47X1Vngq7QRPsuha/5FLZJ4wtmOPFPShaEo5P4Oh5fmwB96kP8h+ZVwzP2gfvhP8lMfMrmVBlQiwcegPyCNwuFrvNmOJ5wP9RCRn48W9sajmf6Oo4HPwf/ACq0cG7A9R6Il2Z0o96q/feo4+kD4Lm+GwdWNWjq9vyVrQpVNm9VvgSbeSWnBLqQWKv6G+jmFMaMYAeIDp67SXe3WW0qtH2tNrGVGETsgN2hpBAtI1UtDAggTWeZ3NYPmZ+Cs8sy+kDI2nTqSd2+AZhBi/jdpl3GzlFKlfmrPIsva58vLQADYyJK6jicFhBrRY431ifMAJXzDIyHuNGi72cmDBcBxunVm+RNLQGuIMzLmmzQ238LvS6PwfZxrvxFp5gHToqqrgS2O7H6/JSOzQ0tCSY0B3cTwCBJTeosKmuzo2V5dsYcXmA7dCp84w+0xkcTPokep+0iq1uwwuIBN5+ZvCK7OdvH1KrWVHFpJgEkObO4ODtOEpZ+Jki+ZaOaPVjHhckaHMLhO0JR1TLGtpvIGjSr7BMFVoOjgNwgcxG66hxVOGVf6HehS8czk9nTPeyzR9gI1BLvUJewWWg0MTaS2m7Z6na/JMXZhw+yRP4j6BCZLskYoA92Drw70/NFc2m6Irs5fi2OpFo1dYq77J19vENJbBvcb9PqicVl1GqRckjftR011RWS4ZrKzYPKNfinJ5VKDX2d8bTuxh7R12jG0tpu00Mn4nXlYqxzDB1q2HpnDVHQ2ZaDsl3AnmNIVf2sogVPaTpTiN5O0dPNC5Dn76cbJluuhgjnwKWhLqRVxuKosMtoV2915Lwfep1Lg+B0KX+2OUMoVGuaDsPG0Gm8GYInfEfFdJpY0VI2m9HNId8Rp4pa/aZSaaVAA32nADeZH1ATuON7u0AUnyqj57FNs3HwRlKr1A5IJgExJVvg6DW3Ik89B9VpTdAoRs3woc6I0/m/NEMpt/E7yC0fVsh6r7/r9f3SztjSSQBmOZ1KdQtEbP4bDRTZf2ue098AjfFios9p7VMO/hMeB/NUDURQjKO0LyyShLTOoYPHipBYdoQDuHrCusI4hwJgf1OFvJcqynMXUnggnZ3gJ2+3A3vG4dQk8uGtDWPJzVl3j8U33ttoBMd0EwOQMSU+dmMYH0GPBMX1/qInlouNY7HS3Z56/VdM7EZiBg6UkfiH/wBFJ+TBwxp/ydfJ0MuaVmCk972tcGtLiCJmATaei+fswzNzjVdYGoYtYAG5AHSy71iK7X03tsZaRu3hfO2KYQXN3gkGeqv/AMdLnd9lckeKA3hWPZ/A+0qtJnZBm1iTuA8Y8kC2kSdPNN/ZJrWEO9+p+EbhzPLqtLNJxgweOKlI67kzC2mSf6vh+Sp8Vmb3NeAyAWmekIp2KjDOBf33Ad4WguMAjgLW5AqoxmGxDWuO2H92STw8QvP4ofbHHTkXPZ18YI77v+SHZjQ2o+nRpiCCKkgndvM21RXZF4OFE6S63JWmE9maj2Ma0OEbVtZ0k71MpNN6sh9sUW4SkT+7/wDUuHrKIoZG1jg9jag5FpcPEgJrrOcyQ1gJ4SG+gVNmOeYimwuNNrYIEySBJAPBd8k5aX+Sra+ir7duJeIkwwGBvuZSVTzOrTINJ4aDYh3XhxVt2w7XNdVIp3AGyXeO6dOqrKXbDC0QG+z9qQRtO2Qdq14LoNj5xzT+GE4wVxs58ftl9kud1gQHV9mYsGz/ALvkvO01PEB/tahLhox/4Rw/p6KbCswtVrXsa4B8gkOnZdEjun8PirbD0XUmmnWaH0XiA5slpHjoeSr8lO1/YM8cGtaZxDBme8dTp05Io4jvAeKDwzu63pC9L4e3yW1JWzJT0WzBJ1Q1V+/n+vRStdbwQe3YIKQdsnawPY5s+8I8dx84S0G3jemPCUyTZVxwmziXg7nH6q0XVopkhypnmGwFQwdkhpOpEDwV++rYbrKatiW+yFMTtNO0eUiAPmhHnuhC5OXYXhx0jyq/lHROvZbFbOFZ3by69v4ikOppzWHGv2AzbcGiYaDA43VMuL5I0WxT4SsfcT2nYw/vA3l+XBKHaerSe72lJ4LnEl0CB1vvVDVqgG11AKgU4vGWN2jsmfkqoIpGTc2Tp2exFOA1jQ5x1YNwkd6o7hvjl4pGovEgOEhdE7BZWxpfUDtpuzJuJECYI4/ArvKaUNkYLchwq7NOiYu572AuO8t9BaABxU7qu1Tq2t7M/wClLNbN9o0wNPevvJIumOi4ChU4bDvRZfBpJsPOuRP2VdGEMcXfJH5bWnGV7R7qU8jzb2bDJhk6eV/RQZr29bQxVY0mh7nbMbRIAgfFUWGcpS4hJpLv9HRc1zmnh2GpUIaOep5AbyuTdou2z8ROlNgNmNEzzcTqVTZ72mq4p+3VdcCA0WaByHzVJWrlxDRcmwC0sPjKO5dil0E5hSc+kKg0c8tuZJgAk9JIHiqinhiSRCb85woZUZQAn2TGsPN/vPPmfgoH0NhpcQJhMRyaJeFy2HZPjyMNsg/hZbxLT/tVxl3aCpQiZLLS0mQRwulqmYFrAkDwaJPosr1jskk3t4Dgl5Y1JhlNpJCxh293zUOJd9V59qP9wvXPBAPh4LTMvVaLOlVloPEKN1OAP5hI5XIIPlPih8tqWjgj2CWHiw7X+UwD/tQJaYxH2Qb2eo7RJOoChxeTPfjKzW6yHRpMgRE9Vb5Bhdl7/h4iR6ITPa2xjHOBiGNJPRg+iU5N5Gl+h9wSwpv9gmYubhyAZJg7rF0lp15jyhU9bNZiAVJjMW+q1gdEDTqQJJ52CCGH4lNRjS2JZJNv16J/tr3EAR6x1UmIeANZ58Shg/ZEDzUNat5q9A7pHtU8Vo1/NQudOq3pNtKtQO7Jh1TB2Xz11CpI0NilkP8AFF0H+CrOCkqZeE6doec5aXBtWkdhkQBrBJ0t4xPAhEMfXZSIbWJB1E2jUiSEL2UzEbL6TxtNdbZnUHW/HeOaEzeg6k80w4lti3a1LSJH08CkUt8GOd+xZUcaNgDmfIQfJKeYmariTMkmUZUxmwwz+pI+irPagiZ801jilYPLK6slFIkayrXsxlntMVSaf4to9G94+ipHvI0MjknH9m9OX1qh/CA0eJk+gVfIlwxtk4kpTSCO1mBFPEPDTd4FS0yHOm1yddfFKpq1S7ZdJuNbfBXHabMf8TUDnS/bNwRAA90eAiyBbW2nNBvG8eqHiTUFf6D5Gm+wqu+IbuAI8zv8AfNQ4hsgnnCjqO2nW/W4Dy9VvSdLw0XhX6Bv2dC3Uase0BoXhdZes4eSdM1G2BdFSDvVrgoD4Oju6eh/Uqlae8CrMPuCg5FYXG6GvA1NhlNx12tk9WggfCEvds6xGJmO45tPxgCQCrrEicIKg/iaTyPun4qk7X1ZLR/JTcPj9UjhXvf9TSzP/wAmv6MrMQI6G46H9FDsO5FUnbdF8j3Nkg8JMEdN6FA3p1CL/g0qvieqEcZ+qLrMmUG4K6Ay7PC1SU/dutAtvaKSpi3boolsHriC9y3EkbJB4f3TTn7g6nRqj8QIM+BHTUpMwD+6OSZK2InC0hv2iPL+6WyR9kx3FLVFJmVSwCCDbKXGGXwvSmIqkCm7Zo2wXSOw+F2MJtEQajyfAWC5zSpFxDRckgDqbLqhf9mwukikzQb4H1lJea9KK+2N+HH2cn9CR21rU3Yt+wYsAbb9/wAkNlEAPdqAAB1O4Klr1nPcXOMlxnzV/gmbDGjf7x67vkj8eEFECp85uSNqjthpJ1+ZUNGps03Om/ug8z+SGxlcudHD1K8eA6091lv6nb4UqOtk8t6KoBSSsWJt9GdEiqm46hGsfZYsQpdBYdjP2cf7XD1qJ3i3jpf+oBUGa1S5zdrVrQ3yWLEpBJZJD023iiD0jFGp/M5rfK/0Q68WI6Av6Iq77lCkLFiILNuzUrchYsXHGELCsWLiCywPueKvif8AD0v6n/JYsQZ9obxFIRLieZWxWLEZAX2XfYzL/aYkO3U+946C3W/gmnttjtjD7A1qHZ8NT8vNYsWbk9vJSZpY/Xx20IeCwY2tNLnwROMxEA8VixPPbE1qOir9oQfTrxW9FpgRoNSsWIj6BQ2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9" descr="data:image/jpeg;base64,/9j/4AAQSkZJRgABAQAAAQABAAD/2wCEAAkGBhMRERIUERIUFRQVGBQSFxYVFBUVFBQbFBQVFRUUFRQXHCYeFxkjGhcVHy8gJCcpLCwsFR4xNTAqNSYrLCkBCQoKDgwOGg8PGiwkHyQpLCwsLCwpLCwsKSwsLCwsLCwpLCwpLCwsLCwpLCwsLCwsKSwsLCkpLCksKSwpLCksKf/AABEIAMIBAwMBIgACEQEDEQH/xAAcAAEAAgMBAQEAAAAAAAAAAAAABQYCAwQHAQj/xAA9EAABAwIDBQYDBgUEAwEAAAABAAIRAwQFITEGEkFRYRMicYGRsTKh8AcUQlLB0SNiguHxM0NyslOSojT/xAAZAQEAAwEBAAAAAAAAAAAAAAAAAQMEAgX/xAAkEQACAgICAgMBAAMAAAAAAAAAAQIRAyESMQRBIjJRYRNCcf/aAAwDAQACEQMRAD8A9wREQkIiIAiIgCIiAIiIAiIgCIiA+Svqpe0jXVN6TzAE/D4BQux23poVTa3r+6DFOq4/Dya8n8PI8OOWlCzJyo0y8eShyR6ci+NdOi+q8zBfHFfV8cJCAqmK7ZOoPl1MGnxAnfjmOE9IVntrhtRjXsILXAOaRoQRIK862xtXOYQBmO76Fdn2X46S19pU+KlL2dWOOY/pcfRw5LLiyNyaZtz4YqClEvyIi1GIIiIAiIgCIiAIiIAiIgCIiAIiIAiIgCIiAIiIAq7j2OVGB3ZECJzgEmOh4KxKu4xYOaSYlhn+meCpzOSjo0eOoufyMNldsW3X8OpDK4/DweB+Jk/MajwVlXkOI4KZJbIcDvNIyIPCDwK1Xn2jX9GiKQNM1B/uObLyI0jTe6kZ+9WPP6kXZvFr5Q6L9tT2FKH1KzKTnENAc4DfJMZA8fkqJtHsyKji8a6HnkvJ8axerXqOfVe5z3Elxd11EcF6H9n+2/3gNtLl38T4aVQ/7gAypu/njQ8dNdecsP8AZDDla+MiU2W+0CrYjsK7DUpt+EzDmD8oMGRyCumGfadZ1st57M477Rr/AEknpoqpjuzoc07oXnuLYQ5hyycNDwPQ9eqQytaZOXAn8on6VtrtlRodTc1zTxaZC2lfnPZnby4sn6yDAc1w13dWu8OBXuez21FG8YHUzBgEtPXkeK0xyJ6ZjlBrZx7R2gmeeaouH1vu2JUKgyBd2b+W7U7ufgSD5L0/FmSB5rzbbCgQHEajT9FlyLjO0bsL5w4s9ZRcOB33b29Gr/5KbHnxLRPzldy2p2rPOegiIpAREQBERAEREAREQBERAEREAREQBERAEREBz3d8ykJqODfU/IL5bXdOs0ljmvacjBnyI4eBUPtC3MyNQIPQagefuqLfOq21btbd5aTy+E9HDRw8Vlnn4yprRtx+MpwtPZbcdsW03Bu8O/JYJG8YiQBqYkZ9VV7/AAQZlzZc4R4D91Udv8cuLl7KsFr6YgBhI3I/GzOdc1ZNhdrjes3K7f4jRlUA7tQdfyv+RWeaT+UejRCUo/GXZU8b2SDjMQeDhr/UOI+agaWzVSRBiMwW8IzBnUGfZexYhhZkEDKc/Dkoy+wMU++zJ2saiOXgVzGckjt44Tdknspirrmju1o7emAH/wA44VAOZ0PXxXFtBgBqAloz+SjsIo1nXG/Te1u4AdzPed+YEaFp/VXuu0vp6bsjT61UWRXFnjN7hQ3905EcTyHPqPbyUngF/WtHgMfDmxEGQ8RpyMhTWPYGZJGo0UNhlJm938nNIdHPgQ31mOictEyxq7R61hOL/eqHfjtGkSOJBB3XRwmCPFpVc2utW9k/pOi3bN1i6s2oxpFJ1HORGZIIb14lcO1FcukAEyYXTm5RTZVCHGTS6LV9nVyH4dbx+EOpnxY4j2hWRed/ZdiHZGra1MiSa1PqIAe3xyB8yvRFvxu4owZVU2ERFYVhERAEREAREQBERAEREAREQBERAEREAQoue7qw2OJ+iobpWSlbojcWqB4g6DT91Vri3a8loIJGo5cjC7cexgU2nL0UjsxgsWznVP8AUrjeJI+ER/DGfKZ8157Tyy0enGSwQsod/gXaOg5Aan2A6rjtXG0cQWSwmZaIcP3Uxs/tGy53qVRoZXYSHN4P3TBcz0zHDwXViFlIOU8As8k1o0RmpbOC22/pNrBlUEMy3ah5/wAw5dVYLlgqtBaQQRIIMgg8QVWrvZBtSnmO8eemWWXJbtjLT7uX0nVHSTLWOPdA47vXnou/4Q0u0Z18NLSC0lrmmQ4ahS1HaGqKRb93NStluw5rKbp/ESfh8M5Xc5jHVXUiWmo0BxaCJh2hI1H+Oa+1rcNEcef6BTVbOHJS0zXd2wc0EgB0AuaDIBjMA8RMqDq4e0VGvAEjPnJUrUJjJcrnrlv8OoqkdJunNEkrjYBVfp1Wd2ZpqPw663Hz0hG/0Ja0RW0Ln29VlakYexwcDyjh4cF6rsztAy9oNqs10e3ixw1afcdCF5ziNqbg6Zczp/dcmDYg7CrgPEmi+G1W9ODgOY19RxWjDk46Zm8jHyVrs9nRa7a4bUY17HBzXAOBGhB0K2LeecEREAREQBERAEREAREQBERAEREAREQBRGI1/iPDQKUrPgEqFv3gNhZ8z1RfgW7KsKP3m6p0yO6XS7q1ned6xHmvQLqRTfuZHddu9DBhVLZSnv3lV3BjI83u/ZpVru68d0an5DmuPHSjBy/SzyXymor0eX7FbEBm7c3PefJewHhvfjdzceHKeelluSxrtRuzx/fkpS/eGsIVEv3Pq1RSa6G6vd+Ro1M6Ss03X/TZijZaarAdNOij7+wa4ZjPUHiD0W7B2ueJYN2i0BrJGbo/F0HLnqusNDiPmo7JumRuD7NU6NY3BL3VXA5ucSBvamOZ5ld15VXS/iVwX7spCPSC27OSpdDnC5qlYDUrjuK+a0NrueYGny9VWi1okn7zm5ZDmclxWtEB2Zk+g9F3UWkROY8Vi62hwcNOOS7ors7aFPJR2P4cH0yIU3atkLVe08jKmqOU7ZE/ZhtOaNQ2dZ3dcZpE8HHVngeHXxXqi/PmP0zSqh7TBBBBGogyCvcdnMV+82tGtxe0E/8AIZO+YK3YZ2qMGfHxkSSIivM4REQBERAEREAREQBERAEREARFzXVxGQ19lDdKyUrdHPfXE5DQe6ruJYhkeakcQrbrSql2hfVIOmpXnZZuz08GNUbtmsbq0KlY7gc2oRq7dILQQM40zVhsb93Zl9WN9xzjToBPAaKv3ADQN0Lrzc0Bcxm0qLJwi3yPuJ35MgZugnMgBoAzc8n4WjmofALT704hs9gDL3nI13DhHCmOXFfL3Z/tXHtC4g5akCNY+Q9FLWV3TtqQpM7oaJ1+LnnzXN72d1SqJN3VZrGQIAAhVOniFQ1wabg2mD35EiOIA5lY3GJuqwYcKZ0yzf4HQDr6KVwzBS9oLm7jdQPxeqbm9EJLGtkrvhwyIPh4adFE4gIBAzUg8spndaBz/daLnvOG7nvaR1XT/pwm0Vl9iZJdxnLh/dYUmwc8vZWLE7PdAUTRG8oSrRLlas6qNSQt0Zx/hY21nGei3lkKTg2Ue6td3UkFfH1N3RcVxXB4qGzuK3ZUNq6eRjgrT9jGP7zats46fxWezx/1PqqVtTfahcWxmPGzuWVhoDDhza494eivw62UeSk9H6TRara4bUY17DLXAOB5giQtq3HnBERAEREAREQBERAEREARFjUfAJ5IDVdXO7kMydP3Kj6r4BJ11WcySSo7FbqAsk5+zXjhWiIxS/zMFR1m4FxMR7LivbvvLowx8gnhzWNu2b6pHdcMkQFup1NAtVvS3jPBSdK1HBEvZy5HO9hIAUXiuFb4+fTzViFHmuS+cAjjrZ1CTvRx4ZTc+oHVd1tNoEMboT1J4DgPdTla+Gg0VYr3sCJgKDxfbICGtIBPr1/ypjLVIThu2WHGa7qhFKgC6o7gP+zjwb4qaw3B30W0xUfvuzJIEASZLW9BHzVN2W2rbTcciZgkgS5x6lXiljPagOLd3gAdfGOAUpL32Vzcul0asZzyGuar2D0JJngT7qzXbhEqKpAU29SST5rut2I/WjoqkALjmVpqXJd7LXWuAxpKEVR9q1omSqttHi/ZnLjmvmL46ATnlEn9lXsRvO1DqjuPdYOahRJ50Rl9dmsZnyWm24jz9FttbQy4ERlvBaGd160LRlnb7PZ/sl2q36f3aoc2yaZPEalnuR5r0hfmjAMRdQrNewwWuDh5FfozC8QbXo06rdHtB8DxHkZCvg/RmmvZ1oiKw4CIiAIiIAiIgCIiALjva2jR4n9JW+6qbrSRroPNRlJsKnJKtF2KN7M3uhpKq2M3cyrDeOyVRxcFxIWPK/Ruwx9lceTUfAVqw+zAAaBkPmoi0w+Dp/dWSz7o6/WQVcUWzZ0sp8AuunThaaNQLca3AK5GdmFZ6hsQfOQXfeVIjrA9TC5KtDdzKqlvo0Y9EBWsmnJ5J6ZgLgNvTpVJDGQ7I90T0M6qYvrlus6KvYtfAg81wommyUN8KekeS6LDEyX9DqqhQFWsW7jHvMCd0E/NWSwwG6bG9SLQeEtn0lTxSKJS9FnuL2Gzq3j06rlr1569ei5qlld1IpUaJmMy4tAA5mSuu32IuCA2rWYwaw0F7hzzMBWq5dIpcox7ZF1rtrSM1AYrjJcS1gLidAJJPgAvTLT7PrZsGrv1T/M6G/8Aq2PmVLWlhRo/6VKmzh3WAE+epVyxP2UPOn0eFv2UuHS6u0sJghjsnRzcOA6arc7ByAJ4aAL0na1wFRuXMH3Ver2wKolJqVF0EmrKffW8OYYyIgqu3lIhxV9xay7rY4FVXE7eCVZCRXkRH0XwAeq9p+yvF96h2TjoSR58F4mBkr99nd4WPEcIVrfHZRxvR7ai+NMgHzX1ajMEREAREQBERAERaL257Nhdx0HiTAUN0rCV6NFzXl0DRvuuJ7iCsmZLZIKyS+WzXH46OK4eTwUW/Dt50qadTBMLF0NVTjfZfGddESyyAJ+tFsNFdbcyvkZpxHJkPc1nMOS34ffA6rZfUpChqoLHCFy7RYkpIktpKsUSWmCO8D1bmFXMPxl11VcyrLKbQzvMOcv0mRAEyFIYpcl1MrPAsIYxtQPy7VgbPDUlp6Rva9AuF9ix/GGuzpr7FsJDqbicoLKjjB6te2IPQ5eC5jgW5ra58+z3x5ESpjBrkhoY8yRkDzj9VJuJWl4oy2jH/nnHT2VqwoXG8Ny3fHVu6P8A6gKw0MFrVCDVeGD8re8710HzW2lUM5lSDbtrWkk6Zn/KmPjxXZzPyJPrRnRoMpN3WCPcnmTxWqk6XdBmVz1LsnoTnHIcF8bW3QBzn0H91d/EU/07a1xPguZ9XMHoVoNWTHmvp1n+WPnKbZKpEDj9ElgdGckk/wDL6CgmuVxxUDsiOgCqb6Oax5Y1I14pXE5bynIVUxehAKuFVvNV7F2ApAmRUTShW3Yamd9QjrZW7YWx78/Wa7m9FKWz2G3+BvgPZbFizQLJbl0YmERFICIiAIiIAovHXZUxzf7An3hSij8aZ3Gn8rgfWR+q4yfVncPsjiD1qq144rF7lwXdwsbZrSPtPEO+48gua4xpu7JOfAc1B3t8Wh8HM5KF7cuyKrpst0i/YdibXtyIkcOI8V1ueqhgdAF7R9dVa7i1YM95zdTzGQnQ+Xqpg30RKls1VVH31GdFuumOZSFVzxun8MGTyhaqNCrWALWiHZfEAY5CdJXck/wRml7NdvZTuz8Gc9SOSn6FmAMvJR1q8uHwE7siGtJiOAhdFvi7RluP5aLhKyZSswxDD2x8I9FBVhVpy6nUqDkN4lvoclaqt8wjvS2dN4FvkJ1UbctaRARwrosxyT7RCWe3D6Touqe+387Ia4eLdD5QrLZ4i25aKjS005kBpkAj83UcuCq2KWG8Doqi27rWNQvpuMHJzD8Lx1HseC6hka1IjL48WuUNHrltW3u9+Y5eGgWwmX+DQPmSuXCK7alGk9nwuY0jzAyK6qA77lqMBkw95/1wWQd3QeX+CtVI9948Ct9FstI8QpIZyXrt6n5A+mqg30134fWIc+k78Lnbs8RqR6FabmkGOgmAc2k6EcieY0WfIr2X43WiOr0clXcTt9VaqrSAoXECq1osK9Rss88lc8EpGm1oaJe4gAD5qCw+gXuhokr0DAsP7MAnN5yHToFzJ26J6RYbNxIIOogfIT810LRbsiR4ey3r0IfXZ58uwiIuzkIiIAiIgCwrUg5pB0OSzRAVWuC0lp1GX91E39TJSOOOcLh/KGx1ED+6jK7d4fXssElTN8Xasq9/UMlc1szNSd9Y9FhZYeZlw3RzP6KPR0TeA0w0F7soXS+97V+vdGvQDM/XQLlu3OFINYD3tMs459CVpAcykWgZugE8gDMevsuoQ9nE5WdGM3fauo026CXkcpMNHoPmrBhrdzcHgB55+wKgcIw6DJzJ4qw0Kc1mcmyflH6q9L2Uv8McHy3jze/3XBbU5c7/AJH3Xbhzu448nv8AdasOZm7xJ+aL0Q/Z9xuy7Sg5vEDfHi3+0qNwDdqU917RvNyJ4+oVle3uqt2tHsbhwHwuzCSWyYvVGx+Hh1TdBIEeOfmoHabY19QQKjMyMyCCOsZz6q5Ote+HBaMT+JoXMsaLI5pr2Z4NYNo0aVJsltNrWgnUxxPiZPmum3GZWdu3JKepVhSzmmKviCF20Qo+sf4jfFSjAiDIDEKJbW3h0P6LqrUBVZHA5tJ/CeR+uK6by23jlrCYdbnvNcMp+iua20TerKTWFS2f3WuNE6tOe46c2jkF3UrBty3eY0kHmHD9FZ76yDWlxOUEExyzEzqpKyaN0EcQCqP8burL3lXG6Kvg2zbmundj5epOZVvtrUM6nSeXQLF+q6GlW48aTKMk3JCmNfFZrGmsloXRQwiIpAREQBERAEREBXNp7YhzKg0jdP6fXRQ3Yb2ivFegHtLXCQdVDDAiw92HD0IVMoWy6E6VEZR2c38y8hSFnsrSDpdL4/Np6cVK0Lc8cl1NbClY0RLIyLxOwbkQByOXooW6sgY8Va7invNIUQaUwu2jmLOaztYXZaUs3FZhkBbabIaoomyAwOpLao5OPuV04ezXxPuo/Zup36zep+RKlrNkEhcR6O5dnYW91QF6zvDmCrGBkoG+HfAUyIiSltmwHoo27zqDopZrYaByCjjTl6lhHdbMyWHFdNJsBYbsoQRddvfHipimFwXLM2+KkaGgUIl9Gy3pd6V1bg5LVQGZW9WIqZpurYPYWnj9BcNCpu5HKMlKLTXtg7XXmuZRvaJjKtM0PdK3NdktP3Jw0IK30qEamVykzqTRtaF9RFaVhERAEREAREQBERAF8REAX1EQBRf4j4n3RFDOkZuWw/CvqKCSnYF/+qr4u91YqfxIi4h0WS7O06KCuv8AWb4hEUyIiS9fRcdP4giIyEd5+ErQxfUUhGq44eK7LfQIihB9HVS1W5EXaK2ERFJAREQBERAEREAREQH/2Q=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6" name="AutoShape 21" descr="data:image/jpeg;base64,/9j/4AAQSkZJRgABAQAAAQABAAD/2wCEAAkGBhMRERIUERIUFRQVGBQSFxYVFBUVFBQbFBQVFRUUFRQXHCYeFxkjGhcVHy8gJCcpLCwsFR4xNTAqNSYrLCkBCQoKDgwOGg8PGiwkHyQpLCwsLCwpLCwsKSwsLCwsLCwpLCwpLCwsLCwpLCwsLCwsKSwsLCkpLCksKSwpLCksKf/AABEIAMIBAwMBIgACEQEDEQH/xAAcAAEAAgMBAQEAAAAAAAAAAAAABQYCAwQHAQj/xAA9EAABAwIDBQYDBgUEAwEAAAABAAIRAwQFITEGEkFRYRMicYGRsTKh8AcUQlLB0SNiguHxM0NyslOSojT/xAAZAQEAAwEBAAAAAAAAAAAAAAAAAQMEAgX/xAAkEQACAgICAgMBAAMAAAAAAAAAAQIRAyESMQRBIjJRYRNCcf/aAAwDAQACEQMRAD8A9wREQkIiIAiIgCIiAIiIAiIgCIiA+Svqpe0jXVN6TzAE/D4BQux23poVTa3r+6DFOq4/Dya8n8PI8OOWlCzJyo0y8eShyR6ci+NdOi+q8zBfHFfV8cJCAqmK7ZOoPl1MGnxAnfjmOE9IVntrhtRjXsILXAOaRoQRIK862xtXOYQBmO76Fdn2X46S19pU+KlL2dWOOY/pcfRw5LLiyNyaZtz4YqClEvyIi1GIIiIAiIgCIiAIiIAiIgCIiAIiIAiIgCIiAIiIAq7j2OVGB3ZECJzgEmOh4KxKu4xYOaSYlhn+meCpzOSjo0eOoufyMNldsW3X8OpDK4/DweB+Jk/MajwVlXkOI4KZJbIcDvNIyIPCDwK1Xn2jX9GiKQNM1B/uObLyI0jTe6kZ+9WPP6kXZvFr5Q6L9tT2FKH1KzKTnENAc4DfJMZA8fkqJtHsyKji8a6HnkvJ8axerXqOfVe5z3Elxd11EcF6H9n+2/3gNtLl38T4aVQ/7gAypu/njQ8dNdecsP8AZDDla+MiU2W+0CrYjsK7DUpt+EzDmD8oMGRyCumGfadZ1st57M477Rr/AEknpoqpjuzoc07oXnuLYQ5hyycNDwPQ9eqQytaZOXAn8on6VtrtlRodTc1zTxaZC2lfnPZnby4sn6yDAc1w13dWu8OBXuez21FG8YHUzBgEtPXkeK0xyJ6ZjlBrZx7R2gmeeaouH1vu2JUKgyBd2b+W7U7ufgSD5L0/FmSB5rzbbCgQHEajT9FlyLjO0bsL5w4s9ZRcOB33b29Gr/5KbHnxLRPzldy2p2rPOegiIpAREQBERAEREAREQBERAEREAREQBERAEREBz3d8ykJqODfU/IL5bXdOs0ljmvacjBnyI4eBUPtC3MyNQIPQagefuqLfOq21btbd5aTy+E9HDRw8Vlnn4yprRtx+MpwtPZbcdsW03Bu8O/JYJG8YiQBqYkZ9VV7/AAQZlzZc4R4D91Udv8cuLl7KsFr6YgBhI3I/GzOdc1ZNhdrjes3K7f4jRlUA7tQdfyv+RWeaT+UejRCUo/GXZU8b2SDjMQeDhr/UOI+agaWzVSRBiMwW8IzBnUGfZexYhhZkEDKc/Dkoy+wMU++zJ2saiOXgVzGckjt44Tdknspirrmju1o7emAH/wA44VAOZ0PXxXFtBgBqAloz+SjsIo1nXG/Te1u4AdzPed+YEaFp/VXuu0vp6bsjT61UWRXFnjN7hQ3905EcTyHPqPbyUngF/WtHgMfDmxEGQ8RpyMhTWPYGZJGo0UNhlJm938nNIdHPgQ31mOictEyxq7R61hOL/eqHfjtGkSOJBB3XRwmCPFpVc2utW9k/pOi3bN1i6s2oxpFJ1HORGZIIb14lcO1FcukAEyYXTm5RTZVCHGTS6LV9nVyH4dbx+EOpnxY4j2hWRed/ZdiHZGra1MiSa1PqIAe3xyB8yvRFvxu4owZVU2ERFYVhERAEREAREQBERAEREAREQBERAEREAQoue7qw2OJ+iobpWSlbojcWqB4g6DT91Vri3a8loIJGo5cjC7cexgU2nL0UjsxgsWznVP8AUrjeJI+ER/DGfKZ8157Tyy0enGSwQsod/gXaOg5Aan2A6rjtXG0cQWSwmZaIcP3Uxs/tGy53qVRoZXYSHN4P3TBcz0zHDwXViFlIOU8As8k1o0RmpbOC22/pNrBlUEMy3ah5/wAw5dVYLlgqtBaQQRIIMgg8QVWrvZBtSnmO8eemWWXJbtjLT7uX0nVHSTLWOPdA47vXnou/4Q0u0Z18NLSC0lrmmQ4ahS1HaGqKRb93NStluw5rKbp/ESfh8M5Xc5jHVXUiWmo0BxaCJh2hI1H+Oa+1rcNEcef6BTVbOHJS0zXd2wc0EgB0AuaDIBjMA8RMqDq4e0VGvAEjPnJUrUJjJcrnrlv8OoqkdJunNEkrjYBVfp1Wd2ZpqPw663Hz0hG/0Ja0RW0Ln29VlakYexwcDyjh4cF6rsztAy9oNqs10e3ixw1afcdCF5ziNqbg6Zczp/dcmDYg7CrgPEmi+G1W9ODgOY19RxWjDk46Zm8jHyVrs9nRa7a4bUY17HBzXAOBGhB0K2LeecEREAREQBERAEREAREQBERAEREAREQBRGI1/iPDQKUrPgEqFv3gNhZ8z1RfgW7KsKP3m6p0yO6XS7q1ned6xHmvQLqRTfuZHddu9DBhVLZSnv3lV3BjI83u/ZpVru68d0an5DmuPHSjBy/SzyXymor0eX7FbEBm7c3PefJewHhvfjdzceHKeelluSxrtRuzx/fkpS/eGsIVEv3Pq1RSa6G6vd+Ro1M6Ss03X/TZijZaarAdNOij7+wa4ZjPUHiD0W7B2ueJYN2i0BrJGbo/F0HLnqusNDiPmo7JumRuD7NU6NY3BL3VXA5ucSBvamOZ5ld15VXS/iVwX7spCPSC27OSpdDnC5qlYDUrjuK+a0NrueYGny9VWi1okn7zm5ZDmclxWtEB2Zk+g9F3UWkROY8Vi62hwcNOOS7ors7aFPJR2P4cH0yIU3atkLVe08jKmqOU7ZE/ZhtOaNQ2dZ3dcZpE8HHVngeHXxXqi/PmP0zSqh7TBBBBGogyCvcdnMV+82tGtxe0E/8AIZO+YK3YZ2qMGfHxkSSIivM4REQBERAEREAREQBERAEREARFzXVxGQ19lDdKyUrdHPfXE5DQe6ruJYhkeakcQrbrSql2hfVIOmpXnZZuz08GNUbtmsbq0KlY7gc2oRq7dILQQM40zVhsb93Zl9WN9xzjToBPAaKv3ADQN0Lrzc0Bcxm0qLJwi3yPuJ35MgZugnMgBoAzc8n4WjmofALT704hs9gDL3nI13DhHCmOXFfL3Z/tXHtC4g5akCNY+Q9FLWV3TtqQpM7oaJ1+LnnzXN72d1SqJN3VZrGQIAAhVOniFQ1wabg2mD35EiOIA5lY3GJuqwYcKZ0yzf4HQDr6KVwzBS9oLm7jdQPxeqbm9EJLGtkrvhwyIPh4adFE4gIBAzUg8spndaBz/daLnvOG7nvaR1XT/pwm0Vl9iZJdxnLh/dYUmwc8vZWLE7PdAUTRG8oSrRLlas6qNSQt0Zx/hY21nGei3lkKTg2Ue6td3UkFfH1N3RcVxXB4qGzuK3ZUNq6eRjgrT9jGP7zats46fxWezx/1PqqVtTfahcWxmPGzuWVhoDDhza494eivw62UeSk9H6TRara4bUY17DLXAOB5giQtq3HnBERAEREAREQBERAEREARFjUfAJ5IDVdXO7kMydP3Kj6r4BJ11WcySSo7FbqAsk5+zXjhWiIxS/zMFR1m4FxMR7LivbvvLowx8gnhzWNu2b6pHdcMkQFup1NAtVvS3jPBSdK1HBEvZy5HO9hIAUXiuFb4+fTzViFHmuS+cAjjrZ1CTvRx4ZTc+oHVd1tNoEMboT1J4DgPdTla+Gg0VYr3sCJgKDxfbICGtIBPr1/ypjLVIThu2WHGa7qhFKgC6o7gP+zjwb4qaw3B30W0xUfvuzJIEASZLW9BHzVN2W2rbTcciZgkgS5x6lXiljPagOLd3gAdfGOAUpL32Vzcul0asZzyGuar2D0JJngT7qzXbhEqKpAU29SST5rut2I/WjoqkALjmVpqXJd7LXWuAxpKEVR9q1omSqttHi/ZnLjmvmL46ATnlEn9lXsRvO1DqjuPdYOahRJ50Rl9dmsZnyWm24jz9FttbQy4ERlvBaGd160LRlnb7PZ/sl2q36f3aoc2yaZPEalnuR5r0hfmjAMRdQrNewwWuDh5FfozC8QbXo06rdHtB8DxHkZCvg/RmmvZ1oiKw4CIiAIiIAiIgCIiALjva2jR4n9JW+6qbrSRroPNRlJsKnJKtF2KN7M3uhpKq2M3cyrDeOyVRxcFxIWPK/Ruwx9lceTUfAVqw+zAAaBkPmoi0w+Dp/dWSz7o6/WQVcUWzZ0sp8AuunThaaNQLca3AK5GdmFZ6hsQfOQXfeVIjrA9TC5KtDdzKqlvo0Y9EBWsmnJ5J6ZgLgNvTpVJDGQ7I90T0M6qYvrlus6KvYtfAg81wommyUN8KekeS6LDEyX9DqqhQFWsW7jHvMCd0E/NWSwwG6bG9SLQeEtn0lTxSKJS9FnuL2Gzq3j06rlr1569ei5qlld1IpUaJmMy4tAA5mSuu32IuCA2rWYwaw0F7hzzMBWq5dIpcox7ZF1rtrSM1AYrjJcS1gLidAJJPgAvTLT7PrZsGrv1T/M6G/8Aq2PmVLWlhRo/6VKmzh3WAE+epVyxP2UPOn0eFv2UuHS6u0sJghjsnRzcOA6arc7ByAJ4aAL0na1wFRuXMH3Ver2wKolJqVF0EmrKffW8OYYyIgqu3lIhxV9xay7rY4FVXE7eCVZCRXkRH0XwAeq9p+yvF96h2TjoSR58F4mBkr99nd4WPEcIVrfHZRxvR7ai+NMgHzX1ajMEREAREQBERAERaL257Nhdx0HiTAUN0rCV6NFzXl0DRvuuJ7iCsmZLZIKyS+WzXH46OK4eTwUW/Dt50qadTBMLF0NVTjfZfGddESyyAJ+tFsNFdbcyvkZpxHJkPc1nMOS34ffA6rZfUpChqoLHCFy7RYkpIktpKsUSWmCO8D1bmFXMPxl11VcyrLKbQzvMOcv0mRAEyFIYpcl1MrPAsIYxtQPy7VgbPDUlp6Rva9AuF9ix/GGuzpr7FsJDqbicoLKjjB6te2IPQ5eC5jgW5ra58+z3x5ESpjBrkhoY8yRkDzj9VJuJWl4oy2jH/nnHT2VqwoXG8Ny3fHVu6P8A6gKw0MFrVCDVeGD8re8710HzW2lUM5lSDbtrWkk6Zn/KmPjxXZzPyJPrRnRoMpN3WCPcnmTxWqk6XdBmVz1LsnoTnHIcF8bW3QBzn0H91d/EU/07a1xPguZ9XMHoVoNWTHmvp1n+WPnKbZKpEDj9ElgdGckk/wDL6CgmuVxxUDsiOgCqb6Oax5Y1I14pXE5bynIVUxehAKuFVvNV7F2ApAmRUTShW3Yamd9QjrZW7YWx78/Wa7m9FKWz2G3+BvgPZbFizQLJbl0YmERFICIiAIiIAovHXZUxzf7An3hSij8aZ3Gn8rgfWR+q4yfVncPsjiD1qq144rF7lwXdwsbZrSPtPEO+48gua4xpu7JOfAc1B3t8Wh8HM5KF7cuyKrpst0i/YdibXtyIkcOI8V1ueqhgdAF7R9dVa7i1YM95zdTzGQnQ+Xqpg30RKls1VVH31GdFuumOZSFVzxun8MGTyhaqNCrWALWiHZfEAY5CdJXck/wRml7NdvZTuz8Gc9SOSn6FmAMvJR1q8uHwE7siGtJiOAhdFvi7RluP5aLhKyZSswxDD2x8I9FBVhVpy6nUqDkN4lvoclaqt8wjvS2dN4FvkJ1UbctaRARwrosxyT7RCWe3D6Touqe+387Ia4eLdD5QrLZ4i25aKjS005kBpkAj83UcuCq2KWG8Doqi27rWNQvpuMHJzD8Lx1HseC6hka1IjL48WuUNHrltW3u9+Y5eGgWwmX+DQPmSuXCK7alGk9nwuY0jzAyK6qA77lqMBkw95/1wWQd3QeX+CtVI9948Ct9FstI8QpIZyXrt6n5A+mqg30134fWIc+k78Lnbs8RqR6FabmkGOgmAc2k6EcieY0WfIr2X43WiOr0clXcTt9VaqrSAoXECq1osK9Rss88lc8EpGm1oaJe4gAD5qCw+gXuhokr0DAsP7MAnN5yHToFzJ26J6RYbNxIIOogfIT810LRbsiR4ey3r0IfXZ58uwiIuzkIiIAiIgCwrUg5pB0OSzRAVWuC0lp1GX91E39TJSOOOcLh/KGx1ED+6jK7d4fXssElTN8Xasq9/UMlc1szNSd9Y9FhZYeZlw3RzP6KPR0TeA0w0F7soXS+97V+vdGvQDM/XQLlu3OFINYD3tMs459CVpAcykWgZugE8gDMevsuoQ9nE5WdGM3fauo026CXkcpMNHoPmrBhrdzcHgB55+wKgcIw6DJzJ4qw0Kc1mcmyflH6q9L2Uv8McHy3jze/3XBbU5c7/AJH3Xbhzu448nv8AdasOZm7xJ+aL0Q/Z9xuy7Sg5vEDfHi3+0qNwDdqU917RvNyJ4+oVle3uqt2tHsbhwHwuzCSWyYvVGx+Hh1TdBIEeOfmoHabY19QQKjMyMyCCOsZz6q5Ote+HBaMT+JoXMsaLI5pr2Z4NYNo0aVJsltNrWgnUxxPiZPmum3GZWdu3JKepVhSzmmKviCF20Qo+sf4jfFSjAiDIDEKJbW3h0P6LqrUBVZHA5tJ/CeR+uK6by23jlrCYdbnvNcMp+iua20TerKTWFS2f3WuNE6tOe46c2jkF3UrBty3eY0kHmHD9FZ76yDWlxOUEExyzEzqpKyaN0EcQCqP8burL3lXG6Kvg2zbmundj5epOZVvtrUM6nSeXQLF+q6GlW48aTKMk3JCmNfFZrGmsloXRQwiIpAREQBERAEREBXNp7YhzKg0jdP6fXRQ3Yb2ivFegHtLXCQdVDDAiw92HD0IVMoWy6E6VEZR2c38y8hSFnsrSDpdL4/Np6cVK0Lc8cl1NbClY0RLIyLxOwbkQByOXooW6sgY8Va7invNIUQaUwu2jmLOaztYXZaUs3FZhkBbabIaoomyAwOpLao5OPuV04ezXxPuo/Zup36zep+RKlrNkEhcR6O5dnYW91QF6zvDmCrGBkoG+HfAUyIiSltmwHoo27zqDopZrYaByCjjTl6lhHdbMyWHFdNJsBYbsoQRddvfHipimFwXLM2+KkaGgUIl9Gy3pd6V1bg5LVQGZW9WIqZpurYPYWnj9BcNCpu5HKMlKLTXtg7XXmuZRvaJjKtM0PdK3NdktP3Jw0IK30qEamVykzqTRtaF9RFaVhERAEREAREQBERAF8REAX1EQBRf4j4n3RFDOkZuWw/CvqKCSnYF/+qr4u91YqfxIi4h0WS7O06KCuv8AWb4hEUyIiS9fRcdP4giIyEd5+ErQxfUUhGq44eK7LfQIihB9HVS1W5EXaK2ERFJAREQBERAEREAREQH/2Q=="/>
          <p:cNvSpPr>
            <a:spLocks noChangeAspect="1" noChangeArrowheads="1"/>
          </p:cNvSpPr>
          <p:nvPr/>
        </p:nvSpPr>
        <p:spPr bwMode="auto">
          <a:xfrm>
            <a:off x="1524000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7" name="AutoShape 23" descr="data:image/jpeg;base64,/9j/4AAQSkZJRgABAQAAAQABAAD/2wCEAAkGBhMRERIUERIUFRQVGBQSFxYVFBUVFBQbFBQVFRUUFRQXHCYeFxkjGhcVHy8gJCcpLCwsFR4xNTAqNSYrLCkBCQoKDgwOGg8PGiwkHyQpLCwsLCwpLCwsKSwsLCwsLCwpLCwpLCwsLCwpLCwsLCwsKSwsLCkpLCksKSwpLCksKf/AABEIAMIBAwMBIgACEQEDEQH/xAAcAAEAAgMBAQEAAAAAAAAAAAAABQYCAwQHAQj/xAA9EAABAwIDBQYDBgUEAwEAAAABAAIRAwQFITEGEkFRYRMicYGRsTKh8AcUQlLB0SNiguHxM0NyslOSojT/xAAZAQEAAwEBAAAAAAAAAAAAAAAAAQMEAgX/xAAkEQACAgICAgMBAAMAAAAAAAAAAQIRAyESMQRBIjJRYRNCcf/aAAwDAQACEQMRAD8A9wREQkIiIAiIgCIiAIiIAiIgCIiA+Svqpe0jXVN6TzAE/D4BQux23poVTa3r+6DFOq4/Dya8n8PI8OOWlCzJyo0y8eShyR6ci+NdOi+q8zBfHFfV8cJCAqmK7ZOoPl1MGnxAnfjmOE9IVntrhtRjXsILXAOaRoQRIK862xtXOYQBmO76Fdn2X46S19pU+KlL2dWOOY/pcfRw5LLiyNyaZtz4YqClEvyIi1GIIiIAiIgCIiAIiIAiIgCIiAIiIAiIgCIiAIiIAq7j2OVGB3ZECJzgEmOh4KxKu4xYOaSYlhn+meCpzOSjo0eOoufyMNldsW3X8OpDK4/DweB+Jk/MajwVlXkOI4KZJbIcDvNIyIPCDwK1Xn2jX9GiKQNM1B/uObLyI0jTe6kZ+9WPP6kXZvFr5Q6L9tT2FKH1KzKTnENAc4DfJMZA8fkqJtHsyKji8a6HnkvJ8axerXqOfVe5z3Elxd11EcF6H9n+2/3gNtLl38T4aVQ/7gAypu/njQ8dNdecsP8AZDDla+MiU2W+0CrYjsK7DUpt+EzDmD8oMGRyCumGfadZ1st57M477Rr/AEknpoqpjuzoc07oXnuLYQ5hyycNDwPQ9eqQytaZOXAn8on6VtrtlRodTc1zTxaZC2lfnPZnby4sn6yDAc1w13dWu8OBXuez21FG8YHUzBgEtPXkeK0xyJ6ZjlBrZx7R2gmeeaouH1vu2JUKgyBd2b+W7U7ufgSD5L0/FmSB5rzbbCgQHEajT9FlyLjO0bsL5w4s9ZRcOB33b29Gr/5KbHnxLRPzldy2p2rPOegiIpAREQBERAEREAREQBERAEREAREQBERAEREBz3d8ykJqODfU/IL5bXdOs0ljmvacjBnyI4eBUPtC3MyNQIPQagefuqLfOq21btbd5aTy+E9HDRw8Vlnn4yprRtx+MpwtPZbcdsW03Bu8O/JYJG8YiQBqYkZ9VV7/AAQZlzZc4R4D91Udv8cuLl7KsFr6YgBhI3I/GzOdc1ZNhdrjes3K7f4jRlUA7tQdfyv+RWeaT+UejRCUo/GXZU8b2SDjMQeDhr/UOI+agaWzVSRBiMwW8IzBnUGfZexYhhZkEDKc/Dkoy+wMU++zJ2saiOXgVzGckjt44Tdknspirrmju1o7emAH/wA44VAOZ0PXxXFtBgBqAloz+SjsIo1nXG/Te1u4AdzPed+YEaFp/VXuu0vp6bsjT61UWRXFnjN7hQ3905EcTyHPqPbyUngF/WtHgMfDmxEGQ8RpyMhTWPYGZJGo0UNhlJm938nNIdHPgQ31mOictEyxq7R61hOL/eqHfjtGkSOJBB3XRwmCPFpVc2utW9k/pOi3bN1i6s2oxpFJ1HORGZIIb14lcO1FcukAEyYXTm5RTZVCHGTS6LV9nVyH4dbx+EOpnxY4j2hWRed/ZdiHZGra1MiSa1PqIAe3xyB8yvRFvxu4owZVU2ERFYVhERAEREAREQBERAEREAREQBERAEREAQoue7qw2OJ+iobpWSlbojcWqB4g6DT91Vri3a8loIJGo5cjC7cexgU2nL0UjsxgsWznVP8AUrjeJI+ER/DGfKZ8157Tyy0enGSwQsod/gXaOg5Aan2A6rjtXG0cQWSwmZaIcP3Uxs/tGy53qVRoZXYSHN4P3TBcz0zHDwXViFlIOU8As8k1o0RmpbOC22/pNrBlUEMy3ah5/wAw5dVYLlgqtBaQQRIIMgg8QVWrvZBtSnmO8eemWWXJbtjLT7uX0nVHSTLWOPdA47vXnou/4Q0u0Z18NLSC0lrmmQ4ahS1HaGqKRb93NStluw5rKbp/ESfh8M5Xc5jHVXUiWmo0BxaCJh2hI1H+Oa+1rcNEcef6BTVbOHJS0zXd2wc0EgB0AuaDIBjMA8RMqDq4e0VGvAEjPnJUrUJjJcrnrlv8OoqkdJunNEkrjYBVfp1Wd2ZpqPw663Hz0hG/0Ja0RW0Ln29VlakYexwcDyjh4cF6rsztAy9oNqs10e3ixw1afcdCF5ziNqbg6Zczp/dcmDYg7CrgPEmi+G1W9ODgOY19RxWjDk46Zm8jHyVrs9nRa7a4bUY17HBzXAOBGhB0K2LeecEREAREQBERAEREAREQBERAEREAREQBRGI1/iPDQKUrPgEqFv3gNhZ8z1RfgW7KsKP3m6p0yO6XS7q1ned6xHmvQLqRTfuZHddu9DBhVLZSnv3lV3BjI83u/ZpVru68d0an5DmuPHSjBy/SzyXymor0eX7FbEBm7c3PefJewHhvfjdzceHKeelluSxrtRuzx/fkpS/eGsIVEv3Pq1RSa6G6vd+Ro1M6Ss03X/TZijZaarAdNOij7+wa4ZjPUHiD0W7B2ueJYN2i0BrJGbo/F0HLnqusNDiPmo7JumRuD7NU6NY3BL3VXA5ucSBvamOZ5ld15VXS/iVwX7spCPSC27OSpdDnC5qlYDUrjuK+a0NrueYGny9VWi1okn7zm5ZDmclxWtEB2Zk+g9F3UWkROY8Vi62hwcNOOS7ors7aFPJR2P4cH0yIU3atkLVe08jKmqOU7ZE/ZhtOaNQ2dZ3dcZpE8HHVngeHXxXqi/PmP0zSqh7TBBBBGogyCvcdnMV+82tGtxe0E/8AIZO+YK3YZ2qMGfHxkSSIivM4REQBERAEREAREQBERAEREARFzXVxGQ19lDdKyUrdHPfXE5DQe6ruJYhkeakcQrbrSql2hfVIOmpXnZZuz08GNUbtmsbq0KlY7gc2oRq7dILQQM40zVhsb93Zl9WN9xzjToBPAaKv3ADQN0Lrzc0Bcxm0qLJwi3yPuJ35MgZugnMgBoAzc8n4WjmofALT704hs9gDL3nI13DhHCmOXFfL3Z/tXHtC4g5akCNY+Q9FLWV3TtqQpM7oaJ1+LnnzXN72d1SqJN3VZrGQIAAhVOniFQ1wabg2mD35EiOIA5lY3GJuqwYcKZ0yzf4HQDr6KVwzBS9oLm7jdQPxeqbm9EJLGtkrvhwyIPh4adFE4gIBAzUg8spndaBz/daLnvOG7nvaR1XT/pwm0Vl9iZJdxnLh/dYUmwc8vZWLE7PdAUTRG8oSrRLlas6qNSQt0Zx/hY21nGei3lkKTg2Ue6td3UkFfH1N3RcVxXB4qGzuK3ZUNq6eRjgrT9jGP7zats46fxWezx/1PqqVtTfahcWxmPGzuWVhoDDhza494eivw62UeSk9H6TRara4bUY17DLXAOB5giQtq3HnBERAEREAREQBERAEREARFjUfAJ5IDVdXO7kMydP3Kj6r4BJ11WcySSo7FbqAsk5+zXjhWiIxS/zMFR1m4FxMR7LivbvvLowx8gnhzWNu2b6pHdcMkQFup1NAtVvS3jPBSdK1HBEvZy5HO9hIAUXiuFb4+fTzViFHmuS+cAjjrZ1CTvRx4ZTc+oHVd1tNoEMboT1J4DgPdTla+Gg0VYr3sCJgKDxfbICGtIBPr1/ypjLVIThu2WHGa7qhFKgC6o7gP+zjwb4qaw3B30W0xUfvuzJIEASZLW9BHzVN2W2rbTcciZgkgS5x6lXiljPagOLd3gAdfGOAUpL32Vzcul0asZzyGuar2D0JJngT7qzXbhEqKpAU29SST5rut2I/WjoqkALjmVpqXJd7LXWuAxpKEVR9q1omSqttHi/ZnLjmvmL46ATnlEn9lXsRvO1DqjuPdYOahRJ50Rl9dmsZnyWm24jz9FttbQy4ERlvBaGd160LRlnb7PZ/sl2q36f3aoc2yaZPEalnuR5r0hfmjAMRdQrNewwWuDh5FfozC8QbXo06rdHtB8DxHkZCvg/RmmvZ1oiKw4CIiAIiIAiIgCIiALjva2jR4n9JW+6qbrSRroPNRlJsKnJKtF2KN7M3uhpKq2M3cyrDeOyVRxcFxIWPK/Ruwx9lceTUfAVqw+zAAaBkPmoi0w+Dp/dWSz7o6/WQVcUWzZ0sp8AuunThaaNQLca3AK5GdmFZ6hsQfOQXfeVIjrA9TC5KtDdzKqlvo0Y9EBWsmnJ5J6ZgLgNvTpVJDGQ7I90T0M6qYvrlus6KvYtfAg81wommyUN8KekeS6LDEyX9DqqhQFWsW7jHvMCd0E/NWSwwG6bG9SLQeEtn0lTxSKJS9FnuL2Gzq3j06rlr1569ei5qlld1IpUaJmMy4tAA5mSuu32IuCA2rWYwaw0F7hzzMBWq5dIpcox7ZF1rtrSM1AYrjJcS1gLidAJJPgAvTLT7PrZsGrv1T/M6G/8Aq2PmVLWlhRo/6VKmzh3WAE+epVyxP2UPOn0eFv2UuHS6u0sJghjsnRzcOA6arc7ByAJ4aAL0na1wFRuXMH3Ver2wKolJqVF0EmrKffW8OYYyIgqu3lIhxV9xay7rY4FVXE7eCVZCRXkRH0XwAeq9p+yvF96h2TjoSR58F4mBkr99nd4WPEcIVrfHZRxvR7ai+NMgHzX1ajMEREAREQBERAERaL257Nhdx0HiTAUN0rCV6NFzXl0DRvuuJ7iCsmZLZIKyS+WzXH46OK4eTwUW/Dt50qadTBMLF0NVTjfZfGddESyyAJ+tFsNFdbcyvkZpxHJkPc1nMOS34ffA6rZfUpChqoLHCFy7RYkpIktpKsUSWmCO8D1bmFXMPxl11VcyrLKbQzvMOcv0mRAEyFIYpcl1MrPAsIYxtQPy7VgbPDUlp6Rva9AuF9ix/GGuzpr7FsJDqbicoLKjjB6te2IPQ5eC5jgW5ra58+z3x5ESpjBrkhoY8yRkDzj9VJuJWl4oy2jH/nnHT2VqwoXG8Ny3fHVu6P8A6gKw0MFrVCDVeGD8re8710HzW2lUM5lSDbtrWkk6Zn/KmPjxXZzPyJPrRnRoMpN3WCPcnmTxWqk6XdBmVz1LsnoTnHIcF8bW3QBzn0H91d/EU/07a1xPguZ9XMHoVoNWTHmvp1n+WPnKbZKpEDj9ElgdGckk/wDL6CgmuVxxUDsiOgCqb6Oax5Y1I14pXE5bynIVUxehAKuFVvNV7F2ApAmRUTShW3Yamd9QjrZW7YWx78/Wa7m9FKWz2G3+BvgPZbFizQLJbl0YmERFICIiAIiIAovHXZUxzf7An3hSij8aZ3Gn8rgfWR+q4yfVncPsjiD1qq144rF7lwXdwsbZrSPtPEO+48gua4xpu7JOfAc1B3t8Wh8HM5KF7cuyKrpst0i/YdibXtyIkcOI8V1ueqhgdAF7R9dVa7i1YM95zdTzGQnQ+Xqpg30RKls1VVH31GdFuumOZSFVzxun8MGTyhaqNCrWALWiHZfEAY5CdJXck/wRml7NdvZTuz8Gc9SOSn6FmAMvJR1q8uHwE7siGtJiOAhdFvi7RluP5aLhKyZSswxDD2x8I9FBVhVpy6nUqDkN4lvoclaqt8wjvS2dN4FvkJ1UbctaRARwrosxyT7RCWe3D6Touqe+387Ia4eLdD5QrLZ4i25aKjS005kBpkAj83UcuCq2KWG8Doqi27rWNQvpuMHJzD8Lx1HseC6hka1IjL48WuUNHrltW3u9+Y5eGgWwmX+DQPmSuXCK7alGk9nwuY0jzAyK6qA77lqMBkw95/1wWQd3QeX+CtVI9948Ct9FstI8QpIZyXrt6n5A+mqg30134fWIc+k78Lnbs8RqR6FabmkGOgmAc2k6EcieY0WfIr2X43WiOr0clXcTt9VaqrSAoXECq1osK9Rss88lc8EpGm1oaJe4gAD5qCw+gXuhokr0DAsP7MAnN5yHToFzJ26J6RYbNxIIOogfIT810LRbsiR4ey3r0IfXZ58uwiIuzkIiIAiIgCwrUg5pB0OSzRAVWuC0lp1GX91E39TJSOOOcLh/KGx1ED+6jK7d4fXssElTN8Xasq9/UMlc1szNSd9Y9FhZYeZlw3RzP6KPR0TeA0w0F7soXS+97V+vdGvQDM/XQLlu3OFINYD3tMs459CVpAcykWgZugE8gDMevsuoQ9nE5WdGM3fauo026CXkcpMNHoPmrBhrdzcHgB55+wKgcIw6DJzJ4qw0Kc1mcmyflH6q9L2Uv8McHy3jze/3XBbU5c7/AJH3Xbhzu448nv8AdasOZm7xJ+aL0Q/Z9xuy7Sg5vEDfHi3+0qNwDdqU917RvNyJ4+oVle3uqt2tHsbhwHwuzCSWyYvVGx+Hh1TdBIEeOfmoHabY19QQKjMyMyCCOsZz6q5Ote+HBaMT+JoXMsaLI5pr2Z4NYNo0aVJsltNrWgnUxxPiZPmum3GZWdu3JKepVhSzmmKviCF20Qo+sf4jfFSjAiDIDEKJbW3h0P6LqrUBVZHA5tJ/CeR+uK6by23jlrCYdbnvNcMp+iua20TerKTWFS2f3WuNE6tOe46c2jkF3UrBty3eY0kHmHD9FZ76yDWlxOUEExyzEzqpKyaN0EcQCqP8burL3lXG6Kvg2zbmundj5epOZVvtrUM6nSeXQLF+q6GlW48aTKMk3JCmNfFZrGmsloXRQwiIpAREQBERAEREBXNp7YhzKg0jdP6fXRQ3Yb2ivFegHtLXCQdVDDAiw92HD0IVMoWy6E6VEZR2c38y8hSFnsrSDpdL4/Np6cVK0Lc8cl1NbClY0RLIyLxOwbkQByOXooW6sgY8Va7invNIUQaUwu2jmLOaztYXZaUs3FZhkBbabIaoomyAwOpLao5OPuV04ezXxPuo/Zup36zep+RKlrNkEhcR6O5dnYW91QF6zvDmCrGBkoG+HfAUyIiSltmwHoo27zqDopZrYaByCjjTl6lhHdbMyWHFdNJsBYbsoQRddvfHipimFwXLM2+KkaGgUIl9Gy3pd6V1bg5LVQGZW9WIqZpurYPYWnj9BcNCpu5HKMlKLTXtg7XXmuZRvaJjKtM0PdK3NdktP3Jw0IK30qEamVykzqTRtaF9RFaVhERAEREAREQBERAF8REAX1EQBRf4j4n3RFDOkZuWw/CvqKCSnYF/+qr4u91YqfxIi4h0WS7O06KCuv8AWb4hEUyIiS9fRcdP4giIyEd5+ErQxfUUhGq44eK7LfQIihB9HVS1W5EXaK2ERFJAREQBERAEREAREQH/2Q=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2" name="Rectângulo 8"/>
          <p:cNvSpPr/>
          <p:nvPr/>
        </p:nvSpPr>
        <p:spPr>
          <a:xfrm rot="21261131">
            <a:off x="586901" y="1706384"/>
            <a:ext cx="8306193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Quem se apoiar “na carne”, nas próprias forças… quem puser a sua confiança no que é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apenas humano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... nunca achará o caminho da Fé!  A verdadeira Salvação vem de Deus…!</a:t>
            </a: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4551363" y="5551597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5094942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450" y="4149725"/>
            <a:ext cx="2776538" cy="2079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9" name="Picture 26" descr="http://www.apazdosenhor.org.br/profhenrique/tabuasle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92575"/>
            <a:ext cx="3276600" cy="228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2" descr="https://encrypted-tbn2.google.com/images?q=tbn:ANd9GcTduAJJ6zrZC7aMhvKt87Uuhh1eqqOtkBcd9-vPaIMQ5KDcsyu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824288"/>
            <a:ext cx="2960687" cy="253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0" descr="https://encrypted-tbn1.google.com/images?q=tbn:ANd9GcRBWubFXf7mrw-lb2U3MRRPXcTkTR289knZJ8XabnZ9aU1jp79q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77838"/>
            <a:ext cx="2325688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8" descr="https://encrypted-tbn2.google.com/images?q=tbn:ANd9GcQKRiug_ymaHPpFMt-EYrwkX_89o8_kRcB4CROSZvWSwa9i_e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65138"/>
            <a:ext cx="2952750" cy="2116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357188"/>
            <a:ext cx="2235200" cy="2501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3" descr="data:image/jpeg;base64,/9j/4AAQSkZJRgABAQAAAQABAAD/2wCEAAkGBhQSERQUExQWFBUWGBgYGBUVFxcXHBgYHBgaGhwYFBcXHCYfFxojGhcUHy8gIycpLCwsFx4xNTAqNSYrLCkBCQoKDgwOGg8PGiwkHCQpLCkpLC8sKSwsLCwpLCwpLCwsLCwsKSwsLCwsLCwpKSwsLCwpKSwsKSwsLCksLCwsLP/AABEIANcAwAMBIgACEQEDEQH/xAAcAAACAgMBAQAAAAAAAAAAAAAEBgMFAAIHAQj/xABBEAABAwIDBQUFBQYFBQEAAAABAAIRAyEEBTESQVFhcQYigZGxEzKhwdEUI0Lh8AczUmJy8SSCssLSNENEkqIW/8QAGgEAAgMBAQAAAAAAAAAAAAAAAwQBAgUABv/EACkRAAICAgICAgIBBAMAAAAAAAABAhEDIRIxBCITQTJRYXGRscEFFCP/2gAMAwEAAhEDEQA/AOOAqSg2T0UQRWAHeKM+ikVbC2UzcqxwXuwoGEaInCaEJST0PRVHj2iVRZifvHK+LLpezH969dDspl6BgUQ/8lBRF1MDrvsUUCjHKEhTO0UZ1UliWk63mpKZ0UTDZTNOnT5lQy6CQtMX7h8FLRuvMezuExwVLCtaKybL1vILwuXreSuANmqZgWjWKZqk4kYJU7RYqKmxSNfdQcRytXqQaiUdgKNJxc6q8MG7megHL4qrlWy6VglKnZbURf8AX64q0+30GM2Rc8S0+qIoYqhYbY2QBqDr+iqOb/QVQX7ElT4Uw5RAI+gwBMyehKEbYXRZJ5qxwlAwZQNNswrjBC17gpTJKkOxiDVqJ0CV8wH3juqcMZT3fBKuMb98eqjEyuaOiLC05m3JEswZnTcfQqxy3GUqTagfS23F0g7UACbiIvIRGI7QUnVKZbQ2AzalocDtS4kbtwIG+YV3OV6RSMY1soHUCAZ/W75hDym7NsxwlUPLab6TiHbIAaRPdgGDpZ27eEoPVoScu1REopdElNtkR7ONnpf1+aipe7HNFkyY4EHS9xdS2WSJcNTlT5hRikfBFZfh7hTZxSik7w9UFy9qGOPq2KhavabVJCkohHsTPC1bNC2LVIyndSQe0WqR1K3l8VLTZuCIqUrePpKhslbA6zO91v8ACVAQEZiG6dPmh3ssoRJphGbb2tNpKuGsYwbIbJ/iP0VXgbVG9VbVXd5Dn2Gx9Co0qyoxCCphH4dvomJC+NBlBkwr7BULKnwlPRNOV0C4RHNZ+edI0cUQSthhBPNKGY2ru6roWIowCkjNaX3ztNVTx52yPIj6lVWcTeZJ3nj+gtXFbmmYnhI9PqvGbk8hEjqPshyETUp6qEhWOoKwbJH64fkjKFHvHxH0+ICJ7N5b7WRtNbG9xA1IFp6+qZaXZ2m7a2atLaDiI9ozvRe1/BLZM0YumMY8dqwLKqGhW/aGhFBxO6D8Va5Rl82G4qTtVgdnDutuHqEp8y+RIZ4+jOZhtlMKVk0dluw78U7ad3KQN3HlcwN6aavYLD12bGHD6boGy+oQW1OTh+E9JTjzwUuIlwdWcsi6lJW+KwppvcxwgtJB6gwvC1MpgWGZa0Oe2XBonU2A6lM9TDYOWAYhpvD7OsCPeadIBShRC2BvPBByY+TuwkMnHVDBn2V02U9qlVZUaHatIm8bteCXw2V7NrlesK6EXFU3Z05cnZphhFRvVWdYX8UFhx941WFXVdPsJj6FmkEZR1QbAjaCNIFAt8vpXTflDbc7JXytsxITnk1KBdZPks0YaiDYtmojel3M8Thmhwc2oau1cgDZA2hMXv3PimnMT3phIOefvn9VTxlyZGWfqDZq6gb0S/UyHtAte4IJ5KqZNkS+mFoG6cFqx0jPe2ZEhQOpoxrBOnNRPZxUk0TYN5DD1RuWulyBoDuHqrTJmd4Ic+mFj9HQez2D7s8gj85yr2rPZi8x6rOz1Lu6Jjy7CbVQW0C8/llL5FXY4pKnYHSy72NH2bBMMIAG+x9StmZi/wCzOb7Az3gSCO4QJB06K3OGO20RuStg8S8Nc3b9495vXXopxOUE3LvYP81r+Dnv7Qss9njqhiBUDag/zCT8ZSwQup/tXyjuYeuB+HYJ+I+a5nsDet3BK4IRktkdMLcsW2xwXoCOUo0IWBl1sQtAVBdIlwzfvG9VY1W3VfgxNRvUKyxIuhT7DwWhYo6o2iLoOiEfRbxujzAwL7KheydMu0jgEk5UYMhOuSmQSsfyVsdj+JDj2X1MpAz39+5dFxbe8eC592iH+Id4KfE7IzfiVRatwyNFmySV77K60xRI19lvO5Q1BIU72aoZzlJLCsLT7h6q0yan3gqzCGxVzkjJf5IOR6YSH0dL7P0e6BGqdssweyJjUJa7OUhsidwTjhKgIEcFleLGM81v6JztpUgfEUu8DG4/IqlxfZ4B7n7MS4meRM+SZqguOvyXlSlIIvcfJOZfHU7oBDI4i32tyQ4jAOYBLmt2m9RwXAKlAgkQRHqvqAENbJsALyuX5v2Yw1fE1C15E3tAvG6xm/qERTWGr+yYxc7o5a1h3CVs5kJwx+Qeya+k1snuzVLSTe+yDo0E+PSYSrVZBg6iyYjkU9ol43HsEcVGTfknbLuxXtqBcO64abW8xr0PTcl3EYSkHikzac5pO291gbxDWm4HW6iOaMm6+ifjadAGBqfeM6q4xY7y0r5QG1Wlmm0J5jiJAUmKHeVXJN2hiMHFUxWY5GUXoJhui6TE1ISiX+VGU7ZK39fVJGUtMhP+RUZusryFvQ6n6kWJPehc97R/9Q/quj4+kWv9Egdp8KBUc+b7Vxytf4/FC8bUwk1eMpgJWObZE5RhxUf3vdET1JgeCse0OAbTcHU4LDaxBExui39k+8iUuIvGDcbKUschK9PkmtuCYGEEX2LECe9fWyAwuDBFxqNYnyUrKjnibK/Ce4rnIT3xKr/s4a3UTtERO6BuR+WGI015KJu0yYqqO0dnaP3TSNDqr5rg24NuYISn2fxBp4YCQZ0MzHFMAzLugDWL7/PqsrHKONtffZGSLk7LIYhpvtWUGZ51ToNl7wPn0XP+0/aJzauw4fdiJ4EndbQgEXUeOpse6k59Vuxs2Djccncb6GAmf+zLj0SvGWm2GY/NK2MdstJbSnzVnluVMaOfFS5dRBYHU4c3iIRtOm7TZPkPqs2Usk306GG0lSB29naNT3m68CQUHX7AYGmXVnyzi4mY6TvV81xaDstJO4aSk/OslxmIdtOvEw3aaAJ4Ceidwx4rf+xe3J90imzDPmUyaeFDmsHvPcZc927Xqlp+TbLnVNq5bJGpk32r81eY7s1Xod6o0ASbhwPHcDqqzBYn2hIgCGxad5Frphev4jMEmrK6g8nZnXa+cKPFOupCz2bwHmwkjW9zbzQ+JdLhFxbj9EwuwU5aFmgyfNWVBkhDUGDiFYYZo3JvIxGCL3KsNswf0U85M3ZA5pRygt1c4eY08SnPKnssdtgA0l7fqsbK3zHn+JmYU+9NiuedoqRdXqD+UDxMfRdExtRs3e09HBKueYGfvGFpIEOF7gGRFr71THLjk2XSuFCvl+CcxsmxNxEHTT4q5qNgbDyCYaZ146/rcq2njfdgxbS2vI+anxFbvhx0Lb36D80zO5MvjSUTKtIDVxIIMHgdIPEqPGUgWAzqJjnbTlefNeMxDTTIeehHLTXVCVqhcG3mBbkLaK6TYJutnr6RcbAgTpBI8LK2yrL3l28dWkfJVLARw+CscI643dFafVAl2dNy2lFEDblwBgE/JBZpnVai0OYKUaSZmb/h0RPZwRh2nWzuPEpZzXHF5buGp0MujXkFkJc8l/oYUf2B4mpUqPc9z5cTJjujqtKZYBNiTvHenx/NauoTc36yfgpNqE73oJ0dO7IVwcKzu6SNIvJV4ao/hS/2Jd/hGni5x+KYC7irp0jNmvZme35fBbipxHwWrfBTME7gjYm32wUhK/aHXBbTGhBmNJFlznCgUw5xt9DPzT7+0KRWp6DujW+8+K5ziq7xUe0OtwEEHQ2BHFU3KTQ/B8MaZmKxTXCIngSQPQygn4Kd/wAfzRFR/wDE1h6NaiMPSafwNHUI349Am+XYl0tnfCsMOynwBVE3XQ+Y+iMoNG4Ef5h/xTs0KQlQ2YGrRYQS1sphwGdUm/hp+QSHh6BOjSeUk+kK4wGBduo/6v8Aks/JjXbY9HI2qoe//wBAwtHdpwNwYJ+OqlPaGnaA0cwB9FS5fktV3u0WDo2fPaJVzQyCvvt0aB6BJzf0i8aXYjdr8XTOJJaIlokAAd6TflaFXfaQd22IiDu8tUb2w7PV2V31HBzmm+3M2jQ77WS5SrEJ6EFxRT5NhxcCeHW/kF7VaSACRpII6/3CAOJKJZiZJHI/r1RKo5NMmpYYm49SFOS8HU+ZW2DNgepU9NxJ4qjlsqloe+zPtThGTtn3puOJ3qpzEQ4ACICZOzRjDtHJ3qVQZ3QMtMbyPgsiE7yscXQoYzMajajg11pMAgaInB42oSNqCJG4cVpWwhdVJ5o2jgiGgxvFlptxoXt2dKynEmlltSpT95gqOE3g21G9KI/aHjCxzttoIE2Y3ieXJMeTOnKa3MVPkuf0qX3NS34T6lUhxSoG1cmMbO2mLc0EV4J4NYPK115V7T4olg+0VCdtkwQBE3EAJUwFcbIab7xyVrk79qu1pGhn6K8rjslRT+ho/acT7amWj/tz5ONkhYhw2iXdwmIF9IixXRe3wBe3jsQB4lLNXslXrsJZSeQB3TG/x1GuiiE0yK9SibUad414j56o6gB1HKEBiOzWIp/vKLm9bfFRPy8tuWnyRGlL7OToW6TR/J47X1Vngq7QRPsuha/5FLZJ4wtmOPFPShaEo5P4Oh5fmwB96kP8h+ZVwzP2gfvhP8lMfMrmVBlQiwcegPyCNwuFrvNmOJ5wP9RCRn48W9sajmf6Oo4HPwf/ACq0cG7A9R6Il2Z0o96q/feo4+kD4Lm+GwdWNWjq9vyVrQpVNm9VvgSbeSWnBLqQWKv6G+jmFMaMYAeIDp67SXe3WW0qtH2tNrGVGETsgN2hpBAtI1UtDAggTWeZ3NYPmZ+Cs8sy+kDI2nTqSd2+AZhBi/jdpl3GzlFKlfmrPIsva58vLQADYyJK6jicFhBrRY431ifMAJXzDIyHuNGi72cmDBcBxunVm+RNLQGuIMzLmmzQ238LvS6PwfZxrvxFp5gHToqqrgS2O7H6/JSOzQ0tCSY0B3cTwCBJTeosKmuzo2V5dsYcXmA7dCp84w+0xkcTPokep+0iq1uwwuIBN5+ZvCK7OdvH1KrWVHFpJgEkObO4ODtOEpZ+Jki+ZaOaPVjHhckaHMLhO0JR1TLGtpvIGjSr7BMFVoOjgNwgcxG66hxVOGVf6HehS8czk9nTPeyzR9gI1BLvUJewWWg0MTaS2m7Z6na/JMXZhw+yRP4j6BCZLskYoA92Drw70/NFc2m6Irs5fi2OpFo1dYq77J19vENJbBvcb9PqicVl1GqRckjftR011RWS4ZrKzYPKNfinJ5VKDX2d8bTuxh7R12jG0tpu00Mn4nXlYqxzDB1q2HpnDVHQ2ZaDsl3AnmNIVf2sogVPaTpTiN5O0dPNC5Dn76cbJluuhgjnwKWhLqRVxuKosMtoV2915Lwfep1Lg+B0KX+2OUMoVGuaDsPG0Gm8GYInfEfFdJpY0VI2m9HNId8Rp4pa/aZSaaVAA32nADeZH1ATuON7u0AUnyqj57FNs3HwRlKr1A5IJgExJVvg6DW3Ik89B9VpTdAoRs3woc6I0/m/NEMpt/E7yC0fVsh6r7/r9f3SztjSSQBmOZ1KdQtEbP4bDRTZf2ue098AjfFios9p7VMO/hMeB/NUDURQjKO0LyyShLTOoYPHipBYdoQDuHrCusI4hwJgf1OFvJcqynMXUnggnZ3gJ2+3A3vG4dQk8uGtDWPJzVl3j8U33ttoBMd0EwOQMSU+dmMYH0GPBMX1/qInlouNY7HS3Z56/VdM7EZiBg6UkfiH/wBFJ+TBwxp/ydfJ0MuaVmCk972tcGtLiCJmATaei+fswzNzjVdYGoYtYAG5AHSy71iK7X03tsZaRu3hfO2KYQXN3gkGeqv/AMdLnd9lckeKA3hWPZ/A+0qtJnZBm1iTuA8Y8kC2kSdPNN/ZJrWEO9+p+EbhzPLqtLNJxgweOKlI67kzC2mSf6vh+Sp8Vmb3NeAyAWmekIp2KjDOBf33Ad4WguMAjgLW5AqoxmGxDWuO2H92STw8QvP4ofbHHTkXPZ18YI77v+SHZjQ2o+nRpiCCKkgndvM21RXZF4OFE6S63JWmE9maj2Ma0OEbVtZ0k71MpNN6sh9sUW4SkT+7/wDUuHrKIoZG1jg9jag5FpcPEgJrrOcyQ1gJ4SG+gVNmOeYimwuNNrYIEySBJAPBd8k5aX+Sra+ir7duJeIkwwGBvuZSVTzOrTINJ4aDYh3XhxVt2w7XNdVIp3AGyXeO6dOqrKXbDC0QG+z9qQRtO2Qdq14LoNj5xzT+GE4wVxs58ftl9kud1gQHV9mYsGz/ALvkvO01PEB/tahLhox/4Rw/p6KbCswtVrXsa4B8gkOnZdEjun8PirbD0XUmmnWaH0XiA5slpHjoeSr8lO1/YM8cGtaZxDBme8dTp05Io4jvAeKDwzu63pC9L4e3yW1JWzJT0WzBJ1Q1V+/n+vRStdbwQe3YIKQdsnawPY5s+8I8dx84S0G3jemPCUyTZVxwmziXg7nH6q0XVopkhypnmGwFQwdkhpOpEDwV++rYbrKatiW+yFMTtNO0eUiAPmhHnuhC5OXYXhx0jyq/lHROvZbFbOFZ3by69v4ikOppzWHGv2AzbcGiYaDA43VMuL5I0WxT4SsfcT2nYw/vA3l+XBKHaerSe72lJ4LnEl0CB1vvVDVqgG11AKgU4vGWN2jsmfkqoIpGTc2Tp2exFOA1jQ5x1YNwkd6o7hvjl4pGovEgOEhdE7BZWxpfUDtpuzJuJECYI4/ArvKaUNkYLchwq7NOiYu572AuO8t9BaABxU7qu1Tq2t7M/wClLNbN9o0wNPevvJIumOi4ChU4bDvRZfBpJsPOuRP2VdGEMcXfJH5bWnGV7R7qU8jzb2bDJhk6eV/RQZr29bQxVY0mh7nbMbRIAgfFUWGcpS4hJpLv9HRc1zmnh2GpUIaOep5AbyuTdou2z8ROlNgNmNEzzcTqVTZ72mq4p+3VdcCA0WaByHzVJWrlxDRcmwC0sPjKO5dil0E5hSc+kKg0c8tuZJgAk9JIHiqinhiSRCb85woZUZQAn2TGsPN/vPPmfgoH0NhpcQJhMRyaJeFy2HZPjyMNsg/hZbxLT/tVxl3aCpQiZLLS0mQRwulqmYFrAkDwaJPosr1jskk3t4Dgl5Y1JhlNpJCxh293zUOJd9V59qP9wvXPBAPh4LTMvVaLOlVloPEKN1OAP5hI5XIIPlPih8tqWjgj2CWHiw7X+UwD/tQJaYxH2Qb2eo7RJOoChxeTPfjKzW6yHRpMgRE9Vb5Bhdl7/h4iR6ITPa2xjHOBiGNJPRg+iU5N5Gl+h9wSwpv9gmYubhyAZJg7rF0lp15jyhU9bNZiAVJjMW+q1gdEDTqQJJ52CCGH4lNRjS2JZJNv16J/tr3EAR6x1UmIeANZ58Shg/ZEDzUNat5q9A7pHtU8Vo1/NQudOq3pNtKtQO7Jh1TB2Xz11CpI0NilkP8AFF0H+CrOCkqZeE6doec5aXBtWkdhkQBrBJ0t4xPAhEMfXZSIbWJB1E2jUiSEL2UzEbL6TxtNdbZnUHW/HeOaEzeg6k80w4lti3a1LSJH08CkUt8GOd+xZUcaNgDmfIQfJKeYmariTMkmUZUxmwwz+pI+irPagiZ801jilYPLK6slFIkayrXsxlntMVSaf4to9G94+ipHvI0MjknH9m9OX1qh/CA0eJk+gVfIlwxtk4kpTSCO1mBFPEPDTd4FS0yHOm1yddfFKpq1S7ZdJuNbfBXHabMf8TUDnS/bNwRAA90eAiyBbW2nNBvG8eqHiTUFf6D5Gm+wqu+IbuAI8zv8AfNQ4hsgnnCjqO2nW/W4Dy9VvSdLw0XhX6Bv2dC3Uase0BoXhdZes4eSdM1G2BdFSDvVrgoD4Oju6eh/Uqlae8CrMPuCg5FYXG6GvA1NhlNx12tk9WggfCEvds6xGJmO45tPxgCQCrrEicIKg/iaTyPun4qk7X1ZLR/JTcPj9UjhXvf9TSzP/wAmv6MrMQI6G46H9FDsO5FUnbdF8j3Nkg8JMEdN6FA3p1CL/g0qvieqEcZ+qLrMmUG4K6Ay7PC1SU/dutAtvaKSpi3boolsHriC9y3EkbJB4f3TTn7g6nRqj8QIM+BHTUpMwD+6OSZK2InC0hv2iPL+6WyR9kx3FLVFJmVSwCCDbKXGGXwvSmIqkCm7Zo2wXSOw+F2MJtEQajyfAWC5zSpFxDRckgDqbLqhf9mwukikzQb4H1lJea9KK+2N+HH2cn9CR21rU3Yt+wYsAbb9/wAkNlEAPdqAAB1O4Klr1nPcXOMlxnzV/gmbDGjf7x67vkj8eEFECp85uSNqjthpJ1+ZUNGps03Om/ug8z+SGxlcudHD1K8eA6091lv6nb4UqOtk8t6KoBSSsWJt9GdEiqm46hGsfZYsQpdBYdjP2cf7XD1qJ3i3jpf+oBUGa1S5zdrVrQ3yWLEpBJZJD023iiD0jFGp/M5rfK/0Q68WI6Av6Iq77lCkLFiILNuzUrchYsXHGELCsWLiCywPueKvif8AD0v6n/JYsQZ9obxFIRLieZWxWLEZAX2XfYzL/aYkO3U+946C3W/gmnttjtjD7A1qHZ8NT8vNYsWbk9vJSZpY/Xx20IeCwY2tNLnwROMxEA8VixPPbE1qOir9oQfTrxW9FpgRoNSsWIj6BQ2z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4" name="AutoShape 15" descr="data:image/jpeg;base64,/9j/4AAQSkZJRgABAQAAAQABAAD/2wCEAAkGBhQSERQUExQWFBUWGBgYGBUVFxcXHBgYHBgaGhwYFBcXHCYfFxojGhcUHy8gIycpLCwsFx4xNTAqNSYrLCkBCQoKDgwOGg8PGiwkHCQpLCkpLC8sKSwsLCwpLCwpLCwsLCwsKSwsLCwsLCwpKSwsLCwpKSwsKSwsLCksLCwsLP/AABEIANcAwAMBIgACEQEDEQH/xAAcAAACAgMBAQAAAAAAAAAAAAAEBgMFAAIHAQj/xABBEAABAwIDBQUFBQYFBQEAAAABAAIRAyEEBTESQVFhcQYigZGxEzKhwdEUI0Lh8AczUmJy8SSCssLSNENEkqIW/8QAGgEAAgMBAQAAAAAAAAAAAAAAAwQBAgUABv/EACkRAAICAgICAgIBBAMAAAAAAAABAhEDIRIxBCITQTJRYXGRscEFFCP/2gAMAwEAAhEDEQA/AOOAqSg2T0UQRWAHeKM+ikVbC2UzcqxwXuwoGEaInCaEJST0PRVHj2iVRZifvHK+LLpezH969dDspl6BgUQ/8lBRF1MDrvsUUCjHKEhTO0UZ1UliWk63mpKZ0UTDZTNOnT5lQy6CQtMX7h8FLRuvMezuExwVLCtaKybL1vILwuXreSuANmqZgWjWKZqk4kYJU7RYqKmxSNfdQcRytXqQaiUdgKNJxc6q8MG7megHL4qrlWy6VglKnZbURf8AX64q0+30GM2Rc8S0+qIoYqhYbY2QBqDr+iqOb/QVQX7ElT4Uw5RAI+gwBMyehKEbYXRZJ5qxwlAwZQNNswrjBC17gpTJKkOxiDVqJ0CV8wH3juqcMZT3fBKuMb98eqjEyuaOiLC05m3JEswZnTcfQqxy3GUqTagfS23F0g7UACbiIvIRGI7QUnVKZbQ2AzalocDtS4kbtwIG+YV3OV6RSMY1soHUCAZ/W75hDym7NsxwlUPLab6TiHbIAaRPdgGDpZ27eEoPVoScu1REopdElNtkR7ONnpf1+aipe7HNFkyY4EHS9xdS2WSJcNTlT5hRikfBFZfh7hTZxSik7w9UFy9qGOPq2KhavabVJCkohHsTPC1bNC2LVIyndSQe0WqR1K3l8VLTZuCIqUrePpKhslbA6zO91v8ACVAQEZiG6dPmh3ssoRJphGbb2tNpKuGsYwbIbJ/iP0VXgbVG9VbVXd5Dn2Gx9Co0qyoxCCphH4dvomJC+NBlBkwr7BULKnwlPRNOV0C4RHNZ+edI0cUQSthhBPNKGY2ru6roWIowCkjNaX3ztNVTx52yPIj6lVWcTeZJ3nj+gtXFbmmYnhI9PqvGbk8hEjqPshyETUp6qEhWOoKwbJH64fkjKFHvHxH0+ICJ7N5b7WRtNbG9xA1IFp6+qZaXZ2m7a2atLaDiI9ozvRe1/BLZM0YumMY8dqwLKqGhW/aGhFBxO6D8Va5Rl82G4qTtVgdnDutuHqEp8y+RIZ4+jOZhtlMKVk0dluw78U7ad3KQN3HlcwN6aavYLD12bGHD6boGy+oQW1OTh+E9JTjzwUuIlwdWcsi6lJW+KwppvcxwgtJB6gwvC1MpgWGZa0Oe2XBonU2A6lM9TDYOWAYhpvD7OsCPeadIBShRC2BvPBByY+TuwkMnHVDBn2V02U9qlVZUaHatIm8bteCXw2V7NrlesK6EXFU3Z05cnZphhFRvVWdYX8UFhx941WFXVdPsJj6FmkEZR1QbAjaCNIFAt8vpXTflDbc7JXytsxITnk1KBdZPks0YaiDYtmojel3M8Thmhwc2oau1cgDZA2hMXv3PimnMT3phIOefvn9VTxlyZGWfqDZq6gb0S/UyHtAte4IJ5KqZNkS+mFoG6cFqx0jPe2ZEhQOpoxrBOnNRPZxUk0TYN5DD1RuWulyBoDuHqrTJmd4Ic+mFj9HQez2D7s8gj85yr2rPZi8x6rOz1Lu6Jjy7CbVQW0C8/llL5FXY4pKnYHSy72NH2bBMMIAG+x9StmZi/wCzOb7Az3gSCO4QJB06K3OGO20RuStg8S8Nc3b9495vXXopxOUE3LvYP81r+Dnv7Qss9njqhiBUDag/zCT8ZSwQup/tXyjuYeuB+HYJ+I+a5nsDet3BK4IRktkdMLcsW2xwXoCOUo0IWBl1sQtAVBdIlwzfvG9VY1W3VfgxNRvUKyxIuhT7DwWhYo6o2iLoOiEfRbxujzAwL7KheydMu0jgEk5UYMhOuSmQSsfyVsdj+JDj2X1MpAz39+5dFxbe8eC592iH+Id4KfE7IzfiVRatwyNFmySV77K60xRI19lvO5Q1BIU72aoZzlJLCsLT7h6q0yan3gqzCGxVzkjJf5IOR6YSH0dL7P0e6BGqdssweyJjUJa7OUhsidwTjhKgIEcFleLGM81v6JztpUgfEUu8DG4/IqlxfZ4B7n7MS4meRM+SZqguOvyXlSlIIvcfJOZfHU7oBDI4i32tyQ4jAOYBLmt2m9RwXAKlAgkQRHqvqAENbJsALyuX5v2Yw1fE1C15E3tAvG6xm/qERTWGr+yYxc7o5a1h3CVs5kJwx+Qeya+k1snuzVLSTe+yDo0E+PSYSrVZBg6iyYjkU9ol43HsEcVGTfknbLuxXtqBcO64abW8xr0PTcl3EYSkHikzac5pO291gbxDWm4HW6iOaMm6+ifjadAGBqfeM6q4xY7y0r5QG1Wlmm0J5jiJAUmKHeVXJN2hiMHFUxWY5GUXoJhui6TE1ISiX+VGU7ZK39fVJGUtMhP+RUZusryFvQ6n6kWJPehc97R/9Q/quj4+kWv9Egdp8KBUc+b7Vxytf4/FC8bUwk1eMpgJWObZE5RhxUf3vdET1JgeCse0OAbTcHU4LDaxBExui39k+8iUuIvGDcbKUschK9PkmtuCYGEEX2LECe9fWyAwuDBFxqNYnyUrKjnibK/Ce4rnIT3xKr/s4a3UTtERO6BuR+WGI015KJu0yYqqO0dnaP3TSNDqr5rg24NuYISn2fxBp4YCQZ0MzHFMAzLugDWL7/PqsrHKONtffZGSLk7LIYhpvtWUGZ51ToNl7wPn0XP+0/aJzauw4fdiJ4EndbQgEXUeOpse6k59Vuxs2Djccncb6GAmf+zLj0SvGWm2GY/NK2MdstJbSnzVnluVMaOfFS5dRBYHU4c3iIRtOm7TZPkPqs2Usk306GG0lSB29naNT3m68CQUHX7AYGmXVnyzi4mY6TvV81xaDstJO4aSk/OslxmIdtOvEw3aaAJ4Ceidwx4rf+xe3J90imzDPmUyaeFDmsHvPcZc927Xqlp+TbLnVNq5bJGpk32r81eY7s1Xod6o0ASbhwPHcDqqzBYn2hIgCGxad5Frphev4jMEmrK6g8nZnXa+cKPFOupCz2bwHmwkjW9zbzQ+JdLhFxbj9EwuwU5aFmgyfNWVBkhDUGDiFYYZo3JvIxGCL3KsNswf0U85M3ZA5pRygt1c4eY08SnPKnssdtgA0l7fqsbK3zHn+JmYU+9NiuedoqRdXqD+UDxMfRdExtRs3e09HBKueYGfvGFpIEOF7gGRFr71THLjk2XSuFCvl+CcxsmxNxEHTT4q5qNgbDyCYaZ146/rcq2njfdgxbS2vI+anxFbvhx0Lb36D80zO5MvjSUTKtIDVxIIMHgdIPEqPGUgWAzqJjnbTlefNeMxDTTIeehHLTXVCVqhcG3mBbkLaK6TYJutnr6RcbAgTpBI8LK2yrL3l28dWkfJVLARw+CscI643dFafVAl2dNy2lFEDblwBgE/JBZpnVai0OYKUaSZmb/h0RPZwRh2nWzuPEpZzXHF5buGp0MujXkFkJc8l/oYUf2B4mpUqPc9z5cTJjujqtKZYBNiTvHenx/NauoTc36yfgpNqE73oJ0dO7IVwcKzu6SNIvJV4ao/hS/2Jd/hGni5x+KYC7irp0jNmvZme35fBbipxHwWrfBTME7gjYm32wUhK/aHXBbTGhBmNJFlznCgUw5xt9DPzT7+0KRWp6DujW+8+K5ziq7xUe0OtwEEHQ2BHFU3KTQ/B8MaZmKxTXCIngSQPQygn4Kd/wAfzRFR/wDE1h6NaiMPSafwNHUI349Am+XYl0tnfCsMOynwBVE3XQ+Y+iMoNG4Ef5h/xTs0KQlQ2YGrRYQS1sphwGdUm/hp+QSHh6BOjSeUk+kK4wGBduo/6v8Aks/JjXbY9HI2qoe//wBAwtHdpwNwYJ+OqlPaGnaA0cwB9FS5fktV3u0WDo2fPaJVzQyCvvt0aB6BJzf0i8aXYjdr8XTOJJaIlokAAd6TflaFXfaQd22IiDu8tUb2w7PV2V31HBzmm+3M2jQ77WS5SrEJ6EFxRT5NhxcCeHW/kF7VaSACRpII6/3CAOJKJZiZJHI/r1RKo5NMmpYYm49SFOS8HU+ZW2DNgepU9NxJ4qjlsqloe+zPtThGTtn3puOJ3qpzEQ4ACICZOzRjDtHJ3qVQZ3QMtMbyPgsiE7yscXQoYzMajajg11pMAgaInB42oSNqCJG4cVpWwhdVJ5o2jgiGgxvFlptxoXt2dKynEmlltSpT95gqOE3g21G9KI/aHjCxzttoIE2Y3ieXJMeTOnKa3MVPkuf0qX3NS34T6lUhxSoG1cmMbO2mLc0EV4J4NYPK115V7T4olg+0VCdtkwQBE3EAJUwFcbIab7xyVrk79qu1pGhn6K8rjslRT+ho/acT7amWj/tz5ONkhYhw2iXdwmIF9IixXRe3wBe3jsQB4lLNXslXrsJZSeQB3TG/x1GuiiE0yK9SibUad414j56o6gB1HKEBiOzWIp/vKLm9bfFRPy8tuWnyRGlL7OToW6TR/J47X1Vngq7QRPsuha/5FLZJ4wtmOPFPShaEo5P4Oh5fmwB96kP8h+ZVwzP2gfvhP8lMfMrmVBlQiwcegPyCNwuFrvNmOJ5wP9RCRn48W9sajmf6Oo4HPwf/ACq0cG7A9R6Il2Z0o96q/feo4+kD4Lm+GwdWNWjq9vyVrQpVNm9VvgSbeSWnBLqQWKv6G+jmFMaMYAeIDp67SXe3WW0qtH2tNrGVGETsgN2hpBAtI1UtDAggTWeZ3NYPmZ+Cs8sy+kDI2nTqSd2+AZhBi/jdpl3GzlFKlfmrPIsva58vLQADYyJK6jicFhBrRY431ifMAJXzDIyHuNGi72cmDBcBxunVm+RNLQGuIMzLmmzQ238LvS6PwfZxrvxFp5gHToqqrgS2O7H6/JSOzQ0tCSY0B3cTwCBJTeosKmuzo2V5dsYcXmA7dCp84w+0xkcTPokep+0iq1uwwuIBN5+ZvCK7OdvH1KrWVHFpJgEkObO4ODtOEpZ+Jki+ZaOaPVjHhckaHMLhO0JR1TLGtpvIGjSr7BMFVoOjgNwgcxG66hxVOGVf6HehS8czk9nTPeyzR9gI1BLvUJewWWg0MTaS2m7Z6na/JMXZhw+yRP4j6BCZLskYoA92Drw70/NFc2m6Irs5fi2OpFo1dYq77J19vENJbBvcb9PqicVl1GqRckjftR011RWS4ZrKzYPKNfinJ5VKDX2d8bTuxh7R12jG0tpu00Mn4nXlYqxzDB1q2HpnDVHQ2ZaDsl3AnmNIVf2sogVPaTpTiN5O0dPNC5Dn76cbJluuhgjnwKWhLqRVxuKosMtoV2915Lwfep1Lg+B0KX+2OUMoVGuaDsPG0Gm8GYInfEfFdJpY0VI2m9HNId8Rp4pa/aZSaaVAA32nADeZH1ATuON7u0AUnyqj57FNs3HwRlKr1A5IJgExJVvg6DW3Ik89B9VpTdAoRs3woc6I0/m/NEMpt/E7yC0fVsh6r7/r9f3SztjSSQBmOZ1KdQtEbP4bDRTZf2ue098AjfFios9p7VMO/hMeB/NUDURQjKO0LyyShLTOoYPHipBYdoQDuHrCusI4hwJgf1OFvJcqynMXUnggnZ3gJ2+3A3vG4dQk8uGtDWPJzVl3j8U33ttoBMd0EwOQMSU+dmMYH0GPBMX1/qInlouNY7HS3Z56/VdM7EZiBg6UkfiH/wBFJ+TBwxp/ydfJ0MuaVmCk972tcGtLiCJmATaei+fswzNzjVdYGoYtYAG5AHSy71iK7X03tsZaRu3hfO2KYQXN3gkGeqv/AMdLnd9lckeKA3hWPZ/A+0qtJnZBm1iTuA8Y8kC2kSdPNN/ZJrWEO9+p+EbhzPLqtLNJxgweOKlI67kzC2mSf6vh+Sp8Vmb3NeAyAWmekIp2KjDOBf33Ad4WguMAjgLW5AqoxmGxDWuO2H92STw8QvP4ofbHHTkXPZ18YI77v+SHZjQ2o+nRpiCCKkgndvM21RXZF4OFE6S63JWmE9maj2Ma0OEbVtZ0k71MpNN6sh9sUW4SkT+7/wDUuHrKIoZG1jg9jag5FpcPEgJrrOcyQ1gJ4SG+gVNmOeYimwuNNrYIEySBJAPBd8k5aX+Sra+ir7duJeIkwwGBvuZSVTzOrTINJ4aDYh3XhxVt2w7XNdVIp3AGyXeO6dOqrKXbDC0QG+z9qQRtO2Qdq14LoNj5xzT+GE4wVxs58ftl9kud1gQHV9mYsGz/ALvkvO01PEB/tahLhox/4Rw/p6KbCswtVrXsa4B8gkOnZdEjun8PirbD0XUmmnWaH0XiA5slpHjoeSr8lO1/YM8cGtaZxDBme8dTp05Io4jvAeKDwzu63pC9L4e3yW1JWzJT0WzBJ1Q1V+/n+vRStdbwQe3YIKQdsnawPY5s+8I8dx84S0G3jemPCUyTZVxwmziXg7nH6q0XVopkhypnmGwFQwdkhpOpEDwV++rYbrKatiW+yFMTtNO0eUiAPmhHnuhC5OXYXhx0jyq/lHROvZbFbOFZ3by69v4ikOppzWHGv2AzbcGiYaDA43VMuL5I0WxT4SsfcT2nYw/vA3l+XBKHaerSe72lJ4LnEl0CB1vvVDVqgG11AKgU4vGWN2jsmfkqoIpGTc2Tp2exFOA1jQ5x1YNwkd6o7hvjl4pGovEgOEhdE7BZWxpfUDtpuzJuJECYI4/ArvKaUNkYLchwq7NOiYu572AuO8t9BaABxU7qu1Tq2t7M/wClLNbN9o0wNPevvJIumOi4ChU4bDvRZfBpJsPOuRP2VdGEMcXfJH5bWnGV7R7qU8jzb2bDJhk6eV/RQZr29bQxVY0mh7nbMbRIAgfFUWGcpS4hJpLv9HRc1zmnh2GpUIaOep5AbyuTdou2z8ROlNgNmNEzzcTqVTZ72mq4p+3VdcCA0WaByHzVJWrlxDRcmwC0sPjKO5dil0E5hSc+kKg0c8tuZJgAk9JIHiqinhiSRCb85woZUZQAn2TGsPN/vPPmfgoH0NhpcQJhMRyaJeFy2HZPjyMNsg/hZbxLT/tVxl3aCpQiZLLS0mQRwulqmYFrAkDwaJPosr1jskk3t4Dgl5Y1JhlNpJCxh293zUOJd9V59qP9wvXPBAPh4LTMvVaLOlVloPEKN1OAP5hI5XIIPlPih8tqWjgj2CWHiw7X+UwD/tQJaYxH2Qb2eo7RJOoChxeTPfjKzW6yHRpMgRE9Vb5Bhdl7/h4iR6ITPa2xjHOBiGNJPRg+iU5N5Gl+h9wSwpv9gmYubhyAZJg7rF0lp15jyhU9bNZiAVJjMW+q1gdEDTqQJJ52CCGH4lNRjS2JZJNv16J/tr3EAR6x1UmIeANZ58Shg/ZEDzUNat5q9A7pHtU8Vo1/NQudOq3pNtKtQO7Jh1TB2Xz11CpI0NilkP8AFF0H+CrOCkqZeE6doec5aXBtWkdhkQBrBJ0t4xPAhEMfXZSIbWJB1E2jUiSEL2UzEbL6TxtNdbZnUHW/HeOaEzeg6k80w4lti3a1LSJH08CkUt8GOd+xZUcaNgDmfIQfJKeYmariTMkmUZUxmwwz+pI+irPagiZ801jilYPLK6slFIkayrXsxlntMVSaf4to9G94+ipHvI0MjknH9m9OX1qh/CA0eJk+gVfIlwxtk4kpTSCO1mBFPEPDTd4FS0yHOm1yddfFKpq1S7ZdJuNbfBXHabMf8TUDnS/bNwRAA90eAiyBbW2nNBvG8eqHiTUFf6D5Gm+wqu+IbuAI8zv8AfNQ4hsgnnCjqO2nW/W4Dy9VvSdLw0XhX6Bv2dC3Uase0BoXhdZes4eSdM1G2BdFSDvVrgoD4Oju6eh/Uqlae8CrMPuCg5FYXG6GvA1NhlNx12tk9WggfCEvds6xGJmO45tPxgCQCrrEicIKg/iaTyPun4qk7X1ZLR/JTcPj9UjhXvf9TSzP/wAmv6MrMQI6G46H9FDsO5FUnbdF8j3Nkg8JMEdN6FA3p1CL/g0qvieqEcZ+qLrMmUG4K6Ay7PC1SU/dutAtvaKSpi3boolsHriC9y3EkbJB4f3TTn7g6nRqj8QIM+BHTUpMwD+6OSZK2InC0hv2iPL+6WyR9kx3FLVFJmVSwCCDbKXGGXwvSmIqkCm7Zo2wXSOw+F2MJtEQajyfAWC5zSpFxDRckgDqbLqhf9mwukikzQb4H1lJea9KK+2N+HH2cn9CR21rU3Yt+wYsAbb9/wAkNlEAPdqAAB1O4Klr1nPcXOMlxnzV/gmbDGjf7x67vkj8eEFECp85uSNqjthpJ1+ZUNGps03Om/ug8z+SGxlcudHD1K8eA6091lv6nb4UqOtk8t6KoBSSsWJt9GdEiqm46hGsfZYsQpdBYdjP2cf7XD1qJ3i3jpf+oBUGa1S5zdrVrQ3yWLEpBJZJD023iiD0jFGp/M5rfK/0Q68WI6Av6Iq77lCkLFiILNuzUrchYsXHGELCsWLiCywPueKvif8AD0v6n/JYsQZ9obxFIRLieZWxWLEZAX2XfYzL/aYkO3U+946C3W/gmnttjtjD7A1qHZ8NT8vNYsWbk9vJSZpY/Xx20IeCwY2tNLnwROMxEA8VixPPbE1qOir9oQfTrxW9FpgRoNSsWIj6BQ2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5" name="AutoShape 19" descr="data:image/jpeg;base64,/9j/4AAQSkZJRgABAQAAAQABAAD/2wCEAAkGBhMRERIUERIUFRQVGBQSFxYVFBUVFBQbFBQVFRUUFRQXHCYeFxkjGhcVHy8gJCcpLCwsFR4xNTAqNSYrLCkBCQoKDgwOGg8PGiwkHyQpLCwsLCwpLCwsKSwsLCwsLCwpLCwpLCwsLCwpLCwsLCwsKSwsLCkpLCksKSwpLCksKf/AABEIAMIBAwMBIgACEQEDEQH/xAAcAAEAAgMBAQEAAAAAAAAAAAAABQYCAwQHAQj/xAA9EAABAwIDBQYDBgUEAwEAAAABAAIRAwQFITEGEkFRYRMicYGRsTKh8AcUQlLB0SNiguHxM0NyslOSojT/xAAZAQEAAwEBAAAAAAAAAAAAAAAAAQMEAgX/xAAkEQACAgICAgMBAAMAAAAAAAAAAQIRAyESMQRBIjJRYRNCcf/aAAwDAQACEQMRAD8A9wREQkIiIAiIgCIiAIiIAiIgCIiA+Svqpe0jXVN6TzAE/D4BQux23poVTa3r+6DFOq4/Dya8n8PI8OOWlCzJyo0y8eShyR6ci+NdOi+q8zBfHFfV8cJCAqmK7ZOoPl1MGnxAnfjmOE9IVntrhtRjXsILXAOaRoQRIK862xtXOYQBmO76Fdn2X46S19pU+KlL2dWOOY/pcfRw5LLiyNyaZtz4YqClEvyIi1GIIiIAiIgCIiAIiIAiIgCIiAIiIAiIgCIiAIiIAq7j2OVGB3ZECJzgEmOh4KxKu4xYOaSYlhn+meCpzOSjo0eOoufyMNldsW3X8OpDK4/DweB+Jk/MajwVlXkOI4KZJbIcDvNIyIPCDwK1Xn2jX9GiKQNM1B/uObLyI0jTe6kZ+9WPP6kXZvFr5Q6L9tT2FKH1KzKTnENAc4DfJMZA8fkqJtHsyKji8a6HnkvJ8axerXqOfVe5z3Elxd11EcF6H9n+2/3gNtLl38T4aVQ/7gAypu/njQ8dNdecsP8AZDDla+MiU2W+0CrYjsK7DUpt+EzDmD8oMGRyCumGfadZ1st57M477Rr/AEknpoqpjuzoc07oXnuLYQ5hyycNDwPQ9eqQytaZOXAn8on6VtrtlRodTc1zTxaZC2lfnPZnby4sn6yDAc1w13dWu8OBXuez21FG8YHUzBgEtPXkeK0xyJ6ZjlBrZx7R2gmeeaouH1vu2JUKgyBd2b+W7U7ufgSD5L0/FmSB5rzbbCgQHEajT9FlyLjO0bsL5w4s9ZRcOB33b29Gr/5KbHnxLRPzldy2p2rPOegiIpAREQBERAEREAREQBERAEREAREQBERAEREBz3d8ykJqODfU/IL5bXdOs0ljmvacjBnyI4eBUPtC3MyNQIPQagefuqLfOq21btbd5aTy+E9HDRw8Vlnn4yprRtx+MpwtPZbcdsW03Bu8O/JYJG8YiQBqYkZ9VV7/AAQZlzZc4R4D91Udv8cuLl7KsFr6YgBhI3I/GzOdc1ZNhdrjes3K7f4jRlUA7tQdfyv+RWeaT+UejRCUo/GXZU8b2SDjMQeDhr/UOI+agaWzVSRBiMwW8IzBnUGfZexYhhZkEDKc/Dkoy+wMU++zJ2saiOXgVzGckjt44Tdknspirrmju1o7emAH/wA44VAOZ0PXxXFtBgBqAloz+SjsIo1nXG/Te1u4AdzPed+YEaFp/VXuu0vp6bsjT61UWRXFnjN7hQ3905EcTyHPqPbyUngF/WtHgMfDmxEGQ8RpyMhTWPYGZJGo0UNhlJm938nNIdHPgQ31mOictEyxq7R61hOL/eqHfjtGkSOJBB3XRwmCPFpVc2utW9k/pOi3bN1i6s2oxpFJ1HORGZIIb14lcO1FcukAEyYXTm5RTZVCHGTS6LV9nVyH4dbx+EOpnxY4j2hWRed/ZdiHZGra1MiSa1PqIAe3xyB8yvRFvxu4owZVU2ERFYVhERAEREAREQBERAEREAREQBERAEREAQoue7qw2OJ+iobpWSlbojcWqB4g6DT91Vri3a8loIJGo5cjC7cexgU2nL0UjsxgsWznVP8AUrjeJI+ER/DGfKZ8157Tyy0enGSwQsod/gXaOg5Aan2A6rjtXG0cQWSwmZaIcP3Uxs/tGy53qVRoZXYSHN4P3TBcz0zHDwXViFlIOU8As8k1o0RmpbOC22/pNrBlUEMy3ah5/wAw5dVYLlgqtBaQQRIIMgg8QVWrvZBtSnmO8eemWWXJbtjLT7uX0nVHSTLWOPdA47vXnou/4Q0u0Z18NLSC0lrmmQ4ahS1HaGqKRb93NStluw5rKbp/ESfh8M5Xc5jHVXUiWmo0BxaCJh2hI1H+Oa+1rcNEcef6BTVbOHJS0zXd2wc0EgB0AuaDIBjMA8RMqDq4e0VGvAEjPnJUrUJjJcrnrlv8OoqkdJunNEkrjYBVfp1Wd2ZpqPw663Hz0hG/0Ja0RW0Ln29VlakYexwcDyjh4cF6rsztAy9oNqs10e3ixw1afcdCF5ziNqbg6Zczp/dcmDYg7CrgPEmi+G1W9ODgOY19RxWjDk46Zm8jHyVrs9nRa7a4bUY17HBzXAOBGhB0K2LeecEREAREQBERAEREAREQBERAEREAREQBRGI1/iPDQKUrPgEqFv3gNhZ8z1RfgW7KsKP3m6p0yO6XS7q1ned6xHmvQLqRTfuZHddu9DBhVLZSnv3lV3BjI83u/ZpVru68d0an5DmuPHSjBy/SzyXymor0eX7FbEBm7c3PefJewHhvfjdzceHKeelluSxrtRuzx/fkpS/eGsIVEv3Pq1RSa6G6vd+Ro1M6Ss03X/TZijZaarAdNOij7+wa4ZjPUHiD0W7B2ueJYN2i0BrJGbo/F0HLnqusNDiPmo7JumRuD7NU6NY3BL3VXA5ucSBvamOZ5ld15VXS/iVwX7spCPSC27OSpdDnC5qlYDUrjuK+a0NrueYGny9VWi1okn7zm5ZDmclxWtEB2Zk+g9F3UWkROY8Vi62hwcNOOS7ors7aFPJR2P4cH0yIU3atkLVe08jKmqOU7ZE/ZhtOaNQ2dZ3dcZpE8HHVngeHXxXqi/PmP0zSqh7TBBBBGogyCvcdnMV+82tGtxe0E/8AIZO+YK3YZ2qMGfHxkSSIivM4REQBERAEREAREQBERAEREARFzXVxGQ19lDdKyUrdHPfXE5DQe6ruJYhkeakcQrbrSql2hfVIOmpXnZZuz08GNUbtmsbq0KlY7gc2oRq7dILQQM40zVhsb93Zl9WN9xzjToBPAaKv3ADQN0Lrzc0Bcxm0qLJwi3yPuJ35MgZugnMgBoAzc8n4WjmofALT704hs9gDL3nI13DhHCmOXFfL3Z/tXHtC4g5akCNY+Q9FLWV3TtqQpM7oaJ1+LnnzXN72d1SqJN3VZrGQIAAhVOniFQ1wabg2mD35EiOIA5lY3GJuqwYcKZ0yzf4HQDr6KVwzBS9oLm7jdQPxeqbm9EJLGtkrvhwyIPh4adFE4gIBAzUg8spndaBz/daLnvOG7nvaR1XT/pwm0Vl9iZJdxnLh/dYUmwc8vZWLE7PdAUTRG8oSrRLlas6qNSQt0Zx/hY21nGei3lkKTg2Ue6td3UkFfH1N3RcVxXB4qGzuK3ZUNq6eRjgrT9jGP7zats46fxWezx/1PqqVtTfahcWxmPGzuWVhoDDhza494eivw62UeSk9H6TRara4bUY17DLXAOB5giQtq3HnBERAEREAREQBERAEREARFjUfAJ5IDVdXO7kMydP3Kj6r4BJ11WcySSo7FbqAsk5+zXjhWiIxS/zMFR1m4FxMR7LivbvvLowx8gnhzWNu2b6pHdcMkQFup1NAtVvS3jPBSdK1HBEvZy5HO9hIAUXiuFb4+fTzViFHmuS+cAjjrZ1CTvRx4ZTc+oHVd1tNoEMboT1J4DgPdTla+Gg0VYr3sCJgKDxfbICGtIBPr1/ypjLVIThu2WHGa7qhFKgC6o7gP+zjwb4qaw3B30W0xUfvuzJIEASZLW9BHzVN2W2rbTcciZgkgS5x6lXiljPagOLd3gAdfGOAUpL32Vzcul0asZzyGuar2D0JJngT7qzXbhEqKpAU29SST5rut2I/WjoqkALjmVpqXJd7LXWuAxpKEVR9q1omSqttHi/ZnLjmvmL46ATnlEn9lXsRvO1DqjuPdYOahRJ50Rl9dmsZnyWm24jz9FttbQy4ERlvBaGd160LRlnb7PZ/sl2q36f3aoc2yaZPEalnuR5r0hfmjAMRdQrNewwWuDh5FfozC8QbXo06rdHtB8DxHkZCvg/RmmvZ1oiKw4CIiAIiIAiIgCIiALjva2jR4n9JW+6qbrSRroPNRlJsKnJKtF2KN7M3uhpKq2M3cyrDeOyVRxcFxIWPK/Ruwx9lceTUfAVqw+zAAaBkPmoi0w+Dp/dWSz7o6/WQVcUWzZ0sp8AuunThaaNQLca3AK5GdmFZ6hsQfOQXfeVIjrA9TC5KtDdzKqlvo0Y9EBWsmnJ5J6ZgLgNvTpVJDGQ7I90T0M6qYvrlus6KvYtfAg81wommyUN8KekeS6LDEyX9DqqhQFWsW7jHvMCd0E/NWSwwG6bG9SLQeEtn0lTxSKJS9FnuL2Gzq3j06rlr1569ei5qlld1IpUaJmMy4tAA5mSuu32IuCA2rWYwaw0F7hzzMBWq5dIpcox7ZF1rtrSM1AYrjJcS1gLidAJJPgAvTLT7PrZsGrv1T/M6G/8Aq2PmVLWlhRo/6VKmzh3WAE+epVyxP2UPOn0eFv2UuHS6u0sJghjsnRzcOA6arc7ByAJ4aAL0na1wFRuXMH3Ver2wKolJqVF0EmrKffW8OYYyIgqu3lIhxV9xay7rY4FVXE7eCVZCRXkRH0XwAeq9p+yvF96h2TjoSR58F4mBkr99nd4WPEcIVrfHZRxvR7ai+NMgHzX1ajMEREAREQBERAERaL257Nhdx0HiTAUN0rCV6NFzXl0DRvuuJ7iCsmZLZIKyS+WzXH46OK4eTwUW/Dt50qadTBMLF0NVTjfZfGddESyyAJ+tFsNFdbcyvkZpxHJkPc1nMOS34ffA6rZfUpChqoLHCFy7RYkpIktpKsUSWmCO8D1bmFXMPxl11VcyrLKbQzvMOcv0mRAEyFIYpcl1MrPAsIYxtQPy7VgbPDUlp6Rva9AuF9ix/GGuzpr7FsJDqbicoLKjjB6te2IPQ5eC5jgW5ra58+z3x5ESpjBrkhoY8yRkDzj9VJuJWl4oy2jH/nnHT2VqwoXG8Ny3fHVu6P8A6gKw0MFrVCDVeGD8re8710HzW2lUM5lSDbtrWkk6Zn/KmPjxXZzPyJPrRnRoMpN3WCPcnmTxWqk6XdBmVz1LsnoTnHIcF8bW3QBzn0H91d/EU/07a1xPguZ9XMHoVoNWTHmvp1n+WPnKbZKpEDj9ElgdGckk/wDL6CgmuVxxUDsiOgCqb6Oax5Y1I14pXE5bynIVUxehAKuFVvNV7F2ApAmRUTShW3Yamd9QjrZW7YWx78/Wa7m9FKWz2G3+BvgPZbFizQLJbl0YmERFICIiAIiIAovHXZUxzf7An3hSij8aZ3Gn8rgfWR+q4yfVncPsjiD1qq144rF7lwXdwsbZrSPtPEO+48gua4xpu7JOfAc1B3t8Wh8HM5KF7cuyKrpst0i/YdibXtyIkcOI8V1ueqhgdAF7R9dVa7i1YM95zdTzGQnQ+Xqpg30RKls1VVH31GdFuumOZSFVzxun8MGTyhaqNCrWALWiHZfEAY5CdJXck/wRml7NdvZTuz8Gc9SOSn6FmAMvJR1q8uHwE7siGtJiOAhdFvi7RluP5aLhKyZSswxDD2x8I9FBVhVpy6nUqDkN4lvoclaqt8wjvS2dN4FvkJ1UbctaRARwrosxyT7RCWe3D6Touqe+387Ia4eLdD5QrLZ4i25aKjS005kBpkAj83UcuCq2KWG8Doqi27rWNQvpuMHJzD8Lx1HseC6hka1IjL48WuUNHrltW3u9+Y5eGgWwmX+DQPmSuXCK7alGk9nwuY0jzAyK6qA77lqMBkw95/1wWQd3QeX+CtVI9948Ct9FstI8QpIZyXrt6n5A+mqg30134fWIc+k78Lnbs8RqR6FabmkGOgmAc2k6EcieY0WfIr2X43WiOr0clXcTt9VaqrSAoXECq1osK9Rss88lc8EpGm1oaJe4gAD5qCw+gXuhokr0DAsP7MAnN5yHToFzJ26J6RYbNxIIOogfIT810LRbsiR4ey3r0IfXZ58uwiIuzkIiIAiIgCwrUg5pB0OSzRAVWuC0lp1GX91E39TJSOOOcLh/KGx1ED+6jK7d4fXssElTN8Xasq9/UMlc1szNSd9Y9FhZYeZlw3RzP6KPR0TeA0w0F7soXS+97V+vdGvQDM/XQLlu3OFINYD3tMs459CVpAcykWgZugE8gDMevsuoQ9nE5WdGM3fauo026CXkcpMNHoPmrBhrdzcHgB55+wKgcIw6DJzJ4qw0Kc1mcmyflH6q9L2Uv8McHy3jze/3XBbU5c7/AJH3Xbhzu448nv8AdasOZm7xJ+aL0Q/Z9xuy7Sg5vEDfHi3+0qNwDdqU917RvNyJ4+oVle3uqt2tHsbhwHwuzCSWyYvVGx+Hh1TdBIEeOfmoHabY19QQKjMyMyCCOsZz6q5Ote+HBaMT+JoXMsaLI5pr2Z4NYNo0aVJsltNrWgnUxxPiZPmum3GZWdu3JKepVhSzmmKviCF20Qo+sf4jfFSjAiDIDEKJbW3h0P6LqrUBVZHA5tJ/CeR+uK6by23jlrCYdbnvNcMp+iua20TerKTWFS2f3WuNE6tOe46c2jkF3UrBty3eY0kHmHD9FZ76yDWlxOUEExyzEzqpKyaN0EcQCqP8burL3lXG6Kvg2zbmundj5epOZVvtrUM6nSeXQLF+q6GlW48aTKMk3JCmNfFZrGmsloXRQwiIpAREQBERAEREBXNp7YhzKg0jdP6fXRQ3Yb2ivFegHtLXCQdVDDAiw92HD0IVMoWy6E6VEZR2c38y8hSFnsrSDpdL4/Np6cVK0Lc8cl1NbClY0RLIyLxOwbkQByOXooW6sgY8Va7invNIUQaUwu2jmLOaztYXZaUs3FZhkBbabIaoomyAwOpLao5OPuV04ezXxPuo/Zup36zep+RKlrNkEhcR6O5dnYW91QF6zvDmCrGBkoG+HfAUyIiSltmwHoo27zqDopZrYaByCjjTl6lhHdbMyWHFdNJsBYbsoQRddvfHipimFwXLM2+KkaGgUIl9Gy3pd6V1bg5LVQGZW9WIqZpurYPYWnj9BcNCpu5HKMlKLTXtg7XXmuZRvaJjKtM0PdK3NdktP3Jw0IK30qEamVykzqTRtaF9RFaVhERAEREAREQBERAF8REAX1EQBRf4j4n3RFDOkZuWw/CvqKCSnYF/+qr4u91YqfxIi4h0WS7O06KCuv8AWb4hEUyIiS9fRcdP4giIyEd5+ErQxfUUhGq44eK7LfQIihB9HVS1W5EXaK2ERFJAREQBERAEREAREQH/2Q=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6" name="AutoShape 21" descr="data:image/jpeg;base64,/9j/4AAQSkZJRgABAQAAAQABAAD/2wCEAAkGBhMRERIUERIUFRQVGBQSFxYVFBUVFBQbFBQVFRUUFRQXHCYeFxkjGhcVHy8gJCcpLCwsFR4xNTAqNSYrLCkBCQoKDgwOGg8PGiwkHyQpLCwsLCwpLCwsKSwsLCwsLCwpLCwpLCwsLCwpLCwsLCwsKSwsLCkpLCksKSwpLCksKf/AABEIAMIBAwMBIgACEQEDEQH/xAAcAAEAAgMBAQEAAAAAAAAAAAAABQYCAwQHAQj/xAA9EAABAwIDBQYDBgUEAwEAAAABAAIRAwQFITEGEkFRYRMicYGRsTKh8AcUQlLB0SNiguHxM0NyslOSojT/xAAZAQEAAwEBAAAAAAAAAAAAAAAAAQMEAgX/xAAkEQACAgICAgMBAAMAAAAAAAAAAQIRAyESMQRBIjJRYRNCcf/aAAwDAQACEQMRAD8A9wREQkIiIAiIgCIiAIiIAiIgCIiA+Svqpe0jXVN6TzAE/D4BQux23poVTa3r+6DFOq4/Dya8n8PI8OOWlCzJyo0y8eShyR6ci+NdOi+q8zBfHFfV8cJCAqmK7ZOoPl1MGnxAnfjmOE9IVntrhtRjXsILXAOaRoQRIK862xtXOYQBmO76Fdn2X46S19pU+KlL2dWOOY/pcfRw5LLiyNyaZtz4YqClEvyIi1GIIiIAiIgCIiAIiIAiIgCIiAIiIAiIgCIiAIiIAq7j2OVGB3ZECJzgEmOh4KxKu4xYOaSYlhn+meCpzOSjo0eOoufyMNldsW3X8OpDK4/DweB+Jk/MajwVlXkOI4KZJbIcDvNIyIPCDwK1Xn2jX9GiKQNM1B/uObLyI0jTe6kZ+9WPP6kXZvFr5Q6L9tT2FKH1KzKTnENAc4DfJMZA8fkqJtHsyKji8a6HnkvJ8axerXqOfVe5z3Elxd11EcF6H9n+2/3gNtLl38T4aVQ/7gAypu/njQ8dNdecsP8AZDDla+MiU2W+0CrYjsK7DUpt+EzDmD8oMGRyCumGfadZ1st57M477Rr/AEknpoqpjuzoc07oXnuLYQ5hyycNDwPQ9eqQytaZOXAn8on6VtrtlRodTc1zTxaZC2lfnPZnby4sn6yDAc1w13dWu8OBXuez21FG8YHUzBgEtPXkeK0xyJ6ZjlBrZx7R2gmeeaouH1vu2JUKgyBd2b+W7U7ufgSD5L0/FmSB5rzbbCgQHEajT9FlyLjO0bsL5w4s9ZRcOB33b29Gr/5KbHnxLRPzldy2p2rPOegiIpAREQBERAEREAREQBERAEREAREQBERAEREBz3d8ykJqODfU/IL5bXdOs0ljmvacjBnyI4eBUPtC3MyNQIPQagefuqLfOq21btbd5aTy+E9HDRw8Vlnn4yprRtx+MpwtPZbcdsW03Bu8O/JYJG8YiQBqYkZ9VV7/AAQZlzZc4R4D91Udv8cuLl7KsFr6YgBhI3I/GzOdc1ZNhdrjes3K7f4jRlUA7tQdfyv+RWeaT+UejRCUo/GXZU8b2SDjMQeDhr/UOI+agaWzVSRBiMwW8IzBnUGfZexYhhZkEDKc/Dkoy+wMU++zJ2saiOXgVzGckjt44Tdknspirrmju1o7emAH/wA44VAOZ0PXxXFtBgBqAloz+SjsIo1nXG/Te1u4AdzPed+YEaFp/VXuu0vp6bsjT61UWRXFnjN7hQ3905EcTyHPqPbyUngF/WtHgMfDmxEGQ8RpyMhTWPYGZJGo0UNhlJm938nNIdHPgQ31mOictEyxq7R61hOL/eqHfjtGkSOJBB3XRwmCPFpVc2utW9k/pOi3bN1i6s2oxpFJ1HORGZIIb14lcO1FcukAEyYXTm5RTZVCHGTS6LV9nVyH4dbx+EOpnxY4j2hWRed/ZdiHZGra1MiSa1PqIAe3xyB8yvRFvxu4owZVU2ERFYVhERAEREAREQBERAEREAREQBERAEREAQoue7qw2OJ+iobpWSlbojcWqB4g6DT91Vri3a8loIJGo5cjC7cexgU2nL0UjsxgsWznVP8AUrjeJI+ER/DGfKZ8157Tyy0enGSwQsod/gXaOg5Aan2A6rjtXG0cQWSwmZaIcP3Uxs/tGy53qVRoZXYSHN4P3TBcz0zHDwXViFlIOU8As8k1o0RmpbOC22/pNrBlUEMy3ah5/wAw5dVYLlgqtBaQQRIIMgg8QVWrvZBtSnmO8eemWWXJbtjLT7uX0nVHSTLWOPdA47vXnou/4Q0u0Z18NLSC0lrmmQ4ahS1HaGqKRb93NStluw5rKbp/ESfh8M5Xc5jHVXUiWmo0BxaCJh2hI1H+Oa+1rcNEcef6BTVbOHJS0zXd2wc0EgB0AuaDIBjMA8RMqDq4e0VGvAEjPnJUrUJjJcrnrlv8OoqkdJunNEkrjYBVfp1Wd2ZpqPw663Hz0hG/0Ja0RW0Ln29VlakYexwcDyjh4cF6rsztAy9oNqs10e3ixw1afcdCF5ziNqbg6Zczp/dcmDYg7CrgPEmi+G1W9ODgOY19RxWjDk46Zm8jHyVrs9nRa7a4bUY17HBzXAOBGhB0K2LeecEREAREQBERAEREAREQBERAEREAREQBRGI1/iPDQKUrPgEqFv3gNhZ8z1RfgW7KsKP3m6p0yO6XS7q1ned6xHmvQLqRTfuZHddu9DBhVLZSnv3lV3BjI83u/ZpVru68d0an5DmuPHSjBy/SzyXymor0eX7FbEBm7c3PefJewHhvfjdzceHKeelluSxrtRuzx/fkpS/eGsIVEv3Pq1RSa6G6vd+Ro1M6Ss03X/TZijZaarAdNOij7+wa4ZjPUHiD0W7B2ueJYN2i0BrJGbo/F0HLnqusNDiPmo7JumRuD7NU6NY3BL3VXA5ucSBvamOZ5ld15VXS/iVwX7spCPSC27OSpdDnC5qlYDUrjuK+a0NrueYGny9VWi1okn7zm5ZDmclxWtEB2Zk+g9F3UWkROY8Vi62hwcNOOS7ors7aFPJR2P4cH0yIU3atkLVe08jKmqOU7ZE/ZhtOaNQ2dZ3dcZpE8HHVngeHXxXqi/PmP0zSqh7TBBBBGogyCvcdnMV+82tGtxe0E/8AIZO+YK3YZ2qMGfHxkSSIivM4REQBERAEREAREQBERAEREARFzXVxGQ19lDdKyUrdHPfXE5DQe6ruJYhkeakcQrbrSql2hfVIOmpXnZZuz08GNUbtmsbq0KlY7gc2oRq7dILQQM40zVhsb93Zl9WN9xzjToBPAaKv3ADQN0Lrzc0Bcxm0qLJwi3yPuJ35MgZugnMgBoAzc8n4WjmofALT704hs9gDL3nI13DhHCmOXFfL3Z/tXHtC4g5akCNY+Q9FLWV3TtqQpM7oaJ1+LnnzXN72d1SqJN3VZrGQIAAhVOniFQ1wabg2mD35EiOIA5lY3GJuqwYcKZ0yzf4HQDr6KVwzBS9oLm7jdQPxeqbm9EJLGtkrvhwyIPh4adFE4gIBAzUg8spndaBz/daLnvOG7nvaR1XT/pwm0Vl9iZJdxnLh/dYUmwc8vZWLE7PdAUTRG8oSrRLlas6qNSQt0Zx/hY21nGei3lkKTg2Ue6td3UkFfH1N3RcVxXB4qGzuK3ZUNq6eRjgrT9jGP7zats46fxWezx/1PqqVtTfahcWxmPGzuWVhoDDhza494eivw62UeSk9H6TRara4bUY17DLXAOB5giQtq3HnBERAEREAREQBERAEREARFjUfAJ5IDVdXO7kMydP3Kj6r4BJ11WcySSo7FbqAsk5+zXjhWiIxS/zMFR1m4FxMR7LivbvvLowx8gnhzWNu2b6pHdcMkQFup1NAtVvS3jPBSdK1HBEvZy5HO9hIAUXiuFb4+fTzViFHmuS+cAjjrZ1CTvRx4ZTc+oHVd1tNoEMboT1J4DgPdTla+Gg0VYr3sCJgKDxfbICGtIBPr1/ypjLVIThu2WHGa7qhFKgC6o7gP+zjwb4qaw3B30W0xUfvuzJIEASZLW9BHzVN2W2rbTcciZgkgS5x6lXiljPagOLd3gAdfGOAUpL32Vzcul0asZzyGuar2D0JJngT7qzXbhEqKpAU29SST5rut2I/WjoqkALjmVpqXJd7LXWuAxpKEVR9q1omSqttHi/ZnLjmvmL46ATnlEn9lXsRvO1DqjuPdYOahRJ50Rl9dmsZnyWm24jz9FttbQy4ERlvBaGd160LRlnb7PZ/sl2q36f3aoc2yaZPEalnuR5r0hfmjAMRdQrNewwWuDh5FfozC8QbXo06rdHtB8DxHkZCvg/RmmvZ1oiKw4CIiAIiIAiIgCIiALjva2jR4n9JW+6qbrSRroPNRlJsKnJKtF2KN7M3uhpKq2M3cyrDeOyVRxcFxIWPK/Ruwx9lceTUfAVqw+zAAaBkPmoi0w+Dp/dWSz7o6/WQVcUWzZ0sp8AuunThaaNQLca3AK5GdmFZ6hsQfOQXfeVIjrA9TC5KtDdzKqlvo0Y9EBWsmnJ5J6ZgLgNvTpVJDGQ7I90T0M6qYvrlus6KvYtfAg81wommyUN8KekeS6LDEyX9DqqhQFWsW7jHvMCd0E/NWSwwG6bG9SLQeEtn0lTxSKJS9FnuL2Gzq3j06rlr1569ei5qlld1IpUaJmMy4tAA5mSuu32IuCA2rWYwaw0F7hzzMBWq5dIpcox7ZF1rtrSM1AYrjJcS1gLidAJJPgAvTLT7PrZsGrv1T/M6G/8Aq2PmVLWlhRo/6VKmzh3WAE+epVyxP2UPOn0eFv2UuHS6u0sJghjsnRzcOA6arc7ByAJ4aAL0na1wFRuXMH3Ver2wKolJqVF0EmrKffW8OYYyIgqu3lIhxV9xay7rY4FVXE7eCVZCRXkRH0XwAeq9p+yvF96h2TjoSR58F4mBkr99nd4WPEcIVrfHZRxvR7ai+NMgHzX1ajMEREAREQBERAERaL257Nhdx0HiTAUN0rCV6NFzXl0DRvuuJ7iCsmZLZIKyS+WzXH46OK4eTwUW/Dt50qadTBMLF0NVTjfZfGddESyyAJ+tFsNFdbcyvkZpxHJkPc1nMOS34ffA6rZfUpChqoLHCFy7RYkpIktpKsUSWmCO8D1bmFXMPxl11VcyrLKbQzvMOcv0mRAEyFIYpcl1MrPAsIYxtQPy7VgbPDUlp6Rva9AuF9ix/GGuzpr7FsJDqbicoLKjjB6te2IPQ5eC5jgW5ra58+z3x5ESpjBrkhoY8yRkDzj9VJuJWl4oy2jH/nnHT2VqwoXG8Ny3fHVu6P8A6gKw0MFrVCDVeGD8re8710HzW2lUM5lSDbtrWkk6Zn/KmPjxXZzPyJPrRnRoMpN3WCPcnmTxWqk6XdBmVz1LsnoTnHIcF8bW3QBzn0H91d/EU/07a1xPguZ9XMHoVoNWTHmvp1n+WPnKbZKpEDj9ElgdGckk/wDL6CgmuVxxUDsiOgCqb6Oax5Y1I14pXE5bynIVUxehAKuFVvNV7F2ApAmRUTShW3Yamd9QjrZW7YWx78/Wa7m9FKWz2G3+BvgPZbFizQLJbl0YmERFICIiAIiIAovHXZUxzf7An3hSij8aZ3Gn8rgfWR+q4yfVncPsjiD1qq144rF7lwXdwsbZrSPtPEO+48gua4xpu7JOfAc1B3t8Wh8HM5KF7cuyKrpst0i/YdibXtyIkcOI8V1ueqhgdAF7R9dVa7i1YM95zdTzGQnQ+Xqpg30RKls1VVH31GdFuumOZSFVzxun8MGTyhaqNCrWALWiHZfEAY5CdJXck/wRml7NdvZTuz8Gc9SOSn6FmAMvJR1q8uHwE7siGtJiOAhdFvi7RluP5aLhKyZSswxDD2x8I9FBVhVpy6nUqDkN4lvoclaqt8wjvS2dN4FvkJ1UbctaRARwrosxyT7RCWe3D6Touqe+387Ia4eLdD5QrLZ4i25aKjS005kBpkAj83UcuCq2KWG8Doqi27rWNQvpuMHJzD8Lx1HseC6hka1IjL48WuUNHrltW3u9+Y5eGgWwmX+DQPmSuXCK7alGk9nwuY0jzAyK6qA77lqMBkw95/1wWQd3QeX+CtVI9948Ct9FstI8QpIZyXrt6n5A+mqg30134fWIc+k78Lnbs8RqR6FabmkGOgmAc2k6EcieY0WfIr2X43WiOr0clXcTt9VaqrSAoXECq1osK9Rss88lc8EpGm1oaJe4gAD5qCw+gXuhokr0DAsP7MAnN5yHToFzJ26J6RYbNxIIOogfIT810LRbsiR4ey3r0IfXZ58uwiIuzkIiIAiIgCwrUg5pB0OSzRAVWuC0lp1GX91E39TJSOOOcLh/KGx1ED+6jK7d4fXssElTN8Xasq9/UMlc1szNSd9Y9FhZYeZlw3RzP6KPR0TeA0w0F7soXS+97V+vdGvQDM/XQLlu3OFINYD3tMs459CVpAcykWgZugE8gDMevsuoQ9nE5WdGM3fauo026CXkcpMNHoPmrBhrdzcHgB55+wKgcIw6DJzJ4qw0Kc1mcmyflH6q9L2Uv8McHy3jze/3XBbU5c7/AJH3Xbhzu448nv8AdasOZm7xJ+aL0Q/Z9xuy7Sg5vEDfHi3+0qNwDdqU917RvNyJ4+oVle3uqt2tHsbhwHwuzCSWyYvVGx+Hh1TdBIEeOfmoHabY19QQKjMyMyCCOsZz6q5Ote+HBaMT+JoXMsaLI5pr2Z4NYNo0aVJsltNrWgnUxxPiZPmum3GZWdu3JKepVhSzmmKviCF20Qo+sf4jfFSjAiDIDEKJbW3h0P6LqrUBVZHA5tJ/CeR+uK6by23jlrCYdbnvNcMp+iua20TerKTWFS2f3WuNE6tOe46c2jkF3UrBty3eY0kHmHD9FZ76yDWlxOUEExyzEzqpKyaN0EcQCqP8burL3lXG6Kvg2zbmundj5epOZVvtrUM6nSeXQLF+q6GlW48aTKMk3JCmNfFZrGmsloXRQwiIpAREQBERAEREBXNp7YhzKg0jdP6fXRQ3Yb2ivFegHtLXCQdVDDAiw92HD0IVMoWy6E6VEZR2c38y8hSFnsrSDpdL4/Np6cVK0Lc8cl1NbClY0RLIyLxOwbkQByOXooW6sgY8Va7invNIUQaUwu2jmLOaztYXZaUs3FZhkBbabIaoomyAwOpLao5OPuV04ezXxPuo/Zup36zep+RKlrNkEhcR6O5dnYW91QF6zvDmCrGBkoG+HfAUyIiSltmwHoo27zqDopZrYaByCjjTl6lhHdbMyWHFdNJsBYbsoQRddvfHipimFwXLM2+KkaGgUIl9Gy3pd6V1bg5LVQGZW9WIqZpurYPYWnj9BcNCpu5HKMlKLTXtg7XXmuZRvaJjKtM0PdK3NdktP3Jw0IK30qEamVykzqTRtaF9RFaVhERAEREAREQBERAF8REAX1EQBRf4j4n3RFDOkZuWw/CvqKCSnYF/+qr4u91YqfxIi4h0WS7O06KCuv8AWb4hEUyIiS9fRcdP4giIyEd5+ErQxfUUhGq44eK7LfQIihB9HVS1W5EXaK2ERFJAREQBERAEREAREQH/2Q=="/>
          <p:cNvSpPr>
            <a:spLocks noChangeAspect="1" noChangeArrowheads="1"/>
          </p:cNvSpPr>
          <p:nvPr/>
        </p:nvSpPr>
        <p:spPr bwMode="auto">
          <a:xfrm>
            <a:off x="1524000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7" name="AutoShape 23" descr="data:image/jpeg;base64,/9j/4AAQSkZJRgABAQAAAQABAAD/2wCEAAkGBhMRERIUERIUFRQVGBQSFxYVFBUVFBQbFBQVFRUUFRQXHCYeFxkjGhcVHy8gJCcpLCwsFR4xNTAqNSYrLCkBCQoKDgwOGg8PGiwkHyQpLCwsLCwpLCwsKSwsLCwsLCwpLCwpLCwsLCwpLCwsLCwsKSwsLCkpLCksKSwpLCksKf/AABEIAMIBAwMBIgACEQEDEQH/xAAcAAEAAgMBAQEAAAAAAAAAAAAABQYCAwQHAQj/xAA9EAABAwIDBQYDBgUEAwEAAAABAAIRAwQFITEGEkFRYRMicYGRsTKh8AcUQlLB0SNiguHxM0NyslOSojT/xAAZAQEAAwEBAAAAAAAAAAAAAAAAAQMEAgX/xAAkEQACAgICAgMBAAMAAAAAAAAAAQIRAyESMQRBIjJRYRNCcf/aAAwDAQACEQMRAD8A9wREQkIiIAiIgCIiAIiIAiIgCIiA+Svqpe0jXVN6TzAE/D4BQux23poVTa3r+6DFOq4/Dya8n8PI8OOWlCzJyo0y8eShyR6ci+NdOi+q8zBfHFfV8cJCAqmK7ZOoPl1MGnxAnfjmOE9IVntrhtRjXsILXAOaRoQRIK862xtXOYQBmO76Fdn2X46S19pU+KlL2dWOOY/pcfRw5LLiyNyaZtz4YqClEvyIi1GIIiIAiIgCIiAIiIAiIgCIiAIiIAiIgCIiAIiIAq7j2OVGB3ZECJzgEmOh4KxKu4xYOaSYlhn+meCpzOSjo0eOoufyMNldsW3X8OpDK4/DweB+Jk/MajwVlXkOI4KZJbIcDvNIyIPCDwK1Xn2jX9GiKQNM1B/uObLyI0jTe6kZ+9WPP6kXZvFr5Q6L9tT2FKH1KzKTnENAc4DfJMZA8fkqJtHsyKji8a6HnkvJ8axerXqOfVe5z3Elxd11EcF6H9n+2/3gNtLl38T4aVQ/7gAypu/njQ8dNdecsP8AZDDla+MiU2W+0CrYjsK7DUpt+EzDmD8oMGRyCumGfadZ1st57M477Rr/AEknpoqpjuzoc07oXnuLYQ5hyycNDwPQ9eqQytaZOXAn8on6VtrtlRodTc1zTxaZC2lfnPZnby4sn6yDAc1w13dWu8OBXuez21FG8YHUzBgEtPXkeK0xyJ6ZjlBrZx7R2gmeeaouH1vu2JUKgyBd2b+W7U7ufgSD5L0/FmSB5rzbbCgQHEajT9FlyLjO0bsL5w4s9ZRcOB33b29Gr/5KbHnxLRPzldy2p2rPOegiIpAREQBERAEREAREQBERAEREAREQBERAEREBz3d8ykJqODfU/IL5bXdOs0ljmvacjBnyI4eBUPtC3MyNQIPQagefuqLfOq21btbd5aTy+E9HDRw8Vlnn4yprRtx+MpwtPZbcdsW03Bu8O/JYJG8YiQBqYkZ9VV7/AAQZlzZc4R4D91Udv8cuLl7KsFr6YgBhI3I/GzOdc1ZNhdrjes3K7f4jRlUA7tQdfyv+RWeaT+UejRCUo/GXZU8b2SDjMQeDhr/UOI+agaWzVSRBiMwW8IzBnUGfZexYhhZkEDKc/Dkoy+wMU++zJ2saiOXgVzGckjt44Tdknspirrmju1o7emAH/wA44VAOZ0PXxXFtBgBqAloz+SjsIo1nXG/Te1u4AdzPed+YEaFp/VXuu0vp6bsjT61UWRXFnjN7hQ3905EcTyHPqPbyUngF/WtHgMfDmxEGQ8RpyMhTWPYGZJGo0UNhlJm938nNIdHPgQ31mOictEyxq7R61hOL/eqHfjtGkSOJBB3XRwmCPFpVc2utW9k/pOi3bN1i6s2oxpFJ1HORGZIIb14lcO1FcukAEyYXTm5RTZVCHGTS6LV9nVyH4dbx+EOpnxY4j2hWRed/ZdiHZGra1MiSa1PqIAe3xyB8yvRFvxu4owZVU2ERFYVhERAEREAREQBERAEREAREQBERAEREAQoue7qw2OJ+iobpWSlbojcWqB4g6DT91Vri3a8loIJGo5cjC7cexgU2nL0UjsxgsWznVP8AUrjeJI+ER/DGfKZ8157Tyy0enGSwQsod/gXaOg5Aan2A6rjtXG0cQWSwmZaIcP3Uxs/tGy53qVRoZXYSHN4P3TBcz0zHDwXViFlIOU8As8k1o0RmpbOC22/pNrBlUEMy3ah5/wAw5dVYLlgqtBaQQRIIMgg8QVWrvZBtSnmO8eemWWXJbtjLT7uX0nVHSTLWOPdA47vXnou/4Q0u0Z18NLSC0lrmmQ4ahS1HaGqKRb93NStluw5rKbp/ESfh8M5Xc5jHVXUiWmo0BxaCJh2hI1H+Oa+1rcNEcef6BTVbOHJS0zXd2wc0EgB0AuaDIBjMA8RMqDq4e0VGvAEjPnJUrUJjJcrnrlv8OoqkdJunNEkrjYBVfp1Wd2ZpqPw663Hz0hG/0Ja0RW0Ln29VlakYexwcDyjh4cF6rsztAy9oNqs10e3ixw1afcdCF5ziNqbg6Zczp/dcmDYg7CrgPEmi+G1W9ODgOY19RxWjDk46Zm8jHyVrs9nRa7a4bUY17HBzXAOBGhB0K2LeecEREAREQBERAEREAREQBERAEREAREQBRGI1/iPDQKUrPgEqFv3gNhZ8z1RfgW7KsKP3m6p0yO6XS7q1ned6xHmvQLqRTfuZHddu9DBhVLZSnv3lV3BjI83u/ZpVru68d0an5DmuPHSjBy/SzyXymor0eX7FbEBm7c3PefJewHhvfjdzceHKeelluSxrtRuzx/fkpS/eGsIVEv3Pq1RSa6G6vd+Ro1M6Ss03X/TZijZaarAdNOij7+wa4ZjPUHiD0W7B2ueJYN2i0BrJGbo/F0HLnqusNDiPmo7JumRuD7NU6NY3BL3VXA5ucSBvamOZ5ld15VXS/iVwX7spCPSC27OSpdDnC5qlYDUrjuK+a0NrueYGny9VWi1okn7zm5ZDmclxWtEB2Zk+g9F3UWkROY8Vi62hwcNOOS7ors7aFPJR2P4cH0yIU3atkLVe08jKmqOU7ZE/ZhtOaNQ2dZ3dcZpE8HHVngeHXxXqi/PmP0zSqh7TBBBBGogyCvcdnMV+82tGtxe0E/8AIZO+YK3YZ2qMGfHxkSSIivM4REQBERAEREAREQBERAEREARFzXVxGQ19lDdKyUrdHPfXE5DQe6ruJYhkeakcQrbrSql2hfVIOmpXnZZuz08GNUbtmsbq0KlY7gc2oRq7dILQQM40zVhsb93Zl9WN9xzjToBPAaKv3ADQN0Lrzc0Bcxm0qLJwi3yPuJ35MgZugnMgBoAzc8n4WjmofALT704hs9gDL3nI13DhHCmOXFfL3Z/tXHtC4g5akCNY+Q9FLWV3TtqQpM7oaJ1+LnnzXN72d1SqJN3VZrGQIAAhVOniFQ1wabg2mD35EiOIA5lY3GJuqwYcKZ0yzf4HQDr6KVwzBS9oLm7jdQPxeqbm9EJLGtkrvhwyIPh4adFE4gIBAzUg8spndaBz/daLnvOG7nvaR1XT/pwm0Vl9iZJdxnLh/dYUmwc8vZWLE7PdAUTRG8oSrRLlas6qNSQt0Zx/hY21nGei3lkKTg2Ue6td3UkFfH1N3RcVxXB4qGzuK3ZUNq6eRjgrT9jGP7zats46fxWezx/1PqqVtTfahcWxmPGzuWVhoDDhza494eivw62UeSk9H6TRara4bUY17DLXAOB5giQtq3HnBERAEREAREQBERAEREARFjUfAJ5IDVdXO7kMydP3Kj6r4BJ11WcySSo7FbqAsk5+zXjhWiIxS/zMFR1m4FxMR7LivbvvLowx8gnhzWNu2b6pHdcMkQFup1NAtVvS3jPBSdK1HBEvZy5HO9hIAUXiuFb4+fTzViFHmuS+cAjjrZ1CTvRx4ZTc+oHVd1tNoEMboT1J4DgPdTla+Gg0VYr3sCJgKDxfbICGtIBPr1/ypjLVIThu2WHGa7qhFKgC6o7gP+zjwb4qaw3B30W0xUfvuzJIEASZLW9BHzVN2W2rbTcciZgkgS5x6lXiljPagOLd3gAdfGOAUpL32Vzcul0asZzyGuar2D0JJngT7qzXbhEqKpAU29SST5rut2I/WjoqkALjmVpqXJd7LXWuAxpKEVR9q1omSqttHi/ZnLjmvmL46ATnlEn9lXsRvO1DqjuPdYOahRJ50Rl9dmsZnyWm24jz9FttbQy4ERlvBaGd160LRlnb7PZ/sl2q36f3aoc2yaZPEalnuR5r0hfmjAMRdQrNewwWuDh5FfozC8QbXo06rdHtB8DxHkZCvg/RmmvZ1oiKw4CIiAIiIAiIgCIiALjva2jR4n9JW+6qbrSRroPNRlJsKnJKtF2KN7M3uhpKq2M3cyrDeOyVRxcFxIWPK/Ruwx9lceTUfAVqw+zAAaBkPmoi0w+Dp/dWSz7o6/WQVcUWzZ0sp8AuunThaaNQLca3AK5GdmFZ6hsQfOQXfeVIjrA9TC5KtDdzKqlvo0Y9EBWsmnJ5J6ZgLgNvTpVJDGQ7I90T0M6qYvrlus6KvYtfAg81wommyUN8KekeS6LDEyX9DqqhQFWsW7jHvMCd0E/NWSwwG6bG9SLQeEtn0lTxSKJS9FnuL2Gzq3j06rlr1569ei5qlld1IpUaJmMy4tAA5mSuu32IuCA2rWYwaw0F7hzzMBWq5dIpcox7ZF1rtrSM1AYrjJcS1gLidAJJPgAvTLT7PrZsGrv1T/M6G/8Aq2PmVLWlhRo/6VKmzh3WAE+epVyxP2UPOn0eFv2UuHS6u0sJghjsnRzcOA6arc7ByAJ4aAL0na1wFRuXMH3Ver2wKolJqVF0EmrKffW8OYYyIgqu3lIhxV9xay7rY4FVXE7eCVZCRXkRH0XwAeq9p+yvF96h2TjoSR58F4mBkr99nd4WPEcIVrfHZRxvR7ai+NMgHzX1ajMEREAREQBERAERaL257Nhdx0HiTAUN0rCV6NFzXl0DRvuuJ7iCsmZLZIKyS+WzXH46OK4eTwUW/Dt50qadTBMLF0NVTjfZfGddESyyAJ+tFsNFdbcyvkZpxHJkPc1nMOS34ffA6rZfUpChqoLHCFy7RYkpIktpKsUSWmCO8D1bmFXMPxl11VcyrLKbQzvMOcv0mRAEyFIYpcl1MrPAsIYxtQPy7VgbPDUlp6Rva9AuF9ix/GGuzpr7FsJDqbicoLKjjB6te2IPQ5eC5jgW5ra58+z3x5ESpjBrkhoY8yRkDzj9VJuJWl4oy2jH/nnHT2VqwoXG8Ny3fHVu6P8A6gKw0MFrVCDVeGD8re8710HzW2lUM5lSDbtrWkk6Zn/KmPjxXZzPyJPrRnRoMpN3WCPcnmTxWqk6XdBmVz1LsnoTnHIcF8bW3QBzn0H91d/EU/07a1xPguZ9XMHoVoNWTHmvp1n+WPnKbZKpEDj9ElgdGckk/wDL6CgmuVxxUDsiOgCqb6Oax5Y1I14pXE5bynIVUxehAKuFVvNV7F2ApAmRUTShW3Yamd9QjrZW7YWx78/Wa7m9FKWz2G3+BvgPZbFizQLJbl0YmERFICIiAIiIAovHXZUxzf7An3hSij8aZ3Gn8rgfWR+q4yfVncPsjiD1qq144rF7lwXdwsbZrSPtPEO+48gua4xpu7JOfAc1B3t8Wh8HM5KF7cuyKrpst0i/YdibXtyIkcOI8V1ueqhgdAF7R9dVa7i1YM95zdTzGQnQ+Xqpg30RKls1VVH31GdFuumOZSFVzxun8MGTyhaqNCrWALWiHZfEAY5CdJXck/wRml7NdvZTuz8Gc9SOSn6FmAMvJR1q8uHwE7siGtJiOAhdFvi7RluP5aLhKyZSswxDD2x8I9FBVhVpy6nUqDkN4lvoclaqt8wjvS2dN4FvkJ1UbctaRARwrosxyT7RCWe3D6Touqe+387Ia4eLdD5QrLZ4i25aKjS005kBpkAj83UcuCq2KWG8Doqi27rWNQvpuMHJzD8Lx1HseC6hka1IjL48WuUNHrltW3u9+Y5eGgWwmX+DQPmSuXCK7alGk9nwuY0jzAyK6qA77lqMBkw95/1wWQd3QeX+CtVI9948Ct9FstI8QpIZyXrt6n5A+mqg30134fWIc+k78Lnbs8RqR6FabmkGOgmAc2k6EcieY0WfIr2X43WiOr0clXcTt9VaqrSAoXECq1osK9Rss88lc8EpGm1oaJe4gAD5qCw+gXuhokr0DAsP7MAnN5yHToFzJ26J6RYbNxIIOogfIT810LRbsiR4ey3r0IfXZ58uwiIuzkIiIAiIgCwrUg5pB0OSzRAVWuC0lp1GX91E39TJSOOOcLh/KGx1ED+6jK7d4fXssElTN8Xasq9/UMlc1szNSd9Y9FhZYeZlw3RzP6KPR0TeA0w0F7soXS+97V+vdGvQDM/XQLlu3OFINYD3tMs459CVpAcykWgZugE8gDMevsuoQ9nE5WdGM3fauo026CXkcpMNHoPmrBhrdzcHgB55+wKgcIw6DJzJ4qw0Kc1mcmyflH6q9L2Uv8McHy3jze/3XBbU5c7/AJH3Xbhzu448nv8AdasOZm7xJ+aL0Q/Z9xuy7Sg5vEDfHi3+0qNwDdqU917RvNyJ4+oVle3uqt2tHsbhwHwuzCSWyYvVGx+Hh1TdBIEeOfmoHabY19QQKjMyMyCCOsZz6q5Ote+HBaMT+JoXMsaLI5pr2Z4NYNo0aVJsltNrWgnUxxPiZPmum3GZWdu3JKepVhSzmmKviCF20Qo+sf4jfFSjAiDIDEKJbW3h0P6LqrUBVZHA5tJ/CeR+uK6by23jlrCYdbnvNcMp+iua20TerKTWFS2f3WuNE6tOe46c2jkF3UrBty3eY0kHmHD9FZ76yDWlxOUEExyzEzqpKyaN0EcQCqP8burL3lXG6Kvg2zbmundj5epOZVvtrUM6nSeXQLF+q6GlW48aTKMk3JCmNfFZrGmsloXRQwiIpAREQBERAEREBXNp7YhzKg0jdP6fXRQ3Yb2ivFegHtLXCQdVDDAiw92HD0IVMoWy6E6VEZR2c38y8hSFnsrSDpdL4/Np6cVK0Lc8cl1NbClY0RLIyLxOwbkQByOXooW6sgY8Va7invNIUQaUwu2jmLOaztYXZaUs3FZhkBbabIaoomyAwOpLao5OPuV04ezXxPuo/Zup36zep+RKlrNkEhcR6O5dnYW91QF6zvDmCrGBkoG+HfAUyIiSltmwHoo27zqDopZrYaByCjjTl6lhHdbMyWHFdNJsBYbsoQRddvfHipimFwXLM2+KkaGgUIl9Gy3pd6V1bg5LVQGZW9WIqZpurYPYWnj9BcNCpu5HKMlKLTXtg7XXmuZRvaJjKtM0PdK3NdktP3Jw0IK30qEamVykzqTRtaF9RFaVhERAEREAREQBERAF8REAX1EQBRf4j4n3RFDOkZuWw/CvqKCSnYF/+qr4u91YqfxIi4h0WS7O06KCuv8AWb4hEUyIiS9fRcdP4giIyEd5+ErQxfUUhGq44eK7LfQIihB9HVS1W5EXaK2ERFJAREQBERAEREAREQH/2Q=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2" name="Rectângulo 8"/>
          <p:cNvSpPr/>
          <p:nvPr/>
        </p:nvSpPr>
        <p:spPr>
          <a:xfrm rot="21261131">
            <a:off x="398193" y="1749726"/>
            <a:ext cx="8278810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Quem se apoiar “na carne”, nas próprias forças… quem puser a sua confiança no que é </a:t>
            </a:r>
            <a:r>
              <a:rPr lang="pt-PT" sz="41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apenas humano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... nunca achará o caminho da Fé!  A verdadeira Salvação vem de Deus…!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s://encrypted-tbn2.google.com/images?q=tbn:ANd9GcTw5zenNFiflkKtRzDWRlOLn91U3dHlid6cCEjoE-FS0QjTH8OS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485" y="476672"/>
            <a:ext cx="3895725" cy="2592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7" descr="http://2.bp.blogspot.com/-hWK34bKSzmU/Te4xI6ToAaI/AAAAAAAAAjU/IIa5oy8gvxw/s1600/lei+de+cris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74" y="3452710"/>
            <a:ext cx="3741011" cy="2877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2123728" y="1246326"/>
            <a:ext cx="6564313" cy="46466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ESPÍRITO DO SENHOR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ENCHEU A TERRA INTEIRA: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ALELUIA, ALELUIA, ALELUIA, ALELUIA!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Abri-me as portas da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justiça,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entrarei para dar graças ao Senhor.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Esta é a porta do Senhor: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os justos entrarão por ela.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Senhor, salvai os Vossos servos!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Senhor, dai-nos a vitória!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Bendito o que vem em nome do Senhor!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Da casa do Senhor nós Vos bendizemos!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650" y="859350"/>
            <a:ext cx="2232025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 rot="20017563">
            <a:off x="429599" y="902384"/>
            <a:ext cx="2557741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5" y="6027507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5184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79713" y="5396056"/>
            <a:ext cx="6768752" cy="7784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Os nossos olhos estão postos no Senhor,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até que Se compadeça de nós.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765175" y="1412875"/>
            <a:ext cx="7862888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entrou em mim e fez-me levantar.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 então Alguém que me dizia: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«Filho do homem, Eu te envio aos filhos de Israel,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um povo rebelde que se revoltou contra Mim.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e seus pais ofenderam-Me até ao dia de hoje.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a esses filhos de cabeça dura e coração obstinado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 envio, para lhes dizeres: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‘Eis o que diz o Senhor’.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Podem escutar-te ou não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porque são uma casa de rebeldes –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saberão que há um profeta no meio deles»”.   (Ez 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9713" y="1012189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93436">
            <a:off x="518636" y="5625329"/>
            <a:ext cx="1403066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161324" y="6045200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788988" y="1403350"/>
            <a:ext cx="8031162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“Irmãos: Para que a grandeza das revelações não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me ensoberbeça, foi-me deixado um espinho na carne,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– um anjo de Satanás que me esbofeteia –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para que não me orgulhe.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Por três vezes roguei ao Senhor que o apartasse de mim.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Mas Ele disse-me: «Basta-te a minha graça,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porque é na fraqueza que se manifesta todo o meu poder».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Por isso, de boa vontade me gloriarei das minhas fraquezas, para que habite em mim o poder de Cristo.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Alegro-me nas minhas fraquezas,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nas afrontas, nas adversidades, nas perseguições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 nas angústias sofridas por amor de Cristo,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porque, quando sou fraco, então é que sou forte”.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					                       (2 Cor 12)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991018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3" y="5965820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19337</TotalTime>
  <Words>1733</Words>
  <Application>Microsoft Office PowerPoint</Application>
  <PresentationFormat>Apresentação no Ecrã (4:3)</PresentationFormat>
  <Paragraphs>311</Paragraphs>
  <Slides>28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1429</cp:revision>
  <dcterms:created xsi:type="dcterms:W3CDTF">2006-05-02T09:35:59Z</dcterms:created>
  <dcterms:modified xsi:type="dcterms:W3CDTF">2015-01-14T11:16:36Z</dcterms:modified>
</cp:coreProperties>
</file>