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3112" r:id="rId5"/>
    <p:sldMasterId id="2147493125" r:id="rId6"/>
    <p:sldMasterId id="2147493138" r:id="rId7"/>
  </p:sldMasterIdLst>
  <p:notesMasterIdLst>
    <p:notesMasterId r:id="rId37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397" r:id="rId14"/>
    <p:sldId id="387" r:id="rId15"/>
    <p:sldId id="392" r:id="rId16"/>
    <p:sldId id="374" r:id="rId17"/>
    <p:sldId id="377" r:id="rId18"/>
    <p:sldId id="307" r:id="rId19"/>
    <p:sldId id="335" r:id="rId20"/>
    <p:sldId id="398" r:id="rId21"/>
    <p:sldId id="342" r:id="rId22"/>
    <p:sldId id="383" r:id="rId23"/>
    <p:sldId id="384" r:id="rId24"/>
    <p:sldId id="399" r:id="rId25"/>
    <p:sldId id="400" r:id="rId26"/>
    <p:sldId id="401" r:id="rId27"/>
    <p:sldId id="385" r:id="rId28"/>
    <p:sldId id="402" r:id="rId29"/>
    <p:sldId id="393" r:id="rId30"/>
    <p:sldId id="345" r:id="rId31"/>
    <p:sldId id="395" r:id="rId32"/>
    <p:sldId id="378" r:id="rId33"/>
    <p:sldId id="391" r:id="rId34"/>
    <p:sldId id="296" r:id="rId35"/>
    <p:sldId id="404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554C18-07C9-45AD-9C03-0D172D461B05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EC3E3F-312F-45CE-859A-CE58D5E184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95684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3EE45C-15F0-4779-AF3D-4C9A2908BB4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691655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267CA0-04EC-40D3-8BEB-72DD1FE719E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96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F0A9589-C2CB-4168-89C7-0E04D12CFF42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013937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A224A7-8466-4D16-8434-B74DD3A52912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54027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8E0533-09CE-4D90-A647-B3D88A58984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50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97A03BC-C9F9-4203-95AA-2DAFF18C380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07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C60945-C7BB-4F43-81D7-61479E3191F6}" type="slidenum">
              <a:rPr lang="pt-PT" altLang="pt-PT" sz="1200"/>
              <a:pPr eaLnBrk="1" hangingPunct="1"/>
              <a:t>28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383444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267CA0-04EC-40D3-8BEB-72DD1FE719E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28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6263B-B4AD-44D0-A7EE-B6C456570F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2538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3121E-ACD7-4555-87D6-9153DB2539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992459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7A89A-5465-448D-B274-14B92A7D52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45287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50FE2-0EC6-44F9-B47B-D600E341C4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385655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B0EBF-D645-4477-A36E-61868860BC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48203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0163A-FD9F-4B1A-86FA-430B461BFB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02288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D6273-631A-4117-9B51-C60CFA5145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5551898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95CF2-8FBC-43C4-B4E9-EC3A5931F5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7482448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F585C-CAB6-4DF6-B39A-E9625B0978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264292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F34F4-DD2C-434D-BA47-4D1A023DC8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802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18D0-D113-4ABB-9E7A-B2955FB0872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545016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994AA2-5C90-49A7-89E0-E8CC8CF77D2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240829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91C36-8911-4239-A14A-88FE9B9E121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063283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DA097-56F4-4319-ACF8-44E6B4AE103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1674449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C1B16-F802-4532-8359-62A27D4756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834104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ADBB1-1BB6-453E-A5C6-A77902F1698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841443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B6EB6-4641-4B32-900F-C8CB244E47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737394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2B51D-EC89-45BE-BAB3-A347C41C0FA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0878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2A89A-9188-434C-BC1A-687CA13980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365496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817F0-6EA9-45CA-8BFD-5364CE7414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90179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BB0F2-C685-4ACC-950E-12FDED8237D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638067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62A4A-B3EF-452A-9A41-52E0D4DA3D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760435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950CE-D244-466B-BEE5-E30F7837AD9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131841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203E6-07C8-4465-B3B3-885B30E5E4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194266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00A29-9C27-4DB3-AB54-7C22F5DF6B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9973457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7E5DC-AE4E-4F90-9EDB-CA859EB922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517463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544D6-4C4A-4E5A-B58E-1D73AE445D0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934150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62802-AB33-4A1D-9029-64291B468A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854998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BC668-6D03-43CC-B19D-DA6B14661B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38674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513AA-B4C4-434D-A79C-57F3913C9E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653767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0FC4D-1A57-4357-B022-478966A333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3142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1612F-5B8A-4DA1-A5F2-E63DBEE04D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234142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25AD7-720B-4C9A-962A-93DE53B7EF6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800812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B6DF9E-792A-4C12-A021-0E0A280E69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036126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62AF6-ABE2-49C0-BCEB-B920C288B3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326706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8F021-730B-41C2-9C7E-10F3468789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484599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0AFA7-68E1-4168-AEA8-A81031B667D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963668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3F4E1-B73B-4C5C-82BE-69040D72C0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856468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02DA6-46F7-4CAD-9093-15EB3994B9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560365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BD3BE-C014-49D5-B349-B87F50CEF8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7804968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02A4E-C0CB-4D8A-B171-F58B7A92884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2900431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75215-35C3-48A8-BD2D-65DBA1B7775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2708099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4D7B8-F0B4-4481-AA13-EF16EF01DB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549515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914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6EE920-4FB8-4B98-B19D-C77FA46651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773310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07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7615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283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5303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991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725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4983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370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98960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507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9BBE5-36C0-48C0-8A95-634BE6921C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946497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1442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69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8062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0729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0853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2917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07316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3532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58674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2297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912AF2-1575-4A8B-8BBF-419C8F023C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792735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97295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6555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6039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211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234907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918486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980958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20596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78214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889570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4577C-1E9B-4B06-A507-90379AF123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044281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53166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379394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009558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541025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151997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7FC196-70DB-46A1-ADDC-2AF44729E0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805112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762016E7-E10B-4DC4-AC71-437254D0A99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62" r:id="rId1"/>
    <p:sldLayoutId id="2147493040" r:id="rId2"/>
    <p:sldLayoutId id="2147493041" r:id="rId3"/>
    <p:sldLayoutId id="2147493042" r:id="rId4"/>
    <p:sldLayoutId id="2147493043" r:id="rId5"/>
    <p:sldLayoutId id="2147493044" r:id="rId6"/>
    <p:sldLayoutId id="2147493045" r:id="rId7"/>
    <p:sldLayoutId id="2147493046" r:id="rId8"/>
    <p:sldLayoutId id="2147493047" r:id="rId9"/>
    <p:sldLayoutId id="2147493048" r:id="rId10"/>
    <p:sldLayoutId id="2147493049" r:id="rId11"/>
    <p:sldLayoutId id="21474930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68089EA-FD5C-4390-B8BA-0800A0A708F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75" r:id="rId1"/>
    <p:sldLayoutId id="2147493076" r:id="rId2"/>
    <p:sldLayoutId id="2147493077" r:id="rId3"/>
    <p:sldLayoutId id="2147493078" r:id="rId4"/>
    <p:sldLayoutId id="2147493079" r:id="rId5"/>
    <p:sldLayoutId id="2147493080" r:id="rId6"/>
    <p:sldLayoutId id="2147493081" r:id="rId7"/>
    <p:sldLayoutId id="2147493082" r:id="rId8"/>
    <p:sldLayoutId id="2147493083" r:id="rId9"/>
    <p:sldLayoutId id="2147493084" r:id="rId10"/>
    <p:sldLayoutId id="2147493085" r:id="rId11"/>
    <p:sldLayoutId id="21474930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A796C35-6FCF-449E-806E-96352DBF90D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87" r:id="rId1"/>
    <p:sldLayoutId id="2147493088" r:id="rId2"/>
    <p:sldLayoutId id="2147493089" r:id="rId3"/>
    <p:sldLayoutId id="2147493090" r:id="rId4"/>
    <p:sldLayoutId id="2147493091" r:id="rId5"/>
    <p:sldLayoutId id="2147493092" r:id="rId6"/>
    <p:sldLayoutId id="2147493093" r:id="rId7"/>
    <p:sldLayoutId id="2147493094" r:id="rId8"/>
    <p:sldLayoutId id="2147493095" r:id="rId9"/>
    <p:sldLayoutId id="2147493096" r:id="rId10"/>
    <p:sldLayoutId id="2147493097" r:id="rId11"/>
    <p:sldLayoutId id="21474930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8A28AB1E-D56E-4D9B-8FA4-D72FC0EAD09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99" r:id="rId1"/>
    <p:sldLayoutId id="2147493100" r:id="rId2"/>
    <p:sldLayoutId id="2147493101" r:id="rId3"/>
    <p:sldLayoutId id="2147493102" r:id="rId4"/>
    <p:sldLayoutId id="2147493103" r:id="rId5"/>
    <p:sldLayoutId id="2147493104" r:id="rId6"/>
    <p:sldLayoutId id="2147493105" r:id="rId7"/>
    <p:sldLayoutId id="2147493106" r:id="rId8"/>
    <p:sldLayoutId id="2147493107" r:id="rId9"/>
    <p:sldLayoutId id="2147493108" r:id="rId10"/>
    <p:sldLayoutId id="2147493109" r:id="rId11"/>
    <p:sldLayoutId id="21474931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144419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113" r:id="rId1"/>
    <p:sldLayoutId id="2147493114" r:id="rId2"/>
    <p:sldLayoutId id="2147493115" r:id="rId3"/>
    <p:sldLayoutId id="2147493116" r:id="rId4"/>
    <p:sldLayoutId id="2147493117" r:id="rId5"/>
    <p:sldLayoutId id="2147493118" r:id="rId6"/>
    <p:sldLayoutId id="2147493119" r:id="rId7"/>
    <p:sldLayoutId id="2147493120" r:id="rId8"/>
    <p:sldLayoutId id="2147493121" r:id="rId9"/>
    <p:sldLayoutId id="2147493122" r:id="rId10"/>
    <p:sldLayoutId id="2147493123" r:id="rId11"/>
    <p:sldLayoutId id="21474931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8581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126" r:id="rId1"/>
    <p:sldLayoutId id="2147493127" r:id="rId2"/>
    <p:sldLayoutId id="2147493128" r:id="rId3"/>
    <p:sldLayoutId id="2147493129" r:id="rId4"/>
    <p:sldLayoutId id="2147493130" r:id="rId5"/>
    <p:sldLayoutId id="2147493131" r:id="rId6"/>
    <p:sldLayoutId id="2147493132" r:id="rId7"/>
    <p:sldLayoutId id="2147493133" r:id="rId8"/>
    <p:sldLayoutId id="2147493134" r:id="rId9"/>
    <p:sldLayoutId id="2147493135" r:id="rId10"/>
    <p:sldLayoutId id="2147493136" r:id="rId11"/>
    <p:sldLayoutId id="21474931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7767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139" r:id="rId1"/>
    <p:sldLayoutId id="2147493140" r:id="rId2"/>
    <p:sldLayoutId id="2147493141" r:id="rId3"/>
    <p:sldLayoutId id="2147493142" r:id="rId4"/>
    <p:sldLayoutId id="2147493143" r:id="rId5"/>
    <p:sldLayoutId id="2147493144" r:id="rId6"/>
    <p:sldLayoutId id="2147493145" r:id="rId7"/>
    <p:sldLayoutId id="2147493146" r:id="rId8"/>
    <p:sldLayoutId id="2147493147" r:id="rId9"/>
    <p:sldLayoutId id="2147493148" r:id="rId10"/>
    <p:sldLayoutId id="2147493149" r:id="rId11"/>
    <p:sldLayoutId id="2147493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3" descr="http://farm4.static.flickr.com/3224/2846115550_2e355357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80" y="1824038"/>
            <a:ext cx="3529012" cy="4422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844972"/>
            <a:ext cx="6731000" cy="3024188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minhas ovelhas ouvem a minha voz;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conheço-as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elas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seguem-Me.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196975"/>
            <a:ext cx="7920038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voltaram para junto de Jesus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contaram-Lhe tudo o que tinham feito e ensinado.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Jesus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«Vinde comigo para um lugar isolado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descansai um pouco».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havia sempre tanta gente a chegar e a partir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eles nem tinham tempo de comer.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Partiram, então, de barco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um lugar isolado, sem mais ninguém.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Vendo-os afastar-se, muitos perceberam para onde iam;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de todas as cidades, acorreram a pé para aquele lugar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chegaram lá primeiro que eles.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desembarcar, Jesus viu uma grande multidão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compadeceu-Se de toda aquela gente,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eram como ovelhas sem pastor.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ensinar-lhes muitas coisas”.    (Mc 6)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06600"/>
            <a:ext cx="8497887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ao Senhor, Bom Pastor, e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“Pastor de pastores”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capaz de Se compadecer das multidões que vivem como ovelhas sem pastor, e dos pastores que não são fiéis.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envie sempre “pastores bons”, que sejam capazes de se compadecer e dar a vida pelos outros: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as nações,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chefes respeitadores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da liberdade, do bem…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a Igreja,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bons pastores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sempre prontos a dar a vida...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os jovens,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guias corajosos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que os saibam conduzir...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esta comunidade, que se deixe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guiar pelo Espírito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</a:p>
        </p:txBody>
      </p:sp>
      <p:sp>
        <p:nvSpPr>
          <p:cNvPr id="70663" name="WordArt 6"/>
          <p:cNvSpPr>
            <a:spLocks noChangeArrowheads="1" noChangeShapeType="1" noTextEdit="1"/>
          </p:cNvSpPr>
          <p:nvPr/>
        </p:nvSpPr>
        <p:spPr bwMode="auto">
          <a:xfrm>
            <a:off x="1762125" y="5372100"/>
            <a:ext cx="66976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PRECISAMOS, SENHOR,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DE BONS </a:t>
            </a:r>
            <a:r>
              <a:rPr lang="pt-PT" sz="2000" i="1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PASTORES </a:t>
            </a:r>
            <a:r>
              <a:rPr lang="pt-PT" sz="20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4556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7" descr="http://2.bp.blogspot.com/-u2jGua9YlrI/TdAUorU8yPI/AAAAAAAAA_c/lbTrJdYOQpI/s1600/450px-Pasterz-katakumby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48" y="1163418"/>
            <a:ext cx="3568700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04624" y="1157280"/>
            <a:ext cx="2024335" cy="6985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1222375" y="1052513"/>
            <a:ext cx="6229350" cy="54530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SENHOR É MEU PASTOR: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SEI QUE NADA TEMEREI!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ELE GUIA O MEU ANDAR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SEM MEDO AVANÇAREI!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5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Confiarei nessa voz que não se impõe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mas que oiço bem cá dentro,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silêncio a segredar.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Confiarei ainda que mil outras vozes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corram muito mais velozes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ma fazer parar.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avançarei, no meu caminho: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agora eu sei que Tu comigo vens também!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Aonde fores, ai estarei: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sem medo avançarei!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2767" y="605145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403912" y="1110001"/>
            <a:ext cx="2232684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2767" y="605145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610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5473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5044" y="5579695"/>
            <a:ext cx="505388" cy="5136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16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466725" y="3473450"/>
            <a:ext cx="6265863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Enquanto houver «ovelhas sem pastor» os </a:t>
            </a:r>
            <a:r>
              <a:rPr lang="pt-PT" altLang="pt-PT" sz="2200" i="1" baseline="0">
                <a:latin typeface="Arial" panose="020B0604020202020204" pitchFamily="34" charset="0"/>
              </a:rPr>
              <a:t>discípulos</a:t>
            </a:r>
            <a:r>
              <a:rPr lang="pt-PT" altLang="pt-PT" sz="2200" baseline="0">
                <a:latin typeface="Arial" panose="020B0604020202020204" pitchFamily="34" charset="0"/>
              </a:rPr>
              <a:t> não descansam. </a:t>
            </a:r>
            <a:r>
              <a:rPr lang="pt-PT" altLang="pt-PT" sz="2200" b="0" i="1" baseline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>
                <a:latin typeface="Arial" panose="020B0604020202020204" pitchFamily="34" charset="0"/>
              </a:rPr>
              <a:t>-</a:t>
            </a:r>
            <a:r>
              <a:rPr lang="pt-PT" altLang="pt-PT" sz="2200" baseline="0">
                <a:latin typeface="Arial" panose="020B0604020202020204" pitchFamily="34" charset="0"/>
              </a:rPr>
              <a:t>Mc 6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  <a:r>
              <a:rPr lang="pt-PT" altLang="pt-PT" sz="2200" baseline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Todo o discípulo é </a:t>
            </a:r>
            <a:r>
              <a:rPr lang="pt-PT" altLang="pt-PT" sz="2200" i="1" baseline="0">
                <a:latin typeface="Arial" panose="020B0604020202020204" pitchFamily="34" charset="0"/>
              </a:rPr>
              <a:t>pastor</a:t>
            </a:r>
            <a:r>
              <a:rPr lang="pt-PT" altLang="pt-PT" sz="2200" baseline="0">
                <a:latin typeface="Arial" panose="020B0604020202020204" pitchFamily="34" charset="0"/>
              </a:rPr>
              <a:t>… mas ai daquele que descurar as </a:t>
            </a:r>
            <a:r>
              <a:rPr lang="pt-PT" altLang="pt-PT" sz="2200" i="1" baseline="0">
                <a:latin typeface="Arial" panose="020B0604020202020204" pitchFamily="34" charset="0"/>
              </a:rPr>
              <a:t>ovelhas</a:t>
            </a:r>
            <a:r>
              <a:rPr lang="pt-PT" altLang="pt-PT" sz="2200" baseline="0">
                <a:latin typeface="Arial" panose="020B0604020202020204" pitchFamily="34" charset="0"/>
              </a:rPr>
              <a:t>!… </a:t>
            </a:r>
            <a:r>
              <a:rPr lang="pt-PT" altLang="pt-PT" sz="2200" b="0" i="1" baseline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Jr 23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Cristo, pela Cruz, trouxe a Reconciliação e a Paz… E nós, o que fazemos?... </a:t>
            </a:r>
            <a:r>
              <a:rPr lang="pt-PT" altLang="pt-PT" sz="2200" b="0" i="1" baseline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Ef 2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737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4338" y="6047358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 (a)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212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938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22375" y="1003301"/>
            <a:ext cx="7489825" cy="3940175"/>
          </a:xfrm>
        </p:spPr>
        <p:txBody>
          <a:bodyPr/>
          <a:lstStyle/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</a:t>
            </a:r>
            <a:r>
              <a:rPr lang="pt-PT" sz="18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 T</a:t>
            </a: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) -</a:t>
            </a:r>
            <a:r>
              <a:rPr lang="pt-PT" sz="23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PAZ, PAZ PROCLAMA O TEU SENHOR!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3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PAZ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PAZ COM CRISTO REDENTOR</a:t>
            </a:r>
            <a:r>
              <a:rPr lang="pt-PT" sz="23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  </a:t>
            </a:r>
            <a:r>
              <a:rPr lang="pt-PT" sz="18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(2)</a:t>
            </a:r>
            <a:endParaRPr lang="pt-PT" sz="18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endParaRPr lang="pt-PT" sz="800" b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(H) </a:t>
            </a:r>
            <a:r>
              <a:rPr lang="pt-PT" sz="1800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Cordeiro de Deus que tirais o pecado do mundo!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(M) </a:t>
            </a:r>
            <a:r>
              <a:rPr lang="pt-PT" sz="1800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Tem piedade, piedade de nós!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endParaRPr lang="pt-PT" sz="800" b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(H) </a:t>
            </a:r>
            <a:r>
              <a:rPr lang="pt-PT" sz="1800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Cordeiro de Deus que tirais o pecado do mundo!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(M) </a:t>
            </a:r>
            <a:r>
              <a:rPr lang="pt-PT" sz="1800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Tem piedade, piedade de nós!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endParaRPr lang="pt-PT" sz="800" b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(H) </a:t>
            </a:r>
            <a:r>
              <a:rPr lang="pt-PT" sz="1800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-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Cordeiro de Deus que tirais o pecado do mundo!</a:t>
            </a:r>
          </a:p>
          <a:p>
            <a:pPr>
              <a:lnSpc>
                <a:spcPts val="2300"/>
              </a:lnSpc>
              <a:buFontTx/>
              <a:buNone/>
              <a:defRPr/>
            </a:pPr>
            <a:r>
              <a:rPr lang="pt-PT" sz="18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 T )</a:t>
            </a:r>
            <a:r>
              <a:rPr lang="pt-PT" sz="1800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-</a:t>
            </a:r>
            <a:r>
              <a:rPr lang="pt-PT" sz="23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DAI-NOS </a:t>
            </a:r>
            <a:r>
              <a:rPr lang="pt-PT" sz="23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PAZ, A PAZ!</a:t>
            </a:r>
          </a:p>
        </p:txBody>
      </p:sp>
      <p:sp>
        <p:nvSpPr>
          <p:cNvPr id="798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 flipV="1">
            <a:off x="1064846" y="1628800"/>
            <a:ext cx="0" cy="288032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Rectângulo 8"/>
          <p:cNvSpPr/>
          <p:nvPr/>
        </p:nvSpPr>
        <p:spPr>
          <a:xfrm>
            <a:off x="468313" y="4935538"/>
            <a:ext cx="8280400" cy="144621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mas dizei uma palavra e serei salvo.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6200000">
            <a:off x="-1093294" y="2708156"/>
            <a:ext cx="3862995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…Cordeiro de Deus (b)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9" descr="http://2.bp.blogspot.com/-DdkifERe0og/T8Yp8gqDh_I/AAAAAAAAAnE/rgc3yUELu5k/s1600/APOSTO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924" y="1556294"/>
            <a:ext cx="5183667" cy="38169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0063" y="1628775"/>
            <a:ext cx="8135937" cy="4603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COMER DO MEU PÃO,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BEBER DO MEU VINHO!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VINDE, VINDE, TUDO ESTÁ PREPARADO!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Senhor é meu Pastor; nada me falta,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leva-me a descansar em verdes prados.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Conduz-me às águas refrescantes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reconforta_a minha alma.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Ele me guia por sendas direitas,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por amor do seu nome.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Ainda que tenha que andar por vales tenebrosos,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não temerei nenhum mal, porque Vós estais comigo.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3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94500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s://encrypted-tbn2.google.com/images?q=tbn:ANd9GcTxHiEMUNqJMf2CPyRSNHBgy47Nm0nOa6oxhZ9y-FD6bnDcQe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420938"/>
            <a:ext cx="5524500" cy="3122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1675" y="2117725"/>
            <a:ext cx="6534150" cy="2967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COMER DO MEU PÃO,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BEBER DO MEU VINHO!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VINDE, VINDE, TUDO ESTÁ PREPARADO!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Para mim preparais a mesa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à vista dos meus adversários;</a:t>
            </a: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 óleo me perfumais a cabeça</a:t>
            </a: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meu cálice transborda.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15000" y="1193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331640" y="5373688"/>
            <a:ext cx="7157941" cy="7196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SEGUIREMOS AS PEGADAS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DO </a:t>
            </a:r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«BOM PASTOR»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630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1916113"/>
            <a:ext cx="83121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ficamos convencidos, mais uma vez, que, além de sermos ovelhas, somos também pastores. Se queremos ser coerentes, devemos pedir ao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Pastor dos pastores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nos acompanhe sempre no nosso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ofício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pastores.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para podermos seguir as Suas pegadas, contamos: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as verdes pastagens do Seu alimento Eucarístico...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a força da Cruz, que nos leva ao Reino da Verdade…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a Sua graça e amizade, nas horas alegres e tristes...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 a firme esperança de irmos para a Felicidade eterna...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9" descr="http://www.vidacrista.org.br/wp-content/uploads/2012/05/ovelha_perdida-300x2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63" y="2222500"/>
            <a:ext cx="4968875" cy="3727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484784"/>
            <a:ext cx="630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942975" y="1773238"/>
            <a:ext cx="6005513" cy="444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sym typeface="Wingdings"/>
              </a:rPr>
              <a:t>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por Ti, Jesus, quero me consumir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vela que queima no altar: 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consumir de amor!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sym typeface="Wingdings"/>
              </a:rPr>
              <a:t>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em Ti, Jesus, quero me derramar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o rio se entrega ao mar: 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derramar de amor!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sym typeface="Wingdings"/>
              </a:rPr>
              <a:t>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em Ti, Jesus, quero me entregar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 sorriso escondido no olhar: 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entregar de amor!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	        Só por Ti, Jesus!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6372225" cy="549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31" descr="http://4.bp.blogspot.com/_XZg6eoBLq7M/TU0pEzfIJ5I/AAAAAAAAF6U/xIHfPwK0sA8/s1600/jesus_discipulos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20888"/>
            <a:ext cx="4320406" cy="3244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484784"/>
            <a:ext cx="8568952" cy="2952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Senhor enviou os seus discípulos;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mandou-os de dois em dois.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É LINDO VER DESCER PELA MONTANHA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OS PÉS DO MENSAGEIRO DA PAZ!  </a:t>
            </a:r>
            <a:r>
              <a:rPr kumimoji="0" lang="pt-PT" sz="2400" b="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Mandou-os pelas cidades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lugares onde Ele iria.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azetadopovo.com.br/midia/tn_620_600_Papa_Francisco_carnei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43" y="4386172"/>
            <a:ext cx="2945780" cy="2211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35" descr="https://encrypted-tbn1.google.com/images?q=tbn:ANd9GcTM5YtL0ATnokDiilW1ZMEM5z_U4mDrMg6OQCGF3MC_Q4PXFo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11500"/>
            <a:ext cx="2449513" cy="327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5" descr="http://www.esbocandoideias.com/wp-content/uploads/2012/04/multidoes-sinais-discipulos-de-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8" y="401638"/>
            <a:ext cx="3387725" cy="2522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384175"/>
            <a:ext cx="3157538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1" name="Picture 33" descr="https://encrypted-tbn1.google.com/images?q=tbn:ANd9GcTglmiivrWVIRSnk2-SkrMA0dk1MSp_xBvrCkk1y7oBBKLeZDDk_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1755"/>
            <a:ext cx="2592288" cy="2177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://4.bp.blogspot.com/-42ZJOzyNYMc/TdKKlf_3gBI/AAAAAAAAAGY/yWQzj5ESx_o/s1600/O_bom_pastor_resgatando_a_ovelha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" b="8174"/>
          <a:stretch/>
        </p:blipFill>
        <p:spPr bwMode="auto">
          <a:xfrm>
            <a:off x="6094040" y="3648422"/>
            <a:ext cx="2438400" cy="280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2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159159">
            <a:off x="139891" y="1830043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vez está mais claro que somos, ao mesmo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tempo,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ovelhas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e </a:t>
            </a:r>
            <a:r>
              <a:rPr lang="pt-PT" sz="41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pastores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E, portanto,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ficar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braços cruzados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 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 dia, hão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nos pedir contas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41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22359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azetadopovo.com.br/midia/tn_620_600_Papa_Francisco_carnei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143" y="4386172"/>
            <a:ext cx="2945780" cy="2211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35" descr="https://encrypted-tbn1.google.com/images?q=tbn:ANd9GcTM5YtL0ATnokDiilW1ZMEM5z_U4mDrMg6OQCGF3MC_Q4PXFo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11500"/>
            <a:ext cx="2449513" cy="327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5" descr="http://www.esbocandoideias.com/wp-content/uploads/2012/04/multidoes-sinais-discipulos-de-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438" y="401638"/>
            <a:ext cx="3387725" cy="2522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384175"/>
            <a:ext cx="3157538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1" name="Picture 33" descr="https://encrypted-tbn1.google.com/images?q=tbn:ANd9GcTglmiivrWVIRSnk2-SkrMA0dk1MSp_xBvrCkk1y7oBBKLeZDDk_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1755"/>
            <a:ext cx="2592288" cy="2177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://4.bp.blogspot.com/-42ZJOzyNYMc/TdKKlf_3gBI/AAAAAAAAAGY/yWQzj5ESx_o/s1600/O_bom_pastor_resgatando_a_ovelha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" b="8174"/>
          <a:stretch/>
        </p:blipFill>
        <p:spPr bwMode="auto">
          <a:xfrm>
            <a:off x="6086476" y="3648422"/>
            <a:ext cx="2438400" cy="2808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2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159159">
            <a:off x="139891" y="1830043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Cada vez está mais claro que somos, ao mesmo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tempo,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ovelhas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e </a:t>
            </a:r>
            <a:r>
              <a:rPr lang="pt-PT" sz="41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pastores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 E, portanto,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podemos ficar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braços cruzados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 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 dia, hão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nos pedir contas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!...</a:t>
            </a:r>
            <a:endParaRPr lang="pt-PT" sz="41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1.bp.blogspot.com/_EBq1AEcBLIE/S_s5pcQ6ZWI/AAAAAAAAF3E/xp76OHXhDKs/s400/SL3847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966913"/>
            <a:ext cx="5851525" cy="438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8313" y="1557338"/>
            <a:ext cx="8421687" cy="357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Caminhamos para Ti, ó Cidade do Senhor,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construindo neste mundo a Verdade e o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ELEITO, POVO SANTO,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REUNIDO NO AMOR;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PEREGRINO, AO ENCONTRO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DA CIDADE DO SENHOR!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Aos errantes neste mundo, como ovelhas sem pastor,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Jesus Cristo é Caminho, a guiar-nos para o Reino.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3568" y="764704"/>
            <a:ext cx="2232670" cy="122423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 rot="19899894">
            <a:off x="388530" y="865461"/>
            <a:ext cx="2545805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2767" y="6051454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5665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763687" y="6040517"/>
            <a:ext cx="7200925" cy="340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b="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O SENHOR É MEU PASTOR: </a:t>
            </a:r>
            <a:r>
              <a:rPr lang="pt-PT" sz="3600" b="0" i="1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NADA ME FALTARÁ!</a:t>
            </a:r>
            <a:endParaRPr lang="pt-PT" sz="3600" b="0" cap="all" baseline="0" dirty="0">
              <a:solidFill>
                <a:srgbClr val="F8F8F8"/>
              </a:solidFill>
              <a:latin typeface="Arial Black" panose="020B0A04020102020204" pitchFamily="34" charset="0"/>
              <a:ea typeface="Times New Roman"/>
              <a:cs typeface="Arial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34389" y="72096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68300" y="1076796"/>
            <a:ext cx="8596313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“Diz o Senhor: «Ai dos pastores que perdem e dispersam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ovelhas do meu rebanho!». Por isso, assim fala o Senhor, Deus de Israel, aos pastores que apascentam o meu povo: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«Dispersastes as minhas ovelhas e as escorraçastes, sem terdes cuidado delas. Vou ocupar-Me de vós e castigar-vos,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pedir-vos contas das vossas más ações – oráculo do Senhor –. Eu mesmo reunirei o resto das minhas ovelhas de todas as terras onde se dispersaram e as farei voltar às suas pastagens, para que cresçam e se multipliquem. Dar-lhes-ei pastores que as apascentem, e não mais terão medo nem sobressalto; nem se perderá nenhuma delas – oráculo do Senhor – . Dias virão, diz o Senhor, em que farei surgir para David um rebento justo. Será um verdadeiro rei e governará com sabedoria; há-de exercer no país o direito e a justiça.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seus dias, Judá será salvo e Israel viverá em segurança.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será o seu nome: ‘O Senhor é a nossa justiça’»”.  (Jr 23)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59388" y="845429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567840">
            <a:off x="410784" y="6134690"/>
            <a:ext cx="1310417" cy="2518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521575" y="611663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088" y="1268413"/>
            <a:ext cx="8066087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Foi em Cristo Jesus que vós, outrora longe de Deus, vos aproximastes d’Ele, graças ao sangue de Cristo. Cristo é, de facto, a nossa paz.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Ele que fez de judeus e gregos um só povo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derrubou o muro da inimizade que os separava,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anulando, pela imolação do seu corpo,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Lei de Moisés com as suas prescrições e decretos.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de uns e outros, Ele fez em Si próprio um só homem novo, estabelecendo a paz.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cruz reconciliou com Deus uns e outros, reunidos num só corpo, levando em Si próprio a morte à inimizade.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veio anunciar a boa nova da paz, paz para vós,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estáveis longe, e paz para aqueles que estavam perto.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Ele, uns e outros podemos aproximar-nos do Pai,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 só Espírito”.    (Ef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067944" y="6033236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20263</TotalTime>
  <Words>1913</Words>
  <Application>Microsoft Office PowerPoint</Application>
  <PresentationFormat>Apresentação no Ecrã (4:3)</PresentationFormat>
  <Paragraphs>320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29</vt:i4>
      </vt:variant>
    </vt:vector>
  </HeadingPairs>
  <TitlesOfParts>
    <vt:vector size="42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1473</cp:revision>
  <dcterms:created xsi:type="dcterms:W3CDTF">2006-05-02T09:35:59Z</dcterms:created>
  <dcterms:modified xsi:type="dcterms:W3CDTF">2015-01-10T17:19:50Z</dcterms:modified>
</cp:coreProperties>
</file>