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90428" r:id="rId5"/>
    <p:sldMasterId id="2147490441" r:id="rId6"/>
    <p:sldMasterId id="2147490454" r:id="rId7"/>
    <p:sldMasterId id="2147490467" r:id="rId8"/>
    <p:sldMasterId id="2147490480" r:id="rId9"/>
    <p:sldMasterId id="2147490493" r:id="rId10"/>
  </p:sldMasterIdLst>
  <p:notesMasterIdLst>
    <p:notesMasterId r:id="rId39"/>
  </p:notesMasterIdLst>
  <p:sldIdLst>
    <p:sldId id="372" r:id="rId11"/>
    <p:sldId id="281" r:id="rId12"/>
    <p:sldId id="371" r:id="rId13"/>
    <p:sldId id="353" r:id="rId14"/>
    <p:sldId id="382" r:id="rId15"/>
    <p:sldId id="308" r:id="rId16"/>
    <p:sldId id="390" r:id="rId17"/>
    <p:sldId id="387" r:id="rId18"/>
    <p:sldId id="363" r:id="rId19"/>
    <p:sldId id="374" r:id="rId20"/>
    <p:sldId id="377" r:id="rId21"/>
    <p:sldId id="379" r:id="rId22"/>
    <p:sldId id="307" r:id="rId23"/>
    <p:sldId id="335" r:id="rId24"/>
    <p:sldId id="391" r:id="rId25"/>
    <p:sldId id="342" r:id="rId26"/>
    <p:sldId id="383" r:id="rId27"/>
    <p:sldId id="384" r:id="rId28"/>
    <p:sldId id="396" r:id="rId29"/>
    <p:sldId id="392" r:id="rId30"/>
    <p:sldId id="393" r:id="rId31"/>
    <p:sldId id="385" r:id="rId32"/>
    <p:sldId id="394" r:id="rId33"/>
    <p:sldId id="345" r:id="rId34"/>
    <p:sldId id="388" r:id="rId35"/>
    <p:sldId id="378" r:id="rId36"/>
    <p:sldId id="296" r:id="rId37"/>
    <p:sldId id="395" r:id="rId38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E70A225-447D-4A5B-83A9-C6F40D2DD50B}" type="datetimeFigureOut">
              <a:rPr lang="pt-PT"/>
              <a:pPr>
                <a:defRPr/>
              </a:pPr>
              <a:t>24/11/2014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820CC36-2CB4-4CBE-82E4-CC81D618B66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682425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0E799F4-A2D0-4022-9B6A-FC6D22FBE0D1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354226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8359155-B5BC-422A-951E-67C52BA6FB7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517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2C131A4-395A-481B-8CEE-2793959A2ACC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679088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22E6955-9090-4F15-A4A9-3AB1194B9A15}" type="slidenum">
              <a:rPr lang="pt-PT" altLang="pt-PT" sz="1200"/>
              <a:pPr eaLnBrk="1" hangingPunct="1"/>
              <a:t>16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910526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1741CC9-A26B-43F6-B2A1-F0BFC6427D7C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455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C982521-FBD1-4269-ABA7-162D4B2CFD78}" type="slidenum">
              <a:rPr lang="pt-PT" altLang="pt-PT" sz="1200"/>
              <a:pPr eaLnBrk="1" hangingPunct="1"/>
              <a:t>27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743927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8359155-B5BC-422A-951E-67C52BA6FB7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215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5670CA-3467-4A78-AC8A-9A372803ADA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81689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5E4078-302F-41BF-9068-B41C62D820A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71800226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023855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656969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167436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819533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215088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045759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90489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429293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641574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3104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26E918-A287-4ACB-8F52-33C7FBE5D28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9993972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8245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77770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97903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641651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113196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844114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97549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04497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615425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96942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D4C37F-1EDB-4E4D-A585-52D45D8466A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36222760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2296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AB303-421F-4227-A607-31BBAC3514F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423747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D5DA2C-A242-400C-8B8C-6244C603093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1111491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11FA5-F088-4717-BDB9-272A56A4C66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4189934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90E5B-9ED2-4CEA-987C-1E5AABC1DFD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7984112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8DCB0-685F-4C4F-8918-0947E4648EC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5758657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AAB71-A23C-4FB9-8687-A00F0DAA31B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3351330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CA4AD8-975C-4F27-8A22-2D516D9BAB6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3983074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A9ADE0-65B0-443A-906E-1BA500A9FA9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5908253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33D81-B492-4BE1-83D7-EB7EBB6D9CB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7091853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1FB49-43DD-4140-9345-51C0010F27B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6672574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76EFC1-227D-4554-8452-C844BF5D073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9200881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E792E-41B3-490B-8902-1E4588191EF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187682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82531-54C6-46C8-BB6A-FD79A0CD64B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89223195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AC7CE-B1A0-4599-9B18-77B6104FF22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780675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1411A-B94E-4ADA-BDD9-AB8C3B6C9A2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5013869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2AFCB-CBA9-4F83-8DFC-A53CED2B89B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3409208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3C6DF-BA2D-46CA-9C01-E3C493202FE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6718540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43572-D252-4B8F-8CD7-CCD956A512D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1517550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3B02B7-0102-465A-B0DE-1F06FF81BAE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51766479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7CF23-DE82-4549-8FDA-A7F0C536FEE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6771939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5A306-10FC-4349-AE7F-990BCD89E5B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7718114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C12E2-25B5-42BA-A750-D6B88A97646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9252339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D7B9F-4F4A-4B58-BF9A-E4B858FC4D4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0543132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7A6E3-A365-4C90-AACB-4B5BAF368F4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93243484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57FE7-D85F-4028-A9AF-F34AB364F8C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0691678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9957A4-BCFA-4120-9C48-C9DB0206C68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5585901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1F395-17EF-4CE8-AD04-A73EBCD841E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730788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7E1A9-8FFB-4B55-8561-A6B0CB597F9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577597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5FBB05-23B9-4C57-89FE-9531A7CE00E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1586067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2255B-CBD4-41D3-A78A-23D6A007AC9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9698360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CE76A-56D3-4A3C-946F-A8E4FD15E43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5242300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469C6-CAFF-4151-9781-220C37F1125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7326178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5AA9A-53D1-498C-8289-B822BD19095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8851375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D2D9A-3BBD-444C-9D24-626AB92AB10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1915143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993EF-EF2C-4DC4-8C5F-09746B9CF2B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6351589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17C82-1C3A-4EEA-8E29-85E0886BB24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5193203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491EBF-137D-4196-ACD3-EDFF5EC720A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967197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2B986-07AB-431B-BCAD-6D14DE5A9F0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0429789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338C7-3EB3-4B62-BE0C-DC65921BE53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8724534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4256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B7BA0A-5462-4F86-BFC7-ECCBA299D3D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5876227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98424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9507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5203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25713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676590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25570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053560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1574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474721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04688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B4D4FE-E0CE-4539-9AC3-7D8077F33EC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5830053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05180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053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4270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768394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996571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448870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87881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44676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36512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44153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8C5F41-C023-4F22-949E-1A4F57FA60F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9016170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543910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305854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836025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5350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10831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0803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69344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66966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206707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03252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517672-5858-4CC5-951C-604B1B0A40F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1230268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534555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55108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35233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960715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10716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4358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30260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634587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97114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30481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061877-130C-4989-8533-0BFC543ABCB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6082543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009645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706376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906536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499122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2680767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6485679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6718378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5904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973272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28582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FB384A2E-455B-48AE-B1A4-71DB7AFB0AB9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78" r:id="rId1"/>
    <p:sldLayoutId id="2147490356" r:id="rId2"/>
    <p:sldLayoutId id="2147490357" r:id="rId3"/>
    <p:sldLayoutId id="2147490358" r:id="rId4"/>
    <p:sldLayoutId id="2147490359" r:id="rId5"/>
    <p:sldLayoutId id="2147490360" r:id="rId6"/>
    <p:sldLayoutId id="2147490361" r:id="rId7"/>
    <p:sldLayoutId id="2147490362" r:id="rId8"/>
    <p:sldLayoutId id="2147490363" r:id="rId9"/>
    <p:sldLayoutId id="2147490364" r:id="rId10"/>
    <p:sldLayoutId id="2147490365" r:id="rId11"/>
    <p:sldLayoutId id="214749036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842781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94" r:id="rId1"/>
    <p:sldLayoutId id="2147490495" r:id="rId2"/>
    <p:sldLayoutId id="2147490496" r:id="rId3"/>
    <p:sldLayoutId id="2147490497" r:id="rId4"/>
    <p:sldLayoutId id="2147490498" r:id="rId5"/>
    <p:sldLayoutId id="2147490499" r:id="rId6"/>
    <p:sldLayoutId id="2147490500" r:id="rId7"/>
    <p:sldLayoutId id="2147490501" r:id="rId8"/>
    <p:sldLayoutId id="2147490502" r:id="rId9"/>
    <p:sldLayoutId id="2147490503" r:id="rId10"/>
    <p:sldLayoutId id="2147490504" r:id="rId11"/>
    <p:sldLayoutId id="214749050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3B3F6991-399A-4AD6-9FEA-B79B3A6A85F5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1" r:id="rId1"/>
    <p:sldLayoutId id="2147490392" r:id="rId2"/>
    <p:sldLayoutId id="2147490393" r:id="rId3"/>
    <p:sldLayoutId id="2147490394" r:id="rId4"/>
    <p:sldLayoutId id="2147490395" r:id="rId5"/>
    <p:sldLayoutId id="2147490396" r:id="rId6"/>
    <p:sldLayoutId id="2147490397" r:id="rId7"/>
    <p:sldLayoutId id="2147490398" r:id="rId8"/>
    <p:sldLayoutId id="2147490399" r:id="rId9"/>
    <p:sldLayoutId id="2147490400" r:id="rId10"/>
    <p:sldLayoutId id="2147490401" r:id="rId11"/>
    <p:sldLayoutId id="214749040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52BFA8CC-8FE8-43E5-AE36-A652F021589C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3" r:id="rId1"/>
    <p:sldLayoutId id="2147490404" r:id="rId2"/>
    <p:sldLayoutId id="2147490405" r:id="rId3"/>
    <p:sldLayoutId id="2147490406" r:id="rId4"/>
    <p:sldLayoutId id="2147490407" r:id="rId5"/>
    <p:sldLayoutId id="2147490408" r:id="rId6"/>
    <p:sldLayoutId id="2147490409" r:id="rId7"/>
    <p:sldLayoutId id="2147490410" r:id="rId8"/>
    <p:sldLayoutId id="2147490411" r:id="rId9"/>
    <p:sldLayoutId id="2147490412" r:id="rId10"/>
    <p:sldLayoutId id="2147490413" r:id="rId11"/>
    <p:sldLayoutId id="214749041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FB404ECE-0736-4AAE-862E-F57EDF85E992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15" r:id="rId1"/>
    <p:sldLayoutId id="2147490416" r:id="rId2"/>
    <p:sldLayoutId id="2147490417" r:id="rId3"/>
    <p:sldLayoutId id="2147490418" r:id="rId4"/>
    <p:sldLayoutId id="2147490419" r:id="rId5"/>
    <p:sldLayoutId id="2147490420" r:id="rId6"/>
    <p:sldLayoutId id="2147490421" r:id="rId7"/>
    <p:sldLayoutId id="2147490422" r:id="rId8"/>
    <p:sldLayoutId id="2147490423" r:id="rId9"/>
    <p:sldLayoutId id="2147490424" r:id="rId10"/>
    <p:sldLayoutId id="2147490425" r:id="rId11"/>
    <p:sldLayoutId id="21474904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00796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29" r:id="rId1"/>
    <p:sldLayoutId id="2147490430" r:id="rId2"/>
    <p:sldLayoutId id="2147490431" r:id="rId3"/>
    <p:sldLayoutId id="2147490432" r:id="rId4"/>
    <p:sldLayoutId id="2147490433" r:id="rId5"/>
    <p:sldLayoutId id="2147490434" r:id="rId6"/>
    <p:sldLayoutId id="2147490435" r:id="rId7"/>
    <p:sldLayoutId id="2147490436" r:id="rId8"/>
    <p:sldLayoutId id="2147490437" r:id="rId9"/>
    <p:sldLayoutId id="2147490438" r:id="rId10"/>
    <p:sldLayoutId id="2147490439" r:id="rId11"/>
    <p:sldLayoutId id="21474904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239056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2" r:id="rId1"/>
    <p:sldLayoutId id="2147490443" r:id="rId2"/>
    <p:sldLayoutId id="2147490444" r:id="rId3"/>
    <p:sldLayoutId id="2147490445" r:id="rId4"/>
    <p:sldLayoutId id="2147490446" r:id="rId5"/>
    <p:sldLayoutId id="2147490447" r:id="rId6"/>
    <p:sldLayoutId id="2147490448" r:id="rId7"/>
    <p:sldLayoutId id="2147490449" r:id="rId8"/>
    <p:sldLayoutId id="2147490450" r:id="rId9"/>
    <p:sldLayoutId id="2147490451" r:id="rId10"/>
    <p:sldLayoutId id="2147490452" r:id="rId11"/>
    <p:sldLayoutId id="21474904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98594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55" r:id="rId1"/>
    <p:sldLayoutId id="2147490456" r:id="rId2"/>
    <p:sldLayoutId id="2147490457" r:id="rId3"/>
    <p:sldLayoutId id="2147490458" r:id="rId4"/>
    <p:sldLayoutId id="2147490459" r:id="rId5"/>
    <p:sldLayoutId id="2147490460" r:id="rId6"/>
    <p:sldLayoutId id="2147490461" r:id="rId7"/>
    <p:sldLayoutId id="2147490462" r:id="rId8"/>
    <p:sldLayoutId id="2147490463" r:id="rId9"/>
    <p:sldLayoutId id="2147490464" r:id="rId10"/>
    <p:sldLayoutId id="2147490465" r:id="rId11"/>
    <p:sldLayoutId id="214749046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72127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68" r:id="rId1"/>
    <p:sldLayoutId id="2147490469" r:id="rId2"/>
    <p:sldLayoutId id="2147490470" r:id="rId3"/>
    <p:sldLayoutId id="2147490471" r:id="rId4"/>
    <p:sldLayoutId id="2147490472" r:id="rId5"/>
    <p:sldLayoutId id="2147490473" r:id="rId6"/>
    <p:sldLayoutId id="2147490474" r:id="rId7"/>
    <p:sldLayoutId id="2147490475" r:id="rId8"/>
    <p:sldLayoutId id="2147490476" r:id="rId9"/>
    <p:sldLayoutId id="2147490477" r:id="rId10"/>
    <p:sldLayoutId id="2147490478" r:id="rId11"/>
    <p:sldLayoutId id="21474904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307508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81" r:id="rId1"/>
    <p:sldLayoutId id="2147490482" r:id="rId2"/>
    <p:sldLayoutId id="2147490483" r:id="rId3"/>
    <p:sldLayoutId id="2147490484" r:id="rId4"/>
    <p:sldLayoutId id="2147490485" r:id="rId5"/>
    <p:sldLayoutId id="2147490486" r:id="rId6"/>
    <p:sldLayoutId id="2147490487" r:id="rId7"/>
    <p:sldLayoutId id="2147490488" r:id="rId8"/>
    <p:sldLayoutId id="2147490489" r:id="rId9"/>
    <p:sldLayoutId id="2147490490" r:id="rId10"/>
    <p:sldLayoutId id="2147490491" r:id="rId11"/>
    <p:sldLayoutId id="214749049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9.pn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0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19.png"/><Relationship Id="rId4" Type="http://schemas.openxmlformats.org/officeDocument/2006/relationships/image" Target="../media/image24.jpeg"/><Relationship Id="rId9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3" descr="http://2.bp.blogspot.com/_7CFWJogdQUY/TGdmiQm7d4I/AAAAAAAAAB8/pm9p_8BoIZ0/s320/jes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962" y="3491502"/>
            <a:ext cx="3652838" cy="2736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7" name="Picture 10" descr="http://fotos.sapo.pt/8R6gz2jgG3vaz1rk31ag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164" y="1601342"/>
            <a:ext cx="2341563" cy="31226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9638" y="3068638"/>
            <a:ext cx="7910512" cy="2663825"/>
          </a:xfrm>
        </p:spPr>
        <p:txBody>
          <a:bodyPr/>
          <a:lstStyle/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Um grande profeta apareceu </a:t>
            </a:r>
            <a:r>
              <a:rPr lang="pt-PT" sz="4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no </a:t>
            </a: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meio de nós: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Deus visitou </a:t>
            </a:r>
            <a:r>
              <a:rPr lang="pt-PT" sz="4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	  		      o </a:t>
            </a: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seu </a:t>
            </a:r>
            <a:r>
              <a:rPr lang="pt-PT" sz="4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povo.</a:t>
            </a:r>
            <a:endParaRPr lang="pt-PT" sz="4400" b="1" i="1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7338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4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8614" name="Seta para baixo 10"/>
          <p:cNvSpPr>
            <a:spLocks noChangeArrowheads="1"/>
          </p:cNvSpPr>
          <p:nvPr/>
        </p:nvSpPr>
        <p:spPr bwMode="auto">
          <a:xfrm rot="10800000" flipV="1">
            <a:off x="7092950" y="5732463"/>
            <a:ext cx="236538" cy="339725"/>
          </a:xfrm>
          <a:prstGeom prst="downArrow">
            <a:avLst>
              <a:gd name="adj1" fmla="val 52954"/>
              <a:gd name="adj2" fmla="val 5710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187450" y="1895475"/>
            <a:ext cx="5905500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dia, ao cair da tarde,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disse aos seus discípulos: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«Passemos à outra margem do lago».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deixaram a multidão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levaram Jesus consigo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barca em que estava sentado.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Iam com Ele outras embarcações.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Levantou-se então uma grande tormenta,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 ondas eram tão altas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enchiam a barca de água.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à popa, dormia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a cabeça numa almofada.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979712" y="1215935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9638" name="Seta para baixo 10"/>
          <p:cNvSpPr>
            <a:spLocks noChangeArrowheads="1"/>
          </p:cNvSpPr>
          <p:nvPr/>
        </p:nvSpPr>
        <p:spPr bwMode="auto">
          <a:xfrm rot="10800000" flipV="1">
            <a:off x="6300192" y="1457326"/>
            <a:ext cx="236537" cy="338137"/>
          </a:xfrm>
          <a:prstGeom prst="downArrow">
            <a:avLst>
              <a:gd name="adj1" fmla="val 52954"/>
              <a:gd name="adj2" fmla="val 5281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042988" y="1773238"/>
            <a:ext cx="7058025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acordaram-n’O e disseram: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«Mestre, não Te importas que pereçamos?».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levantou-Se,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falou ao vento imperiosamente e disse ao mar: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«Cala-te e está quieto».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vento cessou e fez-se grande bonança.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disse aos discípulos: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«Porque estais tão assustados?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 não tendes fé?».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ficaram cheios de temor 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diziam uns para os outros: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é este homem,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até o vento e o mar Lhe obedecem?»”.   (Mc 4) </a:t>
            </a:r>
            <a:endParaRPr lang="pt-PT" dirty="0">
              <a:cs typeface="Arial" charset="0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907704" y="1197437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844675"/>
            <a:ext cx="8497887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a Cristo, o Salvador Jesus, que, embora pareça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“dormido”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ausente ou em silêncio, vai sempre connosco no caminho da vida e até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leva ao colo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as dificuldades, sofrimentos ou tristezas são maiores.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 que, por vezes, com pouca fé, nós queremos 	dizer sempre: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não Te importas que pereçamos:</a:t>
            </a:r>
          </a:p>
          <a:p>
            <a:pPr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no meio das dúvidas, das crises e tensões que vivemos?...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quando somos vítimas das injustiças, abusos e guerras?...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se os nossos jovens não encontram razões para viver?...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se as nossas comunidades vivem na aflição do amanhã?... </a:t>
            </a:r>
          </a:p>
        </p:txBody>
      </p:sp>
      <p:sp>
        <p:nvSpPr>
          <p:cNvPr id="71687" name="WordArt 6"/>
          <p:cNvSpPr>
            <a:spLocks noChangeArrowheads="1" noChangeShapeType="1" noTextEdit="1"/>
          </p:cNvSpPr>
          <p:nvPr/>
        </p:nvSpPr>
        <p:spPr bwMode="auto">
          <a:xfrm>
            <a:off x="1692275" y="5461000"/>
            <a:ext cx="611981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la-Latn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SALVA-NOS, SENHOR,</a:t>
            </a:r>
          </a:p>
          <a:p>
            <a:r>
              <a:rPr lang="la-Latn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           NAS “TEMPESTADES”!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311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2" descr="http://www.unicodeus.blogger.com.br/povo%20de%20De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675" y="2492375"/>
            <a:ext cx="4354513" cy="3273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1" name="Picture 14" descr="http://queilamonteiro.files.wordpress.com/2010/08/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313" y="1916113"/>
            <a:ext cx="1768475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560388" y="1168400"/>
            <a:ext cx="2085975" cy="747713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3737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73738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2" name="Rectângulo 1"/>
          <p:cNvSpPr/>
          <p:nvPr/>
        </p:nvSpPr>
        <p:spPr>
          <a:xfrm>
            <a:off x="827088" y="2051050"/>
            <a:ext cx="7796212" cy="31067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66800" lvl="1" indent="-6096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IDE AO ENCONTRO DO SENHOR</a:t>
            </a:r>
          </a:p>
          <a:p>
            <a:pPr marL="1066800" lvl="1" indent="-6096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 CÂNTICOS DE ALEGRIA! ALELUIA!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Aclamai o Senhor terra inteira,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servi o Senhor com alegria.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Terra inteira, cantai de alegria,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aclamai o Senhor, aleluia!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36766" y="605520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20467259">
            <a:off x="318507" y="1124200"/>
            <a:ext cx="2320449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520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49967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858125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12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466725" y="3473450"/>
            <a:ext cx="6265863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>
                <a:latin typeface="Arial" panose="020B0604020202020204" pitchFamily="34" charset="0"/>
              </a:rPr>
              <a:t>- Jesus está sempre connosco… embora não nos dispense das </a:t>
            </a:r>
            <a:r>
              <a:rPr lang="pt-PT" altLang="pt-PT" sz="2200" i="1" baseline="0">
                <a:latin typeface="Arial" panose="020B0604020202020204" pitchFamily="34" charset="0"/>
              </a:rPr>
              <a:t>provas</a:t>
            </a:r>
            <a:r>
              <a:rPr lang="pt-PT" altLang="pt-PT" sz="2200" baseline="0">
                <a:latin typeface="Arial" panose="020B0604020202020204" pitchFamily="34" charset="0"/>
              </a:rPr>
              <a:t>… </a:t>
            </a:r>
            <a:r>
              <a:rPr lang="pt-PT" altLang="pt-PT" sz="2200" b="0" i="1" baseline="0">
                <a:latin typeface="Arial" panose="020B0604020202020204" pitchFamily="34" charset="0"/>
              </a:rPr>
              <a:t>[3ªL./Evang.</a:t>
            </a:r>
            <a:r>
              <a:rPr lang="pt-PT" altLang="pt-PT" sz="2200" b="0" baseline="0">
                <a:latin typeface="Arial" panose="020B0604020202020204" pitchFamily="34" charset="0"/>
              </a:rPr>
              <a:t>-</a:t>
            </a:r>
            <a:r>
              <a:rPr lang="pt-PT" altLang="pt-PT" sz="2200" baseline="0">
                <a:latin typeface="Arial" panose="020B0604020202020204" pitchFamily="34" charset="0"/>
              </a:rPr>
              <a:t>Mc 4</a:t>
            </a:r>
            <a:r>
              <a:rPr lang="pt-PT" altLang="pt-PT" sz="2200" b="0" i="1" baseline="0">
                <a:latin typeface="Arial" panose="020B0604020202020204" pitchFamily="34" charset="0"/>
              </a:rPr>
              <a:t>]</a:t>
            </a:r>
            <a:r>
              <a:rPr lang="pt-PT" altLang="pt-PT" sz="2200" baseline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>
                <a:latin typeface="Arial" panose="020B0604020202020204" pitchFamily="34" charset="0"/>
              </a:rPr>
              <a:t>- Se formos amigos do Omnipotente… nada devemos temer (como Job)… </a:t>
            </a:r>
            <a:r>
              <a:rPr lang="pt-PT" altLang="pt-PT" sz="2200" b="0" i="1" baseline="0">
                <a:latin typeface="Arial" panose="020B0604020202020204" pitchFamily="34" charset="0"/>
              </a:rPr>
              <a:t>[1ª Leit. </a:t>
            </a:r>
            <a:r>
              <a:rPr lang="pt-PT" altLang="pt-PT" sz="2200" b="0" baseline="0">
                <a:latin typeface="Arial" panose="020B0604020202020204" pitchFamily="34" charset="0"/>
              </a:rPr>
              <a:t>/ </a:t>
            </a:r>
            <a:r>
              <a:rPr lang="pt-PT" altLang="pt-PT" sz="2200" baseline="0">
                <a:latin typeface="Arial" panose="020B0604020202020204" pitchFamily="34" charset="0"/>
              </a:rPr>
              <a:t>Jb 38</a:t>
            </a:r>
            <a:r>
              <a:rPr lang="pt-PT" altLang="pt-PT" sz="2200" b="0" i="1" baseline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>
                <a:latin typeface="Arial" panose="020B0604020202020204" pitchFamily="34" charset="0"/>
              </a:rPr>
              <a:t>- Quem vive em Cristo, é uma nova criatura e deve viver só por e para Ele</a:t>
            </a:r>
            <a:r>
              <a:rPr lang="pt-PT" altLang="pt-PT" sz="2200" i="1" baseline="0">
                <a:latin typeface="Arial" panose="020B0604020202020204" pitchFamily="34" charset="0"/>
              </a:rPr>
              <a:t>…</a:t>
            </a:r>
            <a:r>
              <a:rPr lang="pt-PT" altLang="pt-PT" sz="2200" b="0" i="1" baseline="0">
                <a:latin typeface="Arial" panose="020B0604020202020204" pitchFamily="34" charset="0"/>
              </a:rPr>
              <a:t>[2ª Leit.</a:t>
            </a:r>
            <a:r>
              <a:rPr lang="pt-PT" altLang="pt-PT" sz="2200" b="0" baseline="0">
                <a:latin typeface="Arial" panose="020B0604020202020204" pitchFamily="34" charset="0"/>
              </a:rPr>
              <a:t>/</a:t>
            </a:r>
            <a:r>
              <a:rPr lang="pt-PT" altLang="pt-PT" sz="2200" baseline="0">
                <a:latin typeface="Arial" panose="020B0604020202020204" pitchFamily="34" charset="0"/>
              </a:rPr>
              <a:t>2 Cor 5</a:t>
            </a:r>
            <a:r>
              <a:rPr lang="pt-PT" altLang="pt-PT" sz="2200" b="0" i="1" baseline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3210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6929439" y="5229200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43953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4049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36766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48023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0" descr="http://3.bp.blogspot.com/-N_sBmDgg83w/TmqOmv0eNbI/AAAAAAAAEtk/w9X7r7NAjs4/s1600/Jesu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147" y="2015222"/>
            <a:ext cx="4962525" cy="3722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079822" y="1341438"/>
            <a:ext cx="3060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64470" y="1574690"/>
            <a:ext cx="8507412" cy="46037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SENHOR, EU CREIO QUE SOIS CRISTO,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EU CREIO QUE SOIS CRISRO, FILHO DE DEUS VIVO.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EU CREIO, SENHOR, QUE SOIS O SALVADOR DO MUNDO,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 SOIS O SALVADOR DO MUNDO.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 toda a hora bendirei o Senhor,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seu louvor estará sempre na minha boca.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 minha alma gloria-se no Senhor,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ouçam e alegrem-se os humildes.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Enaltecei comigo ao Senhor</a:t>
            </a:r>
          </a:p>
          <a:p>
            <a:pPr marL="1524000" lvl="2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exaltemos juntos o seu nome.</a:t>
            </a:r>
          </a:p>
          <a:p>
            <a:pPr marL="1524000" lvl="2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Procurei o Senhor e Ele atendeu-me,</a:t>
            </a:r>
          </a:p>
          <a:p>
            <a:pPr marL="1524000" lvl="2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libertou-me de toda a ansiedade.</a:t>
            </a:r>
          </a:p>
        </p:txBody>
      </p:sp>
      <p:sp>
        <p:nvSpPr>
          <p:cNvPr id="81929" name="Seta para baixo 10"/>
          <p:cNvSpPr>
            <a:spLocks noChangeArrowheads="1"/>
          </p:cNvSpPr>
          <p:nvPr/>
        </p:nvSpPr>
        <p:spPr bwMode="auto">
          <a:xfrm rot="10800000" flipV="1">
            <a:off x="8028384" y="6008577"/>
            <a:ext cx="238125" cy="339725"/>
          </a:xfrm>
          <a:prstGeom prst="downArrow">
            <a:avLst>
              <a:gd name="adj1" fmla="val 52954"/>
              <a:gd name="adj2" fmla="val 5672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816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0" descr="http://3.bp.blogspot.com/-1u915dd2gkc/TbdLXRd12WI/AAAAAAAAD4U/umTHOuAxVMk/s400/justic3a7a-de-cristo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00882"/>
            <a:ext cx="3676650" cy="3816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861251" y="1484784"/>
            <a:ext cx="2988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2948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00050" y="2393950"/>
            <a:ext cx="8507413" cy="42751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Voltai-vos para Ele e ficareis radiantes,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vosso rosto não se cobrirá de vergonha.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Este pobre clamou e o Senhor o ouviu:</a:t>
            </a:r>
          </a:p>
          <a:p>
            <a:pPr marL="1066800" lvl="1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salvou-o de todas as angústias.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SENHOR, EU CREIO QUE SOIS CRISTO,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EU CREIO QUE SOIS CRISRO, FILHO DE DEUS VIVO.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EU CREIO, SENHOR, QUE SOIS O SALVADOR DO MUNDO,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 SOIS O SALVADOR DO MUNDO.</a:t>
            </a: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82953" name="Seta para baixo 10"/>
          <p:cNvSpPr>
            <a:spLocks noChangeArrowheads="1"/>
          </p:cNvSpPr>
          <p:nvPr/>
        </p:nvSpPr>
        <p:spPr bwMode="auto">
          <a:xfrm rot="10800000" flipV="1">
            <a:off x="4417219" y="1205869"/>
            <a:ext cx="236537" cy="339725"/>
          </a:xfrm>
          <a:prstGeom prst="downArrow">
            <a:avLst>
              <a:gd name="adj1" fmla="val 52954"/>
              <a:gd name="adj2" fmla="val 5710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861251" y="1052736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WordArt 6"/>
          <p:cNvSpPr>
            <a:spLocks noChangeArrowheads="1" noChangeShapeType="1" noTextEdit="1"/>
          </p:cNvSpPr>
          <p:nvPr/>
        </p:nvSpPr>
        <p:spPr bwMode="auto">
          <a:xfrm>
            <a:off x="1546225" y="5300663"/>
            <a:ext cx="6481763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NÃO TENHAIS MEDO,</a:t>
            </a:r>
          </a:p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        EU ESTOU CONVOSCO!</a:t>
            </a:r>
            <a:endParaRPr lang="la-Latn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3971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64071" y="1628775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09588" y="1914525"/>
            <a:ext cx="8310562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formos coerentes com a Palavra desta Eucaristia, ao irmos agora para a vida, devemos sentir o compromisso de sermos, para os outros, companheiros de caminho, que suscitem a fé e a confiança, quando, na vida deles ou na nossa, sintamos que: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as coisas não andam bem e o medo nos envolve...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vivemos na adversidade por causa dos nossos egoísmos…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a dúvida nos invade e não vemos claro por onde ir...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as cruzes pesadas da vida nos ferem, pisam e esmagam...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64071" y="985211"/>
            <a:ext cx="6372225" cy="643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6" descr="http://2.bp.blogspot.com/-OJf-8r7uP5c/T9CsaZG-FDI/AAAAAAAAEH8/ewN_uy2-5fw/s1600/movimento-4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340768"/>
            <a:ext cx="5400675" cy="3225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55856" y="1052513"/>
            <a:ext cx="2520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923925" y="2420938"/>
            <a:ext cx="7392988" cy="32226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VÓS SOIS O CAMINHO,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JESUS, MEU SENHOR: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GUIAI NOSSOS PASSOS NA PAZ E NO AMOR.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GUIAI NOSSOS PASSOS NA PAZ E NO AMOR!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Vivamos em paz,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    e o Deus do Amor e da paz 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  estará connosco.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9" descr="https://encrypted-tbn1.google.com/images?q=tbn:ANd9GcTMO_la2cLwKIKZkR0GUx7GywnIHQSJINh5Rx5ByGjAsH7jpVpaF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4149725"/>
            <a:ext cx="2979737" cy="2232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31" descr="http://www.markdroberts.com/images/Rembrandt-storm-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05" y="378619"/>
            <a:ext cx="2017712" cy="2530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7" descr="http://blog.educacaoadventista.org.br/tiagovieira/images/47/tempestad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761" y="378619"/>
            <a:ext cx="2952750" cy="1857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1" descr="http://www.christcenteredmall.com/stores/art/sallman/christ-our-pilo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555" y="3495253"/>
            <a:ext cx="2447925" cy="2886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25" descr="http://3.bp.blogspot.com/-PaSsa_GDsig/TejpAv8GxAI/AAAAAAAAIb8/QbFO5VrZTnY/s1600/tempestade2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454" y="3716338"/>
            <a:ext cx="3814762" cy="2665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817" y="315712"/>
            <a:ext cx="2415144" cy="303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0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1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2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3" name="AutoShape 19" descr="data:image/jpeg;base64,/9j/4AAQSkZJRgABAQAAAQABAAD/2wCEAAkGBhQSERUUExQWFRUVGRcaFhgYFxgaGBoaFxgYGBgXFxocHSYfFx4kGhgXHy8gJCcpLCwsFx8xNTAqNSYrLCkBCQoKDgwOGg8PGiwkHyQsLDAsLCwsLCwsLCwsLCwsLCwsKSwsLCwsKSwsLCwsLCwsLCwsLCwsLCwsLCwsLCwsLP/AABEIAP0AxwMBIgACEQEDEQH/xAAbAAACAwEBAQAAAAAAAAAAAAAEBQIDBgABB//EAEQQAAECAwYDBQUGBQMBCQAAAAECEQADIQQFEjFBUSJhcQYTMoGRQqGxwfAUUmKC0eEVIzNy8QdjklMkNENzg5OisrP/xAAaAQADAQEBAQAAAAAAAAAAAAACAwQBAAUG/8QALREAAgICAgEDAwMDBQAAAAAAAAECEQMhEjEEIkFREzJhFHHBBTOBI0KRobH/2gAMAwEAAhEDEQA/APkhEehFaxNCniQlmGWCWWazYnYOEhzv5COmSwS4DZUiaFYQ4JxOzct/2ikzDGaMtnvdF+cQCSNPdHomHcxbPnimElmS4/EBU+sY6NPJZJGRLbCD7hUrv5agksCfgR84VCcXNTXNiY03ZNCXUQVOBQPw8z1jcUeU4x/ImbpM1dntuFOFQKkKNQ+R0UnY/GIz7KUke0g1Soaj5HcQIX0gy7LaUEpU5QtsQ2P3hz/SPZ8pcYuUSTFtpMlKlMXGcETbHjTjR+dO3Mcoun2RiG4grwkawwl2YIqkV+qR8rcm3zPdjFKPpE1nkjwlgN9jvDSxWUkMzF6clbjkY9NiSSVIH9yduYENrpAoM9juNusPw497ByT1oE/hJCgrBma/OArZcCu7WEpJLpI2MatRrHhHODuCYhuVGbvW5lLMsJSSEoILe4QHN7OLZCcJZCT6mvxjYKBfOIqEN+ul7C3BswNvu9SEhABc1I32jF35Ze5WUiqlcROieUfV74RxFvEQw5DUxgr+saEpKzkMt1Hfo/rFGSXPEkLh6ZMySpDJxGg05mBsRgqfMWTXZ20HXnF1z3PNtUwhNEp8a/ZSPmeUQuNuooZfyV3dZ1TFBKA5PoOZ2hhb5qEDu0cRHjXoTsnlz1j287YiSnubPl7cyjqOoEKlTqQE4qOkNg/kgFVjo8lZx0LZxyU7Vj3WLUS2ziExGzh8/wBorbBopJrEuFo8XKaPAmOOKzEVJixSWjzSOOKQWg66rxMtYIOZqNCIEaPEoH+M/KNhp6Ar5PptnlImJxS1OdA4r058orly3NC5EK+yUlUwEJViQKkjxA7KGnXKNObMF1JZZPj0VsFtkecb5GecqjNg48SW49BVzWhlBJbCXcahtUw1nyyhjmk5HQ8jzhTKsxcA8M3IK0P0NYYXbOKAZc0Ygc3y5EREk+n/AMlnXRIIriBYZdH0PLnDOwB1bbj5iBvseBWbpVkdG2VBVhl8XT1H6iKcehc3YZhrEgiPWrHEwg45SKxFQiw76RWYxujqE97JD18Oo1VsOkYu+rCZqqsAPRI0HMtppG0vdOI7N9U3MJrPdKrQpgcCEniNC3LYq+EejBpw2TSTUjE2Psou0zVS5bplo/qTDkBm3NR2+US7Q3zLlyRZbLwyk+NeqzqAcyHzOsaDtVf6USjZrNwoBIWse0dQDq5zVGGtNmw+Oqvu7bYvkPWFtUtGvbFyOeUTpEhZlH57Ac4qnNRq8/OJJRHRZZKAesdHlnrHQsKy8gxZaGDbt8Y5KXfeLbxkYZgbYRS3umalptC9qc4ihMX1c6VMepQBBoWylSd4h3cXkR40FRgOZTc4kmUCcwnrl6gUiahWh+UW2axTVrCUy8b7ZVpUjKOS2YzWdgrqmInGYzDCf5iFJWD+EsT743osiVBqJPIcJ8tIy/Zq40SFA4loXmoey/Ihj6vG9sVlBqQDlXfrC5JSf4Di3EVS7EMOFaSRVtxzQflFos7AOSpOh1H1tD7uEt4Y7uE/dEDyh8m2xXZQwY1SfTqNukHSZOEj3GLU2dIyDRYkNB84LoFpsrMZT/UG8FIky5MteFU9TKYsRLGdRk6iB5GNJbLamXQ1ObR887boVaJgmoxHCkBKdsJJLbuYT9ObVpDsbipLkdc15rs05CZc5RlLLKRMCjQN3hS/QVj6OoR8y7Ey0zrQVTphSmVLxDEGJVjSWBamXPlH1IIepOj+RyjWpOKYeZx5UgKbZMZ5an9IBvBPBgQMMsUYZq5Q3mh6aRSqyDn9bQ2MlWyVpnzmddCkqLNjFX9iWNg9Crmcoz9tugI4lO2YGSl1zGoHM1MfYjdSCGIpm3Pc7xSbklO5S531hry4xXCR8QtFinKopGAZhA8Tbq+6OZziqTd61hKZaFLUxfCCQK6nKPrt93LIlpCu7CiXLKxKc7kCqvOMNf0y0KDMtEoOyeGSgbMkcR8zGTxKSUkFHI43FmWnWTulMpSQrVIIUR1ag6PHkQlyXNfdWOiRxDsKQ4LwfeyDjSdGHkdoDCKA7/KDrSplgHUD5w+afaHLUaFykOpQ2MVlMEBnPMxalEvVz0LfIwyEdCpMXlJjlKfSGslVnHjlrUOUxvlBsifYNbPNf/zCRB8PyBf4IXHdaJmYhtY+z6ETMWJWb0H71gy4bRZHZEhY/O8PVTpDsZCjzf8AeI6p6kUXraLLtOIEGYgn8XwqI0l1yCAXSMtDSEVjtNnGUg+r/ONDds5CgcKCgAZGkOSfHoTKVsICDHoTFyCNo8XaJaKqISNyQPjESSvsaVEQLbrYmWK56D6yiV8XxLlIBdOJXgDgYub5NGR+1LVMC1KdJJB5HbpFWDBy2+gZyottVpJUSakg+ZpAaZQBGyTTy+j6x5eVqAWAmpG2pLfpBMuUCGcZV6NUnyf1i+vYSLmCJIJ8SwFkasnwjzUfjtGn7NrPd4SQwqN+Ln5e+MvMmiZjWeFFAD/to1HWoHNUHXFfwEwBSVB3dgSAnQeQaFzjcaCRtUpj0iOkEKGbZH1iapY3jzVtDSo0itoKwDeIGUPvQPF2bYh7SzAEIdUxOY/lh1H9I+ZX8JRU5RMWf92YaeQj65etjlqw455lAAsykpd93EZ68OzdhmDjt7DbvpVY9KMk8dfwSOL5WfJ+8rRCB0H6x0fQZnYy6xX7c3/qy/0joRwkMtGECeFPJXxiVrU870+ETsC04gM3PwMUAFUwnmW+Uc3too/2plSU1PUxGauCLRIwzFCrgkF831eKJst2pDVpCSoRdLFWitMtni+75KjNRhckkD/MY+jka+4JSpSTwCu7v6w4lTph8SkIB6fuYpTIoAanUxbMlJSA5bkM4GGKgnKxpYZhf+so8kJJPqzCNLdSAxLqNPaNYytgc+CWVDdSi3uYRp7utARRakOfZQzDqYon9lCfcZITC+9LjTaMImFWBLkpSopCnDDERpDBE9DOTSONoQzvTdvhHmfRn3RQsiXTM5buxElaWJmFKQcEsr4ElhUUB0bOEqOBJSoNqPrr8Y+gownIwJ/AZZmiYdDibTEdfm28V4XLGnyQEpc/cwxu9UqeCsEqSlOECgGJLn0yrTOCrQjFQgVFaM45nMCGNuXimrUc3IctQAkDLOkZTtLe5S0qW7qcrOrZV2cxWm+KsD30UotqJ9rRZ3Al1SCMlLAIQOSUn1qdouXZ1yiFCV3ikqUVoJIJSkHEyhVLZgj3wouOystM5icK3AFP6ZBPTJo3l7WPAROUCULSrKv9QeEtlqHhL7pvsZdbobXDecu0SETZSnSQ1cwRQpVsRSGEC3ZdqbPIloSEoSAKJDBzUv5nOL1LAzOUQPFK9INzj7EjFesQNslgOVUGZ0iv+JyXbHo4Fajcbxywz7oHnH5Ffafu+ALWhNC2OXjHuyjE33diVgYZtnVn4XQfJ41naG0mc32fu52AHHLVRZ/tGbiMHek6Ss1xSVgMy3KX10xJ849C6xpMQlbbEduu9YL4X2Ygj3R0cZCnGvNJcR0RNKyhFdlcKS4Ovzi82XCQp8/8wROmJwpA8QUfQj9Yh31ADo8NnScv2Rqvil+QuZYwqYpRriJPrWC7JcaVKrlAS7bhLem8H2G8tMjFMasXSaoOX2UllBahwkA/i0Jq0XXdc6JTNkB/kv1ilF6qAw5hya848NuOFnrrSD4oymtB32lAWQVAepgjvkjJLn8X6QgXvFotykgbAN9bx1GuLocLtcw0UeH0A6COlXolA4an3DyhDMtilbiKJk06ZRlP2AaNhLt5NVKxHrwj9ekMJd5kgFSqb/JI0jDWS34BUPsNzz5Q4uATLQs4zwjMjJI2HONMZubrnlQKgyUjM/vrDKVacZcZA0HzMZy0WklSZaKITkK1bVUNLrViUGyHq/3j8hASjptgoWXzZVCcpJ8JdQO7nIc8x5RirdIKVmUlBHeLKyrPEBUOo6DY5R9J7RLqjcBR9f8AEYS3jvFqQ9EkKw7pPteRoeojccnKCYfTBggJliWkivCT/ea15kx9UloYAUoAPQNHzyVZQkCmqfiI+jgQjyVtBxYOqeEviqkmvKFV6oUnI8OaTn5EwVbp+AsQ6V0O+WnPXyhAbxMhakLOOSuvkfaTtzh8FUU0KfYuve0kJ7yUQhY8aSHSoa0jJ2m/GoHwO5Q5dCt0HMco0PamSpCRMll0ZpXmBshez6GMha50ucMSQELA4k0odxuDFCYiStgl4XoZywVrKZiPBODgnbE3xhjbb6E1KE2gBStJqWxjLxEeIQgnghVfI7xJRBAbziLJfKyrHXFoZzrtKSlSSFJILKTrHRVIOFi+jR0SPfRSkVFJC6wwkXZxpxLAC8zm2uTwLaFuoGOnFlH69IY1bd/gnlkqPpHMzs5LWlcxM5OIPhTniCRmDoS2VYUS0lLHTSJSbQpIoaaa+m0FWBIUQgnxkAdT+7Qzn70Jjka7CpSqB4tQqH6uzAZMsHBNSAFP8VDRxWM1PUEuCwY18qRRGV9lEJxkrRcqaMo5QfKrekI517KxsAMIOusWC/1IIISG1B1jeVdi5ZIvoahEQwHaF8ntIrE8xIKT92jdIMkdppamEyUwokmWWVn4iDTzglJAOaCrLduNySyRmYbovxIHdyU4UBgD7SjqRuTlC21XmiYMMpwgabnUnYRWg4a0xHX7o5c4JNHdo1NlvDEyUB1EsTufug7bnrGnudACkgGn/wBiM1dBkIxlxysFMlkV/wBtHyJja3OviSSOJVB+FAy9THZF6QV2U9oT/MPJI+cYe9VFCpUwZsQeY1Bjb9oP6p/tHwjJXlIeURqkuOhH6wGL+2hr+4NuwCYqWBkVJ9M43pVGC7EoKpst9MR9A3zjWXbaDMmT1PSXMMpI04AkqJGpKlN0A5xJ5EvUkHFaKbxmJJUiZ4F+1qlWhHnGKtlvEpa5U32SxfNJOS07oVR9o1190UcVUKo+xzjAXpaFTSpKm76W4QdFozwnemUWRVRQjtg6+0ps0whQxyzwqQfCU/WRjN9ormEs/aLOrHZ1lwdZZPsL2bQx7a5yVpKFflJ9n8J5QDYLxXZ1KSRiQqi0Kqkjp845NNbBl2Ud9iSBqD7vrSL5eUeWyzJSQqX4D54SdCdesdPWyArSgducJyJIZC3svRPpkdfdHRFK2lpPMx0KilQc5SQZhBHOjRbe6WmFsmT70iITZRSGIIPxEW3iwmk6EJ8qRz02JfSBEppX3xchJbJ4gljQRVbJzJCQXq6uW3WM7Z1DOTeUyQ5SpQJZ6nTw5nQZQot96qmkgjP38zEk2knM9B8opnpBNA0OjFXYNtaXuU0cV+ME4UhJo5O+nMMc+sD4Y9oBBMyiaUpYu4Iy1frsIhNSwrEJN5BK3wImYcxMBIPoQw98Or0scvuZVpkrBBCEzpbHgmEZgl3Sog51B3cQu1Y94pKPIq7N25EkkqTiB0OUPpCclNn4RoT+kYwni4S2/LpyjSWPtAUJ7pTEqQJaFD2cRenNzDVIQnRq7mUASTUCqj99WiegjaXIeJJJcqJ/c9BlGJueRXCSyUOD0GfmT7zG1uA4lhZ0okaDkOQHvMOnuAa7K+0SmnflT84yt4W1EtK1PiQfEQQ6SXZIq1f1jZdqLYpMv+UTicpwhAIWSksguCSNwN4xN4/6cWlNimKSU4wAsyJeIks5KaskkAlmGbtEUMz4qKLFiXcn2AXZ2kUkKEsYFYOCoxKGZApQ5HzpDvsFbpgnlBXjEzHMmipCVEZEnNQZDkffarRnrj7SXSiUBPsazPymFypyMyHUMFdGpD7/AE8UZ1rmT5KFos4QtBKi+IkgoSD7RSEuS/xhU9vY5pKLVGnvmaApSF0RMoD91Wio+YX2hWMh2Wg03ppz3j6J2oUVYknR1J5jUfW0fNL4tCluR/UQBUagZHqItv0EMe7EV5WnvOLX2xz+9CmfuYPtbklTYSRUPTmfOKbKgEgK6wKkgfudELNbsEuoBSVEHpnB1qkNZUFCnSVON6HKAbTICZeEZBbhzoRlDIS/+zpCeRHPi/eJcsuv3KsMHcl+Cic3dpakewTapDBJIop2A5UjyDhtAT0w+7AFqUVIxpSnwvVzQMMzA98DCtAydCTWJWW0lB4diMtD8IItkmZORiU6ykhsiUg5vq1R6Q61X5Jktgwk4COJKnD0JIHnrACkhSicw+v1SDBYmSdD0oW3gJEzaAhT2jWiaZcXWOz4yzgAZn3sH1ioGkWpVRjm/wCnyjMrcY6GYYKc9jad2VCrKqfKmYlyi8yWWBwE+JG5TmeTxmFytY39zXl3UxC0pDGq8aXKhi4jsMgfKMvfNm762z0WcoXL7xRCxSWlK+JIyDM5SwGhgMOTlF8h/k+PwacfcyJWAo55kfGN52ItUz7NOkqIEuZLUEvhYkJV3bk5cQaunuTq7GMT/Nxa0SQBrRzXzhqOypnyUCyrxqQCVSlkJUrJiklTGoObcoVyUnSK2nCFtdozBNHi+wqwrStnwKCgN8JBaKZ0pUpZRMQuWtPiSsEEdQYkFMaftFCZ5HE+k2C294ErQADMcrS74Tm1dA8bq4i607JYDqfomPk/ZCfx8m31oH+MfUrhW8xKcmqdq6/KHwm3B2Y3TSNUqOs2Z6R4pQ3HrHSFVzGWkedTTKrTAJ13SlKxLlSlqOqpaCfVni80pkAKABgOQGkS7wbiIrmjcRiUjm0ZTtOCeAFlDiQdx7SfraPl1vm4ZlMwX8jpH1DtHKxPVpkolSeY1j53eNk7wlTgE8otnSiLxySexLabC5dOSg4GflFVnsmGru7M+mrQ3s12ke07Oz/GBk2ZWBJ0pro2ZhLcW+x8VFbAlSQZeQLrPwTBapDSEMGGJQA9IqWeCmWM+5KXhgA9lHJSj5P/AJhMuv8AJVGrb/AJaA6JY1GL3l46KZpoK7x0MTa6ENJhElYCsJaLkTSl+7JBJrVqQvYPBUqYwPNobLWyJBMwBbgvXX5xn5MsbGjisamyWJcxilGJwcNQAcIqz5mEd5pCVOHDt59PfA4m06aDlVFKDVoZWGx41UZ2cvkBz18oSqmtWNHdjd2Vj2qfKOzuo2P8SNzNHeXZ4qsE6bLUZxKApg74QpOPAPaZKV0aEN2SAiSkjNQxKPNQce5hGquXtUZE82YJBRJATiH/AFMOJYO/EW8jGctlsAWvJ0sW68Pxb1iW3xUfku4etyfsCW2dmhNSM+rRVdailKS7LJKn1cEs3QCFsiecRO5J9STHsy3BIS/slxTnUfGHyxVFUYp29jntnazarNLtEwDvpK+4mqAbGhaVLlKPMKSsfmjGPvG+umVLnpmWWYWl2wJ7uZ/05yHMpR5EnCesYObZ1IKkKBCkKKVg6KSWI9aQWKTqjz/Jjxna6Zo+zE9map9fPpH0SwXhglM/EuhJ0SKn1NPKPl3Zy0BCwFFIBIcqJAbmQ5jfzMGJI7wM1BiBzoK7QLzfRk072AvHeVXFo0U69wjG3sy2/Mofv7oO7M2/FaAHp3I9XD+4xjLTOSQxmJ4iK8Om4eGnYu0j7UGL8GH3pgv1Cy6iJeGeJ+oJtF7niUdJxFNgYutNvPeWhD0DlNdHBaM5al1WHzWss/wgi0B5iVP4kpf0aGPMktk3J30H3tbiuXJnpzrLmdU5E9RCCbKwmgoS8HWPFhUggsqu9RlFYs56t1f4RPkmpxTT1/I5Qyp/aLZ0rEqnPlA38OKkhKlUZmSlveQ8N5iQ7A/lJrEJlkW9AG1q0KnOGLt7GY8WbLqK0IJ12gICM+MlnYsQz+6LV2PDLEtJDsSdqmoG8Nxd5diD1SxHyiX8MejeeTc4X+qTVX72Xx8ecZW1qqMkbuq4GW/yEdGyl3cwaivSOhy8/wDYU/Dl8mITLJMTn8IJ2H0YPRZgip6wuvkpVkXI0B03iiL5ySQhtIXm8phIONTpDA5EDrDC23/MnykomnFgIwkioFQ31tCruiRSGVyIGI4kBSVBmIqOY+6ecVS1sVFNsWT0jCXo20bC5kBMtC10RIQZ03mAxAG5UtSU+cZq3WPCk1q+XLeH3Zi8E4ME2sspVJmjeXMGF/y0UOaBEuX1JfFl/iemTXvWiHZ+0ElcxRGJZJPVZKlH5ecK7ytKgtGY7yvVOJSQ35kn/jB9iu9cqSrFnKXgUelFMPQwPfygZFgXkUrtEon8KZiJiP8A9VesBw/1LfxofObWLXyCqTFE589ILEslRGjn5xJclw3pFFC7Ouu1MkoUWaqVaA7OMqs0Nb2sRtiFzUpe1IDzAKGehIqsJFO9SA5bxh6OKz7L2ETEzpBJeYglIGeJOieZBPWEl22+YhacJUFpLJKXCgoZjcQlxlGXKJsp45x4T/wxZZQ5ZNXyrDyyTVIUFMHZqCNFdn2W0Te8mASLUrhWCk93MP3yhIeWs6kBia0NTfedwJlqIxJUfw1RXRyKn4PB3Ca2QzjkxP8An2M5aLQ7U3csPKjQ47DWsptSACWrQ9RtA027CkVSRz09RFtxcE9C2yJ1h0YRX2ipSlLbZ5PvaYmbMA4uNdMOKuJqU8out02cjAFMhSU+FYAXQ0o0BrnLRPVMQspIWVBjkcT5ZGDO0PaGZaFoVxcAIDMKqIJyFch6QmWJW2kg1NtU30RkX1PwghDHcpP60iK+0qzngfp+8LZ1smKHiUN2ABPUgQvVZxq/rE78OMvuQ2PlZI/aPj2kU9AkHWmceq7RTGIdjuEt6QhMvZx+kXrSQ7EDPQwl+HBPRRHyptbDU37M0mqJp90s3lE5naeZhJKgQ7USjXpCYyHxOrQZU15RZZrrSdQ/6xv6ePuZ9eb0g5Pa1WRUSecsP7iI6F8uzjEY8g3gj8Ac5/ITbJKseFzy5coq/gsxWbeZhyuelIcq5Qvtd5hSSBrrFClNUopIjl6ttnCzSpaQFkLVoAflHovQewhuVB8IWrJ0/ePBoY76afezOTSolb1qUokhnAoDDy6rMkWUUdRJJ3I8LQjmzKVyh/dgPdJA2cnbWGpWqY7A3zsbXeJc9KUTFpSwUFOWKxhIQtL+JQDAjPhBjH2hJVJwK/8ACmpWOeJkLbqe7PlDxYKKgOCHU4cA7/CFdqtGGQsAUUUkE/eKwslO4ZCst4R6uaTPTmovG2gcrYk6v+8TE8nl05wElTqglSmipEjuhjdE8JmpxEAP6A0LnOG3cJTaJjYe9NF4SQ4zfm9CVRl1Lav10jTSpCiETFsrGlOAgVKQGwqpU0jPck8lXjZ5eF096xdIUzPmC2QP6wJc6Z2PiKykpAXiJrhySX1S7g+WUHWm8ZUojG6aHw1I+jBIlCagmWt6JoTVlEsNnpAvA2+UROLyZxh9OXX/AIV26ZQJck+0xpyBgeTwqB2Jfm4yEWT5BQWYg5GK2qBDow4qjVXt0VWiQDrn9bQDaU4NcOxJASfMkQfPRs3KsAzEY0TUqlgpwHGVCiACDifQuAAecZJDYO2cm1g07tCTkVMotvTMnzii0hNAglW5IaFlyX6qce7WwUlJOJiFHi9qrEsc2EOSFNln9ecKgl3YUo8WBPDGXd5WkFx5V9YXzbWU0NIF+1bUfanvgZxuuLNXJo2fZawWeWtffy++xJADocJYuaVz3idiuSz2i1TO7x2aUkJwoIHEWLlBUWABbhhT2dvWUuaiXNK5aS4KgqjtRy7iutYedppUizoQqWpUwrURhCyXDPidiwGXN4TT7aDhKaW/Yy9/XWmz2hcsTErGYKdASWCufR46Kbfbe8I4cIFAKn1JjofxM5MonrD7EZxUtPJhBM2WXL1cuYGGrgHMVGUYnrQhxaZIjPDntFZnmmXlFcxweKm3MaRdZ5feBZdLy04mJYkBQBCdyHdtngEmZKmRWkmvpkYf2ZHAnThBrlkKQkw08JFKkk50p9bw8TaEnClJCjhFBVmGvnDUtdjPHVSZZKxOwOrPr9PFnbdYXZLOKDu5iwA2aVJBp5guecD2a8FVDHOhA+tYKtEj7RZlhNFJXLUxOSeJJP8A8h5CNi96KM/2mNlqbyDRxm+HzEGC7cLq9k15wTdlxEzzLmUwocbF+f1lAKafQzIvpx5SF4mOGhzZL5ULDMQEqCpSklM3FRGM0Rh5kGoygKzXQrujMOSVBPUuQSPNvfBlismOx25A8Xdy5iesmZ3hHUoCwOfWBeRqajQSxRyYZST6M+qYtR4iS5qeur6xcidgCTnUEdQaPvpC8TSSNm0i6WlNTuR1p/iLVM8lxNvc17LtQWFAEp4gaDVlJA2Aq0SKRuzZF4zfZWzqVaEgKKAl1vnlp5ktGum2JLUJHKMy5Uq12dFJXboEUl65g60+IgOfY0qGHEWocJNCRkS9FGGa7tLcKmPpAcyyTHZSXG6cv3id5IvQ6LdWhBeV2qQe+Q6JiBm1Fp+6oZFxBsi3maCUpYhnCQcLkaAuwOz0iHaKT3dlUriGKYiWH2LlTeQZ+sWXDYymUghVFcSxrWppyy8oNfdoO/Rs5ctRHEg/H3QPNuemIFuRh3jdJKBrq3wMUHH7YQxpUkP0FYbxX7gcmLbDda0rSooBANQVAHqIcTLSlIINAmhpSsRtAwhLqw9WL82pAVomhQKTM8mDGr9YkngySe6O7eximYlQFEkcmPqI6EWFIVUD0/eOhbwfkNQQ1myQxZm13gSbdKTUEh/MwbZrOymoMT16bwSiQQW+Ip5QTVPRL9VrTFguRJIxKIAro5AqQCaO28eLuZKsRlmgBwlSQXLEcQyH61hsZTr+8BnHkmUiWtQUeE0AILa0GmUatLXaM5yemLZFlxFCVqfhAo6mABptnF1suxMlLpdy4J6VA+MC2mSZKscsd2ArgUCSkbCrwbbFqmSMRZQdKkly5c4Tnlm0HkVwtMzxsko54g9stBTJlBIACUDL2lKUpSifcPyiG6kiXKSdZkpGLqtlP6NCa9p/BJAA/wC7oYbeNNNyOcMb9mslDYqEBlBiAlAS1OhhCbjFs9eclKcIfL/6QuErvZwQBRxjLUCU19TlD9EyppWKLiU8hwPFNmKO7ICUj3lUETBXQtpHY1SIvPy8svH4B7eqWmUoKUEpPzOg6xDslaALUUKUEi0S1ynIdIUtLJJ2rrzhJ2umE4A9SCWZmHnn1gGyW4qQliy5fyygssGoqaHf06duWNvtCJdmUglCgy5ZKFDZSSUkeRBgiyWdSyAnMmgEM+1Swu0qnAcM9KJv5lhpg/8AcSuFcolKgRnpFCaaslm3GTXwbXs32dUhSqErUGbYPWuR0YxpZ9yzQyWlYhXCVpxtvo8JrsvNQXPkBWCYZKe7U2ZKAeoLk+kYybdVqTUiY+pCgS431gdt6NWKLipTfZ9B/hSkh1lCE7laWfahd4qm3MhQJTNSvD91zXNgpy/SkfO/4RaVkDDMUTkAHJ6Cpjddl+y9ps1nm96qWiZM/ppVMFCARxMCAa7xzv3DWHHJOhdfF1CfJMvGU1BGzh2cecKezvaE2c/ZrSMUsEpEweOUfZ/ulvmDvRtdhapaLMO8nzZctDOAFJUtR+6hKTUnctHy61TzMWpdeMkl+r/Q5QLq9bNwxlxan0fRJhBUEqTir5Dm8WqsCykgTCkDI0IHqH98DptYVLSZfhIDE7D5xFM9kqCiVF3T+E6dBE+fFOFyxya/C6B8Ty02oZUmvl9glru1SC5/mlWrsofIiFkzPwEGNRRg7gs5atdKdNYrtM+W1WISHU9W9znpEK/qGaPoyRtnvfocOVc8UjM4TiyIjyHVgtcmYpQ7rCRkCKkali2+0dBT8xp1xYiPhNq0ws4gQCXTl0ixM9WVX0rkIhLcAV02jw2lqs/PaPRuz56UaDZEpCgoKKU0JcmulB5OfKI26x4kAZgBw9a6GIICVpqxJ+j6QFJRMRMwlZwDM8+QZm6NDUk4/kTJU9FBuxS0K71fdq0JP8sg9cjFdsmFNmQklKcQUCA7BSVEFQAzDhzzMRvCepM1Sk5EaNlsQ+ekK5UkhONaTgWCXDBwSXYnR9BrDvpuXuMx1H1NdMIttpSZMhi5QkpVQgsF4g//ACIcbQ+7TrSVYklRGNfiS2Yd+nOM/ae6Iwy0EFqs6iep3bTSGl4XnMm2ZKZqGMoEYyjCpQYJSH1YRDki42qPbwyjlcJe6tjG50YZCAaHC/8AyJV84K7wjl5QVed1mUtJSXTMSVIAcEJoATzgLu8Jq5bmYNRdHk5v7sm/kGtNgQousE+nv3hHNuFRmFctgmrj4CNDaJ4B5+UVi0tXICNSdcWZGfCSlHsRWG5vtaMAU0yUSUpZ8SF+JuaVB/zGGNn7KCWcTFRRU0NGzJEKk2ruZoXLWH0ZTu+YIEayzdsrTMQEYA7sZiywAOgFSr828KxynHR6vk4Mc3z5VZgL/UtNqUoEg0KTyagB8oNkdu7QG7xCZhDVOoG+8aG2XaiY4UP3b4QBN7Oys2o30YqSjLfRBDyeC41YqtHbu0knugJOJwyEgUMJ5tnnKl9+okpxhGIknjIxBPpGxFyygHCRsH+qQrsdptFn7xCZaZspanUhaMSSxBBGxoPSMljXtsdj8lS70JBc01RDIJfoBBE+7FSykLbJ6H3RoZfbBBGGdZe7I9uUwfYFCmGWxBjy3mVPRiQVktR5RBPJ3IhsXFaqifK8je2mgqwSwmWhBZm+OkWLlpTkCX90BXFayQUEZBwflB86ckUUpAA3IBf1heRNshqmQ+3DH3bkEpcEeb5hvfFFpmqEtTNLI9p61OZofdWse3rOAQJgWwDBLMXJyb4/5hLa70VMQBoKrS5CnBwjEWy5PUNCnhU2rRfgyThuLqyq7ZikrW6yaly7gvUUUMSesdClUohTk4ic205PHQMsEJOz0YeTKKo3y5Jw5U1zygKdewl0SMoutVtU5r5aQptaaw6lZ5aV9hNn7QqCi6X8mj1d9zFBQBYE7VHSFylOYmS0Oil8AuEQ+7whB7ybxAZJpUvmeUDWOWubMmIQVqQlZUgOcKUzCVGmQYuI9Qp2TzA9YOsUsSrWpCdZSCovmoEh+XTlBye0zoxtSQwNlElDhJFK7loXWO/iZhKpImpIIwqdmI1HWtIpve8VklLsHj24pTuYW4qXYWNvH6l2P/tJJBJUSwB/QbDlETOI3PVooUphSIicaRnEU97ZOeFKrCm97cpCCkUKnEG3payhBUM8g/OMvbJhVmXO8FFe4UIXsY9nrLxYmqMo0WYIbyJzhbc6AEiG6pYo4eAyne7B5aVA5cPN2G1WiKwt+WjZQTKXSkRmKgUYyCdjFNXVioOW0X2hYSh2eKAMbOWGwh/CLQF0QltUAUiKbEipSgJJ1FNM6QSqy0zyGwgK8rWUJpBKCj0LewS5ZxC1IKeKvug+2XTLmJIUgZULZajyfOFVzo7y0OfZBUOsaSOSvsZkXF2jCzrMqUolBokgBxSnI+cAWq1LKycnzY59d40N7jGpz4a8PTnrCOdKAJDRPIuxdFEsKX848iUoUOlflHQNDj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4" name="AutoShape 14" descr="data:image/jpeg;base64,/9j/4AAQSkZJRgABAQAAAQABAAD/2wCEAAkGBhQSERUUExQWFRUWGRwaFhcXFxgXHBoYGBcaGBsYGhcXHCYeGBwkHBgaHy8gJCcpLCwsGB4xNTAqNSYrLCkBCQoKDgwOGg8PGikkHyQpKSwpKSwpKSkpLCksKSksKSkpKSkpKSkpKSkpLCksKSkpLCwpLCwpLCwsLCksLCksKf/AABEIAPsAyAMBIgACEQEDEQH/xAAcAAACAwEBAQEAAAAAAAAAAAAEBQMGBwIAAQj/xAA+EAABAgQEAwYEBQMDAwUAAAABAhEAAwQhBRIxQQZRYRMicYGR8DKhscEHFELR4VJi8SNygiSywhUzQ5Ki/8QAGQEAAwEBAQAAAAAAAAAAAAAAAQIDAAQF/8QAIxEAAgIDAQEAAgIDAAAAAAAAAAECEQMSITFBIlFhkRMycf/aAAwDAQACEQMRAD8AzGfNLmPU88v5fcQXXS0taxeBKeW58XgMw8p6n/TXdgwUOhf93gxWJ9oliHcXB5i+ux1+UB4dRFQbmGPV4FqJKpVlIUeZJI9OsSce2wkv5YKum4b28RTKUiCMLUXKgDsC3W7AbvDyZg2YJUk5kkPm5uHisemaK7SUpJhonDQQX84YSaRKACRfZ46raxCEsGJ3b5xbVVYtlercKKQ4B9/5jivBGRO6Uh/Fni14bM7RKnGg/nTzhVJwztTNVsC3oHMTceqjbfsQollolTLeGEyhItHpFEdx70g101g0oQdJTEiaIi7e3guVTtFVEWyFCYlMm0GSpAicU1oKiET9jE0mTDJNIImRSwuowtTJu0TflXhvLpRyeJTIAg68MV9UptvbxPKp3hujDwXO/KOkULCMoiyEs/D3j0vCwNYaVKQg3cnpHxDqZx4CKxiiDYCqlYaWj0G1aQn4lDwtaPsWqKEtmUzZt4log5j4ukLmxjlCCkx5p2FjpjkD8onVjYmS1oVuCB6Ql/Nulufy5wRhdMl3UYzfKRhtIlgsgMHBb/clQKfkwgqlqzKWZKz3FklBOxD5pX3HSFC1nNle40PMi1vFIHmINqv+olOD3nDjQhWgI62aOWDcJdGfSHFqouQ9oRTZxeJ5q1LJCgygWUOX8RyKQkO3t7R0uVik+FVqu0SHIf8Aa/0h/wAN4mgJmIOqio331GvpCOjpciio7JUfUNA9FTnMD5/eNF/lYGrLxV0qS5G+x6i2vWO6alQQ39Q9ITz1uA5vEkmbYNrHSmrErg8RToWHBGz+N4iXQBnDdIVoqsrh+vq/3+sNsMngi94qpXwTwjTTbtBiJFoM7WSkgE6wXLlp8IW6KJpisU14k/LjWDZuWPIQIRyY6oGSQkQZTpBL5RHqgoFtTHNPWAEJhbdmuiapKEBywa5ivYhxWhP/ALYc+XOGXEGFqmJJzhIA3V7eKGqQEq1djBtoi3sWWk7SeQrKz784NqMRRLSWUlShq2oivHF1hCcqsoGoEJ5k4qJbcxTeibi5E9ROMyY6dzHoNwulIuryj0GMHJWBuhdIoc0C1uHdLRYMPlkk2gyooCRcRxtcO0oZlACBjUHaHeN4Z2JuddoRqS1/T30gJAJkVBNlHz6wzlVzWUWWRctqNn56guOnhCRHM6C599Y67Yq1Z+o9nzhZRTMmWGZWpKkLUAVWC2/UOY5lmvziyypEvs3ABzB38b2jP5SFFSQLt8zYlve0WVNQqSeyJJBDp6K/Un1vBxNReoJKz7ipSmWoDVr+cRUy0p9PtAtbMdI6qHyvHIVDRf5NgrgZPqQ4aIZk5maIVi2vjEK5ndPQj52hr+hSJl1RPv3ygyhxnIQIRma5f3rHah7+kZSrorjY6rcZzKcH28OcH4gU4z/CGdT7ecVSTQKU2W5b4UgqI8QIjnZ0EJWCkkOxBBAffkWho5emeNpF4m8SpmTGTYDTrDBdUSkbefSM/oJod4s0mfnAANxFouxPB4mSZaStSg4DseXIxSa3GZqphIJAJ0EOcWrwJaUZsy9yDtyhDMISbdInJ9o3vo0xbFlzZaNQQGN/tAeCYYqpmZAcqUgqmrN8iBcnx2A3JEBz57+/CL1heHIpadMtZ/157LmXHdSm6EHzLkczEc+TVFcOPd0UavlKlLKQrMAzliGJD5T1Fx5HlBWHlJuWtE/FFU/dzoSkKdEhF2f9cxQ7ucvzJ2tpCAVxTprBxSddFyRp0i0rxtKNE3j0VM1pUY9F1kZH/GWEYyUlki5t/MNU44JEsFQctoNzFKGId731j1fX5mvCuVFqHX58VRUVp0ukD6PCGtTc9NuUdyMQ7NPd1/eBDUFRJMSbsKVHMywb19+9YiSvZtLx9mTH96RGNPH378IARtha+8h7pdyDzD/zD/E6fOkpBcp7yT02P28orNLJOTN1sOgYn5w5k1xUAx7ybgcxuP4jmmneyGaaFlRWOkDQpJzeMcipY6+2jqukBTzEaH4k7gjdoCXr6fSKxlaBQdNqdYZ4Bw1PqxNMlGYIT3i4FzdIDm5cbRFhvCNVUOqXKVk3WruI81qYeQjXsDpUYZQBE0pCrqmEbqUeo5ADR4TJk18KY4WzFZ+HrlTChaShYN0mx5i3nH2UQ4uc36QGLn39IccYYsioqCtNxkAe4Lh9joR7aEGBzFqnoShGdRcsegzOlt7bveGtuNsOqU6s3HDeGl09NLEpctKiAZyykKJ5pS9kgCwEZ1+IaP8AWSyQwXlStKswUGuDsm50EM5nGvaS8qpmUJSXGbJmVyU3eYB7DUxTq2qUtYQD3cxWWYpBKA997kxz44y2tl8jUYVYN2jGJ6WtI3b3pEM5bQOo7x3JnDQyXWAjrA3alRYDyHWJsHwadUrCJMtS1HkNPE6DxMbXwT+HcujAmTQFz/6tQjohxr/d6QHOjalHwD8OpiEpqasiVLT3hLPxKIuM2yQ7dfCEOP44VTVzNFq0SNuRJ8h/iN4xvD01Elckls4YKGytiPA3j89Y7h4lT5iLsFFn1IexeIr8pWym2sdUKc53jgloIW0cABouSPSpfKPscJVePsZGAlFiY8kvf08fd46XLJV79tHgnloPb++kAYhL7xKoMG8z78IJCAA52+uwb3pEi8ImiT2xSQhV0lnzXYnkBY3Ou0LaQasW5Y+TSH8LDyiSmmOSdwPmdP3jpFMVKAAckgAcy7QQDHBZJMuYeSR81gfaBJNUfPcfccoslHRdlRqBsos788wH/i/nFUppGdTDW/pE1TspPlDWmK5ygmWklayw7oJJL7tc/ONi4S/DaRSo7eqSmZN1ZTFMsC7AaKV1625xRPwlk/8AVKmKv2KCQ5/Uo5QfTNFt4347llPYpWwfv31AuB6wjdPgqtuiPiHiozJiQXSJZCkygbAgukzG+JVny6JcC5Bii8U8WioWcyiQNA9hzblCfF+JMwUmW4z6kWtyEV7Kow8cdvaReOXTkUWGZWpZBb4g502sQ+o0PqIu34cflEVGZScq1d1KiokJLg6Hna+3nGcypCjKI3QoH/isMf8A9JT/APaC5E9SNSdjy0N/lBkk1RSEr5JGofiBwjKmf6spIVMUrKyQe8dVeLAXI5GM1w+iUpS0y0qUoEskAkgA/wBIudo1HhCsFZ2dPNznsQs5gdUKGUPvdyCb6CHUrBKSiulKROzkIAuslQCfFj8V+sc8ZOHBMse1IyrD+CayoJCJC7alYyAP1WwiyYL+D9RMvOKZKQbg95RAOoAt841dWNITnzqAyZQfEjQdXI9YiqMWAOUsMqc67/CP0g9SYo5sg1RLhOFyaWWJUlISkB+pP9SjqTaJV1J0dj05QmmYpnWUpN8o33cn7wixbjaVToUVqImsQENu2vUCFSkxW0kWyrr0oDqUABGH8fYjJm1ZVILpyjM2mZy8BY9xhPqQylqycnHzYQkQiLKFdE6dEx6YqPJlvEipUPYQZMy8fYKlUjx8jWA4VKY9T9P5jyZN4LWhyY6kyIIxHOp3SU+3g+XiUjsAiYFjKgdmXZy3efo7MG0TaL/wnhkmRJSqahK5q794AsDoA9vOFWIYDSVEuZMUhMq6suSxOUkCwLBz0LwJx+spjlLqSM2p5YMwAD4nUbeSffWLVgWHinWJ05gUh0IOr7KPJtnu8GJlyKJBVLYzCQCtTOA3wpGw8L9YVmrE0mYq6jZANmf9eXTw5RNyvwooqPWBYxiRXMWouAbtzN2PS9/AQLhSWUpfJB9dPpHqpJUog3IJ8zoT72EdS0lEqZrfKPq8aqVEpNydg1JXGWeaVhljRw7jziSfKExzKuGc52BHOwe3WAwm/gP/ABhth2GtLKlBswueSBf1V9Iel6Vw43kdIVS6cIlqWrVVk+G58I+YXKXNmBKRoDbnZ2HM2jnEqvOtxoLAchtFo/DPDSurlqynK9zt7vGk9Y2aVbVHxAVMkZwP6xk8z3k/NIjmpSFORyB8tCIe8ZYKaapLDKlRzIOwLuPRQbzEIppaceR73/FYzD0eJRdo7pNf2NuEseMibKWAVaoUkKKczjRx1AjV8Po5YeqmIShRci+ZgOpOpYxgvbdnMLaO4jRFcSGdRykuzgI5NpnV5JA9TAnHpyZpbCmo4qmCpmznS2cqQFkBIU1lEaqyjQbmFNXxbMWCM615lZlq+ErVsS72GwYCK/XVOeYpTfESR0Gw9I4T0iqijkux7I4vnoKuzUUlWqiSpXqf2hZMUtaipRJUrdVyfOI5SDBSEmDwBGqUeUSSdbxOhDdfnBlNThRZi55RmzenMmjSrxg6Tw+pdkj5RYML4XBAOVQPIxaaPB8gZut4nsM1RnsrBCnUNH2NAqsKfYR6NZlRmSsPYx9l0zsIeVVPs1z/AJPygfsu8AOY8o6FYjYwxuqKCk5ilIbMoJe4buDqW2eKXi+OqU+Rwl2D7uXe99PtFur5WYFcy4DgDmTskbdedhuYrOK0SUlS1EDIfHNM3A6Ahn8PJJelYgGH05WVOUqW2h2+UGU9HlLqVd7l9BszjWFmByz2pVe6T9RBdXKUq141I7seOOuzVhM6plSgQO8TyJ+ZgSsbKQSQCAQSbgkOAen8RAaJhf8AqAN+t/GDqzDipzmSxjUVknKNUA4bNlmYRkK9SovYW5b8rxJxBi1hLHm3P20BqnJlAhG/xK67MOUK1KvmPl4mNRF5XCDgjyy1n8Y2b8KqySmjTmYKKi55XsfA84xUfWNI4R/Deqn06ZqZqZaVh0JKlXBO4SGGkJkprpxJtstv4ly5c+lUoNnlFxzKTqPe6RGTqnOlCuWZB8PjT9T6RZOI+HMQpgTMClI/qSc489xvsIq8lNlp5gLHQp1HoVQsI0uF3J0C1UzTmNfOGmH4k1PMD3ByJHRb5j6BQ/5CEk4HMrqIJoEOD5Hz0irVnPN2fMsSyZLmJjI5RNJBGgjCPiCaPDydoaScJWm+W3hHGB0c2dMCUgnoHsI27AOHkpkpE1IUrrsIAtuzK8Ow1K/ilF/7d9YuuC8IIbvSsvntzi0V9PJkjNkSCNGEVzHuOky0DsgCo6uNPKJu7FlNriHBMqUkJKgAOZ5ePjEMvFJarAg+EZNX4yuYoqJub76+EDU2PzZZsrSA4/oNX6aliGLCXtHoyyu4jmTD3jH2MojUizSJ5zFUxBewDcnuwOrn6RP+SSQZgUAkPc27w2A5xqE/BZSwQUi/hCfG+GRMSAHASLNZv8iOly4Cu9MvqZyltkY5bJCbXezA73Hm3KEFbUJCMhdNy5O2pJA33A84tuK8PqknulQ/UxUdScoLtY6l/pFIr5S5kxrl9vs7X+kRd/S2yfhPhVPmKpmgUWSOg9t5GO5xYxLRTkIlZCXbMkHYlgfS8c1EoLHdL+H0h4SOrDlWrhIBrE5kkj2zQnn4lMQCjNa48n5wwnFctWhH0MDrl9sbSQT5t4/KGtDZMlrj6LZQcOo2Fh1MRLU5+kMq7ClpDliGu23RthC5VtYByMLwbDjPny5Q/UoDy3+UfqHCqUIlJCNnt0Jf5R+beC61MmslqXoXT4ZklIPqRG94FjyCkDMHHto5s6fw0fCxdilbuCDvs/iNDFU4h/DOnnkzEJyTGLFDJdwzKT8Kn6ZTFwkznD2PheJs4iSf8ht/D8s8QcPTaZQ7RDA3SrUKHQ+tonw+iaWP7r/RvvG9YzwrKrJcyTMBsrMhQ+JOfvAg+OYN0jPcc4Dn0wBy55aQwUm9hZ1DURaGS+MWS+lPFMeUMsMw3Mbho6lUZ1HvnFhwDCzMmJSSydSfAPp5RSRKT4OcEp/ydOud8KpgARo7O7tytDThXi8TF5VK1iu8ZViSUoSTlQkJG2g1ir4WvLMGU3eJr2yerfTaOKJBVKcbfeMixlakkg6RsGAzzNkDPfZ/KKHxhhDLV5w9ds32ygzCSNIHXLg2bTqB2aIpp5jziqKWCKlx6Jcseg0Bn6bjlSYSzeJUgt94JlYykteNRtkL+KaAFGYC73Pk0ZljPDC5eZTZQVNmcAhA1bdyABGxzJ6Vdd4p3G9EqbKJGiLsGv102EarE27wx0kAL/pBsNL7+gtHqfDzMU0k7OQoi3mNomRLBUlAQU3Av/cQCY+YViYyzAhL5CChAYFTuCpSjc6DQRPi4y1Ww+dhc5CSlZSpuRcjeIeHJGYTSQwcMSPkOZhrScTEOggSUGyUqUktmZ98yieZ+US12NpAXLUrvhhcm3gQO6GiTyP4dMMSatsAnUVzyzAD0H7QDjmFlcrupBKS7AXbp+0TU2K5FpBbs3Fg/I87vfzizSaRM8DsmPXYabak3i0X+zmcqZnWEYGpUwKWCkJUNbF7H6XjSJGEqlKAnpIAPcmJBKFDZ20V1EdYbw9mWxv3i55JABPhZ/lBuJYtU0y1S0q7mqRsByHhE8vqRSDuyyYbkABdTc0rJHoRDf8AOJSPiJ6Ej6tGVzeIJqzc+ZMMKJEyZdayEDU6eSeZiOv7M++F3TjKe3GUg5k5SAX07ySeX6h5wcrFUrJSLndrt56RUZ1QnLlQMqUsQlP6iNSTqXD3g2oxEITdYSgDuoCSAba90Et9Y0YpCyZFi3D0sqzpYObtoX6feCKXAxJ750APmdhCiVxhKUtKDMzKJAyJlruSQAkZmAHjzh3iVWVIaLwV8Zz5PUUrFZedRPMn5xBQYeAoEh78oPqQlJ7yg76fxE2DT5cyaUJWkrTdSd9rt5weLgW2kXrAkkyG0Ywm4ukElVn/AMRZsIkZZd94gxyhzJflrE3+xa5Zj9XIL/CwgaZK5Aem8W2vpWLNaFFTSco6oO0G7EJkH+mPQ1Iyx6KUjWfVcSEpUCX5QbS8SFKA6tCDr1Yn5xnUyuOe0fJ+KmwB0iWw7ibDQcVuQ+l94fysRTMQQbgjbqIxbBcSJUHOg+sXfBsV1O1oZdEcQDivhtSV9oVMlROU/wBxHd0vryEU7EaVYQFTUi57pUkZrWL736kxulLTy6iVlWArRh1u0V7FuHwgTJs0IBFklQcJs4IBsAD5wkojRmYmtQ8uZ1giZiClFOY/CGdnLO4fm30gnGJCEq1zLL6DkeW0fMFw+XMmNOVkQASdyVfpSDuSfoYm2l1nTFuXEQ/nmHTb5iGWD42qWrMgkE2PUfuCBHzHJKUAd0hSW7qgGKdAbaecI5M8k5vD20aLtWJkx6ujZeF+IV9kucEjLmAU/MgFh6fSCcU4tRuiWfFAV/3PCyklol0iJSX0BVs6iHNttdPCKxi89Muyu8s6J0A6qPloLxKtnYYpJUWGZxUq/ZpQnwQgeDMIYYfhVVUstby0fpK3KiOiTceJYRm3/r05BdCxLbTIkP6lz84Lk8X4or4Jk9Sf7hY+oaG0T9M7+Fv4g4wl0M0yZKe0mgd5Sr6jTkLchvC7B8eqJysqsoQUAS82ygASkjwJHkOcVmhopip651SRmVc3F1HnlsBB1fU3TlVluLgaEBwdenygX8Q8cS1uQ94eolTqtaipJTKGqUhIzqsGblq8MuJa89mhOZj/API2ri2Ut1csekVzCuMvy0vIhCDcqKjmck82ZrMIT4lxOufMUogOo2Gwf5w93EioPe34GzcVTLBORZN2+BI15FRJ8oefhIsLnTSod+a5SpwbIPeTzB7wPhGe4gpRAdLZv9qnZt2eN8/D/hKXR08teX/WWgFatWzXYWDDS3SNryhMslVMtBTlSI7WkHwIvAi1FRgyZZHhEtesjCV2VLGcMY20Om4it11MU/40i9LmOGIcawixSh1EWx8FUimTEmPkMKmlYx6O5K0bYySomAEgW+sQJVBVVSkEwIUxyHWHUdTcMW5n7xZaXGx3UAsB8+sUxKyIlkTCC4Lxlw1G58KYpmIS8PMYwD8yCErISS5JY+QB6xjGBY0qWe6WPPy5RruA4wJksMtz4HWH9IyWvSicR8G/l5mYAMCxWsczctuSfdopeMPLUoIPdVzYd4X06XaNh4tC1DKly7Wyg2PjobRl+J0E2WXWg3LAWD66FoWUe2WhLliVdRUVGpUpgbBzpe20NuF8HUmchc1LJQczFu8p3FvFj5RwROIASlnDh72Fn+R9I6Ths5V1TCP9tugFoRr4USTLlWY6grUSQ6nVqBawJiuz8VoUuovNWXNyVX8EsBtAEvhxJusqURqTv6+MSy8KQ4CUjzH3gRikFoim8VhiJUkp/wBoSkadA5EATMWqViyWHUH6k3h0mTl2D7ActNtIFmzlaadG57QWC2JV9ubFbeDCJJFIohaVLJzJtc2Ke8G8w3/KJpqw/nrERqGZtRd/C8BAFvYhncmDaaSEJzXJOnq33j5PpcqygMz28DcegMH1NM0srSfg+xHzB+UM2CvoJiVW01IFslgRsQ5J01f6R+i+HsY/MUkmdutAKv8Ador5gx+a6iW1ycyyHPJL3LndXQaPG9fhs4wyQ/8Ae3hnU0BnNn8stdGhy5gqqPcMQUJiavUwaJLwSHIMTKEQVNxeJZqoHXMAi8UR/wCCOukXMeg6rS8ejrVUa2YjNlgm/wA4Emy08xA06cXvAq13jlPQDDLGxj4JRB6QLJmnlDfDJgJ2jGJKGWoEFn6RpPB6bguE83t6X0b6wswnAO0lFQGjEEaXOjbb+kO5eBKSnwDszuN7eB+esUSroraLjIyTuRKTY9QYVcYYEqYgKCHIfKxbrfaPnC2czAEpKQNjq5/aLqmkGhvaF8EVpmG1eBzksFfEp1WBbKHt+1to4RS5bMokMCRZyfh2cafKNW4noWQpTAMGB8doo1cnJKGVk5ySs82+EvfrGpFFIT9qlgCm53Lnncj6fzAnalu6AARqOXLSBJ0y7uL/AORoIjNTqFHy+zv7eEZRSJKyrVz/AGHzhVUTDzgyZUpymwfw28IWzah+Xy+0ADZCvrA5jtUzwiPnBAHTEDOVBrEA+Cg4f5iJ6qrUhACDlJueoFvqT6RHNlso6soB35sP4MA1czMogBhoByAhQ3wPw+gm1s5EtPxLPQDRiT5C5j9H4NhKZUiXKR8KEhPoNfM3jNfw84CmplonKDdpt+rJr5Pr6Rr9LSiWlg58YX/ZnNKO7/gilSWMc4kizx0mtT2mU2MT1KHECKVG0/F0VqdAcxcMaiXeAKynUlgRreGU0znREsvHojqAUPmIS3MtHo6VLgtM/O07WIDBa9/e8CkWiR6Jyk84b4PSGYe6QFBmB38eX8woSiHvC1R2c5JJa+tubenPxjGNg/DYpmS1JOpYEPve/wC58OcXilw3uMe6diLtzYnYxTcJmS0ETUAKzkDKkgsd9NjF2TXul3HXpFHZBtWDUGECX0Y67nba0NJrkMPrAkpZmgEWDeyILlSxLBLv4wrCL+IZR/LqDOTrFDqQiXIVmfOTzJ625bw+x3GmUoNcu27fvy84zPGcYmh0lnc2GyTyI38Iw68FeKqTmLru9+Y0YWF/HrC4VKX+F/U8urRHU1Czs53DcgL/AL+EDqmNowNv599IR9HQzXNSf0JPTKIh7d37qQOgA08BC5c1Y5Do0Q9os7j0EK1Y2wznVZbaIFVB3aAVTlc7R6WtZ0MFRMpDOoqCFF+QPqkGPnDaBMqpYUkKGYFWZ2Z3LsQdIDnLmEsRcs48PntDXBacodarKOg3vfysPrAbSQsum+YXxOhSQA2tvARZKaoCg8fn+jxhSfIW9Y0ThzjLMEJ9YaLTIO4uy2YysJILjm2YAn1gOvxJZlkCWo+XzzZmiDjKkRNlhKl5CQWVlcabnUCM4qeDaj9M6UpJ0AnWPkY5pQthb/Q/m46ZLqmzggC+QKC1+GvdfSEOI/iUtS8wdtk2be5hJT8F1UyaJakFI/q/SBzfSO8V4MMuwmJWociOfoLbxSGNLxCtL6B4hxPMmk5lE/L5R9hXLwiYpQDF3j0W1Y3BNOlMYgCdoYTkuTHqalzEW11jFgEU8O8IwkqPvl/iCJOAK123faLXw5hwsD52a94Kj9A2WTgymmIOVCe4Tvq7axdp0tg5Dki9t9oR4WkS7vtf35QZUYu4YfP3eKPhzNO7DMOmlyTbptEczFTNWqWg3AtyhJT1pznV+b/aIZNemROUSwzbkXvAoPbFXF9R2ZUSoAkeXLTd7xl2I1dyoEu/e66nwDc40DivCzULzBYyEEnpv9IomN0qZZypZg3Vywcn0hGXj4L5uJZwBYMXtZ9r+kDCuYuNb778/nHwqG2sQLX76wBiQzhziPtY+oqSP8R2qa7RjEaFiGdGliPd4WqmGO5NS13hWFDSRMKpi1jwDfbyHzicz73PLxgHA6xZXkBDEEkMNg5I3GgER1lQQu2oPq30vCuF9Fdtj1FWAW33/aCabFezWlQLMQfv+0VZFeQOpMSGqJ3gatCUfozA8Tl1dPmUMzag7WckdIp2KYTTrUoyprLD2WTrsOsVbgbjz8rmRMGdB1HV+bP/AIi8SplFXJJlKyTA6glxZR366j0hqsi0Z/iGMzUEoUTlBuASASLPr9YD/PTZlkghL7P9fekHVXaip7BYSpQVlBPjza8aLNwuXKk2ypWBuByblzgq/g3hQ+HgUnPMJCU6Fxc+eseivY5Ur7RQLhi3ls8eiu1cRtb6CSJRKrAnw8flFuwjhsuMwIt4XCtz6Xg3DMKp5Sv9SYkoynvPcHTXcRbMEr5U9xLAcAgKU1r8t+cFRKSnXhFRYGlSEoP6dXYuXN3HvWCZWAhK7Dq37xBidWqQ4TcDQDp4cy8V6s4trEXWCEj9n8GhqE2bLbJp15me3v8AcR2aJy+UnfRiPOFOC8aypoZamVYXG79esORiEuYMwnISdD3gYzRnJoX1GWQtRfvf5ipYhPM6YwLc9evKHfEAdsixNc7XYn6xWZ1DOCDNCWDgXF/n4/ONXAp/RniVbLSjIH0293DRm+KrOc3f39YeS67MWWSep8I5PD4mGx33tY6/b1ibV+FEVdD6iI5gLPt4e+UWyo4dyzklIKkqOiBfTa23MQNjElMglAOZSSWcC2Y3HXa5gUw2VqYgp87+R0iMTTE85Ln37aBpmsAJ1nLwZh1DNnzBKlpzLVoNNATqbDSAkRbuAwZcxU52vkSWfW5bntAd/DFh4a/D2bTmYqoCATLOVIU7Pe9m0HM6xXsSwSYFnMkpSh1aMw1c+fPV42fDsVlrSkFXeT0Z+R67RVOKcDE9awlYMxVy4ZID8+d/nDJP6S2Zjq0kaeTx9ztaG/EOEdgUpcPqbg6knYltvWEyk9PfOA10ZEiJ17Qwo65UlQUgsQdoUCZdh6x0J3J77wKM1Zo2FccyVEKqZQMxDFKxYvsC2o3hFivFM6bMK85Yqs2jO4tFWVPjpM/beA+8AolimY4iawmpvzHhrHorqZg01j0MGjUKngVS5YVLUpSnukkN4kjQBoLk4bMkKySvh0Bzb73bS+vSF6MRmJsFkAgfeC6KpUrKCSQ5t5R0JIm2Hqr5iVZiHy63F3Bvbw1gGux/tU5FgJ1a2r2Z/MfKAqmqUGY6ty97wrxmcb30Jb1MBsKSBq7AZgUpSTs/LqzbQjqZkxBAJI/aLbhs0lNy9vsYV8U06QSWv/AhHHhRHGA8YGQ+cdoNgSQxG7iJMU45nTZgU7D+mzP94qw0jh4TZ0GkWSXxMlwFy05d2Gl3LX935wXVz5S05pROumjfuYqMwX8oLwhZzkPZjBtgqi64JipCSnc2+o1ivYpN7IqcpUsqJ0BIDBvDSGtMhiGtcRXuJJCUz1sNn31h34AVVFQ/nrAzR0vWPiNDEhz6DFiparJLSgbat/VqT6xXJZuIPplXjAaLzw7jS86e9tvdn1F4tmJ4gVyiJZl2Qc4J7xd3YPy6xk+HLOfWL5QKzSXVcgkDwy/OLQ76SkZ9VrDkAEgEnc3PTSAljn+/0gqt+I+cB5AWiL9HXhFMLx9KWGhg9MoBLgXhXNWSYwTsrYe/bxGmbHG8TKjGPstV49H2WPrHoxj/2Q==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9" name="Rectângulo 8"/>
          <p:cNvSpPr/>
          <p:nvPr/>
        </p:nvSpPr>
        <p:spPr>
          <a:xfrm rot="21261131">
            <a:off x="444139" y="1459317"/>
            <a:ext cx="8612621" cy="3477875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4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Certo </a:t>
            </a:r>
            <a:r>
              <a:rPr lang="pt-PT" sz="4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que a Omnipotência de Deus nos </a:t>
            </a:r>
            <a:r>
              <a:rPr lang="pt-PT" sz="4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enche de imensa segurança… mas só se formos conscientes </a:t>
            </a:r>
            <a:r>
              <a:rPr lang="pt-PT" sz="4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da companhia de Cristo, o nosso grande Amigo!</a:t>
            </a:r>
          </a:p>
        </p:txBody>
      </p:sp>
      <p:sp>
        <p:nvSpPr>
          <p:cNvPr id="20" name="WordArt 4"/>
          <p:cNvSpPr>
            <a:spLocks noChangeArrowheads="1" noChangeShapeType="1"/>
          </p:cNvSpPr>
          <p:nvPr/>
        </p:nvSpPr>
        <p:spPr bwMode="auto">
          <a:xfrm>
            <a:off x="4551363" y="5551597"/>
            <a:ext cx="4031156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6842656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9" descr="https://encrypted-tbn1.google.com/images?q=tbn:ANd9GcTMO_la2cLwKIKZkR0GUx7GywnIHQSJINh5Rx5ByGjAsH7jpVpaF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4149725"/>
            <a:ext cx="2979737" cy="2232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31" descr="http://www.markdroberts.com/images/Rembrandt-storm-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05" y="378619"/>
            <a:ext cx="2017712" cy="2530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7" descr="http://blog.educacaoadventista.org.br/tiagovieira/images/47/tempestad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761" y="378619"/>
            <a:ext cx="2952750" cy="1857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1" descr="http://www.christcenteredmall.com/stores/art/sallman/christ-our-pilo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555" y="3495253"/>
            <a:ext cx="2447925" cy="2886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25" descr="http://3.bp.blogspot.com/-PaSsa_GDsig/TejpAv8GxAI/AAAAAAAAIb8/QbFO5VrZTnY/s1600/tempestade2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454" y="3716338"/>
            <a:ext cx="3814762" cy="2665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817" y="315712"/>
            <a:ext cx="2415144" cy="3030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0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1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2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3" name="AutoShape 19" descr="data:image/jpeg;base64,/9j/4AAQSkZJRgABAQAAAQABAAD/2wCEAAkGBhQSERUUExQWFRUVGRcaFhgYFxgaGBoaFxgYGBgXFxocHSYfFx4kGhgXHy8gJCcpLCwsFx8xNTAqNSYrLCkBCQoKDgwOGg8PGiwkHyQsLDAsLCwsLCwsLCwsLCwsLCwsKSwsLCwsKSwsLCwsLCwsLCwsLCwsLCwsLCwsLCwsLP/AABEIAP0AxwMBIgACEQEDEQH/xAAbAAACAwEBAQAAAAAAAAAAAAAEBQIDBgABB//EAEQQAAECAwYDBQUGBQMBCQAAAAECEQADIQQFEjFBUSJhcQYTMoGRQqGxwfAUUmKC0eEVIzNy8QdjklMkNENzg5OisrP/xAAaAQADAQEBAQAAAAAAAAAAAAACAwQBAAUG/8QALREAAgICAgEDAwMDBQAAAAAAAAECEQMhEjEEIkFREzJhFHHBBTOBI0KRobH/2gAMAwEAAhEDEQA/APkhEehFaxNCniQlmGWCWWazYnYOEhzv5COmSwS4DZUiaFYQ4JxOzct/2ikzDGaMtnvdF+cQCSNPdHomHcxbPnimElmS4/EBU+sY6NPJZJGRLbCD7hUrv5agksCfgR84VCcXNTXNiY03ZNCXUQVOBQPw8z1jcUeU4x/ImbpM1dntuFOFQKkKNQ+R0UnY/GIz7KUke0g1Soaj5HcQIX0gy7LaUEpU5QtsQ2P3hz/SPZ8pcYuUSTFtpMlKlMXGcETbHjTjR+dO3Mcoun2RiG4grwkawwl2YIqkV+qR8rcm3zPdjFKPpE1nkjwlgN9jvDSxWUkMzF6clbjkY9NiSSVIH9yduYENrpAoM9juNusPw497ByT1oE/hJCgrBma/OArZcCu7WEpJLpI2MatRrHhHODuCYhuVGbvW5lLMsJSSEoILe4QHN7OLZCcJZCT6mvxjYKBfOIqEN+ul7C3BswNvu9SEhABc1I32jF35Ze5WUiqlcROieUfV74RxFvEQw5DUxgr+saEpKzkMt1Hfo/rFGSXPEkLh6ZMySpDJxGg05mBsRgqfMWTXZ20HXnF1z3PNtUwhNEp8a/ZSPmeUQuNuooZfyV3dZ1TFBKA5PoOZ2hhb5qEDu0cRHjXoTsnlz1j287YiSnubPl7cyjqOoEKlTqQE4qOkNg/kgFVjo8lZx0LZxyU7Vj3WLUS2ziExGzh8/wBorbBopJrEuFo8XKaPAmOOKzEVJixSWjzSOOKQWg66rxMtYIOZqNCIEaPEoH+M/KNhp6Ar5PptnlImJxS1OdA4r058orly3NC5EK+yUlUwEJViQKkjxA7KGnXKNObMF1JZZPj0VsFtkecb5GecqjNg48SW49BVzWhlBJbCXcahtUw1nyyhjmk5HQ8jzhTKsxcA8M3IK0P0NYYXbOKAZc0Ygc3y5EREk+n/AMlnXRIIriBYZdH0PLnDOwB1bbj5iBvseBWbpVkdG2VBVhl8XT1H6iKcehc3YZhrEgiPWrHEwg45SKxFQiw76RWYxujqE97JD18Oo1VsOkYu+rCZqqsAPRI0HMtppG0vdOI7N9U3MJrPdKrQpgcCEniNC3LYq+EejBpw2TSTUjE2Psou0zVS5bplo/qTDkBm3NR2+US7Q3zLlyRZbLwyk+NeqzqAcyHzOsaDtVf6USjZrNwoBIWse0dQDq5zVGGtNmw+Oqvu7bYvkPWFtUtGvbFyOeUTpEhZlH57Ac4qnNRq8/OJJRHRZZKAesdHlnrHQsKy8gxZaGDbt8Y5KXfeLbxkYZgbYRS3umalptC9qc4ihMX1c6VMepQBBoWylSd4h3cXkR40FRgOZTc4kmUCcwnrl6gUiahWh+UW2axTVrCUy8b7ZVpUjKOS2YzWdgrqmInGYzDCf5iFJWD+EsT743osiVBqJPIcJ8tIy/Zq40SFA4loXmoey/Ihj6vG9sVlBqQDlXfrC5JSf4Di3EVS7EMOFaSRVtxzQflFos7AOSpOh1H1tD7uEt4Y7uE/dEDyh8m2xXZQwY1SfTqNukHSZOEj3GLU2dIyDRYkNB84LoFpsrMZT/UG8FIky5MteFU9TKYsRLGdRk6iB5GNJbLamXQ1ObR887boVaJgmoxHCkBKdsJJLbuYT9ObVpDsbipLkdc15rs05CZc5RlLLKRMCjQN3hS/QVj6OoR8y7Ey0zrQVTphSmVLxDEGJVjSWBamXPlH1IIepOj+RyjWpOKYeZx5UgKbZMZ5an9IBvBPBgQMMsUYZq5Q3mh6aRSqyDn9bQ2MlWyVpnzmddCkqLNjFX9iWNg9Crmcoz9tugI4lO2YGSl1zGoHM1MfYjdSCGIpm3Pc7xSbklO5S531hry4xXCR8QtFinKopGAZhA8Tbq+6OZziqTd61hKZaFLUxfCCQK6nKPrt93LIlpCu7CiXLKxKc7kCqvOMNf0y0KDMtEoOyeGSgbMkcR8zGTxKSUkFHI43FmWnWTulMpSQrVIIUR1ag6PHkQlyXNfdWOiRxDsKQ4LwfeyDjSdGHkdoDCKA7/KDrSplgHUD5w+afaHLUaFykOpQ2MVlMEBnPMxalEvVz0LfIwyEdCpMXlJjlKfSGslVnHjlrUOUxvlBsifYNbPNf/zCRB8PyBf4IXHdaJmYhtY+z6ETMWJWb0H71gy4bRZHZEhY/O8PVTpDsZCjzf8AeI6p6kUXraLLtOIEGYgn8XwqI0l1yCAXSMtDSEVjtNnGUg+r/ONDds5CgcKCgAZGkOSfHoTKVsICDHoTFyCNo8XaJaKqISNyQPjESSvsaVEQLbrYmWK56D6yiV8XxLlIBdOJXgDgYub5NGR+1LVMC1KdJJB5HbpFWDBy2+gZyottVpJUSakg+ZpAaZQBGyTTy+j6x5eVqAWAmpG2pLfpBMuUCGcZV6NUnyf1i+vYSLmCJIJ8SwFkasnwjzUfjtGn7NrPd4SQwqN+Ln5e+MvMmiZjWeFFAD/to1HWoHNUHXFfwEwBSVB3dgSAnQeQaFzjcaCRtUpj0iOkEKGbZH1iapY3jzVtDSo0itoKwDeIGUPvQPF2bYh7SzAEIdUxOY/lh1H9I+ZX8JRU5RMWf92YaeQj65etjlqw455lAAsykpd93EZ68OzdhmDjt7DbvpVY9KMk8dfwSOL5WfJ+8rRCB0H6x0fQZnYy6xX7c3/qy/0joRwkMtGECeFPJXxiVrU870+ETsC04gM3PwMUAFUwnmW+Uc3too/2plSU1PUxGauCLRIwzFCrgkF831eKJst2pDVpCSoRdLFWitMtni+75KjNRhckkD/MY+jka+4JSpSTwCu7v6w4lTph8SkIB6fuYpTIoAanUxbMlJSA5bkM4GGKgnKxpYZhf+so8kJJPqzCNLdSAxLqNPaNYytgc+CWVDdSi3uYRp7utARRakOfZQzDqYon9lCfcZITC+9LjTaMImFWBLkpSopCnDDERpDBE9DOTSONoQzvTdvhHmfRn3RQsiXTM5buxElaWJmFKQcEsr4ElhUUB0bOEqOBJSoNqPrr8Y+gownIwJ/AZZmiYdDibTEdfm28V4XLGnyQEpc/cwxu9UqeCsEqSlOECgGJLn0yrTOCrQjFQgVFaM45nMCGNuXimrUc3IctQAkDLOkZTtLe5S0qW7qcrOrZV2cxWm+KsD30UotqJ9rRZ3Al1SCMlLAIQOSUn1qdouXZ1yiFCV3ikqUVoJIJSkHEyhVLZgj3wouOystM5icK3AFP6ZBPTJo3l7WPAROUCULSrKv9QeEtlqHhL7pvsZdbobXDecu0SETZSnSQ1cwRQpVsRSGEC3ZdqbPIloSEoSAKJDBzUv5nOL1LAzOUQPFK9INzj7EjFesQNslgOVUGZ0iv+JyXbHo4Fajcbxywz7oHnH5Ffafu+ALWhNC2OXjHuyjE33diVgYZtnVn4XQfJ41naG0mc32fu52AHHLVRZ/tGbiMHek6Ss1xSVgMy3KX10xJ849C6xpMQlbbEduu9YL4X2Ygj3R0cZCnGvNJcR0RNKyhFdlcKS4Ovzi82XCQp8/8wROmJwpA8QUfQj9Yh31ADo8NnScv2Rqvil+QuZYwqYpRriJPrWC7JcaVKrlAS7bhLem8H2G8tMjFMasXSaoOX2UllBahwkA/i0Jq0XXdc6JTNkB/kv1ilF6qAw5hya848NuOFnrrSD4oymtB32lAWQVAepgjvkjJLn8X6QgXvFotykgbAN9bx1GuLocLtcw0UeH0A6COlXolA4an3DyhDMtilbiKJk06ZRlP2AaNhLt5NVKxHrwj9ekMJd5kgFSqb/JI0jDWS34BUPsNzz5Q4uATLQs4zwjMjJI2HONMZubrnlQKgyUjM/vrDKVacZcZA0HzMZy0WklSZaKITkK1bVUNLrViUGyHq/3j8hASjptgoWXzZVCcpJ8JdQO7nIc8x5RirdIKVmUlBHeLKyrPEBUOo6DY5R9J7RLqjcBR9f8AEYS3jvFqQ9EkKw7pPteRoeojccnKCYfTBggJliWkivCT/ea15kx9UloYAUoAPQNHzyVZQkCmqfiI+jgQjyVtBxYOqeEviqkmvKFV6oUnI8OaTn5EwVbp+AsQ6V0O+WnPXyhAbxMhakLOOSuvkfaTtzh8FUU0KfYuve0kJ7yUQhY8aSHSoa0jJ2m/GoHwO5Q5dCt0HMco0PamSpCRMll0ZpXmBshez6GMha50ucMSQELA4k0odxuDFCYiStgl4XoZywVrKZiPBODgnbE3xhjbb6E1KE2gBStJqWxjLxEeIQgnghVfI7xJRBAbziLJfKyrHXFoZzrtKSlSSFJILKTrHRVIOFi+jR0SPfRSkVFJC6wwkXZxpxLAC8zm2uTwLaFuoGOnFlH69IY1bd/gnlkqPpHMzs5LWlcxM5OIPhTniCRmDoS2VYUS0lLHTSJSbQpIoaaa+m0FWBIUQgnxkAdT+7Qzn70Jjka7CpSqB4tQqH6uzAZMsHBNSAFP8VDRxWM1PUEuCwY18qRRGV9lEJxkrRcqaMo5QfKrekI517KxsAMIOusWC/1IIISG1B1jeVdi5ZIvoahEQwHaF8ntIrE8xIKT92jdIMkdppamEyUwokmWWVn4iDTzglJAOaCrLduNySyRmYbovxIHdyU4UBgD7SjqRuTlC21XmiYMMpwgabnUnYRWg4a0xHX7o5c4JNHdo1NlvDEyUB1EsTufug7bnrGnudACkgGn/wBiM1dBkIxlxysFMlkV/wBtHyJja3OviSSOJVB+FAy9THZF6QV2U9oT/MPJI+cYe9VFCpUwZsQeY1Bjb9oP6p/tHwjJXlIeURqkuOhH6wGL+2hr+4NuwCYqWBkVJ9M43pVGC7EoKpst9MR9A3zjWXbaDMmT1PSXMMpI04AkqJGpKlN0A5xJ5EvUkHFaKbxmJJUiZ4F+1qlWhHnGKtlvEpa5U32SxfNJOS07oVR9o1190UcVUKo+xzjAXpaFTSpKm76W4QdFozwnemUWRVRQjtg6+0ps0whQxyzwqQfCU/WRjN9ormEs/aLOrHZ1lwdZZPsL2bQx7a5yVpKFflJ9n8J5QDYLxXZ1KSRiQqi0Kqkjp845NNbBl2Ud9iSBqD7vrSL5eUeWyzJSQqX4D54SdCdesdPWyArSgducJyJIZC3svRPpkdfdHRFK2lpPMx0KilQc5SQZhBHOjRbe6WmFsmT70iITZRSGIIPxEW3iwmk6EJ8qRz02JfSBEppX3xchJbJ4gljQRVbJzJCQXq6uW3WM7Z1DOTeUyQ5SpQJZ6nTw5nQZQot96qmkgjP38zEk2knM9B8opnpBNA0OjFXYNtaXuU0cV+ME4UhJo5O+nMMc+sD4Y9oBBMyiaUpYu4Iy1frsIhNSwrEJN5BK3wImYcxMBIPoQw98Or0scvuZVpkrBBCEzpbHgmEZgl3Sog51B3cQu1Y94pKPIq7N25EkkqTiB0OUPpCclNn4RoT+kYwni4S2/LpyjSWPtAUJ7pTEqQJaFD2cRenNzDVIQnRq7mUASTUCqj99WiegjaXIeJJJcqJ/c9BlGJueRXCSyUOD0GfmT7zG1uA4lhZ0okaDkOQHvMOnuAa7K+0SmnflT84yt4W1EtK1PiQfEQQ6SXZIq1f1jZdqLYpMv+UTicpwhAIWSksguCSNwN4xN4/6cWlNimKSU4wAsyJeIks5KaskkAlmGbtEUMz4qKLFiXcn2AXZ2kUkKEsYFYOCoxKGZApQ5HzpDvsFbpgnlBXjEzHMmipCVEZEnNQZDkffarRnrj7SXSiUBPsazPymFypyMyHUMFdGpD7/AE8UZ1rmT5KFos4QtBKi+IkgoSD7RSEuS/xhU9vY5pKLVGnvmaApSF0RMoD91Wio+YX2hWMh2Wg03ppz3j6J2oUVYknR1J5jUfW0fNL4tCluR/UQBUagZHqItv0EMe7EV5WnvOLX2xz+9CmfuYPtbklTYSRUPTmfOKbKgEgK6wKkgfudELNbsEuoBSVEHpnB1qkNZUFCnSVON6HKAbTICZeEZBbhzoRlDIS/+zpCeRHPi/eJcsuv3KsMHcl+Cic3dpakewTapDBJIop2A5UjyDhtAT0w+7AFqUVIxpSnwvVzQMMzA98DCtAydCTWJWW0lB4diMtD8IItkmZORiU6ykhsiUg5vq1R6Q61X5Jktgwk4COJKnD0JIHnrACkhSicw+v1SDBYmSdD0oW3gJEzaAhT2jWiaZcXWOz4yzgAZn3sH1ioGkWpVRjm/wCnyjMrcY6GYYKc9jad2VCrKqfKmYlyi8yWWBwE+JG5TmeTxmFytY39zXl3UxC0pDGq8aXKhi4jsMgfKMvfNm762z0WcoXL7xRCxSWlK+JIyDM5SwGhgMOTlF8h/k+PwacfcyJWAo55kfGN52ItUz7NOkqIEuZLUEvhYkJV3bk5cQaunuTq7GMT/Nxa0SQBrRzXzhqOypnyUCyrxqQCVSlkJUrJiklTGoObcoVyUnSK2nCFtdozBNHi+wqwrStnwKCgN8JBaKZ0pUpZRMQuWtPiSsEEdQYkFMaftFCZ5HE+k2C294ErQADMcrS74Tm1dA8bq4i607JYDqfomPk/ZCfx8m31oH+MfUrhW8xKcmqdq6/KHwm3B2Y3TSNUqOs2Z6R4pQ3HrHSFVzGWkedTTKrTAJ13SlKxLlSlqOqpaCfVni80pkAKABgOQGkS7wbiIrmjcRiUjm0ZTtOCeAFlDiQdx7SfraPl1vm4ZlMwX8jpH1DtHKxPVpkolSeY1j53eNk7wlTgE8otnSiLxySexLabC5dOSg4GflFVnsmGru7M+mrQ3s12ke07Oz/GBk2ZWBJ0pro2ZhLcW+x8VFbAlSQZeQLrPwTBapDSEMGGJQA9IqWeCmWM+5KXhgA9lHJSj5P/AJhMuv8AJVGrb/AJaA6JY1GL3l46KZpoK7x0MTa6ENJhElYCsJaLkTSl+7JBJrVqQvYPBUqYwPNobLWyJBMwBbgvXX5xn5MsbGjisamyWJcxilGJwcNQAcIqz5mEd5pCVOHDt59PfA4m06aDlVFKDVoZWGx41UZ2cvkBz18oSqmtWNHdjd2Vj2qfKOzuo2P8SNzNHeXZ4qsE6bLUZxKApg74QpOPAPaZKV0aEN2SAiSkjNQxKPNQce5hGquXtUZE82YJBRJATiH/AFMOJYO/EW8jGctlsAWvJ0sW68Pxb1iW3xUfku4etyfsCW2dmhNSM+rRVdailKS7LJKn1cEs3QCFsiecRO5J9STHsy3BIS/slxTnUfGHyxVFUYp29jntnazarNLtEwDvpK+4mqAbGhaVLlKPMKSsfmjGPvG+umVLnpmWWYWl2wJ7uZ/05yHMpR5EnCesYObZ1IKkKBCkKKVg6KSWI9aQWKTqjz/Jjxna6Zo+zE9map9fPpH0SwXhglM/EuhJ0SKn1NPKPl3Zy0BCwFFIBIcqJAbmQ5jfzMGJI7wM1BiBzoK7QLzfRk072AvHeVXFo0U69wjG3sy2/Mofv7oO7M2/FaAHp3I9XD+4xjLTOSQxmJ4iK8Om4eGnYu0j7UGL8GH3pgv1Cy6iJeGeJ+oJtF7niUdJxFNgYutNvPeWhD0DlNdHBaM5al1WHzWss/wgi0B5iVP4kpf0aGPMktk3J30H3tbiuXJnpzrLmdU5E9RCCbKwmgoS8HWPFhUggsqu9RlFYs56t1f4RPkmpxTT1/I5Qyp/aLZ0rEqnPlA38OKkhKlUZmSlveQ8N5iQ7A/lJrEJlkW9AG1q0KnOGLt7GY8WbLqK0IJ12gICM+MlnYsQz+6LV2PDLEtJDsSdqmoG8Nxd5diD1SxHyiX8MejeeTc4X+qTVX72Xx8ecZW1qqMkbuq4GW/yEdGyl3cwaivSOhy8/wDYU/Dl8mITLJMTn8IJ2H0YPRZgip6wuvkpVkXI0B03iiL5ySQhtIXm8phIONTpDA5EDrDC23/MnykomnFgIwkioFQ31tCruiRSGVyIGI4kBSVBmIqOY+6ecVS1sVFNsWT0jCXo20bC5kBMtC10RIQZ03mAxAG5UtSU+cZq3WPCk1q+XLeH3Zi8E4ME2sspVJmjeXMGF/y0UOaBEuX1JfFl/iemTXvWiHZ+0ElcxRGJZJPVZKlH5ecK7ytKgtGY7yvVOJSQ35kn/jB9iu9cqSrFnKXgUelFMPQwPfygZFgXkUrtEon8KZiJiP8A9VesBw/1LfxofObWLXyCqTFE589ILEslRGjn5xJclw3pFFC7Ouu1MkoUWaqVaA7OMqs0Nb2sRtiFzUpe1IDzAKGehIqsJFO9SA5bxh6OKz7L2ETEzpBJeYglIGeJOieZBPWEl22+YhacJUFpLJKXCgoZjcQlxlGXKJsp45x4T/wxZZQ5ZNXyrDyyTVIUFMHZqCNFdn2W0Te8mASLUrhWCk93MP3yhIeWs6kBia0NTfedwJlqIxJUfw1RXRyKn4PB3Ca2QzjkxP8An2M5aLQ7U3csPKjQ47DWsptSACWrQ9RtA027CkVSRz09RFtxcE9C2yJ1h0YRX2ipSlLbZ5PvaYmbMA4uNdMOKuJqU8out02cjAFMhSU+FYAXQ0o0BrnLRPVMQspIWVBjkcT5ZGDO0PaGZaFoVxcAIDMKqIJyFch6QmWJW2kg1NtU30RkX1PwghDHcpP60iK+0qzngfp+8LZ1smKHiUN2ABPUgQvVZxq/rE78OMvuQ2PlZI/aPj2kU9AkHWmceq7RTGIdjuEt6QhMvZx+kXrSQ7EDPQwl+HBPRRHyptbDU37M0mqJp90s3lE5naeZhJKgQ7USjXpCYyHxOrQZU15RZZrrSdQ/6xv6ePuZ9eb0g5Pa1WRUSecsP7iI6F8uzjEY8g3gj8Ac5/ITbJKseFzy5coq/gsxWbeZhyuelIcq5Qvtd5hSSBrrFClNUopIjl6ttnCzSpaQFkLVoAflHovQewhuVB8IWrJ0/ePBoY76afezOTSolb1qUokhnAoDDy6rMkWUUdRJJ3I8LQjmzKVyh/dgPdJA2cnbWGpWqY7A3zsbXeJc9KUTFpSwUFOWKxhIQtL+JQDAjPhBjH2hJVJwK/8ACmpWOeJkLbqe7PlDxYKKgOCHU4cA7/CFdqtGGQsAUUUkE/eKwslO4ZCst4R6uaTPTmovG2gcrYk6v+8TE8nl05wElTqglSmipEjuhjdE8JmpxEAP6A0LnOG3cJTaJjYe9NF4SQ4zfm9CVRl1Lav10jTSpCiETFsrGlOAgVKQGwqpU0jPck8lXjZ5eF096xdIUzPmC2QP6wJc6Z2PiKykpAXiJrhySX1S7g+WUHWm8ZUojG6aHw1I+jBIlCagmWt6JoTVlEsNnpAvA2+UROLyZxh9OXX/AIV26ZQJck+0xpyBgeTwqB2Jfm4yEWT5BQWYg5GK2qBDow4qjVXt0VWiQDrn9bQDaU4NcOxJASfMkQfPRs3KsAzEY0TUqlgpwHGVCiACDifQuAAecZJDYO2cm1g07tCTkVMotvTMnzii0hNAglW5IaFlyX6qce7WwUlJOJiFHi9qrEsc2EOSFNln9ecKgl3YUo8WBPDGXd5WkFx5V9YXzbWU0NIF+1bUfanvgZxuuLNXJo2fZawWeWtffy++xJADocJYuaVz3idiuSz2i1TO7x2aUkJwoIHEWLlBUWABbhhT2dvWUuaiXNK5aS4KgqjtRy7iutYedppUizoQqWpUwrURhCyXDPidiwGXN4TT7aDhKaW/Yy9/XWmz2hcsTErGYKdASWCufR46Kbfbe8I4cIFAKn1JjofxM5MonrD7EZxUtPJhBM2WXL1cuYGGrgHMVGUYnrQhxaZIjPDntFZnmmXlFcxweKm3MaRdZ5feBZdLy04mJYkBQBCdyHdtngEmZKmRWkmvpkYf2ZHAnThBrlkKQkw08JFKkk50p9bw8TaEnClJCjhFBVmGvnDUtdjPHVSZZKxOwOrPr9PFnbdYXZLOKDu5iwA2aVJBp5guecD2a8FVDHOhA+tYKtEj7RZlhNFJXLUxOSeJJP8A8h5CNi96KM/2mNlqbyDRxm+HzEGC7cLq9k15wTdlxEzzLmUwocbF+f1lAKafQzIvpx5SF4mOGhzZL5ULDMQEqCpSklM3FRGM0Rh5kGoygKzXQrujMOSVBPUuQSPNvfBlismOx25A8Xdy5iesmZ3hHUoCwOfWBeRqajQSxRyYZST6M+qYtR4iS5qeur6xcidgCTnUEdQaPvpC8TSSNm0i6WlNTuR1p/iLVM8lxNvc17LtQWFAEp4gaDVlJA2Aq0SKRuzZF4zfZWzqVaEgKKAl1vnlp5ktGum2JLUJHKMy5Uq12dFJXboEUl65g60+IgOfY0qGHEWocJNCRkS9FGGa7tLcKmPpAcyyTHZSXG6cv3id5IvQ6LdWhBeV2qQe+Q6JiBm1Fp+6oZFxBsi3maCUpYhnCQcLkaAuwOz0iHaKT3dlUriGKYiWH2LlTeQZ+sWXDYymUghVFcSxrWppyy8oNfdoO/Rs5ctRHEg/H3QPNuemIFuRh3jdJKBrq3wMUHH7YQxpUkP0FYbxX7gcmLbDda0rSooBANQVAHqIcTLSlIINAmhpSsRtAwhLqw9WL82pAVomhQKTM8mDGr9YkngySe6O7eximYlQFEkcmPqI6EWFIVUD0/eOhbwfkNQQ1myQxZm13gSbdKTUEh/MwbZrOymoMT16bwSiQQW+Ip5QTVPRL9VrTFguRJIxKIAro5AqQCaO28eLuZKsRlmgBwlSQXLEcQyH61hsZTr+8BnHkmUiWtQUeE0AILa0GmUatLXaM5yemLZFlxFCVqfhAo6mABptnF1suxMlLpdy4J6VA+MC2mSZKscsd2ArgUCSkbCrwbbFqmSMRZQdKkly5c4Tnlm0HkVwtMzxsko54g9stBTJlBIACUDL2lKUpSifcPyiG6kiXKSdZkpGLqtlP6NCa9p/BJAA/wC7oYbeNNNyOcMb9mslDYqEBlBiAlAS1OhhCbjFs9eclKcIfL/6QuErvZwQBRxjLUCU19TlD9EyppWKLiU8hwPFNmKO7ICUj3lUETBXQtpHY1SIvPy8svH4B7eqWmUoKUEpPzOg6xDslaALUUKUEi0S1ynIdIUtLJJ2rrzhJ2umE4A9SCWZmHnn1gGyW4qQliy5fyygssGoqaHf06duWNvtCJdmUglCgy5ZKFDZSSUkeRBgiyWdSyAnMmgEM+1Swu0qnAcM9KJv5lhpg/8AcSuFcolKgRnpFCaaslm3GTXwbXs32dUhSqErUGbYPWuR0YxpZ9yzQyWlYhXCVpxtvo8JrsvNQXPkBWCYZKe7U2ZKAeoLk+kYybdVqTUiY+pCgS431gdt6NWKLipTfZ9B/hSkh1lCE7laWfahd4qm3MhQJTNSvD91zXNgpy/SkfO/4RaVkDDMUTkAHJ6Cpjddl+y9ps1nm96qWiZM/ppVMFCARxMCAa7xzv3DWHHJOhdfF1CfJMvGU1BGzh2cecKezvaE2c/ZrSMUsEpEweOUfZ/ulvmDvRtdhapaLMO8nzZctDOAFJUtR+6hKTUnctHy61TzMWpdeMkl+r/Q5QLq9bNwxlxan0fRJhBUEqTir5Dm8WqsCykgTCkDI0IHqH98DptYVLSZfhIDE7D5xFM9kqCiVF3T+E6dBE+fFOFyxya/C6B8Ty02oZUmvl9glru1SC5/mlWrsofIiFkzPwEGNRRg7gs5atdKdNYrtM+W1WISHU9W9znpEK/qGaPoyRtnvfocOVc8UjM4TiyIjyHVgtcmYpQ7rCRkCKkali2+0dBT8xp1xYiPhNq0ws4gQCXTl0ixM9WVX0rkIhLcAV02jw2lqs/PaPRuz56UaDZEpCgoKKU0JcmulB5OfKI26x4kAZgBw9a6GIICVpqxJ+j6QFJRMRMwlZwDM8+QZm6NDUk4/kTJU9FBuxS0K71fdq0JP8sg9cjFdsmFNmQklKcQUCA7BSVEFQAzDhzzMRvCepM1Sk5EaNlsQ+ekK5UkhONaTgWCXDBwSXYnR9BrDvpuXuMx1H1NdMIttpSZMhi5QkpVQgsF4g//ACIcbQ+7TrSVYklRGNfiS2Yd+nOM/ae6Iwy0EFqs6iep3bTSGl4XnMm2ZKZqGMoEYyjCpQYJSH1YRDki42qPbwyjlcJe6tjG50YZCAaHC/8AyJV84K7wjl5QVed1mUtJSXTMSVIAcEJoATzgLu8Jq5bmYNRdHk5v7sm/kGtNgQousE+nv3hHNuFRmFctgmrj4CNDaJ4B5+UVi0tXICNSdcWZGfCSlHsRWG5vtaMAU0yUSUpZ8SF+JuaVB/zGGNn7KCWcTFRRU0NGzJEKk2ruZoXLWH0ZTu+YIEayzdsrTMQEYA7sZiywAOgFSr828KxynHR6vk4Mc3z5VZgL/UtNqUoEg0KTyagB8oNkdu7QG7xCZhDVOoG+8aG2XaiY4UP3b4QBN7Oys2o30YqSjLfRBDyeC41YqtHbu0knugJOJwyEgUMJ5tnnKl9+okpxhGIknjIxBPpGxFyygHCRsH+qQrsdptFn7xCZaZspanUhaMSSxBBGxoPSMljXtsdj8lS70JBc01RDIJfoBBE+7FSykLbJ6H3RoZfbBBGGdZe7I9uUwfYFCmGWxBjy3mVPRiQVktR5RBPJ3IhsXFaqifK8je2mgqwSwmWhBZm+OkWLlpTkCX90BXFayQUEZBwflB86ckUUpAA3IBf1heRNshqmQ+3DH3bkEpcEeb5hvfFFpmqEtTNLI9p61OZofdWse3rOAQJgWwDBLMXJyb4/5hLa70VMQBoKrS5CnBwjEWy5PUNCnhU2rRfgyThuLqyq7ZikrW6yaly7gvUUUMSesdClUohTk4ic205PHQMsEJOz0YeTKKo3y5Jw5U1zygKdewl0SMoutVtU5r5aQptaaw6lZ5aV9hNn7QqCi6X8mj1d9zFBQBYE7VHSFylOYmS0Oil8AuEQ+7whB7ybxAZJpUvmeUDWOWubMmIQVqQlZUgOcKUzCVGmQYuI9Qp2TzA9YOsUsSrWpCdZSCovmoEh+XTlBye0zoxtSQwNlElDhJFK7loXWO/iZhKpImpIIwqdmI1HWtIpve8VklLsHj24pTuYW4qXYWNvH6l2P/tJJBJUSwB/QbDlETOI3PVooUphSIicaRnEU97ZOeFKrCm97cpCCkUKnEG3payhBUM8g/OMvbJhVmXO8FFe4UIXsY9nrLxYmqMo0WYIbyJzhbc6AEiG6pYo4eAyne7B5aVA5cPN2G1WiKwt+WjZQTKXSkRmKgUYyCdjFNXVioOW0X2hYSh2eKAMbOWGwh/CLQF0QltUAUiKbEipSgJJ1FNM6QSqy0zyGwgK8rWUJpBKCj0LewS5ZxC1IKeKvug+2XTLmJIUgZULZajyfOFVzo7y0OfZBUOsaSOSvsZkXF2jCzrMqUolBokgBxSnI+cAWq1LKycnzY59d40N7jGpz4a8PTnrCOdKAJDRPIuxdFEsKX848iUoUOlflHQNDj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4" name="AutoShape 14" descr="data:image/jpeg;base64,/9j/4AAQSkZJRgABAQAAAQABAAD/2wCEAAkGBhQSERUUExQWFRUWGRwaFhcXFxgXHBoYGBcaGBsYGhcXHCYeGBwkHBgaHy8gJCcpLCwsGB4xNTAqNSYrLCkBCQoKDgwOGg8PGikkHyQpKSwpKSwpKSkpLCksKSksKSkpKSkpKSkpKSkpLCksKSkpLCwpLCwpLCwsLCksLCksKf/AABEIAPsAyAMBIgACEQEDEQH/xAAcAAACAwEBAQEAAAAAAAAAAAAEBQMGBwIAAQj/xAA+EAABAgQEAwYEBQMDAwUAAAABAhEAAwQhBRIxQQZRYRMicYGR8DKhscEHFELR4VJi8SNygiSywhUzQ5Ki/8QAGQEAAwEBAQAAAAAAAAAAAAAAAQIDAAQF/8QAIxEAAgIDAQEAAgIDAAAAAAAAAAECEQMSITFBIlFhkRMycf/aAAwDAQACEQMRAD8AzGfNLmPU88v5fcQXXS0taxeBKeW58XgMw8p6n/TXdgwUOhf93gxWJ9oliHcXB5i+ux1+UB4dRFQbmGPV4FqJKpVlIUeZJI9OsSce2wkv5YKum4b28RTKUiCMLUXKgDsC3W7AbvDyZg2YJUk5kkPm5uHisemaK7SUpJhonDQQX84YSaRKACRfZ46raxCEsGJ3b5xbVVYtlercKKQ4B9/5jivBGRO6Uh/Fni14bM7RKnGg/nTzhVJwztTNVsC3oHMTceqjbfsQollolTLeGEyhItHpFEdx70g101g0oQdJTEiaIi7e3guVTtFVEWyFCYlMm0GSpAicU1oKiET9jE0mTDJNIImRSwuowtTJu0TflXhvLpRyeJTIAg68MV9UptvbxPKp3hujDwXO/KOkULCMoiyEs/D3j0vCwNYaVKQg3cnpHxDqZx4CKxiiDYCqlYaWj0G1aQn4lDwtaPsWqKEtmUzZt4log5j4ukLmxjlCCkx5p2FjpjkD8onVjYmS1oVuCB6Ql/Nulufy5wRhdMl3UYzfKRhtIlgsgMHBb/clQKfkwgqlqzKWZKz3FklBOxD5pX3HSFC1nNle40PMi1vFIHmINqv+olOD3nDjQhWgI62aOWDcJdGfSHFqouQ9oRTZxeJ5q1LJCgygWUOX8RyKQkO3t7R0uVik+FVqu0SHIf8Aa/0h/wAN4mgJmIOqio331GvpCOjpciio7JUfUNA9FTnMD5/eNF/lYGrLxV0qS5G+x6i2vWO6alQQ39Q9ITz1uA5vEkmbYNrHSmrErg8RToWHBGz+N4iXQBnDdIVoqsrh+vq/3+sNsMngi94qpXwTwjTTbtBiJFoM7WSkgE6wXLlp8IW6KJpisU14k/LjWDZuWPIQIRyY6oGSQkQZTpBL5RHqgoFtTHNPWAEJhbdmuiapKEBywa5ivYhxWhP/ALYc+XOGXEGFqmJJzhIA3V7eKGqQEq1djBtoi3sWWk7SeQrKz784NqMRRLSWUlShq2oivHF1hCcqsoGoEJ5k4qJbcxTeibi5E9ROMyY6dzHoNwulIuryj0GMHJWBuhdIoc0C1uHdLRYMPlkk2gyooCRcRxtcO0oZlACBjUHaHeN4Z2JuddoRqS1/T30gJAJkVBNlHz6wzlVzWUWWRctqNn56guOnhCRHM6C599Y67Yq1Z+o9nzhZRTMmWGZWpKkLUAVWC2/UOY5lmvziyypEvs3ABzB38b2jP5SFFSQLt8zYlve0WVNQqSeyJJBDp6K/Un1vBxNReoJKz7ipSmWoDVr+cRUy0p9PtAtbMdI6qHyvHIVDRf5NgrgZPqQ4aIZk5maIVi2vjEK5ndPQj52hr+hSJl1RPv3ygyhxnIQIRma5f3rHah7+kZSrorjY6rcZzKcH28OcH4gU4z/CGdT7ecVSTQKU2W5b4UgqI8QIjnZ0EJWCkkOxBBAffkWho5emeNpF4m8SpmTGTYDTrDBdUSkbefSM/oJod4s0mfnAANxFouxPB4mSZaStSg4DseXIxSa3GZqphIJAJ0EOcWrwJaUZsy9yDtyhDMISbdInJ9o3vo0xbFlzZaNQQGN/tAeCYYqpmZAcqUgqmrN8iBcnx2A3JEBz57+/CL1heHIpadMtZ/157LmXHdSm6EHzLkczEc+TVFcOPd0UavlKlLKQrMAzliGJD5T1Fx5HlBWHlJuWtE/FFU/dzoSkKdEhF2f9cxQ7ucvzJ2tpCAVxTprBxSddFyRp0i0rxtKNE3j0VM1pUY9F1kZH/GWEYyUlki5t/MNU44JEsFQctoNzFKGId731j1fX5mvCuVFqHX58VRUVp0ukD6PCGtTc9NuUdyMQ7NPd1/eBDUFRJMSbsKVHMywb19+9YiSvZtLx9mTH96RGNPH378IARtha+8h7pdyDzD/zD/E6fOkpBcp7yT02P28orNLJOTN1sOgYn5w5k1xUAx7ybgcxuP4jmmneyGaaFlRWOkDQpJzeMcipY6+2jqukBTzEaH4k7gjdoCXr6fSKxlaBQdNqdYZ4Bw1PqxNMlGYIT3i4FzdIDm5cbRFhvCNVUOqXKVk3WruI81qYeQjXsDpUYZQBE0pCrqmEbqUeo5ADR4TJk18KY4WzFZ+HrlTChaShYN0mx5i3nH2UQ4uc36QGLn39IccYYsioqCtNxkAe4Lh9joR7aEGBzFqnoShGdRcsegzOlt7bveGtuNsOqU6s3HDeGl09NLEpctKiAZyykKJ5pS9kgCwEZ1+IaP8AWSyQwXlStKswUGuDsm50EM5nGvaS8qpmUJSXGbJmVyU3eYB7DUxTq2qUtYQD3cxWWYpBKA997kxz44y2tl8jUYVYN2jGJ6WtI3b3pEM5bQOo7x3JnDQyXWAjrA3alRYDyHWJsHwadUrCJMtS1HkNPE6DxMbXwT+HcujAmTQFz/6tQjohxr/d6QHOjalHwD8OpiEpqasiVLT3hLPxKIuM2yQ7dfCEOP44VTVzNFq0SNuRJ8h/iN4xvD01Elckls4YKGytiPA3j89Y7h4lT5iLsFFn1IexeIr8pWym2sdUKc53jgloIW0cABouSPSpfKPscJVePsZGAlFiY8kvf08fd46XLJV79tHgnloPb++kAYhL7xKoMG8z78IJCAA52+uwb3pEi8ImiT2xSQhV0lnzXYnkBY3Ou0LaQasW5Y+TSH8LDyiSmmOSdwPmdP3jpFMVKAAckgAcy7QQDHBZJMuYeSR81gfaBJNUfPcfccoslHRdlRqBsos788wH/i/nFUppGdTDW/pE1TspPlDWmK5ygmWklayw7oJJL7tc/ONi4S/DaRSo7eqSmZN1ZTFMsC7AaKV1625xRPwlk/8AVKmKv2KCQ5/Uo5QfTNFt4347llPYpWwfv31AuB6wjdPgqtuiPiHiozJiQXSJZCkygbAgukzG+JVny6JcC5Bii8U8WioWcyiQNA9hzblCfF+JMwUmW4z6kWtyEV7Kow8cdvaReOXTkUWGZWpZBb4g502sQ+o0PqIu34cflEVGZScq1d1KiokJLg6Hna+3nGcypCjKI3QoH/isMf8A9JT/APaC5E9SNSdjy0N/lBkk1RSEr5JGofiBwjKmf6spIVMUrKyQe8dVeLAXI5GM1w+iUpS0y0qUoEskAkgA/wBIudo1HhCsFZ2dPNznsQs5gdUKGUPvdyCb6CHUrBKSiulKROzkIAuslQCfFj8V+sc8ZOHBMse1IyrD+CayoJCJC7alYyAP1WwiyYL+D9RMvOKZKQbg95RAOoAt841dWNITnzqAyZQfEjQdXI9YiqMWAOUsMqc67/CP0g9SYo5sg1RLhOFyaWWJUlISkB+pP9SjqTaJV1J0dj05QmmYpnWUpN8o33cn7wixbjaVToUVqImsQENu2vUCFSkxW0kWyrr0oDqUABGH8fYjJm1ZVILpyjM2mZy8BY9xhPqQylqycnHzYQkQiLKFdE6dEx6YqPJlvEipUPYQZMy8fYKlUjx8jWA4VKY9T9P5jyZN4LWhyY6kyIIxHOp3SU+3g+XiUjsAiYFjKgdmXZy3efo7MG0TaL/wnhkmRJSqahK5q794AsDoA9vOFWIYDSVEuZMUhMq6suSxOUkCwLBz0LwJx+spjlLqSM2p5YMwAD4nUbeSffWLVgWHinWJ05gUh0IOr7KPJtnu8GJlyKJBVLYzCQCtTOA3wpGw8L9YVmrE0mYq6jZANmf9eXTw5RNyvwooqPWBYxiRXMWouAbtzN2PS9/AQLhSWUpfJB9dPpHqpJUog3IJ8zoT72EdS0lEqZrfKPq8aqVEpNydg1JXGWeaVhljRw7jziSfKExzKuGc52BHOwe3WAwm/gP/ABhth2GtLKlBswueSBf1V9Iel6Vw43kdIVS6cIlqWrVVk+G58I+YXKXNmBKRoDbnZ2HM2jnEqvOtxoLAchtFo/DPDSurlqynK9zt7vGk9Y2aVbVHxAVMkZwP6xk8z3k/NIjmpSFORyB8tCIe8ZYKaapLDKlRzIOwLuPRQbzEIppaceR73/FYzD0eJRdo7pNf2NuEseMibKWAVaoUkKKczjRx1AjV8Po5YeqmIShRci+ZgOpOpYxgvbdnMLaO4jRFcSGdRykuzgI5NpnV5JA9TAnHpyZpbCmo4qmCpmznS2cqQFkBIU1lEaqyjQbmFNXxbMWCM615lZlq+ErVsS72GwYCK/XVOeYpTfESR0Gw9I4T0iqijkux7I4vnoKuzUUlWqiSpXqf2hZMUtaipRJUrdVyfOI5SDBSEmDwBGqUeUSSdbxOhDdfnBlNThRZi55RmzenMmjSrxg6Tw+pdkj5RYML4XBAOVQPIxaaPB8gZut4nsM1RnsrBCnUNH2NAqsKfYR6NZlRmSsPYx9l0zsIeVVPs1z/AJPygfsu8AOY8o6FYjYwxuqKCk5ilIbMoJe4buDqW2eKXi+OqU+Rwl2D7uXe99PtFur5WYFcy4DgDmTskbdedhuYrOK0SUlS1EDIfHNM3A6Ahn8PJJelYgGH05WVOUqW2h2+UGU9HlLqVd7l9BszjWFmByz2pVe6T9RBdXKUq141I7seOOuzVhM6plSgQO8TyJ+ZgSsbKQSQCAQSbgkOAen8RAaJhf8AqAN+t/GDqzDipzmSxjUVknKNUA4bNlmYRkK9SovYW5b8rxJxBi1hLHm3P20BqnJlAhG/xK67MOUK1KvmPl4mNRF5XCDgjyy1n8Y2b8KqySmjTmYKKi55XsfA84xUfWNI4R/Deqn06ZqZqZaVh0JKlXBO4SGGkJkprpxJtstv4ly5c+lUoNnlFxzKTqPe6RGTqnOlCuWZB8PjT9T6RZOI+HMQpgTMClI/qSc489xvsIq8lNlp5gLHQp1HoVQsI0uF3J0C1UzTmNfOGmH4k1PMD3ByJHRb5j6BQ/5CEk4HMrqIJoEOD5Hz0irVnPN2fMsSyZLmJjI5RNJBGgjCPiCaPDydoaScJWm+W3hHGB0c2dMCUgnoHsI27AOHkpkpE1IUrrsIAtuzK8Ow1K/ilF/7d9YuuC8IIbvSsvntzi0V9PJkjNkSCNGEVzHuOky0DsgCo6uNPKJu7FlNriHBMqUkJKgAOZ5ePjEMvFJarAg+EZNX4yuYoqJub76+EDU2PzZZsrSA4/oNX6aliGLCXtHoyyu4jmTD3jH2MojUizSJ5zFUxBewDcnuwOrn6RP+SSQZgUAkPc27w2A5xqE/BZSwQUi/hCfG+GRMSAHASLNZv8iOly4Cu9MvqZyltkY5bJCbXezA73Hm3KEFbUJCMhdNy5O2pJA33A84tuK8PqknulQ/UxUdScoLtY6l/pFIr5S5kxrl9vs7X+kRd/S2yfhPhVPmKpmgUWSOg9t5GO5xYxLRTkIlZCXbMkHYlgfS8c1EoLHdL+H0h4SOrDlWrhIBrE5kkj2zQnn4lMQCjNa48n5wwnFctWhH0MDrl9sbSQT5t4/KGtDZMlrj6LZQcOo2Fh1MRLU5+kMq7ClpDliGu23RthC5VtYByMLwbDjPny5Q/UoDy3+UfqHCqUIlJCNnt0Jf5R+beC61MmslqXoXT4ZklIPqRG94FjyCkDMHHto5s6fw0fCxdilbuCDvs/iNDFU4h/DOnnkzEJyTGLFDJdwzKT8Kn6ZTFwkznD2PheJs4iSf8ht/D8s8QcPTaZQ7RDA3SrUKHQ+tonw+iaWP7r/RvvG9YzwrKrJcyTMBsrMhQ+JOfvAg+OYN0jPcc4Dn0wBy55aQwUm9hZ1DURaGS+MWS+lPFMeUMsMw3Mbho6lUZ1HvnFhwDCzMmJSSydSfAPp5RSRKT4OcEp/ydOud8KpgARo7O7tytDThXi8TF5VK1iu8ZViSUoSTlQkJG2g1ir4WvLMGU3eJr2yerfTaOKJBVKcbfeMixlakkg6RsGAzzNkDPfZ/KKHxhhDLV5w9ds32ygzCSNIHXLg2bTqB2aIpp5jziqKWCKlx6Jcseg0Bn6bjlSYSzeJUgt94JlYykteNRtkL+KaAFGYC73Pk0ZljPDC5eZTZQVNmcAhA1bdyABGxzJ6Vdd4p3G9EqbKJGiLsGv102EarE27wx0kAL/pBsNL7+gtHqfDzMU0k7OQoi3mNomRLBUlAQU3Av/cQCY+YViYyzAhL5CChAYFTuCpSjc6DQRPi4y1Ww+dhc5CSlZSpuRcjeIeHJGYTSQwcMSPkOZhrScTEOggSUGyUqUktmZ98yieZ+US12NpAXLUrvhhcm3gQO6GiTyP4dMMSatsAnUVzyzAD0H7QDjmFlcrupBKS7AXbp+0TU2K5FpBbs3Fg/I87vfzizSaRM8DsmPXYabak3i0X+zmcqZnWEYGpUwKWCkJUNbF7H6XjSJGEqlKAnpIAPcmJBKFDZ20V1EdYbw9mWxv3i55JABPhZ/lBuJYtU0y1S0q7mqRsByHhE8vqRSDuyyYbkABdTc0rJHoRDf8AOJSPiJ6Ej6tGVzeIJqzc+ZMMKJEyZdayEDU6eSeZiOv7M++F3TjKe3GUg5k5SAX07ySeX6h5wcrFUrJSLndrt56RUZ1QnLlQMqUsQlP6iNSTqXD3g2oxEITdYSgDuoCSAba90Et9Y0YpCyZFi3D0sqzpYObtoX6feCKXAxJ750APmdhCiVxhKUtKDMzKJAyJlruSQAkZmAHjzh3iVWVIaLwV8Zz5PUUrFZedRPMn5xBQYeAoEh78oPqQlJ7yg76fxE2DT5cyaUJWkrTdSd9rt5weLgW2kXrAkkyG0Ywm4ukElVn/AMRZsIkZZd94gxyhzJflrE3+xa5Zj9XIL/CwgaZK5Aem8W2vpWLNaFFTSco6oO0G7EJkH+mPQ1Iyx6KUjWfVcSEpUCX5QbS8SFKA6tCDr1Yn5xnUyuOe0fJ+KmwB0iWw7ibDQcVuQ+l94fysRTMQQbgjbqIxbBcSJUHOg+sXfBsV1O1oZdEcQDivhtSV9oVMlROU/wBxHd0vryEU7EaVYQFTUi57pUkZrWL736kxulLTy6iVlWArRh1u0V7FuHwgTJs0IBFklQcJs4IBsAD5wkojRmYmtQ8uZ1giZiClFOY/CGdnLO4fm30gnGJCEq1zLL6DkeW0fMFw+XMmNOVkQASdyVfpSDuSfoYm2l1nTFuXEQ/nmHTb5iGWD42qWrMgkE2PUfuCBHzHJKUAd0hSW7qgGKdAbaecI5M8k5vD20aLtWJkx6ujZeF+IV9kucEjLmAU/MgFh6fSCcU4tRuiWfFAV/3PCyklol0iJSX0BVs6iHNttdPCKxi89Muyu8s6J0A6qPloLxKtnYYpJUWGZxUq/ZpQnwQgeDMIYYfhVVUstby0fpK3KiOiTceJYRm3/r05BdCxLbTIkP6lz84Lk8X4or4Jk9Sf7hY+oaG0T9M7+Fv4g4wl0M0yZKe0mgd5Sr6jTkLchvC7B8eqJysqsoQUAS82ygASkjwJHkOcVmhopip651SRmVc3F1HnlsBB1fU3TlVluLgaEBwdenygX8Q8cS1uQ94eolTqtaipJTKGqUhIzqsGblq8MuJa89mhOZj/API2ri2Ut1csekVzCuMvy0vIhCDcqKjmck82ZrMIT4lxOufMUogOo2Gwf5w93EioPe34GzcVTLBORZN2+BI15FRJ8oefhIsLnTSod+a5SpwbIPeTzB7wPhGe4gpRAdLZv9qnZt2eN8/D/hKXR08teX/WWgFatWzXYWDDS3SNryhMslVMtBTlSI7WkHwIvAi1FRgyZZHhEtesjCV2VLGcMY20Om4it11MU/40i9LmOGIcawixSh1EWx8FUimTEmPkMKmlYx6O5K0bYySomAEgW+sQJVBVVSkEwIUxyHWHUdTcMW5n7xZaXGx3UAsB8+sUxKyIlkTCC4Lxlw1G58KYpmIS8PMYwD8yCErISS5JY+QB6xjGBY0qWe6WPPy5RruA4wJksMtz4HWH9IyWvSicR8G/l5mYAMCxWsczctuSfdopeMPLUoIPdVzYd4X06XaNh4tC1DKly7Wyg2PjobRl+J0E2WXWg3LAWD66FoWUe2WhLliVdRUVGpUpgbBzpe20NuF8HUmchc1LJQczFu8p3FvFj5RwROIASlnDh72Fn+R9I6Ths5V1TCP9tugFoRr4USTLlWY6grUSQ6nVqBawJiuz8VoUuovNWXNyVX8EsBtAEvhxJusqURqTv6+MSy8KQ4CUjzH3gRikFoim8VhiJUkp/wBoSkadA5EATMWqViyWHUH6k3h0mTl2D7ActNtIFmzlaadG57QWC2JV9ubFbeDCJJFIohaVLJzJtc2Ke8G8w3/KJpqw/nrERqGZtRd/C8BAFvYhncmDaaSEJzXJOnq33j5PpcqygMz28DcegMH1NM0srSfg+xHzB+UM2CvoJiVW01IFslgRsQ5J01f6R+i+HsY/MUkmdutAKv8Ador5gx+a6iW1ycyyHPJL3LndXQaPG9fhs4wyQ/8Ae3hnU0BnNn8stdGhy5gqqPcMQUJiavUwaJLwSHIMTKEQVNxeJZqoHXMAi8UR/wCCOukXMeg6rS8ejrVUa2YjNlgm/wA4Emy08xA06cXvAq13jlPQDDLGxj4JRB6QLJmnlDfDJgJ2jGJKGWoEFn6RpPB6bguE83t6X0b6wswnAO0lFQGjEEaXOjbb+kO5eBKSnwDszuN7eB+esUSroraLjIyTuRKTY9QYVcYYEqYgKCHIfKxbrfaPnC2czAEpKQNjq5/aLqmkGhvaF8EVpmG1eBzksFfEp1WBbKHt+1to4RS5bMokMCRZyfh2cafKNW4noWQpTAMGB8doo1cnJKGVk5ySs82+EvfrGpFFIT9qlgCm53Lnncj6fzAnalu6AARqOXLSBJ0y7uL/AORoIjNTqFHy+zv7eEZRSJKyrVz/AGHzhVUTDzgyZUpymwfw28IWzah+Xy+0ADZCvrA5jtUzwiPnBAHTEDOVBrEA+Cg4f5iJ6qrUhACDlJueoFvqT6RHNlso6soB35sP4MA1czMogBhoByAhQ3wPw+gm1s5EtPxLPQDRiT5C5j9H4NhKZUiXKR8KEhPoNfM3jNfw84CmplonKDdpt+rJr5Pr6Rr9LSiWlg58YX/ZnNKO7/gilSWMc4kizx0mtT2mU2MT1KHECKVG0/F0VqdAcxcMaiXeAKynUlgRreGU0znREsvHojqAUPmIS3MtHo6VLgtM/O07WIDBa9/e8CkWiR6Jyk84b4PSGYe6QFBmB38eX8woSiHvC1R2c5JJa+tubenPxjGNg/DYpmS1JOpYEPve/wC58OcXilw3uMe6diLtzYnYxTcJmS0ETUAKzkDKkgsd9NjF2TXul3HXpFHZBtWDUGECX0Y67nba0NJrkMPrAkpZmgEWDeyILlSxLBLv4wrCL+IZR/LqDOTrFDqQiXIVmfOTzJ625bw+x3GmUoNcu27fvy84zPGcYmh0lnc2GyTyI38Iw68FeKqTmLru9+Y0YWF/HrC4VKX+F/U8urRHU1Czs53DcgL/AL+EDqmNowNv599IR9HQzXNSf0JPTKIh7d37qQOgA08BC5c1Y5Do0Q9os7j0EK1Y2wznVZbaIFVB3aAVTlc7R6WtZ0MFRMpDOoqCFF+QPqkGPnDaBMqpYUkKGYFWZ2Z3LsQdIDnLmEsRcs48PntDXBacodarKOg3vfysPrAbSQsum+YXxOhSQA2tvARZKaoCg8fn+jxhSfIW9Y0ThzjLMEJ9YaLTIO4uy2YysJILjm2YAn1gOvxJZlkCWo+XzzZmiDjKkRNlhKl5CQWVlcabnUCM4qeDaj9M6UpJ0AnWPkY5pQthb/Q/m46ZLqmzggC+QKC1+GvdfSEOI/iUtS8wdtk2be5hJT8F1UyaJakFI/q/SBzfSO8V4MMuwmJWociOfoLbxSGNLxCtL6B4hxPMmk5lE/L5R9hXLwiYpQDF3j0W1Y3BNOlMYgCdoYTkuTHqalzEW11jFgEU8O8IwkqPvl/iCJOAK123faLXw5hwsD52a94Kj9A2WTgymmIOVCe4Tvq7axdp0tg5Dki9t9oR4WkS7vtf35QZUYu4YfP3eKPhzNO7DMOmlyTbptEczFTNWqWg3AtyhJT1pznV+b/aIZNemROUSwzbkXvAoPbFXF9R2ZUSoAkeXLTd7xl2I1dyoEu/e66nwDc40DivCzULzBYyEEnpv9IomN0qZZypZg3Vywcn0hGXj4L5uJZwBYMXtZ9r+kDCuYuNb778/nHwqG2sQLX76wBiQzhziPtY+oqSP8R2qa7RjEaFiGdGliPd4WqmGO5NS13hWFDSRMKpi1jwDfbyHzicz73PLxgHA6xZXkBDEEkMNg5I3GgER1lQQu2oPq30vCuF9Fdtj1FWAW33/aCabFezWlQLMQfv+0VZFeQOpMSGqJ3gatCUfozA8Tl1dPmUMzag7WckdIp2KYTTrUoyprLD2WTrsOsVbgbjz8rmRMGdB1HV+bP/AIi8SplFXJJlKyTA6glxZR366j0hqsi0Z/iGMzUEoUTlBuASASLPr9YD/PTZlkghL7P9fekHVXaip7BYSpQVlBPjza8aLNwuXKk2ypWBuByblzgq/g3hQ+HgUnPMJCU6Fxc+eseivY5Ur7RQLhi3ls8eiu1cRtb6CSJRKrAnw8flFuwjhsuMwIt4XCtz6Xg3DMKp5Sv9SYkoynvPcHTXcRbMEr5U9xLAcAgKU1r8t+cFRKSnXhFRYGlSEoP6dXYuXN3HvWCZWAhK7Dq37xBidWqQ4TcDQDp4cy8V6s4trEXWCEj9n8GhqE2bLbJp15me3v8AcR2aJy+UnfRiPOFOC8aypoZamVYXG79esORiEuYMwnISdD3gYzRnJoX1GWQtRfvf5ipYhPM6YwLc9evKHfEAdsixNc7XYn6xWZ1DOCDNCWDgXF/n4/ONXAp/RniVbLSjIH0293DRm+KrOc3f39YeS67MWWSep8I5PD4mGx33tY6/b1ibV+FEVdD6iI5gLPt4e+UWyo4dyzklIKkqOiBfTa23MQNjElMglAOZSSWcC2Y3HXa5gUw2VqYgp87+R0iMTTE85Ln37aBpmsAJ1nLwZh1DNnzBKlpzLVoNNATqbDSAkRbuAwZcxU52vkSWfW5bntAd/DFh4a/D2bTmYqoCATLOVIU7Pe9m0HM6xXsSwSYFnMkpSh1aMw1c+fPV42fDsVlrSkFXeT0Z+R67RVOKcDE9awlYMxVy4ZID8+d/nDJP6S2Zjq0kaeTx9ztaG/EOEdgUpcPqbg6knYltvWEyk9PfOA10ZEiJ17Qwo65UlQUgsQdoUCZdh6x0J3J77wKM1Zo2FccyVEKqZQMxDFKxYvsC2o3hFivFM6bMK85Yqs2jO4tFWVPjpM/beA+8AolimY4iawmpvzHhrHorqZg01j0MGjUKngVS5YVLUpSnukkN4kjQBoLk4bMkKySvh0Bzb73bS+vSF6MRmJsFkAgfeC6KpUrKCSQ5t5R0JIm2Hqr5iVZiHy63F3Bvbw1gGux/tU5FgJ1a2r2Z/MfKAqmqUGY6ty97wrxmcb30Jb1MBsKSBq7AZgUpSTs/LqzbQjqZkxBAJI/aLbhs0lNy9vsYV8U06QSWv/AhHHhRHGA8YGQ+cdoNgSQxG7iJMU45nTZgU7D+mzP94qw0jh4TZ0GkWSXxMlwFy05d2Gl3LX935wXVz5S05pROumjfuYqMwX8oLwhZzkPZjBtgqi64JipCSnc2+o1ivYpN7IqcpUsqJ0BIDBvDSGtMhiGtcRXuJJCUz1sNn31h34AVVFQ/nrAzR0vWPiNDEhz6DFiparJLSgbat/VqT6xXJZuIPplXjAaLzw7jS86e9tvdn1F4tmJ4gVyiJZl2Qc4J7xd3YPy6xk+HLOfWL5QKzSXVcgkDwy/OLQ76SkZ9VrDkAEgEnc3PTSAljn+/0gqt+I+cB5AWiL9HXhFMLx9KWGhg9MoBLgXhXNWSYwTsrYe/bxGmbHG8TKjGPstV49H2WPrHoxj/2Q==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9" name="Rectângulo 8"/>
          <p:cNvSpPr/>
          <p:nvPr/>
        </p:nvSpPr>
        <p:spPr>
          <a:xfrm rot="21261131">
            <a:off x="444139" y="1459317"/>
            <a:ext cx="8612621" cy="3477875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4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Certo </a:t>
            </a:r>
            <a:r>
              <a:rPr lang="pt-PT" sz="4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que a Omnipotência de Deus nos </a:t>
            </a:r>
            <a:r>
              <a:rPr lang="pt-PT" sz="4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enche de imensa segurança… mas só se formos conscientes </a:t>
            </a:r>
            <a:r>
              <a:rPr lang="pt-PT" sz="4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da companhia de Cristo, o nosso grande Amigo!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7" descr="http://chrisduran.com.br/blog/wp-content/uploads/2011/11/monte-sina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585913"/>
            <a:ext cx="4752975" cy="335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395288" y="2514600"/>
            <a:ext cx="7240587" cy="357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O Povo de Deus no deserto andava,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mas, à sua frente, Alguém caminhava.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Povo de Deus era rico de nada,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só tinha a esperança e o pó da estrada.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TAMBÉM SOU TEU POVO, SENHOR,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ESTOU NESTA ESTRADA,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TU ÉS ALIMENTO 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NA LONGA JORNADA!   </a:t>
            </a:r>
            <a:r>
              <a:rPr kumimoji="0" lang="pt-PT" sz="2400" b="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(2)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684212" y="836612"/>
            <a:ext cx="2304000" cy="1152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781" y="5794250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 rot="20017563">
            <a:off x="429599" y="902384"/>
            <a:ext cx="2557741" cy="4708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300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2037771" y="5168645"/>
            <a:ext cx="6638685" cy="9196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CANTAI AO SENHOR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PORQUE É ETERNO O SEU AMOR!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CANTAI AO SENHOR! CANTAI!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827088" y="1628800"/>
            <a:ext cx="7993062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“O Senhor respondeu a Job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meio da tempestade, dizendo: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encerrou o mar entre dois batentes,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ele irrompeu do seio do abismo,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Eu o revesti de neblina 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envolvi com uma nuvem sombria,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lhe fixei limites e 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lhe tranquei portas e ferrolhos? E disse-lhe: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‘Chegarás até aqui e não irás mais além,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aqui se quebrará a altivez das tuas vagas’»”.  (Jb 38)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835696" y="1048428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693436">
            <a:off x="453544" y="5401318"/>
            <a:ext cx="1403066" cy="319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79425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008813" y="6092825"/>
            <a:ext cx="230187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/>
          </a:p>
        </p:txBody>
      </p:sp>
      <p:sp>
        <p:nvSpPr>
          <p:cNvPr id="2" name="Rectângulo 1"/>
          <p:cNvSpPr/>
          <p:nvPr/>
        </p:nvSpPr>
        <p:spPr>
          <a:xfrm>
            <a:off x="900113" y="1409700"/>
            <a:ext cx="7488237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“Irmãos: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O amor de Cristo nos impele,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ao pensarmos que um só morreu por todos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e que todos, portanto, morreram.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Cristo morreu por todos, para que os vivos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deixem de viver para si próprios, mas vivam para Aquele que morreu e ressuscitou por eles.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Assim, daqui em diante,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já não conhecemos ninguém segundo a carne.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Ainda que tenhamos conhecido a Cristo segundo a carne, agora já não O conhecemos assim.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Se alguém está em Cristo, é uma nova criatura.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As coisas antigas passaram: tudo foi renovado”.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  <a:cs typeface="Arial" charset="0"/>
              </a:rPr>
              <a:t>						      (2 Cor 5)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07704" y="1008573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635896" y="5959377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18534</TotalTime>
  <Words>1614</Words>
  <Application>Microsoft Office PowerPoint</Application>
  <PresentationFormat>Apresentação no Ecrã (4:3)</PresentationFormat>
  <Paragraphs>300</Paragraphs>
  <Slides>28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28</vt:i4>
      </vt:variant>
    </vt:vector>
  </HeadingPairs>
  <TitlesOfParts>
    <vt:vector size="45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7_Modelo de apresentação predefinido</vt:lpstr>
      <vt:lpstr>8_Modelo de apresentação predefinido</vt:lpstr>
      <vt:lpstr>9_Modelo de apresentação predefinido</vt:lpstr>
      <vt:lpstr>11_Modelo de apresentação predefinido</vt:lpstr>
      <vt:lpstr>10_Modelo de apresentação predefinido</vt:lpstr>
      <vt:lpstr>12_Modelo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1374</cp:revision>
  <dcterms:created xsi:type="dcterms:W3CDTF">2006-05-02T09:35:59Z</dcterms:created>
  <dcterms:modified xsi:type="dcterms:W3CDTF">2014-11-24T18:11:37Z</dcterms:modified>
</cp:coreProperties>
</file>