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3844" r:id="rId5"/>
    <p:sldMasterId id="2147493857" r:id="rId6"/>
    <p:sldMasterId id="2147493870" r:id="rId7"/>
  </p:sldMasterIdLst>
  <p:notesMasterIdLst>
    <p:notesMasterId r:id="rId36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1" r:id="rId14"/>
    <p:sldId id="387" r:id="rId15"/>
    <p:sldId id="392" r:id="rId16"/>
    <p:sldId id="374" r:id="rId17"/>
    <p:sldId id="377" r:id="rId18"/>
    <p:sldId id="397" r:id="rId19"/>
    <p:sldId id="307" r:id="rId20"/>
    <p:sldId id="335" r:id="rId21"/>
    <p:sldId id="402" r:id="rId22"/>
    <p:sldId id="342" r:id="rId23"/>
    <p:sldId id="383" r:id="rId24"/>
    <p:sldId id="384" r:id="rId25"/>
    <p:sldId id="403" r:id="rId26"/>
    <p:sldId id="404" r:id="rId27"/>
    <p:sldId id="405" r:id="rId28"/>
    <p:sldId id="385" r:id="rId29"/>
    <p:sldId id="406" r:id="rId30"/>
    <p:sldId id="345" r:id="rId31"/>
    <p:sldId id="395" r:id="rId32"/>
    <p:sldId id="378" r:id="rId33"/>
    <p:sldId id="296" r:id="rId34"/>
    <p:sldId id="400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4D641E4-B061-47BC-B2E3-1770DD85CF80}" type="datetimeFigureOut">
              <a:rPr lang="pt-PT"/>
              <a:pPr>
                <a:defRPr/>
              </a:pPr>
              <a:t>10/01/2015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B74875-00B8-4E04-8067-24DF62B4644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02756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3FC1498-78CC-4297-BF26-8B4639148A23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899092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EBF8C85-1CE9-4DF2-8F31-C8977BC8B501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354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44700DF-5C7E-420B-A642-CB01D2A122CE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132536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277A8D-51D9-4CC2-9B15-E2183BCD0919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046871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12C062D-A8CA-4A38-93A0-BCF1B2E002F2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333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80A6AAE-2F91-4DA0-8576-B7473523E927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917383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EBF8C85-1CE9-4DF2-8F31-C8977BC8B501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3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F5859-2784-479E-B13C-6492E6AEA72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23142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306473-76D9-48AD-A1DA-9BDC4797545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7730485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D16FEA-539C-4AE8-9F48-3703C7F6944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990523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EF0FAD-35B5-43BC-B45B-AAFB615E637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6238952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91D77-0B77-4DBF-8CCD-FC24088649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914302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58B8E-2E1F-47C8-A2B1-08AD950B7C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400223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772DE-EDE1-457C-937D-C9434B079B5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9825088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57571-3969-447F-9FEE-5F465CE649B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4079715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E44B6-E73B-4C70-AF25-114CC7AFC8B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8499572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98C99-4688-460E-AA85-8308D9F050D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2136077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610BB-8329-4E05-A510-3386F3812B0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9132182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735EEE-1AAD-4935-9262-473F6B6E40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4975911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AB663-0BF0-4771-B8AD-6531592D80B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6862505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53967-7D06-4F7E-B133-56420403331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8047428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A4EFB-EFA7-4104-84C8-8476828C213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8586508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ABE89-55E9-44B5-ACEA-A74777BAC9A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1317565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05C6A-DBA2-4102-9CD7-E0CB6E28DE0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4310396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9A0A3-F1AF-4E26-90AD-E4447834DA7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44903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C32FF-C5F9-4A3B-ABA9-85B99DCFF2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0853492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FBB69-23E8-41BF-AB00-BA82E11EB36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0273103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A6D2C-3C2B-4195-8D17-C71189BF56E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8076292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8FE6D-8CD6-4BB9-811D-BCB3744CF7B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010494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42F819-7151-49BC-8F95-FF3164A97DC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9162149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54241-DFFC-41C1-AB97-2BB90D1934F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7677390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7A1E7-EAFF-4AFA-9126-EF1D5D4D8B6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1523732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3F468-F23F-436D-B7DB-F5528F9D8AE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6183796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93DDF-8560-4C50-9511-31B7151A012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1672061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8E8A2-A255-48A1-9A79-74092503E6A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9424946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AECE5-7EA7-4304-828B-83EEC96513E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6200016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EA6F5-07BC-4DEF-ACD6-CBBEFCFA1A2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4646752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A0CC9-453D-44AE-9815-2DA238BC0A4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28485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4D38A-D119-481C-BF07-1F1430BA3AC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6825197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482BB-5212-4FFD-8114-E1E2983E73A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4231514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814E2A-2A52-42E7-A2F4-A348F73638A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4753024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8B743-49EF-4AA9-BF23-5B8FBBEEEBE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1823044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6996E-1CEF-437F-A750-BBE6629625E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5815150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786B7-A6ED-479E-8DAA-A6D17EC7E2C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2877973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8462-9B70-4EE1-AEAB-8632112BF72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0023144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6B57A-B67D-47A1-A7A3-7EC7C170F11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1491608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2F442-83AD-40A2-B425-C7C94448D3A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6259988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4A30F-DC25-446F-BF94-A9E53063984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076574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594CE-0601-478F-8E17-709B53B1E4C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6935190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A9FAC-A3F6-4C17-B7E0-F219845DCD5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4706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814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DF4AF7-1C97-429D-9116-DA224B95E7F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7488224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41019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92351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53428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70018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30211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20736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79093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00997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7846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54385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7B1C90-82C5-42B5-9159-C866D4F1259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3667696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63129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486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475534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76949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5435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64309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8412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58381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39456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74935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E138D4-010A-4EF7-B154-62F004C8DED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2289916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68445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339854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3856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564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681978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880227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443211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780283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632284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975614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9EA9F0-E545-4E65-AADB-63FA8D83322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6203556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024372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154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327801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70363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22359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8A9A58-6A8A-4931-A885-260AC538CEA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0214953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5347208-CF8B-418A-8324-39D2E80002BF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94" r:id="rId1"/>
    <p:sldLayoutId id="2147493772" r:id="rId2"/>
    <p:sldLayoutId id="2147493773" r:id="rId3"/>
    <p:sldLayoutId id="2147493774" r:id="rId4"/>
    <p:sldLayoutId id="2147493775" r:id="rId5"/>
    <p:sldLayoutId id="2147493776" r:id="rId6"/>
    <p:sldLayoutId id="2147493777" r:id="rId7"/>
    <p:sldLayoutId id="2147493778" r:id="rId8"/>
    <p:sldLayoutId id="2147493779" r:id="rId9"/>
    <p:sldLayoutId id="2147493780" r:id="rId10"/>
    <p:sldLayoutId id="2147493781" r:id="rId11"/>
    <p:sldLayoutId id="21474937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37095406-0290-4B03-B966-7D2A13130BBD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807" r:id="rId1"/>
    <p:sldLayoutId id="2147493808" r:id="rId2"/>
    <p:sldLayoutId id="2147493809" r:id="rId3"/>
    <p:sldLayoutId id="2147493810" r:id="rId4"/>
    <p:sldLayoutId id="2147493811" r:id="rId5"/>
    <p:sldLayoutId id="2147493812" r:id="rId6"/>
    <p:sldLayoutId id="2147493813" r:id="rId7"/>
    <p:sldLayoutId id="2147493814" r:id="rId8"/>
    <p:sldLayoutId id="2147493815" r:id="rId9"/>
    <p:sldLayoutId id="2147493816" r:id="rId10"/>
    <p:sldLayoutId id="2147493817" r:id="rId11"/>
    <p:sldLayoutId id="21474938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4C3C278D-5800-4B0F-AB38-EC8A07F0365F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819" r:id="rId1"/>
    <p:sldLayoutId id="2147493820" r:id="rId2"/>
    <p:sldLayoutId id="2147493821" r:id="rId3"/>
    <p:sldLayoutId id="2147493822" r:id="rId4"/>
    <p:sldLayoutId id="2147493823" r:id="rId5"/>
    <p:sldLayoutId id="2147493824" r:id="rId6"/>
    <p:sldLayoutId id="2147493825" r:id="rId7"/>
    <p:sldLayoutId id="2147493826" r:id="rId8"/>
    <p:sldLayoutId id="2147493827" r:id="rId9"/>
    <p:sldLayoutId id="2147493828" r:id="rId10"/>
    <p:sldLayoutId id="2147493829" r:id="rId11"/>
    <p:sldLayoutId id="21474938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BDED05C5-3841-4110-8F4A-B4A09CB84322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831" r:id="rId1"/>
    <p:sldLayoutId id="2147493832" r:id="rId2"/>
    <p:sldLayoutId id="2147493833" r:id="rId3"/>
    <p:sldLayoutId id="2147493834" r:id="rId4"/>
    <p:sldLayoutId id="2147493835" r:id="rId5"/>
    <p:sldLayoutId id="2147493836" r:id="rId6"/>
    <p:sldLayoutId id="2147493837" r:id="rId7"/>
    <p:sldLayoutId id="2147493838" r:id="rId8"/>
    <p:sldLayoutId id="2147493839" r:id="rId9"/>
    <p:sldLayoutId id="2147493840" r:id="rId10"/>
    <p:sldLayoutId id="2147493841" r:id="rId11"/>
    <p:sldLayoutId id="214749384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94843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845" r:id="rId1"/>
    <p:sldLayoutId id="2147493846" r:id="rId2"/>
    <p:sldLayoutId id="2147493847" r:id="rId3"/>
    <p:sldLayoutId id="2147493848" r:id="rId4"/>
    <p:sldLayoutId id="2147493849" r:id="rId5"/>
    <p:sldLayoutId id="2147493850" r:id="rId6"/>
    <p:sldLayoutId id="2147493851" r:id="rId7"/>
    <p:sldLayoutId id="2147493852" r:id="rId8"/>
    <p:sldLayoutId id="2147493853" r:id="rId9"/>
    <p:sldLayoutId id="2147493854" r:id="rId10"/>
    <p:sldLayoutId id="2147493855" r:id="rId11"/>
    <p:sldLayoutId id="21474938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413687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858" r:id="rId1"/>
    <p:sldLayoutId id="2147493859" r:id="rId2"/>
    <p:sldLayoutId id="2147493860" r:id="rId3"/>
    <p:sldLayoutId id="2147493861" r:id="rId4"/>
    <p:sldLayoutId id="2147493862" r:id="rId5"/>
    <p:sldLayoutId id="2147493863" r:id="rId6"/>
    <p:sldLayoutId id="2147493864" r:id="rId7"/>
    <p:sldLayoutId id="2147493865" r:id="rId8"/>
    <p:sldLayoutId id="2147493866" r:id="rId9"/>
    <p:sldLayoutId id="2147493867" r:id="rId10"/>
    <p:sldLayoutId id="2147493868" r:id="rId11"/>
    <p:sldLayoutId id="21474938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73102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871" r:id="rId1"/>
    <p:sldLayoutId id="2147493872" r:id="rId2"/>
    <p:sldLayoutId id="2147493873" r:id="rId3"/>
    <p:sldLayoutId id="2147493874" r:id="rId4"/>
    <p:sldLayoutId id="2147493875" r:id="rId5"/>
    <p:sldLayoutId id="2147493876" r:id="rId6"/>
    <p:sldLayoutId id="2147493877" r:id="rId7"/>
    <p:sldLayoutId id="2147493878" r:id="rId8"/>
    <p:sldLayoutId id="2147493879" r:id="rId9"/>
    <p:sldLayoutId id="2147493880" r:id="rId10"/>
    <p:sldLayoutId id="2147493881" r:id="rId11"/>
    <p:sldLayoutId id="21474938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8.png"/><Relationship Id="rId4" Type="http://schemas.openxmlformats.org/officeDocument/2006/relationships/image" Target="../media/image23.jpeg"/><Relationship Id="rId9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3" descr="http://blog.cancaonova.com/felipeaquino/files/2009/08/multiplica%C3%A7%C3%A3o-dos-p%C3%A3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846263"/>
            <a:ext cx="4921250" cy="3689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709069"/>
            <a:ext cx="7848600" cy="3024187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 grande profeta apareceu no meio de nós: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 visitou </a:t>
            </a:r>
            <a:endParaRPr lang="pt-PT" sz="4400" b="1" i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o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seu povo.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4200" y="1196975"/>
            <a:ext cx="823595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partiu para o outro lado do mar da Galileia, ou de Tiberíades. Seguia-O numerosa multidão,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ver os milagres que Ele realizava nos doentes.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subiu a um monte e sentou-Se aí com os seus discípulos. Estava próxima a Páscoa, a festa dos judeus.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Erguendo os olhos e vendo que uma grande multidão vinha ao seu encontro, Jesus disse a Filipe: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«Onde havemos de comprar pão para lhes dar de comer?».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Dizia isto para o experimentar, pois Ele bem sabia o que ia fazer. Respondeu-Lhe Filipe: «Duzentos denários de pão não chegam para dar um bocadinho a cada um».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um dos discípulos, André, irmão de Simão Pedro: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«Está aqui um rapazito  que tem cinco pães de cevada e dois peixes. Mas que é isso para tanta gente?».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respondeu: «Mandai-os sentar».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Havia muita erva naquele lugar, e os homens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sentaram-se em número de uns cinco mil. </a:t>
            </a:r>
          </a:p>
        </p:txBody>
      </p:sp>
      <p:sp>
        <p:nvSpPr>
          <p:cNvPr id="68615" name="Seta para baixo 10"/>
          <p:cNvSpPr>
            <a:spLocks noChangeArrowheads="1"/>
          </p:cNvSpPr>
          <p:nvPr/>
        </p:nvSpPr>
        <p:spPr bwMode="auto">
          <a:xfrm rot="10800000" flipV="1">
            <a:off x="7380312" y="6021288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19672" y="908752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042988" y="1196975"/>
            <a:ext cx="748982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Jesus tomou os pães, deu graças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distribuiu-os aos que estavam sentados,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fazendo o mesmo com os peixes;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comeram quanto quiseram.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ficaram saciados,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 aos discípulos: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«Recolhei os bocados que sobraram,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nada se perca».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Recolheram-nos e encheram doze cestos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os bocados dos cinco pães de cevada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sobraram aos que tinham comido.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viram o milagre que Jesus fizera,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aqueles homens começaram a dizer: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«Este é, na verdade, o Profeta que estava para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 ao mundo». Mas Jesus, sabendo que viriam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buscá-l’O para O fazerem rei,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retirou-Se novamente, sozinho, para o monte”.   (Jo 6)</a:t>
            </a:r>
          </a:p>
        </p:txBody>
      </p:sp>
      <p:sp>
        <p:nvSpPr>
          <p:cNvPr id="69639" name="Seta para baixo 10"/>
          <p:cNvSpPr>
            <a:spLocks noChangeArrowheads="1"/>
          </p:cNvSpPr>
          <p:nvPr/>
        </p:nvSpPr>
        <p:spPr bwMode="auto">
          <a:xfrm rot="10800000" flipV="1">
            <a:off x="6425282" y="927100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19672" y="908752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2006600"/>
            <a:ext cx="8497887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 Cristo Jesus, que tem um Coração capaz de se compadecer sempre das necessidades e misérias dos homens, e não gosta das honrarias mundanas.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Precisamos de diversos tipos de pão para os que têm carência do alimento que lhes convém. Pedimos o pão:</a:t>
            </a:r>
          </a:p>
          <a:p>
            <a:pPr lvl="2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da unidade e da paz, para a Igreja e o mundo, divididos 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do serviço para os povos que buscam mais justiça...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da fé e esperança para os famintos de dignidade...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da saúde para os doentes, e da sinceridade para os jovens… </a:t>
            </a:r>
          </a:p>
        </p:txBody>
      </p:sp>
      <p:sp>
        <p:nvSpPr>
          <p:cNvPr id="71687" name="WordArt 6"/>
          <p:cNvSpPr>
            <a:spLocks noChangeArrowheads="1" noChangeShapeType="1" noTextEdit="1"/>
          </p:cNvSpPr>
          <p:nvPr/>
        </p:nvSpPr>
        <p:spPr bwMode="auto">
          <a:xfrm>
            <a:off x="1259633" y="5445125"/>
            <a:ext cx="6984256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ONDE ENCONTRAREMOS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PÃO PARA TODOS ?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1687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2" descr="http://palavrasobliquas.files.wordpress.com/2010/01/aleg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66875"/>
            <a:ext cx="4105275" cy="3163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53648"/>
            <a:ext cx="2952328" cy="19676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732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58325" y="1158076"/>
            <a:ext cx="1779788" cy="1239505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3737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3738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251519" y="2563813"/>
            <a:ext cx="6808093" cy="338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RECEBE, SENHOR, 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OS NOSSOS DONS!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OS NOSSOS DONS 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RECEBE SENHOR!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As flores no campo e na mesa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dos dias em festa: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convite à amizade e beleza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de vida mais terna.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7104" y="5990768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503185">
            <a:off x="309009" y="1375227"/>
            <a:ext cx="2189552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0759" y="6051454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574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5" y="5572125"/>
            <a:ext cx="503237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 dirty="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17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Deus excede as leis naturais quando precisa  …mas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sem espetáculo</a:t>
            </a:r>
            <a:r>
              <a:rPr lang="pt-PT" altLang="pt-PT" sz="2200" baseline="0" dirty="0">
                <a:latin typeface="Arial" panose="020B0604020202020204" pitchFamily="34" charset="0"/>
              </a:rPr>
              <a:t>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[3ªL./ Evang.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Jo 6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Jesus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supera os profetas</a:t>
            </a:r>
            <a:r>
              <a:rPr lang="pt-PT" altLang="pt-PT" sz="2200" baseline="0" dirty="0">
                <a:latin typeface="Arial" panose="020B0604020202020204" pitchFamily="34" charset="0"/>
              </a:rPr>
              <a:t> do AT, também na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multiplicação</a:t>
            </a:r>
            <a:r>
              <a:rPr lang="pt-PT" altLang="pt-PT" sz="2200" baseline="0" dirty="0">
                <a:latin typeface="Arial" panose="020B0604020202020204" pitchFamily="34" charset="0"/>
              </a:rPr>
              <a:t> do alimento…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2 Rs 4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Por cima de tudo,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“manter a unidade de espírito pelo vínculo da paz”</a:t>
            </a:r>
            <a:r>
              <a:rPr lang="pt-PT" altLang="pt-PT" sz="2200" baseline="0" dirty="0">
                <a:latin typeface="Arial" panose="020B0604020202020204" pitchFamily="34" charset="0"/>
              </a:rPr>
              <a:t>... 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[2ªLei.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Ef 4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48020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43852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4735" y="6051454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081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://sol2611.files.wordpress.com/2012/05/09-eucarestia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2"/>
          <a:stretch/>
        </p:blipFill>
        <p:spPr bwMode="auto">
          <a:xfrm>
            <a:off x="5310373" y="1436189"/>
            <a:ext cx="3077803" cy="30227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3" name="Picture 12" descr="http://3.bp.blogspot.com/-cJ-dQcnAOg4/TZlBahJXJII/AAAAAAAAA8w/glN3GI2XtAk/s1600/fercomungan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23576"/>
            <a:ext cx="3083893" cy="40907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51830" y="134143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1925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65150" y="1855788"/>
            <a:ext cx="8135938" cy="3949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FORMAMOS UM SÓ CORPO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EM CRISTO JESUS.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TODOS NÓS QUE COMUNGAMOS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MESMO SENHOR,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FORMAMOS UM SÓ CORPO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EM CRISTO JESUS.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Há um só Corpo e um só Espírito;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vós fostes chamados a uma só Esperança.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Há um só Senhor, uma só Fé, um só Batismo;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um só Deus e Pai, que está acima de todos e em todos.</a:t>
            </a:r>
          </a:p>
        </p:txBody>
      </p:sp>
      <p:pic>
        <p:nvPicPr>
          <p:cNvPr id="8193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94500" y="592296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11816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0" descr="http://reporterdecristo.com/wp-content/uploads/2010/04/PAPA-BENTO-XVI-AKIIIII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700213"/>
            <a:ext cx="3529012" cy="394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8163" y="134076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2948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01675" y="1928813"/>
            <a:ext cx="7254875" cy="3948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FORMAMOS UM SÓ CORPO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EM CRISTO JESUS.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TODOS NÓS QUE COMUNGAMOS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MESMO SENHOR,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FORMAMOS UM SÓ CORPO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EM CRISTO JESUS.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Esforçai-vos por manter a unidade do Espírito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pelo vínculo da paz.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Com toda a humildade, doçura e paciência,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suportai-vos uns aos outros na caridade.</a:t>
            </a:r>
          </a:p>
        </p:txBody>
      </p:sp>
      <p:pic>
        <p:nvPicPr>
          <p:cNvPr id="8295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994275" y="112236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816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WordArt 6"/>
          <p:cNvSpPr>
            <a:spLocks noChangeArrowheads="1" noChangeShapeType="1" noTextEdit="1"/>
          </p:cNvSpPr>
          <p:nvPr/>
        </p:nvSpPr>
        <p:spPr bwMode="auto">
          <a:xfrm>
            <a:off x="1476375" y="5229225"/>
            <a:ext cx="69119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DÁ-NOS UM CORAÇÃO 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GRANDE PARA AMAR 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80095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1025" y="2006600"/>
            <a:ext cx="8312150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levarmos connosco a pergunta de Jesus a Filipe, “onde encontraremos pão?”, sentimo-nos associados com Jesus, na ajuda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serviço aos outros.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necessitamos o Seu “coração grande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”,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amar 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dar de comer a tantos famintos de amor neste mundo...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partilhar o pão da vida, vivendo no meio dos pobres…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ser sinal da bondade de Deis, pela paz do Espírito...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rezar com perseverança para semearmos paz e esperança.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63722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8" descr="http://2.bp.blogspot.com/-HzixUS4b2KQ/TWwvf6b48LI/AAAAAAAABmw/gVB3n9RJ7QU/s320/2505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130425"/>
            <a:ext cx="3617912" cy="3675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19535" y="1052513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750" y="1706563"/>
            <a:ext cx="8353425" cy="35784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VÓS SOIS O CAMINHO, JESUS, MEU SENHOR!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GUIAI NOSSOS PASSOS NA PAZ E NO AMOR.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GUIAI NOSSOS PASSOS NA PAZ E NO AMOR!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Vivamos em paz,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e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Deus do amor e da paz </a:t>
            </a:r>
            <a:endParaRPr kumimoji="0" lang="pt-PT" sz="2400" i="1" kern="0" baseline="0" dirty="0" smtClean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     estará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connosco.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2" descr="https://encrypted-tbn0.google.com/images?q=tbn:ANd9GcREzqHhvZxdGIxOSDL_1tIK9x-QOCCG2DRriYuKbaXZi5OEe81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93420"/>
            <a:ext cx="24003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75" y="2302669"/>
            <a:ext cx="2797175" cy="1820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0" name="Picture 30" descr="https://encrypted-tbn3.google.com/images?q=tbn:ANd9GcSuZUYCLlYlwzuZhJMnsCvQ_oUTfpsW1lbAYWKZUQ7yYs5xBFdce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221163"/>
            <a:ext cx="2762250" cy="2079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3" descr="http://blog.cancaonova.com/felipeaquino/files/2009/08/multiplica%C3%A7%C3%A3o-dos-p%C3%A3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0648"/>
            <a:ext cx="3717925" cy="2787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0" descr="https://encrypted-tbn2.google.com/images?q=tbn:ANd9GcTKQ-JWppxQzYhtwWemBkFCOYFBWXWf6iMX6AvxezBNakgdz2bJ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450" y="465138"/>
            <a:ext cx="2619375" cy="1800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28" descr="http://www.catequisar.com.br/mensagem/reflexoes/fig/jesus0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393700"/>
            <a:ext cx="2443163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26" descr="http://www.brasazonanorte.com.br/wp-content/uploads/2009/04/multip0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8" y="3716338"/>
            <a:ext cx="3543300" cy="2686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6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1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2" name="AutoShape 17" descr="data:image/jpeg;base64,/9j/4AAQSkZJRgABAQAAAQABAAD/2wBDAAkGBwgHBgkIBwgKCgkLDRYPDQwMDRsUFRAWIB0iIiAdHx8kKDQsJCYxJx8fLT0tMTU3Ojo6Iys/RD84QzQ5Ojf/2wBDAQoKCg0MDRoPDxo3JR8lNzc3Nzc3Nzc3Nzc3Nzc3Nzc3Nzc3Nzc3Nzc3Nzc3Nzc3Nzc3Nzc3Nzc3Nzc3Nzc3Nzf/wAARCADvANMDASIAAhEBAxEB/8QAHAAAAgIDAQEAAAAAAAAAAAAAAAUEBgIDBwEI/8QAOxAAAQQBAwIEAgkDBAAHAAAAAQACAwQRBRIhMUEGIlFhE3EHFCMyQlKBkbEVYqEzcsHRFjQ1U2Oi8f/EABkBAAMBAQEAAAAAAAAAAAAAAAACAwEEBf/EACQRAAMBAAICAgIDAQEAAAAAAAABAhEDIRIxBEEiURMyYUJS/9oADAMBAAIRAxEAPwDhyEIQAIQhAAhCEACEIQAIQhAAhCmaVplvVrkdShA+aZ/3WNH+T6D3QBDXuD6Fdg0H6JKscUcuu23vkIy6Cvw0exd1KsQ8AeE443M/pgdn8T5XEj9cpXSKrhpnz4hdZ8RfRfSka6XQbDoZAP8AQmdlrvk7sqDoXh23qfiOPR3xuil34myOY2jqVqpMWoqXjNnhnwjq3iR5NCICBpw+eQ4aD/yr9S+iCu1gN/VHud3ETMD/ACuh6fTraXQhpU2COCFu1oHf3PusbdsRt4Km7OmOBfZQLv0VaUGH6vfsMf23AEKheJPCGo6FmR4E9bP+rH2+Y7LrtrUSXHlLp7jJWPimAex4w5p5BCT+Vpln8NNdeziKEy8QUP6dqs0DQRGTuj/2lLVdPVp5zTTxghCFpgIQhAAhCEACEIQAIQhAAhCEACEIQAIQs4o3SyNYxpc5xwABklAErR9Ltavfip0YjJNIcBo/k+gX0B4W8OUvC+ntiga19p4+2nI5cfQeg9kt+j7wo3w1ppsW2j+o2Wjf/wDG3qG/P1Vikl3EqVVvR2cPFi8mbXTnqSl9zUGsyMrVbs7Gu5wqrf1Al7uVKnh1xGjefVQCTuUjR9Tglsuc2GITuGHShg3OHuVRrN04PKYeEZy+295PCRN6WfHPj2dCnnGOqQapd25GVuuW9rT6qs37JcTkp6YnHP2arN47jyoAsPmnbGw5LjhRZ5vMUw8J1vreqB5GWsU80snnZeK/hbSNQpV/6rTjnkY3yud1Cn/+G9AijDWaVVwPWMFb2yBjAM9FHtXmtZwVfcWHA58q3BBrvgvw/fY7FRteTs+HjC5L4n8OWdAs7Xn4ld5+zlA6+x911q7qh5GUh1x7NT0yxVkGSWksPo4dFk8mMzl+MnOr2coQvSMEg9l4ug88EIQgAQhCABCEIAEIQgAQhCABdL+iHw021afrdyPMNd2IARw6T1/T+Vz7TaU2o3oKldpdLM8MaB6lfR2mUIdE0itp0A8kEYBP5ndz+pSXWItwx5USJ5SScpdYm2g4Kwt2DuIBSu3YIB5UHR6UwQ9Wuk5aCq1akJySVPuy5JJPKSW5s5ASMouvREsy4B5Vg8LfZQGQ9SqrK4vkDB3Kt2lgR1WgDstQaMbNrcCkt2bcSAt1mY8pXNJklYOiNZOAVcvAtUx1TMRy4qkuzLKxg/EcLqGjQirp8TAOdqafZO6xYTLMhxwUnvSnaRlMZ3cZKSX3g55WsSBVYky45Kh7+Sc9AUW5MvwFFsyfCo2JO7Yz/CVds3kbUtlDmIMryOhcVghC7DxgQhCABCEIAEIQgAQhCABCFJ06lNqF2GpWaXSzPDWgIA6F9C+iOn1KfV5WfZVW7IyR1e7/AKH8rqF+QgErLw7pEPh/RK+nwtA2Ny8j8Tj1K9uPaQcgKFvTu4Z8UIJ5RknPKS37GM8ppqDSCXNAwqrqM5DnDlRZ2yRLtgkkZSmZ+ASVvmfuJJKXWXl79je6EFHtFrp7QIBPKtjXGOEDpwonh7TtgEjgnlmu0joFpNPsSTvy0pfIc55TG7CW/dSiYlpOVhTSTokP1nVYm9gcrpTA5rAB0Co/giv8TUZJXDysar7IMM4TInT7F9uYtBykd6Q4JTLUJcHHdKoYZNRusrx8bjyfQJWy8JZovhqWbsuytE6Q+wUnVfCer/0S25sGXfDyGNOSV0zSdPradXbHEwZHU+qlzTYHCeZzs5+bk805R8ryRvieWSNc1w4IcMELFd88SeH9I1pjhZrsbMekzBhwK4r4g0ebRdRkqTeYDlj+zmromkzzuTiqPYtQhCYkCEIQAIQhAAhCEAC6z9DPhwfaa7aZ08lcH/JXMtH0+XVdTr0q7SXzPDfkO5X0rQpw6TplelXAayFgbx3KS6xFeKdem+1IktybJKlWbHBSqxK3nJXM2d8Ih3ZPIQqtqjQ7Pqn9+cc4VbvyZJSNl5QjtOMbSjSKps2A8jjK1XHGWcRt55Vq0OiIoWkjlMhX7GdSERxgDsFlKVm/yDhRJX9Ss0EiJdAPVJ5omud0TOzJnKjVIXWLccTer3Bo/VZpRLCzeGqTaenh5bh0nJPsmk03lICZQVmRQsjxwwAKPZgjOcNwq50c/lrK/bAIJKm+Eq4+syTntwCtNuEYdjsp3hwfDpuPcuKRLss6/AsMlhrG9Uvu3cMO0rXae4g4S+d5c1O2SmV7MZJXnlxVN+kWs2zpjLLR9pA7k+xVoe93PKTa5H9Z0y1GecxnCJePQ5p8oaOUIQhdR5IIQp2iaXY1rU4KFRu6SV2PkO5QBBQu+0fon8P1qbWW2zTzlvmeX459lUPGX0XuowvuaE98sbBl0D+XAeyXyRR8dZpzFC9cC0lrgQRwQVO0PTJdX1WvRgBLpXgEjsO5TEzpX0N+HtjJddss5OWQZH7ldEu2MArKlUh03ToKVdobHCwNACXajMACAua3r09DijxWEOzO57iM8BL55CAclTq9O1fdtrROcPzdAP1TOv4XiyPrtje//wBuP/tT8W/RV8sR7ZRrk3XlKLENiUF0cErh7MJXY6+iadWwWVY8+rhlTBFEwYZG0D2Cb+Jkn8tfSOCabpdt93fNVlaM8bmEK5wM+HGG7SMeyvl+hFbAJyxwHBbwlH9CeS4ukLHDod24H9Frhir5G+yqzSdQocrlbn1HtjJhir2/zBzQkOpUdznSNrSV2npwS0f9JHLRaOeWV+yeU28HUhZ1QzOHlgbu/XoEvmpWeXCJzmjq5oyrn4To/U9KbI9uJZzuOfTslldlrteHQ36BRp8FSnYCh3DxwqM50KbmMOUjRTipx6lQ7r/s3KToTwamPcpU+yz/AKkuw/ykpa94AKm2iAPZKbDxnha2bC6NNiYNBwlr5d7Xg9CCFtndyVAkkw7CA5F+JziduyeRvo4j/KFlb5tzY/O7+ULsPGNK7T9CXhp1evLrduMtfKNkG4fh7lUP6O/CU3ibV2GRhFGF2Zn44P8Aavo6CGKrXZBAwMjjaGtaOwS0/orxz3pjOcBL5ZByDyt9qTjGUqnmIJ5UaZ2ROnJ/pR8Lipa/qtCM/AlP2rWj7p9Ux+hrRcOn1ednOPhw5H7lXueVjm7ZWNe09WuGQUx0tsBhaImMjYOjWDACFerBHwKa8vozmJI2hpJPTCxbpUEP2+pu3Hq2EH+VPuW62lw/EcQZiOM/hVamvS3Hl7ifN2K1pL2Trlp9SNJ9Se8CGswRx9A1gwFOpRfBiDnkmR3Ls9kv0uJrWfEdy4nhMRJkrVpFmwuXhetTnrW53utA2ukWt7g5pBxgrS94AOSov1+u6b4LZ43SEZ2tdkoDDOxGCzbEWsePu4S1luC5JJWDg6Zg8zezh7JZrzZaMLp43FzN33s8tJS3SoZGVnaud7y7cDG0ncW+rSO+VN12UUdaWaoKw+za0MPYj+FumtuqPa2y3MZ4Eg7fNUpuvufceXuDWk9Htw4fPtlWqjdjv08OcHZGHd8rematl9jIvY+PfG4EHuEsuSjkZS1tmWlZfEwl0XplZ2Jt43A8FSbOqFpDtP3ZGeEw0H/yrsfmSuTnJTnw7Xe+q4t6Fyxey9v8TO2CQQErkhcTkqyy0nY6BQrFF7W5wD7BPgi5Eip224cUseBuJPZPtRgeHE7CEinO3fuB4aUplPZ053ZO6xKR0Lz/AChYvOXuPqShdp5J9VeHNEqeH9LioUmANYPM7u49yVOmdgLY9wbySllywB+JRbOuZ19Gi3LyUqsyDkrK1ZHPKTXbuGnlRpnZEHtq1jIynXh4mHT33LXliby0H8RVV09j9QvshbyCeU28U6m2J0enVziOEAHHdyI/9E/k3i8ERNS1N9y2XyHjd5QehUiGcMiBJyT39UiZIHP3vIx0HKceH2tc51qfmJrtsbD/ACnSbZyZiLLUe76vGHcO28qT8TDeEtEwLzk4x2Wz43uqehCaZBjqtLphzyor5mNhfNNMyGJnV7v4Vbk8VU3WTE34vw84EhHB/RDZqWlofMCD5h8kripwQTSvYGFj37w3byx3fB9FGbdjlz8KRr9pw7B6FeGztG57g1vck4StjqSZdihuQ/BnbvZkOIz6LB8rImjG1jG8DsB7JDJ4ppsc5obLIWuI8oGD75ytR8QQ2g+KSCWNjhtDg4EpdRqlmvxPUjkkbchc3ceHgOHPoVB03U5NOflpy09QVoinrRNmjmZy4HbIOS0/JLHyF59kmlVOrstjbYs+YOxnoR2K9qvk3mB58w+7/cEh02fbmPJ56fNOISZmt2nEjDljvQrX2gl+DJUg8pB4Kt/hyL4WmR578qrygzxMlAw4na4ehV1qRiGlEzuGhLPstdbKPZHZUWXqcqUCMHKhWHZJwn0kloqvAOyCOFWdZiaypO4DzfDdj9lZbjlXNYINafP5Cl+xn/VnIz1QvT1KF2Hmn1nbwQcEqvam90YJzkJ9YdkJJqIDmuC5qPR4nhV7V/BPKU2rm4dVI1iH4Ti4FIfiF8oaOSSoM7FSLv4PYIoJ7j/wNJyqrqNx81h0pOXPcTn5q2wN+qeFLJHDnMKoriM7ieFV9Skebb8uRs3xveAN7wQ44HsnsWrtrV2MiYC0HguOMn1VY3PkeAzjHRbXsaSN7showMlNLwxrSyaVqUs195knY4ub0z1Ts2M4A7qgMsRQvBZw4dCE0reIAxoE0W4/mBW+QeJh4jmvPtujeyR1Yf6e0HH/AOqAaViuRNNE5kbRuy7/AAP3wrRFcZMwPY8Fp5BCQa8+6YnfEcHQ7wfKOg7ZSsZfoh6bbdVknk38lh4/M7so7xLYO6WR7z/ccr2lE2WRrXj7xxkHGFJnjNR2yTGex9UgxobC2MZIWl9gCVgb+YfysLFndwCo0ZzMzn8QQbhtkeTI/P5ihuCtBOXE+pXrSeyBtJ9R2yT2Kc1ZdsnHRV+F20glN45QNnuFqEp9loouYJWOfyx5G4e4Vwc7yjB4wue1ZXiJ+w+YDLVcKVn4tGJzjyWjKYyXvRJlfk9VFlPB55Wckgx1UWaTjlYURDu8tJCrOqHNecf2H+E/vy7YzgquXn5gnz+Q/wALPsG+mcuPUoQep+aF2HnH1XY5B5SW8SCeUyeXYJKV3PMSQVyNnfJV9XbvY4Hqq3TZm+wHsVatTxtKrlfA1L9CVP7On/kuO8TaPJDnrkf4VCe17JXRSDBBPVWuha4kid3GQq7rTg24T0cQqvtI4PVMjfEbDGSOXNUOSZ7zlx4WUpIh5PLjlRyUujpGZk4WIefVYIRoxLq3ZasgfG49eW9imOtXHyV42sP2b+XH/hJo/vjIyBzhbYbc0LHNaQWu5IcMhZpuGLJnMHBws452vm3WQ57CDnB5+a1NjfLOGNbguPTCZjSY/KPiOAH3j6/JAMTvIyducds9V7AcTMPocphLpDxkxytI7Bw5UF0EkEjhI0ghp57HhBpqCzb1WscLYzogDbuwFKrSudEM/hdgKC49lKqD7E/7gtQrRYtLkyMFWimNkLY2nho4yqhpJ+1A9VbqTsnplO/QkdWbJA/PBUeeQsb5iP3TR7NzeGcpRqTHNaSGLMOhMTahYJz5kluTEVLDs9IypF+R3OW4SfU5duk2nZ6twsS7QlvJZSkIQus88+n7EjgDgHCT2ZMZzwmFm61reHBJrVyCTOXAOXDTPTmX+hTqD8g88qtMlxq4H9pCeahIMnBVYY4u1LeOxwlRdrocCd0bw4HkFRNYe2ZrJm9RwV4dz3E9gVqmw4Fpzgp0zjqeyDO4ghvo0DC05B9lsssc2V+R3WgZWmGzB+fyXmcrEZHQr3cT1AKw02N4a4/omdOlGGtkmG5x5wegS+B7Y3xuIyAckFPggAAAOQBk9The7j6rzK8WgBK02ovrEJjLsd84W4rxYAhtVH1y3Lg4O6ELAcBMtTjkk2BrchvPA5S5xwEDGHUqdW/0v1CgphXB2N9zlMjGONKH27FaK8nwz81WtMAjJkd0aMlN47TJC1zCduFtPEJC2x9DKXDJKj3XZByeFHinO3K8knBacrFRdzhX9VgD3E4VU8Sn4Gl7PzyAK5X3A9FRvGkmH14h6FxTR3SI8zySsIQhdJxH0zY0qIuJbkfqk9/ww+ZpfXftk/lW2OCQkk4I91sfC8t2tLQuNwmeiuWl6Zx/VIbNGR0Vtha4Dg9ik+nxOlnJ9Suv6v4cGsQmG3II+fK9gyQq/J9H81Lz0bYmA/BI3af3SKWjonmlrsqDgYWPZjzblhHCXPy7kptrOmWYpA50L2no7I9FEhbtk2lDIVhGkqgk8KBYpdSE9eFGsAbSglpXnM2HBGF5hS52guIwtQiy4Y7laaYSDkN9BhO6kgkrscPQA/NJnAkk47qVpT5G2fhDlruSPRaA1we6Meq27PZAZ6hBhq2le44W3bwsCD6INNRH7qFbpNlaXRjEn+CmOwpbd1Bse6ODzP6F3YLUg0VBrt4aRymsDOWjHQKBTY6SXJJ906qx7nlzjho5JPYJkjKZIld8KqIwcOkP+FJrO2AD0CXQO+tXDKRiNvDc+inmRgPBUres6OCMWsYxzjbhYyv4KX/HA6lbPjNI5K1G0a7Dsqh+MX7tVDfyxhXaZ2SMKgeJZPiazP7YarcXs4+d9CtCELoOU+uncDssQeOqwJyvCcBQOozJ3LwHsVhjHK9c4HusNNVquyeMtkYHg9iFSNe8KviLrGm5OOTEf+FeiStUvLeUlSmOqOSGbGWvBa4dQeyh2psjhXjxT4fbcYbFYBs4Hbo75rnkzXxSOZIC1zTgg9lPtDZ9mokk5KyjHmz6AlHB6j9lnG3h5z0b3QBoTnRauY3TuH3uB8ktq13WLEcLc5ccZ9ArjXqNjY2Ngw1owEyQtPCJ8FYuiKatrE9sLXZbFDCZZHtawfiKbCfkK/hrFzWs++5rR7nCjajqYbmGs0g45ee3yCRSjfkuJJ9+UulFLYz1HUY2tdFWeHvPBc3o1JPhuc8Ad1thADsKa1rSAPVaqDMCBrYmcck8ABTasUtyZsELSST0C01YX2pWw12HHTOF1Lwh4YZp1dtmdn2rhwD2WbvSNxLtiQ+HGV6TY5G+fGSQkN7SHxZMLjx2K6XqbWgFVK7tMhCSpSOjjt4Uh73scQ/gjsgWD6p/e0yOy3LTh6q+oVpqUuJAQOxWoK7Jol3FUTWznVbJ/vVpgmLnAZVV1n/1Ox/uV+H2cXyF6ISEIXQcp9ccH0Wt3l9l69/Ray4uHJUGdKPHuB78rTvw7r+qykLenK0uHfKwdI3GTj0WBkyFpJPK85ASs3DVONwKp3ijRvrINiBv2zeo/MFcJPX0USwzcCe6Slo8s5OWlpIIwQtkYzHKfRo/kKza9o4ke6xXbh/42jv7pFFXc0StLTks/gpUDWE/wpVdLckl8pa1uOTyCVZrkkGn1jPZdho4DR1cfZVnw5cZpt0vmY4xPbtdtHI915qtqbVLXxJQA1mWxhrcYCdNJEnLdGM+uXZLD3xSviY4+VgwQ0f9qNXjEhfI9+Y4xudnuew/UrOKhK97Q1hcScADumsunOZC2rFggHdI4fif/wBDp+6zRswr0jHOeXEgknJOVgYXOHATs6PIO2SewU6j4cfIAXtOFg5U2VJHO4YU203QrFqQRsYS53XHYeivWleCnzODizYz1Ku+laLT0uMCJjS8fiIWpNiukhB4X8Iw6bE2ay0GXqAQn1mTYw9lJszhgKr+q6gGsdg4TdSglVbIGrWxtOSVU7NlrpDjJXuq6k573AFKWzOLsqO+TO6Y8UMmygjnha7DIbUZinaHNPr2WthzglZSM3NyDgpyVFZuaa/T7IwSYnHyuVK1R27UbB/vK6lM5s8L4ZR0BxnsuUWnbrMrvV5/lX4fbOL5L9GpCEK5yn1aXB3se6weT65A9ViHkD0WG4bsP5KgdRkD+/oV44EnJK9AaTjcQV4/jjOUYbp5+i86rEdeq9cSAlwbTXIBg8KK7kEOUpzs8LRK3IwOqRjC2ePkhJ7NVsc3xA3ynqB2Vhe3HVQ7DGuGCOvRI0PL/Yldp0OQ5wOw/iATWn4fhkYHxy7j2bheUiyOX4MozG84HsnNajLTkD4nbos9CeQlTaZTxhr9GFfw9JCN7GeYjG49h7KbV8OPfjlrR7J9SkD4hnuFIZWP3onkexVcOf0K6nhuCN3nLfn1TepptOuQWsDnerlqe2djgODnvlbGw2R5twPtlCa/RlL/AEYHGO2FGneGgnKwcbAbw0ful159lrCSz/7BO6wSZ/00ahZG08qm63qDQHNyperXLDA47OPmqTq110jndiue709Dh4sNNqcPeSD/AJXsEgPBKSPtEO5W2G4AUSUtMs8bm7QMhZ7sHHBCSQW/QnCnxWWnCc52mjbch3NMjO3XC5TqMfwr87PR5XW2SD04K5l4qrGtrlhuOHEOHyIVuF9s4/kL0KEIQug5T/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3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4" name="AutoShape 19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5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6" name="AutoShape 17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1" name="Rectângulo 8"/>
          <p:cNvSpPr/>
          <p:nvPr/>
        </p:nvSpPr>
        <p:spPr>
          <a:xfrm rot="21159159">
            <a:off x="176828" y="2046067"/>
            <a:ext cx="895680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Cada vez está mais claro que somos, ao mesmo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tempo, </a:t>
            </a:r>
            <a:r>
              <a:rPr lang="pt-PT" sz="41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ovelhas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e </a:t>
            </a:r>
            <a:r>
              <a:rPr lang="pt-PT" sz="41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pastores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 E, portanto,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não podemos ficar </a:t>
            </a:r>
            <a:r>
              <a:rPr lang="pt-PT" sz="41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braços cruzados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 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Um dia, hão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nos pedir contas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!...</a:t>
            </a:r>
            <a:endParaRPr lang="pt-PT" sz="41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22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4673755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2" descr="https://encrypted-tbn0.google.com/images?q=tbn:ANd9GcREzqHhvZxdGIxOSDL_1tIK9x-QOCCG2DRriYuKbaXZi5OEe81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93420"/>
            <a:ext cx="24003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75" y="2302669"/>
            <a:ext cx="2797175" cy="1820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0" name="Picture 30" descr="https://encrypted-tbn3.google.com/images?q=tbn:ANd9GcSuZUYCLlYlwzuZhJMnsCvQ_oUTfpsW1lbAYWKZUQ7yYs5xBFdce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221163"/>
            <a:ext cx="2762250" cy="2079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3" descr="http://blog.cancaonova.com/felipeaquino/files/2009/08/multiplica%C3%A7%C3%A3o-dos-p%C3%A3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0648"/>
            <a:ext cx="3717925" cy="2787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0" descr="https://encrypted-tbn2.google.com/images?q=tbn:ANd9GcTKQ-JWppxQzYhtwWemBkFCOYFBWXWf6iMX6AvxezBNakgdz2bJ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450" y="465138"/>
            <a:ext cx="2619375" cy="1800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28" descr="http://www.catequisar.com.br/mensagem/reflexoes/fig/jesus0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393700"/>
            <a:ext cx="2443163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26" descr="http://www.brasazonanorte.com.br/wp-content/uploads/2009/04/multip0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8" y="3716338"/>
            <a:ext cx="3543300" cy="2686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6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1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2" name="AutoShape 17" descr="data:image/jpeg;base64,/9j/4AAQSkZJRgABAQAAAQABAAD/2wBDAAkGBwgHBgkIBwgKCgkLDRYPDQwMDRsUFRAWIB0iIiAdHx8kKDQsJCYxJx8fLT0tMTU3Ojo6Iys/RD84QzQ5Ojf/2wBDAQoKCg0MDRoPDxo3JR8lNzc3Nzc3Nzc3Nzc3Nzc3Nzc3Nzc3Nzc3Nzc3Nzc3Nzc3Nzc3Nzc3Nzc3Nzc3Nzc3Nzf/wAARCADvANMDASIAAhEBAxEB/8QAHAAAAgIDAQEAAAAAAAAAAAAAAAUEBgIDBwEI/8QAOxAAAQQBAwIEAgkDBAAHAAAAAQACAwQRBRIhMUEGIlFhE3EHFCMyQlKBkbEVYqEzcsHRFjQ1U2Oi8f/EABkBAAMBAQEAAAAAAAAAAAAAAAACAwEEBf/EACQRAAMBAAICAgIDAQEAAAAAAAABAhEDIRIxBEEiURMyYUJS/9oADAMBAAIRAxEAPwDhyEIQAIQhAAhCEACEIQAIQhAAhCmaVplvVrkdShA+aZ/3WNH+T6D3QBDXuD6Fdg0H6JKscUcuu23vkIy6Cvw0exd1KsQ8AeE443M/pgdn8T5XEj9cpXSKrhpnz4hdZ8RfRfSka6XQbDoZAP8AQmdlrvk7sqDoXh23qfiOPR3xuil34myOY2jqVqpMWoqXjNnhnwjq3iR5NCICBpw+eQ4aD/yr9S+iCu1gN/VHud3ETMD/ACuh6fTraXQhpU2COCFu1oHf3PusbdsRt4Km7OmOBfZQLv0VaUGH6vfsMf23AEKheJPCGo6FmR4E9bP+rH2+Y7LrtrUSXHlLp7jJWPimAex4w5p5BCT+Vpln8NNdeziKEy8QUP6dqs0DQRGTuj/2lLVdPVp5zTTxghCFpgIQhAAhCEACEIQAIQhAAhCEACEIQAIQs4o3SyNYxpc5xwABklAErR9Ltavfip0YjJNIcBo/k+gX0B4W8OUvC+ntiga19p4+2nI5cfQeg9kt+j7wo3w1ppsW2j+o2Wjf/wDG3qG/P1Vikl3EqVVvR2cPFi8mbXTnqSl9zUGsyMrVbs7Gu5wqrf1Al7uVKnh1xGjefVQCTuUjR9Tglsuc2GITuGHShg3OHuVRrN04PKYeEZy+295PCRN6WfHPj2dCnnGOqQapd25GVuuW9rT6qs37JcTkp6YnHP2arN47jyoAsPmnbGw5LjhRZ5vMUw8J1vreqB5GWsU80snnZeK/hbSNQpV/6rTjnkY3yud1Cn/+G9AijDWaVVwPWMFb2yBjAM9FHtXmtZwVfcWHA58q3BBrvgvw/fY7FRteTs+HjC5L4n8OWdAs7Xn4ld5+zlA6+x911q7qh5GUh1x7NT0yxVkGSWksPo4dFk8mMzl+MnOr2coQvSMEg9l4ug88EIQgAQhCABCEIAEIQgAQhCABdL+iHw021afrdyPMNd2IARw6T1/T+Vz7TaU2o3oKldpdLM8MaB6lfR2mUIdE0itp0A8kEYBP5ndz+pSXWItwx5USJ5SScpdYm2g4Kwt2DuIBSu3YIB5UHR6UwQ9Wuk5aCq1akJySVPuy5JJPKSW5s5ASMouvREsy4B5Vg8LfZQGQ9SqrK4vkDB3Kt2lgR1WgDstQaMbNrcCkt2bcSAt1mY8pXNJklYOiNZOAVcvAtUx1TMRy4qkuzLKxg/EcLqGjQirp8TAOdqafZO6xYTLMhxwUnvSnaRlMZ3cZKSX3g55WsSBVYky45Kh7+Sc9AUW5MvwFFsyfCo2JO7Yz/CVds3kbUtlDmIMryOhcVghC7DxgQhCABCEIAEIQgAQhCABCFJ06lNqF2GpWaXSzPDWgIA6F9C+iOn1KfV5WfZVW7IyR1e7/AKH8rqF+QgErLw7pEPh/RK+nwtA2Ny8j8Tj1K9uPaQcgKFvTu4Z8UIJ5RknPKS37GM8ppqDSCXNAwqrqM5DnDlRZ2yRLtgkkZSmZ+ASVvmfuJJKXWXl79je6EFHtFrp7QIBPKtjXGOEDpwonh7TtgEjgnlmu0joFpNPsSTvy0pfIc55TG7CW/dSiYlpOVhTSTokP1nVYm9gcrpTA5rAB0Co/giv8TUZJXDysar7IMM4TInT7F9uYtBykd6Q4JTLUJcHHdKoYZNRusrx8bjyfQJWy8JZovhqWbsuytE6Q+wUnVfCer/0S25sGXfDyGNOSV0zSdPradXbHEwZHU+qlzTYHCeZzs5+bk805R8ryRvieWSNc1w4IcMELFd88SeH9I1pjhZrsbMekzBhwK4r4g0ebRdRkqTeYDlj+zmromkzzuTiqPYtQhCYkCEIQAIQhAAhCEAC6z9DPhwfaa7aZ08lcH/JXMtH0+XVdTr0q7SXzPDfkO5X0rQpw6TplelXAayFgbx3KS6xFeKdem+1IktybJKlWbHBSqxK3nJXM2d8Ih3ZPIQqtqjQ7Pqn9+cc4VbvyZJSNl5QjtOMbSjSKps2A8jjK1XHGWcRt55Vq0OiIoWkjlMhX7GdSERxgDsFlKVm/yDhRJX9Ss0EiJdAPVJ5omud0TOzJnKjVIXWLccTer3Bo/VZpRLCzeGqTaenh5bh0nJPsmk03lICZQVmRQsjxwwAKPZgjOcNwq50c/lrK/bAIJKm+Eq4+syTntwCtNuEYdjsp3hwfDpuPcuKRLss6/AsMlhrG9Uvu3cMO0rXae4g4S+d5c1O2SmV7MZJXnlxVN+kWs2zpjLLR9pA7k+xVoe93PKTa5H9Z0y1GecxnCJePQ5p8oaOUIQhdR5IIQp2iaXY1rU4KFRu6SV2PkO5QBBQu+0fon8P1qbWW2zTzlvmeX459lUPGX0XuowvuaE98sbBl0D+XAeyXyRR8dZpzFC9cC0lrgQRwQVO0PTJdX1WvRgBLpXgEjsO5TEzpX0N+HtjJddss5OWQZH7ldEu2MArKlUh03ToKVdobHCwNACXajMACAua3r09DijxWEOzO57iM8BL55CAclTq9O1fdtrROcPzdAP1TOv4XiyPrtje//wBuP/tT8W/RV8sR7ZRrk3XlKLENiUF0cErh7MJXY6+iadWwWVY8+rhlTBFEwYZG0D2Cb+Jkn8tfSOCabpdt93fNVlaM8bmEK5wM+HGG7SMeyvl+hFbAJyxwHBbwlH9CeS4ukLHDod24H9Frhir5G+yqzSdQocrlbn1HtjJhir2/zBzQkOpUdznSNrSV2npwS0f9JHLRaOeWV+yeU28HUhZ1QzOHlgbu/XoEvmpWeXCJzmjq5oyrn4To/U9KbI9uJZzuOfTslldlrteHQ36BRp8FSnYCh3DxwqM50KbmMOUjRTipx6lQ7r/s3KToTwamPcpU+yz/AKkuw/ykpa94AKm2iAPZKbDxnha2bC6NNiYNBwlr5d7Xg9CCFtndyVAkkw7CA5F+JziduyeRvo4j/KFlb5tzY/O7+ULsPGNK7T9CXhp1evLrduMtfKNkG4fh7lUP6O/CU3ibV2GRhFGF2Zn44P8Aavo6CGKrXZBAwMjjaGtaOwS0/orxz3pjOcBL5ZByDyt9qTjGUqnmIJ5UaZ2ROnJ/pR8Lipa/qtCM/AlP2rWj7p9Ux+hrRcOn1ednOPhw5H7lXueVjm7ZWNe09WuGQUx0tsBhaImMjYOjWDACFerBHwKa8vozmJI2hpJPTCxbpUEP2+pu3Hq2EH+VPuW62lw/EcQZiOM/hVamvS3Hl7ifN2K1pL2Trlp9SNJ9Se8CGswRx9A1gwFOpRfBiDnkmR3Ls9kv0uJrWfEdy4nhMRJkrVpFmwuXhetTnrW53utA2ukWt7g5pBxgrS94AOSov1+u6b4LZ43SEZ2tdkoDDOxGCzbEWsePu4S1luC5JJWDg6Zg8zezh7JZrzZaMLp43FzN33s8tJS3SoZGVnaud7y7cDG0ncW+rSO+VN12UUdaWaoKw+za0MPYj+FumtuqPa2y3MZ4Eg7fNUpuvufceXuDWk9Htw4fPtlWqjdjv08OcHZGHd8rematl9jIvY+PfG4EHuEsuSjkZS1tmWlZfEwl0XplZ2Jt43A8FSbOqFpDtP3ZGeEw0H/yrsfmSuTnJTnw7Xe+q4t6Fyxey9v8TO2CQQErkhcTkqyy0nY6BQrFF7W5wD7BPgi5Eip224cUseBuJPZPtRgeHE7CEinO3fuB4aUplPZ053ZO6xKR0Lz/AChYvOXuPqShdp5J9VeHNEqeH9LioUmANYPM7u49yVOmdgLY9wbySllywB+JRbOuZ19Gi3LyUqsyDkrK1ZHPKTXbuGnlRpnZEHtq1jIynXh4mHT33LXliby0H8RVV09j9QvshbyCeU28U6m2J0enVziOEAHHdyI/9E/k3i8ERNS1N9y2XyHjd5QehUiGcMiBJyT39UiZIHP3vIx0HKceH2tc51qfmJrtsbD/ACnSbZyZiLLUe76vGHcO28qT8TDeEtEwLzk4x2Wz43uqehCaZBjqtLphzyor5mNhfNNMyGJnV7v4Vbk8VU3WTE34vw84EhHB/RDZqWlofMCD5h8kripwQTSvYGFj37w3byx3fB9FGbdjlz8KRr9pw7B6FeGztG57g1vck4StjqSZdihuQ/BnbvZkOIz6LB8rImjG1jG8DsB7JDJ4ppsc5obLIWuI8oGD75ytR8QQ2g+KSCWNjhtDg4EpdRqlmvxPUjkkbchc3ceHgOHPoVB03U5NOflpy09QVoinrRNmjmZy4HbIOS0/JLHyF59kmlVOrstjbYs+YOxnoR2K9qvk3mB58w+7/cEh02fbmPJ56fNOISZmt2nEjDljvQrX2gl+DJUg8pB4Kt/hyL4WmR578qrygzxMlAw4na4ehV1qRiGlEzuGhLPstdbKPZHZUWXqcqUCMHKhWHZJwn0kloqvAOyCOFWdZiaypO4DzfDdj9lZbjlXNYINafP5Cl+xn/VnIz1QvT1KF2Hmn1nbwQcEqvam90YJzkJ9YdkJJqIDmuC5qPR4nhV7V/BPKU2rm4dVI1iH4Ti4FIfiF8oaOSSoM7FSLv4PYIoJ7j/wNJyqrqNx81h0pOXPcTn5q2wN+qeFLJHDnMKoriM7ieFV9Skebb8uRs3xveAN7wQ44HsnsWrtrV2MiYC0HguOMn1VY3PkeAzjHRbXsaSN7showMlNLwxrSyaVqUs195knY4ub0z1Ts2M4A7qgMsRQvBZw4dCE0reIAxoE0W4/mBW+QeJh4jmvPtujeyR1Yf6e0HH/AOqAaViuRNNE5kbRuy7/AAP3wrRFcZMwPY8Fp5BCQa8+6YnfEcHQ7wfKOg7ZSsZfoh6bbdVknk38lh4/M7so7xLYO6WR7z/ccr2lE2WRrXj7xxkHGFJnjNR2yTGex9UgxobC2MZIWl9gCVgb+YfysLFndwCo0ZzMzn8QQbhtkeTI/P5ihuCtBOXE+pXrSeyBtJ9R2yT2Kc1ZdsnHRV+F20glN45QNnuFqEp9loouYJWOfyx5G4e4Vwc7yjB4wue1ZXiJ+w+YDLVcKVn4tGJzjyWjKYyXvRJlfk9VFlPB55Wckgx1UWaTjlYURDu8tJCrOqHNecf2H+E/vy7YzgquXn5gnz+Q/wALPsG+mcuPUoQep+aF2HnH1XY5B5SW8SCeUyeXYJKV3PMSQVyNnfJV9XbvY4Hqq3TZm+wHsVatTxtKrlfA1L9CVP7On/kuO8TaPJDnrkf4VCe17JXRSDBBPVWuha4kid3GQq7rTg24T0cQqvtI4PVMjfEbDGSOXNUOSZ7zlx4WUpIh5PLjlRyUujpGZk4WIefVYIRoxLq3ZasgfG49eW9imOtXHyV42sP2b+XH/hJo/vjIyBzhbYbc0LHNaQWu5IcMhZpuGLJnMHBws452vm3WQ57CDnB5+a1NjfLOGNbguPTCZjSY/KPiOAH3j6/JAMTvIyducds9V7AcTMPocphLpDxkxytI7Bw5UF0EkEjhI0ghp57HhBpqCzb1WscLYzogDbuwFKrSudEM/hdgKC49lKqD7E/7gtQrRYtLkyMFWimNkLY2nho4yqhpJ+1A9VbqTsnplO/QkdWbJA/PBUeeQsb5iP3TR7NzeGcpRqTHNaSGLMOhMTahYJz5kluTEVLDs9IypF+R3OW4SfU5duk2nZ6twsS7QlvJZSkIQus88+n7EjgDgHCT2ZMZzwmFm61reHBJrVyCTOXAOXDTPTmX+hTqD8g88qtMlxq4H9pCeahIMnBVYY4u1LeOxwlRdrocCd0bw4HkFRNYe2ZrJm9RwV4dz3E9gVqmw4Fpzgp0zjqeyDO4ghvo0DC05B9lsssc2V+R3WgZWmGzB+fyXmcrEZHQr3cT1AKw02N4a4/omdOlGGtkmG5x5wegS+B7Y3xuIyAckFPggAAAOQBk9The7j6rzK8WgBK02ovrEJjLsd84W4rxYAhtVH1y3Lg4O6ELAcBMtTjkk2BrchvPA5S5xwEDGHUqdW/0v1CgphXB2N9zlMjGONKH27FaK8nwz81WtMAjJkd0aMlN47TJC1zCduFtPEJC2x9DKXDJKj3XZByeFHinO3K8knBacrFRdzhX9VgD3E4VU8Sn4Gl7PzyAK5X3A9FRvGkmH14h6FxTR3SI8zySsIQhdJxH0zY0qIuJbkfqk9/ww+ZpfXftk/lW2OCQkk4I91sfC8t2tLQuNwmeiuWl6Zx/VIbNGR0Vtha4Dg9ik+nxOlnJ9Suv6v4cGsQmG3II+fK9gyQq/J9H81Lz0bYmA/BI3af3SKWjonmlrsqDgYWPZjzblhHCXPy7kptrOmWYpA50L2no7I9FEhbtk2lDIVhGkqgk8KBYpdSE9eFGsAbSglpXnM2HBGF5hS52guIwtQiy4Y7laaYSDkN9BhO6kgkrscPQA/NJnAkk47qVpT5G2fhDlruSPRaA1we6Meq27PZAZ6hBhq2le44W3bwsCD6INNRH7qFbpNlaXRjEn+CmOwpbd1Bse6ODzP6F3YLUg0VBrt4aRymsDOWjHQKBTY6SXJJ906qx7nlzjho5JPYJkjKZIld8KqIwcOkP+FJrO2AD0CXQO+tXDKRiNvDc+inmRgPBUres6OCMWsYxzjbhYyv4KX/HA6lbPjNI5K1G0a7Dsqh+MX7tVDfyxhXaZ2SMKgeJZPiazP7YarcXs4+d9CtCELoOU+uncDssQeOqwJyvCcBQOozJ3LwHsVhjHK9c4HusNNVquyeMtkYHg9iFSNe8KviLrGm5OOTEf+FeiStUvLeUlSmOqOSGbGWvBa4dQeyh2psjhXjxT4fbcYbFYBs4Hbo75rnkzXxSOZIC1zTgg9lPtDZ9mokk5KyjHmz6AlHB6j9lnG3h5z0b3QBoTnRauY3TuH3uB8ktq13WLEcLc5ccZ9ArjXqNjY2Ngw1owEyQtPCJ8FYuiKatrE9sLXZbFDCZZHtawfiKbCfkK/hrFzWs++5rR7nCjajqYbmGs0g45ee3yCRSjfkuJJ9+UulFLYz1HUY2tdFWeHvPBc3o1JPhuc8Ad1thADsKa1rSAPVaqDMCBrYmcck8ABTasUtyZsELSST0C01YX2pWw12HHTOF1Lwh4YZp1dtmdn2rhwD2WbvSNxLtiQ+HGV6TY5G+fGSQkN7SHxZMLjx2K6XqbWgFVK7tMhCSpSOjjt4Uh73scQ/gjsgWD6p/e0yOy3LTh6q+oVpqUuJAQOxWoK7Jol3FUTWznVbJ/vVpgmLnAZVV1n/1Ox/uV+H2cXyF6ISEIXQcp9ccH0Wt3l9l69/Ray4uHJUGdKPHuB78rTvw7r+qykLenK0uHfKwdI3GTj0WBkyFpJPK85ASs3DVONwKp3ijRvrINiBv2zeo/MFcJPX0USwzcCe6Slo8s5OWlpIIwQtkYzHKfRo/kKza9o4ke6xXbh/42jv7pFFXc0StLTks/gpUDWE/wpVdLckl8pa1uOTyCVZrkkGn1jPZdho4DR1cfZVnw5cZpt0vmY4xPbtdtHI915qtqbVLXxJQA1mWxhrcYCdNJEnLdGM+uXZLD3xSviY4+VgwQ0f9qNXjEhfI9+Y4xudnuew/UrOKhK97Q1hcScADumsunOZC2rFggHdI4fif/wBDp+6zRswr0jHOeXEgknJOVgYXOHATs6PIO2SewU6j4cfIAXtOFg5U2VJHO4YU203QrFqQRsYS53XHYeivWleCnzODizYz1Ku+laLT0uMCJjS8fiIWpNiukhB4X8Iw6bE2ay0GXqAQn1mTYw9lJszhgKr+q6gGsdg4TdSglVbIGrWxtOSVU7NlrpDjJXuq6k573AFKWzOLsqO+TO6Y8UMmygjnha7DIbUZinaHNPr2WthzglZSM3NyDgpyVFZuaa/T7IwSYnHyuVK1R27UbB/vK6lM5s8L4ZR0BxnsuUWnbrMrvV5/lX4fbOL5L9GpCEK5yn1aXB3se6weT65A9ViHkD0WG4bsP5KgdRkD+/oV44EnJK9AaTjcQV4/jjOUYbp5+i86rEdeq9cSAlwbTXIBg8KK7kEOUpzs8LRK3IwOqRjC2ePkhJ7NVsc3xA3ynqB2Vhe3HVQ7DGuGCOvRI0PL/Yldp0OQ5wOw/iATWn4fhkYHxy7j2bheUiyOX4MozG84HsnNajLTkD4nbos9CeQlTaZTxhr9GFfw9JCN7GeYjG49h7KbV8OPfjlrR7J9SkD4hnuFIZWP3onkexVcOf0K6nhuCN3nLfn1TepptOuQWsDnerlqe2djgODnvlbGw2R5twPtlCa/RlL/AEYHGO2FGneGgnKwcbAbw0ful159lrCSz/7BO6wSZ/00ahZG08qm63qDQHNyperXLDA47OPmqTq110jndiue709Dh4sNNqcPeSD/AJXsEgPBKSPtEO5W2G4AUSUtMs8bm7QMhZ7sHHBCSQW/QnCnxWWnCc52mjbch3NMjO3XC5TqMfwr87PR5XW2SD04K5l4qrGtrlhuOHEOHyIVuF9s4/kL0KEIQug5T/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3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4" name="AutoShape 19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5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6" name="AutoShape 17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1" name="Rectângulo 8"/>
          <p:cNvSpPr/>
          <p:nvPr/>
        </p:nvSpPr>
        <p:spPr>
          <a:xfrm rot="21159159">
            <a:off x="176828" y="2046067"/>
            <a:ext cx="895680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Cada vez está mais claro que somos, ao mesmo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tempo, </a:t>
            </a:r>
            <a:r>
              <a:rPr lang="pt-PT" sz="41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ovelhas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e </a:t>
            </a:r>
            <a:r>
              <a:rPr lang="pt-PT" sz="41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pastores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 E, portanto,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não podemos ficar </a:t>
            </a:r>
            <a:r>
              <a:rPr lang="pt-PT" sz="41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braços cruzados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 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Um dia, hão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nos pedir contas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!...</a:t>
            </a:r>
            <a:endParaRPr lang="pt-PT" sz="41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4" descr="http://domvob.files.wordpress.com/2011/11/igreja.jpg?w=5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125538"/>
            <a:ext cx="4797425" cy="319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95288" y="2565400"/>
            <a:ext cx="7989887" cy="3222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DEUS VIVE NA SUA MORADA SANTA,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ELE PREPARA UMA CASA PARA O POBRE.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É A FORÇA E O VIGOR DO SEU POVO.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É A FORÇA E O VIGOR DO SEU POVO!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Cantai a Deus, entoai um cântico ao seu nome.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Abri caminho Àquele que avança sobre as nuvens.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seu nome é Senhor, e exultai na sua presença!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Cantai a Deus, entoai um cântico novo!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805874" y="767493"/>
            <a:ext cx="2137292" cy="1152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7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8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19899894">
            <a:off x="478625" y="842718"/>
            <a:ext cx="2449969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25967" y="5918760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76915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78571" y="5597957"/>
            <a:ext cx="6621363" cy="711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" panose="020B0604020202020204" pitchFamily="34" charset="0"/>
                <a:ea typeface="Times New Roman"/>
              </a:rPr>
              <a:t>VÓS Abris, Senhor, a vossa mão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" panose="020B0604020202020204" pitchFamily="34" charset="0"/>
                <a:ea typeface="Times New Roman"/>
              </a:rPr>
              <a:t>e saciais a nossa fome!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769938" y="1196975"/>
            <a:ext cx="768985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veio um homem da povoação de Baal-Salisa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trouxe a Eliseu, o homem de Deus,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pão feito com os primeiros frutos da colheita.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Eram vinte pães de cevada e trigo novo no seu alforge.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Eliseu disse: «Dá-os a comer a essa gente».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servo respondeu: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«Como posso com isto dar de comer a cem pessoas?».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Eliseu insistiu: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«Dá-os a comer a essa gente,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assim fala o Senhor: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‘Comerão e ainda há de sobrar’».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Deu-lhos e eles comeram,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ainda sobrou, segundo a palavra do Senhor”.  (2 Rs 4)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59388" y="917437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521575" y="6116638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1188" y="1331913"/>
            <a:ext cx="828198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Eu, prisioneiro pela causa do Senhor,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recomendo-vos que vos comporteis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segundo a maneira de viver a que fostes chamados: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procedei com toda a humildade, mansidão e paciência;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suportai-vos uns aos outros com caridade;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empenhai-vos em manter a unidade de espírito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vínculo da paz.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Há um só Corpo e um só Espírito,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há uma só esperança na vida a que fostes chamados.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Há um só Senhor, uma só fé, um só Baptismo.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Há um só Deus e Pai de todos,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está acima de todos, atua em todos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em todos Se encontra”.    (Ef 4)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53231" y="953544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4067944" y="6033236"/>
            <a:ext cx="3321063" cy="2714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20385</TotalTime>
  <Words>1800</Words>
  <Application>Microsoft Office PowerPoint</Application>
  <PresentationFormat>Apresentação no Ecrã (4:3)</PresentationFormat>
  <Paragraphs>310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28</vt:i4>
      </vt:variant>
    </vt:vector>
  </HeadingPairs>
  <TitlesOfParts>
    <vt:vector size="41" baseType="lpstr">
      <vt:lpstr>Arial</vt:lpstr>
      <vt:lpstr>Arial Black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1496</cp:revision>
  <dcterms:created xsi:type="dcterms:W3CDTF">2006-05-02T09:35:59Z</dcterms:created>
  <dcterms:modified xsi:type="dcterms:W3CDTF">2015-01-10T18:45:10Z</dcterms:modified>
</cp:coreProperties>
</file>