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496161" r:id="rId5"/>
    <p:sldMasterId id="2147496174" r:id="rId6"/>
    <p:sldMasterId id="2147496187" r:id="rId7"/>
  </p:sldMasterIdLst>
  <p:notesMasterIdLst>
    <p:notesMasterId r:id="rId36"/>
  </p:notesMasterIdLst>
  <p:sldIdLst>
    <p:sldId id="372" r:id="rId8"/>
    <p:sldId id="281" r:id="rId9"/>
    <p:sldId id="396" r:id="rId10"/>
    <p:sldId id="353" r:id="rId11"/>
    <p:sldId id="382" r:id="rId12"/>
    <p:sldId id="308" r:id="rId13"/>
    <p:sldId id="403" r:id="rId14"/>
    <p:sldId id="400" r:id="rId15"/>
    <p:sldId id="392" r:id="rId16"/>
    <p:sldId id="374" r:id="rId17"/>
    <p:sldId id="377" r:id="rId18"/>
    <p:sldId id="397" r:id="rId19"/>
    <p:sldId id="307" r:id="rId20"/>
    <p:sldId id="335" r:id="rId21"/>
    <p:sldId id="404" r:id="rId22"/>
    <p:sldId id="342" r:id="rId23"/>
    <p:sldId id="383" r:id="rId24"/>
    <p:sldId id="384" r:id="rId25"/>
    <p:sldId id="405" r:id="rId26"/>
    <p:sldId id="406" r:id="rId27"/>
    <p:sldId id="407" r:id="rId28"/>
    <p:sldId id="385" r:id="rId29"/>
    <p:sldId id="408" r:id="rId30"/>
    <p:sldId id="345" r:id="rId31"/>
    <p:sldId id="378" r:id="rId32"/>
    <p:sldId id="402" r:id="rId33"/>
    <p:sldId id="296" r:id="rId34"/>
    <p:sldId id="409" r:id="rId35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99FF33"/>
    <a:srgbClr val="006600"/>
    <a:srgbClr val="996600"/>
    <a:srgbClr val="CC9900"/>
    <a:srgbClr val="FF9900"/>
    <a:srgbClr val="FFFFFF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32" autoAdjust="0"/>
    <p:restoredTop sz="94628" autoAdjust="0"/>
  </p:normalViewPr>
  <p:slideViewPr>
    <p:cSldViewPr>
      <p:cViewPr varScale="1">
        <p:scale>
          <a:sx n="97" d="100"/>
          <a:sy n="97" d="100"/>
        </p:scale>
        <p:origin x="96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6D83034-42D8-49CC-AE8A-B51D7E177DB1}" type="datetimeFigureOut">
              <a:rPr lang="pt-PT"/>
              <a:pPr>
                <a:defRPr/>
              </a:pPr>
              <a:t>12/01/2015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2AB772E-BE21-4BCC-9BE9-6C3E703289A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650189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3170F91-5820-4BC9-A7A5-640FC2B69FC0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696035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4D15714-F3F4-43D1-A8BE-3B460AB96BE5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942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C6E7BF8-51FB-4C54-BB2D-D6A8EC82D3F8}" type="slidenum">
              <a:rPr lang="pt-PT" altLang="pt-PT" sz="1200"/>
              <a:pPr eaLnBrk="1" hangingPunct="1"/>
              <a:t>4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3062260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511C0EC-1EAA-4CC7-9675-DB6540211BE3}" type="slidenum">
              <a:rPr lang="pt-PT" altLang="pt-PT" sz="1200"/>
              <a:pPr eaLnBrk="1" hangingPunct="1"/>
              <a:t>8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08942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9E55677-B9A8-4696-8D21-A2E822525B41}" type="slidenum">
              <a:rPr lang="pt-PT" altLang="pt-PT" sz="1200"/>
              <a:pPr eaLnBrk="1" hangingPunct="1"/>
              <a:t>16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7352668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0BC4126-B542-4AA6-AF5B-022A7C985506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25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125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74BBF04-5A0F-4817-9F1E-084F5911BF5C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26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9345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5F19D72-421C-4A7A-AD25-45AD0917EE64}" type="slidenum">
              <a:rPr lang="pt-PT" altLang="pt-PT" sz="1200"/>
              <a:pPr eaLnBrk="1" hangingPunct="1"/>
              <a:t>27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4774219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4D15714-F3F4-43D1-A8BE-3B460AB96BE5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28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47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9707E-BDFE-4A9E-8CBC-560962461E6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832860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9E2AE8-0757-4D4E-AEA1-4B9775C38B6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6466499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9F559B-578C-4FED-8F6F-8F97EB2D4DB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08217633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31C379-12AC-48BB-854C-63B7ACED530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6911994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2C1807-FCD7-4AED-9E08-B7801D874C4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664713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2FBE70-6A71-49C3-9FDB-121D765CC46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11470923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B6D718-F496-4E05-BAEB-22714D9C2B3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4818140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8B4FBF-419D-4CE2-8A35-4532CBEF56F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8660746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50775F-1FBB-498E-87C3-DABE00A4751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8024424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8B45F7-EBEC-477A-9980-E542E967C54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1646684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9320F3-C174-4B04-A7A4-6BF5B210E0B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5366180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9B451E-1F51-4B46-9CAE-0CA3BAB122D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40046857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FE7237-6A18-4754-AC54-1F353B5E6B0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3460290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A44ED3-E90B-4945-8200-23ABF5457BC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2901283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3B3D0-2DDE-4D7C-A044-F23AAEE179E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42719639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0C62B7-D172-4EE7-BF2D-4E1BA7C10C3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0931054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12CEDF-479D-4184-A1A6-D39F866AEBC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9054334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E0EAF-929A-40D4-9B6F-06D1B155D57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805765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10939-959C-4726-8413-09883BF204C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76663341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E7311E-1973-4659-BDAA-395540D3542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94619904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83203A-C73C-429D-803D-7095DAE39A4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83567446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7FC581-8BDC-40CC-B333-DB96282EECF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1480400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13FED-204B-4AA1-A7F4-79BFEDCF0F6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93944883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7D89B-01E2-454D-B8E4-CEB20CEC43B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58651609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18C8B-6953-43EA-99E0-9D0482F5F31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7524435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032DE2-4F56-4BF4-9F01-AC93A87FC84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8489129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76D4CD-531A-47EB-9F86-28AD684CB04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5647552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DB058-570F-4456-A157-D0413080BCC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09093164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728E8-66C2-442A-9D24-F2FA1143FBE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1663154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9F788-E2EE-4BF1-BE88-1AFA9CA2E64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04359645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B3662F-8F0A-4FFD-87DA-01A3FF12E2E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901555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AE9166-2F43-4259-8E9D-AE6C4E07E2A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8180318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F6D41-1A08-478B-A5D3-7C8492B0DA1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6527699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99A8A8-3DF6-41E3-AF5D-31F970E97E7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9204955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B23DEC-399D-45F7-A994-5ED15F4482C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09674721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9BA6E2-6697-4392-88D1-9CF77EAC86D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12679552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172293-0E9E-4109-A51E-18D674F39F7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96197885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DBA24-DCC1-4F64-92E6-286A14CF7CC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6612571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C9AFC0-915F-40FD-BBA6-4CF37E71179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80148826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EDF83B-1CCF-4FB7-977F-614BDFFF72E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71752636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2430B1-B3C9-4CEF-A745-4C81E647070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83776520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133071-01D7-463F-BF16-FA127D97029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75635858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11DB1-64CB-4C14-9A9C-C978F1BCAB7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68662045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5866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ACDB91-B664-4426-B566-EBA7506316B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51796240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254211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382497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528247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560559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205007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186782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09162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688228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141046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27372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F1B2B8-34F4-4AD3-8A4E-8B54EBD4925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7025586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789056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1970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914216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753990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596287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965080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191513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4146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30697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64261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182734-416F-490D-AC6F-483A8B7C7DC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15581295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899561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56084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852119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86980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1508940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762780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2898749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9223430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50493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11592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4A2C9C-19E5-4D26-B602-3BFF1500794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88906820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6188583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108574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2128235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5932435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090462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57F1D2-6DB5-4534-9E1E-8D6D69162CF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573345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BEDDBF32-9BDC-4549-848E-A6B35F7B4F14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111" r:id="rId1"/>
    <p:sldLayoutId id="2147496089" r:id="rId2"/>
    <p:sldLayoutId id="2147496090" r:id="rId3"/>
    <p:sldLayoutId id="2147496091" r:id="rId4"/>
    <p:sldLayoutId id="2147496092" r:id="rId5"/>
    <p:sldLayoutId id="2147496093" r:id="rId6"/>
    <p:sldLayoutId id="2147496094" r:id="rId7"/>
    <p:sldLayoutId id="2147496095" r:id="rId8"/>
    <p:sldLayoutId id="2147496096" r:id="rId9"/>
    <p:sldLayoutId id="2147496097" r:id="rId10"/>
    <p:sldLayoutId id="2147496098" r:id="rId11"/>
    <p:sldLayoutId id="214749609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2D9681B6-4208-44F9-8F87-C4E4962CDD02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124" r:id="rId1"/>
    <p:sldLayoutId id="2147496125" r:id="rId2"/>
    <p:sldLayoutId id="2147496126" r:id="rId3"/>
    <p:sldLayoutId id="2147496127" r:id="rId4"/>
    <p:sldLayoutId id="2147496128" r:id="rId5"/>
    <p:sldLayoutId id="2147496129" r:id="rId6"/>
    <p:sldLayoutId id="2147496130" r:id="rId7"/>
    <p:sldLayoutId id="2147496131" r:id="rId8"/>
    <p:sldLayoutId id="2147496132" r:id="rId9"/>
    <p:sldLayoutId id="2147496133" r:id="rId10"/>
    <p:sldLayoutId id="2147496134" r:id="rId11"/>
    <p:sldLayoutId id="214749613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CF0EF6F4-53DA-448F-A7BA-652C7CD7D2CF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136" r:id="rId1"/>
    <p:sldLayoutId id="2147496137" r:id="rId2"/>
    <p:sldLayoutId id="2147496138" r:id="rId3"/>
    <p:sldLayoutId id="2147496139" r:id="rId4"/>
    <p:sldLayoutId id="2147496140" r:id="rId5"/>
    <p:sldLayoutId id="2147496141" r:id="rId6"/>
    <p:sldLayoutId id="2147496142" r:id="rId7"/>
    <p:sldLayoutId id="2147496143" r:id="rId8"/>
    <p:sldLayoutId id="2147496144" r:id="rId9"/>
    <p:sldLayoutId id="2147496145" r:id="rId10"/>
    <p:sldLayoutId id="2147496146" r:id="rId11"/>
    <p:sldLayoutId id="214749614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E7F94C66-7558-4EEE-93ED-787E1309A334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148" r:id="rId1"/>
    <p:sldLayoutId id="2147496149" r:id="rId2"/>
    <p:sldLayoutId id="2147496150" r:id="rId3"/>
    <p:sldLayoutId id="2147496151" r:id="rId4"/>
    <p:sldLayoutId id="2147496152" r:id="rId5"/>
    <p:sldLayoutId id="2147496153" r:id="rId6"/>
    <p:sldLayoutId id="2147496154" r:id="rId7"/>
    <p:sldLayoutId id="2147496155" r:id="rId8"/>
    <p:sldLayoutId id="2147496156" r:id="rId9"/>
    <p:sldLayoutId id="2147496157" r:id="rId10"/>
    <p:sldLayoutId id="2147496158" r:id="rId11"/>
    <p:sldLayoutId id="214749615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042790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6162" r:id="rId1"/>
    <p:sldLayoutId id="2147496163" r:id="rId2"/>
    <p:sldLayoutId id="2147496164" r:id="rId3"/>
    <p:sldLayoutId id="2147496165" r:id="rId4"/>
    <p:sldLayoutId id="2147496166" r:id="rId5"/>
    <p:sldLayoutId id="2147496167" r:id="rId6"/>
    <p:sldLayoutId id="2147496168" r:id="rId7"/>
    <p:sldLayoutId id="2147496169" r:id="rId8"/>
    <p:sldLayoutId id="2147496170" r:id="rId9"/>
    <p:sldLayoutId id="2147496171" r:id="rId10"/>
    <p:sldLayoutId id="2147496172" r:id="rId11"/>
    <p:sldLayoutId id="21474961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266617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6175" r:id="rId1"/>
    <p:sldLayoutId id="2147496176" r:id="rId2"/>
    <p:sldLayoutId id="2147496177" r:id="rId3"/>
    <p:sldLayoutId id="2147496178" r:id="rId4"/>
    <p:sldLayoutId id="2147496179" r:id="rId5"/>
    <p:sldLayoutId id="2147496180" r:id="rId6"/>
    <p:sldLayoutId id="2147496181" r:id="rId7"/>
    <p:sldLayoutId id="2147496182" r:id="rId8"/>
    <p:sldLayoutId id="2147496183" r:id="rId9"/>
    <p:sldLayoutId id="2147496184" r:id="rId10"/>
    <p:sldLayoutId id="2147496185" r:id="rId11"/>
    <p:sldLayoutId id="214749618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339989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6188" r:id="rId1"/>
    <p:sldLayoutId id="2147496189" r:id="rId2"/>
    <p:sldLayoutId id="2147496190" r:id="rId3"/>
    <p:sldLayoutId id="2147496191" r:id="rId4"/>
    <p:sldLayoutId id="2147496192" r:id="rId5"/>
    <p:sldLayoutId id="2147496193" r:id="rId6"/>
    <p:sldLayoutId id="2147496194" r:id="rId7"/>
    <p:sldLayoutId id="2147496195" r:id="rId8"/>
    <p:sldLayoutId id="2147496196" r:id="rId9"/>
    <p:sldLayoutId id="2147496197" r:id="rId10"/>
    <p:sldLayoutId id="2147496198" r:id="rId11"/>
    <p:sldLayoutId id="214749619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17.png"/><Relationship Id="rId4" Type="http://schemas.openxmlformats.org/officeDocument/2006/relationships/image" Target="../media/image22.jpeg"/><Relationship Id="rId9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7168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7168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0" descr="http://sacrificiovivoesanto.files.wordpress.com/2012/05/cristo-eucarist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550988"/>
            <a:ext cx="2859087" cy="43989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0713" y="2709863"/>
            <a:ext cx="7480300" cy="3240087"/>
          </a:xfrm>
        </p:spPr>
        <p:txBody>
          <a:bodyPr/>
          <a:lstStyle/>
          <a:p>
            <a:pPr marL="609600" indent="-609600">
              <a:lnSpc>
                <a:spcPts val="5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Quem come a minha carne e bebe o meu sangue</a:t>
            </a:r>
          </a:p>
          <a:p>
            <a:pPr marL="609600" indent="-609600">
              <a:lnSpc>
                <a:spcPts val="5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permanece em 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Mim </a:t>
            </a:r>
          </a:p>
          <a:p>
            <a:pPr marL="609600" indent="-609600">
              <a:lnSpc>
                <a:spcPts val="5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Eu nele, diz o Senhor.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46" y="764704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556792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81929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222376" y="1052736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100138" y="1639888"/>
            <a:ext cx="7143750" cy="40925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 Jesus à multidão: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«Eu sou o pão vivo que desceu do Céu.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comer deste pão viverá eternamente.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pão que Eu hei de dar é minha carne,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Eu darei pela vida do mundo».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judeus discutiam entre si: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«Como pode Ele dar-nos a sua carne a comer?».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Jesus disse-lhes: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«Em verdade, em verdade vos digo: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não comerdes a carne do Filho do homem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beberdes o seu sangue,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tereis a vida em vós. </a:t>
            </a:r>
          </a:p>
        </p:txBody>
      </p:sp>
      <p:sp>
        <p:nvSpPr>
          <p:cNvPr id="82951" name="Seta para baixo 10"/>
          <p:cNvSpPr>
            <a:spLocks noChangeArrowheads="1"/>
          </p:cNvSpPr>
          <p:nvPr/>
        </p:nvSpPr>
        <p:spPr bwMode="auto">
          <a:xfrm rot="10800000" flipV="1">
            <a:off x="5867400" y="5784850"/>
            <a:ext cx="234950" cy="307975"/>
          </a:xfrm>
          <a:prstGeom prst="downArrow">
            <a:avLst>
              <a:gd name="adj1" fmla="val 52954"/>
              <a:gd name="adj2" fmla="val 57682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835696" y="1179976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201738" y="1565467"/>
            <a:ext cx="6769100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come a minha carne e bebe o meu sangue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tem a vida eterna;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Eu o ressuscitarei no último dia.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minha carne é verdadeira comida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meu sangue é verdadeira bebida.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come a minha carne e bebe o meu sangue permanece em Mim e Eu nele.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como o Pai, que vive, Me enviou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Eu vivo pelo Pai,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aquele que Me come viverá por Mim.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Este é o pão que desceu do Céu;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é como o dos vossos pais,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 comeram e morreram: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comer deste pão viverá eternamente»”.        						   (Jo 6)</a:t>
            </a:r>
          </a:p>
        </p:txBody>
      </p:sp>
      <p:sp>
        <p:nvSpPr>
          <p:cNvPr id="83975" name="Seta para baixo 10"/>
          <p:cNvSpPr>
            <a:spLocks noChangeArrowheads="1"/>
          </p:cNvSpPr>
          <p:nvPr/>
        </p:nvSpPr>
        <p:spPr bwMode="auto">
          <a:xfrm rot="10800000" flipV="1">
            <a:off x="6516688" y="1249363"/>
            <a:ext cx="234950" cy="307975"/>
          </a:xfrm>
          <a:prstGeom prst="downArrow">
            <a:avLst>
              <a:gd name="adj1" fmla="val 52954"/>
              <a:gd name="adj2" fmla="val 57682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907704" y="1129403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8499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2060575"/>
            <a:ext cx="8569325" cy="2908300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Oramos… a Deus Pai, que prepara, para nós, o banquete do Corpo e Sangue do Seu Filho. Qua a nossa oração seja fiel e fraterna.</a:t>
            </a:r>
          </a:p>
          <a:p>
            <a:pPr lvl="1">
              <a:defRPr/>
            </a:pPr>
            <a:r>
              <a:rPr lang="pt-PT" sz="1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Pedimos então o Alimento melhor para aqueles que:</a:t>
            </a:r>
          </a:p>
          <a:p>
            <a:pPr lvl="2">
              <a:defRPr/>
            </a:pPr>
            <a:r>
              <a:rPr lang="pt-PT" sz="1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tomam lugar, com sinceridade, a esta mesa do Amor…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sem egoísmo sabem dar livremente a sua vida pelos irmãos...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vivem saciados dos prazeres da vida e afastados do Amor...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nas nossas comunidades, devem dar exemplo fiel do Amor… </a:t>
            </a:r>
          </a:p>
        </p:txBody>
      </p:sp>
      <p:sp>
        <p:nvSpPr>
          <p:cNvPr id="86023" name="WordArt 6"/>
          <p:cNvSpPr>
            <a:spLocks noChangeArrowheads="1" noChangeShapeType="1" noTextEdit="1"/>
          </p:cNvSpPr>
          <p:nvPr/>
        </p:nvSpPr>
        <p:spPr bwMode="auto">
          <a:xfrm>
            <a:off x="1476375" y="5229225"/>
            <a:ext cx="705643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ALIMENTA O TEU POVO</a:t>
            </a:r>
          </a:p>
          <a:p>
            <a:r>
              <a:rPr lang="pt-PT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COM O CORPO DO TEU FILHO!</a:t>
            </a:r>
            <a:endParaRPr lang="la-Latn" sz="20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395536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79206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14" descr="http://blog.cancaonova.com/tododemaria/files/2012/06/mariaeucaristia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299" y="2758051"/>
            <a:ext cx="3240088" cy="3584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67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684213" y="1239838"/>
            <a:ext cx="1724025" cy="139700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88072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88073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2" name="Rectângulo 1"/>
          <p:cNvSpPr/>
          <p:nvPr/>
        </p:nvSpPr>
        <p:spPr>
          <a:xfrm>
            <a:off x="635000" y="1971675"/>
            <a:ext cx="8258175" cy="44100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MINHA ALMA EXULTA DE ALEGRIA NO SENHOR,</a:t>
            </a: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MINHA ALMA EXULTA DE ALEGRIA NO SENHOR!</a:t>
            </a: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PELAS MARAVILHAS QUE EM MIM OPEROU,</a:t>
            </a: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MINHA ALMA EXULTA DE ALEGRIA NO SENHOR!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Desde o nascer ao pôr-do-sol,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seja louvado o nome do Senhor!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Louvai, servos do Senhor,</a:t>
            </a: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louvai o nome do Senhor!</a:t>
            </a: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Bendito seja o nome do Senhor</a:t>
            </a: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agora e para sempre!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12727" y="5918759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19268533">
            <a:off x="266461" y="1576260"/>
            <a:ext cx="2239960" cy="354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2767" y="6056711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44447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</p:spPr>
      </p:pic>
      <p:sp>
        <p:nvSpPr>
          <p:cNvPr id="72707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72709" name="WordArt 10"/>
          <p:cNvSpPr>
            <a:spLocks noChangeArrowheads="1" noChangeShapeType="1" noTextEdit="1"/>
          </p:cNvSpPr>
          <p:nvPr/>
        </p:nvSpPr>
        <p:spPr bwMode="auto">
          <a:xfrm>
            <a:off x="7957195" y="5572125"/>
            <a:ext cx="503237" cy="5211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683568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20 do</a:t>
            </a:r>
          </a:p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72711" name="Text Box 16"/>
          <p:cNvSpPr txBox="1">
            <a:spLocks noChangeArrowheads="1"/>
          </p:cNvSpPr>
          <p:nvPr/>
        </p:nvSpPr>
        <p:spPr bwMode="auto">
          <a:xfrm>
            <a:off x="395288" y="3473450"/>
            <a:ext cx="6337300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Jesus vai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repetindo</a:t>
            </a:r>
            <a:r>
              <a:rPr lang="pt-PT" altLang="pt-PT" sz="2200" baseline="0" dirty="0">
                <a:latin typeface="Arial" panose="020B0604020202020204" pitchFamily="34" charset="0"/>
              </a:rPr>
              <a:t>, de diversos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modos… o </a:t>
            </a:r>
            <a:r>
              <a:rPr lang="pt-PT" altLang="pt-PT" sz="2200" baseline="0" dirty="0">
                <a:latin typeface="Arial" panose="020B0604020202020204" pitchFamily="34" charset="0"/>
              </a:rPr>
              <a:t>significado da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Eucaristia</a:t>
            </a:r>
            <a:r>
              <a:rPr lang="pt-PT" altLang="pt-PT" sz="2200" baseline="0" dirty="0">
                <a:latin typeface="Arial" panose="020B0604020202020204" pitchFamily="34" charset="0"/>
              </a:rPr>
              <a:t>...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[ 3ªL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./Evang.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>
                <a:latin typeface="Arial" panose="020B0604020202020204" pitchFamily="34" charset="0"/>
              </a:rPr>
              <a:t>Jo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6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</a:t>
            </a:r>
            <a:endParaRPr lang="pt-PT" altLang="pt-PT" sz="2200" baseline="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A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refeição que prepara a “Sabedoria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”,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</a:t>
            </a:r>
            <a:r>
              <a:rPr lang="pt-PT" altLang="pt-PT" sz="2200" baseline="0" dirty="0">
                <a:latin typeface="Arial" panose="020B0604020202020204" pitchFamily="34" charset="0"/>
              </a:rPr>
              <a:t>no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AT, </a:t>
            </a:r>
            <a:r>
              <a:rPr lang="pt-PT" altLang="pt-PT" sz="2200" baseline="0" dirty="0">
                <a:latin typeface="Arial" panose="020B0604020202020204" pitchFamily="34" charset="0"/>
              </a:rPr>
              <a:t>prefigura o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“Banquete”</a:t>
            </a:r>
            <a:r>
              <a:rPr lang="pt-PT" altLang="pt-PT" sz="2200" baseline="0" dirty="0">
                <a:latin typeface="Arial" panose="020B0604020202020204" pitchFamily="34" charset="0"/>
              </a:rPr>
              <a:t> do NT…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[ 1ªLeit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</a:t>
            </a:r>
            <a:r>
              <a:rPr lang="pt-PT" altLang="pt-PT" sz="2200" baseline="0" dirty="0">
                <a:latin typeface="Arial" panose="020B0604020202020204" pitchFamily="34" charset="0"/>
              </a:rPr>
              <a:t> Pr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9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endParaRPr lang="pt-PT" altLang="pt-PT" sz="2200" b="0" i="1" baseline="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O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cristão</a:t>
            </a:r>
            <a:r>
              <a:rPr lang="pt-PT" altLang="pt-PT" sz="2200" baseline="0" dirty="0">
                <a:latin typeface="Arial" panose="020B0604020202020204" pitchFamily="34" charset="0"/>
              </a:rPr>
              <a:t> deve alimentar-se da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Vontade de Deus</a:t>
            </a:r>
            <a:r>
              <a:rPr lang="pt-PT" altLang="pt-PT" sz="2200" baseline="0" dirty="0">
                <a:latin typeface="Arial" panose="020B0604020202020204" pitchFamily="34" charset="0"/>
              </a:rPr>
              <a:t>… e do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Espírito Santo</a:t>
            </a:r>
            <a:r>
              <a:rPr lang="pt-PT" altLang="pt-PT" sz="2200" baseline="0" dirty="0">
                <a:latin typeface="Arial" panose="020B0604020202020204" pitchFamily="34" charset="0"/>
              </a:rPr>
              <a:t>…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[ 2ªLei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Ef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5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endParaRPr lang="pt-PT" altLang="pt-PT" sz="2200" b="0" i="1" baseline="0" dirty="0">
              <a:latin typeface="Arial" panose="020B0604020202020204" pitchFamily="34" charset="0"/>
            </a:endParaRP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32108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7031739" y="5255506"/>
            <a:ext cx="492589" cy="576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64179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92373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363122" y="605833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5135" y="2593674"/>
            <a:ext cx="3246677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28236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12" descr="http://rafaeluliano.files.wordpress.com/2011/09/goyo-domc3adnguez-cristo-eucarist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751" y="1233488"/>
            <a:ext cx="3379537" cy="478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701675" y="1233488"/>
            <a:ext cx="302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96260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735013" y="1331913"/>
            <a:ext cx="7940675" cy="52657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VINDE COMER DO MEU PÃO,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VINDE BEBER DO MEU VINHO.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VINDE, VINDE, TUDO ESTÁ PREPARADO.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  <a:endParaRPr kumimoji="0" lang="pt-PT" sz="1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O Senhor é meu pastor, nada me falta: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leva-me a descansar em verdes prados;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conduz-me às águas refrescantes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reconfort</a:t>
            </a:r>
            <a:r>
              <a:rPr kumimoji="0" lang="pt-PT" sz="2300" i="1" u="sng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 a</a:t>
            </a: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minha alma.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  <a:endParaRPr kumimoji="0" lang="pt-PT" sz="1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Ele me guia por sendas direitas,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por amor do seu Nome.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Ainda que tenha que andar por vales tenebrosos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não temerei nenhum mal, porque Vós estais comigo.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1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3. Para mim preparais a mesa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à vista dos meus adversários;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com óleo me perfumais a cabeça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o meu Cálice transborda.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701675" y="819332"/>
            <a:ext cx="3021789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WordArt 6"/>
          <p:cNvSpPr>
            <a:spLocks noChangeArrowheads="1" noChangeShapeType="1" noTextEdit="1"/>
          </p:cNvSpPr>
          <p:nvPr/>
        </p:nvSpPr>
        <p:spPr bwMode="auto">
          <a:xfrm>
            <a:off x="971550" y="5445125"/>
            <a:ext cx="72723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spc="10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QUE LEVA EM SI A VIDA ETERNA!</a:t>
            </a:r>
            <a:endParaRPr lang="la-Latn" sz="2000" kern="10" spc="10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</p:txBody>
      </p:sp>
      <p:sp>
        <p:nvSpPr>
          <p:cNvPr id="97283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80095" y="1628775"/>
            <a:ext cx="5868000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844675"/>
            <a:ext cx="8569325" cy="3294063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 fim desta Eucaristia, em que a Palavra de Cristo voltou a insistir no sentido e valor do Alimento que o Pai nos dá através do Corpo e Sangue do Seu Filho, temos de admitir o nosso egoísmo e dureza de coração.</a:t>
            </a:r>
          </a:p>
          <a:p>
            <a:pPr lvl="1">
              <a:defRPr/>
            </a:pPr>
            <a:r>
              <a:rPr lang="pt-PT" sz="8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</a:p>
          <a:p>
            <a:pPr lvl="1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        E, depois de pedirmos perdão, prometemos não: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nos alimentarmos da mentira, mas do Pão verdadeiro...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bebermos a água poluída do prazer, mas a Água Viva…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participarmos em festas pagãs, mas na Festa do Amor...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nos deleitarmos no Mal, mas no serviço do Evangelho...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043608" y="1090885"/>
            <a:ext cx="593980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4" descr="http://blog.cancaonova.com/felipeaquino/files/2007/11/o-sacramento-da-eucarist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2708275"/>
            <a:ext cx="6521450" cy="33115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307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80095" y="1628775"/>
            <a:ext cx="5868000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755650" y="1844675"/>
            <a:ext cx="6735763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SEI, Ó SENHOR, QUE ME AMAS,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OUÇO A TUA VOZ QUE ME CHAMA.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QUERO CANTAR COM MARIA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MEU SIM DA ALEGRIA, QUAL BELA CANÇÃO!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VOU PELO MUNDO, SENHOR,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VOU CANTAR TEU AMOR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ENCHE O MEU CORAÇÃO!</a:t>
            </a:r>
          </a:p>
          <a:p>
            <a:pPr>
              <a:defRPr/>
            </a:pPr>
            <a:endParaRPr lang="pt-PT" sz="2000" spc="100" baseline="0" dirty="0" smtClean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endParaRPr lang="pt-PT" sz="2000" spc="1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4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Ó Senhor Jesus Cristo,</a:t>
            </a:r>
          </a:p>
          <a:p>
            <a:pPr lvl="4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meu Senhor e Meu Deus!</a:t>
            </a:r>
          </a:p>
          <a:p>
            <a:pPr lvl="4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Só Tu és o Caminho</a:t>
            </a:r>
          </a:p>
          <a:p>
            <a:pPr lvl="4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para o Reino dos Céus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043608" y="1090885"/>
            <a:ext cx="593980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gencia.ecclesia.pt/netimages/noticia/1papa_casert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276872"/>
            <a:ext cx="4762500" cy="31718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719535" y="1052513"/>
            <a:ext cx="2556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739593" y="513877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8" name="Rectângulo 1"/>
          <p:cNvSpPr/>
          <p:nvPr/>
        </p:nvSpPr>
        <p:spPr>
          <a:xfrm>
            <a:off x="608013" y="1692091"/>
            <a:ext cx="8099425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POVO TEU SOMOS, Ó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POIS TU NOS LIBERTASTE,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PELA PALAVRA E PELO AMOR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 QUE NOS RESGATASTE.</a:t>
            </a:r>
          </a:p>
          <a:p>
            <a:pPr algn="l">
              <a:spcAft>
                <a:spcPts val="0"/>
              </a:spcAft>
              <a:defRPr/>
            </a:pPr>
            <a:endParaRPr lang="pt-PT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Tu vens, Senhor, p’ra reunir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os homens num só povo,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vão contigo construir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novos céus: mundo novo</a:t>
            </a:r>
            <a:r>
              <a:rPr lang="pt-PT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!</a:t>
            </a:r>
            <a:endParaRPr lang="pt-PT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35" descr="https://lh5.googleusercontent.com/--8GZOeIsnXE/TW61EycX9tI/AAAAAAAAqI0/DI54MRQMyv0/Eucaristia20256T%255B3%255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400" y="3970338"/>
            <a:ext cx="3497263" cy="24653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5" name="Picture 25" descr="http://padrewagner.files.wordpress.com/2010/04/banquet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08500"/>
            <a:ext cx="3336925" cy="17605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6" name="Picture 33" descr="http://pebesen.files.wordpress.com/2010/05/todos-sao-convidados-a-ceia-juan-corder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521" y="4529831"/>
            <a:ext cx="2874231" cy="19058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7" name="Picture 23" descr="http://1.bp.blogspot.com/-BIvsb6h4uSc/TcWK3yQmh0I/AAAAAAAAA2A/vQWXN_MXG5M/s1600/banquete%2Bde%2Beste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2438"/>
            <a:ext cx="2962275" cy="2225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8" name="Picture 29" descr="http://1.bp.blogspot.com/-oiPEmPlGGvQ/Tc1vnJKBjcI/AAAAAAAABPk/t4ss63aUxyE/s1600/Jueves%2BSanto%2B-La%2B%25C3%259Altima%2BCena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25450"/>
            <a:ext cx="3078163" cy="22304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9" name="Picture 27" descr="http://2.bp.blogspot.com/_jeh4FV2fi0A/TTlSVb3dKBI/AAAAAAAABG0/sAuFAlXD8G4/s320/banquet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850" y="474663"/>
            <a:ext cx="3203575" cy="2132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61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74762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74763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74764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74765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74766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74767" name="AutoShape 17" descr="data:image/jpeg;base64,/9j/4AAQSkZJRgABAQAAAQABAAD/2wBDAAkGBwgHBgkIBwgKCgkLDRYPDQwMDRsUFRAWIB0iIiAdHx8kKDQsJCYxJx8fLT0tMTU3Ojo6Iys/RD84QzQ5Ojf/2wBDAQoKCg0MDRoPDxo3JR8lNzc3Nzc3Nzc3Nzc3Nzc3Nzc3Nzc3Nzc3Nzc3Nzc3Nzc3Nzc3Nzc3Nzc3Nzc3Nzc3Nzf/wAARCADRAPEDASIAAhEBAxEB/8QAGwAAAQUBAQAAAAAAAAAAAAAABAACAwUGAQf/xABCEAACAQMDAgUBBAcGBQMFAAABAgMABBEFEiExQQYTIlFhcRQygZEVIzNCcqGxBzRSYsHhNUNzgpIWU9EkJSbw8f/EABkBAAMBAQEAAAAAAAAAAAAAAAECAwAEBf/EACQRAAICAgMAAgIDAQAAAAAAAAABAhESIQMxQRNRImEEMkKB/9oADAMBAAIRAxEAPwD0N/cnioGOTSmmVmAwR/pSVwvBGe+a7iOh8a8ipY+TjtQxuGJJI/KjIYhJsdWAU/PSlbGSXgydSvWnQSBVwqg5oiUQI3qcHnih1lj3kYxjpQCEs+UGBhvgVNBB5nLHC9zQRmyBgjiiI7jszAfFIzBBeOJmVVyBwDQrsXOBzU7QFQXdgBjO3HNAR6nYtc/ZmlVJj0Vmxu+hpTBsI8lWJXLN/Sp1Q8+k5P5CoZrqGLBeQZHYc1Xar4s0/S7Xe0yO7HC8/wA6VySCk2Xog4BY8j5/0rjQNv3b+h4FeO+NPGWoXF6sWl38sSFQQYxjJNF+GfGmuxFW1G4+02kZCuXUbse+fepfIVXGz1ed8jrVPdX0UMipJKqs5woY4Jq2UpNCs6PujdQ6k9wRWKvLCLUdX1hLhN08QjETf4FI4K/jVIiGjhdnOMGpjcKfTuPFU+gXclzpsMhJEmCr/wAQODVgFAUkDJ+aakCxzTsWypwBSM4bO48gVGUIH1qFkYtyMfSikjbJJLgsoGenU1EZHcjJwKQjYrj2rpj9zTKhRMzsp9Qx896ZscDcTiubyD6u1FCFpbfzBkn4rPQOwUK27k5rpXruPAp8UEgfL54NMuj6uKN2aqISAOKTHZ+VcLDHJqItu75BqiQrHHnk01epzT1U4yBxXMesZ6d6ZMUVKpNq+9KiAc6BcnqaSplcFs4FSSepiSDj4p1tGSCxHekY6WwUgr90kn2o+yt5ZY9x4TPOO1cMIaQHHOasbSIxxOufvHOKSTKJFfPalcgk8dDUawvg+nPzVuYvOXDED5p626qCAAW96XI2JUrGE6YyegPeqbV/FVvo97HaxQfarxXHmRjny1+fnHatFe2Us0UkcE7wFuPMj4Zfp7VW6L4SsNI33EYaa6YktLLyef8AX5pZMyQ5fFEWo6c8+n4ddxVxjJUd68p8Q3CX2qn7PIQc4XBPbuK9JuRY6HFeQM8dtC6bun3yT1+teZtsk1PdEqsoJIIHB9qRjxVs7HJrAiAk1KdY0yCPNPGO1VOrXE2pajGC/oQAD4+avb5+gwchSzEe/eqSARHUzFLnbIuNwPIqc9IrBWzaeHtGsgsEk8Hmtwdz+rFQ+KNGFnbXE2myOIXbe9u33eeOD2NCaRpt5bfa/sGoz8IojLjK7yev5VLq8usR6JJFqssEk5IkVo+rAHkn4xXOXaPQ/BOppL4a0+Gdh5oiKAHuAeOa5r0f2XULXVbcZLMtvcp/iRjwfwNY/SZWfw9Zyqdm0sBt44zW50KddTsQtwAXiYZz3A6GumL0cklTB/D9k8cV7EekV0+36E5/1q4RVMpV8Z7U3ToRHfaghOQ0isAPlaM8pD0GD801ig0luF5XvSNsp6daMERYYNdZUAx1I9+1ExWyx7E4X6mgpyx6dPpVzIPMzjvQ/wBlG8BjgUVIDRWQwtK4HWryKDybfHuK7FZxx5dThgK7LMfuMa0pWZKgC49Jxuxmq6VckjacmrCYB269KHwoOCR+NNHQGAS27BhxiuR2z7wCCPc4q2Rv3uD9a68wxgADNPmxcUAP6Dt6jtxULgcVPM2GxjgVEB5nUdKeP2LIi2r/AJqVTeWfcUqfISmFN6W9I4pNlN27jJzUTSgncvBx0qGSZ8++e1TorZYQupxg+qiEc5yeRVXE5Dq38qLaUDnoKVoZMMeZVHB47Ulk9QNV+/ccgGiI3JGc4x0zS0FMKZ/SSRxThL6evagfP5Oeg/nSikeWUIikljxilo1g/iHSbfW7TyZmMbYxvAB49qyt74GjsoN1lI0jjn1jao+Sa9Jht44zhgGfrz0FZXxbdtFa3C27lLm1bPuCCO49qS9jJHmuo24t4Zd/LDCgnvzWV1JmivN0Zww6GtA01xdQi5uQhjabYcdcgZz8VVNptxqFxP5C7xCNzHvgmlkrKRYdo93qNrA8rzMY/wBo8LNjPyPmg9f1X7fc4jkYIQN3bI9qlGl6pJGyAALtyzFuPoKBk0V4Z7PzmKpMvmbiPbtUYxtlJTaVG00y4GxLEyY8tPSoHDnuf6VrvBlyy3DxsD1Kn49qwOjyDzRyCF6E9cVv/B6CV5p+u3CKexJ61cgzQRt5euXuDgPEjD+Yqw83IXBrPtcbfECBj9+Aj8jVv5ihRjr70aAEmYqeDmo/MYgnmmiRM5IzS3n7vtWMdWbYwOKTyZOQ3ehZWJY4NRlmOCegrUCw+SclSM4JoC4nbPJ596d5oIzn86r72UgnFUjHYsnQRHKWOOc052TvQlq+RuJwKdPOGyFp8di3odLcY9IpLJuA96AyzEN0FSpLtzwafAXImkYM39KSOE4oYuScjtSByBnrT0K2Fed8L+VKhuaVbEGQQwKnOetRs2HG7p8U8SxIO5+KHLEtuA5P8qA1hrXCRR/dFQtdZGexqBRhyZOaYzYJKDA9jQoKDI5HLLjpjipBO7ffIwKGgcEdeaccMp+tIxyZHPOTkZ7VdadGILcTOcNIcL9Ko7XdLcRwpzuPI+K000Qe2MIPqAyMHkVPkdaGirIdSuPs0sDg/fyDWD8T3JPi+RAxCz2RRgD97jitFrV4X0+dZsrPZkFvlT3rF66hvPE0f3jiBckHHbrUaKIykkvlaTIjZHl3OfrkVc+DNIeXS5dUidlnMjFF/dZRwVI7g0y+8Ns8RWS+jRHbIOxmDH61s/D1h9g0GC0Rg7xodzgcEk5rJ2GUXEhTRtNjiWe5mcQy8iFUYkfBI7Cs941s1XTLOe3B2Qu0anbjcnUEDt1rWW97JY3ht72Mtaz45XrG3uKi8dwAaW0SruQqGV/c5rViByb7PLrJvU3ly4YjhW6GvVfDMZtNJt4wQG27m29MnmvG432yywy5VlJAxXrGgait5p0EkZ/cAIxjBAwR/KqxSYk3oJ1GcJrOnn/HvT8cVb+b6ec8e1ZXXZPLvdPmLnaJwCPrV6s2Vxj+dHEXIsVuMABTTxLnktVfE/QtTt3XjvQxCpBEso3kE1GZMcA8VG7AjNRbgec0yQGwjLMeDQ88MhYBzke9TxvnJyKn8xWGCBntRtoDSZWlgilQeajKtjLDGaslhjdyz4B+tER2sWdwUNgZ5plOgYlSsMjIG29egFdkjQDaCQ6jkGrZIgrb8c/yobULdAxkCne3J9qKnsXArY2wOa4xPUHpXWTryaSxORk9KqmhGiPzDSqTZ8ClTWhcRgfccU3zGHBOcVK8a78ZJpskIyNpwKXQwwyHJNLcCo964YSDlTzUcsc4HpwVz+71rUGwhX5HvTHmbnbwc9KhjFwRkQvj5rphuOJFU4yCc1sUjZMsPtyaVCro0E+pSnbHbhizKPnHSrGK3u7hRNqd5HHIvLQWy45PABbNYeTSrqbVZnssB5D5gJ4ye4z3rXaNHIlxbRXL+sq0pVuoIHANck472XUq6I9ctLPQdDkuZ/NvJG/UoJ5C24ueVPuBWQ1HVFikIJVWZQG7EgDirD+1XUXzpdhFLt4MzYPP+Ef61hrQL+m7VD60ypYPzu4JqLTZeEklvs1dvq9oEiRbmNWPGC7ZY/HathYqYU2P16c15PqMFw08F1HH+qZlEL9uD7fWvV485LE53AH4oRSQeWblQ7VbcNA5VQzgZB6ms/rklzNHbTk7rcW7qwx91xg8/BA/lWtjKyRnj1qO1ZPXor83ENtaQrHpyS4uHY43lgQP5mn8JLs8x8Qx/Z9XZgDtf4716D/Z/qNnLpiWl4h82ORykinGxeDj5yc1g/ED+bcRBwQ6sM/GBgj+VXHha3lKzTITlVwoJ4yef6Yow/sGfRc65rNg2szWDrI8SgMJMetX6/61pdPuTc28bGMqNg+8ME/JrFjRzcXF1qMEgM3msSj8ALjnB7mtFoMj3GnQS7W2Ku0DGMkcZx7UFm+T9DPD4v2Xu8J1GM9KjaTIIHNAzNLkfq2bHQ802HzpGwFauujlsOMzhOoA9qiQlyCHxntUbB0JDinRqoOODWoxOjMpAyKkMr8YqFYycFeD8mulXRh6xn4OaAQhZpF9qIS6cYBFV/mSA5DVNHKxAOR+IpWFFklyW4IxUp9a+4quWZx3H4VKLmVf3x+VKEkktgmTtqLzlxsVQvvXJZp2XlwagInYjO2irNSH7V+KVM8ub4pUxqK37WPMDF1+makW53PwwOe1YsqQxySG9881H+ujbdHPIrdiSTV8Uc9m4diG9TAfjXY5WGdo3fSsdHql5HjeFcd+SKki1qZTkwnPw9FxQMjbwkMAAQT05ps0kkYK4Bx7GsnF4kuImG6AMCezZNWEPiazZf18Tox9xSOLGUkWizTM4IUk5yOOlWemSR3U8ZI/WqriTd7Gs3Fr1oz5DYHYUbDqKNcRSWrqsm4AcjnJ6Uk4NoeM0Y/XbptV1W61FznfIILdT2QHAA/marrWPOtSvjiFHI/7UrY6tokMPirTbOPHlGOSXYR0PJrNqire6hOSVEaSkkdRxXI34dUYj9NmSe0QMu6WG33xAHg7eenvya32nXazwId2cgMAOtY3SZ0aDzYTIJI4g7fqxkL0z0q4sJW8ss6XQ2tsYeV0bHTIrnfM1/hlPiT/ANGga6MEpkTAI/dzWb8TX02rtbWltcKu2USjLcek9/nPFWTW01xhhbyOhP8AzHAFUd5NLYavJBHb2wSM5CoCSxxuPJ+P6VnyycW1EHxpSqzHeKY/K1+7TJC+ZvX6EZrT+GYnjs4OMI3MuR8cVReK7Yy69EU5FwQox+X9DWxW5tbdvKFzHGYgF5HUiunh/LZLl/EG0YpcX0sEaYi89ySeoHzVh4Yk3aWUX/kSGM0rPUNKs0drdYxJKS0jh85yece1VOjavb2Et6hIIkm8zGPfir4O0RyVM1rSSkdD8YpjGTrzkVUN4rgUARWZc+7HFRDxZJn+6Jj3qmEvoTJfZepJIoORkH3FMZyORGM+4FV0PiS1mIFxA6fINFLf2cv7G4XPYZwaFSXaCmvsd5q55H5im+bnsMD2pryiQ8TKxH0NNV3DdYz+GK3QxKsoPapVlXHIOfcGmRMnO6JDUqGLPMII+CaBhnmgH7zVIHJ+6xNS+TEw5hYZ9mrot41PG9c+9DRtkYLA9QaeGeu+UuOGOfpS2sOn9KdYgdndzfNKm/rPb+VKmqIPyMLcKxPA5zzQ7jsTinmVlbbICPbjrUbyDB75pvCXowy7Ttbv8VEZAGzkn6mpCQ8eFOG+RQ8gZEZiFyBnpWs1BRmEgHoVa6pOwcjnjkVJBo+oXdst1YolzDt3FkkHp+GB5FW+k+Drm+tftN5eLbKRlY4hvbAPXPQUrmkOoNozxzsZtvPTip9CZpNcsYyMlrhAB+NS+JdJl0x9tnN5qYw3mEBs03wRul8U6Wj8kThuPig5JpgUaez0HX7by/FunzHBJjmAA+BXmOpvImn6jID98eWf+5v9q9Y8Rlf03Yt++Fnx9NlebSxJLpQi2ZM1xGD/AORNcPbR3J6Lrw3Z5XUbZhgyaci46cnmrjSJpBO0T5Vp7dJNvuy+k/6U3T0EXiCbjh7cA/hT7oCzW0uB1S4Kt/C3+9Ujsm/oNJEaEn8qw3iZ2g8TxyKxwZYmIPYMCpra3hAzhsY/nzWC8c7xqhljPPlIRn4JoSjaaMnsK1S3jU6dduhxHLsb45xn+lR6xJCmoTrIeCd3SuPejVtGcBtjqBIqnqc9f50PqO+6ngmjXIlgUsfY4xU/4L3T8H/kq42ivlmt2fAyfYBaZAfLZ5ACdwxgVPLEkDMGO4/5VzQxneOVkRZIipAIb73Nds5xTRzccG7Jvtu3gREt8mpY9QgYATBkf3HOKEhSJroC8MjQqcyPEMuo96u00HSriLfp2pySoTgsyDg+xPY0y5ExHxtEKOkgHlyq4+vNcdgpweD7Gpk8Iah5XnSeXbQZ9Ms77d3yB1qJtPu4txtpba/WPlkVtxH4HnFHNeMGBHFcAufWVI6bTUrXj7cF5N3bJNWenX8Q0q4u/sUME/mCNPKTGTjmgtOlID3DOssZbb5TrkofrS/Ixlxg63Lg/tXBHcE0bDqt9Co8uYsOwcZBqO41fS0u5EuLGOSOMDO1cBc96uLG30S7t/tUJik54WM7QvwaHzh+Jg48SX4+/EuPdRinjxM5I3My/O0Gm3sdmylFXGRwyjBBqgkjKk7mI564qvHKMvBJqUfTSrrpfgXhH1XFSR39wx3Jclv+7IrMr5SqBKNx7EUSgUrlCaf8foXf2aP9JXf+I/8AjSrN7x/jelR/EOzR+RayPvkj3EDAzVdc6TDK5KMUYn93oalD/wCKTJNPQxgBizEk9MV5K5JIu0U1xpN5APMCb0HVlB4Fc07TbrWboWlrEfM7ueij5rUwXhjtmUuAns3er3wzbMsKTrgPcnPAwQtWjzyegLjQDp39nlpp8Ty3F7cTSBS2xCEVvg9yM1S2aX1hc3GmQzguijaAeFXr+PWtxq1xIljcGKTbIsRb8jWB8RarHAP0np0gjmnVY2Yj1KR2FZSfpRRM14iv5b+Ubmyy+hAvcg4yaL/s6b/8xtUI9UYbOeowKpGcT34kYgKOeOMt8VuPB+mxW+tQ6hFzJLGwJz3pXIZxpGl14tJr0Q7JZztn5OBWH8vaunRjnN0AMd8D/evRdWhDpLefvLEyZ+vNef2eZL/TQM7VZnJ9ucUi7Df4mjDFPEMfs8ZFLWsfZHQ9mUg+3ND3cp/TtqUP3WPHxipPEW5LGRkPqLAVSIkmPvJiioQM7sCsx41TMsRA+9ERmrrUZSIIWBxtxmhPEcSz2EUw/cBx88UTLsyvhV0ebyHbGx8qPdTwRRF0ZbZYom5MTPF+GeKoNMuGt74Sr97kr9fat/ZW1trRLMW2lBKNvuRXNF4cv6ZaSy4yPwb4fOq3ou7pAbeJ/uk8O46D8Kh8d2Kw+JZ3hQlZQr4Axk9Dj8q3mliHTLCCOM7YVGBnuSeTWS/tB9Wo2WSQoVhlTgnkGrybeyUFWij8N3cVve3ZSF1SVUi2MMnJPT55rTS3MOh20X2i1W51aXmCwhj4j/zEDv8ANV3gu3iOuwRMC5hja4k8zklui1sftUaapucJ5whZt2MH8+tKxtGDl1fUb2/nh1lmguiAI42GFjBGcAdqylzcXlhqKSW0jrcpIArdST/rWq8e3EVxqtveJtzLboSfZlOCM/Ss3rELGK0mRh+skyhz6hg/yrWGtGij1sa7pMsbRRwX8b/rolGA3yKZpVvLNpl/HCpMihX255yKrFMD3C3artn2DLqcbu3NaPQnVVvJE++0YUrnrTZC40UuhgW8cxZA8srYfcM5+PpRc86CUxqqxqD0VcflQkSkzIkccqr0BkPfv+FPu3SIBpCfU/pJ7KB1oLsZhfmFYTvYennkVWXN5smdJE6HnFQTX7zXEMLeiB5QGPuO1NZlmu55BghpD9MVfjeyHItBS3Nu0Y9RX61NEwyNjqwPzVe1srPwePpXBAAcCNs+6GruXhKi0yv+D+dKq37OPaf+dKls2Jp5I8Rl8/QV2N2RB2A9xVe10S+0k464pxv92cuCO4PQV5vhYNcecyLIdoBHI+a3thceSZYYlz5KKisfbFefw3MP6pwx81XU4P1rZxuWvrnB5eNJAvvjrVOMZDL6dfs7NKfTJA6EHpmvOyN9o5jMbKcgo57/AI1vrrb9iVGGSGJxjOfwrFXUcKm4hlHlzI+VDZH5VRjxKGG1czr5pxg4H+1b3wkxh1W3jOTjcCOw4rJWsO/Y6uQd/BxWm8NGWG9EpHUZLE0jYZdGy1hiuj3hHHpf+led6Fukurdj91YQPxPNehaswOi3ZPOYm5/CvPPCTNJOTj0qMD8KMRfC4fnVBIe1F64pktNhPVlNBD13bnPQ0ZrBJhjX3Yc0y8EZV6ycQKgPGeamMa3GlbDzlTihdbP6tRznGam0eYSaeFPJArBPN51kt5CpBDwnI49jWx0iWaG2Wa2VjEVV1ZeiZ6hvjNUPiCAQ6uxYELMTWn/s1cSWUkEh5hZoyp7qahyxsrGVItLnUpL7SwIx5NxDw0Z7H4+Ko9evXufskjpIHGNynBGCP9q7cXB+2ahYytmWPJRhxke1UzSCZkcy7nUhSM8gU8W3HYtJMsvA+oIviaZsspnBRNx546VpHuyNQmmI3FWZfoOBXnlpcfY9WDAk7Jcrj26V6boeiy39w91NIIrbcScdXHtRl0b0yt+gdXt5FZ1D7wyDJQ9j9DVLeWV1Nceb9hmEanOFBO4+4r2yGytooMWkEcMKj7xHJodoIAMhyQeOKSxrR4wRLCNksZjAHqJGByelX2hw71JmZotjqFYH371tvEL6PZ6c76qY1gIwu8dT8fNAabLoiWsP2ExS7xuDSsNw/CirAzGM8javcrcOP/pmGQx6qTzgexqbxRp1w+mrqJQQRlFEcWeqk9/b6Ubqt1psl6ftNiBKpB86I43jPANC6z4kj1mSyREzDDJulVRg8fFFpo1lXqem3trp9pJc2/lhSoZie5HFBmKWMEICwHXHatVqmqW9/arCzet5EzG6ngAj1VYxRwecymNNvOWI6/WjHka2yUnowkMjI4PIoh5fUGDFfpWludNguH3Oq4z1Axn4qFNEtnkPpwoUnG7inXOidIoPPb/3TSq8/Q1l7vSo/Og0gS4Q5aTGST6QKBMjFygxjoDVjKyqpdG4B5B70KZEGGVQOeornoJCJXhYP1O4H8a3Ntra+fZytIhLKo46kHgisbdRtBIIpkK7kDA5zz7028VzdaXCThUTdnocE5NNDQ0ezX+IbuWz84Kx8yE8jodvXIql1Ly70peo2Q6D7zZx70zXbmS6sfNZ8yhdkhz1Haqaxuru6097e3iVvsyNI7McAD/5qllE9FjYpEX2xEgLySD71s9LhSOA4OWbuewxWQ8IQreLGhlHcv8ATrWwWZML5QJUA4A/kaRizl4W2ovv0K4TqTGePwrCeCG3QyP2Jbn8a2yEta+XIOGhc4P0rFeB4ydOkIBA3sB+ZowM3otIsNcF1b97pU2pvny+f3qighML5I79abfNuZNvPqx9KonsRsD1eQsyDHRc/WhtGdlkZAeCe9F6smBHg89arrQmOUe560qYbAvGaAiCTuJBz9aH8Jai2neIcP8AspwAwPTPvR3isb9PR8dGXj25qiKkXMbL1UhgalN2Uj0XPiBbi48UXEFgoNxtLJ2zgZP8qF0rTJLnw9Nqsch/VylWQr7Ed+1XWnTp/wCsoJ3Ay1kQCfcih/Dd036K1zSyQFa4ZkHt7mgpNIm34Z+ztRc+IbKMsTG8wLED7vPT5r2OyZjdRRIm2NRzzjivK/Cm79N2zykBBcc/XFeoLOI9xf0lm2ijJ2PZbTuLlvIjHpHbPApk0EcZSFCrP+8B3FQJIsMG5TjIyB702wlMcLzuQzSBse+KxrZktW8LfpDXWm1nUZrtFDNFbY2onBIH0rD2s76Detp1/FE9uXJL7fUp7bT2Fek396y6rDcqymKaPy3X/NisR4mjgubhnh9Rz6h8imiMAapdu3lskYZt4jU5yCTVne+A9ShxcWFzFI2NxBYxsCfb3FUT+hYgOAjBh+dehPq8oIDOF2DG3j2ocsmhG2uiot9MvxpuzVZYZ7mPDRlcZUDqMjrR5iDQqUbYew+tBm8QbirjJONvem212x3wl/Tj26VNStCNWSTSzws8bKJAv3dp60LLeyxOA0Yw3YHNTSSjeMHgHH1qvuDIj+YxU7ei9xQBQZ9tX2b/AMaVVn25/ZKVYBI8JkjwRg9KgkhkMBKnGw1drHGSXk454FciC+VLuUEBewp8hbAIozJaK8h5HHNRbY5tQiKucRQhWGf3iTxRqeVFEM7iqru246mqQSyeZJKvGW3H/Sjehk2XpSIoUkG7jk1VaC8cEmrWj4BkiO3Jx/8AvFON4628YA3YJOajjtkfU3dmwskDsvHQ7eaVBTH+D5Sk0rB1BKFQD3rcJdw+WF3oJFCr6eOtYDQdsFtCWfDzNuB9h0rQRxyGaLzDvXcCMe/as28jPbNZLKY7hhvUL5TnBHwaoPBZ/wDsZPBO9un1qwujvR43UNI0TNtPQDFV3gp1XRwHIG5yQOgxVOPoaQeJDJ6T1Boa9PlumMAZqVisTFwRsJ69qHuZRNKDu9CjJ/8AiqasQg1By5QAcqehoOMfrN+DyaL1CZU2gsATwM1BIQGTachqUIzXYxJo0pwRgZ5rNOWVA3HGOa1mppu0e4TJwUODWdMO+3wwxwOalyaaZXjCbmR7O/sNQB/VlRGaDtJZLTU9RM0bKGZtx6gZ6A0dbW36QsBZTNgg+k554pajYTylhBOpQptfj74+fmlTVULJbKiyuPs+oMRyqMsmPyr1Bbk3CQuMEOBgj554ry+CFfts0YUs/lbc/IraeGryS501IXB822Yrk91xxTs3pf3d3gyR/dWJKgtdU8sQLLkIQU4qtnlbypzJklsfyNMmukJjYD/mcD2pWURJfSq6GLGCrCSNs9CO1YbUrtrW4b95XPpkB/kfmtjfssxlRiQGHDqOhrBXy+dcOhYlmJ4xjNZDjWkOo3UMSAph8nnge+DWoml3XoWJ+CuCDzyOtZ/TbVYZl8xeSeBmj7+XyrlRASrPwSD0oz2iU+gtJpVkfYw2KeQ2BUayJhyxYg8lh70LDlYGOWbcep5xUhYmL1jd7DNIkTJ4ZgxCD5IzXLli1wHJO0jBAqIrtxtwcdT0rjPGYh98sPyrUBk3lr7UqG3H/CfzpUaAaBWIZ+MVzDbDk4zTJJSUCjqKZNIW2oAQDwB81khCSHBjlBYBsYFDPBCoUoQ2QQw7VHDIzSqo7DH1NOBWOVRkMACTxWvQ3gKlr5s3oi3JkEgNggUr9HgwIWZw4ZVXvgjHPzRvmFIRHFw0jckDtUlyFt7a2ztcrMGOByKyZtGfjd7ZjGVYCNQoUjnNX+n6kTZQIciVp9vPYe9DGNI/M9Ku5JJx2z2zQlnaYulQM5EcmWPbnsPemyTNXprIWMMNxISzM0RGWPvQOiADT7eKIZkZfTlcgA9TUkUriK6Q5LMD+AxjFQWbG2UxRSZMaohIPAYjJox6HbLSWWGKF43BcFeAw5NDx+hQQwx0IA4plyJN3n3Lt5K4CydB9ah1CW4gijkmSGOCY+iUyZJ9+B0qmSYpDf3A8/y3ZXkz6VAyR+HapUilnACxs5UbiVHQULLeWHmky3EMcsh9ciDOB2zTre9jRv1dy5G7CvGCDQZkybU7jZpUy7SGaMgZFVNu5fToMH1FBk+9G3Mrz2zqwYK2Qc85PSg7ExxadDHK6gcgnOBge1T5dpUVg0rJ9KEzuAkWSDgOAeas7q12W6zMHR1OfL98nv8AFT6dqmmWEXL+ZcuO3O0f5alu7lLvHlFSjAEnPP0PtUsWtsnPkT0jMWFuRq0hIILjP0FWenTGx1MHGI3UkjsTQMs3ka5DvclWYAnrkc0dfwu0Ej7h3KY7Yo3Ug3tFpqMyuq+XgrKOD2qsmdRI+7IVJcH4ql03UzJBGiuQYnLNGRwpz2PzVitwlzNdOjdUzsPc09FUT6ps2tJHuyuCyhsCs0HWe83lCozk5YVeSSmW1BlkSMMuBnkE1UXH2aNWjJwx6Mg5NFDEgUC5jcbQM4AB6j5obUZvOvSsbqNoHOOaZDN58ymMYCLjPfHuannslnzK2QM5LDgn4osnNndPLSgAyBIgOXAzj61I4VVdopQ5zwVHB+aCeCZNpDbIR0TvU8mY0Ub1wR6gBzWdeEydG3QKrAmQdT2p0UqbyCQEH3qB89Np8sEZ7e1cZ0fABGMdfehRmwvzIP8A3v50qF3f5EpUQWX9w4iLktg/Wh/tiocsRwcKR70NeRtvG8naARk96ZHKI1Z2jB74x3pmhArzgg3r1JzSLgIXzg9AKAeaQgK6gE+xrlxPuKocLn56Ujiwlis23jPbHBqdrgcL1x3NU6S+kEDAJzknrRiyjCcHHJz7mlcQD5biOGZGiUY5Z8e9Trf3Mt7FcyMNsgwSFA49h7UBujMJY4XcuCAelKxvkiISUZ44BopaCWs9yybQQ+12ywXqf9q7Z9HEYKsxO0nsffPaozdn0PHgsQcjikJZQvqiPldCQvUUwU6HQXMMM0q30JuY8FfLMhCq3v7GgLm6kkghUKEQZ8skc/XmlMLUwmUy45wFwcD8PegJ/OmWMmUskZJVM8AUaM3YNNPMsh87Z0wCq8H61G8s8cgkR/1ZO0Y45+lT/bQltNbNtBPIO2g7V2EZ3KXBbPIyM012jIP1HVXjRI7aSXdt9ZZfunviqbzmdlSSRmVegJ4H0qwlVnQ7lAU9/eobaxWSVA7MIyPUVGSD9KC0MSRai8LfqjyOjE8gUfDrjQsFhUbGOXIPqJqjmt3jk8vByeQD7V1EcMMggn3GKL2K0aK8b9Xb3PmdWyPcGrdJndQhcksOc9+KysSyNErujPBnC4PQ1d288v2ZZmwQjYRWHJqUkhvoo7bMepXAHAyQSfg0+9mksriOaFwofrz3HvU0gH6WeZlIW4G5VI7/AP8Aa7qtnLLaJLsGxHwcEZ5FMG9ky+dLgvMkQcBiEGetB30MtjGJFZZYmON2MGrK1VjFGrR8hVzx1p+tRebZhYscScZ4xQvdGUnZXaLCSjzP1PAU96u4uYwiICcdPmq2wAjii6svJPtRqyorbl3BT+dZheweeM7iW656U14GMm5+h7AcUaZP1fowcn1E9aHluCFK7yfoKwGCNEAQG9Kn7wqP7PvfC4Iz7dKMjDMc4yfmp0iVd+5gGI6ZomqwD7D9aVWPlj/En50qW2bEnvf7uv8AGa7N+xNKlVn2RIm/v8f8A/pVReftz+NKlQfgUEyf3eOif3V+lKlU2EqZ/wC7S/WhIP234ClSp4g9Lq1/bp/DV8P7sn8NKlSPtG8KVOkn/UFQSfvfSlSpn0YqJf2r/SraP/g0f8X+tKlTIJBP+yX+KiNM6x/wmlSoMYr9Q/vdTT/tIfoaVKsZnbf+5p9T/WjZv2EH0P8AWlSpJd/9CRal/fLH+Bf61Lc/8On/AOoKVKixl4Wtv9yH/pD+lVmsf8Nl/iH9KVKlf9kKuwy2/wCB2n/RFMb+6p/FSpUfRgVvuGoh92T60qVEDCYP2Qrlz1P0pUqwUMpUqVYJ/9k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4768" name="AutoShape 15" descr="data:image/jpeg;base64,/9j/4AAQSkZJRgABAQAAAQABAAD/2wCEAAkGBhQSERQUExQVFRUUFxgXGBQXFxcUFhYYFxgVFRcYFxcXHCYeGBojHBQXHy8gJCcpLCwsFh4xNTAqNSYrLCkBCQoKDgwOGg8PGiwkHyQpKSwsLCwsKiksLCwpLCwsKSwsKSwqKSwvLCwsKSwsLCwsLCwsLCwsLCwpLCwsLCksLP/AABEIALUBFgMBIgACEQEDEQH/xAAcAAAABwEBAAAAAAAAAAAAAAAAAgMEBQYHAQj/xABHEAABAwEGAgQJCAgFBQAAAAABAAIRAwQFEiExQQZRByJhcRNUcoGRkpOx0hcyM0KhssHhIzREUlNz0fAIFBVDghZiY8Lx/8QAGQEAAgMBAAAAAAAAAAAAAAAAAwQAAQIF/8QAMhEAAgECAgYIBwEBAQAAAAAAAAECAxESIQQTMUGBoRQiQlFhkdHwBTIzUmKxwXEVQ//aAAwDAQACEQMRAD8A3BxVO4142Fh8HNM1PCFwycGxhw8wZ+d9iuFTRZL0x/s/lVPdTWllFsE1iqRi9j9ADplHi7vaD4EX5Zx4u72g+BZm8oiHrZDPRKXdzfqag3pmB/Z3e0HwI46Yh4u72g+BZiwJUArOvmaWh0u5+b9TSx0vj+A72jfhRvldH8B3tB8KzUBGVdIkX0Kl4+b9TRn9L4H7O72g+FNXdNoH7M/2rfgVBqOyUXahnK0q0mDnolJbn5v1NRPTePFn+1b8CL8uI8Vf7UfAsqxILWtkD6NT9tmrfLgPFn+1HwIfLiPFX+1HwLKCuKa2ROjU/HzZrHy4DxZ/tW/Ah8uI8Wf7UfAspQKvWyJ0an7bNXHTg3xZ/tW/Agem9viz/aN+BZOSuSprZFdHp+2zWflvb4s/2rfgQ+XAeLP9q34FkwXQVNbInR6fts1f5cB4s/2rfgQ+XAeLP9q34FlBK5iU1sidHp+2zWflvb4s/wBo34F09NzfF3+0HwLJgV2VNbIvo1Pu5s1n5bm+Lv8AaD4ErZemQPMCzu9qPgWQhWa4LvyxELEq7irsJDQ4TdkubNPpdIcjOkR/zB/9Uo7j7/xH1h/RVOlRCULkg9Oq3yfJHRj8MoWzT836lnbx/wD+I+sP6LrukFo1a70j+ip1e0gKLtFrGaJHSqz38kYl8O0dbn5v1L+/pMpj6jvSP6JF3SrTH1Hekf0WaVqyZ1q8JqNao9/JAJaDQXf5s1Cp0wU2/wC08/8AID8Fo1123wlNj9MbWujliAP4ryzWr6r0zwx+r0f5VP7jUaLck7iVWnGlKKhvuTaCCCybC1NFkfTOf1byqvuprXKmiyPpnGVn76vuprXYYP8A9ocf0zL5XWaohSlMpY6Qs1KsCIAlGobCJBgEfwSf3TdZqvAmOZ1haPdnCNkDOswPJ+s5xHuIhAdRJ2COOFXMlcxMbUwhaDxFwo1ji6icTf3Zkju5hVe0Xdz/APq1TrJ7DM6eRWQEoyiVJ07ne9+Cm0ucdmiVfuE+jtuTq0OfqKYIIA5u575I7mkK4WUW7+F61YAspmDo45NPcU6tnAlpYJ8ESOYgx38lulmuQsIw4YGgjCIjTszT3wAjC4DE7YdbTzRupi7zDfceXrRY3MJa4EEagiCkw1b9xbwdQtoODCyszV8RHIOIyIy8yy7jTgV9hLCTiY8ZOA+sNWlXGaew1YqJKLKM5qLhWzJ0BcKC4oUBdDUIXYUIkBBdwJWy0C5wCo0kPLpu7wjuxXiwWQNAEJpc12hjRkrncnDDqok9Qd0n0LnVZupLDE6dKEaMcUiELYTe0vgKy3pw6aehxR5iq3aWSlbOMrSG4yU1dEPaXmFF1nqXtNGVE1qcJ+k0LzGdUwmT3ap1a3QFGmpqnIiVRiW69Q8M/q9H+XT+41eXaYkr1Hw19BR/ls+41MQ2M5uk/NDj/CaQQQWSwtTRZL0yDKz99T3U1rVTRZL0y6Wfvqe6mtdhg19aHH9Myoo9M5ohQDkqdEetclKZTE1oSzK8NJ5LDQaLJiwXj4OqGzqBPYtK4dswq9eq+GNExOvesWpVC4l3ap2xcQ1KbcM5JWtRbalEPTq3i4t28Tcqdos2hwqAv3hezV3DwLvBunPdp5yNiqFdd5Vaz8NNrnnkNu0k5AK/XVZaVEtNZ7TUOjQZa0/+x+xL1J1FlKxNVCKvGTfgS118JUaVNzGtGYzJjE48y73cl247pZQc4YSHk5FxmBsAd8hJPajWq+6DKbapqAtEmBmCeYBzMctpVF4v4s/Tg2eqXZTIzaMYEhp59+iNfZhzYtGMndN2TNQaxjcjqMwJBOfKdlAOFUWoEYHNMwcg4gfVM5k7duSzSx33XrV2y8lzAADJzg7nz6q93heoZhquY5tQDwZEyGmM89nTmBykrNST3ryNQpW2O9yyCytJc6m7BUeQXgkkaaEBR19WFlSi+hUaXOfIYXQ6HEHC5v7sKQstN9SnTeHwQJkDWRmHTp5lB8WWWrVc1tB0Vg0iI2JyJcdCMs+3sVtvKSVn6g4pN4W/aMGtlDC5zTqCR5xltqmpCmr4uupRquZVbD2k4gdZOe3PVR1Sjy9C6KYJoawulqXZZ0vTshJ5q7lWGTaad2OwOe4NAJJMAAEk9wGq0jhfoqFZlGtUqYWOnwlMtLHggkANJ2MDPtV6sN12GxjFSYCQZxfSOlgMnPNpgnMQsSnGPzOxFnsVykW3oopCkCyo8OLR85ojFGcjIjPZVuw8Lvo1SKjYI0OoPaCtBvLi6i4ks+kBzpTAdJgnTIwnIaH4KlVgYwQ4CSSZ0ns96Sq6R1chulScZXkFuDhQkNe4RlIbv51Ya76lEfN6vPf7Eez37RjMwlHXxScCJEQe3Zai6CXVnZg5yrSl1o5FTvy+dSDlGyp1mvIVJP8A3EJXiy8mguazQqqXfWLKgzyJM+goFKk5xcpbTouap2iiYt9eFD1a0ylbdagTko6pXyTtKFkBqTzG9trZKPLkrXqSkMSaQjJ3YpTOa9RcNfQUv5bPuNXlkL1Lwz+r0f5dP7jUaGxiOk/NDj/CbQQQWSwtTRZJ0zOys/fU91Na3U0WQdNR/VvKq+6ktdhg19aHH9My+VxArhCXOgJ1nQnNnfNM9qaVQpaw3S9zGw35xgDcrEmkszcb3yOXdYXPLWMBLnZALQbm6OKOCbQ8mpqWNMNA79+/0J/w1wmLLTxOLfDOBEnRsCcI/EpO+atR0lrmteWEPYDixlvzTOgB1EbhcyppLlK0XZDMaeRJsvCnZ/0NCjIqN6mGIyHWLt4Hzpn0apG6KNINDSGFxJmoc3EkiABMsB0jcLO7HfVahUkFxc0/OzInsUjcDX1a7DhcC98kgOjnoNhmpKlNZ3LWHYSHEd91SPABtMMZ80DCMBaTiDDykEQc1VK1pgED50zOhHZ3K48W8OPfbJZTeWOAc57WyCTl1YEYufpU3Zuj9hotIYGvJE/WJHfpoixko+LMNqxQbjtZpVTUa6CIMgT5uckrbrmpCtQaagpuLwHOGpmI60/WhZ3VpWSyVxTeAXNEmqZcAT1sGACJ7+asfD/EzahdVAcKbiGYQJl2z3HQGBoOSp1EpYmsjM4OUbIulmYGjC2A0c9vyRGFuMugZ5B358kxN4lwfDeoABjI1nU6QeSJUZTptOOQQ0ZknPsHM7Ijquyw7F3+9gsqfftM66V6bHWmnUaZDmYTyBYSInnBVENjkT+HarZftLFXc3E4tacpMxPdlpGaaf6ZAziCNu0qlXyu9o2qSVkivssa1Lg7hKhQbRrl5dWLcQENwCRoARJPbzCXum47PTo0xVosdUgOc53WziQOyAQI0Ty2Wl7obSaA1oDW5QBA7tO5Bq6XlhhtKVJyfgTtrvJrwQBIIjMZTrChq9U16b6UYREYhkWnmyNc9ROajRZXkuFSo1rBBDQSZ7HaQOzuRhUFMxiJkxGw0yznmk51pyldsNCjFKyKELQLHaKgewVBpDtP759yvvC1+C2Mc1zWYGwHNBLS4xIcAdNoCbXtc1G0MmpTLSNC3C1w5YuexVPvG5qtmBfZ6hezU4ZDgBoXjT0JtTjVVr2l47PQy4tGgXtwe7WzvH8upl6Hj8VUrfYrdSOE0HydCIcPS38U24e4wtDz4MukiA0GRGex2PadFfrttRqEu68CcOJwBIgZEDkZzWZ2g7SijcalS3zXRkVsp1GuIqNc124cCD6Co62VIzC3S/LlpWpgZUgxo4EBwO0HZZzbuAqjKgbk5hOTufYRsU1CvHYwd3P/AEoL6x5ojnSpm/uH3Wd8EHCdP6HtULWyTkJKSuhaSayYhVfsiALpSlGlJRTAenTzXp/hr9Xo/wAun9xq85WazZE9i9G8N/QUv5bPutRKbumJ6UrShx/hNIIIKiBamix/prH6t5VX3UlsFTRY/wBNmlm8qr7qS12GDX1ocf0zL0HFCUHlLHRFLssxq1Q3mc+5a7dF3NptBwyWidJjLX0Sqd0b3J4SoahGQ071dKlZ4rVWCC4HJhhoMDSdua5WmTxSwrYhygsMfFjS8eLW4sNIOqEgzhByOeQ+zsyVdvCyWl46xBJ1LXRGnVLTH2ZqwWm3vYcAmWtMNbsBmSTvvuZTB5xkCXEOygkZbiDt+aXhLDml5hsOW0PwvWo02ijVYHPxiHRkSTOZ7DlKtt1WyjSxUhUktLnHPIA9bUaROSzy3XO4vLtjAGefLz7J1Y7rqB1N1LMggOBiHbyZy9K1JRlniKcN1jXqFenWaQPqmCM2mY9O6rdqpWtjy2g17KYM0w7OSdR2DPJcpcc0mFrarHMfkHHCO4OJ+sI5Kes3ENKvPg6jS0RJnDBOQnlKabjNZvPy9/oRSlTbssvMoPE3DYEPq2hwqPIa4FmJodGckZ55Zppw+zwFSKNZtTC4Esg9c7lrMzkFeuILtFWi52OabCHPa0ZuDYxAu3IGig7uFKmfDSaNOMjDfCvGkmR1W6Zaocm0rMNBpq5bKdr8KMPzZ0gQAMoMHfsXLXXLW+Df1icwRzHWzJ3yUGziekcIovcJOEuPW56g5lxzg+lTVvrB1DECJAxSSCfOQprLp55r3YG4WayyMzt1naK7iCXCZmZ1zOfZKlbqu9lSoGuDizMuAMQIynlsmLWbnUkqZu+tgDnAiQAP+1wIbIJ3S2PePSjuRJWm2BxygjYeTlvumNWu8xkNInftSl6UHta6Gh4ADsBAaDyBOUkfgmlFzntBwZED64BgjQHPRBtvZSstgHUtS8daNfqz3anmm8xIOYOUZ5nUwNc/sXX0i46Q0ETE4Z5BLNyky6CIyIJyMkEbN0HarNBqduaYa7CHEGWRl6Nu8pO8LKX08VP55BAbox2gkju3XdAQBkTOYgZaZDMJKmC2c9frSN9RG3uVrIqxntU1bLaJIwPBmMiMzp3KWsfE9ao9rRzLiG5DQknuHJO76sFN5D6jzB1GW3LeD2Ku2KjGIU24nH62zWzkJ7Y3XTWCrG7WYBYoPJ5GnXPfhqQGlgM9YumSIEQZgbelTgqAtB1B2G2ufaFm123i1wa35g0AyaMz1jOs7Ky0rwAc2HNZOzsRhoGRme/7EjOLi7BcKlmPeIuHBa6Lm5CoBI7/AO8lil4WB1N7mPBDmmCDsQt0pWsz4QvbAA6sdbUb6EHNRnHvB7LT+kpjC8DPk4cj2prRqyis9gCpBt2MTbSkqRu+zKR/0fAS1wzCPSs2eSclVTVkYhSttDUaQwlb3w/9DT8hv3QsJp0zmt24e+hp+Qz7oTGjO6lwEdPVpQ4/wmEEEEYCFqaLIOmlv6t5VX3Ulr9TRZJ0yfs/fV91Na7DBr60OP6ZluGEKdLE4Abrj9U9ualNVpOgSknZNnUiruxqHBllFGkBp9n2pK03lTqWmqWsxOlskGDIAg6wdEa6nB4wzEiMlAXhwXaWVS6kWuaZM4gI75XEgsbkpOx0ppRadh5el+vomHw4E4ssOIHUTHKYlC6qYjGQ4ufm1uYLTtAGxkao138KgHFXq0y6Blm6OySpcXhSoD9Hm6M3HXuHIKSwpYY8i4pt7B1dlyAYn1yMsww5/wB58lPutOCn1iBP1AAIHLRZzb+KHYhnlIMdxBSl+cV4swcjyW4xmlZLaDnBSl1mXqx2qz1JD2tcTuWg5HKJ2UnZuF7M0zTphpaImSRz6wnM5rLLh4gLGPqOEgnCPN/eqmbm6QcJLYLi7IDfsWqU5QbjON0Aq0cWdN2NCqWN8gh2X1mADC4fgVVOKLibWk1yKTaUBtQNhjg7RsnkVJ2itamskNpcw0P6w88R5lXb747oFmCrTc54MFplsOAiRy1WnNN2Saf+3BQhJZ3VuBUb7pPsz2tiD9UiIII2jzKwXBbS+jhe5oGEyTqT36zkFIcHWR9X9I9rA0tyBAdgYMgBi0J1J1KVttno+F/RNDi0EloEAkaGAg1flV0NwfWaFLq4Xq1gCYaw5ydx2DdSF9mz2VmEtBJdikiZdETyAhRJ6SxT6lSm5uEkGMuzKMvQq1xDxaLRDTm0aGcx3oqgsCjBPPawXXlO82rLcP6V8h7wAJzJwtGQA56wBp6E6/zAcZJLIPzAAMQg5A6N1lUmjXe1wLc2jlspyx300xtA9H9lCqUMOcQ0ZXyZOOtQjC1rjliEdcuI2I2IyzXKdYhuIsdMwQ6A6dRg3On2ZolCqS3qnqkglo6o9JzPPJL06gEAREAAAnz68/tQckXZiNR+5yJ7c+07wUm+o2QScgOZ038/Yla7HExBl2sYeqMzizOaauszgACC0RGIgZgcxG8LVi7iFru+jUyMBx+aZyGcxhG20qOp030zBZTd2N6uXb+8AM52zVrue6fDkguwsEYnR1iYyAB5A9wlSVfhuyN1qVmk5YjEO7MwjQu1m8vEG5RUrb/BXKILC2uZcSwAANYxoEGMgHaHvK6LurupgCgQMXVc5xxwPrNG47YznJXg8HUycXhzG2TRn2xE8kd9w4f97rcyIP2axt3ojxxV8vMrHB7HyIVlEhrfC1GubrLZxOGwdswqz2n9JQYRl1Rn5lHvu2iJmo95OokQMhoAkqt5hjAwHqtyjXLvS+JK67+43hc7Nbio8RWXql31h5iQo+xMy7SFN3vXBa6ORULROkckWF8FglVda51tPJ3nWzXB9FT8hv3Qsbg5rZLh+ip+Q37oXV0LtcDifEfmhx/hLoIIJsXC1NFkvTGP1fvq+6mtaqaLLuldo/Qd9T3U1JO1OTMRV60OP6ZmDbtJzTmnS8GnTHIlRkrmuo3tOxGNs0SNhvstjZOn8RnPMwqnaHFmQTVtoJVdGhLMN0lxViwW2+SXZOPpTV9+Hmol6TdG6LGlFbgMq8h9UvCd0i+1l3UTM5f1T+5rmqV3RTA8pxgelbajFXYPFKTsSlGo+q1tGkCYGg97jsFO3Pcws0vecVTYDYqTu2xtsdPC1zS4iXPjNxPfsFXryvSKgM6EHsyzXOnN1Xhjs/Y7GCgsUi21b1NJubpcczKqlrrttFsa6JEDFyMTr9ijL3v81HHtSNgtwYJ3K1T0bAsW8qVWMmkX8cWNo06rMgTBB7AIULdt7SyrVxdY9RomCJjPz/gqjbbwLjPNP7mdic1vM/mtOhhhdmVVTk0iZtYOHODGqi7bdUAuaQRLshsAVOOYOtlIAGXNHZRDmDaZy85QKdRwjdd5UldlQZaHMPvCci0sqbkHlupa/wCg0UsxnIAPbmT5slVX09wnabVRX2Am3EsVmvN7Glri4jTEDnHaOxSthvSnENmG5ZmXdk/loqbQvEjquzHNPaVSDiY6HbEFYqUEwsKncXttcOABPVOuxPYSNPzTnwGRJgEAHCTJz/vzZKt3beURi31Oue5jmpn/ADtN+bJ3GZ10EjkVz5QcHmHvfYKU76dRlgiRmQO1B3E5cwsqZtP9z2Kr8VUHMqBzSdNZmeWI81BPtjtDI+1M0tGUliTKdZLJotNn4vLDBJMZDdOqnGAcNef9lUQtnRJFh5pl6LTYNV5LcXSrxKBuo+txMVAtZlmimktR0emtxHpE2TTb/OYOc5QpCnJA7gVA3fdjnOEghu5Ks2hz0QK+GOUS4yctokBqtluH6Kn5DfuhY8wjrLYbg+ip+Q37oTmg9rgcv4j80OP8JdBBBOCwWposu6VnR4Dvqe6mtRqaLKOl8/q/fU91NVU+lL3vMx+vDj+mUYPQNUJg60wkKtrXOwNnWxJDu0AFMjZjOSZVreWnVco32Jh2Xbsjxg0sgbnF7R46ynmmjrM4nLVSTagK4KuE81d2W4piAsbj84KwWK3CjTwg57woh1pLtSki5DlDGrMJCWB3RMVeICouvasRTZ7hz8yLilXGnGOwqdSUg7Wk5o9RwG+aTqWgNy3Tdrtz6USwHFYWpskyVYuGqXXLtgIHeVUX32AYbpz59yn7vvomAIHchV4ycbI3TlG5a2VeuW7Egdpy0XLUcMAdsek6+dMLHVxPz5j7BnPmTx4lrSdRIPZmSPsXNcbRsM7WErUxWpkbnl+9sqq2oND/APFbP8yG6c1XbyaPCOI0dr3o+jSzcTNRPaRdoYNlywBxdhb5+SVJGm65Zq+B0+lP7gCXWuPXEg5Eg/YlaN6vpnP0j+iUIa8S1SdwvpuOCqAe/cJecko3auMqLbyYytVu8IMzOkHu1TPwGIZCPsVuvThKiWYqLsDjtq09/Iqp1qT6bi14Le06eY8lmnOMl1Cpxa2hrHRg7QNScxA1TDwJqVXOHzSSRtl+CUt1txNDG6DUjfs7k3pvcBEwCjxT2mLrYPdBA2SNhsZq1gNhme4JaiyRlouXVfDWOLdJOZ9yqWJReEuVsrllcBuDK4RzRG2gOEgoriubZh0KiJK2K4foqfkN+6FjlMe5bHcX0TPJb7gupoPa4HK+I/NDj/CXQQQTgsFqaLIOmuthFn7TV91L+q1+posV6enwLL5Vb3UVpq8GgV7VYcf0zMzaUm6umRq5IrqyWwj+IPaHJjUKNUrJMvlGirApMXsl5vp7yOR27ipineLagyPeDkVWHIqqUEyKo0WmpbWs+cYSBvhp0dHeCq8Hc0CVWBF61llp1mx84HzhJ2m+WsyHWPZp6VXwEC1TAitY9xJC+TrgHp/JIWi8H1MtB+6NPPzTYI4arsjN2wU3KZsF5Bu5lRdGzk5BWG6riOGSM+SHUaSzC04y3EldPFAbWGIw06nzfkES38WOIIbk0mfRMe9NLxubCwu7h3So2vYyBv8AigRhTlmgzlNZB7Rfzz9Y5pob2fMglN6rEkAUwoRQJykTllvNr8j1XfYe5PB2qstanVG9HMyOY5H8Co4mlPvLDTrFuhR2WogzOagf9bGWR7k8st5Nd2HkfwWHEJGou8t9h4lcBhMEJW13k2oIOarNOoEY3gxpgvAPel3Qje6Q2qztZkiyxtJ1S77LTAiT3qNZb2bOHpCLVtwGcj0hawyM4opD68XClQcRqcvSqc56eXnfBqQ0fNGfeVG40enBxWYCpJSeRNXdfDmuA1Culmq4mjTRZrTfmFeLkryxL6TTVroJRk72JtgyJWw3D9FT8hv3Qsaaclstw/RU/Ib90LWgdrgJfEfmhx/hLoIIJ0XC1NFh/wDiBP6n5Vf3UVuFTRYd/iEGVk8qt7qKJH5WAl9SPvczH/ChdL03XcSFYbuFqOSKUch4NaRlhA5KYQdEQoBQo7gRsK610o4E9iyaQkGoeDSoYndlsknRU3Y0ojWjY3HQSpaxXG9xzCsdy3boSFP0rIBpy/FI1dJwuyG6ej3V2QN18PYYLgrF/lQGxCXoUI27kvUpwNNvMufOpKbuxqMVHJEDelEGmRzc0AqAvSeuDGuumYEFW2rYyYEa1GEchqqzfdEkun95wTdBgqhV6jEk+mU/Nmz7yiVqUBP3E7DFENOZSwZmiuZB860UNS0oNBSr2IBaM2FRbKgEYj+KQko8LmFUbBiK7C6B2LoaoWFldCEIzWqyw9J2eytt014Ec1VKdEmICst3UXCBCFVs0Gp7Sx06+S264PoqfkN+6FhdCyuAzW6XB9FT8hv3Qs6Il1reArp+2HH+EugggmQAV+iw3/EOOrZPKre6itzIUJfvClnteH/MUWVcE4cYnDiiY78I9C3F5WA1F1lLuPILWuhdzXqYdGF3+KUfV/Nc+S+7/E6Pq/mrweJNd+LPLDgUSSvVXyX3f4nR9X80Pkuu/wAToer+amDxJrn9rPLDZRxTPJepB0X3f4nR9X810dGNg8Uo+r+apw8S9f8Ai+R5ebR7CnFOyYtl6cHRvYfFaPqpQdH1jH7NS9VZdN96NrSPxfI85WK5S7ZWi7uHsIBLdY962pnBVmGlCmP+KXHC9H+G3LsS1TR6k9klzDR0yMew+XqZYyyhpGSXbQzyWmHhaj/Db6EBwvRH+230JX/nT+5cwv8A0V9j5GdYR503tD8jrodOwAjLdad/0zS/ht9C4eF6P8NuXYtR+HNPOS5menr7HyMcvWq7G7ADADJz3Eqp2qo4zl/ZXo53CtE60mGexIngmzfwKfqhMw0Vx3oxLTb9l8jzjQoE6hCrZcl6NPA1l8Xp+qEQ8A2Txel6qLqH3oH0pfa+R5pdZ8/Mk6tn7F6XPR3YvFqXqrh6ObF4rS9Va1T70V0n8XyPMYpHkieCHJenvk3sPitH1Vw9Glg8Uo+qr1XiTpP4vkeYRSR22adl6bHRrYfFKPqpQdHtjGlmpeqpq/Ei0r8XyPMYswHNJmkvT56O7Ef2al6q4OjmxeK0fVV6vxL6V+L5HmelYnHb7FJWW5idl6LbwFZBpZ6fqpVvBlnGlFnqrEqUnsaNLS1vi+Rg1lu2MoEqUslDCcwtjdwTZiZNCnPkrv8A0XZv4LPQgS0WUu0gq0+K7D5GUufr3LZbgH6Kn5DfuhMW8F2b+Az0KestmDAABAAgDkBkFuhR1Kd3e4GvW17i0mrXF0EEEUoCCCChAIIIKEAgggoQCCCChAIIIKEAgggoQCCCChAIIIKEAgggoQCCCChAIIIKEAgggoQCCCChAIIIKEAgggoQCCCChAIIIKEAgggoQ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4769" name="AutoShape 15" descr="data:image/jpeg;base64,/9j/4AAQSkZJRgABAQAAAQABAAD/2wCEAAkGBhISERQSExIVFBQUFBQVGBQUFBQVFBUUFBQVFBQUFBQXHCYeFxkjGRQUHy8gIycpLCwsFR4xNTAqNSYrLCkBCQoKDgwOGg8PGiwkHyQsKSwsLCwpLCwpLCwpLCksLCksLCwsLCksLCkpLCkpKSwsLCkpLCkpLCwsLCwsLCwsKf/AABEIAMsA+QMBIgACEQEDEQH/xAAbAAADAQEBAQEAAAAAAAAAAAACAwQFAQYAB//EADcQAAEDAgUBBgUCBgMBAQAAAAEAAhEDIQQFEjFBURMiYXGBkQYyobHRUsEUI0Lh8PEVYoIzFv/EABoBAAMBAQEBAAAAAAAAAAAAAAIDBAEFAAb/xAAoEQADAAIBBAICAgIDAAAAAAAAAQIDESEEEjFBE1EUIgUyYYEVQpH/2gAMAwEAAhEDEQA/ANMBGAvmhE0I2zUHTYmr4BC4pFUMR0lKLl8XINSTVDJQFVwuiw1ee6ff9ksv43+6Et6W8FM6ae0OS2tH2JoaT4JQCrp1Q4aXKas3SY+qTkXHcvAcv0/J0L6Up1RCaindjdHarlfl1T+WPNZjrrVy/wCVvjP3VXQNvK3/AIYjqv6aKwuhLo2McJi768bRzHXoy81s8eX7qZtZW5vTs0+YUNHCucDAmF851Kr52kdbE18a2MFRfFySWkbg+q4CSfBT9zXkZpehrUX+eaFhny+6JOT4Fs4egTW2HgEkOXxKdF6Ba2PFSUSQzdGCqotsTSHhfJTXJgMp6YihVSmkkKshTvanxW/IDEOC5CY4IYTATSCbTaltanpVvXAaPikVQRfcJlR6nGJ0+XT8KW6S8jpTOCpK4HQUdSgHd5h8xskSpbpodKTCqPlDC+C4HKd1vkcloCo70T6VYVG6HfN1UVVyfh8tfYk6Rv4ocbp1x49m2pS2yapTIMHcIS8Bbb8M124koqeXsH9DfZM/DbfDA/IS8owDUW5RbFJp5CViskBMsMdR+Faafdjoq+hw1jy/sJ6rJNxwfCnP3QNcWmCn4XYeFvwmVKY5uF04/TaZDU92mjOzATSJ6XUeT1u+R1BWvicNLCBsQV53K3HtW9ZIXL6iXOZUdHD+2Jr6PRVWjSAQD5rNqYCflsPutN4lca1WXjnJxRNNOfBhVnae7tC4160M1w5I1AC3TdZTXwuLnh4smvRdD752Nqg7oadaUbag/wBqbEUo25Qp+0bosY8AdUIcSbD+y5hMvcbuMDpyVTUrNZ3Rv0H7lXTtrdcInp/R9ToRuvu1Gwul6nO3sOi4qJrjgS5+x+pA4LlMoymoVRM4IYTagS1QntAGrSamL5osuOSHyxiEYgSpp4P9vVUn3SngdCo8q3yimAGktNv8/IVHdqeDvup1xwm4MHr+VP3a8/8Ag3t9g1CWmCISX1bKoYoHuVB/66KbGYQsuLtOxH7pFTtbnwMnzphZdQ1Onhv3WwZSMtogUx43WhTaI/K6ODGpjRLmvdCGiExhj+6Ri60nSNuT1XS2Gz0RLIttL0K7fbKXm0qfWltqlEXXTIybraMqdLQzDbkeqqkKanh5IO3+kJY7UJcd10qhv9kSTev1Y9t7KbD5cxji4C55PHkry2I9kqok1CX7V5RQqfhHn8xzB2pwaYg8KMYh53c73W/WyljrxBNyQsTGYM03RuDcFcPqIyz+zZ0cVQ1peRZqu6n3QuK+AWhQyy2p50jpyo1F5BtNT5JMPSc42HqtDs2sEkyUitjoGlggDlStJJT5ucfC5Ypp354O4rMXuMCw+vulUnBtzc9PyuYhsHzQ0GSbLzqmze1JFdOoSL2TksGPEr6CVZjevJPaDa5NJSgEbCqpEUjjwkyqCh0JyrQpmmlVHprlO8pVPQ2RFZ9rb+an/iHdVRWYHRBEgqKowgwQuZmdJ8FmNL2U9pO6UXkGQgFRfSpascpGmo1wvZcp1XU7fMw8HZJqFDSrkeXQrYp+QlGz0eXvY5g08cdPBMq2/P8AZZmUYgAnTbmPpZW4t0uAF11/kTxbOfUOb0KFK8qqncR1ELtL2RPcEOPGktox1sjYIMIMdim02yd72G5T6rtI1brx+aZsJJibwvLcrU+TOH5NRvxq9rhqoNDDwHku8zwtHJc5qYh7tVINay+oHk7CObT7LyeSZRXxVQVXNimDcnYiflZ189lrV8LiMMHx8jjJe0AmOLcQrXeSeWKUS/B6Q5k1zixrmlw3bqEhNot/wr827ItdrYTIMg8z1C9vkOa9sydnts4cHxRS1k5Me5ZrRCnxGGDhDhK+qYlwMBkjrMJhPgEF1NbTCW1yiA4QUwSxmo+aycTXeT358th7Lbq4wt+am6OrYKlq5lRdZwPqFDmxRXE1orx1S5a2ZJK410KyrQpn5Kg8jIUZauZeN42Uqu4OuJbPRTtqkCAU4Gx3SRRdw0n0KJbfJ5aGsxCYyqUpmDqfoKfTwTxwE6Fk/wAir7QnPKMFffwr+sLv8Kf1fRXT3fRK9Bgrq42lHKJPT+xDNAoHUGncIwEQCN4e7yeV6JnZaw8H3Q/8U39TlcAihC+jh+kGs9Izjk//AH+iH/hnfqHsVqtRgIH0GNm/k2jGdkjjHeG/Qrv/AOfPL/p/dbbaaLsP8lMXQYl6Pfl5PsxW5A0EHWZ8AFa1senPXzV/YohRCfHSxPhCr6i68slbWHl9lwkeaqOFaeFHnVZtCi+pyG28XGwHujeFe2L+RnkczzTtHkAd1sgQ65A3d/1C78NZP21UPqNBpsbq0x3S98w3xhoBJWc2lFIgQXEEuI2J3uengvVUnOpUWhrXyGSdJa0cXuDO2yjxpdzaKKb1o33O4Gw44HokvMrJyzFVi6H6jadwY9QFFjcXXc9xZqLW2hrtPrsjqnT0YlpbIc7wIp1e6AA+TG0O5jzlJ+HKxZi2tPy1JbPju0H1G6rzNj3U9RDmupmQS/WPG6xRiT2jHAaSHA2mJBmQh8VtHvKP0h1KEuFXSqhzQ4GxErjmhdHSfJLySQlPoNO7QfQKx1IdUt1MdUDhPyglTRF/BU/0D2Xf4Zn6R7KktHVBAQfHH0je+vsVoHRcITHBLK92T9Hu5/YBCEtRlCVnZP0e7mKIS3BNKAhZ8cfR7uYoriMoUFQvQU19mgCiC4YS34trQlvP28jfj34KAiWac2HDT6wEJzZ3DR6ylProQf41GsEQWMMwqHaPZfHGVP1fRD/yEfTN/Fo2QvgVjDMqg6HzH4R4fOjfU3b9P90U/wAhjZv4t62bIci7Q9VFRx7H7OHkbFUhUz1MvwIrA15KKdTxWH8WYwFgpAAlxuTcNA5jqtIOv7rxvxPiyKxiZgAR1PC3Llbj9QZhJ8k+JIZpaO8SRbkniQOPBe5weIa9g8l+Y1HOBDgbg/N0PgvT5JmxlgdteT0UsrsQ7ez1LKIFgOqiwFAATEGTPXflZWPz3W+KVtP9RJ8usR5pWV52Gu0P2fyJ38fVZVba0Ep4NPN8QC3swJm3rC8c8cWMdPDkeCqz7MHXEmdRA4tyZWVSuwH9Jj/a9W2u4xteD3Pwfm4fR7Mm9Pbrp4n1W06qSvC/CFq7o5bta4nc+S9s6oFVjy/ryIc8nSUBXzaikxGYMafmk9BdDXUxPlhTideCkoVl1c1J+Ue6mfjqn6vZS1/I414HLpbZtEr5YIxj/wBRXzczqDn6BYv5KX6Pfh19m64JLlnNzZ/IBRtzZvLSPqmLroYL6ZosBQuQU8Sx2xRlwTlm2KePQBXIRrko+/YPYih7bqbFU5CtqBIqmygyLhlcPwZjmR/l/ZGynK+bTVFKy5etst3o5pgIS1HUKUP8lZXB5cnHtSCN4VD22lLhJfDGSTOHK18mxL9WgyRE3n6FRYfB6nNBMSduV6N4gHqBY+C6fTY2/wBtic+Rf10T1SYtO52F/wCy8jnNI1SakGB3Q4bQLRK9XjHltJzt4aXW32MrExzScDSjeREbmZiFW0972S8a0eYPyFot0T8nDnMe+Ja0x7q3F5FVIabNc5p0suLwNUnYH8ra+G8n0UXNqAd9xLh08EbW459iv+2iU4ojDaWmD1EDfcKE47VR0uNwZJ6ncFUY7K6lMhjQXh0w68DwKkpZK81A1/yi5IP0U6dvhjWZGa1CC2ee972BT8DQ5H9UD6bwtPOshdWILCAWiIM3HEKfLMuexxa8WZBB4M7R7FVWk8XAhf35LcmwwpOubusY/p8l6I1XN+eD0M7+i8/i3BkvNgR9Twu0cx7ZrXTcAAjoR9wufdOJ7kWTCp9pZi8W8mD3R0CnajbW4dcdeV2pQi4uFBbdPbZVrS0DK+LUKNjUtIxnNAg+RU0J2J4Q0WT4ph5eAQYT6NVuxaPZNFH/AKI2hv6VTjmkIto4GMPH0RaI2XRTCYwLoSvslpnKc8otKNfJ+hJc4JLgnkJbku0NlkwoBDUpwE7ZJqvUeSZUlEtti0fYzsb/AH8JSDX6XR0qjmmSfRSTU758Dmnrg7VwxHzW5+iENjw8eVpNcHtj9lBiqRBv158gm5MOv2nwDNt8M5han8xoAsZEnc2WlXqPYNi+Lg/sR0WVgz/MafFeiqNEKro33Q9fYvNpUiDCEvoNjeo2Y4Gq5CKlhm0m02cNgDziysw9AMYG/pAHsFg5ljC99jZu3n1Ts9rHO2Bjl5K4Nh9MHcAxsvgRtyhwlbW0O6j6p5pp2Nd8JoTT7a0yeq6JnYj68gqPQA2eSfoF12IJquoxFg4OufAz+U9uG70cAe6CY29I2q0tslp0SXW5gLV/4wFuk2H1807BUR83sP3TKlQEC5Em0c7qqcE6/YS8jb4MHMfgwVg0CsQGgw3SCJ5JMrFZ8N18MTqh7JiWm4nkA3HkvZ0rH5j8xt1j0VDnNdLTfg9PdeyYIuOzRqy1FbPD6U1riNlVmeC7N5HG48jwpV8zkisVuX6OtNq1tBENd4FLDdJuulq72nBWKtswnriUVKibRKa6m1NYEcrb5Mb44OU3OHKZrB3COZ39Cvj0I9VbjTXvgnpgaY5TKQXdKaxkBWSie2cIXIRFL7RN0KNIpDk9uymq4Qnd1ugS7T9IdGvZPiMQDYXU7qRPzGytLmssBfw3Uj6bnb2HRc3MtvnllccC2u4aPVPpM5NyutZFgkYmoW3HQ+Xgka+xmy+CGyDtFhz5o5FUbXHik4OuD6+45XKrTTdLbT/r7qlX2zv17Fdu3r2Slve9fsVvVnGB6Ss7C0ROs35HmVQCXGXWAgjot6avj3/k3Iu5oVmmNPyD1/CzAm162txMoQ1RZ8juufA7HKlF2UVt2+v5WuVgYR0PafGPdby7X8Y3eNp+jndb+tJkn8PFcP60y32c0px3cfJBiXw+n4uLfdp/cBOI3CriNZGJqtwiyh8g8kiO622zv3KZgXd2OW8IqjCGjqDMe6pfgXIlrDqbLSO847jkFdpOLXBjha8Hr4HoUNTEvMWbba53iPZKfWqHhtiCIm58fRJ+aEO7GyH4h3Zbg/dZELRzNz3kfICJn5j7Qs9wjc36NH5K4HW0ryOl4L8C7Y0HTal4gKgMX2kEQ73SFO1oZ3ckbT7L59Mi4KeaOkogFsw/DMdfRPSxHBVlMztcJFXCTce6VSY9p/yFRjdQ9ULpKlwaNMJhC5SaYvyjhdSfBFXkTVSUyqZQQnyuBbNKkUVZsghLaqAJSsiGS+SKjhQL7lG5nKp0IXNU3xpLSH9zZIWRf0H5UmKpSCPYxytCra/KmhRZZSY+GZuHrFrjOwgdfVar3B7Re/nxPCkxGD1QRuOOvS6+wQcGO7pEG0j1geCVNNJoJ/ZW12lw4BEeo/su1ax0kdY9BF0TWbOcDpF0nHYlh2sDaSCBe1kc47c7RjqU9MhwtGGz+qXe5lOAVuGo6hAA7oH0SqjQZgj0Uzw1/YZ3rwRuxjGG72gi8EifMhan/PUd+1YfIzf0XoPhMAYdzmsaXGo/V1IsOnSPZDmTnNc4doKc/wAwaTIBYLyOIa1x8bLt9JPxT3L2c/O/ken6PM4nNaT4AfcEOENcTY34VBzZn/b0p1Of/K9Hjsw0mnUaTUhrgCXhjA0gQ57ibzG290WR12AMBrNqOe5wP80OLXHvENv5j0Cs+TnYjs40efp4sjvBtQRuexrRHj3dlThc8p1BuRuLiBI33uF6J76tR2kFzQxxJc4locNhEbje/kvEZlSLMRWBi1Vx5iHAEb+an6jqKxz3IbhxTT0zSq41g3cPBS1MzB+X3WdimSARxv5JVIrlZepvW0WTjnfJQ5/KRQbqcTwPuu132TaDS1onm6indPke+FwEQuQjJQEqlCgy2be34SC0hUU6k7oy3lVdipbQnemKpCyoZR6o6dLlNIVcTpciKoUQgqFNKmeU+VsWxTkMoihhOANAJ1MpQRhC1sIohC5i7TdKNTtDEyWoxTCjdaD2JLxZTZMab2PmiRwVNCuAAD3r2akFq6wwpIrsrY6p7kdxNSpJZptuI5nfyG6Q/Nab3MpPbcbjiQOqAZpVbX0hvdt3rn1nb0XaxZYEBruXO2N7eS6a1L2/a9EvlDcTjO+QySIuFBhsIWlzyTJm3mmuJpd5zAA48D2JP7J9V1lP1F1E9qXDGYpVPb9G58P0NWHeNVRuqo8am3a0aGknSDbf3UGPy8tLG9uOyc5oa551Oa6Jc9j5A0EMIIPIAvy3JKry3sqeI7N7qjjoAbOns2w8k7DUAEGd0HPY+nXoh1OnoNOpTGoP3LnNa4k2JaSZPz+Cdi/ogW9WxeIyNgoGtWrOh7y+k2SxrGlxLXGTDBoE2FuFi5VmlJj3Ow9MjvD+Y95JDNRJLqQ43I3JtcbL0mJw7HMaO+abWte9zXdLucZB50iBaGgLxmZvr4mr2bWtbpqdzUYq6IdpDmt7xLg2S0NmQBxdulvYltnuMkzRwqFtanpDrNOvVTe4gHSdf/zebWuDPCy/iCnpxVUQRdtv/AH7LP8AhTKq5r0vkp6WCmWyxpA2JNNpJBLWkEuuST0tqZ/R04giSe6wSd7N039lL1e3j/2Owf2/0RtFl5vMab2OI1GJkXO3RenDEjHZYyoBqdpPkSkdNXa9V4Czy6W58mRkmGdUfcmG3N/YL0NW8j2UuVltMmmL86uvon1N1ua0+Uj2KWlpk4N4R0zBXKzJS6b5spJeqKHyiwMCKkzqhYJCpYyF1IWyO3rgKFwokD3J6FMVUKQUxyWU9LQIshDCNyFFoE0GhEhBRhYEE1PaZU4KNpQVOwkxyB7EbXIoSGtjEyJ9Pn6Jb2/ZW1GKWo1RZcek2iiK2SVXQQ7pY+RSMzwn8s1Ds2RA3nZUvbIPjZSY4kNBDZJht5gf06o6+KHptd62bl/qyVmY1HljY1MHOl14tytNwSsNl3Y9zVqkTPQ9IVLx3UfVNVekvAGFNTtiMLVFN/bd4FrqYLraNBiQ8HyNwtTNca5lGXN7wexzS5/d0PLgBA+QDxtIusPNqfZUu1guOpgLQC4RydG3qus+LqwbGiqWkAFvYNiPUFPxxWgKfOzdyrPhqYKVM1A5haQ0jTs2RBFmyTe9mhFmWQnEPL2UaQMQ+WvNUPB1NjS4C3evEQ+6w6PxVUknRWbJmzGg7Rbu9FaPjAt2bXd4QB9qe6oUWKbRRkOGdQHadkaj3Oe3W2npmqbue6/eHR2wA35UeMdqqGSTBI70A2veJnfdT1vjmo1pDcPXIgkSHQ08bU9/JU9meypuIguaC6ZmSBJM3nzSc0Pt5DxvTPlDiHz/AIR9iqqr4bKgJXKzZXC48luOO7ljsrc0PLYEnY/sra5usZ7iCCOFr9oHNDh6osVvJGn5PZI7XtA6eVPWoxdV0zfwTexmycsPcuBLvtAwbwfNWJGFwuifFOc5XYlSlKvJPbW+AXFIeUTnJZKpmdCWwSgKNyWSmGAEri6UMrTDQCNLRBCEGEQQr4Lxoxrk5r1OiBuhqdmplBCTUpSmLoU7W+GMT0Q1KKkxct8bfUEFarws7MR3fX9ipMuNJbRRFN8EeGwpa5zi8unYX68q5wslgWHkPsEf4CWreR7Zuu1aRpYcd0JmsjlfMHdHkiIXVhEdvS2KNY9UQqFCTZEHKn4xHcdLT4qfFskeSra4pVdTXKKJZi4zCkxHsojhqnQL0cWSHUx0XNzdJNPZVGZrgwHYV54VuCwzmgjhabaQ6I9K9i6RT7PXmbWienRTwxEAhqFWzKXCJqZxz4SXlfOKFxT1KQtsEoSulCUZgJQFEgK0w4UCJyBeMP/Z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4770" name="AutoShape 16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4771" name="AutoShape 18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4772" name="AutoShape 16" descr="data:image/jpeg;base64,/9j/4AAQSkZJRgABAQAAAQABAAD/2wCEAAkGBhQSEBUUExQVFRQVGBwVFxcUFRUXFBYUFRcVFhcXFxUXHCYeFxokHBcUHy8gIycpLCwsFR4xNTAqNSYrLCkBCQoKDgwOGg8PGi0kHSQsKSksKSwsLCkpLCwsKSwpKSwsLCksLCwsLCwpLCwsLCwsLCwsLCwpLCwsLCwsKSwsLP/AABEIAMIBAwMBIgACEQEDEQH/xAAbAAACAgMBAAAAAAAAAAAAAAAAAQUGAwQHAv/EAEUQAAEDAQUFBQQHBgQGAwAAAAEAAhEDBAUSITEGIkFRYRMycYGRQqGxwQcUUpLR4fAVFiMzYnJDU4LSJIOTwuLxJaKy/8QAGQEBAAMBAQAAAAAAAAAAAAAAAAECAwQF/8QAKxEAAgICAgAFAgYDAAAAAAAAAAECEQMSITEEEyJBUXGBMjNCYZHwUqHB/9oADAMBAAIRAxEAPwDiZSXohKFYgSUL0kUAkJwhQBITQgEhNEIBIhNCEiRCaEIFCE0IBITQgEhNEIBITQgEhNEIBITSQAhNCASE0IBITQgEmlCaEnsryvRSViBITSUAEk0IBIQhACEIUAAhCFIGkhNAJCcL01iA8IW/Ru0uGkdSQB71r17KWmIMqAYEIhCAEJpKQNJNJACE0kAIQhACEIQBCEIQAmkhQD2UkykrMAkmkoAJJoQCTQhACSaSAaSE0AIhCEB6aFKXRdxq1MMaazoo6kcx0z9M1N7M2qKhnVwgePNVk6RaKt0y9XJs/SaBuhx5uiT66Lct9zU3iHsEaSAJHmFFDAwgOxvcWzia4gAnKAAQBC2LDbRJpjEQ4QHE6c9eXPouV33Z3qlxRz/aKzdnVdTOrDkeY1GeuihVZNsAw1gWFx3RJfOKZI4+AVbXVHo4JKmxpJpKxUEJpIAQmhAJCEIAQhCAE0kIAlNJNAenFJNy8oAKE0kAIQkgBNJCAEIQgBNJCAaAhAQGd1EgD+oT5TC2bsMPE8/jktbHMTo0R7yY95W4Y7MuHTLijCdHUboZTe1rcoOuXqtStebDaoo0nVGs3XQ12ERqJGWI8zPBU26L/wCy0J0PqRCt9hvCk2i0U5du5gODTPtE5ZmVz6Ud8Mu/7Ff29fSfTo1abS0uL2Oa7J7C3CcLh0n3qlObCtO2Fra97YmMiQTJBwhuZ4mGtUI+nIIGpiPGPzWsFwcmV3NkehNCuZiTSQgGkhNAJCAhACEIQAhCEASmkhQD2UkyUlYAkU0lABEIQgBCJQgBCEIAQhCAFmbZHYMcbsx4qb2c2PqWkyd1nPir7+4kUhTa5rwBGF4wz/qCi0Dkp08Vnp1IHyMR6KYv3ZOpQcYa7DqQe8w8QY1EZg8QoNzCFZqiE7E4Geiz0re9mhIWe67bgMFstOWY0n4LzfFoa5+6Ib4RKVwL5Navay4yc16Y8QZOmnitcL2xk5c9FBJhQs9is/aVGsz3nAEjMgHUx4St3aW5fqlpfRD8YAa5roiWvaHCRwOceSi/YmnVkWks1nsznmGNJPRTFk2NrPIDsLCTADpJJ6Aao2EmyCRCuNb6LrS2N+lvGAHuwEmJjPz9FE2jYu1NzbS7Vv2qDmVRA1P8MkjzChSTJcJL2IRJZq1kewNLmOaHiWlzSA4DIlpOvksSsVBCEkA0w2Z6ZpL3T46acfkgMcIThCA9OXleivKlgaSEKAJCEIAQhCAEIQgBSVx3f2jySJazOPtO4N/XJRqtNw0opMaP5lVxg8mEhs+JgqLB0jZWzClZg45lxOfDLXD0Gkq02NjXgROWnGPMKPvWxClZ6TG+wyAOZgeqzXRWiiwnV3mT4D5rC2+zRI3bdcraoggE90kZOw8weJBg59ecLhu2lwmx2l1MxEyCBkWmYjou6ftDCQBBPjwGsxkFzf6Q7L29N0watLeB5s4g9Y+C6sS2TX3OfLJRaf2KFZLHNPCYa52+CcgWtB688h49FF1J1/XNWqxnFd76ZDW1A5r2vcHY6jBu9m0ndbhxF0cZyVaezOOP5qpdL3MTGEmAtr6g9rZcIIE+RXq7bT2dRrgA7DwPHgV0i5qVltTQa7XUCDvCpphDHAPpnKTOAYYMloPNTXBF8lS2Eu5pt0VN3AC7ey0y/Bbe0tyCvbXVGvLhUcYBHstAAAIOgA6LbtV21BWphzC3UlxydgqOdA6ACMlksFB2ISMmOyPE8J8Fyznqz0IY0417GS79ncDd5sg5BoyaDzJ4+cqwMDRTYCTjZIZh/qiYPBuQknktK0X6KYJqkQchORg8AOJSoNe8DPDSf3hmXFozDTyHgsNm+WdKUY8RMDqdStXeKsVW0SHvIBDH4Z7NrQc3NDdNJLjrqZK11qVns+Os/Cxw3m0xDRJLm0abeXToSeK8Wm2U7Ox1Wq4/6jJMd1scdMguabT7SvtlXEd2m3KmycmjiTGrjxPgOC0gt3+xllyLGq9zxtLfxtVYul4pt3aTHEHAzLLLKScz84UQhC60ec227Y0JIUkDXugc+PksayUG5oDIaAJJxAZnLz8U1rv1Pj4e5CgGV1ExKQs7pgCfBSQshdDWg65k5cuHIKeui4ajgAGkOGcu0IkKJyUey0YOXRTHNg5pKb2sspZXIIgn8Bn4KEUp2rIap0JCaSkgEJpIBwkmkgBXXZGn/GoTzaM+GipSu2wwL7ZSaM43vJuqpLosjsO0LMTWToNfCNJUNeV9to4WauiXR7mzwHRb+0V5BlLUYjk0cfGFULPdRcHVq0imOB71Q8ujeZ1VF8kv4MtO+Krw584WDVwE6ZhrZ7xJjpkPBO+rVSfhYwEBg33OIL3f3OOgPLkToom13geynLfeXARkGtOQA5TGXRYb5sJYxjCSThbVf1dUggHmRJWsZqJlKDlwWy4rTToWGq2pLaVcO7MtEgktLSWjl3SqBatkKroODBhd2bhOcxIb/dEk+IldSsV2spvo0niX0KQdSHBxIyEdHLYtt2CadBurSx7nc3Yi5x8SZVXNN2WjGUVrZzfZfY+jUp1n1G5Mwg/baKmIYp0yI5Lotg2WpCrRNJsMpsw55k7sSebiSSStXZGzsfWt7AP4ZIp5aQO0Bj4qc2Yqk2djnd7Q+Rifcs9n0aa+5X9qbKC9jumGY1LT/wCXuVQ2tt77NRaWMBdUbjxO9lhJAc1uh046SMs11C86IYwuIzbjgnQS7X3D1XM9qbfUdZxRd3MTSwGJwim0TOsTOSzjBOTbOh5WoKKKJdl31bRXYXEySDieSeI59V1CwUv4TSYBbuuHJzciFEbHXcXWloAEh058mAfOVLbbtNl7R40eA8Dh2hGE+/NZZJbs2wpQuyhbfWt76rBM08JLI0Lg5zHect9COaqqtt52I1bubUGtCpnzNOtgaT5Pa3/qKqdmeS68Va0cWa922JCChamQJFNCASyUTw5+HDxBXhe6L4mZ8kB4qDMoQ5Cgku1zWWagMAlwxAngNPJX2m/CwTlkqRs/Uw1g4TGh6TwhX+hBaTE+Oi5c3LPQ8OvSUX6QLubVpCuwgmluu6scfiD8SufLs142VtSz1KVR26ZzGuZ3QPDL0XK79uCpZXgVBk8EsOmIAxpwOmXVXwy41MfEY2ntRGJpIXQcgJpIQDQkhAClbuvJ1J7ajHYXNzBHoR4QopMKAdm2avmnbAXmMTBBnMt6/HNam0d+Bwc0HdG63qTqfiua3RfVSzucaZjG3C4HQt+SkHX0KsCIImR4wqa1bLX7E5bfYbyYPfLj8VbrBd31txd9t9PX2adMb3roqY60Yg3+0K//AEf1xhAnhBHIg/NZPg0S4J7aOmW2mjVb7MsPgZj3rb7YNxVTlDcR8Gj8l6t1LHCr+21vwURQZq8DGeTRw81DdEpXwedgjhs9R/Go5x66AfGVabnsoZQA6fr5qD2WsRbQY05cfXP5q0VHhtPPKB8FVNky7Iq10u2s5bOuUj9c1zrbmwlrbPUzAJDTOmTWkHoOH+lX263ZuHsl0zzxHMx4lRt6U6T7O1tcFwcQyY7hBcAcuoOmkqqfuXRBbBUQyq4uO8RA6CZK3PpYu01LLTqCYp1N4Di14IH/ANgPVRNtuWpY3Nex0sB3TllyB5roN0XgK9FlQQHEQRrhcNRHL5FZJ0zWSvk5rYrg/wDjqpxZPxUi3i3DhcHHlvAZKAsuwuJs4j5RAXWdq8LKeHC0Cs7MgACRhEmNSS6Z/pCplnt1NhLTTdLTm4HE0eMaei2jJq0idYy9Ukc9v24jQdBMyJB6dVCFdB22oy1ruAJAjw5+ioFbvFdUJbRtnHliozaR5QkhXMhoSTQAhACEB2L6s1zu0dTFNztQBAkZefj1U7drsiFUrReT3gEkujTIA9c+K2Lv2kY0ZnMZHoeMrkcXZ6iywXBP2ygMjpBmTzHFct+kOkRag7E4h7JAcCGtzIIZ04+Ll0N1903jJw9Queba1u2tLcDphuHWQDiM5jxCnHBxlyZ+IyRlAq6Fs07uqOqikGnGTABy+PBbu0Ozb7GaYe5ri9uLcmBBgtkgSdFvvG0r5PO2V0RKFuWa6n1GlzQIGZnUN+11GufRSd2bPgtquqwWik51MtdAL24Txgk4cZhRLJFEOaRAIUzcezTrRaOzkNYN57+AYIzHUyInz0WK/rsbSqnsg80vZe+CXD7WQEAnRPMjtrfI2V0RazWWiHOgkAakn5cz0WFbl3Vww44BI0nQHnHErQsbt7WBrHsaBh3A506ic849qIy6rHY7lfVlzMmjQuynwUjd92utDzUqThPA6u8ein7wtLKVODo0ZAZHoAoa+DaMU+X0VGx2uoyoKbs84z1zXQtnHPa1rqJJqgOmnBMmQWSfCeKpDLN/xNF7jm94JHhnl0AgeIK7ds7aGvpue2IxMbMCTvOJPuHuVJY75KbU6JK567nMmtSdReBJa6IyzJBHBU63zarSSO6TryaNB6BdLfTDmkOEgj45Lnf0gO/Z/wBWNmGBtaoWvxb+QwwGl04ciVlLG30XjOiy0avZU8ZG63WOA0nyWW9bYHBrWmQ5szqIT2YeKlJ2MAk8SBMEFa21VnpssdTs2tb3RuiCBjExClYmRurMPbtpMbLmgNy3nACPNaVG0Un1RSD21C7E7JwdlxBjId+I/plRt7bNUqljNZowPa3GSDunCJMg6ZcQqtdO09moPY91RpDTMNknMEHJoVfKaLLImjpV5XD9YotpuJDA4OcRkYAOQJ0115SqPcm31EW6rQZDbMMNOgR3f4cguJ/rcS6T0lRu3H0tdvRNmsgcym4RUqOye8HVrWjut4EzJGWXHnVlO9wMcDoVZ4VKLTKrI0+DtG0N7xWNOu8SCC1rXABo4Ti1Jnp3eC1bJd4FQvp6Pgu3jh8SNCFUbjIJlxIDjm6QB6RporHcl8NpVH0w4FpiMoGeZIGmqyWPVHbHIqVmTaC5+37OjIYS7XOAIPCVzPaK7BQtL6YdjDYziNQD810mvfQa+rWeThptMBomSdAPGDmuVWy1OqVHvf3nuLj4kytsSZh4hx+5hTSTW5yAkmhAJCE1ALjc4cKeAl/aH+WBhwwJxFxOgEaKDr2upjLcWKHGC2YPOOmXJSFhtgpfxXAOIGEAyRLhnM6jVaxqEVQQ1zd+WZyWgng0ZzC59pbMwTd8kreVmZTsrah75jddAe0HF7J/WcqKsYIqhwGKILTO6eMHpzUtRuttV7K7odSOIkHN3acWkeYdJ/Bad62FrM6TpaMokEjUZkc/ksYy/T7szUl0btkxvZDWuc0zhczvNycIxd6M5ic4C1bVdtVzWlwBlpe01HYhEgnWQD04kqPo3k5rMGLdzECec5wtuz3wWNaCC6HNcM9AzMAA5DMk6KdJRfA1aZKWKw0uzmq8tAbhYWA4nEmXNGHdyJOv4xjvW6sLG1WlvZNEBr4BxEZuwyZyiRJ08lgsBmiXADvBuEGX55A4eI5nmi8HtqNY0zjbLYDpxGddco96yTal2V5TJC5byxViyQ+pVdh0yLQCJqT7IknD1PSJC/LI/G0Ma1oa10l3deOLdMMHLL4QoCyWWpZzSqmkXQ7QHE06z3cwYkQZHgrbXotq0HdlBD2nCCcg7kY5ESscvpkpR6Ky4dopF4bJtDKtWnUGCmwOwk72I95umgMgc8lDmyvpAF7CCRjbiBAwnR0cVb7jo0qgk08dUOwVA543Gg5uYD3vMzI8Ft7aDs7MTDXue4NDnEY2N7xwtOugE8AV1487UlBm8cjvVlXu2+3U2mczO6Fks5NR+OqZjMN4DkounkOq3KWTZ55r0kjfYzNtWO3Us8g4AdB4LqeyNuDbJlkHVnEDo0ho+a47TqYazDxGfnnC6ZcUtslLrB+8SfmtsUdrRzZ5uFM6ndV4Y5z4BUr6cBNis7x7NoHvpvP/AGhS2z1oifL4KG+lqqH3WT9msw+6o35qmbFrLgtgy7RVklszaCaRjkD6rTvq2OdRe39SDK1vo9vCW0gT3qYHmIPyK2toKZFXA32pPkIWmKqplM13aNOy3ieydT1BEeRy+Z9Vw+tQLXuYdWktPiDC7UyhnA8/IlULaGzUm167jGM1CAM9MLSSOAzLsyrZsXpTKYc1yaKj2ZTZqpM0KZ6eH6hYTd/I+K4mdxns1Z8iH5DmNP1KnLsu5zzOL9eChLNQLTqPUKyXVelOn3mPPhh/3KkuuDSFXybl94KdncPtbo5l3D5+ir7KAfVfUgAucXDLutJ0C3toK7q9RpaxwpsHEZydSY04Ba77U1rA1pBJ1Jy+KpjTSNZuMn9DSvOwMeJaA1448HeP4qBr0Cww4Z/HwVlrgAayfcomu7EId5dFvVnPJ8kbKE3tgwvbLOSJ4TH5+CggxoUky6nESGEjnnmhAS1ksjaj2sIluriW4SXEAFoAJkCNcjmVt2i7tWY2lo0LGS4g5BrnETln+fDHTtADg7nvfj81um2NcXYeAE8ua5skWnaJjCKk0zduq82U7K6iW92pimDic0kGIjl5adVU7a2o95Aa4Ne4uDImMzAEDMCYUiyx1Wv7Qf4j8A/XKI9FYqNEswic9NZPDOR+CjFjVtnLJOEmV+03Axge9zCyWDA0OmKh1GmYGWSgrTScMMiI18Ml0y8LEKrMBOes8VXb6uilTaC1xkmM3AyI1gdfitZXdmiV0jQua1iz1m1IxUzLTGcAwVO2y5zQeLcabezqCaYZvMa50iHRlOh5SSOELQp2yy16YovYym9uTKs4Wk/ZqBvPg7h4KYbtgPq1WyuDRuFow6b0kQRkZMmVxzj6rS+v0NIeHjy5M93Le7GUoIdjLi4kAQCTlGY4R71jvCtTY1xs4c17hO8G4cecvgHUz7h5xF3P0bxOgjzW1amu7oaS7MRGct7wjmFCwY27ZaXhorpEddl2OAD299gD3iZxB5fvTwG6RHTqtK+C6pRD3T/BLWAHlUxGc9Tut9Vkv2hVpuZUwuaC0NBaT3Q0BzHRoceIweaw2K3PrFrHE4BmARlkNc/P1W0Y+rdGTxNTImkyfAe9ZK7zGXBWyjULG7uAeDGg+sKr3zWLqhk8JJ9YC7VOy9Fk2MuWjWzqMDjPEn5FdbsFy0ezA7NsCIGeUZBck+j21AOgnkuy2SsMGvBeVlyTjkdN/wAnpY8cZYlwiMt5bSdDBGX5Kobe27Fd1Rv9bP8A9j8Vh2o25LLVUptY1wYQ3EXRJABPvJ9FX7bfrrVSfSPZMb3iS8zlDgAdM/mvcxZYvAlJ80eHkw5F4huK9Nm5sjeRbSpEeySPRxVnvfamztqNe6oDuHdbvOk8IGnmuYMaWsDS8BpJlocRPOYErxbqlOWYCABqGzDTPA6mdc1RZaXRtLFs+yYvbbWtWc4UAaTDxH8wjq72fAeqirFdznEuJMicROZOIwdeOZUebRhO6dOI+K2qV6viMo8MuP5+qyyTnPs2xQxw6RYLHcAqYTIZIOZJw5SdACZiPVTtk2JDhMuAjjIJ5mHNVVse1r6TQ0AEcSYJzicJjISJUtZfpBAMkYjoQ8uz82R75WaXyb7L2NfabZllGoAwvawjiQ7eGuYAUEbsInC8n1HmrBtVtvTtNFjG0sBY6d185EHLQeqq1rvDIYHOE655x/7XTFw15Rxz224MzBUaRD3a6Zg+5Xyy7DVzTcS8DdJ32YpESACBOI58VR9laHbWtnaVAGtPaHtHEBwYQcM9V2u37cWdobTbm50huA8B7XQSMljKm6RrHhWzk9y3d9ZqOpiGFpiTOsxp5K3WX6I8ZzrtB1/lnT7yrlz1wy9KsGQ9xdqPahx0y1JXWLv/AJzDJgiY5Lgz5Z48mqZ34MUMmPY5htp9HTLI1ju2xF5LYwwN0TnmfBVE0XgzAMdARHgQupfSfbKZrUadSp2YDS4w3Ed4xpP9J4FVJtGxTlXDjzfiA8MmroxSk42zmyRSlSKt9deMpI6IV7FssrN0vpSOTXHrrISV7fwRqv8AIqlne40JbMtMHwP5rGLTUILZjTTidc1luXNr28SMlGi2lpgDxB5q3baGWCqMvn/hO07zIw5ThEROXlIXm1X04CSI5a5eCiG3oeDc/wC6VhrWpz8jx4fgop2Z1E2qm0Nc+3HgBPrC061uqPIxOJPD9BZDclomOxqz/Y78EMuO0cKNT7pCnaPyRo/gz3XaKLHO7ZrqjYgQQDPWdOOnRWW69qrFTYGGn3W4ceCXGRvECdc3ROXwVZbs5aXf4RHiWt+JWdux1pPst++35FZz8uXDZpj3g7SLXZNty84qNme8tbhdDZ4HCThGvCeIladbaC0yxws9WW5gdm6Mee9kJOqkth7vfYxV7WJeWwAZgNxTJ8wrdRvmmAZMeEfMrmeifCOpObjyyk3VthVGP6zQqF0ADDRMaEEkEd7TNO23zTczBgqS2XNd2bhIGYYZEnllz5K8C96R9qT5IffdDiR7vxVXq3dEpySqyjfXbO9hxGqDhyApEQ/TIAZt0y5KCtN2MLyRVGE64mOByiRI0OsA8M11QbSWdo74Hp+KyO2jsx/xG+5WU3HqykoKXZzihcNnacTLUGgtBaHAyHkyWmBOEDjrJCkP2rUbT3LYx2RaGuDgQ0tzxHODOXRXN21NkGRrUsuBw5I/e6xR/Oo+EtU3fa/v8EVXTr+/U5PYropuJdXrtBIxw0l0j2mkjuuEjprnktxlw2Z1MltZoc3PCSd6RMNMxkMiefBdKG2VgGtWjPhp6BYztvd8/wAyjr9g/Jqs5yfyQoxXwc8ZcdkbUgV2kRlMmCSRJI4Z8eRW9W2asjcBNSnVnVgPZuII13ScMCTnxAC6LZa9BwcTTpwDxp8NZ7vIr2LVZAMxQBI4taD7ws/Mv3L6JexzSnsLZDiJtRAOIMG7u4Xe19rdB5Z6TKwjZqzjdFWm0loGLEXAh2uTiMLt08+8NCuoutVhOos3pT+EI+q2J3+FZ41/ls92Ss5v5IUV8HGWbKYqrWtqMNNwDi/EN1pLmmRqXbjsgOXNWd2xNgxx25gZEBzczGhOHqF0D9m2LjRs/PuM/BeRdFhOYo2fP+hn4KZZW+mFjS9igUNmbJGGoZicAYXEHUyXDe8hy0zAWhZdhqJbVc6qwgB2HA8kSB7I1JBIEHVdM/Ylh07GgPBoGvHLRJmzVg/yaEci0ZKvmNu9idIr9JyO37FYMPZ1WuJMEEgH+4EGMMh2ZhYLHsbXqQXOazeDTjdmAT3jyAEHzXZP3Yu//Ioeg4efgsTtl7BxpUevw58ldZnXZXy030cpu/ZC1U3PqNDYpkicQl0Rm0Tpop2nf1up1mth0kQ0wCD4EeXVXylsxYoMU6YngHO0iPtJfutYv8tg1OT36n/UqucZPklRcfw8fc5VftmtFuqurYmFzRhLMQDgGDUN4jvHJJv0eVy1pDmEucWxijDAnOfPJdP/AHPsP+U2elR/+7xT/dOx5gMj/m1NfvK3m0qTI8u3bX+zkVXZOs0luscWkQfCc0LrH7nWH7B/6r/9yFPnsjyUcn2f77vD5qPvMfxn+PyCELpX42Tk/Ij9TFZ25qYsdnbibut1HAcwhCpkMIlz+sOAyc71KwV7S/F3ncOJ6oQuFHUzFWrOMS4nxJWvVqkcT6nqkhax9ijMFa1vjvu+8eqgbTUJnM+qELWHZk2RFQ5rGUkLpRiNe6dUt7pI8CR8E0IQeZzQhCgkE2oQoB3a7hu/r7LVy76QT/xn/Lb/ANyELy/Cfms9LxP4CtnQfrkuq24wwRlu8MuKSF25+0cuHpkUbQ7D3na8ytgWh0jedpzPJCFnRY2aNd094+pWR1d2Ibx15nkkhKIbPT67p7x9TyWrWtL8Lt53s8T9pCFFBM2rban4GbzuPtHmFoG1vkb7vvFCEa9RdPgwfW3x33feKxvtT/tu+8UIRLkNjFrf9t33ihCFNIiz/9k="/>
          <p:cNvSpPr>
            <a:spLocks noChangeAspect="1" noChangeArrowheads="1"/>
          </p:cNvSpPr>
          <p:nvPr/>
        </p:nvSpPr>
        <p:spPr bwMode="auto">
          <a:xfrm>
            <a:off x="1219200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4773" name="AutoShape 18" descr="data:image/jpeg;base64,/9j/4AAQSkZJRgABAQAAAQABAAD/2wCEAAkGBhQSEBUUExQVFRQVGBwVFxcUFRUXFBYUFRcVFhcXFxUXHCYeFxokHBcUHy8gIycpLCwsFR4xNTAqNSYrLCkBCQoKDgwOGg8PGi0kHSQsKSksKSwsLCkpLCwsKSwpKSwsLCksLCwsLCwpLCwsLCwsLCwsLCwpLCwsLCwsKSwsLP/AABEIAMIBAwMBIgACEQEDEQH/xAAbAAACAgMBAAAAAAAAAAAAAAAAAQUGAwQHAv/EAEUQAAEDAQUFBQQHBgQGAwAAAAEAAhEDBAUSITEGIkFRYRMycYGRQqGxwQcUUpLR4fAVFiMzYnJDU4LSJIOTwuLxJaKy/8QAGQEBAAMBAQAAAAAAAAAAAAAAAAECAwQF/8QAKxEAAgICAgAFAgYDAAAAAAAAAAECEQMSITEEEyJBUXGBMjNCYZHwUqHB/9oADAMBAAIRAxEAPwDiZSXohKFYgSUL0kUAkJwhQBITQgEhNEIBIhNCEiRCaEIFCE0IBITQgEhNEIBITQgEhNEIBITSQAhNCASE0IBITQgEmlCaEnsryvRSViBITSUAEk0IBIQhACEIUAAhCFIGkhNAJCcL01iA8IW/Ru0uGkdSQB71r17KWmIMqAYEIhCAEJpKQNJNJACE0kAIQhACEIQBCEIQAmkhQD2UkykrMAkmkoAJJoQCTQhACSaSAaSE0AIhCEB6aFKXRdxq1MMaazoo6kcx0z9M1N7M2qKhnVwgePNVk6RaKt0y9XJs/SaBuhx5uiT66Lct9zU3iHsEaSAJHmFFDAwgOxvcWzia4gAnKAAQBC2LDbRJpjEQ4QHE6c9eXPouV33Z3qlxRz/aKzdnVdTOrDkeY1GeuihVZNsAw1gWFx3RJfOKZI4+AVbXVHo4JKmxpJpKxUEJpIAQmhAJCEIAQhCAE0kIAlNJNAenFJNy8oAKE0kAIQkgBNJCAEIQgBNJCAaAhAQGd1EgD+oT5TC2bsMPE8/jktbHMTo0R7yY95W4Y7MuHTLijCdHUboZTe1rcoOuXqtStebDaoo0nVGs3XQ12ERqJGWI8zPBU26L/wCy0J0PqRCt9hvCk2i0U5du5gODTPtE5ZmVz6Ud8Mu/7Ff29fSfTo1abS0uL2Oa7J7C3CcLh0n3qlObCtO2Fra97YmMiQTJBwhuZ4mGtUI+nIIGpiPGPzWsFwcmV3NkehNCuZiTSQgGkhNAJCAhACEIQAhCEASmkhQD2UkyUlYAkU0lABEIQgBCJQgBCEIAQhCAFmbZHYMcbsx4qb2c2PqWkyd1nPir7+4kUhTa5rwBGF4wz/qCi0Dkp08Vnp1IHyMR6KYv3ZOpQcYa7DqQe8w8QY1EZg8QoNzCFZqiE7E4Geiz0re9mhIWe67bgMFstOWY0n4LzfFoa5+6Ib4RKVwL5Navay4yc16Y8QZOmnitcL2xk5c9FBJhQs9is/aVGsz3nAEjMgHUx4St3aW5fqlpfRD8YAa5roiWvaHCRwOceSi/YmnVkWks1nsznmGNJPRTFk2NrPIDsLCTADpJJ6Aao2EmyCRCuNb6LrS2N+lvGAHuwEmJjPz9FE2jYu1NzbS7Vv2qDmVRA1P8MkjzChSTJcJL2IRJZq1kewNLmOaHiWlzSA4DIlpOvksSsVBCEkA0w2Z6ZpL3T46acfkgMcIThCA9OXleivKlgaSEKAJCEIAQhCAEIQgBSVx3f2jySJazOPtO4N/XJRqtNw0opMaP5lVxg8mEhs+JgqLB0jZWzClZg45lxOfDLXD0Gkq02NjXgROWnGPMKPvWxClZ6TG+wyAOZgeqzXRWiiwnV3mT4D5rC2+zRI3bdcraoggE90kZOw8weJBg59ecLhu2lwmx2l1MxEyCBkWmYjou6ftDCQBBPjwGsxkFzf6Q7L29N0watLeB5s4g9Y+C6sS2TX3OfLJRaf2KFZLHNPCYa52+CcgWtB688h49FF1J1/XNWqxnFd76ZDW1A5r2vcHY6jBu9m0ndbhxF0cZyVaezOOP5qpdL3MTGEmAtr6g9rZcIIE+RXq7bT2dRrgA7DwPHgV0i5qVltTQa7XUCDvCpphDHAPpnKTOAYYMloPNTXBF8lS2Eu5pt0VN3AC7ey0y/Bbe0tyCvbXVGvLhUcYBHstAAAIOgA6LbtV21BWphzC3UlxydgqOdA6ACMlksFB2ISMmOyPE8J8Fyznqz0IY0417GS79ncDd5sg5BoyaDzJ4+cqwMDRTYCTjZIZh/qiYPBuQknktK0X6KYJqkQchORg8AOJSoNe8DPDSf3hmXFozDTyHgsNm+WdKUY8RMDqdStXeKsVW0SHvIBDH4Z7NrQc3NDdNJLjrqZK11qVns+Os/Cxw3m0xDRJLm0abeXToSeK8Wm2U7Ox1Wq4/6jJMd1scdMguabT7SvtlXEd2m3KmycmjiTGrjxPgOC0gt3+xllyLGq9zxtLfxtVYul4pt3aTHEHAzLLLKScz84UQhC60ec227Y0JIUkDXugc+PksayUG5oDIaAJJxAZnLz8U1rv1Pj4e5CgGV1ExKQs7pgCfBSQshdDWg65k5cuHIKeui4ajgAGkOGcu0IkKJyUey0YOXRTHNg5pKb2sspZXIIgn8Bn4KEUp2rIap0JCaSkgEJpIBwkmkgBXXZGn/GoTzaM+GipSu2wwL7ZSaM43vJuqpLosjsO0LMTWToNfCNJUNeV9to4WauiXR7mzwHRb+0V5BlLUYjk0cfGFULPdRcHVq0imOB71Q8ujeZ1VF8kv4MtO+Krw584WDVwE6ZhrZ7xJjpkPBO+rVSfhYwEBg33OIL3f3OOgPLkToom13geynLfeXARkGtOQA5TGXRYb5sJYxjCSThbVf1dUggHmRJWsZqJlKDlwWy4rTToWGq2pLaVcO7MtEgktLSWjl3SqBatkKroODBhd2bhOcxIb/dEk+IldSsV2spvo0niX0KQdSHBxIyEdHLYtt2CadBurSx7nc3Yi5x8SZVXNN2WjGUVrZzfZfY+jUp1n1G5Mwg/baKmIYp0yI5Lotg2WpCrRNJsMpsw55k7sSebiSSStXZGzsfWt7AP4ZIp5aQO0Bj4qc2Yqk2djnd7Q+Rifcs9n0aa+5X9qbKC9jumGY1LT/wCXuVQ2tt77NRaWMBdUbjxO9lhJAc1uh046SMs11C86IYwuIzbjgnQS7X3D1XM9qbfUdZxRd3MTSwGJwim0TOsTOSzjBOTbOh5WoKKKJdl31bRXYXEySDieSeI59V1CwUv4TSYBbuuHJzciFEbHXcXWloAEh058mAfOVLbbtNl7R40eA8Dh2hGE+/NZZJbs2wpQuyhbfWt76rBM08JLI0Lg5zHect9COaqqtt52I1bubUGtCpnzNOtgaT5Pa3/qKqdmeS68Va0cWa922JCChamQJFNCASyUTw5+HDxBXhe6L4mZ8kB4qDMoQ5Cgku1zWWagMAlwxAngNPJX2m/CwTlkqRs/Uw1g4TGh6TwhX+hBaTE+Oi5c3LPQ8OvSUX6QLubVpCuwgmluu6scfiD8SufLs142VtSz1KVR26ZzGuZ3QPDL0XK79uCpZXgVBk8EsOmIAxpwOmXVXwy41MfEY2ntRGJpIXQcgJpIQDQkhAClbuvJ1J7ajHYXNzBHoR4QopMKAdm2avmnbAXmMTBBnMt6/HNam0d+Bwc0HdG63qTqfiua3RfVSzucaZjG3C4HQt+SkHX0KsCIImR4wqa1bLX7E5bfYbyYPfLj8VbrBd31txd9t9PX2adMb3roqY60Yg3+0K//AEf1xhAnhBHIg/NZPg0S4J7aOmW2mjVb7MsPgZj3rb7YNxVTlDcR8Gj8l6t1LHCr+21vwURQZq8DGeTRw81DdEpXwedgjhs9R/Go5x66AfGVabnsoZQA6fr5qD2WsRbQY05cfXP5q0VHhtPPKB8FVNky7Iq10u2s5bOuUj9c1zrbmwlrbPUzAJDTOmTWkHoOH+lX263ZuHsl0zzxHMx4lRt6U6T7O1tcFwcQyY7hBcAcuoOmkqqfuXRBbBUQyq4uO8RA6CZK3PpYu01LLTqCYp1N4Di14IH/ANgPVRNtuWpY3Nex0sB3TllyB5roN0XgK9FlQQHEQRrhcNRHL5FZJ0zWSvk5rYrg/wDjqpxZPxUi3i3DhcHHlvAZKAsuwuJs4j5RAXWdq8LKeHC0Cs7MgACRhEmNSS6Z/pCplnt1NhLTTdLTm4HE0eMaei2jJq0idYy9Ukc9v24jQdBMyJB6dVCFdB22oy1ruAJAjw5+ioFbvFdUJbRtnHliozaR5QkhXMhoSTQAhACEB2L6s1zu0dTFNztQBAkZefj1U7drsiFUrReT3gEkujTIA9c+K2Lv2kY0ZnMZHoeMrkcXZ6iywXBP2ygMjpBmTzHFct+kOkRag7E4h7JAcCGtzIIZ04+Ll0N1903jJw9Queba1u2tLcDphuHWQDiM5jxCnHBxlyZ+IyRlAq6Fs07uqOqikGnGTABy+PBbu0Ozb7GaYe5ri9uLcmBBgtkgSdFvvG0r5PO2V0RKFuWa6n1GlzQIGZnUN+11GufRSd2bPgtquqwWik51MtdAL24Txgk4cZhRLJFEOaRAIUzcezTrRaOzkNYN57+AYIzHUyInz0WK/rsbSqnsg80vZe+CXD7WQEAnRPMjtrfI2V0RazWWiHOgkAakn5cz0WFbl3Vww44BI0nQHnHErQsbt7WBrHsaBh3A506ic849qIy6rHY7lfVlzMmjQuynwUjd92utDzUqThPA6u8ein7wtLKVODo0ZAZHoAoa+DaMU+X0VGx2uoyoKbs84z1zXQtnHPa1rqJJqgOmnBMmQWSfCeKpDLN/xNF7jm94JHhnl0AgeIK7ds7aGvpue2IxMbMCTvOJPuHuVJY75KbU6JK567nMmtSdReBJa6IyzJBHBU63zarSSO6TryaNB6BdLfTDmkOEgj45Lnf0gO/Z/wBWNmGBtaoWvxb+QwwGl04ciVlLG30XjOiy0avZU8ZG63WOA0nyWW9bYHBrWmQ5szqIT2YeKlJ2MAk8SBMEFa21VnpssdTs2tb3RuiCBjExClYmRurMPbtpMbLmgNy3nACPNaVG0Un1RSD21C7E7JwdlxBjId+I/plRt7bNUqljNZowPa3GSDunCJMg6ZcQqtdO09moPY91RpDTMNknMEHJoVfKaLLImjpV5XD9YotpuJDA4OcRkYAOQJ0115SqPcm31EW6rQZDbMMNOgR3f4cguJ/rcS6T0lRu3H0tdvRNmsgcym4RUqOye8HVrWjut4EzJGWXHnVlO9wMcDoVZ4VKLTKrI0+DtG0N7xWNOu8SCC1rXABo4Ti1Jnp3eC1bJd4FQvp6Pgu3jh8SNCFUbjIJlxIDjm6QB6RporHcl8NpVH0w4FpiMoGeZIGmqyWPVHbHIqVmTaC5+37OjIYS7XOAIPCVzPaK7BQtL6YdjDYziNQD810mvfQa+rWeThptMBomSdAPGDmuVWy1OqVHvf3nuLj4kytsSZh4hx+5hTSTW5yAkmhAJCE1ALjc4cKeAl/aH+WBhwwJxFxOgEaKDr2upjLcWKHGC2YPOOmXJSFhtgpfxXAOIGEAyRLhnM6jVaxqEVQQ1zd+WZyWgng0ZzC59pbMwTd8kreVmZTsrah75jddAe0HF7J/WcqKsYIqhwGKILTO6eMHpzUtRuttV7K7odSOIkHN3acWkeYdJ/Bad62FrM6TpaMokEjUZkc/ksYy/T7szUl0btkxvZDWuc0zhczvNycIxd6M5ic4C1bVdtVzWlwBlpe01HYhEgnWQD04kqPo3k5rMGLdzECec5wtuz3wWNaCC6HNcM9AzMAA5DMk6KdJRfA1aZKWKw0uzmq8tAbhYWA4nEmXNGHdyJOv4xjvW6sLG1WlvZNEBr4BxEZuwyZyiRJ08lgsBmiXADvBuEGX55A4eI5nmi8HtqNY0zjbLYDpxGddco96yTal2V5TJC5byxViyQ+pVdh0yLQCJqT7IknD1PSJC/LI/G0Ma1oa10l3deOLdMMHLL4QoCyWWpZzSqmkXQ7QHE06z3cwYkQZHgrbXotq0HdlBD2nCCcg7kY5ESscvpkpR6Ky4dopF4bJtDKtWnUGCmwOwk72I95umgMgc8lDmyvpAF7CCRjbiBAwnR0cVb7jo0qgk08dUOwVA543Gg5uYD3vMzI8Ft7aDs7MTDXue4NDnEY2N7xwtOugE8AV1487UlBm8cjvVlXu2+3U2mczO6Fks5NR+OqZjMN4DkounkOq3KWTZ55r0kjfYzNtWO3Us8g4AdB4LqeyNuDbJlkHVnEDo0ho+a47TqYazDxGfnnC6ZcUtslLrB+8SfmtsUdrRzZ5uFM6ndV4Y5z4BUr6cBNis7x7NoHvpvP/AGhS2z1oifL4KG+lqqH3WT9msw+6o35qmbFrLgtgy7RVklszaCaRjkD6rTvq2OdRe39SDK1vo9vCW0gT3qYHmIPyK2toKZFXA32pPkIWmKqplM13aNOy3ieydT1BEeRy+Z9Vw+tQLXuYdWktPiDC7UyhnA8/IlULaGzUm167jGM1CAM9MLSSOAzLsyrZsXpTKYc1yaKj2ZTZqpM0KZ6eH6hYTd/I+K4mdxns1Z8iH5DmNP1KnLsu5zzOL9eChLNQLTqPUKyXVelOn3mPPhh/3KkuuDSFXybl94KdncPtbo5l3D5+ir7KAfVfUgAucXDLutJ0C3toK7q9RpaxwpsHEZydSY04Ba77U1rA1pBJ1Jy+KpjTSNZuMn9DSvOwMeJaA1448HeP4qBr0Cww4Z/HwVlrgAayfcomu7EId5dFvVnPJ8kbKE3tgwvbLOSJ4TH5+CggxoUky6nESGEjnnmhAS1ksjaj2sIluriW4SXEAFoAJkCNcjmVt2i7tWY2lo0LGS4g5BrnETln+fDHTtADg7nvfj81um2NcXYeAE8ua5skWnaJjCKk0zduq82U7K6iW92pimDic0kGIjl5adVU7a2o95Aa4Ne4uDImMzAEDMCYUiyx1Wv7Qf4j8A/XKI9FYqNEswic9NZPDOR+CjFjVtnLJOEmV+03Axge9zCyWDA0OmKh1GmYGWSgrTScMMiI18Ml0y8LEKrMBOes8VXb6uilTaC1xkmM3AyI1gdfitZXdmiV0jQua1iz1m1IxUzLTGcAwVO2y5zQeLcabezqCaYZvMa50iHRlOh5SSOELQp2yy16YovYym9uTKs4Wk/ZqBvPg7h4KYbtgPq1WyuDRuFow6b0kQRkZMmVxzj6rS+v0NIeHjy5M93Le7GUoIdjLi4kAQCTlGY4R71jvCtTY1xs4c17hO8G4cecvgHUz7h5xF3P0bxOgjzW1amu7oaS7MRGct7wjmFCwY27ZaXhorpEddl2OAD299gD3iZxB5fvTwG6RHTqtK+C6pRD3T/BLWAHlUxGc9Tut9Vkv2hVpuZUwuaC0NBaT3Q0BzHRoceIweaw2K3PrFrHE4BmARlkNc/P1W0Y+rdGTxNTImkyfAe9ZK7zGXBWyjULG7uAeDGg+sKr3zWLqhk8JJ9YC7VOy9Fk2MuWjWzqMDjPEn5FdbsFy0ezA7NsCIGeUZBck+j21AOgnkuy2SsMGvBeVlyTjkdN/wAnpY8cZYlwiMt5bSdDBGX5Kobe27Fd1Rv9bP8A9j8Vh2o25LLVUptY1wYQ3EXRJABPvJ9FX7bfrrVSfSPZMb3iS8zlDgAdM/mvcxZYvAlJ80eHkw5F4huK9Nm5sjeRbSpEeySPRxVnvfamztqNe6oDuHdbvOk8IGnmuYMaWsDS8BpJlocRPOYErxbqlOWYCABqGzDTPA6mdc1RZaXRtLFs+yYvbbWtWc4UAaTDxH8wjq72fAeqirFdznEuJMicROZOIwdeOZUebRhO6dOI+K2qV6viMo8MuP5+qyyTnPs2xQxw6RYLHcAqYTIZIOZJw5SdACZiPVTtk2JDhMuAjjIJ5mHNVVse1r6TQ0AEcSYJzicJjISJUtZfpBAMkYjoQ8uz82R75WaXyb7L2NfabZllGoAwvawjiQ7eGuYAUEbsInC8n1HmrBtVtvTtNFjG0sBY6d185EHLQeqq1rvDIYHOE655x/7XTFw15Rxz224MzBUaRD3a6Zg+5Xyy7DVzTcS8DdJ32YpESACBOI58VR9laHbWtnaVAGtPaHtHEBwYQcM9V2u37cWdobTbm50huA8B7XQSMljKm6RrHhWzk9y3d9ZqOpiGFpiTOsxp5K3WX6I8ZzrtB1/lnT7yrlz1wy9KsGQ9xdqPahx0y1JXWLv/AJzDJgiY5Lgz5Z48mqZ34MUMmPY5htp9HTLI1ju2xF5LYwwN0TnmfBVE0XgzAMdARHgQupfSfbKZrUadSp2YDS4w3Ed4xpP9J4FVJtGxTlXDjzfiA8MmroxSk42zmyRSlSKt9deMpI6IV7FssrN0vpSOTXHrrISV7fwRqv8AIqlne40JbMtMHwP5rGLTUILZjTTidc1luXNr28SMlGi2lpgDxB5q3baGWCqMvn/hO07zIw5ThEROXlIXm1X04CSI5a5eCiG3oeDc/wC6VhrWpz8jx4fgop2Z1E2qm0Nc+3HgBPrC061uqPIxOJPD9BZDclomOxqz/Y78EMuO0cKNT7pCnaPyRo/gz3XaKLHO7ZrqjYgQQDPWdOOnRWW69qrFTYGGn3W4ceCXGRvECdc3ROXwVZbs5aXf4RHiWt+JWdux1pPst++35FZz8uXDZpj3g7SLXZNty84qNme8tbhdDZ4HCThGvCeIladbaC0yxws9WW5gdm6Mee9kJOqkth7vfYxV7WJeWwAZgNxTJ8wrdRvmmAZMeEfMrmeifCOpObjyyk3VthVGP6zQqF0ADDRMaEEkEd7TNO23zTczBgqS2XNd2bhIGYYZEnllz5K8C96R9qT5IffdDiR7vxVXq3dEpySqyjfXbO9hxGqDhyApEQ/TIAZt0y5KCtN2MLyRVGE64mOByiRI0OsA8M11QbSWdo74Hp+KyO2jsx/xG+5WU3HqykoKXZzihcNnacTLUGgtBaHAyHkyWmBOEDjrJCkP2rUbT3LYx2RaGuDgQ0tzxHODOXRXN21NkGRrUsuBw5I/e6xR/Oo+EtU3fa/v8EVXTr+/U5PYropuJdXrtBIxw0l0j2mkjuuEjprnktxlw2Z1MltZoc3PCSd6RMNMxkMiefBdKG2VgGtWjPhp6BYztvd8/wAyjr9g/Jqs5yfyQoxXwc8ZcdkbUgV2kRlMmCSRJI4Z8eRW9W2asjcBNSnVnVgPZuII13ScMCTnxAC6LZa9BwcTTpwDxp8NZ7vIr2LVZAMxQBI4taD7ws/Mv3L6JexzSnsLZDiJtRAOIMG7u4Xe19rdB5Z6TKwjZqzjdFWm0loGLEXAh2uTiMLt08+8NCuoutVhOos3pT+EI+q2J3+FZ41/ls92Ss5v5IUV8HGWbKYqrWtqMNNwDi/EN1pLmmRqXbjsgOXNWd2xNgxx25gZEBzczGhOHqF0D9m2LjRs/PuM/BeRdFhOYo2fP+hn4KZZW+mFjS9igUNmbJGGoZicAYXEHUyXDe8hy0zAWhZdhqJbVc6qwgB2HA8kSB7I1JBIEHVdM/Ylh07GgPBoGvHLRJmzVg/yaEci0ZKvmNu9idIr9JyO37FYMPZ1WuJMEEgH+4EGMMh2ZhYLHsbXqQXOazeDTjdmAT3jyAEHzXZP3Yu//Ioeg4efgsTtl7BxpUevw58ldZnXZXy030cpu/ZC1U3PqNDYpkicQl0Rm0Tpop2nf1up1mth0kQ0wCD4EeXVXylsxYoMU6YngHO0iPtJfutYv8tg1OT36n/UqucZPklRcfw8fc5VftmtFuqurYmFzRhLMQDgGDUN4jvHJJv0eVy1pDmEucWxijDAnOfPJdP/AHPsP+U2elR/+7xT/dOx5gMj/m1NfvK3m0qTI8u3bX+zkVXZOs0luscWkQfCc0LrH7nWH7B/6r/9yFPnsjyUcn2f77vD5qPvMfxn+PyCELpX42Tk/Ij9TFZ25qYsdnbibut1HAcwhCpkMIlz+sOAyc71KwV7S/F3ncOJ6oQuFHUzFWrOMS4nxJWvVqkcT6nqkhax9ijMFa1vjvu+8eqgbTUJnM+qELWHZk2RFQ5rGUkLpRiNe6dUt7pI8CR8E0IQeZzQhCgkE2oQoB3a7hu/r7LVy76QT/xn/Lb/ANyELy/Cfms9LxP4CtnQfrkuq24wwRlu8MuKSF25+0cuHpkUbQ7D3na8ytgWh0jedpzPJCFnRY2aNd094+pWR1d2Ibx15nkkhKIbPT67p7x9TyWrWtL8Lt53s8T9pCFFBM2rban4GbzuPtHmFoG1vkb7vvFCEa9RdPgwfW3x33feKxvtT/tu+8UIRLkNjFrf9t33ihCFNIiz/9k="/>
          <p:cNvSpPr>
            <a:spLocks noChangeAspect="1" noChangeArrowheads="1"/>
          </p:cNvSpPr>
          <p:nvPr/>
        </p:nvSpPr>
        <p:spPr bwMode="auto">
          <a:xfrm>
            <a:off x="1371600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22" name="Rectângulo 8"/>
          <p:cNvSpPr/>
          <p:nvPr/>
        </p:nvSpPr>
        <p:spPr>
          <a:xfrm rot="21241160">
            <a:off x="168203" y="1638419"/>
            <a:ext cx="8935466" cy="332398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40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 “Sabedoria” – já desde muito antigo – era como que </a:t>
            </a:r>
            <a:r>
              <a:rPr lang="pt-PT" sz="40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uma “mãe” </a:t>
            </a:r>
            <a:endParaRPr lang="pt-PT" sz="4000" i="1" baseline="0" dirty="0" smtClean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  <a:p>
            <a:pPr>
              <a:lnSpc>
                <a:spcPts val="4200"/>
              </a:lnSpc>
              <a:defRPr/>
            </a:pPr>
            <a:r>
              <a:rPr lang="pt-PT" sz="40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 </a:t>
            </a:r>
            <a:r>
              <a:rPr lang="pt-PT" sz="40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preparar os melhores alimentos para os filhos… Mas o Banquete Eucarístico de Jesus é a Realização Autêntica daquela </a:t>
            </a:r>
            <a:r>
              <a:rPr lang="pt-PT" sz="40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figura maternal</a:t>
            </a:r>
            <a:r>
              <a:rPr lang="pt-PT" sz="40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…</a:t>
            </a:r>
            <a:endParaRPr lang="pt-PT" sz="40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  <p:sp>
        <p:nvSpPr>
          <p:cNvPr id="23" name="WordArt 4"/>
          <p:cNvSpPr>
            <a:spLocks noChangeArrowheads="1" noChangeShapeType="1"/>
          </p:cNvSpPr>
          <p:nvPr/>
        </p:nvSpPr>
        <p:spPr bwMode="auto">
          <a:xfrm>
            <a:off x="5148064" y="5551597"/>
            <a:ext cx="3672408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6800084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35" descr="https://lh5.googleusercontent.com/--8GZOeIsnXE/TW61EycX9tI/AAAAAAAAqI0/DI54MRQMyv0/Eucaristia20256T%255B3%255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400" y="3970338"/>
            <a:ext cx="3497263" cy="24653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5" name="Picture 25" descr="http://padrewagner.files.wordpress.com/2010/04/banquet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08500"/>
            <a:ext cx="3336925" cy="17605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6" name="Picture 33" descr="http://pebesen.files.wordpress.com/2010/05/todos-sao-convidados-a-ceia-juan-corder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521" y="4529831"/>
            <a:ext cx="2874231" cy="19058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7" name="Picture 23" descr="http://1.bp.blogspot.com/-BIvsb6h4uSc/TcWK3yQmh0I/AAAAAAAAA2A/vQWXN_MXG5M/s1600/banquete%2Bde%2Beste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2438"/>
            <a:ext cx="2962275" cy="2225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8" name="Picture 29" descr="http://1.bp.blogspot.com/-oiPEmPlGGvQ/Tc1vnJKBjcI/AAAAAAAABPk/t4ss63aUxyE/s1600/Jueves%2BSanto%2B-La%2B%25C3%259Altima%2BCena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25450"/>
            <a:ext cx="3078163" cy="22304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9" name="Picture 27" descr="http://2.bp.blogspot.com/_jeh4FV2fi0A/TTlSVb3dKBI/AAAAAAAABG0/sAuFAlXD8G4/s320/banquet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850" y="474663"/>
            <a:ext cx="3203575" cy="2132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61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74762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74763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74764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74765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74766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74767" name="AutoShape 17" descr="data:image/jpeg;base64,/9j/4AAQSkZJRgABAQAAAQABAAD/2wBDAAkGBwgHBgkIBwgKCgkLDRYPDQwMDRsUFRAWIB0iIiAdHx8kKDQsJCYxJx8fLT0tMTU3Ojo6Iys/RD84QzQ5Ojf/2wBDAQoKCg0MDRoPDxo3JR8lNzc3Nzc3Nzc3Nzc3Nzc3Nzc3Nzc3Nzc3Nzc3Nzc3Nzc3Nzc3Nzc3Nzc3Nzc3Nzc3Nzf/wAARCADRAPEDASIAAhEBAxEB/8QAGwAAAQUBAQAAAAAAAAAAAAAABAACAwUGAQf/xABCEAACAQMDAgUBBAcGBQMFAAABAgMABBEFEiExQQYTIlFhcRQygZEVIzNCcqGxBzRSYsHhNUNzgpIWU9EkJSbw8f/EABkBAAMBAQEAAAAAAAAAAAAAAAECAwAEBf/EACQRAAICAgMAAgIDAQAAAAAAAAABAhESIQMxQRNRImEEMkKB/9oADAMBAAIRAxEAPwD0N/cnioGOTSmmVmAwR/pSVwvBGe+a7iOh8a8ipY+TjtQxuGJJI/KjIYhJsdWAU/PSlbGSXgydSvWnQSBVwqg5oiUQI3qcHnih1lj3kYxjpQCEs+UGBhvgVNBB5nLHC9zQRmyBgjiiI7jszAfFIzBBeOJmVVyBwDQrsXOBzU7QFQXdgBjO3HNAR6nYtc/ZmlVJj0Vmxu+hpTBsI8lWJXLN/Sp1Q8+k5P5CoZrqGLBeQZHYc1Xar4s0/S7Xe0yO7HC8/wA6VySCk2Xog4BY8j5/0rjQNv3b+h4FeO+NPGWoXF6sWl38sSFQQYxjJNF+GfGmuxFW1G4+02kZCuXUbse+fepfIVXGz1ed8jrVPdX0UMipJKqs5woY4Jq2UpNCs6PujdQ6k9wRWKvLCLUdX1hLhN08QjETf4FI4K/jVIiGjhdnOMGpjcKfTuPFU+gXclzpsMhJEmCr/wAQODVgFAUkDJ+aakCxzTsWypwBSM4bO48gVGUIH1qFkYtyMfSikjbJJLgsoGenU1EZHcjJwKQjYrj2rpj9zTKhRMzsp9Qx896ZscDcTiubyD6u1FCFpbfzBkn4rPQOwUK27k5rpXruPAp8UEgfL54NMuj6uKN2aqISAOKTHZ+VcLDHJqItu75BqiQrHHnk01epzT1U4yBxXMesZ6d6ZMUVKpNq+9KiAc6BcnqaSplcFs4FSSepiSDj4p1tGSCxHekY6WwUgr90kn2o+yt5ZY9x4TPOO1cMIaQHHOasbSIxxOufvHOKSTKJFfPalcgk8dDUawvg+nPzVuYvOXDED5p626qCAAW96XI2JUrGE6YyegPeqbV/FVvo97HaxQfarxXHmRjny1+fnHatFe2Us0UkcE7wFuPMj4Zfp7VW6L4SsNI33EYaa6YktLLyef8AX5pZMyQ5fFEWo6c8+n4ddxVxjJUd68p8Q3CX2qn7PIQc4XBPbuK9JuRY6HFeQM8dtC6bun3yT1+teZtsk1PdEqsoJIIHB9qRjxVs7HJrAiAk1KdY0yCPNPGO1VOrXE2pajGC/oQAD4+avb5+gwchSzEe/eqSARHUzFLnbIuNwPIqc9IrBWzaeHtGsgsEk8Hmtwdz+rFQ+KNGFnbXE2myOIXbe9u33eeOD2NCaRpt5bfa/sGoz8IojLjK7yev5VLq8usR6JJFqssEk5IkVo+rAHkn4xXOXaPQ/BOppL4a0+Gdh5oiKAHuAeOa5r0f2XULXVbcZLMtvcp/iRjwfwNY/SZWfw9Zyqdm0sBt44zW50KddTsQtwAXiYZz3A6GumL0cklTB/D9k8cV7EekV0+36E5/1q4RVMpV8Z7U3ToRHfaghOQ0isAPlaM8pD0GD801ig0luF5XvSNsp6daMERYYNdZUAx1I9+1ExWyx7E4X6mgpyx6dPpVzIPMzjvQ/wBlG8BjgUVIDRWQwtK4HWryKDybfHuK7FZxx5dThgK7LMfuMa0pWZKgC49Jxuxmq6VckjacmrCYB269KHwoOCR+NNHQGAS27BhxiuR2z7wCCPc4q2Rv3uD9a68wxgADNPmxcUAP6Dt6jtxULgcVPM2GxjgVEB5nUdKeP2LIi2r/AJqVTeWfcUqfISmFN6W9I4pNlN27jJzUTSgncvBx0qGSZ8++e1TorZYQupxg+qiEc5yeRVXE5Dq38qLaUDnoKVoZMMeZVHB47Ulk9QNV+/ccgGiI3JGc4x0zS0FMKZ/SSRxThL6evagfP5Oeg/nSikeWUIikljxilo1g/iHSbfW7TyZmMbYxvAB49qyt74GjsoN1lI0jjn1jao+Sa9Jht44zhgGfrz0FZXxbdtFa3C27lLm1bPuCCO49qS9jJHmuo24t4Zd/LDCgnvzWV1JmivN0Zww6GtA01xdQi5uQhjabYcdcgZz8VVNptxqFxP5C7xCNzHvgmlkrKRYdo93qNrA8rzMY/wBo8LNjPyPmg9f1X7fc4jkYIQN3bI9qlGl6pJGyAALtyzFuPoKBk0V4Z7PzmKpMvmbiPbtUYxtlJTaVG00y4GxLEyY8tPSoHDnuf6VrvBlyy3DxsD1Kn49qwOjyDzRyCF6E9cVv/B6CV5p+u3CKexJ61cgzQRt5euXuDgPEjD+Yqw83IXBrPtcbfECBj9+Aj8jVv5ihRjr70aAEmYqeDmo/MYgnmmiRM5IzS3n7vtWMdWbYwOKTyZOQ3ehZWJY4NRlmOCegrUCw+SclSM4JoC4nbPJ596d5oIzn86r72UgnFUjHYsnQRHKWOOc052TvQlq+RuJwKdPOGyFp8di3odLcY9IpLJuA96AyzEN0FSpLtzwafAXImkYM39KSOE4oYuScjtSByBnrT0K2Fed8L+VKhuaVbEGQQwKnOetRs2HG7p8U8SxIO5+KHLEtuA5P8qA1hrXCRR/dFQtdZGexqBRhyZOaYzYJKDA9jQoKDI5HLLjpjipBO7ffIwKGgcEdeaccMp+tIxyZHPOTkZ7VdadGILcTOcNIcL9Ko7XdLcRwpzuPI+K000Qe2MIPqAyMHkVPkdaGirIdSuPs0sDg/fyDWD8T3JPi+RAxCz2RRgD97jitFrV4X0+dZsrPZkFvlT3rF66hvPE0f3jiBckHHbrUaKIykkvlaTIjZHl3OfrkVc+DNIeXS5dUidlnMjFF/dZRwVI7g0y+8Ns8RWS+jRHbIOxmDH61s/D1h9g0GC0Rg7xodzgcEk5rJ2GUXEhTRtNjiWe5mcQy8iFUYkfBI7Cs941s1XTLOe3B2Qu0anbjcnUEDt1rWW97JY3ht72Mtaz45XrG3uKi8dwAaW0SruQqGV/c5rViByb7PLrJvU3ly4YjhW6GvVfDMZtNJt4wQG27m29MnmvG432yywy5VlJAxXrGgait5p0EkZ/cAIxjBAwR/KqxSYk3oJ1GcJrOnn/HvT8cVb+b6ec8e1ZXXZPLvdPmLnaJwCPrV6s2Vxj+dHEXIsVuMABTTxLnktVfE/QtTt3XjvQxCpBEso3kE1GZMcA8VG7AjNRbgec0yQGwjLMeDQ88MhYBzke9TxvnJyKn8xWGCBntRtoDSZWlgilQeajKtjLDGaslhjdyz4B+tER2sWdwUNgZ5plOgYlSsMjIG29egFdkjQDaCQ6jkGrZIgrb8c/yobULdAxkCne3J9qKnsXArY2wOa4xPUHpXWTryaSxORk9KqmhGiPzDSqTZ8ClTWhcRgfccU3zGHBOcVK8a78ZJpskIyNpwKXQwwyHJNLcCo964YSDlTzUcsc4HpwVz+71rUGwhX5HvTHmbnbwc9KhjFwRkQvj5rphuOJFU4yCc1sUjZMsPtyaVCro0E+pSnbHbhizKPnHSrGK3u7hRNqd5HHIvLQWy45PABbNYeTSrqbVZnssB5D5gJ4ye4z3rXaNHIlxbRXL+sq0pVuoIHANck472XUq6I9ctLPQdDkuZ/NvJG/UoJ5C24ueVPuBWQ1HVFikIJVWZQG7EgDirD+1XUXzpdhFLt4MzYPP+Ef61hrQL+m7VD60ypYPzu4JqLTZeEklvs1dvq9oEiRbmNWPGC7ZY/HathYqYU2P16c15PqMFw08F1HH+qZlEL9uD7fWvV485LE53AH4oRSQeWblQ7VbcNA5VQzgZB6ms/rklzNHbTk7rcW7qwx91xg8/BA/lWtjKyRnj1qO1ZPXor83ENtaQrHpyS4uHY43lgQP5mn8JLs8x8Qx/Z9XZgDtf4716D/Z/qNnLpiWl4h82ORykinGxeDj5yc1g/ED+bcRBwQ6sM/GBgj+VXHha3lKzTITlVwoJ4yef6Yow/sGfRc65rNg2szWDrI8SgMJMetX6/61pdPuTc28bGMqNg+8ME/JrFjRzcXF1qMEgM3msSj8ALjnB7mtFoMj3GnQS7W2Ku0DGMkcZx7UFm+T9DPD4v2Xu8J1GM9KjaTIIHNAzNLkfq2bHQ802HzpGwFauujlsOMzhOoA9qiQlyCHxntUbB0JDinRqoOODWoxOjMpAyKkMr8YqFYycFeD8mulXRh6xn4OaAQhZpF9qIS6cYBFV/mSA5DVNHKxAOR+IpWFFklyW4IxUp9a+4quWZx3H4VKLmVf3x+VKEkktgmTtqLzlxsVQvvXJZp2XlwagInYjO2irNSH7V+KVM8ub4pUxqK37WPMDF1+makW53PwwOe1YsqQxySG9881H+ujbdHPIrdiSTV8Uc9m4diG9TAfjXY5WGdo3fSsdHql5HjeFcd+SKki1qZTkwnPw9FxQMjbwkMAAQT05ps0kkYK4Bx7GsnF4kuImG6AMCezZNWEPiazZf18Tox9xSOLGUkWizTM4IUk5yOOlWemSR3U8ZI/WqriTd7Gs3Fr1oz5DYHYUbDqKNcRSWrqsm4AcjnJ6Uk4NoeM0Y/XbptV1W61FznfIILdT2QHAA/marrWPOtSvjiFHI/7UrY6tokMPirTbOPHlGOSXYR0PJrNqire6hOSVEaSkkdRxXI34dUYj9NmSe0QMu6WG33xAHg7eenvya32nXazwId2cgMAOtY3SZ0aDzYTIJI4g7fqxkL0z0q4sJW8ss6XQ2tsYeV0bHTIrnfM1/hlPiT/ANGga6MEpkTAI/dzWb8TX02rtbWltcKu2USjLcek9/nPFWTW01xhhbyOhP8AzHAFUd5NLYavJBHb2wSM5CoCSxxuPJ+P6VnyycW1EHxpSqzHeKY/K1+7TJC+ZvX6EZrT+GYnjs4OMI3MuR8cVReK7Yy69EU5FwQox+X9DWxW5tbdvKFzHGYgF5HUiunh/LZLl/EG0YpcX0sEaYi89ySeoHzVh4Yk3aWUX/kSGM0rPUNKs0drdYxJKS0jh85yece1VOjavb2Et6hIIkm8zGPfir4O0RyVM1rSSkdD8YpjGTrzkVUN4rgUARWZc+7HFRDxZJn+6Jj3qmEvoTJfZepJIoORkH3FMZyORGM+4FV0PiS1mIFxA6fINFLf2cv7G4XPYZwaFSXaCmvsd5q55H5im+bnsMD2pryiQ8TKxH0NNV3DdYz+GK3QxKsoPapVlXHIOfcGmRMnO6JDUqGLPMII+CaBhnmgH7zVIHJ+6xNS+TEw5hYZ9mrot41PG9c+9DRtkYLA9QaeGeu+UuOGOfpS2sOn9KdYgdndzfNKm/rPb+VKmqIPyMLcKxPA5zzQ7jsTinmVlbbICPbjrUbyDB75pvCXowy7Ttbv8VEZAGzkn6mpCQ8eFOG+RQ8gZEZiFyBnpWs1BRmEgHoVa6pOwcjnjkVJBo+oXdst1YolzDt3FkkHp+GB5FW+k+Drm+tftN5eLbKRlY4hvbAPXPQUrmkOoNozxzsZtvPTip9CZpNcsYyMlrhAB+NS+JdJl0x9tnN5qYw3mEBs03wRul8U6Wj8kThuPig5JpgUaez0HX7by/FunzHBJjmAA+BXmOpvImn6jID98eWf+5v9q9Y8Rlf03Yt++Fnx9NlebSxJLpQi2ZM1xGD/AORNcPbR3J6Lrw3Z5XUbZhgyaci46cnmrjSJpBO0T5Vp7dJNvuy+k/6U3T0EXiCbjh7cA/hT7oCzW0uB1S4Kt/C3+9Ujsm/oNJEaEn8qw3iZ2g8TxyKxwZYmIPYMCpra3hAzhsY/nzWC8c7xqhljPPlIRn4JoSjaaMnsK1S3jU6dduhxHLsb45xn+lR6xJCmoTrIeCd3SuPejVtGcBtjqBIqnqc9f50PqO+6ngmjXIlgUsfY4xU/4L3T8H/kq42ivlmt2fAyfYBaZAfLZ5ACdwxgVPLEkDMGO4/5VzQxneOVkRZIipAIb73Nds5xTRzccG7Jvtu3gREt8mpY9QgYATBkf3HOKEhSJroC8MjQqcyPEMuo96u00HSriLfp2pySoTgsyDg+xPY0y5ExHxtEKOkgHlyq4+vNcdgpweD7Gpk8Iah5XnSeXbQZ9Ms77d3yB1qJtPu4txtpba/WPlkVtxH4HnFHNeMGBHFcAufWVI6bTUrXj7cF5N3bJNWenX8Q0q4u/sUME/mCNPKTGTjmgtOlID3DOssZbb5TrkofrS/Ixlxg63Lg/tXBHcE0bDqt9Co8uYsOwcZBqO41fS0u5EuLGOSOMDO1cBc96uLG30S7t/tUJik54WM7QvwaHzh+Jg48SX4+/EuPdRinjxM5I3My/O0Gm3sdmylFXGRwyjBBqgkjKk7mI564qvHKMvBJqUfTSrrpfgXhH1XFSR39wx3Jclv+7IrMr5SqBKNx7EUSgUrlCaf8foXf2aP9JXf+I/8AjSrN7x/jelR/EOzR+RayPvkj3EDAzVdc6TDK5KMUYn93oalD/wCKTJNPQxgBizEk9MV5K5JIu0U1xpN5APMCb0HVlB4Fc07TbrWboWlrEfM7ueij5rUwXhjtmUuAns3er3wzbMsKTrgPcnPAwQtWjzyegLjQDp39nlpp8Ty3F7cTSBS2xCEVvg9yM1S2aX1hc3GmQzguijaAeFXr+PWtxq1xIljcGKTbIsRb8jWB8RarHAP0np0gjmnVY2Yj1KR2FZSfpRRM14iv5b+Ubmyy+hAvcg4yaL/s6b/8xtUI9UYbOeowKpGcT34kYgKOeOMt8VuPB+mxW+tQ6hFzJLGwJz3pXIZxpGl14tJr0Q7JZztn5OBWH8vaunRjnN0AMd8D/evRdWhDpLefvLEyZ+vNef2eZL/TQM7VZnJ9ucUi7Df4mjDFPEMfs8ZFLWsfZHQ9mUg+3ND3cp/TtqUP3WPHxipPEW5LGRkPqLAVSIkmPvJiioQM7sCsx41TMsRA+9ERmrrUZSIIWBxtxmhPEcSz2EUw/cBx88UTLsyvhV0ebyHbGx8qPdTwRRF0ZbZYom5MTPF+GeKoNMuGt74Sr97kr9fat/ZW1trRLMW2lBKNvuRXNF4cv6ZaSy4yPwb4fOq3ou7pAbeJ/uk8O46D8Kh8d2Kw+JZ3hQlZQr4Axk9Dj8q3mliHTLCCOM7YVGBnuSeTWS/tB9Wo2WSQoVhlTgnkGrybeyUFWij8N3cVve3ZSF1SVUi2MMnJPT55rTS3MOh20X2i1W51aXmCwhj4j/zEDv8ANV3gu3iOuwRMC5hja4k8zklui1sftUaapucJ5whZt2MH8+tKxtGDl1fUb2/nh1lmguiAI42GFjBGcAdqylzcXlhqKSW0jrcpIArdST/rWq8e3EVxqtveJtzLboSfZlOCM/Ss3rELGK0mRh+skyhz6hg/yrWGtGij1sa7pMsbRRwX8b/rolGA3yKZpVvLNpl/HCpMihX255yKrFMD3C3artn2DLqcbu3NaPQnVVvJE++0YUrnrTZC40UuhgW8cxZA8srYfcM5+PpRc86CUxqqxqD0VcflQkSkzIkccqr0BkPfv+FPu3SIBpCfU/pJ7KB1oLsZhfmFYTvYennkVWXN5smdJE6HnFQTX7zXEMLeiB5QGPuO1NZlmu55BghpD9MVfjeyHItBS3Nu0Y9RX61NEwyNjqwPzVe1srPwePpXBAAcCNs+6GruXhKi0yv+D+dKq37OPaf+dKls2Jp5I8Rl8/QV2N2RB2A9xVe10S+0k464pxv92cuCO4PQV5vhYNcecyLIdoBHI+a3thceSZYYlz5KKisfbFefw3MP6pwx81XU4P1rZxuWvrnB5eNJAvvjrVOMZDL6dfs7NKfTJA6EHpmvOyN9o5jMbKcgo57/AI1vrrb9iVGGSGJxjOfwrFXUcKm4hlHlzI+VDZH5VRjxKGG1czr5pxg4H+1b3wkxh1W3jOTjcCOw4rJWsO/Y6uQd/BxWm8NGWG9EpHUZLE0jYZdGy1hiuj3hHHpf+led6Fukurdj91YQPxPNehaswOi3ZPOYm5/CvPPCTNJOTj0qMD8KMRfC4fnVBIe1F64pktNhPVlNBD13bnPQ0ZrBJhjX3Yc0y8EZV6ycQKgPGeamMa3GlbDzlTihdbP6tRznGam0eYSaeFPJArBPN51kt5CpBDwnI49jWx0iWaG2Wa2VjEVV1ZeiZ6hvjNUPiCAQ6uxYELMTWn/s1cSWUkEh5hZoyp7qahyxsrGVItLnUpL7SwIx5NxDw0Z7H4+Ko9evXufskjpIHGNynBGCP9q7cXB+2ahYytmWPJRhxke1UzSCZkcy7nUhSM8gU8W3HYtJMsvA+oIviaZsspnBRNx546VpHuyNQmmI3FWZfoOBXnlpcfY9WDAk7Jcrj26V6boeiy39w91NIIrbcScdXHtRl0b0yt+gdXt5FZ1D7wyDJQ9j9DVLeWV1Nceb9hmEanOFBO4+4r2yGytooMWkEcMKj7xHJodoIAMhyQeOKSxrR4wRLCNksZjAHqJGByelX2hw71JmZotjqFYH371tvEL6PZ6c76qY1gIwu8dT8fNAabLoiWsP2ExS7xuDSsNw/CirAzGM8javcrcOP/pmGQx6qTzgexqbxRp1w+mrqJQQRlFEcWeqk9/b6Ubqt1psl6ftNiBKpB86I43jPANC6z4kj1mSyREzDDJulVRg8fFFpo1lXqem3trp9pJc2/lhSoZie5HFBmKWMEICwHXHatVqmqW9/arCzet5EzG6ngAj1VYxRwecymNNvOWI6/WjHka2yUnowkMjI4PIoh5fUGDFfpWludNguH3Oq4z1Axn4qFNEtnkPpwoUnG7inXOidIoPPb/3TSq8/Q1l7vSo/Og0gS4Q5aTGST6QKBMjFygxjoDVjKyqpdG4B5B70KZEGGVQOeornoJCJXhYP1O4H8a3Ntra+fZytIhLKo46kHgisbdRtBIIpkK7kDA5zz7028VzdaXCThUTdnocE5NNDQ0ezX+IbuWz84Kx8yE8jodvXIql1Ly70peo2Q6D7zZx70zXbmS6sfNZ8yhdkhz1Haqaxuru6097e3iVvsyNI7McAD/5qllE9FjYpEX2xEgLySD71s9LhSOA4OWbuewxWQ8IQreLGhlHcv8ATrWwWZML5QJUA4A/kaRizl4W2ovv0K4TqTGePwrCeCG3QyP2Jbn8a2yEta+XIOGhc4P0rFeB4ydOkIBA3sB+ZowM3otIsNcF1b97pU2pvny+f3qighML5I79abfNuZNvPqx9KonsRsD1eQsyDHRc/WhtGdlkZAeCe9F6smBHg89arrQmOUe560qYbAvGaAiCTuJBz9aH8Jai2neIcP8AspwAwPTPvR3isb9PR8dGXj25qiKkXMbL1UhgalN2Uj0XPiBbi48UXEFgoNxtLJ2zgZP8qF0rTJLnw9Nqsch/VylWQr7Ed+1XWnTp/wCsoJ3Ay1kQCfcih/Dd036K1zSyQFa4ZkHt7mgpNIm34Z+ztRc+IbKMsTG8wLED7vPT5r2OyZjdRRIm2NRzzjivK/Cm79N2zykBBcc/XFeoLOI9xf0lm2ijJ2PZbTuLlvIjHpHbPApk0EcZSFCrP+8B3FQJIsMG5TjIyB702wlMcLzuQzSBse+KxrZktW8LfpDXWm1nUZrtFDNFbY2onBIH0rD2s76Detp1/FE9uXJL7fUp7bT2Fek396y6rDcqymKaPy3X/NisR4mjgubhnh9Rz6h8imiMAapdu3lskYZt4jU5yCTVne+A9ShxcWFzFI2NxBYxsCfb3FUT+hYgOAjBh+dehPq8oIDOF2DG3j2ocsmhG2uiot9MvxpuzVZYZ7mPDRlcZUDqMjrR5iDQqUbYew+tBm8QbirjJONvem212x3wl/Tj26VNStCNWSTSzws8bKJAv3dp60LLeyxOA0Yw3YHNTSSjeMHgHH1qvuDIj+YxU7ei9xQBQZ9tX2b/AMaVVn25/ZKVYBI8JkjwRg9KgkhkMBKnGw1drHGSXk454FciC+VLuUEBewp8hbAIozJaK8h5HHNRbY5tQiKucRQhWGf3iTxRqeVFEM7iqru246mqQSyeZJKvGW3H/Sjehk2XpSIoUkG7jk1VaC8cEmrWj4BkiO3Jx/8AvFON4628YA3YJOajjtkfU3dmwskDsvHQ7eaVBTH+D5Sk0rB1BKFQD3rcJdw+WF3oJFCr6eOtYDQdsFtCWfDzNuB9h0rQRxyGaLzDvXcCMe/as28jPbNZLKY7hhvUL5TnBHwaoPBZ/wDsZPBO9un1qwujvR43UNI0TNtPQDFV3gp1XRwHIG5yQOgxVOPoaQeJDJ6T1Boa9PlumMAZqVisTFwRsJ69qHuZRNKDu9CjJ/8AiqasQg1By5QAcqehoOMfrN+DyaL1CZU2gsATwM1BIQGTachqUIzXYxJo0pwRgZ5rNOWVA3HGOa1mppu0e4TJwUODWdMO+3wwxwOalyaaZXjCbmR7O/sNQB/VlRGaDtJZLTU9RM0bKGZtx6gZ6A0dbW36QsBZTNgg+k554pajYTylhBOpQptfj74+fmlTVULJbKiyuPs+oMRyqMsmPyr1Bbk3CQuMEOBgj554ry+CFfts0YUs/lbc/IraeGryS501IXB822Yrk91xxTs3pf3d3gyR/dWJKgtdU8sQLLkIQU4qtnlbypzJklsfyNMmukJjYD/mcD2pWURJfSq6GLGCrCSNs9CO1YbUrtrW4b95XPpkB/kfmtjfssxlRiQGHDqOhrBXy+dcOhYlmJ4xjNZDjWkOo3UMSAph8nnge+DWoml3XoWJ+CuCDzyOtZ/TbVYZl8xeSeBmj7+XyrlRASrPwSD0oz2iU+gtJpVkfYw2KeQ2BUayJhyxYg8lh70LDlYGOWbcep5xUhYmL1jd7DNIkTJ4ZgxCD5IzXLli1wHJO0jBAqIrtxtwcdT0rjPGYh98sPyrUBk3lr7UqG3H/CfzpUaAaBWIZ+MVzDbDk4zTJJSUCjqKZNIW2oAQDwB81khCSHBjlBYBsYFDPBCoUoQ2QQw7VHDIzSqo7DH1NOBWOVRkMACTxWvQ3gKlr5s3oi3JkEgNggUr9HgwIWZw4ZVXvgjHPzRvmFIRHFw0jckDtUlyFt7a2ztcrMGOByKyZtGfjd7ZjGVYCNQoUjnNX+n6kTZQIciVp9vPYe9DGNI/M9Ku5JJx2z2zQlnaYulQM5EcmWPbnsPemyTNXprIWMMNxISzM0RGWPvQOiADT7eKIZkZfTlcgA9TUkUriK6Q5LMD+AxjFQWbG2UxRSZMaohIPAYjJox6HbLSWWGKF43BcFeAw5NDx+hQQwx0IA4plyJN3n3Lt5K4CydB9ah1CW4gijkmSGOCY+iUyZJ9+B0qmSYpDf3A8/y3ZXkz6VAyR+HapUilnACxs5UbiVHQULLeWHmky3EMcsh9ciDOB2zTre9jRv1dy5G7CvGCDQZkybU7jZpUy7SGaMgZFVNu5fToMH1FBk+9G3Mrz2zqwYK2Qc85PSg7ExxadDHK6gcgnOBge1T5dpUVg0rJ9KEzuAkWSDgOAeas7q12W6zMHR1OfL98nv8AFT6dqmmWEXL+ZcuO3O0f5alu7lLvHlFSjAEnPP0PtUsWtsnPkT0jMWFuRq0hIILjP0FWenTGx1MHGI3UkjsTQMs3ka5DvclWYAnrkc0dfwu0Ej7h3KY7Yo3Ug3tFpqMyuq+XgrKOD2qsmdRI+7IVJcH4ql03UzJBGiuQYnLNGRwpz2PzVitwlzNdOjdUzsPc09FUT6ps2tJHuyuCyhsCs0HWe83lCozk5YVeSSmW1BlkSMMuBnkE1UXH2aNWjJwx6Mg5NFDEgUC5jcbQM4AB6j5obUZvOvSsbqNoHOOaZDN58ymMYCLjPfHuannslnzK2QM5LDgn4osnNndPLSgAyBIgOXAzj61I4VVdopQ5zwVHB+aCeCZNpDbIR0TvU8mY0Ub1wR6gBzWdeEydG3QKrAmQdT2p0UqbyCQEH3qB89Np8sEZ7e1cZ0fABGMdfehRmwvzIP8A3v50qF3f5EpUQWX9w4iLktg/Wh/tiocsRwcKR70NeRtvG8naARk96ZHKI1Z2jB74x3pmhArzgg3r1JzSLgIXzg9AKAeaQgK6gE+xrlxPuKocLn56Ujiwlis23jPbHBqdrgcL1x3NU6S+kEDAJzknrRiyjCcHHJz7mlcQD5biOGZGiUY5Z8e9Trf3Mt7FcyMNsgwSFA49h7UBujMJY4XcuCAelKxvkiISUZ44BopaCWs9yybQQ+12ywXqf9q7Z9HEYKsxO0nsffPaozdn0PHgsQcjikJZQvqiPldCQvUUwU6HQXMMM0q30JuY8FfLMhCq3v7GgLm6kkghUKEQZ8skc/XmlMLUwmUy45wFwcD8PegJ/OmWMmUskZJVM8AUaM3YNNPMsh87Z0wCq8H61G8s8cgkR/1ZO0Y45+lT/bQltNbNtBPIO2g7V2EZ3KXBbPIyM012jIP1HVXjRI7aSXdt9ZZfunviqbzmdlSSRmVegJ4H0qwlVnQ7lAU9/eobaxWSVA7MIyPUVGSD9KC0MSRai8LfqjyOjE8gUfDrjQsFhUbGOXIPqJqjmt3jk8vByeQD7V1EcMMggn3GKL2K0aK8b9Xb3PmdWyPcGrdJndQhcksOc9+KysSyNErujPBnC4PQ1d288v2ZZmwQjYRWHJqUkhvoo7bMepXAHAyQSfg0+9mksriOaFwofrz3HvU0gH6WeZlIW4G5VI7/AP8Aa7qtnLLaJLsGxHwcEZ5FMG9ky+dLgvMkQcBiEGetB30MtjGJFZZYmON2MGrK1VjFGrR8hVzx1p+tRebZhYscScZ4xQvdGUnZXaLCSjzP1PAU96u4uYwiICcdPmq2wAjii6svJPtRqyorbl3BT+dZheweeM7iW656U14GMm5+h7AcUaZP1fowcn1E9aHluCFK7yfoKwGCNEAQG9Kn7wqP7PvfC4Iz7dKMjDMc4yfmp0iVd+5gGI6ZomqwD7D9aVWPlj/En50qW2bEnvf7uv8AGa7N+xNKlVn2RIm/v8f8A/pVReftz+NKlQfgUEyf3eOif3V+lKlU2EqZ/wC7S/WhIP234ClSp4g9Lq1/bp/DV8P7sn8NKlSPtG8KVOkn/UFQSfvfSlSpn0YqJf2r/SraP/g0f8X+tKlTIJBP+yX+KiNM6x/wmlSoMYr9Q/vdTT/tIfoaVKsZnbf+5p9T/WjZv2EH0P8AWlSpJd/9CRal/fLH+Bf61Lc/8On/AOoKVKixl4Wtv9yH/pD+lVmsf8Nl/iH9KVKlf9kKuwy2/wCB2n/RFMb+6p/FSpUfRgVvuGoh92T60qVEDCYP2Qrlz1P0pUqwUMpUqVYJ/9k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74768" name="AutoShape 15" descr="data:image/jpeg;base64,/9j/4AAQSkZJRgABAQAAAQABAAD/2wCEAAkGBhQSERQUExQVFRUUFxgXGBQXFxcUFhYYFxgVFRcYFxcXHCYeGBojHBQXHy8gJCcpLCwsFh4xNTAqNSYrLCkBCQoKDgwOGg8PGiwkHyQpKSwsLCwsKiksLCwpLCwsKSwsKSwqKSwvLCwsKSwsLCwsLCwsLCwsLCwpLCwsLCksLP/AABEIALUBFgMBIgACEQEDEQH/xAAcAAAABwEBAAAAAAAAAAAAAAAAAgMEBQYHAQj/xABHEAABAwEGAgQJCAgFBQAAAAABAAIRAwQFEiExQQZRByJhcRNUcoGRkpOx0hcyM0KhssHhIzREUlNz0fAIFBVDghZiY8Lx/8QAGQEAAgMBAAAAAAAAAAAAAAAAAwQAAQIF/8QAMhEAAgECAgYIBwEBAQAAAAAAAAECAxESIQQTMUGBoRQiQlFhkdHwBTIzUmKxwXEVQ//aAAwDAQACEQMRAD8A3BxVO4142Fh8HNM1PCFwycGxhw8wZ+d9iuFTRZL0x/s/lVPdTWllFsE1iqRi9j9ADplHi7vaD4EX5Zx4u72g+BZm8oiHrZDPRKXdzfqag3pmB/Z3e0HwI46Yh4u72g+BZiwJUArOvmaWh0u5+b9TSx0vj+A72jfhRvldH8B3tB8KzUBGVdIkX0Kl4+b9TRn9L4H7O72g+FNXdNoH7M/2rfgVBqOyUXahnK0q0mDnolJbn5v1NRPTePFn+1b8CL8uI8Vf7UfAsqxILWtkD6NT9tmrfLgPFn+1HwIfLiPFX+1HwLKCuKa2ROjU/HzZrHy4DxZ/tW/Ah8uI8Wf7UfAspQKvWyJ0an7bNXHTg3xZ/tW/Agem9viz/aN+BZOSuSprZFdHp+2zWflvb4s/2rfgQ+XAeLP9q34FkwXQVNbInR6fts1f5cB4s/2rfgQ+XAeLP9q34FlBK5iU1sidHp+2zWflvb4s/wBo34F09NzfF3+0HwLJgV2VNbIvo1Pu5s1n5bm+Lv8AaD4ErZemQPMCzu9qPgWQhWa4LvyxELEq7irsJDQ4TdkubNPpdIcjOkR/zB/9Uo7j7/xH1h/RVOlRCULkg9Oq3yfJHRj8MoWzT836lnbx/wD+I+sP6LrukFo1a70j+ip1e0gKLtFrGaJHSqz38kYl8O0dbn5v1L+/pMpj6jvSP6JF3SrTH1Hekf0WaVqyZ1q8JqNao9/JAJaDQXf5s1Cp0wU2/wC08/8AID8Fo1123wlNj9MbWujliAP4ryzWr6r0zwx+r0f5VP7jUaLck7iVWnGlKKhvuTaCCCybC1NFkfTOf1byqvuprXKmiyPpnGVn76vuprXYYP8A9ocf0zL5XWaohSlMpY6Qs1KsCIAlGobCJBgEfwSf3TdZqvAmOZ1haPdnCNkDOswPJ+s5xHuIhAdRJ2COOFXMlcxMbUwhaDxFwo1ji6icTf3Zkju5hVe0Xdz/APq1TrJ7DM6eRWQEoyiVJ07ne9+Cm0ucdmiVfuE+jtuTq0OfqKYIIA5u575I7mkK4WUW7+F61YAspmDo45NPcU6tnAlpYJ8ESOYgx38lulmuQsIw4YGgjCIjTszT3wAjC4DE7YdbTzRupi7zDfceXrRY3MJa4EEagiCkw1b9xbwdQtoODCyszV8RHIOIyIy8yy7jTgV9hLCTiY8ZOA+sNWlXGaew1YqJKLKM5qLhWzJ0BcKC4oUBdDUIXYUIkBBdwJWy0C5wCo0kPLpu7wjuxXiwWQNAEJpc12hjRkrncnDDqok9Qd0n0LnVZupLDE6dKEaMcUiELYTe0vgKy3pw6aehxR5iq3aWSlbOMrSG4yU1dEPaXmFF1nqXtNGVE1qcJ+k0LzGdUwmT3ap1a3QFGmpqnIiVRiW69Q8M/q9H+XT+41eXaYkr1Hw19BR/ls+41MQ2M5uk/NDj/CaQQQWSwtTRZL0yDKz99T3U1rVTRZL0y6Wfvqe6mtdhg19aHH9Myoo9M5ohQDkqdEetclKZTE1oSzK8NJ5LDQaLJiwXj4OqGzqBPYtK4dswq9eq+GNExOvesWpVC4l3ap2xcQ1KbcM5JWtRbalEPTq3i4t28Tcqdos2hwqAv3hezV3DwLvBunPdp5yNiqFdd5Vaz8NNrnnkNu0k5AK/XVZaVEtNZ7TUOjQZa0/+x+xL1J1FlKxNVCKvGTfgS118JUaVNzGtGYzJjE48y73cl247pZQc4YSHk5FxmBsAd8hJPajWq+6DKbapqAtEmBmCeYBzMctpVF4v4s/Tg2eqXZTIzaMYEhp59+iNfZhzYtGMndN2TNQaxjcjqMwJBOfKdlAOFUWoEYHNMwcg4gfVM5k7duSzSx33XrV2y8lzAADJzg7nz6q93heoZhquY5tQDwZEyGmM89nTmBykrNST3ryNQpW2O9yyCytJc6m7BUeQXgkkaaEBR19WFlSi+hUaXOfIYXQ6HEHC5v7sKQstN9SnTeHwQJkDWRmHTp5lB8WWWrVc1tB0Vg0iI2JyJcdCMs+3sVtvKSVn6g4pN4W/aMGtlDC5zTqCR5xltqmpCmr4uupRquZVbD2k4gdZOe3PVR1Sjy9C6KYJoawulqXZZ0vTshJ5q7lWGTaad2OwOe4NAJJMAAEk9wGq0jhfoqFZlGtUqYWOnwlMtLHggkANJ2MDPtV6sN12GxjFSYCQZxfSOlgMnPNpgnMQsSnGPzOxFnsVykW3oopCkCyo8OLR85ojFGcjIjPZVuw8Lvo1SKjYI0OoPaCtBvLi6i4ks+kBzpTAdJgnTIwnIaH4KlVgYwQ4CSSZ0ns96Sq6R1chulScZXkFuDhQkNe4RlIbv51Ya76lEfN6vPf7Eez37RjMwlHXxScCJEQe3Zai6CXVnZg5yrSl1o5FTvy+dSDlGyp1mvIVJP8A3EJXiy8mguazQqqXfWLKgzyJM+goFKk5xcpbTouap2iiYt9eFD1a0ylbdagTko6pXyTtKFkBqTzG9trZKPLkrXqSkMSaQjJ3YpTOa9RcNfQUv5bPuNXlkL1Lwz+r0f5dP7jUaGxiOk/NDj/CbQQQWSwtTRZJ0zOys/fU91Na3U0WQdNR/VvKq+6ktdhg19aHH9My+VxArhCXOgJ1nQnNnfNM9qaVQpaw3S9zGw35xgDcrEmkszcb3yOXdYXPLWMBLnZALQbm6OKOCbQ8mpqWNMNA79+/0J/w1wmLLTxOLfDOBEnRsCcI/EpO+atR0lrmteWEPYDixlvzTOgB1EbhcyppLlK0XZDMaeRJsvCnZ/0NCjIqN6mGIyHWLt4Hzpn0apG6KNINDSGFxJmoc3EkiABMsB0jcLO7HfVahUkFxc0/OzInsUjcDX1a7DhcC98kgOjnoNhmpKlNZ3LWHYSHEd91SPABtMMZ80DCMBaTiDDykEQc1VK1pgED50zOhHZ3K48W8OPfbJZTeWOAc57WyCTl1YEYufpU3Zuj9hotIYGvJE/WJHfpoixko+LMNqxQbjtZpVTUa6CIMgT5uckrbrmpCtQaagpuLwHOGpmI60/WhZ3VpWSyVxTeAXNEmqZcAT1sGACJ7+asfD/EzahdVAcKbiGYQJl2z3HQGBoOSp1EpYmsjM4OUbIulmYGjC2A0c9vyRGFuMugZ5B358kxN4lwfDeoABjI1nU6QeSJUZTptOOQQ0ZknPsHM7Ijquyw7F3+9gsqfftM66V6bHWmnUaZDmYTyBYSInnBVENjkT+HarZftLFXc3E4tacpMxPdlpGaaf6ZAziCNu0qlXyu9o2qSVkivssa1Lg7hKhQbRrl5dWLcQENwCRoARJPbzCXum47PTo0xVosdUgOc53WziQOyAQI0Ty2Wl7obSaA1oDW5QBA7tO5Bq6XlhhtKVJyfgTtrvJrwQBIIjMZTrChq9U16b6UYREYhkWnmyNc9ROajRZXkuFSo1rBBDQSZ7HaQOzuRhUFMxiJkxGw0yznmk51pyldsNCjFKyKELQLHaKgewVBpDtP759yvvC1+C2Mc1zWYGwHNBLS4xIcAdNoCbXtc1G0MmpTLSNC3C1w5YuexVPvG5qtmBfZ6hezU4ZDgBoXjT0JtTjVVr2l47PQy4tGgXtwe7WzvH8upl6Hj8VUrfYrdSOE0HydCIcPS38U24e4wtDz4MukiA0GRGex2PadFfrttRqEu68CcOJwBIgZEDkZzWZ2g7SijcalS3zXRkVsp1GuIqNc124cCD6Co62VIzC3S/LlpWpgZUgxo4EBwO0HZZzbuAqjKgbk5hOTufYRsU1CvHYwd3P/AEoL6x5ojnSpm/uH3Wd8EHCdP6HtULWyTkJKSuhaSayYhVfsiALpSlGlJRTAenTzXp/hr9Xo/wAun9xq85WazZE9i9G8N/QUv5bPutRKbumJ6UrShx/hNIIIKiBamix/prH6t5VX3UlsFTRY/wBNmlm8qr7qS12GDX1ocf0zL0HFCUHlLHRFLssxq1Q3mc+5a7dF3NptBwyWidJjLX0Sqd0b3J4SoahGQ071dKlZ4rVWCC4HJhhoMDSdua5WmTxSwrYhygsMfFjS8eLW4sNIOqEgzhByOeQ+zsyVdvCyWl46xBJ1LXRGnVLTH2ZqwWm3vYcAmWtMNbsBmSTvvuZTB5xkCXEOygkZbiDt+aXhLDml5hsOW0PwvWo02ijVYHPxiHRkSTOZ7DlKtt1WyjSxUhUktLnHPIA9bUaROSzy3XO4vLtjAGefLz7J1Y7rqB1N1LMggOBiHbyZy9K1JRlniKcN1jXqFenWaQPqmCM2mY9O6rdqpWtjy2g17KYM0w7OSdR2DPJcpcc0mFrarHMfkHHCO4OJ+sI5Kes3ENKvPg6jS0RJnDBOQnlKabjNZvPy9/oRSlTbssvMoPE3DYEPq2hwqPIa4FmJodGckZ55Zppw+zwFSKNZtTC4Esg9c7lrMzkFeuILtFWi52OabCHPa0ZuDYxAu3IGig7uFKmfDSaNOMjDfCvGkmR1W6Zaocm0rMNBpq5bKdr8KMPzZ0gQAMoMHfsXLXXLW+Df1icwRzHWzJ3yUGziekcIovcJOEuPW56g5lxzg+lTVvrB1DECJAxSSCfOQprLp55r3YG4WayyMzt1naK7iCXCZmZ1zOfZKlbqu9lSoGuDizMuAMQIynlsmLWbnUkqZu+tgDnAiQAP+1wIbIJ3S2PePSjuRJWm2BxygjYeTlvumNWu8xkNInftSl6UHta6Gh4ADsBAaDyBOUkfgmlFzntBwZED64BgjQHPRBtvZSstgHUtS8daNfqz3anmm8xIOYOUZ5nUwNc/sXX0i46Q0ETE4Z5BLNyky6CIyIJyMkEbN0HarNBqduaYa7CHEGWRl6Nu8pO8LKX08VP55BAbox2gkju3XdAQBkTOYgZaZDMJKmC2c9frSN9RG3uVrIqxntU1bLaJIwPBmMiMzp3KWsfE9ao9rRzLiG5DQknuHJO76sFN5D6jzB1GW3LeD2Ku2KjGIU24nH62zWzkJ7Y3XTWCrG7WYBYoPJ5GnXPfhqQGlgM9YumSIEQZgbelTgqAtB1B2G2ufaFm123i1wa35g0AyaMz1jOs7Ky0rwAc2HNZOzsRhoGRme/7EjOLi7BcKlmPeIuHBa6Lm5CoBI7/AO8lil4WB1N7mPBDmmCDsQt0pWsz4QvbAA6sdbUb6EHNRnHvB7LT+kpjC8DPk4cj2prRqyis9gCpBt2MTbSkqRu+zKR/0fAS1wzCPSs2eSclVTVkYhSttDUaQwlb3w/9DT8hv3QsJp0zmt24e+hp+Qz7oTGjO6lwEdPVpQ4/wmEEEEYCFqaLIOmlv6t5VX3Ulr9TRZJ0yfs/fV91Na7DBr60OP6ZluGEKdLE4Abrj9U9ualNVpOgSknZNnUiruxqHBllFGkBp9n2pK03lTqWmqWsxOlskGDIAg6wdEa6nB4wzEiMlAXhwXaWVS6kWuaZM4gI75XEgsbkpOx0ppRadh5el+vomHw4E4ssOIHUTHKYlC6qYjGQ4ufm1uYLTtAGxkao138KgHFXq0y6Blm6OySpcXhSoD9Hm6M3HXuHIKSwpYY8i4pt7B1dlyAYn1yMsww5/wB58lPutOCn1iBP1AAIHLRZzb+KHYhnlIMdxBSl+cV4swcjyW4xmlZLaDnBSl1mXqx2qz1JD2tcTuWg5HKJ2UnZuF7M0zTphpaImSRz6wnM5rLLh4gLGPqOEgnCPN/eqmbm6QcJLYLi7IDfsWqU5QbjON0Aq0cWdN2NCqWN8gh2X1mADC4fgVVOKLibWk1yKTaUBtQNhjg7RsnkVJ2itamskNpcw0P6w88R5lXb747oFmCrTc54MFplsOAiRy1WnNN2Saf+3BQhJZ3VuBUb7pPsz2tiD9UiIII2jzKwXBbS+jhe5oGEyTqT36zkFIcHWR9X9I9rA0tyBAdgYMgBi0J1J1KVttno+F/RNDi0EloEAkaGAg1flV0NwfWaFLq4Xq1gCYaw5ydx2DdSF9mz2VmEtBJdikiZdETyAhRJ6SxT6lSm5uEkGMuzKMvQq1xDxaLRDTm0aGcx3oqgsCjBPPawXXlO82rLcP6V8h7wAJzJwtGQA56wBp6E6/zAcZJLIPzAAMQg5A6N1lUmjXe1wLc2jlspyx300xtA9H9lCqUMOcQ0ZXyZOOtQjC1rjliEdcuI2I2IyzXKdYhuIsdMwQ6A6dRg3On2ZolCqS3qnqkglo6o9JzPPJL06gEAREAAAnz68/tQckXZiNR+5yJ7c+07wUm+o2QScgOZ038/Yla7HExBl2sYeqMzizOaauszgACC0RGIgZgcxG8LVi7iFru+jUyMBx+aZyGcxhG20qOp030zBZTd2N6uXb+8AM52zVrue6fDkguwsEYnR1iYyAB5A9wlSVfhuyN1qVmk5YjEO7MwjQu1m8vEG5RUrb/BXKILC2uZcSwAANYxoEGMgHaHvK6LurupgCgQMXVc5xxwPrNG47YznJXg8HUycXhzG2TRn2xE8kd9w4f97rcyIP2axt3ojxxV8vMrHB7HyIVlEhrfC1GubrLZxOGwdswqz2n9JQYRl1Rn5lHvu2iJmo95OokQMhoAkqt5hjAwHqtyjXLvS+JK67+43hc7Nbio8RWXql31h5iQo+xMy7SFN3vXBa6ORULROkckWF8FglVda51tPJ3nWzXB9FT8hv3Qsbg5rZLh+ip+Q37oXV0LtcDifEfmhx/hLoIIJsXC1NFkvTGP1fvq+6mtaqaLLuldo/Qd9T3U1JO1OTMRV60OP6ZmDbtJzTmnS8GnTHIlRkrmuo3tOxGNs0SNhvstjZOn8RnPMwqnaHFmQTVtoJVdGhLMN0lxViwW2+SXZOPpTV9+Hmol6TdG6LGlFbgMq8h9UvCd0i+1l3UTM5f1T+5rmqV3RTA8pxgelbajFXYPFKTsSlGo+q1tGkCYGg97jsFO3Pcws0vecVTYDYqTu2xtsdPC1zS4iXPjNxPfsFXryvSKgM6EHsyzXOnN1Xhjs/Y7GCgsUi21b1NJubpcczKqlrrttFsa6JEDFyMTr9ijL3v81HHtSNgtwYJ3K1T0bAsW8qVWMmkX8cWNo06rMgTBB7AIULdt7SyrVxdY9RomCJjPz/gqjbbwLjPNP7mdic1vM/mtOhhhdmVVTk0iZtYOHODGqi7bdUAuaQRLshsAVOOYOtlIAGXNHZRDmDaZy85QKdRwjdd5UldlQZaHMPvCci0sqbkHlupa/wCg0UsxnIAPbmT5slVX09wnabVRX2Am3EsVmvN7Glri4jTEDnHaOxSthvSnENmG5ZmXdk/loqbQvEjquzHNPaVSDiY6HbEFYqUEwsKncXttcOABPVOuxPYSNPzTnwGRJgEAHCTJz/vzZKt3beURi31Oue5jmpn/ADtN+bJ3GZ10EjkVz5QcHmHvfYKU76dRlgiRmQO1B3E5cwsqZtP9z2Kr8VUHMqBzSdNZmeWI81BPtjtDI+1M0tGUliTKdZLJotNn4vLDBJMZDdOqnGAcNef9lUQtnRJFh5pl6LTYNV5LcXSrxKBuo+txMVAtZlmimktR0emtxHpE2TTb/OYOc5QpCnJA7gVA3fdjnOEghu5Ks2hz0QK+GOUS4yctokBqtluH6Kn5DfuhY8wjrLYbg+ip+Q37oTmg9rgcv4j80OP8JdBBBOCwWposu6VnR4Dvqe6mtRqaLKOl8/q/fU91NVU+lL3vMx+vDj+mUYPQNUJg60wkKtrXOwNnWxJDu0AFMjZjOSZVreWnVco32Jh2Xbsjxg0sgbnF7R46ynmmjrM4nLVSTagK4KuE81d2W4piAsbj84KwWK3CjTwg57woh1pLtSki5DlDGrMJCWB3RMVeICouvasRTZ7hz8yLilXGnGOwqdSUg7Wk5o9RwG+aTqWgNy3Tdrtz6USwHFYWpskyVYuGqXXLtgIHeVUX32AYbpz59yn7vvomAIHchV4ycbI3TlG5a2VeuW7Egdpy0XLUcMAdsek6+dMLHVxPz5j7BnPmTx4lrSdRIPZmSPsXNcbRsM7WErUxWpkbnl+9sqq2oND/APFbP8yG6c1XbyaPCOI0dr3o+jSzcTNRPaRdoYNlywBxdhb5+SVJGm65Zq+B0+lP7gCXWuPXEg5Eg/YlaN6vpnP0j+iUIa8S1SdwvpuOCqAe/cJecko3auMqLbyYytVu8IMzOkHu1TPwGIZCPsVuvThKiWYqLsDjtq09/Iqp1qT6bi14Le06eY8lmnOMl1Cpxa2hrHRg7QNScxA1TDwJqVXOHzSSRtl+CUt1txNDG6DUjfs7k3pvcBEwCjxT2mLrYPdBA2SNhsZq1gNhme4JaiyRlouXVfDWOLdJOZ9yqWJReEuVsrllcBuDK4RzRG2gOEgoriubZh0KiJK2K4foqfkN+6FjlMe5bHcX0TPJb7gupoPa4HK+I/NDj/CXQQQTgsFqaLIOmuthFn7TV91L+q1+posV6enwLL5Vb3UVpq8GgV7VYcf0zMzaUm6umRq5IrqyWwj+IPaHJjUKNUrJMvlGirApMXsl5vp7yOR27ipineLagyPeDkVWHIqqUEyKo0WmpbWs+cYSBvhp0dHeCq8Hc0CVWBF61llp1mx84HzhJ2m+WsyHWPZp6VXwEC1TAitY9xJC+TrgHp/JIWi8H1MtB+6NPPzTYI4arsjN2wU3KZsF5Bu5lRdGzk5BWG6riOGSM+SHUaSzC04y3EldPFAbWGIw06nzfkES38WOIIbk0mfRMe9NLxubCwu7h3So2vYyBv8AigRhTlmgzlNZB7Rfzz9Y5pob2fMglN6rEkAUwoRQJykTllvNr8j1XfYe5PB2qstanVG9HMyOY5H8Co4mlPvLDTrFuhR2WogzOagf9bGWR7k8st5Nd2HkfwWHEJGou8t9h4lcBhMEJW13k2oIOarNOoEY3gxpgvAPel3Qje6Q2qztZkiyxtJ1S77LTAiT3qNZb2bOHpCLVtwGcj0hawyM4opD68XClQcRqcvSqc56eXnfBqQ0fNGfeVG40enBxWYCpJSeRNXdfDmuA1Culmq4mjTRZrTfmFeLkryxL6TTVroJRk72JtgyJWw3D9FT8hv3Qsaaclstw/RU/Ib90LWgdrgJfEfmhx/hLoIIJ0XC1NFh/wDiBP6n5Vf3UVuFTRYd/iEGVk8qt7qKJH5WAl9SPvczH/ChdL03XcSFYbuFqOSKUch4NaRlhA5KYQdEQoBQo7gRsK610o4E9iyaQkGoeDSoYndlsknRU3Y0ojWjY3HQSpaxXG9xzCsdy3boSFP0rIBpy/FI1dJwuyG6ej3V2QN18PYYLgrF/lQGxCXoUI27kvUpwNNvMufOpKbuxqMVHJEDelEGmRzc0AqAvSeuDGuumYEFW2rYyYEa1GEchqqzfdEkun95wTdBgqhV6jEk+mU/Nmz7yiVqUBP3E7DFENOZSwZmiuZB860UNS0oNBSr2IBaM2FRbKgEYj+KQko8LmFUbBiK7C6B2LoaoWFldCEIzWqyw9J2eytt014Ec1VKdEmICst3UXCBCFVs0Gp7Sx06+S264PoqfkN+6FhdCyuAzW6XB9FT8hv3Qs6Il1reArp+2HH+EugggmQAV+iw3/EOOrZPKre6itzIUJfvClnteH/MUWVcE4cYnDiiY78I9C3F5WA1F1lLuPILWuhdzXqYdGF3+KUfV/Nc+S+7/E6Pq/mrweJNd+LPLDgUSSvVXyX3f4nR9X80Pkuu/wAToer+amDxJrn9rPLDZRxTPJepB0X3f4nR9X810dGNg8Uo+r+apw8S9f8Ai+R5ebR7CnFOyYtl6cHRvYfFaPqpQdH1jH7NS9VZdN96NrSPxfI85WK5S7ZWi7uHsIBLdY962pnBVmGlCmP+KXHC9H+G3LsS1TR6k9klzDR0yMew+XqZYyyhpGSXbQzyWmHhaj/Db6EBwvRH+230JX/nT+5cwv8A0V9j5GdYR503tD8jrodOwAjLdad/0zS/ht9C4eF6P8NuXYtR+HNPOS5menr7HyMcvWq7G7ADADJz3Eqp2qo4zl/ZXo53CtE60mGexIngmzfwKfqhMw0Vx3oxLTb9l8jzjQoE6hCrZcl6NPA1l8Xp+qEQ8A2Txel6qLqH3oH0pfa+R5pdZ8/Mk6tn7F6XPR3YvFqXqrh6ObF4rS9Va1T70V0n8XyPMYpHkieCHJenvk3sPitH1Vw9Glg8Uo+qr1XiTpP4vkeYRSR22adl6bHRrYfFKPqpQdHtjGlmpeqpq/Ei0r8XyPMYswHNJmkvT56O7Ef2al6q4OjmxeK0fVV6vxL6V+L5HmelYnHb7FJWW5idl6LbwFZBpZ6fqpVvBlnGlFnqrEqUnsaNLS1vi+Rg1lu2MoEqUslDCcwtjdwTZiZNCnPkrv8A0XZv4LPQgS0WUu0gq0+K7D5GUufr3LZbgH6Kn5DfuhMW8F2b+Az0KestmDAABAAgDkBkFuhR1Kd3e4GvW17i0mrXF0EEEUoCCCChAIIIKEAgggoQCCCChAIIIKEAgggoQCCCChAIIIKEAgggoQCCCChAIIIKEAgggoQCCCChAIIIKEAgggoQCCCChAIIIKEAgggoQ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74769" name="AutoShape 15" descr="data:image/jpeg;base64,/9j/4AAQSkZJRgABAQAAAQABAAD/2wCEAAkGBhISERQSExIVFBQUFBQVGBQUFBQVFBUUFBQVFBQUFBQXHCYeFxkjGRQUHy8gIycpLCwsFR4xNTAqNSYrLCkBCQoKDgwOGg8PGiwkHyQsKSwsLCwpLCwpLCwpLCksLCksLCwsLCksLCkpLCkpKSwsLCkpLCkpLCwsLCwsLCwsKf/AABEIAMsA+QMBIgACEQEDEQH/xAAbAAADAQEBAQEAAAAAAAAAAAACAwQFAQYAB//EADcQAAEDAgUBBgUCBgMBAQAAAAEAAhEDIQQFEjFBURMiYXGBkQYyobHRUsEUI0Lh8PEVYoIzFv/EABoBAAMBAQEBAAAAAAAAAAAAAAIDBAEFAAb/xAAoEQADAAIBBAICAgIDAAAAAAAAAQIDESEEEjFBE1EUIgUyYYEVQpH/2gAMAwEAAhEDEQA/ANMBGAvmhE0I2zUHTYmr4BC4pFUMR0lKLl8XINSTVDJQFVwuiw1ee6ff9ksv43+6Et6W8FM6ae0OS2tH2JoaT4JQCrp1Q4aXKas3SY+qTkXHcvAcv0/J0L6Up1RCaindjdHarlfl1T+WPNZjrrVy/wCVvjP3VXQNvK3/AIYjqv6aKwuhLo2McJi768bRzHXoy81s8eX7qZtZW5vTs0+YUNHCucDAmF851Kr52kdbE18a2MFRfFySWkbg+q4CSfBT9zXkZpehrUX+eaFhny+6JOT4Fs4egTW2HgEkOXxKdF6Ba2PFSUSQzdGCqotsTSHhfJTXJgMp6YihVSmkkKshTvanxW/IDEOC5CY4IYTATSCbTaltanpVvXAaPikVQRfcJlR6nGJ0+XT8KW6S8jpTOCpK4HQUdSgHd5h8xskSpbpodKTCqPlDC+C4HKd1vkcloCo70T6VYVG6HfN1UVVyfh8tfYk6Rv4ocbp1x49m2pS2yapTIMHcIS8Bbb8M124koqeXsH9DfZM/DbfDA/IS8owDUW5RbFJp5CViskBMsMdR+Faafdjoq+hw1jy/sJ6rJNxwfCnP3QNcWmCn4XYeFvwmVKY5uF04/TaZDU92mjOzATSJ6XUeT1u+R1BWvicNLCBsQV53K3HtW9ZIXL6iXOZUdHD+2Jr6PRVWjSAQD5rNqYCflsPutN4lca1WXjnJxRNNOfBhVnae7tC4160M1w5I1AC3TdZTXwuLnh4smvRdD752Nqg7oadaUbag/wBqbEUo25Qp+0bosY8AdUIcSbD+y5hMvcbuMDpyVTUrNZ3Rv0H7lXTtrdcInp/R9ToRuvu1Gwul6nO3sOi4qJrjgS5+x+pA4LlMoymoVRM4IYTagS1QntAGrSamL5osuOSHyxiEYgSpp4P9vVUn3SngdCo8q3yimAGktNv8/IVHdqeDvup1xwm4MHr+VP3a8/8Ag3t9g1CWmCISX1bKoYoHuVB/66KbGYQsuLtOxH7pFTtbnwMnzphZdQ1Onhv3WwZSMtogUx43WhTaI/K6ODGpjRLmvdCGiExhj+6Ri60nSNuT1XS2Gz0RLIttL0K7fbKXm0qfWltqlEXXTIybraMqdLQzDbkeqqkKanh5IO3+kJY7UJcd10qhv9kSTev1Y9t7KbD5cxji4C55PHkry2I9kqok1CX7V5RQqfhHn8xzB2pwaYg8KMYh53c73W/WyljrxBNyQsTGYM03RuDcFcPqIyz+zZ0cVQ1peRZqu6n3QuK+AWhQyy2p50jpyo1F5BtNT5JMPSc42HqtDs2sEkyUitjoGlggDlStJJT5ucfC5Ypp354O4rMXuMCw+vulUnBtzc9PyuYhsHzQ0GSbLzqmze1JFdOoSL2TksGPEr6CVZjevJPaDa5NJSgEbCqpEUjjwkyqCh0JyrQpmmlVHprlO8pVPQ2RFZ9rb+an/iHdVRWYHRBEgqKowgwQuZmdJ8FmNL2U9pO6UXkGQgFRfSpascpGmo1wvZcp1XU7fMw8HZJqFDSrkeXQrYp+QlGz0eXvY5g08cdPBMq2/P8AZZmUYgAnTbmPpZW4t0uAF11/kTxbOfUOb0KFK8qqncR1ELtL2RPcEOPGktox1sjYIMIMdim02yd72G5T6rtI1brx+aZsJJibwvLcrU+TOH5NRvxq9rhqoNDDwHku8zwtHJc5qYh7tVINay+oHk7CObT7LyeSZRXxVQVXNimDcnYiflZ189lrV8LiMMHx8jjJe0AmOLcQrXeSeWKUS/B6Q5k1zixrmlw3bqEhNot/wr827ItdrYTIMg8z1C9vkOa9sydnts4cHxRS1k5Me5ZrRCnxGGDhDhK+qYlwMBkjrMJhPgEF1NbTCW1yiA4QUwSxmo+aycTXeT358th7Lbq4wt+am6OrYKlq5lRdZwPqFDmxRXE1orx1S5a2ZJK410KyrQpn5Kg8jIUZauZeN42Uqu4OuJbPRTtqkCAU4Gx3SRRdw0n0KJbfJ5aGsxCYyqUpmDqfoKfTwTxwE6Fk/wAir7QnPKMFffwr+sLv8Kf1fRXT3fRK9Bgrq42lHKJPT+xDNAoHUGncIwEQCN4e7yeV6JnZaw8H3Q/8U39TlcAihC+jh+kGs9Izjk//AH+iH/hnfqHsVqtRgIH0GNm/k2jGdkjjHeG/Qrv/AOfPL/p/dbbaaLsP8lMXQYl6Pfl5PsxW5A0EHWZ8AFa1senPXzV/YohRCfHSxPhCr6i68slbWHl9lwkeaqOFaeFHnVZtCi+pyG28XGwHujeFe2L+RnkczzTtHkAd1sgQ65A3d/1C78NZP21UPqNBpsbq0x3S98w3xhoBJWc2lFIgQXEEuI2J3uengvVUnOpUWhrXyGSdJa0cXuDO2yjxpdzaKKb1o33O4Gw44HokvMrJyzFVi6H6jadwY9QFFjcXXc9xZqLW2hrtPrsjqnT0YlpbIc7wIp1e6AA+TG0O5jzlJ+HKxZi2tPy1JbPju0H1G6rzNj3U9RDmupmQS/WPG6xRiT2jHAaSHA2mJBmQh8VtHvKP0h1KEuFXSqhzQ4GxErjmhdHSfJLySQlPoNO7QfQKx1IdUt1MdUDhPyglTRF/BU/0D2Xf4Zn6R7KktHVBAQfHH0je+vsVoHRcITHBLK92T9Hu5/YBCEtRlCVnZP0e7mKIS3BNKAhZ8cfR7uYoriMoUFQvQU19mgCiC4YS34trQlvP28jfj34KAiWac2HDT6wEJzZ3DR6ylProQf41GsEQWMMwqHaPZfHGVP1fRD/yEfTN/Fo2QvgVjDMqg6HzH4R4fOjfU3b9P90U/wAhjZv4t62bIci7Q9VFRx7H7OHkbFUhUz1MvwIrA15KKdTxWH8WYwFgpAAlxuTcNA5jqtIOv7rxvxPiyKxiZgAR1PC3Llbj9QZhJ8k+JIZpaO8SRbkniQOPBe5weIa9g8l+Y1HOBDgbg/N0PgvT5JmxlgdteT0UsrsQ7ez1LKIFgOqiwFAATEGTPXflZWPz3W+KVtP9RJ8usR5pWV52Gu0P2fyJ38fVZVba0Ep4NPN8QC3swJm3rC8c8cWMdPDkeCqz7MHXEmdRA4tyZWVSuwH9Jj/a9W2u4xteD3Pwfm4fR7Mm9Pbrp4n1W06qSvC/CFq7o5bta4nc+S9s6oFVjy/ryIc8nSUBXzaikxGYMafmk9BdDXUxPlhTideCkoVl1c1J+Ue6mfjqn6vZS1/I414HLpbZtEr5YIxj/wBRXzczqDn6BYv5KX6Pfh19m64JLlnNzZ/IBRtzZvLSPqmLroYL6ZosBQuQU8Sx2xRlwTlm2KePQBXIRrko+/YPYih7bqbFU5CtqBIqmygyLhlcPwZjmR/l/ZGynK+bTVFKy5etst3o5pgIS1HUKUP8lZXB5cnHtSCN4VD22lLhJfDGSTOHK18mxL9WgyRE3n6FRYfB6nNBMSduV6N4gHqBY+C6fTY2/wBtic+Rf10T1SYtO52F/wCy8jnNI1SakGB3Q4bQLRK9XjHltJzt4aXW32MrExzScDSjeREbmZiFW0972S8a0eYPyFot0T8nDnMe+Ja0x7q3F5FVIabNc5p0suLwNUnYH8ra+G8n0UXNqAd9xLh08EbW459iv+2iU4ojDaWmD1EDfcKE47VR0uNwZJ6ncFUY7K6lMhjQXh0w68DwKkpZK81A1/yi5IP0U6dvhjWZGa1CC2ee972BT8DQ5H9UD6bwtPOshdWILCAWiIM3HEKfLMuexxa8WZBB4M7R7FVWk8XAhf35LcmwwpOubusY/p8l6I1XN+eD0M7+i8/i3BkvNgR9Twu0cx7ZrXTcAAjoR9wufdOJ7kWTCp9pZi8W8mD3R0CnajbW4dcdeV2pQi4uFBbdPbZVrS0DK+LUKNjUtIxnNAg+RU0J2J4Q0WT4ph5eAQYT6NVuxaPZNFH/AKI2hv6VTjmkIto4GMPH0RaI2XRTCYwLoSvslpnKc8otKNfJ+hJc4JLgnkJbku0NlkwoBDUpwE7ZJqvUeSZUlEtti0fYzsb/AH8JSDX6XR0qjmmSfRSTU758Dmnrg7VwxHzW5+iENjw8eVpNcHtj9lBiqRBv158gm5MOv2nwDNt8M5han8xoAsZEnc2WlXqPYNi+Lg/sR0WVgz/MafFeiqNEKro33Q9fYvNpUiDCEvoNjeo2Y4Gq5CKlhm0m02cNgDziysw9AMYG/pAHsFg5ljC99jZu3n1Ts9rHO2Bjl5K4Nh9MHcAxsvgRtyhwlbW0O6j6p5pp2Nd8JoTT7a0yeq6JnYj68gqPQA2eSfoF12IJquoxFg4OufAz+U9uG70cAe6CY29I2q0tslp0SXW5gLV/4wFuk2H1807BUR83sP3TKlQEC5Em0c7qqcE6/YS8jb4MHMfgwVg0CsQGgw3SCJ5JMrFZ8N18MTqh7JiWm4nkA3HkvZ0rH5j8xt1j0VDnNdLTfg9PdeyYIuOzRqy1FbPD6U1riNlVmeC7N5HG48jwpV8zkisVuX6OtNq1tBENd4FLDdJuulq72nBWKtswnriUVKibRKa6m1NYEcrb5Mb44OU3OHKZrB3COZ39Cvj0I9VbjTXvgnpgaY5TKQXdKaxkBWSie2cIXIRFL7RN0KNIpDk9uymq4Qnd1ugS7T9IdGvZPiMQDYXU7qRPzGytLmssBfw3Uj6bnb2HRc3MtvnllccC2u4aPVPpM5NyutZFgkYmoW3HQ+Xgka+xmy+CGyDtFhz5o5FUbXHik4OuD6+45XKrTTdLbT/r7qlX2zv17Fdu3r2Slve9fsVvVnGB6Ss7C0ROs35HmVQCXGXWAgjot6avj3/k3Iu5oVmmNPyD1/CzAm162txMoQ1RZ8juufA7HKlF2UVt2+v5WuVgYR0PafGPdby7X8Y3eNp+jndb+tJkn8PFcP60y32c0px3cfJBiXw+n4uLfdp/cBOI3CriNZGJqtwiyh8g8kiO622zv3KZgXd2OW8IqjCGjqDMe6pfgXIlrDqbLSO847jkFdpOLXBjha8Hr4HoUNTEvMWbba53iPZKfWqHhtiCIm58fRJ+aEO7GyH4h3Zbg/dZELRzNz3kfICJn5j7Qs9wjc36NH5K4HW0ryOl4L8C7Y0HTal4gKgMX2kEQ73SFO1oZ3ckbT7L59Mi4KeaOkogFsw/DMdfRPSxHBVlMztcJFXCTce6VSY9p/yFRjdQ9ULpKlwaNMJhC5SaYvyjhdSfBFXkTVSUyqZQQnyuBbNKkUVZsghLaqAJSsiGS+SKjhQL7lG5nKp0IXNU3xpLSH9zZIWRf0H5UmKpSCPYxytCra/KmhRZZSY+GZuHrFrjOwgdfVar3B7Re/nxPCkxGD1QRuOOvS6+wQcGO7pEG0j1geCVNNJoJ/ZW12lw4BEeo/su1ax0kdY9BF0TWbOcDpF0nHYlh2sDaSCBe1kc47c7RjqU9MhwtGGz+qXe5lOAVuGo6hAA7oH0SqjQZgj0Uzw1/YZ3rwRuxjGG72gi8EifMhan/PUd+1YfIzf0XoPhMAYdzmsaXGo/V1IsOnSPZDmTnNc4doKc/wAwaTIBYLyOIa1x8bLt9JPxT3L2c/O/ken6PM4nNaT4AfcEOENcTY34VBzZn/b0p1Of/K9Hjsw0mnUaTUhrgCXhjA0gQ57ibzG290WR12AMBrNqOe5wP80OLXHvENv5j0Cs+TnYjs40efp4sjvBtQRuexrRHj3dlThc8p1BuRuLiBI33uF6J76tR2kFzQxxJc4locNhEbje/kvEZlSLMRWBi1Vx5iHAEb+an6jqKxz3IbhxTT0zSq41g3cPBS1MzB+X3WdimSARxv5JVIrlZepvW0WTjnfJQ5/KRQbqcTwPuu132TaDS1onm6indPke+FwEQuQjJQEqlCgy2be34SC0hUU6k7oy3lVdipbQnemKpCyoZR6o6dLlNIVcTpciKoUQgqFNKmeU+VsWxTkMoihhOANAJ1MpQRhC1sIohC5i7TdKNTtDEyWoxTCjdaD2JLxZTZMab2PmiRwVNCuAAD3r2akFq6wwpIrsrY6p7kdxNSpJZptuI5nfyG6Q/Nab3MpPbcbjiQOqAZpVbX0hvdt3rn1nb0XaxZYEBruXO2N7eS6a1L2/a9EvlDcTjO+QySIuFBhsIWlzyTJm3mmuJpd5zAA48D2JP7J9V1lP1F1E9qXDGYpVPb9G58P0NWHeNVRuqo8am3a0aGknSDbf3UGPy8tLG9uOyc5oa551Oa6Jc9j5A0EMIIPIAvy3JKry3sqeI7N7qjjoAbOns2w8k7DUAEGd0HPY+nXoh1OnoNOpTGoP3LnNa4k2JaSZPz+Cdi/ogW9WxeIyNgoGtWrOh7y+k2SxrGlxLXGTDBoE2FuFi5VmlJj3Ow9MjvD+Y95JDNRJLqQ43I3JtcbL0mJw7HMaO+abWte9zXdLucZB50iBaGgLxmZvr4mr2bWtbpqdzUYq6IdpDmt7xLg2S0NmQBxdulvYltnuMkzRwqFtanpDrNOvVTe4gHSdf/zebWuDPCy/iCnpxVUQRdtv/AH7LP8AhTKq5r0vkp6WCmWyxpA2JNNpJBLWkEuuST0tqZ/R04giSe6wSd7N039lL1e3j/2Owf2/0RtFl5vMab2OI1GJkXO3RenDEjHZYyoBqdpPkSkdNXa9V4Czy6W58mRkmGdUfcmG3N/YL0NW8j2UuVltMmmL86uvon1N1ua0+Uj2KWlpk4N4R0zBXKzJS6b5spJeqKHyiwMCKkzqhYJCpYyF1IWyO3rgKFwokD3J6FMVUKQUxyWU9LQIshDCNyFFoE0GhEhBRhYEE1PaZU4KNpQVOwkxyB7EbXIoSGtjEyJ9Pn6Jb2/ZW1GKWo1RZcek2iiK2SVXQQ7pY+RSMzwn8s1Ds2RA3nZUvbIPjZSY4kNBDZJht5gf06o6+KHptd62bl/qyVmY1HljY1MHOl14tytNwSsNl3Y9zVqkTPQ9IVLx3UfVNVekvAGFNTtiMLVFN/bd4FrqYLraNBiQ8HyNwtTNca5lGXN7wexzS5/d0PLgBA+QDxtIusPNqfZUu1guOpgLQC4RydG3qus+LqwbGiqWkAFvYNiPUFPxxWgKfOzdyrPhqYKVM1A5haQ0jTs2RBFmyTe9mhFmWQnEPL2UaQMQ+WvNUPB1NjS4C3evEQ+6w6PxVUknRWbJmzGg7Rbu9FaPjAt2bXd4QB9qe6oUWKbRRkOGdQHadkaj3Oe3W2npmqbue6/eHR2wA35UeMdqqGSTBI70A2veJnfdT1vjmo1pDcPXIgkSHQ08bU9/JU9meypuIguaC6ZmSBJM3nzSc0Pt5DxvTPlDiHz/AIR9iqqr4bKgJXKzZXC48luOO7ljsrc0PLYEnY/sra5usZ7iCCOFr9oHNDh6osVvJGn5PZI7XtA6eVPWoxdV0zfwTexmycsPcuBLvtAwbwfNWJGFwuifFOc5XYlSlKvJPbW+AXFIeUTnJZKpmdCWwSgKNyWSmGAEri6UMrTDQCNLRBCEGEQQr4Lxoxrk5r1OiBuhqdmplBCTUpSmLoU7W+GMT0Q1KKkxct8bfUEFarws7MR3fX9ipMuNJbRRFN8EeGwpa5zi8unYX68q5wslgWHkPsEf4CWreR7Zuu1aRpYcd0JmsjlfMHdHkiIXVhEdvS2KNY9UQqFCTZEHKn4xHcdLT4qfFskeSra4pVdTXKKJZi4zCkxHsojhqnQL0cWSHUx0XNzdJNPZVGZrgwHYV54VuCwzmgjhabaQ6I9K9i6RT7PXmbWienRTwxEAhqFWzKXCJqZxz4SXlfOKFxT1KQtsEoSulCUZgJQFEgK0w4UCJyBeMP/Z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74770" name="AutoShape 16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74771" name="AutoShape 18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74772" name="AutoShape 16" descr="data:image/jpeg;base64,/9j/4AAQSkZJRgABAQAAAQABAAD/2wCEAAkGBhQSEBUUExQVFRQVGBwVFxcUFRUXFBYUFRcVFhcXFxUXHCYeFxokHBcUHy8gIycpLCwsFR4xNTAqNSYrLCkBCQoKDgwOGg8PGi0kHSQsKSksKSwsLCkpLCwsKSwpKSwsLCksLCwsLCwpLCwsLCwsLCwsLCwpLCwsLCwsKSwsLP/AABEIAMIBAwMBIgACEQEDEQH/xAAbAAACAgMBAAAAAAAAAAAAAAAAAQUGAwQHAv/EAEUQAAEDAQUFBQQHBgQGAwAAAAEAAhEDBAUSITEGIkFRYRMycYGRQqGxwQcUUpLR4fAVFiMzYnJDU4LSJIOTwuLxJaKy/8QAGQEBAAMBAQAAAAAAAAAAAAAAAAECAwQF/8QAKxEAAgICAgAFAgYDAAAAAAAAAAECEQMSITEEEyJBUXGBMjNCYZHwUqHB/9oADAMBAAIRAxEAPwDiZSXohKFYgSUL0kUAkJwhQBITQgEhNEIBIhNCEiRCaEIFCE0IBITQgEhNEIBITQgEhNEIBITSQAhNCASE0IBITQgEmlCaEnsryvRSViBITSUAEk0IBIQhACEIUAAhCFIGkhNAJCcL01iA8IW/Ru0uGkdSQB71r17KWmIMqAYEIhCAEJpKQNJNJACE0kAIQhACEIQBCEIQAmkhQD2UkykrMAkmkoAJJoQCTQhACSaSAaSE0AIhCEB6aFKXRdxq1MMaazoo6kcx0z9M1N7M2qKhnVwgePNVk6RaKt0y9XJs/SaBuhx5uiT66Lct9zU3iHsEaSAJHmFFDAwgOxvcWzia4gAnKAAQBC2LDbRJpjEQ4QHE6c9eXPouV33Z3qlxRz/aKzdnVdTOrDkeY1GeuihVZNsAw1gWFx3RJfOKZI4+AVbXVHo4JKmxpJpKxUEJpIAQmhAJCEIAQhCAE0kIAlNJNAenFJNy8oAKE0kAIQkgBNJCAEIQgBNJCAaAhAQGd1EgD+oT5TC2bsMPE8/jktbHMTo0R7yY95W4Y7MuHTLijCdHUboZTe1rcoOuXqtStebDaoo0nVGs3XQ12ERqJGWI8zPBU26L/wCy0J0PqRCt9hvCk2i0U5du5gODTPtE5ZmVz6Ud8Mu/7Ff29fSfTo1abS0uL2Oa7J7C3CcLh0n3qlObCtO2Fra97YmMiQTJBwhuZ4mGtUI+nIIGpiPGPzWsFwcmV3NkehNCuZiTSQgGkhNAJCAhACEIQAhCEASmkhQD2UkyUlYAkU0lABEIQgBCJQgBCEIAQhCAFmbZHYMcbsx4qb2c2PqWkyd1nPir7+4kUhTa5rwBGF4wz/qCi0Dkp08Vnp1IHyMR6KYv3ZOpQcYa7DqQe8w8QY1EZg8QoNzCFZqiE7E4Geiz0re9mhIWe67bgMFstOWY0n4LzfFoa5+6Ib4RKVwL5Navay4yc16Y8QZOmnitcL2xk5c9FBJhQs9is/aVGsz3nAEjMgHUx4St3aW5fqlpfRD8YAa5roiWvaHCRwOceSi/YmnVkWks1nsznmGNJPRTFk2NrPIDsLCTADpJJ6Aao2EmyCRCuNb6LrS2N+lvGAHuwEmJjPz9FE2jYu1NzbS7Vv2qDmVRA1P8MkjzChSTJcJL2IRJZq1kewNLmOaHiWlzSA4DIlpOvksSsVBCEkA0w2Z6ZpL3T46acfkgMcIThCA9OXleivKlgaSEKAJCEIAQhCAEIQgBSVx3f2jySJazOPtO4N/XJRqtNw0opMaP5lVxg8mEhs+JgqLB0jZWzClZg45lxOfDLXD0Gkq02NjXgROWnGPMKPvWxClZ6TG+wyAOZgeqzXRWiiwnV3mT4D5rC2+zRI3bdcraoggE90kZOw8weJBg59ecLhu2lwmx2l1MxEyCBkWmYjou6ftDCQBBPjwGsxkFzf6Q7L29N0watLeB5s4g9Y+C6sS2TX3OfLJRaf2KFZLHNPCYa52+CcgWtB688h49FF1J1/XNWqxnFd76ZDW1A5r2vcHY6jBu9m0ndbhxF0cZyVaezOOP5qpdL3MTGEmAtr6g9rZcIIE+RXq7bT2dRrgA7DwPHgV0i5qVltTQa7XUCDvCpphDHAPpnKTOAYYMloPNTXBF8lS2Eu5pt0VN3AC7ey0y/Bbe0tyCvbXVGvLhUcYBHstAAAIOgA6LbtV21BWphzC3UlxydgqOdA6ACMlksFB2ISMmOyPE8J8Fyznqz0IY0417GS79ncDd5sg5BoyaDzJ4+cqwMDRTYCTjZIZh/qiYPBuQknktK0X6KYJqkQchORg8AOJSoNe8DPDSf3hmXFozDTyHgsNm+WdKUY8RMDqdStXeKsVW0SHvIBDH4Z7NrQc3NDdNJLjrqZK11qVns+Os/Cxw3m0xDRJLm0abeXToSeK8Wm2U7Ox1Wq4/6jJMd1scdMguabT7SvtlXEd2m3KmycmjiTGrjxPgOC0gt3+xllyLGq9zxtLfxtVYul4pt3aTHEHAzLLLKScz84UQhC60ec227Y0JIUkDXugc+PksayUG5oDIaAJJxAZnLz8U1rv1Pj4e5CgGV1ExKQs7pgCfBSQshdDWg65k5cuHIKeui4ajgAGkOGcu0IkKJyUey0YOXRTHNg5pKb2sspZXIIgn8Bn4KEUp2rIap0JCaSkgEJpIBwkmkgBXXZGn/GoTzaM+GipSu2wwL7ZSaM43vJuqpLosjsO0LMTWToNfCNJUNeV9to4WauiXR7mzwHRb+0V5BlLUYjk0cfGFULPdRcHVq0imOB71Q8ujeZ1VF8kv4MtO+Krw584WDVwE6ZhrZ7xJjpkPBO+rVSfhYwEBg33OIL3f3OOgPLkToom13geynLfeXARkGtOQA5TGXRYb5sJYxjCSThbVf1dUggHmRJWsZqJlKDlwWy4rTToWGq2pLaVcO7MtEgktLSWjl3SqBatkKroODBhd2bhOcxIb/dEk+IldSsV2spvo0niX0KQdSHBxIyEdHLYtt2CadBurSx7nc3Yi5x8SZVXNN2WjGUVrZzfZfY+jUp1n1G5Mwg/baKmIYp0yI5Lotg2WpCrRNJsMpsw55k7sSebiSSStXZGzsfWt7AP4ZIp5aQO0Bj4qc2Yqk2djnd7Q+Rifcs9n0aa+5X9qbKC9jumGY1LT/wCXuVQ2tt77NRaWMBdUbjxO9lhJAc1uh046SMs11C86IYwuIzbjgnQS7X3D1XM9qbfUdZxRd3MTSwGJwim0TOsTOSzjBOTbOh5WoKKKJdl31bRXYXEySDieSeI59V1CwUv4TSYBbuuHJzciFEbHXcXWloAEh058mAfOVLbbtNl7R40eA8Dh2hGE+/NZZJbs2wpQuyhbfWt76rBM08JLI0Lg5zHect9COaqqtt52I1bubUGtCpnzNOtgaT5Pa3/qKqdmeS68Va0cWa922JCChamQJFNCASyUTw5+HDxBXhe6L4mZ8kB4qDMoQ5Cgku1zWWagMAlwxAngNPJX2m/CwTlkqRs/Uw1g4TGh6TwhX+hBaTE+Oi5c3LPQ8OvSUX6QLubVpCuwgmluu6scfiD8SufLs142VtSz1KVR26ZzGuZ3QPDL0XK79uCpZXgVBk8EsOmIAxpwOmXVXwy41MfEY2ntRGJpIXQcgJpIQDQkhAClbuvJ1J7ajHYXNzBHoR4QopMKAdm2avmnbAXmMTBBnMt6/HNam0d+Bwc0HdG63qTqfiua3RfVSzucaZjG3C4HQt+SkHX0KsCIImR4wqa1bLX7E5bfYbyYPfLj8VbrBd31txd9t9PX2adMb3roqY60Yg3+0K//AEf1xhAnhBHIg/NZPg0S4J7aOmW2mjVb7MsPgZj3rb7YNxVTlDcR8Gj8l6t1LHCr+21vwURQZq8DGeTRw81DdEpXwedgjhs9R/Go5x66AfGVabnsoZQA6fr5qD2WsRbQY05cfXP5q0VHhtPPKB8FVNky7Iq10u2s5bOuUj9c1zrbmwlrbPUzAJDTOmTWkHoOH+lX263ZuHsl0zzxHMx4lRt6U6T7O1tcFwcQyY7hBcAcuoOmkqqfuXRBbBUQyq4uO8RA6CZK3PpYu01LLTqCYp1N4Di14IH/ANgPVRNtuWpY3Nex0sB3TllyB5roN0XgK9FlQQHEQRrhcNRHL5FZJ0zWSvk5rYrg/wDjqpxZPxUi3i3DhcHHlvAZKAsuwuJs4j5RAXWdq8LKeHC0Cs7MgACRhEmNSS6Z/pCplnt1NhLTTdLTm4HE0eMaei2jJq0idYy9Ukc9v24jQdBMyJB6dVCFdB22oy1ruAJAjw5+ioFbvFdUJbRtnHliozaR5QkhXMhoSTQAhACEB2L6s1zu0dTFNztQBAkZefj1U7drsiFUrReT3gEkujTIA9c+K2Lv2kY0ZnMZHoeMrkcXZ6iywXBP2ygMjpBmTzHFct+kOkRag7E4h7JAcCGtzIIZ04+Ll0N1903jJw9Queba1u2tLcDphuHWQDiM5jxCnHBxlyZ+IyRlAq6Fs07uqOqikGnGTABy+PBbu0Ozb7GaYe5ri9uLcmBBgtkgSdFvvG0r5PO2V0RKFuWa6n1GlzQIGZnUN+11GufRSd2bPgtquqwWik51MtdAL24Txgk4cZhRLJFEOaRAIUzcezTrRaOzkNYN57+AYIzHUyInz0WK/rsbSqnsg80vZe+CXD7WQEAnRPMjtrfI2V0RazWWiHOgkAakn5cz0WFbl3Vww44BI0nQHnHErQsbt7WBrHsaBh3A506ic849qIy6rHY7lfVlzMmjQuynwUjd92utDzUqThPA6u8ein7wtLKVODo0ZAZHoAoa+DaMU+X0VGx2uoyoKbs84z1zXQtnHPa1rqJJqgOmnBMmQWSfCeKpDLN/xNF7jm94JHhnl0AgeIK7ds7aGvpue2IxMbMCTvOJPuHuVJY75KbU6JK567nMmtSdReBJa6IyzJBHBU63zarSSO6TryaNB6BdLfTDmkOEgj45Lnf0gO/Z/wBWNmGBtaoWvxb+QwwGl04ciVlLG30XjOiy0avZU8ZG63WOA0nyWW9bYHBrWmQ5szqIT2YeKlJ2MAk8SBMEFa21VnpssdTs2tb3RuiCBjExClYmRurMPbtpMbLmgNy3nACPNaVG0Un1RSD21C7E7JwdlxBjId+I/plRt7bNUqljNZowPa3GSDunCJMg6ZcQqtdO09moPY91RpDTMNknMEHJoVfKaLLImjpV5XD9YotpuJDA4OcRkYAOQJ0115SqPcm31EW6rQZDbMMNOgR3f4cguJ/rcS6T0lRu3H0tdvRNmsgcym4RUqOye8HVrWjut4EzJGWXHnVlO9wMcDoVZ4VKLTKrI0+DtG0N7xWNOu8SCC1rXABo4Ti1Jnp3eC1bJd4FQvp6Pgu3jh8SNCFUbjIJlxIDjm6QB6RporHcl8NpVH0w4FpiMoGeZIGmqyWPVHbHIqVmTaC5+37OjIYS7XOAIPCVzPaK7BQtL6YdjDYziNQD810mvfQa+rWeThptMBomSdAPGDmuVWy1OqVHvf3nuLj4kytsSZh4hx+5hTSTW5yAkmhAJCE1ALjc4cKeAl/aH+WBhwwJxFxOgEaKDr2upjLcWKHGC2YPOOmXJSFhtgpfxXAOIGEAyRLhnM6jVaxqEVQQ1zd+WZyWgng0ZzC59pbMwTd8kreVmZTsrah75jddAe0HF7J/WcqKsYIqhwGKILTO6eMHpzUtRuttV7K7odSOIkHN3acWkeYdJ/Bad62FrM6TpaMokEjUZkc/ksYy/T7szUl0btkxvZDWuc0zhczvNycIxd6M5ic4C1bVdtVzWlwBlpe01HYhEgnWQD04kqPo3k5rMGLdzECec5wtuz3wWNaCC6HNcM9AzMAA5DMk6KdJRfA1aZKWKw0uzmq8tAbhYWA4nEmXNGHdyJOv4xjvW6sLG1WlvZNEBr4BxEZuwyZyiRJ08lgsBmiXADvBuEGX55A4eI5nmi8HtqNY0zjbLYDpxGddco96yTal2V5TJC5byxViyQ+pVdh0yLQCJqT7IknD1PSJC/LI/G0Ma1oa10l3deOLdMMHLL4QoCyWWpZzSqmkXQ7QHE06z3cwYkQZHgrbXotq0HdlBD2nCCcg7kY5ESscvpkpR6Ky4dopF4bJtDKtWnUGCmwOwk72I95umgMgc8lDmyvpAF7CCRjbiBAwnR0cVb7jo0qgk08dUOwVA543Gg5uYD3vMzI8Ft7aDs7MTDXue4NDnEY2N7xwtOugE8AV1487UlBm8cjvVlXu2+3U2mczO6Fks5NR+OqZjMN4DkounkOq3KWTZ55r0kjfYzNtWO3Us8g4AdB4LqeyNuDbJlkHVnEDo0ho+a47TqYazDxGfnnC6ZcUtslLrB+8SfmtsUdrRzZ5uFM6ndV4Y5z4BUr6cBNis7x7NoHvpvP/AGhS2z1oifL4KG+lqqH3WT9msw+6o35qmbFrLgtgy7RVklszaCaRjkD6rTvq2OdRe39SDK1vo9vCW0gT3qYHmIPyK2toKZFXA32pPkIWmKqplM13aNOy3ieydT1BEeRy+Z9Vw+tQLXuYdWktPiDC7UyhnA8/IlULaGzUm167jGM1CAM9MLSSOAzLsyrZsXpTKYc1yaKj2ZTZqpM0KZ6eH6hYTd/I+K4mdxns1Z8iH5DmNP1KnLsu5zzOL9eChLNQLTqPUKyXVelOn3mPPhh/3KkuuDSFXybl94KdncPtbo5l3D5+ir7KAfVfUgAucXDLutJ0C3toK7q9RpaxwpsHEZydSY04Ba77U1rA1pBJ1Jy+KpjTSNZuMn9DSvOwMeJaA1448HeP4qBr0Cww4Z/HwVlrgAayfcomu7EId5dFvVnPJ8kbKE3tgwvbLOSJ4TH5+CggxoUky6nESGEjnnmhAS1ksjaj2sIluriW4SXEAFoAJkCNcjmVt2i7tWY2lo0LGS4g5BrnETln+fDHTtADg7nvfj81um2NcXYeAE8ua5skWnaJjCKk0zduq82U7K6iW92pimDic0kGIjl5adVU7a2o95Aa4Ne4uDImMzAEDMCYUiyx1Wv7Qf4j8A/XKI9FYqNEswic9NZPDOR+CjFjVtnLJOEmV+03Axge9zCyWDA0OmKh1GmYGWSgrTScMMiI18Ml0y8LEKrMBOes8VXb6uilTaC1xkmM3AyI1gdfitZXdmiV0jQua1iz1m1IxUzLTGcAwVO2y5zQeLcabezqCaYZvMa50iHRlOh5SSOELQp2yy16YovYym9uTKs4Wk/ZqBvPg7h4KYbtgPq1WyuDRuFow6b0kQRkZMmVxzj6rS+v0NIeHjy5M93Le7GUoIdjLi4kAQCTlGY4R71jvCtTY1xs4c17hO8G4cecvgHUz7h5xF3P0bxOgjzW1amu7oaS7MRGct7wjmFCwY27ZaXhorpEddl2OAD299gD3iZxB5fvTwG6RHTqtK+C6pRD3T/BLWAHlUxGc9Tut9Vkv2hVpuZUwuaC0NBaT3Q0BzHRoceIweaw2K3PrFrHE4BmARlkNc/P1W0Y+rdGTxNTImkyfAe9ZK7zGXBWyjULG7uAeDGg+sKr3zWLqhk8JJ9YC7VOy9Fk2MuWjWzqMDjPEn5FdbsFy0ezA7NsCIGeUZBck+j21AOgnkuy2SsMGvBeVlyTjkdN/wAnpY8cZYlwiMt5bSdDBGX5Kobe27Fd1Rv9bP8A9j8Vh2o25LLVUptY1wYQ3EXRJABPvJ9FX7bfrrVSfSPZMb3iS8zlDgAdM/mvcxZYvAlJ80eHkw5F4huK9Nm5sjeRbSpEeySPRxVnvfamztqNe6oDuHdbvOk8IGnmuYMaWsDS8BpJlocRPOYErxbqlOWYCABqGzDTPA6mdc1RZaXRtLFs+yYvbbWtWc4UAaTDxH8wjq72fAeqirFdznEuJMicROZOIwdeOZUebRhO6dOI+K2qV6viMo8MuP5+qyyTnPs2xQxw6RYLHcAqYTIZIOZJw5SdACZiPVTtk2JDhMuAjjIJ5mHNVVse1r6TQ0AEcSYJzicJjISJUtZfpBAMkYjoQ8uz82R75WaXyb7L2NfabZllGoAwvawjiQ7eGuYAUEbsInC8n1HmrBtVtvTtNFjG0sBY6d185EHLQeqq1rvDIYHOE655x/7XTFw15Rxz224MzBUaRD3a6Zg+5Xyy7DVzTcS8DdJ32YpESACBOI58VR9laHbWtnaVAGtPaHtHEBwYQcM9V2u37cWdobTbm50huA8B7XQSMljKm6RrHhWzk9y3d9ZqOpiGFpiTOsxp5K3WX6I8ZzrtB1/lnT7yrlz1wy9KsGQ9xdqPahx0y1JXWLv/AJzDJgiY5Lgz5Z48mqZ34MUMmPY5htp9HTLI1ju2xF5LYwwN0TnmfBVE0XgzAMdARHgQupfSfbKZrUadSp2YDS4w3Ed4xpP9J4FVJtGxTlXDjzfiA8MmroxSk42zmyRSlSKt9deMpI6IV7FssrN0vpSOTXHrrISV7fwRqv8AIqlne40JbMtMHwP5rGLTUILZjTTidc1luXNr28SMlGi2lpgDxB5q3baGWCqMvn/hO07zIw5ThEROXlIXm1X04CSI5a5eCiG3oeDc/wC6VhrWpz8jx4fgop2Z1E2qm0Nc+3HgBPrC061uqPIxOJPD9BZDclomOxqz/Y78EMuO0cKNT7pCnaPyRo/gz3XaKLHO7ZrqjYgQQDPWdOOnRWW69qrFTYGGn3W4ceCXGRvECdc3ROXwVZbs5aXf4RHiWt+JWdux1pPst++35FZz8uXDZpj3g7SLXZNty84qNme8tbhdDZ4HCThGvCeIladbaC0yxws9WW5gdm6Mee9kJOqkth7vfYxV7WJeWwAZgNxTJ8wrdRvmmAZMeEfMrmeifCOpObjyyk3VthVGP6zQqF0ADDRMaEEkEd7TNO23zTczBgqS2XNd2bhIGYYZEnllz5K8C96R9qT5IffdDiR7vxVXq3dEpySqyjfXbO9hxGqDhyApEQ/TIAZt0y5KCtN2MLyRVGE64mOByiRI0OsA8M11QbSWdo74Hp+KyO2jsx/xG+5WU3HqykoKXZzihcNnacTLUGgtBaHAyHkyWmBOEDjrJCkP2rUbT3LYx2RaGuDgQ0tzxHODOXRXN21NkGRrUsuBw5I/e6xR/Oo+EtU3fa/v8EVXTr+/U5PYropuJdXrtBIxw0l0j2mkjuuEjprnktxlw2Z1MltZoc3PCSd6RMNMxkMiefBdKG2VgGtWjPhp6BYztvd8/wAyjr9g/Jqs5yfyQoxXwc8ZcdkbUgV2kRlMmCSRJI4Z8eRW9W2asjcBNSnVnVgPZuII13ScMCTnxAC6LZa9BwcTTpwDxp8NZ7vIr2LVZAMxQBI4taD7ws/Mv3L6JexzSnsLZDiJtRAOIMG7u4Xe19rdB5Z6TKwjZqzjdFWm0loGLEXAh2uTiMLt08+8NCuoutVhOos3pT+EI+q2J3+FZ41/ls92Ss5v5IUV8HGWbKYqrWtqMNNwDi/EN1pLmmRqXbjsgOXNWd2xNgxx25gZEBzczGhOHqF0D9m2LjRs/PuM/BeRdFhOYo2fP+hn4KZZW+mFjS9igUNmbJGGoZicAYXEHUyXDe8hy0zAWhZdhqJbVc6qwgB2HA8kSB7I1JBIEHVdM/Ylh07GgPBoGvHLRJmzVg/yaEci0ZKvmNu9idIr9JyO37FYMPZ1WuJMEEgH+4EGMMh2ZhYLHsbXqQXOazeDTjdmAT3jyAEHzXZP3Yu//Ioeg4efgsTtl7BxpUevw58ldZnXZXy030cpu/ZC1U3PqNDYpkicQl0Rm0Tpop2nf1up1mth0kQ0wCD4EeXVXylsxYoMU6YngHO0iPtJfutYv8tg1OT36n/UqucZPklRcfw8fc5VftmtFuqurYmFzRhLMQDgGDUN4jvHJJv0eVy1pDmEucWxijDAnOfPJdP/AHPsP+U2elR/+7xT/dOx5gMj/m1NfvK3m0qTI8u3bX+zkVXZOs0luscWkQfCc0LrH7nWH7B/6r/9yFPnsjyUcn2f77vD5qPvMfxn+PyCELpX42Tk/Ij9TFZ25qYsdnbibut1HAcwhCpkMIlz+sOAyc71KwV7S/F3ncOJ6oQuFHUzFWrOMS4nxJWvVqkcT6nqkhax9ijMFa1vjvu+8eqgbTUJnM+qELWHZk2RFQ5rGUkLpRiNe6dUt7pI8CR8E0IQeZzQhCgkE2oQoB3a7hu/r7LVy76QT/xn/Lb/ANyELy/Cfms9LxP4CtnQfrkuq24wwRlu8MuKSF25+0cuHpkUbQ7D3na8ytgWh0jedpzPJCFnRY2aNd094+pWR1d2Ibx15nkkhKIbPT67p7x9TyWrWtL8Lt53s8T9pCFFBM2rban4GbzuPtHmFoG1vkb7vvFCEa9RdPgwfW3x33feKxvtT/tu+8UIRLkNjFrf9t33ihCFNIiz/9k="/>
          <p:cNvSpPr>
            <a:spLocks noChangeAspect="1" noChangeArrowheads="1"/>
          </p:cNvSpPr>
          <p:nvPr/>
        </p:nvSpPr>
        <p:spPr bwMode="auto">
          <a:xfrm>
            <a:off x="1219200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74773" name="AutoShape 18" descr="data:image/jpeg;base64,/9j/4AAQSkZJRgABAQAAAQABAAD/2wCEAAkGBhQSEBUUExQVFRQVGBwVFxcUFRUXFBYUFRcVFhcXFxUXHCYeFxokHBcUHy8gIycpLCwsFR4xNTAqNSYrLCkBCQoKDgwOGg8PGi0kHSQsKSksKSwsLCkpLCwsKSwpKSwsLCksLCwsLCwpLCwsLCwsLCwsLCwpLCwsLCwsKSwsLP/AABEIAMIBAwMBIgACEQEDEQH/xAAbAAACAgMBAAAAAAAAAAAAAAAAAQUGAwQHAv/EAEUQAAEDAQUFBQQHBgQGAwAAAAEAAhEDBAUSITEGIkFRYRMycYGRQqGxwQcUUpLR4fAVFiMzYnJDU4LSJIOTwuLxJaKy/8QAGQEBAAMBAQAAAAAAAAAAAAAAAAECAwQF/8QAKxEAAgICAgAFAgYDAAAAAAAAAAECEQMSITEEEyJBUXGBMjNCYZHwUqHB/9oADAMBAAIRAxEAPwDiZSXohKFYgSUL0kUAkJwhQBITQgEhNEIBIhNCEiRCaEIFCE0IBITQgEhNEIBITQgEhNEIBITSQAhNCASE0IBITQgEmlCaEnsryvRSViBITSUAEk0IBIQhACEIUAAhCFIGkhNAJCcL01iA8IW/Ru0uGkdSQB71r17KWmIMqAYEIhCAEJpKQNJNJACE0kAIQhACEIQBCEIQAmkhQD2UkykrMAkmkoAJJoQCTQhACSaSAaSE0AIhCEB6aFKXRdxq1MMaazoo6kcx0z9M1N7M2qKhnVwgePNVk6RaKt0y9XJs/SaBuhx5uiT66Lct9zU3iHsEaSAJHmFFDAwgOxvcWzia4gAnKAAQBC2LDbRJpjEQ4QHE6c9eXPouV33Z3qlxRz/aKzdnVdTOrDkeY1GeuihVZNsAw1gWFx3RJfOKZI4+AVbXVHo4JKmxpJpKxUEJpIAQmhAJCEIAQhCAE0kIAlNJNAenFJNy8oAKE0kAIQkgBNJCAEIQgBNJCAaAhAQGd1EgD+oT5TC2bsMPE8/jktbHMTo0R7yY95W4Y7MuHTLijCdHUboZTe1rcoOuXqtStebDaoo0nVGs3XQ12ERqJGWI8zPBU26L/wCy0J0PqRCt9hvCk2i0U5du5gODTPtE5ZmVz6Ud8Mu/7Ff29fSfTo1abS0uL2Oa7J7C3CcLh0n3qlObCtO2Fra97YmMiQTJBwhuZ4mGtUI+nIIGpiPGPzWsFwcmV3NkehNCuZiTSQgGkhNAJCAhACEIQAhCEASmkhQD2UkyUlYAkU0lABEIQgBCJQgBCEIAQhCAFmbZHYMcbsx4qb2c2PqWkyd1nPir7+4kUhTa5rwBGF4wz/qCi0Dkp08Vnp1IHyMR6KYv3ZOpQcYa7DqQe8w8QY1EZg8QoNzCFZqiE7E4Geiz0re9mhIWe67bgMFstOWY0n4LzfFoa5+6Ib4RKVwL5Navay4yc16Y8QZOmnitcL2xk5c9FBJhQs9is/aVGsz3nAEjMgHUx4St3aW5fqlpfRD8YAa5roiWvaHCRwOceSi/YmnVkWks1nsznmGNJPRTFk2NrPIDsLCTADpJJ6Aao2EmyCRCuNb6LrS2N+lvGAHuwEmJjPz9FE2jYu1NzbS7Vv2qDmVRA1P8MkjzChSTJcJL2IRJZq1kewNLmOaHiWlzSA4DIlpOvksSsVBCEkA0w2Z6ZpL3T46acfkgMcIThCA9OXleivKlgaSEKAJCEIAQhCAEIQgBSVx3f2jySJazOPtO4N/XJRqtNw0opMaP5lVxg8mEhs+JgqLB0jZWzClZg45lxOfDLXD0Gkq02NjXgROWnGPMKPvWxClZ6TG+wyAOZgeqzXRWiiwnV3mT4D5rC2+zRI3bdcraoggE90kZOw8weJBg59ecLhu2lwmx2l1MxEyCBkWmYjou6ftDCQBBPjwGsxkFzf6Q7L29N0watLeB5s4g9Y+C6sS2TX3OfLJRaf2KFZLHNPCYa52+CcgWtB688h49FF1J1/XNWqxnFd76ZDW1A5r2vcHY6jBu9m0ndbhxF0cZyVaezOOP5qpdL3MTGEmAtr6g9rZcIIE+RXq7bT2dRrgA7DwPHgV0i5qVltTQa7XUCDvCpphDHAPpnKTOAYYMloPNTXBF8lS2Eu5pt0VN3AC7ey0y/Bbe0tyCvbXVGvLhUcYBHstAAAIOgA6LbtV21BWphzC3UlxydgqOdA6ACMlksFB2ISMmOyPE8J8Fyznqz0IY0417GS79ncDd5sg5BoyaDzJ4+cqwMDRTYCTjZIZh/qiYPBuQknktK0X6KYJqkQchORg8AOJSoNe8DPDSf3hmXFozDTyHgsNm+WdKUY8RMDqdStXeKsVW0SHvIBDH4Z7NrQc3NDdNJLjrqZK11qVns+Os/Cxw3m0xDRJLm0abeXToSeK8Wm2U7Ox1Wq4/6jJMd1scdMguabT7SvtlXEd2m3KmycmjiTGrjxPgOC0gt3+xllyLGq9zxtLfxtVYul4pt3aTHEHAzLLLKScz84UQhC60ec227Y0JIUkDXugc+PksayUG5oDIaAJJxAZnLz8U1rv1Pj4e5CgGV1ExKQs7pgCfBSQshdDWg65k5cuHIKeui4ajgAGkOGcu0IkKJyUey0YOXRTHNg5pKb2sspZXIIgn8Bn4KEUp2rIap0JCaSkgEJpIBwkmkgBXXZGn/GoTzaM+GipSu2wwL7ZSaM43vJuqpLosjsO0LMTWToNfCNJUNeV9to4WauiXR7mzwHRb+0V5BlLUYjk0cfGFULPdRcHVq0imOB71Q8ujeZ1VF8kv4MtO+Krw584WDVwE6ZhrZ7xJjpkPBO+rVSfhYwEBg33OIL3f3OOgPLkToom13geynLfeXARkGtOQA5TGXRYb5sJYxjCSThbVf1dUggHmRJWsZqJlKDlwWy4rTToWGq2pLaVcO7MtEgktLSWjl3SqBatkKroODBhd2bhOcxIb/dEk+IldSsV2spvo0niX0KQdSHBxIyEdHLYtt2CadBurSx7nc3Yi5x8SZVXNN2WjGUVrZzfZfY+jUp1n1G5Mwg/baKmIYp0yI5Lotg2WpCrRNJsMpsw55k7sSebiSSStXZGzsfWt7AP4ZIp5aQO0Bj4qc2Yqk2djnd7Q+Rifcs9n0aa+5X9qbKC9jumGY1LT/wCXuVQ2tt77NRaWMBdUbjxO9lhJAc1uh046SMs11C86IYwuIzbjgnQS7X3D1XM9qbfUdZxRd3MTSwGJwim0TOsTOSzjBOTbOh5WoKKKJdl31bRXYXEySDieSeI59V1CwUv4TSYBbuuHJzciFEbHXcXWloAEh058mAfOVLbbtNl7R40eA8Dh2hGE+/NZZJbs2wpQuyhbfWt76rBM08JLI0Lg5zHect9COaqqtt52I1bubUGtCpnzNOtgaT5Pa3/qKqdmeS68Va0cWa922JCChamQJFNCASyUTw5+HDxBXhe6L4mZ8kB4qDMoQ5Cgku1zWWagMAlwxAngNPJX2m/CwTlkqRs/Uw1g4TGh6TwhX+hBaTE+Oi5c3LPQ8OvSUX6QLubVpCuwgmluu6scfiD8SufLs142VtSz1KVR26ZzGuZ3QPDL0XK79uCpZXgVBk8EsOmIAxpwOmXVXwy41MfEY2ntRGJpIXQcgJpIQDQkhAClbuvJ1J7ajHYXNzBHoR4QopMKAdm2avmnbAXmMTBBnMt6/HNam0d+Bwc0HdG63qTqfiua3RfVSzucaZjG3C4HQt+SkHX0KsCIImR4wqa1bLX7E5bfYbyYPfLj8VbrBd31txd9t9PX2adMb3roqY60Yg3+0K//AEf1xhAnhBHIg/NZPg0S4J7aOmW2mjVb7MsPgZj3rb7YNxVTlDcR8Gj8l6t1LHCr+21vwURQZq8DGeTRw81DdEpXwedgjhs9R/Go5x66AfGVabnsoZQA6fr5qD2WsRbQY05cfXP5q0VHhtPPKB8FVNky7Iq10u2s5bOuUj9c1zrbmwlrbPUzAJDTOmTWkHoOH+lX263ZuHsl0zzxHMx4lRt6U6T7O1tcFwcQyY7hBcAcuoOmkqqfuXRBbBUQyq4uO8RA6CZK3PpYu01LLTqCYp1N4Di14IH/ANgPVRNtuWpY3Nex0sB3TllyB5roN0XgK9FlQQHEQRrhcNRHL5FZJ0zWSvk5rYrg/wDjqpxZPxUi3i3DhcHHlvAZKAsuwuJs4j5RAXWdq8LKeHC0Cs7MgACRhEmNSS6Z/pCplnt1NhLTTdLTm4HE0eMaei2jJq0idYy9Ukc9v24jQdBMyJB6dVCFdB22oy1ruAJAjw5+ioFbvFdUJbRtnHliozaR5QkhXMhoSTQAhACEB2L6s1zu0dTFNztQBAkZefj1U7drsiFUrReT3gEkujTIA9c+K2Lv2kY0ZnMZHoeMrkcXZ6iywXBP2ygMjpBmTzHFct+kOkRag7E4h7JAcCGtzIIZ04+Ll0N1903jJw9Queba1u2tLcDphuHWQDiM5jxCnHBxlyZ+IyRlAq6Fs07uqOqikGnGTABy+PBbu0Ozb7GaYe5ri9uLcmBBgtkgSdFvvG0r5PO2V0RKFuWa6n1GlzQIGZnUN+11GufRSd2bPgtquqwWik51MtdAL24Txgk4cZhRLJFEOaRAIUzcezTrRaOzkNYN57+AYIzHUyInz0WK/rsbSqnsg80vZe+CXD7WQEAnRPMjtrfI2V0RazWWiHOgkAakn5cz0WFbl3Vww44BI0nQHnHErQsbt7WBrHsaBh3A506ic849qIy6rHY7lfVlzMmjQuynwUjd92utDzUqThPA6u8ein7wtLKVODo0ZAZHoAoa+DaMU+X0VGx2uoyoKbs84z1zXQtnHPa1rqJJqgOmnBMmQWSfCeKpDLN/xNF7jm94JHhnl0AgeIK7ds7aGvpue2IxMbMCTvOJPuHuVJY75KbU6JK567nMmtSdReBJa6IyzJBHBU63zarSSO6TryaNB6BdLfTDmkOEgj45Lnf0gO/Z/wBWNmGBtaoWvxb+QwwGl04ciVlLG30XjOiy0avZU8ZG63WOA0nyWW9bYHBrWmQ5szqIT2YeKlJ2MAk8SBMEFa21VnpssdTs2tb3RuiCBjExClYmRurMPbtpMbLmgNy3nACPNaVG0Un1RSD21C7E7JwdlxBjId+I/plRt7bNUqljNZowPa3GSDunCJMg6ZcQqtdO09moPY91RpDTMNknMEHJoVfKaLLImjpV5XD9YotpuJDA4OcRkYAOQJ0115SqPcm31EW6rQZDbMMNOgR3f4cguJ/rcS6T0lRu3H0tdvRNmsgcym4RUqOye8HVrWjut4EzJGWXHnVlO9wMcDoVZ4VKLTKrI0+DtG0N7xWNOu8SCC1rXABo4Ti1Jnp3eC1bJd4FQvp6Pgu3jh8SNCFUbjIJlxIDjm6QB6RporHcl8NpVH0w4FpiMoGeZIGmqyWPVHbHIqVmTaC5+37OjIYS7XOAIPCVzPaK7BQtL6YdjDYziNQD810mvfQa+rWeThptMBomSdAPGDmuVWy1OqVHvf3nuLj4kytsSZh4hx+5hTSTW5yAkmhAJCE1ALjc4cKeAl/aH+WBhwwJxFxOgEaKDr2upjLcWKHGC2YPOOmXJSFhtgpfxXAOIGEAyRLhnM6jVaxqEVQQ1zd+WZyWgng0ZzC59pbMwTd8kreVmZTsrah75jddAe0HF7J/WcqKsYIqhwGKILTO6eMHpzUtRuttV7K7odSOIkHN3acWkeYdJ/Bad62FrM6TpaMokEjUZkc/ksYy/T7szUl0btkxvZDWuc0zhczvNycIxd6M5ic4C1bVdtVzWlwBlpe01HYhEgnWQD04kqPo3k5rMGLdzECec5wtuz3wWNaCC6HNcM9AzMAA5DMk6KdJRfA1aZKWKw0uzmq8tAbhYWA4nEmXNGHdyJOv4xjvW6sLG1WlvZNEBr4BxEZuwyZyiRJ08lgsBmiXADvBuEGX55A4eI5nmi8HtqNY0zjbLYDpxGddco96yTal2V5TJC5byxViyQ+pVdh0yLQCJqT7IknD1PSJC/LI/G0Ma1oa10l3deOLdMMHLL4QoCyWWpZzSqmkXQ7QHE06z3cwYkQZHgrbXotq0HdlBD2nCCcg7kY5ESscvpkpR6Ky4dopF4bJtDKtWnUGCmwOwk72I95umgMgc8lDmyvpAF7CCRjbiBAwnR0cVb7jo0qgk08dUOwVA543Gg5uYD3vMzI8Ft7aDs7MTDXue4NDnEY2N7xwtOugE8AV1487UlBm8cjvVlXu2+3U2mczO6Fks5NR+OqZjMN4DkounkOq3KWTZ55r0kjfYzNtWO3Us8g4AdB4LqeyNuDbJlkHVnEDo0ho+a47TqYazDxGfnnC6ZcUtslLrB+8SfmtsUdrRzZ5uFM6ndV4Y5z4BUr6cBNis7x7NoHvpvP/AGhS2z1oifL4KG+lqqH3WT9msw+6o35qmbFrLgtgy7RVklszaCaRjkD6rTvq2OdRe39SDK1vo9vCW0gT3qYHmIPyK2toKZFXA32pPkIWmKqplM13aNOy3ieydT1BEeRy+Z9Vw+tQLXuYdWktPiDC7UyhnA8/IlULaGzUm167jGM1CAM9MLSSOAzLsyrZsXpTKYc1yaKj2ZTZqpM0KZ6eH6hYTd/I+K4mdxns1Z8iH5DmNP1KnLsu5zzOL9eChLNQLTqPUKyXVelOn3mPPhh/3KkuuDSFXybl94KdncPtbo5l3D5+ir7KAfVfUgAucXDLutJ0C3toK7q9RpaxwpsHEZydSY04Ba77U1rA1pBJ1Jy+KpjTSNZuMn9DSvOwMeJaA1448HeP4qBr0Cww4Z/HwVlrgAayfcomu7EId5dFvVnPJ8kbKE3tgwvbLOSJ4TH5+CggxoUky6nESGEjnnmhAS1ksjaj2sIluriW4SXEAFoAJkCNcjmVt2i7tWY2lo0LGS4g5BrnETln+fDHTtADg7nvfj81um2NcXYeAE8ua5skWnaJjCKk0zduq82U7K6iW92pimDic0kGIjl5adVU7a2o95Aa4Ne4uDImMzAEDMCYUiyx1Wv7Qf4j8A/XKI9FYqNEswic9NZPDOR+CjFjVtnLJOEmV+03Axge9zCyWDA0OmKh1GmYGWSgrTScMMiI18Ml0y8LEKrMBOes8VXb6uilTaC1xkmM3AyI1gdfitZXdmiV0jQua1iz1m1IxUzLTGcAwVO2y5zQeLcabezqCaYZvMa50iHRlOh5SSOELQp2yy16YovYym9uTKs4Wk/ZqBvPg7h4KYbtgPq1WyuDRuFow6b0kQRkZMmVxzj6rS+v0NIeHjy5M93Le7GUoIdjLi4kAQCTlGY4R71jvCtTY1xs4c17hO8G4cecvgHUz7h5xF3P0bxOgjzW1amu7oaS7MRGct7wjmFCwY27ZaXhorpEddl2OAD299gD3iZxB5fvTwG6RHTqtK+C6pRD3T/BLWAHlUxGc9Tut9Vkv2hVpuZUwuaC0NBaT3Q0BzHRoceIweaw2K3PrFrHE4BmARlkNc/P1W0Y+rdGTxNTImkyfAe9ZK7zGXBWyjULG7uAeDGg+sKr3zWLqhk8JJ9YC7VOy9Fk2MuWjWzqMDjPEn5FdbsFy0ezA7NsCIGeUZBck+j21AOgnkuy2SsMGvBeVlyTjkdN/wAnpY8cZYlwiMt5bSdDBGX5Kobe27Fd1Rv9bP8A9j8Vh2o25LLVUptY1wYQ3EXRJABPvJ9FX7bfrrVSfSPZMb3iS8zlDgAdM/mvcxZYvAlJ80eHkw5F4huK9Nm5sjeRbSpEeySPRxVnvfamztqNe6oDuHdbvOk8IGnmuYMaWsDS8BpJlocRPOYErxbqlOWYCABqGzDTPA6mdc1RZaXRtLFs+yYvbbWtWc4UAaTDxH8wjq72fAeqirFdznEuJMicROZOIwdeOZUebRhO6dOI+K2qV6viMo8MuP5+qyyTnPs2xQxw6RYLHcAqYTIZIOZJw5SdACZiPVTtk2JDhMuAjjIJ5mHNVVse1r6TQ0AEcSYJzicJjISJUtZfpBAMkYjoQ8uz82R75WaXyb7L2NfabZllGoAwvawjiQ7eGuYAUEbsInC8n1HmrBtVtvTtNFjG0sBY6d185EHLQeqq1rvDIYHOE655x/7XTFw15Rxz224MzBUaRD3a6Zg+5Xyy7DVzTcS8DdJ32YpESACBOI58VR9laHbWtnaVAGtPaHtHEBwYQcM9V2u37cWdobTbm50huA8B7XQSMljKm6RrHhWzk9y3d9ZqOpiGFpiTOsxp5K3WX6I8ZzrtB1/lnT7yrlz1wy9KsGQ9xdqPahx0y1JXWLv/AJzDJgiY5Lgz5Z48mqZ34MUMmPY5htp9HTLI1ju2xF5LYwwN0TnmfBVE0XgzAMdARHgQupfSfbKZrUadSp2YDS4w3Ed4xpP9J4FVJtGxTlXDjzfiA8MmroxSk42zmyRSlSKt9deMpI6IV7FssrN0vpSOTXHrrISV7fwRqv8AIqlne40JbMtMHwP5rGLTUILZjTTidc1luXNr28SMlGi2lpgDxB5q3baGWCqMvn/hO07zIw5ThEROXlIXm1X04CSI5a5eCiG3oeDc/wC6VhrWpz8jx4fgop2Z1E2qm0Nc+3HgBPrC061uqPIxOJPD9BZDclomOxqz/Y78EMuO0cKNT7pCnaPyRo/gz3XaKLHO7ZrqjYgQQDPWdOOnRWW69qrFTYGGn3W4ceCXGRvECdc3ROXwVZbs5aXf4RHiWt+JWdux1pPst++35FZz8uXDZpj3g7SLXZNty84qNme8tbhdDZ4HCThGvCeIladbaC0yxws9WW5gdm6Mee9kJOqkth7vfYxV7WJeWwAZgNxTJ8wrdRvmmAZMeEfMrmeifCOpObjyyk3VthVGP6zQqF0ADDRMaEEkEd7TNO23zTczBgqS2XNd2bhIGYYZEnllz5K8C96R9qT5IffdDiR7vxVXq3dEpySqyjfXbO9hxGqDhyApEQ/TIAZt0y5KCtN2MLyRVGE64mOByiRI0OsA8M11QbSWdo74Hp+KyO2jsx/xG+5WU3HqykoKXZzihcNnacTLUGgtBaHAyHkyWmBOEDjrJCkP2rUbT3LYx2RaGuDgQ0tzxHODOXRXN21NkGRrUsuBw5I/e6xR/Oo+EtU3fa/v8EVXTr+/U5PYropuJdXrtBIxw0l0j2mkjuuEjprnktxlw2Z1MltZoc3PCSd6RMNMxkMiefBdKG2VgGtWjPhp6BYztvd8/wAyjr9g/Jqs5yfyQoxXwc8ZcdkbUgV2kRlMmCSRJI4Z8eRW9W2asjcBNSnVnVgPZuII13ScMCTnxAC6LZa9BwcTTpwDxp8NZ7vIr2LVZAMxQBI4taD7ws/Mv3L6JexzSnsLZDiJtRAOIMG7u4Xe19rdB5Z6TKwjZqzjdFWm0loGLEXAh2uTiMLt08+8NCuoutVhOos3pT+EI+q2J3+FZ41/ls92Ss5v5IUV8HGWbKYqrWtqMNNwDi/EN1pLmmRqXbjsgOXNWd2xNgxx25gZEBzczGhOHqF0D9m2LjRs/PuM/BeRdFhOYo2fP+hn4KZZW+mFjS9igUNmbJGGoZicAYXEHUyXDe8hy0zAWhZdhqJbVc6qwgB2HA8kSB7I1JBIEHVdM/Ylh07GgPBoGvHLRJmzVg/yaEci0ZKvmNu9idIr9JyO37FYMPZ1WuJMEEgH+4EGMMh2ZhYLHsbXqQXOazeDTjdmAT3jyAEHzXZP3Yu//Ioeg4efgsTtl7BxpUevw58ldZnXZXy030cpu/ZC1U3PqNDYpkicQl0Rm0Tpop2nf1up1mth0kQ0wCD4EeXVXylsxYoMU6YngHO0iPtJfutYv8tg1OT36n/UqucZPklRcfw8fc5VftmtFuqurYmFzRhLMQDgGDUN4jvHJJv0eVy1pDmEucWxijDAnOfPJdP/AHPsP+U2elR/+7xT/dOx5gMj/m1NfvK3m0qTI8u3bX+zkVXZOs0luscWkQfCc0LrH7nWH7B/6r/9yFPnsjyUcn2f77vD5qPvMfxn+PyCELpX42Tk/Ij9TFZ25qYsdnbibut1HAcwhCpkMIlz+sOAyc71KwV7S/F3ncOJ6oQuFHUzFWrOMS4nxJWvVqkcT6nqkhax9ijMFa1vjvu+8eqgbTUJnM+qELWHZk2RFQ5rGUkLpRiNe6dUt7pI8CR8E0IQeZzQhCgkE2oQoB3a7hu/r7LVy76QT/xn/Lb/ANyELy/Cfms9LxP4CtnQfrkuq24wwRlu8MuKSF25+0cuHpkUbQ7D3na8ytgWh0jedpzPJCFnRY2aNd094+pWR1d2Ibx15nkkhKIbPT67p7x9TyWrWtL8Lt53s8T9pCFFBM2rban4GbzuPtHmFoG1vkb7vvFCEa9RdPgwfW3x33feKxvtT/tu+8UIRLkNjFrf9t33ihCFNIiz/9k="/>
          <p:cNvSpPr>
            <a:spLocks noChangeAspect="1" noChangeArrowheads="1"/>
          </p:cNvSpPr>
          <p:nvPr/>
        </p:nvSpPr>
        <p:spPr bwMode="auto">
          <a:xfrm>
            <a:off x="1371600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22" name="Rectângulo 8"/>
          <p:cNvSpPr/>
          <p:nvPr/>
        </p:nvSpPr>
        <p:spPr>
          <a:xfrm rot="21241160">
            <a:off x="168203" y="1638419"/>
            <a:ext cx="8935466" cy="332398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40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 “Sabedoria” – já desde muito antigo – era como que </a:t>
            </a:r>
            <a:r>
              <a:rPr lang="pt-PT" sz="40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uma “mãe” </a:t>
            </a:r>
            <a:endParaRPr lang="pt-PT" sz="4000" i="1" baseline="0" dirty="0" smtClean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  <a:p>
            <a:pPr>
              <a:lnSpc>
                <a:spcPts val="4200"/>
              </a:lnSpc>
              <a:defRPr/>
            </a:pPr>
            <a:r>
              <a:rPr lang="pt-PT" sz="40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 </a:t>
            </a:r>
            <a:r>
              <a:rPr lang="pt-PT" sz="40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preparar os melhores alimentos para os filhos… Mas o Banquete Eucarístico de Jesus é a Realização Autêntica daquela </a:t>
            </a:r>
            <a:r>
              <a:rPr lang="pt-PT" sz="40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figura maternal</a:t>
            </a:r>
            <a:r>
              <a:rPr lang="pt-PT" sz="40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…</a:t>
            </a:r>
            <a:endParaRPr lang="pt-PT" sz="40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10" descr="http://www.otumulovazio.com/religiao/imagens/adoracaosanticim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546758"/>
            <a:ext cx="4573513" cy="31349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466476" y="1844675"/>
            <a:ext cx="8281988" cy="28448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TODA A TERRA VOS ADORE, SENHOR,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 ENTOE HINOS AO VOSSO NOME, Ó ALTÍSSIMO!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TODA A TERRA VOS ADORE, SENHOR!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Aclamai a Deus, terra inteira,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cantai a glória do seu Nome.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Celebrai os seus louvores;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dizei a Deus: «Maravilhosas são as Vossas obras».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814912" y="794365"/>
            <a:ext cx="2088000" cy="11525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75783" name="AutoShape 9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75784" name="AutoShape 11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652687" y="5990769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19899894">
            <a:off x="446495" y="850829"/>
            <a:ext cx="2484147" cy="467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8746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691681" y="5661248"/>
            <a:ext cx="7200800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  <a:cs typeface="Arial" charset="0"/>
              </a:rPr>
              <a:t>Saboreai e vede como o Senhor é bom!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1116013" y="1495425"/>
            <a:ext cx="6480175" cy="40941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“A Sabedoria edificou a sua casa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levantou sete colunas.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Abateu os seus animais,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preparou o vinho e pôs a mesa.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Enviou as suas servas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proclamar nos pontos mais altos da cidade: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«Quem é inexperiente venha por aqui».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aos insensatos ela diz: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«Vinde comer do meu pão e beber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vinho que vos preparei.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Deixai a insensatez e vivereis;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segui o caminho da prudência»”.                           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	   (Pr 9)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835695" y="1040623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19212405">
            <a:off x="350945" y="5890533"/>
            <a:ext cx="1339930" cy="2518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15963"/>
            <a:ext cx="82073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0466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80903" name="Seta para baixo 10"/>
          <p:cNvSpPr>
            <a:spLocks noChangeArrowheads="1"/>
          </p:cNvSpPr>
          <p:nvPr/>
        </p:nvSpPr>
        <p:spPr bwMode="auto">
          <a:xfrm rot="-1879668">
            <a:off x="7440613" y="6116638"/>
            <a:ext cx="230187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811213" y="1268413"/>
            <a:ext cx="7432675" cy="47101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Vede bem como procedeis.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vivais como insensatos,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como pessoas inteligentes.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Aproveitai bem o tempo, porque os dias que correm são maus. Por isso não sejais irrefletidos,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procurai compreender qual é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vontade do Senhor.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vos embriagueis com o vinho,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é causa de luxúria, mas enchei-vos do Espírito Santo, recitando entre vós salmos, hinos e cânticos espirituais, cantando e salmodiando em vossos corações, dando graças, por tudo e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todo o tempo, a Deus Pai,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nome de Nosso Senhor Jesus Cristo”.           (Ef 5)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761181" y="973223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995936" y="6033236"/>
            <a:ext cx="3321063" cy="2714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21812</TotalTime>
  <Words>1745</Words>
  <Application>Microsoft Office PowerPoint</Application>
  <PresentationFormat>Apresentação no Ecrã (4:3)</PresentationFormat>
  <Paragraphs>317</Paragraphs>
  <Slides>28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28</vt:i4>
      </vt:variant>
    </vt:vector>
  </HeadingPairs>
  <TitlesOfParts>
    <vt:vector size="42" baseType="lpstr"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9_Modelo de apresentação predefinido</vt:lpstr>
      <vt:lpstr>12_Modelo de apresentação predefinido</vt:lpstr>
      <vt:lpstr>13_Modelo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1569</cp:revision>
  <dcterms:created xsi:type="dcterms:W3CDTF">2006-05-02T09:35:59Z</dcterms:created>
  <dcterms:modified xsi:type="dcterms:W3CDTF">2015-01-12T22:22:05Z</dcterms:modified>
</cp:coreProperties>
</file>