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500187" r:id="rId5"/>
    <p:sldMasterId id="2147500200" r:id="rId6"/>
    <p:sldMasterId id="2147500213" r:id="rId7"/>
  </p:sldMasterIdLst>
  <p:notesMasterIdLst>
    <p:notesMasterId r:id="rId37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8" r:id="rId14"/>
    <p:sldId id="400" r:id="rId15"/>
    <p:sldId id="392" r:id="rId16"/>
    <p:sldId id="374" r:id="rId17"/>
    <p:sldId id="404" r:id="rId18"/>
    <p:sldId id="405" r:id="rId19"/>
    <p:sldId id="307" r:id="rId20"/>
    <p:sldId id="335" r:id="rId21"/>
    <p:sldId id="409" r:id="rId22"/>
    <p:sldId id="342" r:id="rId23"/>
    <p:sldId id="383" r:id="rId24"/>
    <p:sldId id="384" r:id="rId25"/>
    <p:sldId id="410" r:id="rId26"/>
    <p:sldId id="411" r:id="rId27"/>
    <p:sldId id="412" r:id="rId28"/>
    <p:sldId id="385" r:id="rId29"/>
    <p:sldId id="413" r:id="rId30"/>
    <p:sldId id="345" r:id="rId31"/>
    <p:sldId id="403" r:id="rId32"/>
    <p:sldId id="378" r:id="rId33"/>
    <p:sldId id="406" r:id="rId34"/>
    <p:sldId id="296" r:id="rId35"/>
    <p:sldId id="407" r:id="rId36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3300"/>
    <a:srgbClr val="99FF33"/>
    <a:srgbClr val="006600"/>
    <a:srgbClr val="996600"/>
    <a:srgbClr val="CC99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ED52FD-98B0-437F-88AB-38483867635D}" type="datetimeFigureOut">
              <a:rPr lang="pt-PT"/>
              <a:pPr>
                <a:defRPr/>
              </a:pPr>
              <a:t>16/01/2015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6875D4-6AFF-4004-930E-886AB061E63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946618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F8AEFE6-0850-42C0-BAE7-A96FBDDB0528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87343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35EFDBA-D9EE-4B82-8DD0-A1DE6ECF20D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68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1841EDD-2B94-4A7E-96F7-4A411EBA6D63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3317950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9743D6-D34A-4857-9597-B87EF6C599EF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38099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68ED45C-6431-43F2-B975-E4469B767381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450261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128492-5948-42DA-9871-96EC5E01CA44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430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44F9A85-EA47-4AFD-A1E1-BE448222789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991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B84BDE-270F-427C-834D-4ED3E8AF4596}" type="slidenum">
              <a:rPr lang="pt-PT" altLang="pt-PT" sz="1200"/>
              <a:pPr eaLnBrk="1" hangingPunct="1"/>
              <a:t>28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798175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35EFDBA-D9EE-4B82-8DD0-A1DE6ECF20D3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0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9E31F-6FAD-4950-8E72-A44DEA53603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233633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92AAD6-0AFB-40E8-827A-DDDC70B8EEA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2584898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46F2BF-EA5F-47EC-9EB0-9742AC56DCB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8567683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E665F8-298C-43EE-9671-A7D51A35D79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08895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F45DE-B8DF-4B9B-BB72-57647FE93EE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273926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FF06A-8139-4372-8ABD-DD7DF1B3FCB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1513217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467A0-8B3B-4DE2-8A26-FEFE2672D38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1350652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6C43-9DB5-41B4-9069-F54A3EB06C3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3532871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E76D5-C319-4FB3-8809-771EAAE1545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8653710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66579-18C9-4229-BE01-4206CFADD8E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8617675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73F8A-92EC-4D91-8F2A-8BC79EBF6DF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459946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16A2FD-5DCA-4420-944A-629CB0C3BBA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8150536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1F23C-CC52-42BE-8F87-96729E1E7AB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3749104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E7032-2426-4CC5-A2BC-7356CFDAE0A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4716334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9A56A-BAF4-43B6-8754-BD0875CA8F9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28459541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D9DE0-7873-46F5-843F-77CB4E5EFA5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2947436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854CD-0707-4978-A776-24591AE3B49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2284182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7A911-4804-43A2-88BB-D7754797FD5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338745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D4322-4812-449D-807E-6CB84685110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9098004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8EE5E3-AE55-404E-9B67-EE1EE8B3B0D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7247586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255EE-D903-4512-BD4D-775E9E11650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4912027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AF508-3178-4CD3-AC0C-D31B2B8371F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1801242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33C7F5-3231-4B99-9369-9BC190B26BD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8741426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3163E-CF9C-4AE7-AFFA-7BF5310E6E6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6479455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5A5EA-5E8F-4E76-A487-B15047A7661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4440406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4E105-782C-4648-A5B7-366DF2F50CF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8914351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0FC89-0F1B-4811-9497-FDFE4F7AECF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78501125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42039-0980-4540-ADCA-ADF71BD7142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3024092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7D302-C4AA-455F-8CC2-98DD465CC46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18868650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C3FE2-CF9B-4664-BE3D-F1CB1B8D444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5833108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AD23F-31A3-4B67-9BA1-44E7EA6D02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4084455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20CD1-04D0-4D0F-9815-0411BB2325E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4363280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12117-4E08-47D7-A545-78C11937972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7559345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F7F81C-B496-4418-B47E-423F461159A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3254266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73004-73A1-439D-84BB-7806B57A636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177536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8DF28-A319-4857-B50E-195BB08EE03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5676889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E0390-B15E-4714-8494-7F5091F3328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6712354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02AF9-C8E9-4F31-B60B-86592793464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0842565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78889-FA34-476A-97B7-96745624C08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1505676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469CB-1BC5-4C06-9120-83D6288FF0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0173070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0DA78-5F8A-417A-8FFA-B8AC33D6FC9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80005823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E97F7-6994-404E-8E56-9346542289C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7217606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3DA77-F3E9-4069-A92B-F91FD468C49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8248901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7747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FB3E69-8499-41E4-9D53-79AB5BC4AD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8480527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80690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47098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87427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0535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38420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47123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0704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7414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61075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6633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85EEE-4B9F-4D5C-95E9-024248295CB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2765628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48543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2667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06908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9643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3276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55860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52713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55086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001140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53308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CA55F-3DCB-4DA4-BE80-DC85D5C3B74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8457563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67906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47849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88316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49174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77087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628229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4265442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34324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363366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305731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8AC0B4-C125-4F35-A2FF-7969848E8C9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9702439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25622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471992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4253782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153328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631986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61F4BB-E366-4264-83F0-4EE75404C4D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1482776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CBBAB6CD-E52E-4106-A4AF-1A1EE943DC84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137" r:id="rId1"/>
    <p:sldLayoutId id="2147500115" r:id="rId2"/>
    <p:sldLayoutId id="2147500116" r:id="rId3"/>
    <p:sldLayoutId id="2147500117" r:id="rId4"/>
    <p:sldLayoutId id="2147500118" r:id="rId5"/>
    <p:sldLayoutId id="2147500119" r:id="rId6"/>
    <p:sldLayoutId id="2147500120" r:id="rId7"/>
    <p:sldLayoutId id="2147500121" r:id="rId8"/>
    <p:sldLayoutId id="2147500122" r:id="rId9"/>
    <p:sldLayoutId id="2147500123" r:id="rId10"/>
    <p:sldLayoutId id="2147500124" r:id="rId11"/>
    <p:sldLayoutId id="21475001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AA82F2A-7582-4F18-B74F-4DBF20E6062D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150" r:id="rId1"/>
    <p:sldLayoutId id="2147500151" r:id="rId2"/>
    <p:sldLayoutId id="2147500152" r:id="rId3"/>
    <p:sldLayoutId id="2147500153" r:id="rId4"/>
    <p:sldLayoutId id="2147500154" r:id="rId5"/>
    <p:sldLayoutId id="2147500155" r:id="rId6"/>
    <p:sldLayoutId id="2147500156" r:id="rId7"/>
    <p:sldLayoutId id="2147500157" r:id="rId8"/>
    <p:sldLayoutId id="2147500158" r:id="rId9"/>
    <p:sldLayoutId id="2147500159" r:id="rId10"/>
    <p:sldLayoutId id="2147500160" r:id="rId11"/>
    <p:sldLayoutId id="214750016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C9A9DEA-02DE-49B2-BA3C-76A219519C0F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162" r:id="rId1"/>
    <p:sldLayoutId id="2147500163" r:id="rId2"/>
    <p:sldLayoutId id="2147500164" r:id="rId3"/>
    <p:sldLayoutId id="2147500165" r:id="rId4"/>
    <p:sldLayoutId id="2147500166" r:id="rId5"/>
    <p:sldLayoutId id="2147500167" r:id="rId6"/>
    <p:sldLayoutId id="2147500168" r:id="rId7"/>
    <p:sldLayoutId id="2147500169" r:id="rId8"/>
    <p:sldLayoutId id="2147500170" r:id="rId9"/>
    <p:sldLayoutId id="2147500171" r:id="rId10"/>
    <p:sldLayoutId id="2147500172" r:id="rId11"/>
    <p:sldLayoutId id="21475001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F287EFDD-DA15-4369-83EE-33588CFC1E96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00174" r:id="rId1"/>
    <p:sldLayoutId id="2147500175" r:id="rId2"/>
    <p:sldLayoutId id="2147500176" r:id="rId3"/>
    <p:sldLayoutId id="2147500177" r:id="rId4"/>
    <p:sldLayoutId id="2147500178" r:id="rId5"/>
    <p:sldLayoutId id="2147500179" r:id="rId6"/>
    <p:sldLayoutId id="2147500180" r:id="rId7"/>
    <p:sldLayoutId id="2147500181" r:id="rId8"/>
    <p:sldLayoutId id="2147500182" r:id="rId9"/>
    <p:sldLayoutId id="2147500183" r:id="rId10"/>
    <p:sldLayoutId id="2147500184" r:id="rId11"/>
    <p:sldLayoutId id="214750018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03259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0188" r:id="rId1"/>
    <p:sldLayoutId id="2147500189" r:id="rId2"/>
    <p:sldLayoutId id="2147500190" r:id="rId3"/>
    <p:sldLayoutId id="2147500191" r:id="rId4"/>
    <p:sldLayoutId id="2147500192" r:id="rId5"/>
    <p:sldLayoutId id="2147500193" r:id="rId6"/>
    <p:sldLayoutId id="2147500194" r:id="rId7"/>
    <p:sldLayoutId id="2147500195" r:id="rId8"/>
    <p:sldLayoutId id="2147500196" r:id="rId9"/>
    <p:sldLayoutId id="2147500197" r:id="rId10"/>
    <p:sldLayoutId id="2147500198" r:id="rId11"/>
    <p:sldLayoutId id="21475001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59067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0201" r:id="rId1"/>
    <p:sldLayoutId id="2147500202" r:id="rId2"/>
    <p:sldLayoutId id="2147500203" r:id="rId3"/>
    <p:sldLayoutId id="2147500204" r:id="rId4"/>
    <p:sldLayoutId id="2147500205" r:id="rId5"/>
    <p:sldLayoutId id="2147500206" r:id="rId6"/>
    <p:sldLayoutId id="2147500207" r:id="rId7"/>
    <p:sldLayoutId id="2147500208" r:id="rId8"/>
    <p:sldLayoutId id="2147500209" r:id="rId9"/>
    <p:sldLayoutId id="2147500210" r:id="rId10"/>
    <p:sldLayoutId id="2147500211" r:id="rId11"/>
    <p:sldLayoutId id="21475002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422603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500214" r:id="rId1"/>
    <p:sldLayoutId id="2147500215" r:id="rId2"/>
    <p:sldLayoutId id="2147500216" r:id="rId3"/>
    <p:sldLayoutId id="2147500217" r:id="rId4"/>
    <p:sldLayoutId id="2147500218" r:id="rId5"/>
    <p:sldLayoutId id="2147500219" r:id="rId6"/>
    <p:sldLayoutId id="2147500220" r:id="rId7"/>
    <p:sldLayoutId id="2147500221" r:id="rId8"/>
    <p:sldLayoutId id="2147500222" r:id="rId9"/>
    <p:sldLayoutId id="2147500223" r:id="rId10"/>
    <p:sldLayoutId id="2147500224" r:id="rId11"/>
    <p:sldLayoutId id="21475002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960688"/>
            <a:ext cx="4265613" cy="320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349500"/>
            <a:ext cx="6937375" cy="2881313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vossa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Palavra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Senhor, é a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Verdade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santificai-nos </a:t>
            </a:r>
            <a:endParaRPr lang="pt-PT" sz="4400" b="1" i="1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na Verdade!  	</a:t>
            </a:r>
            <a:endParaRPr lang="pt-PT" sz="44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7513" y="1292225"/>
            <a:ext cx="8475662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disse a Jesus: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«Mestre, nós vimos um homem a expulsar 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demónios em teu nome e procurámos impedir-lho,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ele não anda connosco».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respondeu: «Não o proibais;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ninguém pode fazer um milagre em meu nome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depois dizer mal de Mim.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não é contra nós é por nós.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vos der a beber um copo de água, por serdes de Cristo,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 que não perderá a sua recompensa.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alguém escandalizar algum destes pequeninos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creem em Mim,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melhor seria para ele que lhe atassem ao pescoço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dessas mós movidas por um jumento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lançassem ao mar.                                </a:t>
            </a:r>
          </a:p>
        </p:txBody>
      </p:sp>
      <p:sp>
        <p:nvSpPr>
          <p:cNvPr id="68615" name="Seta para baixo 10"/>
          <p:cNvSpPr>
            <a:spLocks noChangeArrowheads="1"/>
          </p:cNvSpPr>
          <p:nvPr/>
        </p:nvSpPr>
        <p:spPr bwMode="auto">
          <a:xfrm rot="10800000" flipV="1">
            <a:off x="6659563" y="6026150"/>
            <a:ext cx="234950" cy="306388"/>
          </a:xfrm>
          <a:prstGeom prst="downArrow">
            <a:avLst>
              <a:gd name="adj1" fmla="val 52954"/>
              <a:gd name="adj2" fmla="val 5738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64072" y="931745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88988" y="1692275"/>
            <a:ext cx="7599362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 tua mão é para ti ocasião de escândalo, corta-a;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é melhor entrar mutilado na vida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que ter as duas mãos e ir para a Geena,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esse fogo que não se apaga.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o teu pé é para ti ocasião de escândalo, corta-o;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é melhor entrar coxo na vida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que ter os dois pés e ser lançado na Geena.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um dos teus olhos é para ti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ocasião de escândalo, deita-o fora;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é melhor entrar no reino de Deus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só com um dos olhos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que ter os dois olhos e ser lançado na Geena,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o verme não morre e o fogo nunca se apaga»”.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                       (Mc 9)</a:t>
            </a:r>
          </a:p>
        </p:txBody>
      </p:sp>
      <p:sp>
        <p:nvSpPr>
          <p:cNvPr id="69639" name="Seta para baixo 10"/>
          <p:cNvSpPr>
            <a:spLocks noChangeArrowheads="1"/>
          </p:cNvSpPr>
          <p:nvPr/>
        </p:nvSpPr>
        <p:spPr bwMode="auto">
          <a:xfrm rot="10800000" flipV="1">
            <a:off x="6012160" y="1321729"/>
            <a:ext cx="234950" cy="306387"/>
          </a:xfrm>
          <a:prstGeom prst="downArrow">
            <a:avLst>
              <a:gd name="adj1" fmla="val 52954"/>
              <a:gd name="adj2" fmla="val 5738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 baseline="0">
              <a:solidFill>
                <a:srgbClr val="F8F8F8"/>
              </a:solidFill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63688" y="1146637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71686" name="WordArt 6"/>
          <p:cNvSpPr>
            <a:spLocks noChangeArrowheads="1" noChangeShapeType="1" noTextEdit="1"/>
          </p:cNvSpPr>
          <p:nvPr/>
        </p:nvSpPr>
        <p:spPr bwMode="auto">
          <a:xfrm>
            <a:off x="1476375" y="5373688"/>
            <a:ext cx="70564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O ESPÍRITO SOPRA 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ritannic Bold"/>
              </a:rPr>
              <a:t>SEMPRE ONDE QUER!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54013" y="1844675"/>
            <a:ext cx="8539162" cy="335438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ao Senhor, que, através do Seu Espírito, nos comunica a sua Palavra e nos mostra que, sós e individualmente, não temos a posse total da Verdade .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para aprendermos a nos alegrarmos com o bem que há nos outros, peçamos para todos: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reconhecer os nossos limites, e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aceitar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o bem dos outros…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os que têm mais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haveres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estejam atentos aos mais pobres…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sabermos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escutar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a voz dos verdadeiros profetas de hoje...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que as comunidades cristãs saibam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acolher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como Jesus...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2811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384" y="1484784"/>
            <a:ext cx="4682930" cy="28094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731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00437"/>
            <a:ext cx="2551063" cy="25397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732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3737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3738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899592" y="2067396"/>
            <a:ext cx="7000875" cy="2946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IDE AO ENCONTRO DO SENHOR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COM CÂNTICOS DE ALEGRIA, ALELUIA!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Aclamai o Senhor terra inteira,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servi o Senhor com alegria!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Terra inteira, cantai de alegria,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aclamai o Senhor, aleluia!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65089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7097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2663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710630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26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23528" y="3473450"/>
            <a:ext cx="6420077" cy="225908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É mau ter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ciúmes</a:t>
            </a:r>
            <a:r>
              <a:rPr lang="pt-PT" altLang="pt-PT" sz="2200" baseline="0" dirty="0">
                <a:latin typeface="Arial" panose="020B0604020202020204" pitchFamily="34" charset="0"/>
              </a:rPr>
              <a:t> de quem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faz o </a:t>
            </a:r>
            <a:r>
              <a:rPr lang="pt-PT" altLang="pt-PT" sz="2200" i="1" baseline="0" dirty="0" smtClean="0">
                <a:latin typeface="Arial" panose="020B0604020202020204" pitchFamily="34" charset="0"/>
              </a:rPr>
              <a:t>bem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e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é mau </a:t>
            </a:r>
            <a:r>
              <a:rPr lang="pt-PT" altLang="pt-PT" sz="2200" baseline="0" dirty="0">
                <a:latin typeface="Arial" panose="020B0604020202020204" pitchFamily="34" charset="0"/>
              </a:rPr>
              <a:t>escandalizar os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pequenos…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[3ªL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./Evang.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9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 </a:t>
            </a:r>
            <a:endParaRPr lang="pt-PT" altLang="pt-PT" sz="2200" baseline="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Já no AT, havia quem invejava aqueles que falavam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inspirados por Deus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…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Nm 11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amor às riquezas mata… E quem explora o trabalhador terá pena terrível!...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[ 2ªLei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Tg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5 </a:t>
            </a:r>
            <a:r>
              <a:rPr lang="pt-PT" altLang="pt-PT" sz="2200" b="0" i="1" baseline="0" dirty="0" smtClean="0">
                <a:latin typeface="Arial" panose="020B0604020202020204" pitchFamily="34" charset="0"/>
              </a:rPr>
              <a:t>]</a:t>
            </a:r>
            <a:endParaRPr lang="pt-PT" altLang="pt-PT" sz="2200" b="0" i="1" baseline="0" dirty="0">
              <a:latin typeface="Arial" panose="020B06040202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9153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8584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56483" y="5856502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32562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1773238"/>
            <a:ext cx="5156200" cy="3765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39750" y="2349500"/>
            <a:ext cx="8085138" cy="3370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QUEM COMUNGA O PÃO DA VIDA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CHEGA À TERRA PROMETIDA.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Senhor, eu creio em Vós, eu creio firmemente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 sois o Rei do Céu, na Hóstia presente.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Do Céu nos enviastes o Espírito Santo,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Consolador perfeito, alívio em nosso pranto.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Para bem comungar deve a alma estar pura: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 Espírito Santo é fonte de candura.</a:t>
            </a: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5138" y="588645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0" descr="http://2.bp.blogspot.com/_j70GkE0m1Z4/TAaN0kFLcKI/AAAAAAAAAvQ/4oIF0ud2FHg/s1600/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1773238"/>
            <a:ext cx="2751137" cy="3671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2948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00063" y="2628900"/>
            <a:ext cx="8196262" cy="3321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QUEM COMUNGA O PÃO DA VIDA</a:t>
            </a:r>
          </a:p>
          <a:p>
            <a:pPr marL="1066800" lvl="1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CHEGA À TERRA PROMETIDA.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Quando vindes a nós na Hóstia consagrada,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do Espírito Santo a alma é já morada.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5. A Santa Eucaristia é o Pão daquela Vida,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que, pelo Espírito Santo, em nós foi infundida.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8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</p:txBody>
      </p:sp>
      <p:pic>
        <p:nvPicPr>
          <p:cNvPr id="8295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78375" y="9064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WordArt 6"/>
          <p:cNvSpPr>
            <a:spLocks noChangeArrowheads="1" noChangeShapeType="1" noTextEdit="1"/>
          </p:cNvSpPr>
          <p:nvPr/>
        </p:nvSpPr>
        <p:spPr bwMode="auto">
          <a:xfrm>
            <a:off x="1403350" y="5373688"/>
            <a:ext cx="67373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PORQUE SOMOS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CIDADÃOS DO INFINITO!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3971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5904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914525"/>
            <a:ext cx="8640763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Hoje aprendemos da Palavra, que é preciso: suprimir fronteiras, transpor portas, atravessar couraças, derrubar barreiras… porque todos somos membros da mesma família, a Família de Deus.</a:t>
            </a:r>
          </a:p>
          <a:p>
            <a:pPr lvl="2">
              <a:defRPr/>
            </a:pP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	</a:t>
            </a:r>
          </a:p>
          <a:p>
            <a:pPr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formos capazes de fazer isso, então: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todos os países, raças e culturas louvaremos ao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Deus vivo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crentes e não crentes, aprenderemos 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dialogar em paz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descobriremos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rosto de Deus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nos seres e nas coisas...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na mesa do mesmo Pai, comeremos 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Pão da irmandade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593980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9" descr="https://encrypted-tbn3.gstatic.com/images?q=tbn:ANd9GcTSLAX2d0vv4pBwY3RiJ5qaj_xMXrFJo1FdvxSgsbehNiPl2z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30400"/>
            <a:ext cx="2763838" cy="3689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5940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84213" y="1916113"/>
            <a:ext cx="6840537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GRAÇAS, SENHOR DEUS, </a:t>
            </a:r>
          </a:p>
          <a:p>
            <a:pPr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 DAMOS GRAÇAS,</a:t>
            </a:r>
          </a:p>
          <a:p>
            <a:pPr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TI QUE REINAS POR TODO O SEMPRE!</a:t>
            </a:r>
          </a:p>
          <a:p>
            <a:pPr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1. Porque nos deste a Fé.</a:t>
            </a:r>
          </a:p>
          <a:p>
            <a:pPr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2. Porque nos deste a Vida.</a:t>
            </a:r>
          </a:p>
          <a:p>
            <a:pPr>
              <a:defRPr/>
            </a:pPr>
            <a:endParaRPr lang="pt-PT" sz="2400" spc="1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3. Porque nos dás o Teu Pão.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593980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7" descr="http://1.bp.blogspot.com/-OzNwlFVBFOw/UEoJEQis7hI/AAAAAAAAONE/Orj37nHFq4o/s320/santissimosacramento...,,,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006600"/>
            <a:ext cx="4333875" cy="3222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5038" y="1125538"/>
            <a:ext cx="2556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76263" y="1450975"/>
            <a:ext cx="7091362" cy="50022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TENS PALAVRAS DE VIDA ETERNA,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CREIO EM TI!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TEUS CAMINHOS DE JUSTIÇA,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SENHOR, EU SEGUIREI!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11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Ensina-me Senhor, os Teus decretos,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 eles serei fiel em toda a vida.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Conduz-me sempre pelos Teus caminhos,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pois neles ponho todo o meu prazer.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8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Senhor, és meu refúgio e meu escudo;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Tua lei eu ponho a minha esp’rança.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Ampara-me, Senhor, para que eu viva,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sem nunca me afastar dos teus preceitos.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935038" y="577933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900362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1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062" y="4018279"/>
            <a:ext cx="3187088" cy="2386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0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65138"/>
            <a:ext cx="2681287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1" name="Picture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780" y="439621"/>
            <a:ext cx="3195638" cy="2536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2" name="Picture 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03563"/>
            <a:ext cx="2232025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3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0" y="4552357"/>
            <a:ext cx="2609850" cy="1954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1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6" name="Rectângulo 8"/>
          <p:cNvSpPr/>
          <p:nvPr/>
        </p:nvSpPr>
        <p:spPr>
          <a:xfrm rot="21241160">
            <a:off x="373117" y="1998247"/>
            <a:ext cx="8639520" cy="2747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vício da inveja pelo bem dos outros é tão antigo como a humanidade… Porém, nós temos a Palavra de Jesus, que nos ensina a fazer sempre o bem… e nunca escandalizar os pequenos e os fracos…</a:t>
            </a:r>
          </a:p>
        </p:txBody>
      </p:sp>
      <p:sp>
        <p:nvSpPr>
          <p:cNvPr id="17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9009014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65138"/>
            <a:ext cx="2900362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1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062" y="4018279"/>
            <a:ext cx="3187088" cy="2386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0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65138"/>
            <a:ext cx="2681287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1" name="Picture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780" y="439621"/>
            <a:ext cx="3195638" cy="2536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2" name="Picture 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03563"/>
            <a:ext cx="2232025" cy="2232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3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0" y="4552357"/>
            <a:ext cx="2609850" cy="1954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1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6" name="Rectângulo 8"/>
          <p:cNvSpPr/>
          <p:nvPr/>
        </p:nvSpPr>
        <p:spPr>
          <a:xfrm rot="21241160">
            <a:off x="373117" y="1998247"/>
            <a:ext cx="8639520" cy="274709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O vício da inveja pelo bem dos outros é tão antigo como a humanidade… Porém, nós temos a Palavra de Jesus, que nos ensina a fazer sempre o bem… e nunca escandalizar os pequenos e os fracos…</a:t>
            </a:r>
            <a:endParaRPr lang="pt-PT" sz="33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765175"/>
            <a:ext cx="3382962" cy="4884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684213" y="2636838"/>
            <a:ext cx="7920037" cy="29146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O ESPÍRITO DO SENHOR 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ENCHEU A TERRA INTEIRA.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ALELUIA, ALELUIA, ALELUIA, ALELUIA!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Abri-me as portas da justiça,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entrarei para dar graças ao Senhor.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Esta é a porta do Senhor,</a:t>
            </a:r>
          </a:p>
          <a:p>
            <a:pPr marL="1524000" lvl="2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os justos entrarão por ela.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755576" y="836711"/>
            <a:ext cx="2016000" cy="109651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7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8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56483" y="5856502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3731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711340" y="5805264"/>
            <a:ext cx="7051074" cy="53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Os preceitos do Senhor alegram o </a:t>
            </a:r>
            <a:r>
              <a:rPr lang="pt-PT" sz="3600" cap="all" baseline="0" dirty="0" smtClean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coração</a:t>
            </a:r>
            <a:endParaRPr lang="pt-PT" sz="3600" cap="all" baseline="0" dirty="0">
              <a:solidFill>
                <a:srgbClr val="F8F8F8"/>
              </a:solidFill>
              <a:latin typeface="Britannic Bold" pitchFamily="34" charset="0"/>
              <a:ea typeface="Times New Roman"/>
              <a:cs typeface="Arial" charset="0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338138" y="1196975"/>
            <a:ext cx="8626475" cy="45926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o Senhor desceu na nuvem e falou com Moisés. Tirou uma parte do Espírito que estava nele e fê-lo poisar sobre setenta anciãos do povo. Logo que o Espírito poisou sobre eles, começaram a profetizar; mas não continuaram a fazê-lo. </a:t>
            </a:r>
          </a:p>
          <a:p>
            <a:pPr>
              <a:defRPr/>
            </a:pPr>
            <a:r>
              <a:rPr lang="pt-PT" sz="195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Tinham ficado no acampamento dois homens: um deles chamava-se Eldad e o outro Medad. O Espírito poisou também sobre eles, pois contavam-se entre os inscritos, embora não tivessem comparecido na tenda; e começaram a profetizar no acampamento. Um jovem correu a dizê-lo a Moisés: «Eldad e Medad estão a profetizar no acampamento». Então Josué, filho de Nun, que estava ao serviço de Moisés desde a juventude, tomou a palavra e disse: «Moisés, meu senhor, proíbe-os». Moisés, porém, respondeu-lhe: «Estás com ciúmes por causa de mim? Quem dera que todo o povo do Senhor fosse profeta e que o Senhor infundisse o seu Espírito sobre eles!»”.     (Nm 11)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915989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088132">
            <a:off x="427469" y="5933500"/>
            <a:ext cx="1285026" cy="281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009072" y="6130925"/>
            <a:ext cx="230188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00113" y="1125538"/>
            <a:ext cx="7488237" cy="488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“Agora, vós, ó ricos, chorai e lamentai-vos,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causa das desgraças que vão cair sobre vós.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vossas riquezas estão apodrecidas,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 vossas vestes estão comidas pela traça.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vosso ouro e a vossa prata enferrujaram-se,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sua ferrugem vai dar testemunho contra vós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devorar a vossa carne como fogo.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Acumulastes tesouros no fim dos tempos.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Privastes do salário os trabalhadores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ceifaram as vossas terras.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salário clama;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brados dos ceifeiros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chegaram aos ouvidos do Senhor do Universo.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Levastes na terra uma vida regalada e libertina,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cevastes os vossos corações para o dia da matança.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Condenastes e matastes o justo,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ele não vos resiste”.                                          (Tg 5)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87968" y="836712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473658" y="6095256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23128</TotalTime>
  <Words>1874</Words>
  <Application>Microsoft Office PowerPoint</Application>
  <PresentationFormat>Apresentação no Ecrã (4:3)</PresentationFormat>
  <Paragraphs>318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29</vt:i4>
      </vt:variant>
    </vt:vector>
  </HeadingPairs>
  <TitlesOfParts>
    <vt:vector size="43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1709</cp:revision>
  <dcterms:created xsi:type="dcterms:W3CDTF">2006-05-02T09:35:59Z</dcterms:created>
  <dcterms:modified xsi:type="dcterms:W3CDTF">2015-01-16T22:20:20Z</dcterms:modified>
</cp:coreProperties>
</file>