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8113" r:id="rId5"/>
    <p:sldMasterId id="2147498126" r:id="rId6"/>
    <p:sldMasterId id="2147498139" r:id="rId7"/>
  </p:sldMasterIdLst>
  <p:notesMasterIdLst>
    <p:notesMasterId r:id="rId35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3" r:id="rId14"/>
    <p:sldId id="400" r:id="rId15"/>
    <p:sldId id="392" r:id="rId16"/>
    <p:sldId id="374" r:id="rId17"/>
    <p:sldId id="377" r:id="rId18"/>
    <p:sldId id="307" r:id="rId19"/>
    <p:sldId id="335" r:id="rId20"/>
    <p:sldId id="404" r:id="rId21"/>
    <p:sldId id="342" r:id="rId22"/>
    <p:sldId id="383" r:id="rId23"/>
    <p:sldId id="384" r:id="rId24"/>
    <p:sldId id="405" r:id="rId25"/>
    <p:sldId id="406" r:id="rId26"/>
    <p:sldId id="407" r:id="rId27"/>
    <p:sldId id="385" r:id="rId28"/>
    <p:sldId id="408" r:id="rId29"/>
    <p:sldId id="345" r:id="rId30"/>
    <p:sldId id="401" r:id="rId31"/>
    <p:sldId id="378" r:id="rId32"/>
    <p:sldId id="296" r:id="rId33"/>
    <p:sldId id="402" r:id="rId3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7295DF3-0BF3-48F0-85FC-F106FEE3B55A}" type="datetimeFigureOut">
              <a:rPr lang="pt-PT"/>
              <a:pPr>
                <a:defRPr/>
              </a:pPr>
              <a:t>16/01/2015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7609B6-D70C-4D30-A23E-D563A3761CB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90901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654841-ECEA-40E1-B6D1-D0693658D0BB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349032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2C078B-DC44-44D1-95B3-D2D7FE07BED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99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55AC4C7-37E3-4AF2-832C-A48542F0037B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961711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7DC543E-32B6-4EE0-BCEA-2D28190101C8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940745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9019984-8A8A-4FB4-B183-06B5BF86DA9F}" type="slidenum">
              <a:rPr lang="pt-PT" altLang="pt-PT" sz="1200"/>
              <a:pPr eaLnBrk="1" hangingPunct="1"/>
              <a:t>15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733253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27003F4-4F3E-48FF-8829-F043427CABB8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796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C938317-C93D-4B16-ACC3-B4FD25383FCE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487013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2C078B-DC44-44D1-95B3-D2D7FE07BED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60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5BFC4-3663-4F58-BDFF-2BFF66CFA8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290511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52A5F1-6DDC-44D3-9D83-E060BF9BFB7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8118802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28F57-5C07-4991-A035-FB3AF109891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04337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B9998B-366B-4B1C-A133-9EF0D272616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7028223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D21CD-AC7B-46FB-A602-99536F811B6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06421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D73D3-8FCC-4A67-A470-C4F94A7F2A7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05528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6A079-8442-4E12-B9FB-69C2B37AF78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8297915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E2BFA-76EA-4A29-B3E0-7AF84623869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4449262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813A0-7FDF-480E-A370-37D00C59A3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1911189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74626-1FE7-4391-B08C-6B686A734F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0591175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C0E25-DCEB-4C89-A043-3F2BDDE7F0C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1629043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219C3A-8BDC-4A9C-9D76-D7EAA284165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113931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3581E-C897-43AA-834F-97ED468892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7804296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786CE-F6BC-4E37-916D-249339F08F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5455227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33D66-C260-4EAD-854F-D0C0DD3C5CC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0639171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1061C-15DC-4014-B432-E66BD6DC19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7951998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7DAEE-74D4-4313-8699-B4C1E17DFCE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2430890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B78A2-8879-43E4-B4D2-25BB5AB774E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764212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F2D38-44FA-4588-8760-1756DC01FDC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3970285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B8851-E05B-440E-BD2D-88224BE352A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08770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5BE46-50B3-4F75-9CA4-D38A96FE71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592424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1FB88-2426-4EB6-9D4A-31B3FE152A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6676155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BBD6D8-E59D-42DC-8447-6B5111EFA72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3943043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7945C-6877-4C84-B88E-59953BD701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7253901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3139E-26A5-4219-B3D5-1F7B1D549F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7767755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68D8A-ADAA-40C3-A5BF-4D14CDC4050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399204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C91DC-CEA1-4EED-9DB8-39894694AE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620721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41080-38FD-4E40-9AAD-1F986539619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4362585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0E489-062A-4676-94AE-76069729CE7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2578074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0D8AC-39CD-4074-94CE-CDA72697042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5138478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4578C-47EE-4053-A3E5-47E6486A11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88478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742F7-2254-4938-8155-2B4590FCDA5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8043812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17852-707C-4322-B0B7-49D8F22922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0948913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2F3A8-FE3B-4BF4-99F5-BC0ACF71C9A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2585044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84814-7B7B-4280-A6A1-30DA0E91F2C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7953720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AF4CD-E9FB-4DFA-9CAA-A51716BCF00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1672729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5BB36-BD76-4AEB-9272-B212FF85E5A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0360880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73121-34CB-4060-BD63-BAE491A715B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2909208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C74B1-C65A-4151-87C9-BE64B457716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6836679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B4282-C8DD-4AC3-A7EA-B92CAF2F6EF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4676087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0B985-173F-4515-866C-D375DEEDA30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9169216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1CC3B-7D0F-459C-933A-55543940205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054152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13D3B-EFD7-4C45-8C60-68314DC21D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9198089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73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E97170-C3C7-4C88-8C19-A4BF6BFAA59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01192514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4027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69805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50429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27970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1627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46072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94366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3352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327701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8121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495825-3B09-4467-90FB-1AB0274B034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2231460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42407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9578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8713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2375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871205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62110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60977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1926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0409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33689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95B319-0786-4D93-BFA6-8D306E312D6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5685426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76178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48853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58496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37203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909392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678161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757644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307856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5727826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679828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FAC498-9941-4F7D-B7C8-CDC9A63189A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9753361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059003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183000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653073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487068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628086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E95071-883C-4364-A1B4-FFEF9E865A4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8478117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9BB0E4BC-1EA1-465F-909E-67CECA50A31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63" r:id="rId1"/>
    <p:sldLayoutId id="2147498041" r:id="rId2"/>
    <p:sldLayoutId id="2147498042" r:id="rId3"/>
    <p:sldLayoutId id="2147498043" r:id="rId4"/>
    <p:sldLayoutId id="2147498044" r:id="rId5"/>
    <p:sldLayoutId id="2147498045" r:id="rId6"/>
    <p:sldLayoutId id="2147498046" r:id="rId7"/>
    <p:sldLayoutId id="2147498047" r:id="rId8"/>
    <p:sldLayoutId id="2147498048" r:id="rId9"/>
    <p:sldLayoutId id="2147498049" r:id="rId10"/>
    <p:sldLayoutId id="2147498050" r:id="rId11"/>
    <p:sldLayoutId id="21474980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8C1CA150-9251-436D-ACFB-5A997151F7C9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76" r:id="rId1"/>
    <p:sldLayoutId id="2147498077" r:id="rId2"/>
    <p:sldLayoutId id="2147498078" r:id="rId3"/>
    <p:sldLayoutId id="2147498079" r:id="rId4"/>
    <p:sldLayoutId id="2147498080" r:id="rId5"/>
    <p:sldLayoutId id="2147498081" r:id="rId6"/>
    <p:sldLayoutId id="2147498082" r:id="rId7"/>
    <p:sldLayoutId id="2147498083" r:id="rId8"/>
    <p:sldLayoutId id="2147498084" r:id="rId9"/>
    <p:sldLayoutId id="2147498085" r:id="rId10"/>
    <p:sldLayoutId id="2147498086" r:id="rId11"/>
    <p:sldLayoutId id="21474980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F7039ED-7DF7-4E45-9FFC-45AA2E6A8910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088" r:id="rId1"/>
    <p:sldLayoutId id="2147498089" r:id="rId2"/>
    <p:sldLayoutId id="2147498090" r:id="rId3"/>
    <p:sldLayoutId id="2147498091" r:id="rId4"/>
    <p:sldLayoutId id="2147498092" r:id="rId5"/>
    <p:sldLayoutId id="2147498093" r:id="rId6"/>
    <p:sldLayoutId id="2147498094" r:id="rId7"/>
    <p:sldLayoutId id="2147498095" r:id="rId8"/>
    <p:sldLayoutId id="2147498096" r:id="rId9"/>
    <p:sldLayoutId id="2147498097" r:id="rId10"/>
    <p:sldLayoutId id="2147498098" r:id="rId11"/>
    <p:sldLayoutId id="21474980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F854409-C809-489C-81DE-A8D2AAF114E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8100" r:id="rId1"/>
    <p:sldLayoutId id="2147498101" r:id="rId2"/>
    <p:sldLayoutId id="2147498102" r:id="rId3"/>
    <p:sldLayoutId id="2147498103" r:id="rId4"/>
    <p:sldLayoutId id="2147498104" r:id="rId5"/>
    <p:sldLayoutId id="2147498105" r:id="rId6"/>
    <p:sldLayoutId id="2147498106" r:id="rId7"/>
    <p:sldLayoutId id="2147498107" r:id="rId8"/>
    <p:sldLayoutId id="2147498108" r:id="rId9"/>
    <p:sldLayoutId id="2147498109" r:id="rId10"/>
    <p:sldLayoutId id="2147498110" r:id="rId11"/>
    <p:sldLayoutId id="21474981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87587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8114" r:id="rId1"/>
    <p:sldLayoutId id="2147498115" r:id="rId2"/>
    <p:sldLayoutId id="2147498116" r:id="rId3"/>
    <p:sldLayoutId id="2147498117" r:id="rId4"/>
    <p:sldLayoutId id="2147498118" r:id="rId5"/>
    <p:sldLayoutId id="2147498119" r:id="rId6"/>
    <p:sldLayoutId id="2147498120" r:id="rId7"/>
    <p:sldLayoutId id="2147498121" r:id="rId8"/>
    <p:sldLayoutId id="2147498122" r:id="rId9"/>
    <p:sldLayoutId id="2147498123" r:id="rId10"/>
    <p:sldLayoutId id="2147498124" r:id="rId11"/>
    <p:sldLayoutId id="21474981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0971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8127" r:id="rId1"/>
    <p:sldLayoutId id="2147498128" r:id="rId2"/>
    <p:sldLayoutId id="2147498129" r:id="rId3"/>
    <p:sldLayoutId id="2147498130" r:id="rId4"/>
    <p:sldLayoutId id="2147498131" r:id="rId5"/>
    <p:sldLayoutId id="2147498132" r:id="rId6"/>
    <p:sldLayoutId id="2147498133" r:id="rId7"/>
    <p:sldLayoutId id="2147498134" r:id="rId8"/>
    <p:sldLayoutId id="2147498135" r:id="rId9"/>
    <p:sldLayoutId id="2147498136" r:id="rId10"/>
    <p:sldLayoutId id="2147498137" r:id="rId11"/>
    <p:sldLayoutId id="21474981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35432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8140" r:id="rId1"/>
    <p:sldLayoutId id="2147498141" r:id="rId2"/>
    <p:sldLayoutId id="2147498142" r:id="rId3"/>
    <p:sldLayoutId id="2147498143" r:id="rId4"/>
    <p:sldLayoutId id="2147498144" r:id="rId5"/>
    <p:sldLayoutId id="2147498145" r:id="rId6"/>
    <p:sldLayoutId id="2147498146" r:id="rId7"/>
    <p:sldLayoutId id="2147498147" r:id="rId8"/>
    <p:sldLayoutId id="2147498148" r:id="rId9"/>
    <p:sldLayoutId id="2147498149" r:id="rId10"/>
    <p:sldLayoutId id="2147498150" r:id="rId11"/>
    <p:sldLayoutId id="21474981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0" descr="http://www.homilia.org/imageshomilia2012/jesus-sana-sordomu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549400"/>
            <a:ext cx="3386137" cy="3967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238" y="2276475"/>
            <a:ext cx="6542087" cy="3240088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proclamava o Evangelho do Reino  		e curava todas as doenças         			entre o povo.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29378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365250"/>
            <a:ext cx="84978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deixou de novo a região de Tiro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passando por Sidónia, veio para o mar da Galileia,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atravessando o território da Decápole.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Trouxeram-Lhe então um surdo que mal podia falar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suplicaram-Lhe que impusesse as mãos sobre ele.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afastando-Se com ele da multidão, meteu-lhe os dedos nos ouvidos e com saliva tocou-lhe a língua.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erguendo os olhos ao Céu, suspirou e disse-lhe: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«Efatá», que quer dizer «Abre-te». Imediatamente se abriram os ouvidos do homem, soltou-se-lhe a prisão da língua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começou a falar corretamente. Jesus recomendou que não contassem nada a ninguém.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quanto mais lho recomendava,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tanto mais intensamente eles o apregoavam.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Cheios de assombro, diziam: «Tudo o que faz é admirável: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faz que os surdos oiçam e que os mudos falem»”.   (Mc 7)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835696" y="100477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2073275"/>
            <a:ext cx="8497887" cy="2724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Oramos… ao Pai que, por Jesus seu Filho, abre os nossos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ouvidos e solta a nossa língua </a:t>
            </a:r>
            <a:r>
              <a:rPr lang="pt-PT" sz="2000" b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b="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«Efatá!»</a:t>
            </a:r>
            <a:r>
              <a:rPr lang="pt-PT" sz="2000" b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podermos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pedir o que nos falta e louvar-Lhe por tudo o que nos dá. </a:t>
            </a:r>
          </a:p>
          <a:p>
            <a:pPr lvl="1"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Apresentemos ao Senhor as carências dos homens. Para:</a:t>
            </a:r>
          </a:p>
          <a:p>
            <a:pPr lvl="2"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evangelizadores que desanimam: a firme perseverança 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quem se fecha ao Evangelho: a abertura do ouvido interior…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quem sofre ou se sente inútil: a ternura e bondade do Pai...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as comunidades mais fracas e tímidas: o vigor do Espírito... </a:t>
            </a:r>
          </a:p>
        </p:txBody>
      </p:sp>
      <p:sp>
        <p:nvSpPr>
          <p:cNvPr id="70663" name="WordArt 6"/>
          <p:cNvSpPr>
            <a:spLocks noChangeArrowheads="1" noChangeShapeType="1" noTextEdit="1"/>
          </p:cNvSpPr>
          <p:nvPr/>
        </p:nvSpPr>
        <p:spPr bwMode="auto">
          <a:xfrm>
            <a:off x="1476375" y="5157788"/>
            <a:ext cx="70564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ABRE OS NOSSOS LÁBIOS 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E O NOSSO CORAÇÃO 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31867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4" descr="http://www.tarjetasquilvo.cl/images/fotos/fotoIM%2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1316038"/>
            <a:ext cx="3132137" cy="3913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7" name="Picture 18" descr="http://profile.ak.fbcdn.net/hprofile-ak-snc4/50556_180135823270_1268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221163"/>
            <a:ext cx="1193800" cy="1306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8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2713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2714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828179" y="2562572"/>
            <a:ext cx="7488237" cy="3314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Ao teu altar nós levamos Senhor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As nossas ofertas de pão: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pão do nosso trabalho sem fim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o vinho do nosso cantar.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Será, Senhor, nossa justa inquietude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Amar a justiça e a paz.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SABER QUE VIRÁS, SABER QUE ESTARÁS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PARTINDO AOS POBRES TEU PÃO.  </a:t>
            </a:r>
            <a:r>
              <a:rPr kumimoji="0" lang="pt-PT" sz="2300" b="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(2)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77057" y="588959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1005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3009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 dirty="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23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que pode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abrir</a:t>
            </a:r>
            <a:r>
              <a:rPr lang="pt-PT" altLang="pt-PT" sz="2200" baseline="0" dirty="0">
                <a:latin typeface="Arial" panose="020B0604020202020204" pitchFamily="34" charset="0"/>
              </a:rPr>
              <a:t> os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ouvidos</a:t>
            </a:r>
            <a:r>
              <a:rPr lang="pt-PT" altLang="pt-PT" sz="2200" baseline="0" dirty="0">
                <a:latin typeface="Arial" panose="020B0604020202020204" pitchFamily="34" charset="0"/>
              </a:rPr>
              <a:t> do corpo,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abre</a:t>
            </a:r>
            <a:r>
              <a:rPr lang="pt-PT" altLang="pt-PT" sz="2200" baseline="0" dirty="0">
                <a:latin typeface="Arial" panose="020B0604020202020204" pitchFamily="34" charset="0"/>
              </a:rPr>
              <a:t> também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os</a:t>
            </a:r>
            <a:r>
              <a:rPr lang="pt-PT" altLang="pt-PT" sz="2200" baseline="0" dirty="0">
                <a:latin typeface="Arial" panose="020B0604020202020204" pitchFamily="34" charset="0"/>
              </a:rPr>
              <a:t> do coração…!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[ 3ªL./ Evang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7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anúncio (no AT) de que Deus tudo pode sarar… cumpre-se em JESUS...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Is 35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Se quisermos dar a preferência a alguém… que seja aos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mais pobres</a:t>
            </a:r>
            <a:r>
              <a:rPr lang="pt-PT" altLang="pt-PT" sz="2200" baseline="0" dirty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[ 2ª Leit.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Tg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2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53102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08671" y="588959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346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1" descr="http://www4.bologna.chiesacattolica.it/12porte/puntate/2006/2006_09_07/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916113"/>
            <a:ext cx="4805363" cy="3905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628775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0900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01663" y="1916113"/>
            <a:ext cx="7805737" cy="383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VÓS TODOS, OS QUE TENDES SEDE,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 À TORRENTE DAS ÁGUAS;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BEBEI DA FONTE DA VIDA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FICAREIS SACIADOS.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Como suspira o veado pelas correntes das águas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assim minha alma suspira por Vós, Senhor.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Minha alma tem sede de Deus, do Deus vivo:</a:t>
            </a: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quando irei contemplar a face de Deus?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Minha alma estremece ao recordar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quando passava em cortejo para o Templo do Senhor.</a:t>
            </a:r>
          </a:p>
        </p:txBody>
      </p:sp>
      <p:pic>
        <p:nvPicPr>
          <p:cNvPr id="8090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3250" y="594677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113430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1" descr="http://www.parroquias-manga.org/tpoordb/eucaristi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4" y="1821767"/>
            <a:ext cx="6048697" cy="34074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044575" y="1484313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79425" y="1989138"/>
            <a:ext cx="8485188" cy="4124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VÓS TODOS, OS QUE TENDES SEDE,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 À TORRENTE DAS ÁGUAS!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BEBEI DA FONTE DA VIDA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FICAREIS SACIADOS!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Dia e noite as lágrimas são o meu pão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enquanto sem cessar me repetem: “Onde está o teu Deus?”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5. Porque estás triste, ó minha alma, e desfaleces?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Espera em Deus: ainda O hei-de louvar, /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				    meu Salvador e meu Deus!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6. De dia mande-me o Senhor a Sua graça;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eu canto e rezo ao Deus da minha vida.</a:t>
            </a: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99100" y="1074738"/>
            <a:ext cx="26670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044575" y="1003914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6"/>
          <p:cNvSpPr>
            <a:spLocks noChangeArrowheads="1" noChangeShapeType="1" noTextEdit="1"/>
          </p:cNvSpPr>
          <p:nvPr/>
        </p:nvSpPr>
        <p:spPr bwMode="auto">
          <a:xfrm>
            <a:off x="1258888" y="5229225"/>
            <a:ext cx="72009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 LOUVOR E A GLÓRIA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A TI, SENHOR 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5940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93888"/>
            <a:ext cx="8640763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nossa gratidão desta Ação de Graças transforma-se agora em hinos de louvor por tantas coisas recebidas da bondade de Deus, por Jesus Cristo. </a:t>
            </a:r>
          </a:p>
          <a:p>
            <a:pPr lvl="4"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	</a:t>
            </a:r>
          </a:p>
          <a:p>
            <a:pPr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Assim, louvamos e glorificamos ao Senhor, porque: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6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vem até nós sob as humildes espécies de pão e de vinho...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nos abre os ouvidos do corpo e do espírito à Palavra…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cura todas as doenças que nos causam paralisia espiritual...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nos faz Seus filhos, em Jesus, e irmãos de todos os homens.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7" descr="http://www.youthnetworks.eu/Handlers/PhotoHandler.ashx?Size=Medium&amp;Type=Gallery&amp;PhotoSystemName=f2417c4b-a1a5-49f6-9279-0232f03c743a_847b771d-028a-4845-881b-7354471bb3b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3" r="11574"/>
          <a:stretch/>
        </p:blipFill>
        <p:spPr bwMode="auto">
          <a:xfrm>
            <a:off x="3923928" y="1239757"/>
            <a:ext cx="4889705" cy="47776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341438"/>
            <a:ext cx="25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2204864"/>
            <a:ext cx="7164089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ANUNCIAREMOS TEU REINO, SENHOR,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TEU REINO, SENHOR, TEU REINO!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Reino de Paz e Justiça,</a:t>
            </a:r>
          </a:p>
          <a:p>
            <a:pPr marL="1066800" lvl="1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reino de Vida e Verdade.</a:t>
            </a:r>
          </a:p>
          <a:p>
            <a:pPr marL="1066800" lvl="1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TEU REINO, SENHOR, TEU REINO!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98213" y="795419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4" descr="http://portalgualandi.com.br/site/wp-content/uploads/2011/03/effeta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368300"/>
            <a:ext cx="1441450" cy="3276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8" descr="http://effeta.files.wordpress.com/2008/02/pedir_perdo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2" t="8505" r="20276" b="8941"/>
          <a:stretch/>
        </p:blipFill>
        <p:spPr bwMode="auto">
          <a:xfrm>
            <a:off x="6898064" y="3664326"/>
            <a:ext cx="1800200" cy="2901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6" descr="http://t1.gstatic.com/images?q=tbn:ANd9GcQXNfWOrt6ldqeJagK7z8CyZkIuYH5OEWsfr4XS_s4gfuxNjYa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32" y="4195887"/>
            <a:ext cx="3028950" cy="2268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2" descr="http://www.effeta.es/wp-content/uploads/febre0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90538"/>
            <a:ext cx="4516438" cy="2506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0" descr="http://www.parroquias-manga.org/Varios/23to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404813"/>
            <a:ext cx="2405063" cy="3341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8" descr="http://profile.ak.fbcdn.net/hprofile-ak-snc4/50556_180135823270_1268_n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" t="11162" r="6153" b="25269"/>
          <a:stretch/>
        </p:blipFill>
        <p:spPr bwMode="auto">
          <a:xfrm>
            <a:off x="3779912" y="4510400"/>
            <a:ext cx="2726984" cy="2086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31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6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7" name="AutoShape 21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2" name="Rectângulo 8"/>
          <p:cNvSpPr/>
          <p:nvPr/>
        </p:nvSpPr>
        <p:spPr>
          <a:xfrm rot="21241160">
            <a:off x="120791" y="2201920"/>
            <a:ext cx="893546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Deus Pai – em Jesus – dá a primazia aos mais pobres… </a:t>
            </a:r>
            <a:r>
              <a:rPr lang="pt-PT" sz="3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Quer dizer, 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seu coração de Pai reflete-se na misericórdia do Filho, que se compadece de todas as misérias humanas… e dá a todos saúde e vida…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3267003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4" descr="http://portalgualandi.com.br/site/wp-content/uploads/2011/03/effeta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368300"/>
            <a:ext cx="1441450" cy="3276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8" descr="http://effeta.files.wordpress.com/2008/02/pedir_perdo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2" t="8505" r="20276" b="8941"/>
          <a:stretch/>
        </p:blipFill>
        <p:spPr bwMode="auto">
          <a:xfrm>
            <a:off x="6898064" y="3664326"/>
            <a:ext cx="1800200" cy="2901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6" descr="http://t1.gstatic.com/images?q=tbn:ANd9GcQXNfWOrt6ldqeJagK7z8CyZkIuYH5OEWsfr4XS_s4gfuxNjYa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32" y="4195887"/>
            <a:ext cx="3028950" cy="2268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2" descr="http://www.effeta.es/wp-content/uploads/febre0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90538"/>
            <a:ext cx="4516438" cy="2506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0" descr="http://www.parroquias-manga.org/Varios/23to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404813"/>
            <a:ext cx="2405063" cy="3341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8" descr="http://profile.ak.fbcdn.net/hprofile-ak-snc4/50556_180135823270_1268_n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" t="11162" r="6153" b="25269"/>
          <a:stretch/>
        </p:blipFill>
        <p:spPr bwMode="auto">
          <a:xfrm>
            <a:off x="3779912" y="4510400"/>
            <a:ext cx="2726984" cy="2086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31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2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3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4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5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6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7" name="AutoShape 21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2" name="Rectângulo 8"/>
          <p:cNvSpPr/>
          <p:nvPr/>
        </p:nvSpPr>
        <p:spPr>
          <a:xfrm rot="21241160">
            <a:off x="120791" y="2201920"/>
            <a:ext cx="893546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Deus Pai – em Jesus – dá a primazia aos mais pobres… </a:t>
            </a:r>
            <a:r>
              <a:rPr lang="pt-PT" sz="3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Quer dizer, 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seu coração de Pai reflete-se na misericórdia do Filho, que se compadece de todas as misérias humanas… e dá a todos saúde e vida…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9" descr="http://1.bp.blogspot.com/_YaNiz169xg4/SqNiLY8OFAI/AAAAAAAABhU/Hw2BcnzxoJw/s320/200905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196974"/>
            <a:ext cx="3855858" cy="4032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971550" y="2205038"/>
            <a:ext cx="7561263" cy="3197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DEUS VIVE NA SUA MORADA SANTA,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ELE PREPARA UMA CASA PARA O POBRE.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É A FORÇA E O VIGOR DO SEU POVO.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</a:t>
            </a: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É A FORÇA E O VIGOR DO SEU POVO.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Cantai a Deus, entoai um cântico ao seu nome;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abri caminho Àquele que avança sobre as nuvens.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seu nome é </a:t>
            </a: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</a:t>
            </a: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, exultai na sua presença!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Cantai a Deus, entoai um cântico novo!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684213" y="836613"/>
            <a:ext cx="2088000" cy="1116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08671" y="588959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01784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79712" y="5661248"/>
            <a:ext cx="6912768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Ó minha alma, louva o Senhor!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1403350" y="1357313"/>
            <a:ext cx="6769100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“Dizei aos corações perturbados: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«Tende coragem, não temais.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Aí está o vosso Deus;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vem para fazer justiça e dar a recompensa;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próprio vem salvar-nos».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se abrirão os olhos dos cegos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desimpedirão os ouvidos dos surdos.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 coxo saltará como um veado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língua do mudo cantará de alegria.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águas brotarão no deserto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torrentes na aridez da planície;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terra seca transformar-se-á em lago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terra árida em nascentes de água”.     (Is 35)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79712" y="966920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805053">
            <a:off x="472308" y="5822735"/>
            <a:ext cx="1343654" cy="3391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881938" y="6116638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55650" y="1343025"/>
            <a:ext cx="7880350" cy="4606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fé em Nosso Senhor Jesus Cristo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deve admitir acepção de pessoas.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Pode acontecer que na vossa assembleia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um homem bem vestido e com anéis de ouro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entre também um pobre e mal vestido;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talvez olheis para o homem bem vestido e lhe digais: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«Tu, senta-te aqui em bom lugar»,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ao pobre: «Tu, fica aí de pé»,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então: «Senta-te aí, abaixo do estrado dos meus pés».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estareis a estabelecer distinções entre vós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tornar-vos juízes com maus critérios?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Escutai, meus caríssimos irmãos: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escolheu Deus os pobres deste mundo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serem ricos na fé e herdeiros do reino que Ele prometeu àqueles que O amam?”.          (Tg 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87968" y="1001798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283969" y="6078716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22218</TotalTime>
  <Words>1676</Words>
  <Application>Microsoft Office PowerPoint</Application>
  <PresentationFormat>Apresentação no Ecrã (4:3)</PresentationFormat>
  <Paragraphs>296</Paragraphs>
  <Slides>27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27</vt:i4>
      </vt:variant>
    </vt:vector>
  </HeadingPairs>
  <TitlesOfParts>
    <vt:vector size="41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1632</cp:revision>
  <dcterms:created xsi:type="dcterms:W3CDTF">2006-05-02T09:35:59Z</dcterms:created>
  <dcterms:modified xsi:type="dcterms:W3CDTF">2015-01-16T11:34:02Z</dcterms:modified>
</cp:coreProperties>
</file>