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theme/theme5.xml" ContentType="application/vnd.openxmlformats-officedocument.theme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theme/theme6.xml" ContentType="application/vnd.openxmlformats-officedocument.theme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theme/theme7.xml" ContentType="application/vnd.openxmlformats-officedocument.theme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theme/theme8.xml" ContentType="application/vnd.openxmlformats-officedocument.theme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theme/theme9.xml" ContentType="application/vnd.openxmlformats-officedocument.theme+xml"/>
  <Override PartName="/ppt/theme/theme10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7913" r:id="rId2"/>
    <p:sldMasterId id="2147487926" r:id="rId3"/>
    <p:sldMasterId id="2147487939" r:id="rId4"/>
    <p:sldMasterId id="2147494942" r:id="rId5"/>
    <p:sldMasterId id="2147494955" r:id="rId6"/>
    <p:sldMasterId id="2147494968" r:id="rId7"/>
    <p:sldMasterId id="2147494981" r:id="rId8"/>
    <p:sldMasterId id="2147494994" r:id="rId9"/>
  </p:sldMasterIdLst>
  <p:notesMasterIdLst>
    <p:notesMasterId r:id="rId39"/>
  </p:notesMasterIdLst>
  <p:sldIdLst>
    <p:sldId id="372" r:id="rId10"/>
    <p:sldId id="281" r:id="rId11"/>
    <p:sldId id="396" r:id="rId12"/>
    <p:sldId id="353" r:id="rId13"/>
    <p:sldId id="382" r:id="rId14"/>
    <p:sldId id="308" r:id="rId15"/>
    <p:sldId id="404" r:id="rId16"/>
    <p:sldId id="387" r:id="rId17"/>
    <p:sldId id="400" r:id="rId18"/>
    <p:sldId id="392" r:id="rId19"/>
    <p:sldId id="374" r:id="rId20"/>
    <p:sldId id="377" r:id="rId21"/>
    <p:sldId id="397" r:id="rId22"/>
    <p:sldId id="307" r:id="rId23"/>
    <p:sldId id="335" r:id="rId24"/>
    <p:sldId id="405" r:id="rId25"/>
    <p:sldId id="342" r:id="rId26"/>
    <p:sldId id="383" r:id="rId27"/>
    <p:sldId id="384" r:id="rId28"/>
    <p:sldId id="406" r:id="rId29"/>
    <p:sldId id="407" r:id="rId30"/>
    <p:sldId id="408" r:id="rId31"/>
    <p:sldId id="385" r:id="rId32"/>
    <p:sldId id="409" r:id="rId33"/>
    <p:sldId id="345" r:id="rId34"/>
    <p:sldId id="378" r:id="rId35"/>
    <p:sldId id="402" r:id="rId36"/>
    <p:sldId id="296" r:id="rId37"/>
    <p:sldId id="403" r:id="rId38"/>
  </p:sldIdLst>
  <p:sldSz cx="9144000" cy="6858000" type="screen4x3"/>
  <p:notesSz cx="6858000" cy="9144000"/>
  <p:defaultTextStyle>
    <a:defPPr>
      <a:defRPr lang="pt-PT"/>
    </a:defPPr>
    <a:lvl1pPr algn="l" rtl="0" eaLnBrk="0" fontAlgn="base" hangingPunct="0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00"/>
    <a:srgbClr val="99FF33"/>
    <a:srgbClr val="006600"/>
    <a:srgbClr val="996600"/>
    <a:srgbClr val="CC9900"/>
    <a:srgbClr val="FF9900"/>
    <a:srgbClr val="FFFFFF"/>
    <a:srgbClr val="9900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132" autoAdjust="0"/>
    <p:restoredTop sz="94628" autoAdjust="0"/>
  </p:normalViewPr>
  <p:slideViewPr>
    <p:cSldViewPr>
      <p:cViewPr varScale="1">
        <p:scale>
          <a:sx n="97" d="100"/>
          <a:sy n="97" d="100"/>
        </p:scale>
        <p:origin x="96" y="13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4.xml"/><Relationship Id="rId18" Type="http://schemas.openxmlformats.org/officeDocument/2006/relationships/slide" Target="slides/slide9.xml"/><Relationship Id="rId26" Type="http://schemas.openxmlformats.org/officeDocument/2006/relationships/slide" Target="slides/slide17.xml"/><Relationship Id="rId39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2.xml"/><Relationship Id="rId34" Type="http://schemas.openxmlformats.org/officeDocument/2006/relationships/slide" Target="slides/slide25.xml"/><Relationship Id="rId42" Type="http://schemas.openxmlformats.org/officeDocument/2006/relationships/theme" Target="theme/theme1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3.xml"/><Relationship Id="rId17" Type="http://schemas.openxmlformats.org/officeDocument/2006/relationships/slide" Target="slides/slide8.xml"/><Relationship Id="rId25" Type="http://schemas.openxmlformats.org/officeDocument/2006/relationships/slide" Target="slides/slide16.xml"/><Relationship Id="rId33" Type="http://schemas.openxmlformats.org/officeDocument/2006/relationships/slide" Target="slides/slide24.xml"/><Relationship Id="rId38" Type="http://schemas.openxmlformats.org/officeDocument/2006/relationships/slide" Target="slides/slide29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7.xml"/><Relationship Id="rId20" Type="http://schemas.openxmlformats.org/officeDocument/2006/relationships/slide" Target="slides/slide11.xml"/><Relationship Id="rId29" Type="http://schemas.openxmlformats.org/officeDocument/2006/relationships/slide" Target="slides/slide20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2.xml"/><Relationship Id="rId24" Type="http://schemas.openxmlformats.org/officeDocument/2006/relationships/slide" Target="slides/slide15.xml"/><Relationship Id="rId32" Type="http://schemas.openxmlformats.org/officeDocument/2006/relationships/slide" Target="slides/slide23.xml"/><Relationship Id="rId37" Type="http://schemas.openxmlformats.org/officeDocument/2006/relationships/slide" Target="slides/slide28.xml"/><Relationship Id="rId40" Type="http://schemas.openxmlformats.org/officeDocument/2006/relationships/presProps" Target="pres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6.xml"/><Relationship Id="rId23" Type="http://schemas.openxmlformats.org/officeDocument/2006/relationships/slide" Target="slides/slide14.xml"/><Relationship Id="rId28" Type="http://schemas.openxmlformats.org/officeDocument/2006/relationships/slide" Target="slides/slide19.xml"/><Relationship Id="rId36" Type="http://schemas.openxmlformats.org/officeDocument/2006/relationships/slide" Target="slides/slide27.xml"/><Relationship Id="rId10" Type="http://schemas.openxmlformats.org/officeDocument/2006/relationships/slide" Target="slides/slide1.xml"/><Relationship Id="rId19" Type="http://schemas.openxmlformats.org/officeDocument/2006/relationships/slide" Target="slides/slide10.xml"/><Relationship Id="rId31" Type="http://schemas.openxmlformats.org/officeDocument/2006/relationships/slide" Target="slides/slide22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5.xml"/><Relationship Id="rId22" Type="http://schemas.openxmlformats.org/officeDocument/2006/relationships/slide" Target="slides/slide13.xml"/><Relationship Id="rId27" Type="http://schemas.openxmlformats.org/officeDocument/2006/relationships/slide" Target="slides/slide18.xml"/><Relationship Id="rId30" Type="http://schemas.openxmlformats.org/officeDocument/2006/relationships/slide" Target="slides/slide21.xml"/><Relationship Id="rId35" Type="http://schemas.openxmlformats.org/officeDocument/2006/relationships/slide" Target="slides/slide26.xml"/><Relationship Id="rId43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>
                <a:cs typeface="+mn-cs"/>
              </a:defRPr>
            </a:lvl1pPr>
          </a:lstStyle>
          <a:p>
            <a:pPr>
              <a:defRPr/>
            </a:pPr>
            <a:fld id="{FDE162C1-CB9A-436C-8E5F-E958212F5B0C}" type="datetimeFigureOut">
              <a:rPr lang="pt-PT"/>
              <a:pPr>
                <a:defRPr/>
              </a:pPr>
              <a:t>11/01/2015</a:t>
            </a:fld>
            <a:endParaRPr lang="pt-PT"/>
          </a:p>
        </p:txBody>
      </p:sp>
      <p:sp>
        <p:nvSpPr>
          <p:cNvPr id="4" name="Marcador de Posição da Imagem do Diapositivo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pt-PT" noProof="0" smtClean="0"/>
          </a:p>
        </p:txBody>
      </p:sp>
      <p:sp>
        <p:nvSpPr>
          <p:cNvPr id="5" name="Marcador de Posição de Nota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noProof="0" smtClean="0"/>
              <a:t>Clique para editar os estilos</a:t>
            </a:r>
          </a:p>
          <a:p>
            <a:pPr lvl="1"/>
            <a:r>
              <a:rPr lang="pt-PT" noProof="0" smtClean="0"/>
              <a:t>Segundo nível</a:t>
            </a:r>
          </a:p>
          <a:p>
            <a:pPr lvl="2"/>
            <a:r>
              <a:rPr lang="pt-PT" noProof="0" smtClean="0"/>
              <a:t>Terceiro nível</a:t>
            </a:r>
          </a:p>
          <a:p>
            <a:pPr lvl="3"/>
            <a:r>
              <a:rPr lang="pt-PT" noProof="0" smtClean="0"/>
              <a:t>Quarto nível</a:t>
            </a:r>
          </a:p>
          <a:p>
            <a:pPr lvl="4"/>
            <a:r>
              <a:rPr lang="pt-PT" noProof="0" smtClean="0"/>
              <a:t>Quinto nível</a:t>
            </a:r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/>
            </a:lvl1pPr>
          </a:lstStyle>
          <a:p>
            <a:pPr>
              <a:defRPr/>
            </a:pPr>
            <a:fld id="{5D6C8DE8-460F-4A20-BF65-D3F498AF45C3}" type="slidenum">
              <a:rPr lang="pt-PT" altLang="pt-PT"/>
              <a:pPr>
                <a:defRPr/>
              </a:pPr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42609133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43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S" altLang="pt-PT" smtClean="0"/>
          </a:p>
        </p:txBody>
      </p:sp>
      <p:sp>
        <p:nvSpPr>
          <p:cNvPr id="61444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8D9EA24A-7B2F-489E-8130-932EB9E9F124}" type="slidenum">
              <a:rPr lang="pt-PT" altLang="pt-PT">
                <a:latin typeface="Times New Roman" panose="02020603050405020304" pitchFamily="18" charset="0"/>
              </a:rPr>
              <a:pPr>
                <a:spcBef>
                  <a:spcPct val="0"/>
                </a:spcBef>
              </a:pPr>
              <a:t>2</a:t>
            </a:fld>
            <a:endParaRPr lang="pt-PT" altLang="pt-PT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8472158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3491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S" altLang="pt-PT" smtClean="0"/>
          </a:p>
        </p:txBody>
      </p:sp>
      <p:sp>
        <p:nvSpPr>
          <p:cNvPr id="63492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27601644-4C4B-460F-9343-D2E1417839CC}" type="slidenum">
              <a:rPr lang="pt-PT" altLang="pt-PT">
                <a:solidFill>
                  <a:srgbClr val="000000"/>
                </a:solidFill>
                <a:latin typeface="Times New Roman" panose="02020603050405020304" pitchFamily="18" charset="0"/>
              </a:rPr>
              <a:pPr>
                <a:spcBef>
                  <a:spcPct val="0"/>
                </a:spcBef>
              </a:pPr>
              <a:t>3</a:t>
            </a:fld>
            <a:endParaRPr lang="pt-PT" altLang="pt-PT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0869127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5539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S" altLang="pt-PT" smtClean="0"/>
          </a:p>
        </p:txBody>
      </p:sp>
      <p:sp>
        <p:nvSpPr>
          <p:cNvPr id="65540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B0D6547C-E2BB-45B6-8BF9-F2247BC76819}" type="slidenum">
              <a:rPr lang="pt-PT" altLang="pt-PT">
                <a:latin typeface="Times New Roman" panose="02020603050405020304" pitchFamily="18" charset="0"/>
              </a:rPr>
              <a:pPr>
                <a:spcBef>
                  <a:spcPct val="0"/>
                </a:spcBef>
              </a:pPr>
              <a:t>4</a:t>
            </a:fld>
            <a:endParaRPr lang="pt-PT" altLang="pt-PT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1502612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9875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S" altLang="pt-PT" smtClean="0"/>
          </a:p>
        </p:txBody>
      </p:sp>
      <p:sp>
        <p:nvSpPr>
          <p:cNvPr id="79876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2DC4C7AA-48FA-4AE3-819F-C7F8725501AD}" type="slidenum">
              <a:rPr lang="pt-PT" altLang="pt-PT">
                <a:latin typeface="Times New Roman" panose="02020603050405020304" pitchFamily="18" charset="0"/>
              </a:rPr>
              <a:pPr>
                <a:spcBef>
                  <a:spcPct val="0"/>
                </a:spcBef>
              </a:pPr>
              <a:t>17</a:t>
            </a:fld>
            <a:endParaRPr lang="pt-PT" altLang="pt-PT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88110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0115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ES" altLang="pt-PT" smtClean="0"/>
          </a:p>
        </p:txBody>
      </p:sp>
      <p:sp>
        <p:nvSpPr>
          <p:cNvPr id="90116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79429442-B929-4A7A-A671-759640EE77F5}" type="slidenum">
              <a:rPr lang="pt-PT" altLang="pt-PT">
                <a:solidFill>
                  <a:srgbClr val="000000"/>
                </a:solidFill>
                <a:latin typeface="Times New Roman" panose="02020603050405020304" pitchFamily="18" charset="0"/>
              </a:rPr>
              <a:pPr>
                <a:spcBef>
                  <a:spcPct val="0"/>
                </a:spcBef>
              </a:pPr>
              <a:t>26</a:t>
            </a:fld>
            <a:endParaRPr lang="pt-PT" altLang="pt-PT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1055274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2163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ES" altLang="pt-PT" smtClean="0"/>
          </a:p>
        </p:txBody>
      </p:sp>
      <p:sp>
        <p:nvSpPr>
          <p:cNvPr id="92164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8EBD5AB2-A1F6-42DE-899B-0B6BA5789DE0}" type="slidenum">
              <a:rPr lang="pt-PT" altLang="pt-PT">
                <a:solidFill>
                  <a:srgbClr val="000000"/>
                </a:solidFill>
                <a:latin typeface="Times New Roman" panose="02020603050405020304" pitchFamily="18" charset="0"/>
              </a:rPr>
              <a:pPr>
                <a:spcBef>
                  <a:spcPct val="0"/>
                </a:spcBef>
              </a:pPr>
              <a:t>27</a:t>
            </a:fld>
            <a:endParaRPr lang="pt-PT" altLang="pt-PT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2855191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4211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S" altLang="pt-PT" smtClean="0"/>
          </a:p>
        </p:txBody>
      </p:sp>
      <p:sp>
        <p:nvSpPr>
          <p:cNvPr id="94212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5684B7C8-2780-46AE-BDDC-C167534A2AAE}" type="slidenum">
              <a:rPr lang="pt-PT" altLang="pt-PT">
                <a:latin typeface="Times New Roman" panose="02020603050405020304" pitchFamily="18" charset="0"/>
              </a:rPr>
              <a:pPr>
                <a:spcBef>
                  <a:spcPct val="0"/>
                </a:spcBef>
              </a:pPr>
              <a:t>28</a:t>
            </a:fld>
            <a:endParaRPr lang="pt-PT" altLang="pt-PT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6167412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3491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S" altLang="pt-PT" smtClean="0"/>
          </a:p>
        </p:txBody>
      </p:sp>
      <p:sp>
        <p:nvSpPr>
          <p:cNvPr id="63492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27601644-4C4B-460F-9343-D2E1417839CC}" type="slidenum">
              <a:rPr lang="pt-PT" altLang="pt-PT">
                <a:solidFill>
                  <a:srgbClr val="000000"/>
                </a:solidFill>
                <a:latin typeface="Times New Roman" panose="02020603050405020304" pitchFamily="18" charset="0"/>
              </a:rPr>
              <a:pPr>
                <a:spcBef>
                  <a:spcPct val="0"/>
                </a:spcBef>
              </a:pPr>
              <a:t>29</a:t>
            </a:fld>
            <a:endParaRPr lang="pt-PT" altLang="pt-PT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601738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>
                <a:defRPr/>
              </a:pPr>
              <a:endParaRPr lang="es-ES" altLang="pt-PT" smtClean="0"/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>
                <a:defRPr/>
              </a:pPr>
              <a:endParaRPr kumimoji="0" lang="es-ES" altLang="pt-PT" sz="2400" b="0" baseline="0" smtClean="0"/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>
                <a:defRPr/>
              </a:pPr>
              <a:endParaRPr lang="es-ES" altLang="pt-PT" smtClean="0"/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>
                <a:defRPr/>
              </a:pPr>
              <a:endParaRPr lang="es-ES" altLang="pt-PT" smtClean="0"/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>
                <a:defRPr/>
              </a:pPr>
              <a:endParaRPr lang="es-ES" altLang="pt-PT" smtClean="0"/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>
                <a:defRPr/>
              </a:pPr>
              <a:endParaRPr lang="es-ES" altLang="pt-PT" smtClean="0"/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>
                <a:defRPr/>
              </a:pPr>
              <a:endParaRPr lang="es-ES" altLang="pt-PT" smtClean="0"/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>
                <a:defRPr/>
              </a:pPr>
              <a:endParaRPr lang="es-ES" altLang="pt-PT" smtClean="0"/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50163E42-02CA-4E0C-B180-4D657661DAE3}" type="slidenum">
              <a:rPr lang="pt-PT" altLang="pt-PT"/>
              <a:pPr>
                <a:defRPr/>
              </a:pPr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82530188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4AC007-EB6E-4BB3-9F75-0EA21564D324}" type="slidenum">
              <a:rPr lang="pt-PT" altLang="pt-PT"/>
              <a:pPr>
                <a:defRPr/>
              </a:pPr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97908176"/>
      </p:ext>
    </p:extLst>
  </p:cSld>
  <p:clrMapOvr>
    <a:masterClrMapping/>
  </p:clrMapOvr>
  <p:transition spd="med"/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AA4FF03-4B8C-4433-8742-C13DA5395C0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81223358"/>
      </p:ext>
    </p:extLst>
  </p:cSld>
  <p:clrMapOvr>
    <a:masterClrMapping/>
  </p:clrMapOvr>
  <p:transition spd="med"/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DC09124-FC5D-4542-BC4F-76D4A13D0D6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709360"/>
      </p:ext>
    </p:extLst>
  </p:cSld>
  <p:clrMapOvr>
    <a:masterClrMapping/>
  </p:clrMapOvr>
  <p:transition spd="med"/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FD25D4C-3EAC-453C-A00B-E053A366F1F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37464191"/>
      </p:ext>
    </p:extLst>
  </p:cSld>
  <p:clrMapOvr>
    <a:masterClrMapping/>
  </p:clrMapOvr>
  <p:transition spd="med"/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4E8C97B-D57A-4E86-ACBD-B89D92AE8E8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50806649"/>
      </p:ext>
    </p:extLst>
  </p:cSld>
  <p:clrMapOvr>
    <a:masterClrMapping/>
  </p:clrMapOvr>
  <p:transition spd="med"/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734FE29-1FB0-43E4-87F5-C3290CCF79B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25997551"/>
      </p:ext>
    </p:extLst>
  </p:cSld>
  <p:clrMapOvr>
    <a:masterClrMapping/>
  </p:clrMapOvr>
  <p:transition spd="med"/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BEB8F25-8FAC-41DB-B8EE-33F7C0AEEBA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83066696"/>
      </p:ext>
    </p:extLst>
  </p:cSld>
  <p:clrMapOvr>
    <a:masterClrMapping/>
  </p:clrMapOvr>
  <p:transition spd="med"/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3237760-3A0D-4E45-B085-7E6F22937CB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35783441"/>
      </p:ext>
    </p:extLst>
  </p:cSld>
  <p:clrMapOvr>
    <a:masterClrMapping/>
  </p:clrMapOvr>
  <p:transition spd="med"/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470524A-A954-443C-9D0F-5AC3F45FFF0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32645683"/>
      </p:ext>
    </p:extLst>
  </p:cSld>
  <p:clrMapOvr>
    <a:masterClrMapping/>
  </p:clrMapOvr>
  <p:transition spd="med"/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DA8CFC3-3BB5-413E-A4A6-BC690ADD01C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96570168"/>
      </p:ext>
    </p:extLst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7A6D1D-2F3F-4589-B865-25032B0934CF}" type="slidenum">
              <a:rPr lang="pt-PT" altLang="pt-PT"/>
              <a:pPr>
                <a:defRPr/>
              </a:pPr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668596058"/>
      </p:ext>
    </p:extLst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AB534A-385C-4B30-B5B0-4FFFA2535055}" type="slidenum">
              <a:rPr lang="pt-PT" altLang="pt-PT"/>
              <a:pPr>
                <a:defRPr/>
              </a:pPr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313159456"/>
      </p:ext>
    </p:extLst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>
                <a:defRPr/>
              </a:pPr>
              <a:endParaRPr lang="es-ES" altLang="pt-PT" smtClean="0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>
                <a:defRPr/>
              </a:pPr>
              <a:endParaRPr kumimoji="0" lang="es-ES" altLang="pt-PT" sz="2400" b="0" baseline="0" smtClean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>
                <a:defRPr/>
              </a:pPr>
              <a:endParaRPr lang="es-ES" altLang="pt-PT" smtClean="0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>
                <a:defRPr/>
              </a:pPr>
              <a:endParaRPr lang="es-ES" altLang="pt-PT" smtClean="0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>
                <a:defRPr/>
              </a:pPr>
              <a:endParaRPr lang="es-ES" altLang="pt-PT" smtClean="0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>
                <a:defRPr/>
              </a:pPr>
              <a:endParaRPr lang="es-ES" altLang="pt-PT" smtClean="0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>
                <a:defRPr/>
              </a:pPr>
              <a:endParaRPr lang="es-ES" altLang="pt-PT" smtClean="0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>
                <a:defRPr/>
              </a:pPr>
              <a:endParaRPr lang="es-ES" altLang="pt-PT" smtClean="0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1E299714-2E23-4BF3-BDA1-C06AB64E2DF3}" type="slidenum">
              <a:rPr lang="pt-PT" altLang="pt-PT"/>
              <a:pPr>
                <a:defRPr/>
              </a:pPr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46620770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2D83084F-FFCE-453C-BADC-679119DB29AE}" type="slidenum">
              <a:rPr lang="pt-PT" altLang="pt-PT"/>
              <a:pPr>
                <a:defRPr/>
              </a:pPr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474590229"/>
      </p:ext>
    </p:extLst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D2B648D8-4C92-4334-968E-D50BB04CAB9C}" type="slidenum">
              <a:rPr lang="pt-PT" altLang="pt-PT"/>
              <a:pPr>
                <a:defRPr/>
              </a:pPr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054352445"/>
      </p:ext>
    </p:extLst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7E263AEF-9559-4460-B4A4-67497832D91C}" type="slidenum">
              <a:rPr lang="pt-PT" altLang="pt-PT"/>
              <a:pPr>
                <a:defRPr/>
              </a:pPr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345057345"/>
      </p:ext>
    </p:extLst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4293CE00-2AAD-498F-B099-8122DE880E59}" type="slidenum">
              <a:rPr lang="pt-PT" altLang="pt-PT"/>
              <a:pPr>
                <a:defRPr/>
              </a:pPr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530410004"/>
      </p:ext>
    </p:extLst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3FA3B1D5-B6B0-4A46-A188-53C784DB6AF8}" type="slidenum">
              <a:rPr lang="pt-PT" altLang="pt-PT"/>
              <a:pPr>
                <a:defRPr/>
              </a:pPr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870839391"/>
      </p:ext>
    </p:extLst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79025B4D-D4AF-4524-9870-434E96FC4B9A}" type="slidenum">
              <a:rPr lang="pt-PT" altLang="pt-PT"/>
              <a:pPr>
                <a:defRPr/>
              </a:pPr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241725071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DAD249-7DFF-4446-84CE-8CC144EFF9F5}" type="slidenum">
              <a:rPr lang="pt-PT" altLang="pt-PT"/>
              <a:pPr>
                <a:defRPr/>
              </a:pPr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939521324"/>
      </p:ext>
    </p:extLst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8CD78628-9F55-4187-AEFE-A681840FA2F2}" type="slidenum">
              <a:rPr lang="pt-PT" altLang="pt-PT"/>
              <a:pPr>
                <a:defRPr/>
              </a:pPr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842246365"/>
      </p:ext>
    </p:extLst>
  </p:cSld>
  <p:clrMapOvr>
    <a:masterClrMapping/>
  </p:clrMapOvr>
  <p:transition spd="med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3B5577B5-9713-4CF4-B1ED-EB94612E48E1}" type="slidenum">
              <a:rPr lang="pt-PT" altLang="pt-PT"/>
              <a:pPr>
                <a:defRPr/>
              </a:pPr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781164876"/>
      </p:ext>
    </p:extLst>
  </p:cSld>
  <p:clrMapOvr>
    <a:masterClrMapping/>
  </p:clrMapOvr>
  <p:transition spd="med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5210B8FA-EF51-4955-98F9-FD13624B14D6}" type="slidenum">
              <a:rPr lang="pt-PT" altLang="pt-PT"/>
              <a:pPr>
                <a:defRPr/>
              </a:pPr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678504803"/>
      </p:ext>
    </p:extLst>
  </p:cSld>
  <p:clrMapOvr>
    <a:masterClrMapping/>
  </p:clrMapOvr>
  <p:transition spd="med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43A859E1-12AD-41A3-B8C9-D3435AD9AD8E}" type="slidenum">
              <a:rPr lang="pt-PT" altLang="pt-PT"/>
              <a:pPr>
                <a:defRPr/>
              </a:pPr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232264086"/>
      </p:ext>
    </p:extLst>
  </p:cSld>
  <p:clrMapOvr>
    <a:masterClrMapping/>
  </p:clrMapOvr>
  <p:transition spd="med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3F2948A9-3878-4D11-9279-781A54D83A63}" type="slidenum">
              <a:rPr lang="pt-PT" altLang="pt-PT"/>
              <a:pPr>
                <a:defRPr/>
              </a:pPr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764318941"/>
      </p:ext>
    </p:extLst>
  </p:cSld>
  <p:clrMapOvr>
    <a:masterClrMapping/>
  </p:clrMapOvr>
  <p:transition spd="med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>
                <a:defRPr/>
              </a:pPr>
              <a:endParaRPr lang="es-ES" altLang="pt-PT" smtClean="0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>
                <a:defRPr/>
              </a:pPr>
              <a:endParaRPr kumimoji="0" lang="es-ES" altLang="pt-PT" sz="2400" b="0" baseline="0" smtClean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>
                <a:defRPr/>
              </a:pPr>
              <a:endParaRPr lang="es-ES" altLang="pt-PT" smtClean="0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>
                <a:defRPr/>
              </a:pPr>
              <a:endParaRPr lang="es-ES" altLang="pt-PT" smtClean="0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>
                <a:defRPr/>
              </a:pPr>
              <a:endParaRPr lang="es-ES" altLang="pt-PT" smtClean="0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>
                <a:defRPr/>
              </a:pPr>
              <a:endParaRPr lang="es-ES" altLang="pt-PT" smtClean="0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>
                <a:defRPr/>
              </a:pPr>
              <a:endParaRPr lang="es-ES" altLang="pt-PT" smtClean="0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>
                <a:defRPr/>
              </a:pPr>
              <a:endParaRPr lang="es-ES" altLang="pt-PT" smtClean="0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8F1DF606-C3DF-480C-BE23-5A4D7FB0BC5B}" type="slidenum">
              <a:rPr lang="pt-PT" altLang="pt-PT"/>
              <a:pPr>
                <a:defRPr/>
              </a:pPr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29668086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98F33D21-614C-48EF-9904-E8971171355F}" type="slidenum">
              <a:rPr lang="pt-PT" altLang="pt-PT"/>
              <a:pPr>
                <a:defRPr/>
              </a:pPr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988401757"/>
      </p:ext>
    </p:extLst>
  </p:cSld>
  <p:clrMapOvr>
    <a:masterClrMapping/>
  </p:clrMapOvr>
  <p:transition spd="med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AC720EA7-1514-4A90-A63F-A0C31918FB16}" type="slidenum">
              <a:rPr lang="pt-PT" altLang="pt-PT"/>
              <a:pPr>
                <a:defRPr/>
              </a:pPr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86242520"/>
      </p:ext>
    </p:extLst>
  </p:cSld>
  <p:clrMapOvr>
    <a:masterClrMapping/>
  </p:clrMapOvr>
  <p:transition spd="med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D1721ABF-8236-48C9-AAAC-9BF11F32DF12}" type="slidenum">
              <a:rPr lang="pt-PT" altLang="pt-PT"/>
              <a:pPr>
                <a:defRPr/>
              </a:pPr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865976068"/>
      </p:ext>
    </p:extLst>
  </p:cSld>
  <p:clrMapOvr>
    <a:masterClrMapping/>
  </p:clrMapOvr>
  <p:transition spd="med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39D24168-9CD2-44FC-A4D3-E0D98FE8621B}" type="slidenum">
              <a:rPr lang="pt-PT" altLang="pt-PT"/>
              <a:pPr>
                <a:defRPr/>
              </a:pPr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274665167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0F4C6A-540D-4BC3-831F-4CEE957D9730}" type="slidenum">
              <a:rPr lang="pt-PT" altLang="pt-PT"/>
              <a:pPr>
                <a:defRPr/>
              </a:pPr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004280458"/>
      </p:ext>
    </p:extLst>
  </p:cSld>
  <p:clrMapOvr>
    <a:masterClrMapping/>
  </p:clrMapOvr>
  <p:transition spd="med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F3689A9B-872E-4E37-9759-042A686EEEF8}" type="slidenum">
              <a:rPr lang="pt-PT" altLang="pt-PT"/>
              <a:pPr>
                <a:defRPr/>
              </a:pPr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715558453"/>
      </p:ext>
    </p:extLst>
  </p:cSld>
  <p:clrMapOvr>
    <a:masterClrMapping/>
  </p:clrMapOvr>
  <p:transition spd="med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959F4B08-027D-4436-A973-9B0B32802A85}" type="slidenum">
              <a:rPr lang="pt-PT" altLang="pt-PT"/>
              <a:pPr>
                <a:defRPr/>
              </a:pPr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167400909"/>
      </p:ext>
    </p:extLst>
  </p:cSld>
  <p:clrMapOvr>
    <a:masterClrMapping/>
  </p:clrMapOvr>
  <p:transition spd="med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C85B6625-1502-4FA5-8500-5CA5C03B3B7F}" type="slidenum">
              <a:rPr lang="pt-PT" altLang="pt-PT"/>
              <a:pPr>
                <a:defRPr/>
              </a:pPr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7113126"/>
      </p:ext>
    </p:extLst>
  </p:cSld>
  <p:clrMapOvr>
    <a:masterClrMapping/>
  </p:clrMapOvr>
  <p:transition spd="med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D87FC08E-26E0-450F-B3F6-4A6CC8E3D032}" type="slidenum">
              <a:rPr lang="pt-PT" altLang="pt-PT"/>
              <a:pPr>
                <a:defRPr/>
              </a:pPr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450556088"/>
      </p:ext>
    </p:extLst>
  </p:cSld>
  <p:clrMapOvr>
    <a:masterClrMapping/>
  </p:clrMapOvr>
  <p:transition spd="med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47B9F737-9BEA-41BB-ABE0-73D31FDE1282}" type="slidenum">
              <a:rPr lang="pt-PT" altLang="pt-PT"/>
              <a:pPr>
                <a:defRPr/>
              </a:pPr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92783565"/>
      </p:ext>
    </p:extLst>
  </p:cSld>
  <p:clrMapOvr>
    <a:masterClrMapping/>
  </p:clrMapOvr>
  <p:transition spd="med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E9C90124-E693-4396-AFF6-E94EB0E9BFDC}" type="slidenum">
              <a:rPr lang="pt-PT" altLang="pt-PT"/>
              <a:pPr>
                <a:defRPr/>
              </a:pPr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4193034528"/>
      </p:ext>
    </p:extLst>
  </p:cSld>
  <p:clrMapOvr>
    <a:masterClrMapping/>
  </p:clrMapOvr>
  <p:transition spd="med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88A18D07-E3BC-4B7F-9181-CBC72826E4AD}" type="slidenum">
              <a:rPr lang="pt-PT" altLang="pt-PT"/>
              <a:pPr>
                <a:defRPr/>
              </a:pPr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306785475"/>
      </p:ext>
    </p:extLst>
  </p:cSld>
  <p:clrMapOvr>
    <a:masterClrMapping/>
  </p:clrMapOvr>
  <p:transition spd="med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>
                <a:defRPr/>
              </a:pPr>
              <a:endParaRPr lang="es-ES" altLang="pt-PT" smtClean="0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>
                <a:defRPr/>
              </a:pPr>
              <a:endParaRPr kumimoji="0" lang="es-ES" altLang="pt-PT" sz="2400" b="0" baseline="0" smtClean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>
                <a:defRPr/>
              </a:pPr>
              <a:endParaRPr lang="es-ES" altLang="pt-PT" smtClean="0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>
                <a:defRPr/>
              </a:pPr>
              <a:endParaRPr lang="es-ES" altLang="pt-PT" smtClean="0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>
                <a:defRPr/>
              </a:pPr>
              <a:endParaRPr lang="es-ES" altLang="pt-PT" smtClean="0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>
                <a:defRPr/>
              </a:pPr>
              <a:endParaRPr lang="es-ES" altLang="pt-PT" smtClean="0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>
                <a:defRPr/>
              </a:pPr>
              <a:endParaRPr lang="es-ES" altLang="pt-PT" smtClean="0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>
                <a:defRPr/>
              </a:pPr>
              <a:endParaRPr lang="es-ES" altLang="pt-PT" smtClean="0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089093DF-CD1C-4097-9435-8325E756AE99}" type="slidenum">
              <a:rPr lang="pt-PT" altLang="pt-PT"/>
              <a:pPr>
                <a:defRPr/>
              </a:pPr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31854433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76253F46-355D-4DF7-91CC-626C7C6C196E}" type="slidenum">
              <a:rPr lang="pt-PT" altLang="pt-PT"/>
              <a:pPr>
                <a:defRPr/>
              </a:pPr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155305708"/>
      </p:ext>
    </p:extLst>
  </p:cSld>
  <p:clrMapOvr>
    <a:masterClrMapping/>
  </p:clrMapOvr>
  <p:transition spd="med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29CD3D2C-E5F4-438B-B7AB-532A46887437}" type="slidenum">
              <a:rPr lang="pt-PT" altLang="pt-PT"/>
              <a:pPr>
                <a:defRPr/>
              </a:pPr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044392453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26752D-2341-4B39-9C95-FF5F4C430B88}" type="slidenum">
              <a:rPr lang="pt-PT" altLang="pt-PT"/>
              <a:pPr>
                <a:defRPr/>
              </a:pPr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791622469"/>
      </p:ext>
    </p:extLst>
  </p:cSld>
  <p:clrMapOvr>
    <a:masterClrMapping/>
  </p:clrMapOvr>
  <p:transition spd="med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C010FC6D-E012-4599-8102-AA1B92F89FE8}" type="slidenum">
              <a:rPr lang="pt-PT" altLang="pt-PT"/>
              <a:pPr>
                <a:defRPr/>
              </a:pPr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406446663"/>
      </p:ext>
    </p:extLst>
  </p:cSld>
  <p:clrMapOvr>
    <a:masterClrMapping/>
  </p:clrMapOvr>
  <p:transition spd="med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664DD6CF-13A1-4C37-9581-7F9A642160B3}" type="slidenum">
              <a:rPr lang="pt-PT" altLang="pt-PT"/>
              <a:pPr>
                <a:defRPr/>
              </a:pPr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4002377896"/>
      </p:ext>
    </p:extLst>
  </p:cSld>
  <p:clrMapOvr>
    <a:masterClrMapping/>
  </p:clrMapOvr>
  <p:transition spd="med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D68A6BDA-3DBD-4FC4-8B33-D696F60396D3}" type="slidenum">
              <a:rPr lang="pt-PT" altLang="pt-PT"/>
              <a:pPr>
                <a:defRPr/>
              </a:pPr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010683779"/>
      </p:ext>
    </p:extLst>
  </p:cSld>
  <p:clrMapOvr>
    <a:masterClrMapping/>
  </p:clrMapOvr>
  <p:transition spd="med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EE05AA86-ED20-44F7-983E-A3AE58A85026}" type="slidenum">
              <a:rPr lang="pt-PT" altLang="pt-PT"/>
              <a:pPr>
                <a:defRPr/>
              </a:pPr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107996900"/>
      </p:ext>
    </p:extLst>
  </p:cSld>
  <p:clrMapOvr>
    <a:masterClrMapping/>
  </p:clrMapOvr>
  <p:transition spd="med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A100D156-7A27-4025-BCF6-55952A7FA03F}" type="slidenum">
              <a:rPr lang="pt-PT" altLang="pt-PT"/>
              <a:pPr>
                <a:defRPr/>
              </a:pPr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69816896"/>
      </p:ext>
    </p:extLst>
  </p:cSld>
  <p:clrMapOvr>
    <a:masterClrMapping/>
  </p:clrMapOvr>
  <p:transition spd="med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8CF7078A-A7AB-417D-B97C-C04F9EDBD0F6}" type="slidenum">
              <a:rPr lang="pt-PT" altLang="pt-PT"/>
              <a:pPr>
                <a:defRPr/>
              </a:pPr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616663838"/>
      </p:ext>
    </p:extLst>
  </p:cSld>
  <p:clrMapOvr>
    <a:masterClrMapping/>
  </p:clrMapOvr>
  <p:transition spd="med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8E6F7AA2-19D7-4A21-978C-C71B9B2AB900}" type="slidenum">
              <a:rPr lang="pt-PT" altLang="pt-PT"/>
              <a:pPr>
                <a:defRPr/>
              </a:pPr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895843768"/>
      </p:ext>
    </p:extLst>
  </p:cSld>
  <p:clrMapOvr>
    <a:masterClrMapping/>
  </p:clrMapOvr>
  <p:transition spd="med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5136984D-B507-4DC0-8DF4-CD6926AFF4CD}" type="slidenum">
              <a:rPr lang="pt-PT" altLang="pt-PT"/>
              <a:pPr>
                <a:defRPr/>
              </a:pPr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079044864"/>
      </p:ext>
    </p:extLst>
  </p:cSld>
  <p:clrMapOvr>
    <a:masterClrMapping/>
  </p:clrMapOvr>
  <p:transition spd="med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5F6CE3FD-EF6D-4397-87C4-2C6CA05CC9DE}" type="slidenum">
              <a:rPr lang="pt-PT" altLang="pt-PT"/>
              <a:pPr>
                <a:defRPr/>
              </a:pPr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220909459"/>
      </p:ext>
    </p:extLst>
  </p:cSld>
  <p:clrMapOvr>
    <a:masterClrMapping/>
  </p:clrMapOvr>
  <p:transition spd="med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kumimoji="0" lang="pt-PT" alt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0682402-2E18-4AC3-BE43-78DF26635E4B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569363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A4E685-0242-401A-931F-AC2D4249313C}" type="slidenum">
              <a:rPr lang="pt-PT" altLang="pt-PT"/>
              <a:pPr>
                <a:defRPr/>
              </a:pPr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132463671"/>
      </p:ext>
    </p:extLst>
  </p:cSld>
  <p:clrMapOvr>
    <a:masterClrMapping/>
  </p:clrMapOvr>
  <p:transition spd="med"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512409-283B-47DB-BF1B-322A1B09D8FA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983612"/>
      </p:ext>
    </p:extLst>
  </p:cSld>
  <p:clrMapOvr>
    <a:masterClrMapping/>
  </p:clrMapOvr>
  <p:transition spd="med"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3477A67-E78D-4F4C-9267-929D4CBB6D54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5278553"/>
      </p:ext>
    </p:extLst>
  </p:cSld>
  <p:clrMapOvr>
    <a:masterClrMapping/>
  </p:clrMapOvr>
  <p:transition spd="med"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17A36A-9F49-4ED5-BA9D-5A73D9097282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604852"/>
      </p:ext>
    </p:extLst>
  </p:cSld>
  <p:clrMapOvr>
    <a:masterClrMapping/>
  </p:clrMapOvr>
  <p:transition spd="med"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B9A0D8-959D-482F-87BD-6EB5E4975F58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0387785"/>
      </p:ext>
    </p:extLst>
  </p:cSld>
  <p:clrMapOvr>
    <a:masterClrMapping/>
  </p:clrMapOvr>
  <p:transition spd="med"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AB766D-1A16-4BED-90D4-0FC09FCD2298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1279053"/>
      </p:ext>
    </p:extLst>
  </p:cSld>
  <p:clrMapOvr>
    <a:masterClrMapping/>
  </p:clrMapOvr>
  <p:transition spd="med"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94296DD-5F85-479C-B673-4C5933E947C1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2697161"/>
      </p:ext>
    </p:extLst>
  </p:cSld>
  <p:clrMapOvr>
    <a:masterClrMapping/>
  </p:clrMapOvr>
  <p:transition spd="med"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42A6D7F-31DA-4A07-8F75-11E2F74D873D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4572973"/>
      </p:ext>
    </p:extLst>
  </p:cSld>
  <p:clrMapOvr>
    <a:masterClrMapping/>
  </p:clrMapOvr>
  <p:transition spd="med"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4CD5071-7C72-474B-BDE3-798362FCF773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6964596"/>
      </p:ext>
    </p:extLst>
  </p:cSld>
  <p:clrMapOvr>
    <a:masterClrMapping/>
  </p:clrMapOvr>
  <p:transition spd="med"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7F6C2C3-C2DA-4626-A0B4-A2DBFFA37E8C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2891990"/>
      </p:ext>
    </p:extLst>
  </p:cSld>
  <p:clrMapOvr>
    <a:masterClrMapping/>
  </p:clrMapOvr>
  <p:transition spd="med"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1D021A-85D7-47BA-AE23-8CF0317DDDE8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3406088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24FFE3-51B9-40C0-A480-6D833C78E87B}" type="slidenum">
              <a:rPr lang="pt-PT" altLang="pt-PT"/>
              <a:pPr>
                <a:defRPr/>
              </a:pPr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232422717"/>
      </p:ext>
    </p:extLst>
  </p:cSld>
  <p:clrMapOvr>
    <a:masterClrMapping/>
  </p:clrMapOvr>
  <p:transition spd="med"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7D8733E-88FD-47F8-82A2-5618DC08EFE9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90548402"/>
      </p:ext>
    </p:extLst>
  </p:cSld>
  <p:clrMapOvr>
    <a:masterClrMapping/>
  </p:clrMapOvr>
  <p:transition spd="med"/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kumimoji="0" lang="pt-PT" alt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0682402-2E18-4AC3-BE43-78DF26635E4B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775594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512409-283B-47DB-BF1B-322A1B09D8FA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2766798"/>
      </p:ext>
    </p:extLst>
  </p:cSld>
  <p:clrMapOvr>
    <a:masterClrMapping/>
  </p:clrMapOvr>
  <p:transition spd="med"/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3477A67-E78D-4F4C-9267-929D4CBB6D54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4255697"/>
      </p:ext>
    </p:extLst>
  </p:cSld>
  <p:clrMapOvr>
    <a:masterClrMapping/>
  </p:clrMapOvr>
  <p:transition spd="med"/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17A36A-9F49-4ED5-BA9D-5A73D9097282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389758"/>
      </p:ext>
    </p:extLst>
  </p:cSld>
  <p:clrMapOvr>
    <a:masterClrMapping/>
  </p:clrMapOvr>
  <p:transition spd="med"/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B9A0D8-959D-482F-87BD-6EB5E4975F58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812475"/>
      </p:ext>
    </p:extLst>
  </p:cSld>
  <p:clrMapOvr>
    <a:masterClrMapping/>
  </p:clrMapOvr>
  <p:transition spd="med"/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AB766D-1A16-4BED-90D4-0FC09FCD2298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1057441"/>
      </p:ext>
    </p:extLst>
  </p:cSld>
  <p:clrMapOvr>
    <a:masterClrMapping/>
  </p:clrMapOvr>
  <p:transition spd="med"/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94296DD-5F85-479C-B673-4C5933E947C1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164379"/>
      </p:ext>
    </p:extLst>
  </p:cSld>
  <p:clrMapOvr>
    <a:masterClrMapping/>
  </p:clrMapOvr>
  <p:transition spd="med"/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42A6D7F-31DA-4A07-8F75-11E2F74D873D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8296194"/>
      </p:ext>
    </p:extLst>
  </p:cSld>
  <p:clrMapOvr>
    <a:masterClrMapping/>
  </p:clrMapOvr>
  <p:transition spd="med"/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4CD5071-7C72-474B-BDE3-798362FCF773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8218333"/>
      </p:ext>
    </p:extLst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A69DD1-E7A7-4CED-8457-27F9546D84B0}" type="slidenum">
              <a:rPr lang="pt-PT" altLang="pt-PT"/>
              <a:pPr>
                <a:defRPr/>
              </a:pPr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723990717"/>
      </p:ext>
    </p:extLst>
  </p:cSld>
  <p:clrMapOvr>
    <a:masterClrMapping/>
  </p:clrMapOvr>
  <p:transition spd="med"/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7F6C2C3-C2DA-4626-A0B4-A2DBFFA37E8C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2290668"/>
      </p:ext>
    </p:extLst>
  </p:cSld>
  <p:clrMapOvr>
    <a:masterClrMapping/>
  </p:clrMapOvr>
  <p:transition spd="med"/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1D021A-85D7-47BA-AE23-8CF0317DDDE8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3616449"/>
      </p:ext>
    </p:extLst>
  </p:cSld>
  <p:clrMapOvr>
    <a:masterClrMapping/>
  </p:clrMapOvr>
  <p:transition spd="med"/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7D8733E-88FD-47F8-82A2-5618DC08EFE9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7248387"/>
      </p:ext>
    </p:extLst>
  </p:cSld>
  <p:clrMapOvr>
    <a:masterClrMapping/>
  </p:clrMapOvr>
  <p:transition spd="med"/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 eaLnBrk="1" hangingPunct="1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 eaLnBrk="1" hangingPunct="1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 eaLnBrk="1" hangingPunct="1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 eaLnBrk="1" hangingPunct="1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 eaLnBrk="1" hangingPunct="1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 eaLnBrk="1" hangingPunct="1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 eaLnBrk="1" hangingPunct="1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 eaLnBrk="1" hangingPunct="1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EF6509-6AFC-4EFE-94DD-0ACB8CF73E64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856452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906A69-D0FB-40F9-84B7-A56659474DE7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6228629"/>
      </p:ext>
    </p:extLst>
  </p:cSld>
  <p:clrMapOvr>
    <a:masterClrMapping/>
  </p:clrMapOvr>
  <p:transition spd="med"/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923D57-FAAD-457B-81D0-98ED4E21A497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9658359"/>
      </p:ext>
    </p:extLst>
  </p:cSld>
  <p:clrMapOvr>
    <a:masterClrMapping/>
  </p:clrMapOvr>
  <p:transition spd="med"/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39BFDC-105C-4A06-B781-78C02CEC9F7F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3385500"/>
      </p:ext>
    </p:extLst>
  </p:cSld>
  <p:clrMapOvr>
    <a:masterClrMapping/>
  </p:clrMapOvr>
  <p:transition spd="med"/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BAE3DE-C56E-413C-92A7-F6F0D2D314C7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196595"/>
      </p:ext>
    </p:extLst>
  </p:cSld>
  <p:clrMapOvr>
    <a:masterClrMapping/>
  </p:clrMapOvr>
  <p:transition spd="med"/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5F8570-6622-42B5-9F30-97D30C37DF39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7863141"/>
      </p:ext>
    </p:extLst>
  </p:cSld>
  <p:clrMapOvr>
    <a:masterClrMapping/>
  </p:clrMapOvr>
  <p:transition spd="med"/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C71D36-2E04-48A1-BCB6-0CEE6644C72C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8944151"/>
      </p:ext>
    </p:extLst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251A29-4317-4F3F-94BF-BFE0FFEC89ED}" type="slidenum">
              <a:rPr lang="pt-PT" altLang="pt-PT"/>
              <a:pPr>
                <a:defRPr/>
              </a:pPr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225402672"/>
      </p:ext>
    </p:extLst>
  </p:cSld>
  <p:clrMapOvr>
    <a:masterClrMapping/>
  </p:clrMapOvr>
  <p:transition spd="med"/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796EEB-07FF-4DA6-97B7-5EA0892CCFDF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446882"/>
      </p:ext>
    </p:extLst>
  </p:cSld>
  <p:clrMapOvr>
    <a:masterClrMapping/>
  </p:clrMapOvr>
  <p:transition spd="med"/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F65CDD-A33E-4076-A308-6DFC649BE059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8603102"/>
      </p:ext>
    </p:extLst>
  </p:cSld>
  <p:clrMapOvr>
    <a:masterClrMapping/>
  </p:clrMapOvr>
  <p:transition spd="med"/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B385EF-C74C-47EB-B266-1337D8E4A255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6009413"/>
      </p:ext>
    </p:extLst>
  </p:cSld>
  <p:clrMapOvr>
    <a:masterClrMapping/>
  </p:clrMapOvr>
  <p:transition spd="med"/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C7DD7E-BF6B-49F6-A7EA-75081123CDA9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4744192"/>
      </p:ext>
    </p:extLst>
  </p:cSld>
  <p:clrMapOvr>
    <a:masterClrMapping/>
  </p:clrMapOvr>
  <p:transition spd="med"/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660239-6DDE-44E9-9AAC-0B0E09EA9300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9699599"/>
      </p:ext>
    </p:extLst>
  </p:cSld>
  <p:clrMapOvr>
    <a:masterClrMapping/>
  </p:clrMapOvr>
  <p:transition spd="med"/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kumimoji="0" lang="pt-PT" alt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0682402-2E18-4AC3-BE43-78DF26635E4B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879251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512409-283B-47DB-BF1B-322A1B09D8FA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0807552"/>
      </p:ext>
    </p:extLst>
  </p:cSld>
  <p:clrMapOvr>
    <a:masterClrMapping/>
  </p:clrMapOvr>
  <p:transition spd="med"/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3477A67-E78D-4F4C-9267-929D4CBB6D54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5783732"/>
      </p:ext>
    </p:extLst>
  </p:cSld>
  <p:clrMapOvr>
    <a:masterClrMapping/>
  </p:clrMapOvr>
  <p:transition spd="med"/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17A36A-9F49-4ED5-BA9D-5A73D9097282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0287444"/>
      </p:ext>
    </p:extLst>
  </p:cSld>
  <p:clrMapOvr>
    <a:masterClrMapping/>
  </p:clrMapOvr>
  <p:transition spd="med"/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B9A0D8-959D-482F-87BD-6EB5E4975F58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1312530"/>
      </p:ext>
    </p:extLst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E9035E-02CE-4111-AE41-7DB91462D3D0}" type="slidenum">
              <a:rPr lang="pt-PT" altLang="pt-PT"/>
              <a:pPr>
                <a:defRPr/>
              </a:pPr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514809756"/>
      </p:ext>
    </p:extLst>
  </p:cSld>
  <p:clrMapOvr>
    <a:masterClrMapping/>
  </p:clrMapOvr>
  <p:transition spd="med"/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AB766D-1A16-4BED-90D4-0FC09FCD2298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0829113"/>
      </p:ext>
    </p:extLst>
  </p:cSld>
  <p:clrMapOvr>
    <a:masterClrMapping/>
  </p:clrMapOvr>
  <p:transition spd="med"/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94296DD-5F85-479C-B673-4C5933E947C1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3616901"/>
      </p:ext>
    </p:extLst>
  </p:cSld>
  <p:clrMapOvr>
    <a:masterClrMapping/>
  </p:clrMapOvr>
  <p:transition spd="med"/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42A6D7F-31DA-4A07-8F75-11E2F74D873D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4987461"/>
      </p:ext>
    </p:extLst>
  </p:cSld>
  <p:clrMapOvr>
    <a:masterClrMapping/>
  </p:clrMapOvr>
  <p:transition spd="med"/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4CD5071-7C72-474B-BDE3-798362FCF773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930723"/>
      </p:ext>
    </p:extLst>
  </p:cSld>
  <p:clrMapOvr>
    <a:masterClrMapping/>
  </p:clrMapOvr>
  <p:transition spd="med"/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7F6C2C3-C2DA-4626-A0B4-A2DBFFA37E8C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255308"/>
      </p:ext>
    </p:extLst>
  </p:cSld>
  <p:clrMapOvr>
    <a:masterClrMapping/>
  </p:clrMapOvr>
  <p:transition spd="med"/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1D021A-85D7-47BA-AE23-8CF0317DDDE8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1583358"/>
      </p:ext>
    </p:extLst>
  </p:cSld>
  <p:clrMapOvr>
    <a:masterClrMapping/>
  </p:clrMapOvr>
  <p:transition spd="med"/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7D8733E-88FD-47F8-82A2-5618DC08EFE9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8392029"/>
      </p:ext>
    </p:extLst>
  </p:cSld>
  <p:clrMapOvr>
    <a:masterClrMapping/>
  </p:clrMapOvr>
  <p:transition spd="med"/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 eaLnBrk="1" hangingPunct="1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 eaLnBrk="1" hangingPunct="1"/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 eaLnBrk="1" hangingPunct="1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 eaLnBrk="1" hangingPunct="1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 eaLnBrk="1" hangingPunct="1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 eaLnBrk="1" hangingPunct="1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 eaLnBrk="1" hangingPunct="1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 eaLnBrk="1" hangingPunct="1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5B49C50-C808-481C-8130-085F385EF0C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1676517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6B4B8BA-2154-4269-8FF6-FB0C0A38454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85860391"/>
      </p:ext>
    </p:extLst>
  </p:cSld>
  <p:clrMapOvr>
    <a:masterClrMapping/>
  </p:clrMapOvr>
  <p:transition spd="med"/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EAF1387-DB2C-481E-A9E5-7DCBD92CE65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36470467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8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slideLayout" Target="../slideLayouts/slideLayout60.xml"/><Relationship Id="rId2" Type="http://schemas.openxmlformats.org/officeDocument/2006/relationships/slideLayout" Target="../slideLayouts/slideLayout50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8.xml"/><Relationship Id="rId13" Type="http://schemas.openxmlformats.org/officeDocument/2006/relationships/theme" Target="../theme/theme6.xml"/><Relationship Id="rId3" Type="http://schemas.openxmlformats.org/officeDocument/2006/relationships/slideLayout" Target="../slideLayouts/slideLayout63.xml"/><Relationship Id="rId7" Type="http://schemas.openxmlformats.org/officeDocument/2006/relationships/slideLayout" Target="../slideLayouts/slideLayout67.xml"/><Relationship Id="rId12" Type="http://schemas.openxmlformats.org/officeDocument/2006/relationships/slideLayout" Target="../slideLayouts/slideLayout72.xml"/><Relationship Id="rId2" Type="http://schemas.openxmlformats.org/officeDocument/2006/relationships/slideLayout" Target="../slideLayouts/slideLayout62.xml"/><Relationship Id="rId1" Type="http://schemas.openxmlformats.org/officeDocument/2006/relationships/slideLayout" Target="../slideLayouts/slideLayout61.xml"/><Relationship Id="rId6" Type="http://schemas.openxmlformats.org/officeDocument/2006/relationships/slideLayout" Target="../slideLayouts/slideLayout66.xml"/><Relationship Id="rId11" Type="http://schemas.openxmlformats.org/officeDocument/2006/relationships/slideLayout" Target="../slideLayouts/slideLayout71.xml"/><Relationship Id="rId5" Type="http://schemas.openxmlformats.org/officeDocument/2006/relationships/slideLayout" Target="../slideLayouts/slideLayout65.xml"/><Relationship Id="rId10" Type="http://schemas.openxmlformats.org/officeDocument/2006/relationships/slideLayout" Target="../slideLayouts/slideLayout70.xml"/><Relationship Id="rId4" Type="http://schemas.openxmlformats.org/officeDocument/2006/relationships/slideLayout" Target="../slideLayouts/slideLayout64.xml"/><Relationship Id="rId9" Type="http://schemas.openxmlformats.org/officeDocument/2006/relationships/slideLayout" Target="../slideLayouts/slideLayout69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0.xml"/><Relationship Id="rId13" Type="http://schemas.openxmlformats.org/officeDocument/2006/relationships/theme" Target="../theme/theme7.xml"/><Relationship Id="rId3" Type="http://schemas.openxmlformats.org/officeDocument/2006/relationships/slideLayout" Target="../slideLayouts/slideLayout75.xml"/><Relationship Id="rId7" Type="http://schemas.openxmlformats.org/officeDocument/2006/relationships/slideLayout" Target="../slideLayouts/slideLayout79.xml"/><Relationship Id="rId12" Type="http://schemas.openxmlformats.org/officeDocument/2006/relationships/slideLayout" Target="../slideLayouts/slideLayout84.xml"/><Relationship Id="rId2" Type="http://schemas.openxmlformats.org/officeDocument/2006/relationships/slideLayout" Target="../slideLayouts/slideLayout74.xml"/><Relationship Id="rId1" Type="http://schemas.openxmlformats.org/officeDocument/2006/relationships/slideLayout" Target="../slideLayouts/slideLayout73.xml"/><Relationship Id="rId6" Type="http://schemas.openxmlformats.org/officeDocument/2006/relationships/slideLayout" Target="../slideLayouts/slideLayout78.xml"/><Relationship Id="rId11" Type="http://schemas.openxmlformats.org/officeDocument/2006/relationships/slideLayout" Target="../slideLayouts/slideLayout83.xml"/><Relationship Id="rId5" Type="http://schemas.openxmlformats.org/officeDocument/2006/relationships/slideLayout" Target="../slideLayouts/slideLayout77.xml"/><Relationship Id="rId10" Type="http://schemas.openxmlformats.org/officeDocument/2006/relationships/slideLayout" Target="../slideLayouts/slideLayout82.xml"/><Relationship Id="rId4" Type="http://schemas.openxmlformats.org/officeDocument/2006/relationships/slideLayout" Target="../slideLayouts/slideLayout76.xml"/><Relationship Id="rId9" Type="http://schemas.openxmlformats.org/officeDocument/2006/relationships/slideLayout" Target="../slideLayouts/slideLayout81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2.xml"/><Relationship Id="rId13" Type="http://schemas.openxmlformats.org/officeDocument/2006/relationships/theme" Target="../theme/theme8.xml"/><Relationship Id="rId3" Type="http://schemas.openxmlformats.org/officeDocument/2006/relationships/slideLayout" Target="../slideLayouts/slideLayout87.xml"/><Relationship Id="rId7" Type="http://schemas.openxmlformats.org/officeDocument/2006/relationships/slideLayout" Target="../slideLayouts/slideLayout91.xml"/><Relationship Id="rId12" Type="http://schemas.openxmlformats.org/officeDocument/2006/relationships/slideLayout" Target="../slideLayouts/slideLayout96.xml"/><Relationship Id="rId2" Type="http://schemas.openxmlformats.org/officeDocument/2006/relationships/slideLayout" Target="../slideLayouts/slideLayout86.xml"/><Relationship Id="rId1" Type="http://schemas.openxmlformats.org/officeDocument/2006/relationships/slideLayout" Target="../slideLayouts/slideLayout85.xml"/><Relationship Id="rId6" Type="http://schemas.openxmlformats.org/officeDocument/2006/relationships/slideLayout" Target="../slideLayouts/slideLayout90.xml"/><Relationship Id="rId11" Type="http://schemas.openxmlformats.org/officeDocument/2006/relationships/slideLayout" Target="../slideLayouts/slideLayout95.xml"/><Relationship Id="rId5" Type="http://schemas.openxmlformats.org/officeDocument/2006/relationships/slideLayout" Target="../slideLayouts/slideLayout89.xml"/><Relationship Id="rId10" Type="http://schemas.openxmlformats.org/officeDocument/2006/relationships/slideLayout" Target="../slideLayouts/slideLayout94.xml"/><Relationship Id="rId4" Type="http://schemas.openxmlformats.org/officeDocument/2006/relationships/slideLayout" Target="../slideLayouts/slideLayout88.xml"/><Relationship Id="rId9" Type="http://schemas.openxmlformats.org/officeDocument/2006/relationships/slideLayout" Target="../slideLayouts/slideLayout93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4.xml"/><Relationship Id="rId13" Type="http://schemas.openxmlformats.org/officeDocument/2006/relationships/theme" Target="../theme/theme9.xml"/><Relationship Id="rId3" Type="http://schemas.openxmlformats.org/officeDocument/2006/relationships/slideLayout" Target="../slideLayouts/slideLayout99.xml"/><Relationship Id="rId7" Type="http://schemas.openxmlformats.org/officeDocument/2006/relationships/slideLayout" Target="../slideLayouts/slideLayout103.xml"/><Relationship Id="rId12" Type="http://schemas.openxmlformats.org/officeDocument/2006/relationships/slideLayout" Target="../slideLayouts/slideLayout108.xml"/><Relationship Id="rId2" Type="http://schemas.openxmlformats.org/officeDocument/2006/relationships/slideLayout" Target="../slideLayouts/slideLayout98.xml"/><Relationship Id="rId1" Type="http://schemas.openxmlformats.org/officeDocument/2006/relationships/slideLayout" Target="../slideLayouts/slideLayout97.xml"/><Relationship Id="rId6" Type="http://schemas.openxmlformats.org/officeDocument/2006/relationships/slideLayout" Target="../slideLayouts/slideLayout102.xml"/><Relationship Id="rId11" Type="http://schemas.openxmlformats.org/officeDocument/2006/relationships/slideLayout" Target="../slideLayouts/slideLayout107.xml"/><Relationship Id="rId5" Type="http://schemas.openxmlformats.org/officeDocument/2006/relationships/slideLayout" Target="../slideLayouts/slideLayout101.xml"/><Relationship Id="rId10" Type="http://schemas.openxmlformats.org/officeDocument/2006/relationships/slideLayout" Target="../slideLayouts/slideLayout106.xml"/><Relationship Id="rId4" Type="http://schemas.openxmlformats.org/officeDocument/2006/relationships/slideLayout" Target="../slideLayouts/slideLayout100.xml"/><Relationship Id="rId9" Type="http://schemas.openxmlformats.org/officeDocument/2006/relationships/slideLayout" Target="../slideLayouts/slideLayout10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altLang="pt-PT" smtClean="0"/>
              <a:t>Faça clique para editar o estilo do título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altLang="pt-PT" smtClean="0"/>
              <a:t>Faça clique para editar estilos de texto</a:t>
            </a:r>
          </a:p>
          <a:p>
            <a:pPr lvl="1"/>
            <a:r>
              <a:rPr lang="pt-PT" altLang="pt-PT" smtClean="0"/>
              <a:t>Segundo nível</a:t>
            </a:r>
          </a:p>
          <a:p>
            <a:pPr lvl="2"/>
            <a:r>
              <a:rPr lang="pt-PT" altLang="pt-PT" smtClean="0"/>
              <a:t>Terceiro nível</a:t>
            </a:r>
          </a:p>
          <a:p>
            <a:pPr lvl="3"/>
            <a:r>
              <a:rPr lang="pt-PT" altLang="pt-PT" smtClean="0"/>
              <a:t>Quarto nível</a:t>
            </a:r>
          </a:p>
          <a:p>
            <a:pPr lvl="4"/>
            <a:r>
              <a:rPr lang="pt-PT" alt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defRPr kumimoji="0" sz="1400" b="0" baseline="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kumimoji="0" sz="1400" b="0" baseline="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kumimoji="0" sz="1400" b="0" baseline="0" smtClean="0">
                <a:solidFill>
                  <a:schemeClr val="bg2"/>
                </a:solidFill>
                <a:latin typeface="Tahoma" panose="020B0604030504040204" pitchFamily="34" charset="0"/>
              </a:defRPr>
            </a:lvl1pPr>
          </a:lstStyle>
          <a:p>
            <a:pPr>
              <a:defRPr/>
            </a:pPr>
            <a:fld id="{ACA40EBE-97AD-4141-A982-4BC3E649BF5E}" type="slidenum">
              <a:rPr lang="pt-PT" altLang="pt-PT"/>
              <a:pPr>
                <a:defRPr/>
              </a:pPr>
              <a:t>‹nº›</a:t>
            </a:fld>
            <a:endParaRPr lang="pt-PT" altLang="pt-PT"/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4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>
                <a:defRPr/>
              </a:pPr>
              <a:endParaRPr lang="es-ES" altLang="pt-PT" smtClean="0"/>
            </a:p>
          </p:txBody>
        </p:sp>
        <p:sp>
          <p:nvSpPr>
            <p:cNvPr id="104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>
                <a:defRPr/>
              </a:pPr>
              <a:endParaRPr kumimoji="0" lang="es-ES" altLang="pt-PT" sz="2400" b="0" baseline="0" smtClean="0"/>
            </a:p>
          </p:txBody>
        </p:sp>
      </p:grpSp>
      <p:grpSp>
        <p:nvGrpSpPr>
          <p:cNvPr id="103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4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>
                <a:defRPr/>
              </a:pPr>
              <a:endParaRPr lang="es-ES" altLang="pt-PT" smtClean="0"/>
            </a:p>
          </p:txBody>
        </p:sp>
        <p:sp>
          <p:nvSpPr>
            <p:cNvPr id="104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>
                <a:defRPr/>
              </a:pPr>
              <a:endParaRPr lang="es-ES" altLang="pt-PT" smtClean="0"/>
            </a:p>
          </p:txBody>
        </p:sp>
      </p:grpSp>
      <p:grpSp>
        <p:nvGrpSpPr>
          <p:cNvPr id="103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4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>
                <a:defRPr/>
              </a:pPr>
              <a:endParaRPr lang="es-ES" altLang="pt-PT" smtClean="0"/>
            </a:p>
          </p:txBody>
        </p:sp>
        <p:sp>
          <p:nvSpPr>
            <p:cNvPr id="104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>
                <a:defRPr/>
              </a:pPr>
              <a:endParaRPr lang="es-ES" altLang="pt-PT" smtClean="0"/>
            </a:p>
          </p:txBody>
        </p:sp>
      </p:grpSp>
      <p:grpSp>
        <p:nvGrpSpPr>
          <p:cNvPr id="103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3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>
                <a:defRPr/>
              </a:pPr>
              <a:endParaRPr lang="es-ES" altLang="pt-PT" smtClean="0"/>
            </a:p>
          </p:txBody>
        </p:sp>
        <p:sp>
          <p:nvSpPr>
            <p:cNvPr id="103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>
                <a:defRPr/>
              </a:pPr>
              <a:endParaRPr lang="es-ES" altLang="pt-PT" smtClean="0"/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3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>
                <a:defRPr/>
              </a:pPr>
              <a:endParaRPr lang="es-ES" altLang="pt-PT" smtClean="0"/>
            </a:p>
          </p:txBody>
        </p:sp>
        <p:sp>
          <p:nvSpPr>
            <p:cNvPr id="103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>
                <a:defRPr/>
              </a:pPr>
              <a:endParaRPr lang="es-ES" altLang="pt-PT" smtClean="0"/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4892" r:id="rId1"/>
    <p:sldLayoutId id="2147494870" r:id="rId2"/>
    <p:sldLayoutId id="2147494871" r:id="rId3"/>
    <p:sldLayoutId id="2147494872" r:id="rId4"/>
    <p:sldLayoutId id="2147494873" r:id="rId5"/>
    <p:sldLayoutId id="2147494874" r:id="rId6"/>
    <p:sldLayoutId id="2147494875" r:id="rId7"/>
    <p:sldLayoutId id="2147494876" r:id="rId8"/>
    <p:sldLayoutId id="2147494877" r:id="rId9"/>
    <p:sldLayoutId id="2147494878" r:id="rId10"/>
    <p:sldLayoutId id="2147494879" r:id="rId11"/>
    <p:sldLayoutId id="2147494880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altLang="pt-PT" smtClean="0"/>
              <a:t>Faça clique para editar o estilo do título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altLang="pt-PT" smtClean="0"/>
              <a:t>Faça clique para editar estilos de texto</a:t>
            </a:r>
          </a:p>
          <a:p>
            <a:pPr lvl="1"/>
            <a:r>
              <a:rPr lang="pt-PT" altLang="pt-PT" smtClean="0"/>
              <a:t>Segundo nível</a:t>
            </a:r>
          </a:p>
          <a:p>
            <a:pPr lvl="2"/>
            <a:r>
              <a:rPr lang="pt-PT" altLang="pt-PT" smtClean="0"/>
              <a:t>Terceiro nível</a:t>
            </a:r>
          </a:p>
          <a:p>
            <a:pPr lvl="3"/>
            <a:r>
              <a:rPr lang="pt-PT" altLang="pt-PT" smtClean="0"/>
              <a:t>Quarto nível</a:t>
            </a:r>
          </a:p>
          <a:p>
            <a:pPr lvl="4"/>
            <a:r>
              <a:rPr lang="pt-PT" alt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kumimoji="0" sz="1400" b="0" baseline="0" smtClean="0">
                <a:solidFill>
                  <a:srgbClr val="808080"/>
                </a:solidFill>
                <a:latin typeface="Tahoma" panose="020B0604030504040204" pitchFamily="34" charset="0"/>
              </a:defRPr>
            </a:lvl1pPr>
          </a:lstStyle>
          <a:p>
            <a:pPr>
              <a:defRPr/>
            </a:pPr>
            <a:fld id="{1DC4DD4C-096F-41FC-87EC-C1C3C521DF82}" type="slidenum">
              <a:rPr lang="pt-PT" altLang="pt-PT"/>
              <a:pPr>
                <a:defRPr/>
              </a:pPr>
              <a:t>‹nº›</a:t>
            </a:fld>
            <a:endParaRPr lang="pt-PT" altLang="pt-PT"/>
          </a:p>
        </p:txBody>
      </p:sp>
      <p:grpSp>
        <p:nvGrpSpPr>
          <p:cNvPr id="3079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3092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>
                <a:defRPr/>
              </a:pPr>
              <a:endParaRPr lang="es-ES" altLang="pt-PT" smtClean="0">
                <a:solidFill>
                  <a:srgbClr val="F8F8F8"/>
                </a:solidFill>
              </a:endParaRPr>
            </a:p>
          </p:txBody>
        </p:sp>
        <p:sp>
          <p:nvSpPr>
            <p:cNvPr id="3093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>
                <a:defRPr/>
              </a:pPr>
              <a:endParaRPr kumimoji="0" lang="es-ES" altLang="pt-PT" sz="2400" b="0" baseline="0" smtClean="0">
                <a:solidFill>
                  <a:srgbClr val="F8F8F8"/>
                </a:solidFill>
              </a:endParaRPr>
            </a:p>
          </p:txBody>
        </p:sp>
      </p:grpSp>
      <p:grpSp>
        <p:nvGrpSpPr>
          <p:cNvPr id="3080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3090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>
                <a:defRPr/>
              </a:pPr>
              <a:endParaRPr lang="es-ES" altLang="pt-PT" smtClean="0">
                <a:solidFill>
                  <a:srgbClr val="F8F8F8"/>
                </a:solidFill>
              </a:endParaRPr>
            </a:p>
          </p:txBody>
        </p:sp>
        <p:sp>
          <p:nvSpPr>
            <p:cNvPr id="3091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>
                <a:defRPr/>
              </a:pPr>
              <a:endParaRPr lang="es-ES" altLang="pt-PT" smtClean="0">
                <a:solidFill>
                  <a:srgbClr val="F8F8F8"/>
                </a:solidFill>
              </a:endParaRPr>
            </a:p>
          </p:txBody>
        </p:sp>
      </p:grpSp>
      <p:grpSp>
        <p:nvGrpSpPr>
          <p:cNvPr id="3081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3088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>
                <a:defRPr/>
              </a:pPr>
              <a:endParaRPr lang="es-ES" altLang="pt-PT" smtClean="0">
                <a:solidFill>
                  <a:srgbClr val="F8F8F8"/>
                </a:solidFill>
              </a:endParaRPr>
            </a:p>
          </p:txBody>
        </p:sp>
        <p:sp>
          <p:nvSpPr>
            <p:cNvPr id="3089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>
                <a:defRPr/>
              </a:pPr>
              <a:endParaRPr lang="es-ES" altLang="pt-PT" smtClean="0">
                <a:solidFill>
                  <a:srgbClr val="F8F8F8"/>
                </a:solidFill>
              </a:endParaRPr>
            </a:p>
          </p:txBody>
        </p:sp>
      </p:grpSp>
      <p:grpSp>
        <p:nvGrpSpPr>
          <p:cNvPr id="3082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3086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>
                <a:defRPr/>
              </a:pPr>
              <a:endParaRPr lang="es-ES" altLang="pt-PT" smtClean="0">
                <a:solidFill>
                  <a:srgbClr val="F8F8F8"/>
                </a:solidFill>
              </a:endParaRPr>
            </a:p>
          </p:txBody>
        </p:sp>
        <p:sp>
          <p:nvSpPr>
            <p:cNvPr id="3087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>
                <a:defRPr/>
              </a:pPr>
              <a:endParaRPr lang="es-ES" altLang="pt-PT" smtClean="0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3084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>
                <a:defRPr/>
              </a:pPr>
              <a:endParaRPr lang="es-ES" altLang="pt-PT" smtClean="0">
                <a:solidFill>
                  <a:srgbClr val="F8F8F8"/>
                </a:solidFill>
              </a:endParaRPr>
            </a:p>
          </p:txBody>
        </p:sp>
        <p:sp>
          <p:nvSpPr>
            <p:cNvPr id="3085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>
                <a:defRPr/>
              </a:pPr>
              <a:endParaRPr lang="es-ES" altLang="pt-PT" smtClean="0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4905" r:id="rId1"/>
    <p:sldLayoutId id="2147494906" r:id="rId2"/>
    <p:sldLayoutId id="2147494907" r:id="rId3"/>
    <p:sldLayoutId id="2147494908" r:id="rId4"/>
    <p:sldLayoutId id="2147494909" r:id="rId5"/>
    <p:sldLayoutId id="2147494910" r:id="rId6"/>
    <p:sldLayoutId id="2147494911" r:id="rId7"/>
    <p:sldLayoutId id="2147494912" r:id="rId8"/>
    <p:sldLayoutId id="2147494913" r:id="rId9"/>
    <p:sldLayoutId id="2147494914" r:id="rId10"/>
    <p:sldLayoutId id="2147494915" r:id="rId11"/>
    <p:sldLayoutId id="2147494916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altLang="pt-PT" smtClean="0"/>
              <a:t>Faça clique para editar o estilo do título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altLang="pt-PT" smtClean="0"/>
              <a:t>Faça clique para editar estilos de texto</a:t>
            </a:r>
          </a:p>
          <a:p>
            <a:pPr lvl="1"/>
            <a:r>
              <a:rPr lang="pt-PT" altLang="pt-PT" smtClean="0"/>
              <a:t>Segundo nível</a:t>
            </a:r>
          </a:p>
          <a:p>
            <a:pPr lvl="2"/>
            <a:r>
              <a:rPr lang="pt-PT" altLang="pt-PT" smtClean="0"/>
              <a:t>Terceiro nível</a:t>
            </a:r>
          </a:p>
          <a:p>
            <a:pPr lvl="3"/>
            <a:r>
              <a:rPr lang="pt-PT" altLang="pt-PT" smtClean="0"/>
              <a:t>Quarto nível</a:t>
            </a:r>
          </a:p>
          <a:p>
            <a:pPr lvl="4"/>
            <a:r>
              <a:rPr lang="pt-PT" alt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kumimoji="0" sz="1400" b="0" baseline="0" smtClean="0">
                <a:solidFill>
                  <a:srgbClr val="808080"/>
                </a:solidFill>
                <a:latin typeface="Tahoma" panose="020B0604030504040204" pitchFamily="34" charset="0"/>
              </a:defRPr>
            </a:lvl1pPr>
          </a:lstStyle>
          <a:p>
            <a:pPr>
              <a:defRPr/>
            </a:pPr>
            <a:fld id="{5F1F0486-BF95-4CB0-8115-5FFC5223F5F0}" type="slidenum">
              <a:rPr lang="pt-PT" altLang="pt-PT"/>
              <a:pPr>
                <a:defRPr/>
              </a:pPr>
              <a:t>‹nº›</a:t>
            </a:fld>
            <a:endParaRPr lang="pt-PT" altLang="pt-PT"/>
          </a:p>
        </p:txBody>
      </p:sp>
      <p:grpSp>
        <p:nvGrpSpPr>
          <p:cNvPr id="4103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4116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>
                <a:defRPr/>
              </a:pPr>
              <a:endParaRPr lang="es-ES" altLang="pt-PT" smtClean="0">
                <a:solidFill>
                  <a:srgbClr val="F8F8F8"/>
                </a:solidFill>
              </a:endParaRPr>
            </a:p>
          </p:txBody>
        </p:sp>
        <p:sp>
          <p:nvSpPr>
            <p:cNvPr id="4117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>
                <a:defRPr/>
              </a:pPr>
              <a:endParaRPr kumimoji="0" lang="es-ES" altLang="pt-PT" sz="2400" b="0" baseline="0" smtClean="0">
                <a:solidFill>
                  <a:srgbClr val="F8F8F8"/>
                </a:solidFill>
              </a:endParaRPr>
            </a:p>
          </p:txBody>
        </p:sp>
      </p:grpSp>
      <p:grpSp>
        <p:nvGrpSpPr>
          <p:cNvPr id="4104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4114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>
                <a:defRPr/>
              </a:pPr>
              <a:endParaRPr lang="es-ES" altLang="pt-PT" smtClean="0">
                <a:solidFill>
                  <a:srgbClr val="F8F8F8"/>
                </a:solidFill>
              </a:endParaRPr>
            </a:p>
          </p:txBody>
        </p:sp>
        <p:sp>
          <p:nvSpPr>
            <p:cNvPr id="4115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>
                <a:defRPr/>
              </a:pPr>
              <a:endParaRPr lang="es-ES" altLang="pt-PT" smtClean="0">
                <a:solidFill>
                  <a:srgbClr val="F8F8F8"/>
                </a:solidFill>
              </a:endParaRPr>
            </a:p>
          </p:txBody>
        </p:sp>
      </p:grpSp>
      <p:grpSp>
        <p:nvGrpSpPr>
          <p:cNvPr id="4105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4112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>
                <a:defRPr/>
              </a:pPr>
              <a:endParaRPr lang="es-ES" altLang="pt-PT" smtClean="0">
                <a:solidFill>
                  <a:srgbClr val="F8F8F8"/>
                </a:solidFill>
              </a:endParaRPr>
            </a:p>
          </p:txBody>
        </p:sp>
        <p:sp>
          <p:nvSpPr>
            <p:cNvPr id="4113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>
                <a:defRPr/>
              </a:pPr>
              <a:endParaRPr lang="es-ES" altLang="pt-PT" smtClean="0">
                <a:solidFill>
                  <a:srgbClr val="F8F8F8"/>
                </a:solidFill>
              </a:endParaRPr>
            </a:p>
          </p:txBody>
        </p:sp>
      </p:grpSp>
      <p:grpSp>
        <p:nvGrpSpPr>
          <p:cNvPr id="4106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4110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>
                <a:defRPr/>
              </a:pPr>
              <a:endParaRPr lang="es-ES" altLang="pt-PT" smtClean="0">
                <a:solidFill>
                  <a:srgbClr val="F8F8F8"/>
                </a:solidFill>
              </a:endParaRPr>
            </a:p>
          </p:txBody>
        </p:sp>
        <p:sp>
          <p:nvSpPr>
            <p:cNvPr id="4111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>
                <a:defRPr/>
              </a:pPr>
              <a:endParaRPr lang="es-ES" altLang="pt-PT" smtClean="0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4108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>
                <a:defRPr/>
              </a:pPr>
              <a:endParaRPr lang="es-ES" altLang="pt-PT" smtClean="0">
                <a:solidFill>
                  <a:srgbClr val="F8F8F8"/>
                </a:solidFill>
              </a:endParaRPr>
            </a:p>
          </p:txBody>
        </p:sp>
        <p:sp>
          <p:nvSpPr>
            <p:cNvPr id="4109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>
                <a:defRPr/>
              </a:pPr>
              <a:endParaRPr lang="es-ES" altLang="pt-PT" smtClean="0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4917" r:id="rId1"/>
    <p:sldLayoutId id="2147494918" r:id="rId2"/>
    <p:sldLayoutId id="2147494919" r:id="rId3"/>
    <p:sldLayoutId id="2147494920" r:id="rId4"/>
    <p:sldLayoutId id="2147494921" r:id="rId5"/>
    <p:sldLayoutId id="2147494922" r:id="rId6"/>
    <p:sldLayoutId id="2147494923" r:id="rId7"/>
    <p:sldLayoutId id="2147494924" r:id="rId8"/>
    <p:sldLayoutId id="2147494925" r:id="rId9"/>
    <p:sldLayoutId id="2147494926" r:id="rId10"/>
    <p:sldLayoutId id="2147494927" r:id="rId11"/>
    <p:sldLayoutId id="2147494928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altLang="pt-PT" smtClean="0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altLang="pt-PT" smtClean="0"/>
              <a:t>Faça clique para editar estilos de texto</a:t>
            </a:r>
          </a:p>
          <a:p>
            <a:pPr lvl="1"/>
            <a:r>
              <a:rPr lang="pt-PT" altLang="pt-PT" smtClean="0"/>
              <a:t>Segundo nível</a:t>
            </a:r>
          </a:p>
          <a:p>
            <a:pPr lvl="2"/>
            <a:r>
              <a:rPr lang="pt-PT" altLang="pt-PT" smtClean="0"/>
              <a:t>Terceiro nível</a:t>
            </a:r>
          </a:p>
          <a:p>
            <a:pPr lvl="3"/>
            <a:r>
              <a:rPr lang="pt-PT" altLang="pt-PT" smtClean="0"/>
              <a:t>Quarto nível</a:t>
            </a:r>
          </a:p>
          <a:p>
            <a:pPr lvl="4"/>
            <a:r>
              <a:rPr lang="pt-PT" alt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kumimoji="0" sz="1400" b="0" baseline="0" smtClean="0">
                <a:solidFill>
                  <a:srgbClr val="808080"/>
                </a:solidFill>
                <a:latin typeface="Tahoma" panose="020B0604030504040204" pitchFamily="34" charset="0"/>
              </a:defRPr>
            </a:lvl1pPr>
          </a:lstStyle>
          <a:p>
            <a:pPr>
              <a:defRPr/>
            </a:pPr>
            <a:fld id="{D6A95FF5-09D9-4688-8C1C-6F9CE3AC3C7E}" type="slidenum">
              <a:rPr lang="pt-PT" altLang="pt-PT"/>
              <a:pPr>
                <a:defRPr/>
              </a:pPr>
              <a:t>‹nº›</a:t>
            </a:fld>
            <a:endParaRPr lang="pt-PT" altLang="pt-PT"/>
          </a:p>
        </p:txBody>
      </p:sp>
      <p:grpSp>
        <p:nvGrpSpPr>
          <p:cNvPr id="5127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140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>
                <a:defRPr/>
              </a:pPr>
              <a:endParaRPr lang="es-ES" altLang="pt-PT" smtClean="0">
                <a:solidFill>
                  <a:srgbClr val="F8F8F8"/>
                </a:solidFill>
              </a:endParaRPr>
            </a:p>
          </p:txBody>
        </p:sp>
        <p:sp>
          <p:nvSpPr>
            <p:cNvPr id="5141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>
                <a:defRPr/>
              </a:pPr>
              <a:endParaRPr kumimoji="0" lang="es-ES" altLang="pt-PT" sz="2400" b="0" baseline="0" smtClean="0">
                <a:solidFill>
                  <a:srgbClr val="F8F8F8"/>
                </a:solidFill>
              </a:endParaRPr>
            </a:p>
          </p:txBody>
        </p:sp>
      </p:grpSp>
      <p:grpSp>
        <p:nvGrpSpPr>
          <p:cNvPr id="5128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5138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>
                <a:defRPr/>
              </a:pPr>
              <a:endParaRPr lang="es-ES" altLang="pt-PT" smtClean="0">
                <a:solidFill>
                  <a:srgbClr val="F8F8F8"/>
                </a:solidFill>
              </a:endParaRPr>
            </a:p>
          </p:txBody>
        </p:sp>
        <p:sp>
          <p:nvSpPr>
            <p:cNvPr id="5139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>
                <a:defRPr/>
              </a:pPr>
              <a:endParaRPr lang="es-ES" altLang="pt-PT" smtClean="0">
                <a:solidFill>
                  <a:srgbClr val="F8F8F8"/>
                </a:solidFill>
              </a:endParaRPr>
            </a:p>
          </p:txBody>
        </p:sp>
      </p:grpSp>
      <p:grpSp>
        <p:nvGrpSpPr>
          <p:cNvPr id="5129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5136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>
                <a:defRPr/>
              </a:pPr>
              <a:endParaRPr lang="es-ES" altLang="pt-PT" smtClean="0">
                <a:solidFill>
                  <a:srgbClr val="F8F8F8"/>
                </a:solidFill>
              </a:endParaRPr>
            </a:p>
          </p:txBody>
        </p:sp>
        <p:sp>
          <p:nvSpPr>
            <p:cNvPr id="5137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>
                <a:defRPr/>
              </a:pPr>
              <a:endParaRPr lang="es-ES" altLang="pt-PT" smtClean="0">
                <a:solidFill>
                  <a:srgbClr val="F8F8F8"/>
                </a:solidFill>
              </a:endParaRPr>
            </a:p>
          </p:txBody>
        </p:sp>
      </p:grpSp>
      <p:grpSp>
        <p:nvGrpSpPr>
          <p:cNvPr id="5130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5134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>
                <a:defRPr/>
              </a:pPr>
              <a:endParaRPr lang="es-ES" altLang="pt-PT" smtClean="0">
                <a:solidFill>
                  <a:srgbClr val="F8F8F8"/>
                </a:solidFill>
              </a:endParaRPr>
            </a:p>
          </p:txBody>
        </p:sp>
        <p:sp>
          <p:nvSpPr>
            <p:cNvPr id="5135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>
                <a:defRPr/>
              </a:pPr>
              <a:endParaRPr lang="es-ES" altLang="pt-PT" smtClean="0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5132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>
                <a:defRPr/>
              </a:pPr>
              <a:endParaRPr lang="es-ES" altLang="pt-PT" smtClean="0">
                <a:solidFill>
                  <a:srgbClr val="F8F8F8"/>
                </a:solidFill>
              </a:endParaRPr>
            </a:p>
          </p:txBody>
        </p:sp>
        <p:sp>
          <p:nvSpPr>
            <p:cNvPr id="5133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>
                <a:defRPr/>
              </a:pPr>
              <a:endParaRPr lang="es-ES" altLang="pt-PT" smtClean="0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4929" r:id="rId1"/>
    <p:sldLayoutId id="2147494930" r:id="rId2"/>
    <p:sldLayoutId id="2147494931" r:id="rId3"/>
    <p:sldLayoutId id="2147494932" r:id="rId4"/>
    <p:sldLayoutId id="2147494933" r:id="rId5"/>
    <p:sldLayoutId id="2147494934" r:id="rId6"/>
    <p:sldLayoutId id="2147494935" r:id="rId7"/>
    <p:sldLayoutId id="2147494936" r:id="rId8"/>
    <p:sldLayoutId id="2147494937" r:id="rId9"/>
    <p:sldLayoutId id="2147494938" r:id="rId10"/>
    <p:sldLayoutId id="2147494939" r:id="rId11"/>
    <p:sldLayoutId id="2147494940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altLang="pt-PT" smtClean="0"/>
              <a:t>Faça clique para editar o estilo do título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altLang="pt-PT" smtClean="0"/>
              <a:t>Faça clique para editar estilos de texto</a:t>
            </a:r>
          </a:p>
          <a:p>
            <a:pPr lvl="1"/>
            <a:r>
              <a:rPr lang="pt-PT" altLang="pt-PT" smtClean="0"/>
              <a:t>Segundo nível</a:t>
            </a:r>
          </a:p>
          <a:p>
            <a:pPr lvl="2"/>
            <a:r>
              <a:rPr lang="pt-PT" altLang="pt-PT" smtClean="0"/>
              <a:t>Terceiro nível</a:t>
            </a:r>
          </a:p>
          <a:p>
            <a:pPr lvl="3"/>
            <a:r>
              <a:rPr lang="pt-PT" altLang="pt-PT" smtClean="0"/>
              <a:t>Quarto nível</a:t>
            </a:r>
          </a:p>
          <a:p>
            <a:pPr lvl="4"/>
            <a:r>
              <a:rPr lang="pt-PT" alt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 eaLnBrk="1" hangingPunct="1"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 algn="ctr" eaLnBrk="1" hangingPunct="1"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chemeClr val="bg2"/>
                </a:solidFill>
                <a:latin typeface="Tahoma" panose="020B0604030504040204" pitchFamily="34" charset="0"/>
              </a:defRPr>
            </a:lvl1pPr>
          </a:lstStyle>
          <a:p>
            <a:pPr eaLnBrk="1" hangingPunct="1"/>
            <a:fld id="{6102023E-03ED-4798-A97C-F48B35822F28}" type="slidenum">
              <a:rPr lang="pt-PT" altLang="pt-PT">
                <a:solidFill>
                  <a:srgbClr val="808080"/>
                </a:solidFill>
              </a:rPr>
              <a:pPr eaLnBrk="1" hangingPunct="1"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4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104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kumimoji="0" lang="pt-PT" alt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103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4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104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3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4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104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3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3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103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3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103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35280025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94943" r:id="rId1"/>
    <p:sldLayoutId id="2147494944" r:id="rId2"/>
    <p:sldLayoutId id="2147494945" r:id="rId3"/>
    <p:sldLayoutId id="2147494946" r:id="rId4"/>
    <p:sldLayoutId id="2147494947" r:id="rId5"/>
    <p:sldLayoutId id="2147494948" r:id="rId6"/>
    <p:sldLayoutId id="2147494949" r:id="rId7"/>
    <p:sldLayoutId id="2147494950" r:id="rId8"/>
    <p:sldLayoutId id="2147494951" r:id="rId9"/>
    <p:sldLayoutId id="2147494952" r:id="rId10"/>
    <p:sldLayoutId id="2147494953" r:id="rId11"/>
    <p:sldLayoutId id="2147494954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altLang="pt-PT" smtClean="0"/>
              <a:t>Faça clique para editar o estilo do título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altLang="pt-PT" smtClean="0"/>
              <a:t>Faça clique para editar estilos de texto</a:t>
            </a:r>
          </a:p>
          <a:p>
            <a:pPr lvl="1"/>
            <a:r>
              <a:rPr lang="pt-PT" altLang="pt-PT" smtClean="0"/>
              <a:t>Segundo nível</a:t>
            </a:r>
          </a:p>
          <a:p>
            <a:pPr lvl="2"/>
            <a:r>
              <a:rPr lang="pt-PT" altLang="pt-PT" smtClean="0"/>
              <a:t>Terceiro nível</a:t>
            </a:r>
          </a:p>
          <a:p>
            <a:pPr lvl="3"/>
            <a:r>
              <a:rPr lang="pt-PT" altLang="pt-PT" smtClean="0"/>
              <a:t>Quarto nível</a:t>
            </a:r>
          </a:p>
          <a:p>
            <a:pPr lvl="4"/>
            <a:r>
              <a:rPr lang="pt-PT" alt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 eaLnBrk="1" hangingPunct="1"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 algn="ctr" eaLnBrk="1" hangingPunct="1"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chemeClr val="bg2"/>
                </a:solidFill>
                <a:latin typeface="Tahoma" panose="020B0604030504040204" pitchFamily="34" charset="0"/>
              </a:defRPr>
            </a:lvl1pPr>
          </a:lstStyle>
          <a:p>
            <a:pPr eaLnBrk="1" hangingPunct="1"/>
            <a:fld id="{6102023E-03ED-4798-A97C-F48B35822F28}" type="slidenum">
              <a:rPr lang="pt-PT" altLang="pt-PT">
                <a:solidFill>
                  <a:srgbClr val="808080"/>
                </a:solidFill>
              </a:rPr>
              <a:pPr eaLnBrk="1" hangingPunct="1"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4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104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kumimoji="0" lang="pt-PT" alt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103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4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104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3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4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104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3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3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103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3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103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00209361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94956" r:id="rId1"/>
    <p:sldLayoutId id="2147494957" r:id="rId2"/>
    <p:sldLayoutId id="2147494958" r:id="rId3"/>
    <p:sldLayoutId id="2147494959" r:id="rId4"/>
    <p:sldLayoutId id="2147494960" r:id="rId5"/>
    <p:sldLayoutId id="2147494961" r:id="rId6"/>
    <p:sldLayoutId id="2147494962" r:id="rId7"/>
    <p:sldLayoutId id="2147494963" r:id="rId8"/>
    <p:sldLayoutId id="2147494964" r:id="rId9"/>
    <p:sldLayoutId id="2147494965" r:id="rId10"/>
    <p:sldLayoutId id="2147494966" r:id="rId11"/>
    <p:sldLayoutId id="2147494967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 eaLnBrk="1" hangingPunct="1"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 algn="ctr" eaLnBrk="1" hangingPunct="1"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 eaLnBrk="1" hangingPunct="1">
              <a:defRPr/>
            </a:pPr>
            <a:fld id="{C3D0EEE7-2FAA-4D14-8AD8-F67648FBA60E}" type="slidenum">
              <a:rPr lang="pt-PT">
                <a:solidFill>
                  <a:srgbClr val="808080"/>
                </a:solidFill>
              </a:rPr>
              <a:pPr eaLnBrk="1" hangingPunct="1"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4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 eaLnBrk="1" hangingPunct="1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4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 eaLnBrk="1" hangingPunct="1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103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4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 eaLnBrk="1" hangingPunct="1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4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 eaLnBrk="1" hangingPunct="1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3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4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 eaLnBrk="1" hangingPunct="1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4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 eaLnBrk="1" hangingPunct="1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3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3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 eaLnBrk="1" hangingPunct="1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3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 eaLnBrk="1" hangingPunct="1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3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 eaLnBrk="1" hangingPunct="1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3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 eaLnBrk="1" hangingPunct="1"/>
              <a:endParaRPr lang="pt-PT">
                <a:solidFill>
                  <a:srgbClr val="F8F8F8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95004055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94969" r:id="rId1"/>
    <p:sldLayoutId id="2147494970" r:id="rId2"/>
    <p:sldLayoutId id="2147494971" r:id="rId3"/>
    <p:sldLayoutId id="2147494972" r:id="rId4"/>
    <p:sldLayoutId id="2147494973" r:id="rId5"/>
    <p:sldLayoutId id="2147494974" r:id="rId6"/>
    <p:sldLayoutId id="2147494975" r:id="rId7"/>
    <p:sldLayoutId id="2147494976" r:id="rId8"/>
    <p:sldLayoutId id="2147494977" r:id="rId9"/>
    <p:sldLayoutId id="2147494978" r:id="rId10"/>
    <p:sldLayoutId id="2147494979" r:id="rId11"/>
    <p:sldLayoutId id="2147494980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altLang="pt-PT" smtClean="0"/>
              <a:t>Faça clique para editar o estilo do título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altLang="pt-PT" smtClean="0"/>
              <a:t>Faça clique para editar estilos de texto</a:t>
            </a:r>
          </a:p>
          <a:p>
            <a:pPr lvl="1"/>
            <a:r>
              <a:rPr lang="pt-PT" altLang="pt-PT" smtClean="0"/>
              <a:t>Segundo nível</a:t>
            </a:r>
          </a:p>
          <a:p>
            <a:pPr lvl="2"/>
            <a:r>
              <a:rPr lang="pt-PT" altLang="pt-PT" smtClean="0"/>
              <a:t>Terceiro nível</a:t>
            </a:r>
          </a:p>
          <a:p>
            <a:pPr lvl="3"/>
            <a:r>
              <a:rPr lang="pt-PT" altLang="pt-PT" smtClean="0"/>
              <a:t>Quarto nível</a:t>
            </a:r>
          </a:p>
          <a:p>
            <a:pPr lvl="4"/>
            <a:r>
              <a:rPr lang="pt-PT" alt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 eaLnBrk="1" hangingPunct="1"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 algn="ctr" eaLnBrk="1" hangingPunct="1"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chemeClr val="bg2"/>
                </a:solidFill>
                <a:latin typeface="Tahoma" panose="020B0604030504040204" pitchFamily="34" charset="0"/>
              </a:defRPr>
            </a:lvl1pPr>
          </a:lstStyle>
          <a:p>
            <a:pPr eaLnBrk="1" hangingPunct="1"/>
            <a:fld id="{6102023E-03ED-4798-A97C-F48B35822F28}" type="slidenum">
              <a:rPr lang="pt-PT" altLang="pt-PT">
                <a:solidFill>
                  <a:srgbClr val="808080"/>
                </a:solidFill>
              </a:rPr>
              <a:pPr eaLnBrk="1" hangingPunct="1"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4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104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kumimoji="0" lang="pt-PT" alt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103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4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104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3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4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104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3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3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103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3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103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7505663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94982" r:id="rId1"/>
    <p:sldLayoutId id="2147494983" r:id="rId2"/>
    <p:sldLayoutId id="2147494984" r:id="rId3"/>
    <p:sldLayoutId id="2147494985" r:id="rId4"/>
    <p:sldLayoutId id="2147494986" r:id="rId5"/>
    <p:sldLayoutId id="2147494987" r:id="rId6"/>
    <p:sldLayoutId id="2147494988" r:id="rId7"/>
    <p:sldLayoutId id="2147494989" r:id="rId8"/>
    <p:sldLayoutId id="2147494990" r:id="rId9"/>
    <p:sldLayoutId id="2147494991" r:id="rId10"/>
    <p:sldLayoutId id="2147494992" r:id="rId11"/>
    <p:sldLayoutId id="2147494993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 eaLnBrk="1" hangingPunct="1"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 eaLnBrk="1" hangingPunct="1"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 eaLnBrk="1" hangingPunct="1">
              <a:defRPr/>
            </a:pPr>
            <a:fld id="{992C6C84-95A0-48FC-97F1-C546CA06C7E2}" type="slidenum">
              <a:rPr lang="pt-PT"/>
              <a:pPr eaLnBrk="1" hangingPunct="1">
                <a:defRPr/>
              </a:pPr>
              <a:t>‹nº›</a:t>
            </a:fld>
            <a:endParaRPr lang="pt-PT"/>
          </a:p>
        </p:txBody>
      </p:sp>
      <p:grpSp>
        <p:nvGrpSpPr>
          <p:cNvPr id="10247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260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 eaLnBrk="1" hangingPunct="1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0261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 eaLnBrk="1" hangingPunct="1"/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248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258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 eaLnBrk="1" hangingPunct="1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0259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 eaLnBrk="1" hangingPunct="1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249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256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 eaLnBrk="1" hangingPunct="1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0257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 eaLnBrk="1" hangingPunct="1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250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254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 eaLnBrk="1" hangingPunct="1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0255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 eaLnBrk="1" hangingPunct="1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252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 eaLnBrk="1" hangingPunct="1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0253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 eaLnBrk="1" hangingPunct="1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58654425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94995" r:id="rId1"/>
    <p:sldLayoutId id="2147494996" r:id="rId2"/>
    <p:sldLayoutId id="2147494997" r:id="rId3"/>
    <p:sldLayoutId id="2147494998" r:id="rId4"/>
    <p:sldLayoutId id="2147494999" r:id="rId5"/>
    <p:sldLayoutId id="2147495000" r:id="rId6"/>
    <p:sldLayoutId id="2147495001" r:id="rId7"/>
    <p:sldLayoutId id="2147495002" r:id="rId8"/>
    <p:sldLayoutId id="2147495003" r:id="rId9"/>
    <p:sldLayoutId id="2147495004" r:id="rId10"/>
    <p:sldLayoutId id="2147495005" r:id="rId11"/>
    <p:sldLayoutId id="2147495006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17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4.xml"/><Relationship Id="rId4" Type="http://schemas.openxmlformats.org/officeDocument/2006/relationships/image" Target="../media/image17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86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image" Target="../media/image21.jpeg"/><Relationship Id="rId7" Type="http://schemas.openxmlformats.org/officeDocument/2006/relationships/image" Target="../media/image25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98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10" Type="http://schemas.openxmlformats.org/officeDocument/2006/relationships/image" Target="../media/image17.png"/><Relationship Id="rId4" Type="http://schemas.openxmlformats.org/officeDocument/2006/relationships/image" Target="../media/image22.jpeg"/><Relationship Id="rId9" Type="http://schemas.openxmlformats.org/officeDocument/2006/relationships/image" Target="../media/image8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38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38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0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394" name="Picture 4" descr="DOLPHIN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04546">
            <a:off x="611188" y="4221163"/>
            <a:ext cx="2786062" cy="1897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9395" name="WordArt 5"/>
          <p:cNvSpPr>
            <a:spLocks noChangeArrowheads="1" noChangeShapeType="1" noTextEdit="1"/>
          </p:cNvSpPr>
          <p:nvPr/>
        </p:nvSpPr>
        <p:spPr bwMode="auto">
          <a:xfrm>
            <a:off x="395288" y="476250"/>
            <a:ext cx="8280400" cy="16573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la-Latn" sz="3600" kern="10">
                <a:ln w="38100">
                  <a:solidFill>
                    <a:srgbClr val="F8F8F8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 panose="020B0A04020102020204" pitchFamily="34" charset="0"/>
              </a:rPr>
              <a:t>Os 3 Ciclos</a:t>
            </a:r>
          </a:p>
          <a:p>
            <a:pPr algn="ctr"/>
            <a:r>
              <a:rPr lang="la-Latn" sz="3600" kern="10">
                <a:ln w="38100">
                  <a:solidFill>
                    <a:srgbClr val="F8F8F8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 panose="020B0A04020102020204" pitchFamily="34" charset="0"/>
              </a:rPr>
              <a:t>Litúrgicos</a:t>
            </a:r>
          </a:p>
        </p:txBody>
      </p:sp>
      <p:sp>
        <p:nvSpPr>
          <p:cNvPr id="59396" name="WordArt 6"/>
          <p:cNvSpPr>
            <a:spLocks noChangeArrowheads="1" noChangeShapeType="1" noTextEdit="1"/>
          </p:cNvSpPr>
          <p:nvPr/>
        </p:nvSpPr>
        <p:spPr bwMode="auto">
          <a:xfrm>
            <a:off x="1692275" y="3933825"/>
            <a:ext cx="64770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la-Latn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8F8F8"/>
                </a:solidFill>
                <a:latin typeface="Arial Black" panose="020B0A04020102020204" pitchFamily="34" charset="0"/>
              </a:rPr>
              <a:t>P</a:t>
            </a:r>
          </a:p>
        </p:txBody>
      </p:sp>
      <p:sp>
        <p:nvSpPr>
          <p:cNvPr id="18437" name="WordArt 7"/>
          <p:cNvSpPr>
            <a:spLocks noChangeArrowheads="1" noChangeShapeType="1" noTextEdit="1"/>
          </p:cNvSpPr>
          <p:nvPr/>
        </p:nvSpPr>
        <p:spPr bwMode="auto">
          <a:xfrm>
            <a:off x="468313" y="5373688"/>
            <a:ext cx="574675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eaLnBrk="1" hangingPunct="1">
              <a:defRPr/>
            </a:pPr>
            <a:r>
              <a:rPr lang="pt-PT" sz="3600" kern="10" dirty="0">
                <a:ln w="11430"/>
                <a:solidFill>
                  <a:srgbClr val="00B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F</a:t>
            </a:r>
          </a:p>
        </p:txBody>
      </p:sp>
      <p:sp>
        <p:nvSpPr>
          <p:cNvPr id="59398" name="WordArt 8"/>
          <p:cNvSpPr>
            <a:spLocks noChangeArrowheads="1" noChangeShapeType="1" noTextEdit="1"/>
          </p:cNvSpPr>
          <p:nvPr/>
        </p:nvSpPr>
        <p:spPr bwMode="auto">
          <a:xfrm>
            <a:off x="1979613" y="5661025"/>
            <a:ext cx="64770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la-Latn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 panose="020B0A04020102020204" pitchFamily="34" charset="0"/>
              </a:rPr>
              <a:t>E</a:t>
            </a:r>
          </a:p>
        </p:txBody>
      </p:sp>
      <p:sp>
        <p:nvSpPr>
          <p:cNvPr id="9" name="WordArt 2"/>
          <p:cNvSpPr>
            <a:spLocks noChangeArrowheads="1" noChangeShapeType="1" noTextEdit="1"/>
          </p:cNvSpPr>
          <p:nvPr/>
        </p:nvSpPr>
        <p:spPr bwMode="auto">
          <a:xfrm>
            <a:off x="548043" y="2492896"/>
            <a:ext cx="5472113" cy="720154"/>
          </a:xfrm>
          <a:prstGeom prst="rect">
            <a:avLst/>
          </a:prstGeom>
          <a:noFill/>
          <a:ln>
            <a:noFill/>
          </a:ln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eaLnBrk="1" hangingPunct="1">
              <a:defRPr/>
            </a:pPr>
            <a:r>
              <a:rPr lang="pt-PT" sz="3600" kern="10" dirty="0">
                <a:ln w="11430">
                  <a:solidFill>
                    <a:srgbClr val="00B050"/>
                  </a:solidFill>
                </a:ln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8F8F8">
                      <a:alpha val="40000"/>
                    </a:srgbClr>
                  </a:outerShdw>
                </a:effectLst>
                <a:latin typeface="Arial Black"/>
                <a:cs typeface="+mn-cs"/>
              </a:rPr>
              <a:t>No</a:t>
            </a:r>
            <a:r>
              <a:rPr lang="pt-PT" sz="3600" kern="10" dirty="0">
                <a:ln w="11430">
                  <a:solidFill>
                    <a:srgbClr val="00B050"/>
                  </a:solidFill>
                </a:ln>
                <a:solidFill>
                  <a:srgbClr val="FF0000"/>
                </a:solidFill>
                <a:effectLst>
                  <a:outerShdw blurRad="50800" dist="38100" dir="2700000" algn="tl" rotWithShape="0">
                    <a:srgbClr val="F8F8F8">
                      <a:alpha val="40000"/>
                    </a:srgbClr>
                  </a:outerShdw>
                </a:effectLst>
                <a:latin typeface="Arial Black"/>
                <a:cs typeface="+mn-cs"/>
              </a:rPr>
              <a:t> </a:t>
            </a:r>
            <a:r>
              <a:rPr lang="pt-PT" sz="3600" kern="10" dirty="0">
                <a:ln w="11430">
                  <a:solidFill>
                    <a:srgbClr val="00B050"/>
                  </a:solidFill>
                </a:ln>
                <a:solidFill>
                  <a:srgbClr val="00B050"/>
                </a:solidFill>
                <a:effectLst>
                  <a:outerShdw blurRad="50800" dist="38100" dir="2700000" algn="tl" rotWithShape="0">
                    <a:srgbClr val="92D050">
                      <a:alpha val="40000"/>
                    </a:srgbClr>
                  </a:outerShdw>
                </a:effectLst>
                <a:latin typeface="Arial Black"/>
                <a:cs typeface="+mn-cs"/>
              </a:rPr>
              <a:t>Ciclo B</a:t>
            </a:r>
            <a:r>
              <a:rPr lang="pt-PT" sz="3600" kern="10" dirty="0">
                <a:ln w="11430">
                  <a:solidFill>
                    <a:srgbClr val="00B050"/>
                  </a:solidFill>
                </a:ln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8F8F8">
                      <a:alpha val="40000"/>
                    </a:srgbClr>
                  </a:outerShdw>
                </a:effectLst>
                <a:latin typeface="Arial Black"/>
                <a:cs typeface="+mn-cs"/>
              </a:rPr>
              <a:t>:</a:t>
            </a:r>
          </a:p>
        </p:txBody>
      </p:sp>
      <p:sp>
        <p:nvSpPr>
          <p:cNvPr id="10" name="WordArt 3"/>
          <p:cNvSpPr>
            <a:spLocks noChangeArrowheads="1" noChangeShapeType="1" noTextEdit="1"/>
          </p:cNvSpPr>
          <p:nvPr/>
        </p:nvSpPr>
        <p:spPr bwMode="auto">
          <a:xfrm>
            <a:off x="2951279" y="3501008"/>
            <a:ext cx="5759872" cy="252038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eaLnBrk="1" hangingPunct="1">
              <a:defRPr/>
            </a:pP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  <a:cs typeface="+mn-cs"/>
              </a:rPr>
              <a:t>Louvamos </a:t>
            </a:r>
            <a:r>
              <a:rPr lang="pt-PT" sz="3600" kern="10" baseline="0" dirty="0">
                <a:ln w="11430"/>
                <a:solidFill>
                  <a:srgbClr val="00B050"/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  <a:cs typeface="+mn-cs"/>
              </a:rPr>
              <a:t>o FILHO,</a:t>
            </a: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  <a:cs typeface="+mn-cs"/>
              </a:rPr>
              <a:t> </a:t>
            </a:r>
          </a:p>
          <a:p>
            <a:pPr algn="ctr" eaLnBrk="1" hangingPunct="1">
              <a:defRPr/>
            </a:pP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  <a:cs typeface="+mn-cs"/>
              </a:rPr>
              <a:t>o Pai e o Espírito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10" name="Line 6"/>
          <p:cNvSpPr>
            <a:spLocks noChangeShapeType="1"/>
          </p:cNvSpPr>
          <p:nvPr/>
        </p:nvSpPr>
        <p:spPr bwMode="auto">
          <a:xfrm>
            <a:off x="428625" y="715963"/>
            <a:ext cx="8207375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 algn="ctr" eaLnBrk="1" hangingPunct="1"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9" name="WordArt 5"/>
          <p:cNvSpPr>
            <a:spLocks noChangeArrowheads="1" noChangeShapeType="1" noTextEdit="1"/>
          </p:cNvSpPr>
          <p:nvPr/>
        </p:nvSpPr>
        <p:spPr bwMode="auto">
          <a:xfrm>
            <a:off x="428596" y="404664"/>
            <a:ext cx="8328025" cy="26409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eaLnBrk="1" hangingPunct="1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71687" name="Seta para baixo 10"/>
          <p:cNvSpPr>
            <a:spLocks noChangeArrowheads="1"/>
          </p:cNvSpPr>
          <p:nvPr/>
        </p:nvSpPr>
        <p:spPr bwMode="auto">
          <a:xfrm rot="-1879668">
            <a:off x="7521575" y="6116638"/>
            <a:ext cx="230188" cy="298450"/>
          </a:xfrm>
          <a:prstGeom prst="downArrow">
            <a:avLst>
              <a:gd name="adj1" fmla="val 50000"/>
              <a:gd name="adj2" fmla="val 49905"/>
            </a:avLst>
          </a:prstGeom>
          <a:solidFill>
            <a:schemeClr val="tx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Char char="•"/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Char char="–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Char char="•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endParaRPr lang="es-ES" altLang="pt-PT" sz="2800" baseline="0">
              <a:solidFill>
                <a:srgbClr val="F8F8F8"/>
              </a:solidFill>
              <a:latin typeface="Times New Roman" panose="02020603050405020304" pitchFamily="18" charset="0"/>
            </a:endParaRPr>
          </a:p>
        </p:txBody>
      </p:sp>
      <p:sp>
        <p:nvSpPr>
          <p:cNvPr id="2" name="Rectângulo 1"/>
          <p:cNvSpPr/>
          <p:nvPr/>
        </p:nvSpPr>
        <p:spPr>
          <a:xfrm>
            <a:off x="539750" y="1341438"/>
            <a:ext cx="8281988" cy="4400550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“Irmãos:</a:t>
            </a:r>
          </a:p>
          <a:p>
            <a:pPr eaLnBrk="1" hangingPunct="1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Eis o que vos digo e aconselho em nome do Senhor:</a:t>
            </a:r>
          </a:p>
          <a:p>
            <a:pPr eaLnBrk="1" hangingPunct="1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Não torneis a proceder como os pagãos,</a:t>
            </a:r>
          </a:p>
          <a:p>
            <a:pPr eaLnBrk="1" hangingPunct="1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que vivem na futilidade dos seus pensamentos.</a:t>
            </a:r>
          </a:p>
          <a:p>
            <a:pPr eaLnBrk="1" hangingPunct="1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Não foi assim que aprendestes a conhecer a Cristo,</a:t>
            </a:r>
          </a:p>
          <a:p>
            <a:pPr eaLnBrk="1" hangingPunct="1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se é que d’Ele ouvistes pregar e sobre Ele fostes instruídos,</a:t>
            </a:r>
          </a:p>
          <a:p>
            <a:pPr eaLnBrk="1" hangingPunct="1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conforme a verdade que está em Jesus.</a:t>
            </a:r>
          </a:p>
          <a:p>
            <a:pPr eaLnBrk="1" hangingPunct="1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É necessário abandonar a vida de outrora</a:t>
            </a:r>
          </a:p>
          <a:p>
            <a:pPr eaLnBrk="1" hangingPunct="1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pôr de parte o homem velho, </a:t>
            </a:r>
          </a:p>
          <a:p>
            <a:pPr eaLnBrk="1" hangingPunct="1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corrompido por desejos enganadores.</a:t>
            </a:r>
          </a:p>
          <a:p>
            <a:pPr eaLnBrk="1" hangingPunct="1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Renovai-vos pela transformação espiritual da vossa inteligência e revesti-vos do homem novo, </a:t>
            </a:r>
          </a:p>
          <a:p>
            <a:pPr eaLnBrk="1" hangingPunct="1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criado à imagem de Deus</a:t>
            </a:r>
          </a:p>
          <a:p>
            <a:pPr eaLnBrk="1" hangingPunct="1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na justiça e santidade verdadeiras”.    (Ef 4)</a:t>
            </a:r>
          </a:p>
        </p:txBody>
      </p:sp>
      <p:sp>
        <p:nvSpPr>
          <p:cNvPr id="10" name="WordArt 3"/>
          <p:cNvSpPr>
            <a:spLocks noChangeArrowheads="1" noChangeShapeType="1"/>
          </p:cNvSpPr>
          <p:nvPr/>
        </p:nvSpPr>
        <p:spPr bwMode="auto">
          <a:xfrm>
            <a:off x="1653231" y="953544"/>
            <a:ext cx="3098950" cy="27931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2ª LEITURA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sp>
        <p:nvSpPr>
          <p:cNvPr id="12" name="WordArt 3"/>
          <p:cNvSpPr>
            <a:spLocks noChangeArrowheads="1" noChangeShapeType="1"/>
          </p:cNvSpPr>
          <p:nvPr/>
        </p:nvSpPr>
        <p:spPr bwMode="auto">
          <a:xfrm>
            <a:off x="4067944" y="6033236"/>
            <a:ext cx="3321063" cy="27149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ALELUIA!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3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6404" y="260649"/>
            <a:ext cx="840012" cy="576063"/>
          </a:xfrm>
          <a:prstGeom prst="rect">
            <a:avLst/>
          </a:prstGeom>
          <a:noFill/>
          <a:ln>
            <a:noFill/>
          </a:ln>
          <a:effectLst>
            <a:glow rad="254000">
              <a:schemeClr val="tx2">
                <a:alpha val="76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2706" name="Picture 12" descr="http://4.bp.blogspot.com/-LAlJGb6PxAA/UAroa2jM7NI/AAAAAAAAADQ/IAIP-cdoc8g/s1600/Mc+6%252C30-34_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73500" y="1700213"/>
            <a:ext cx="4386263" cy="278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2707" name="Picture 10" descr="http://2.bp.blogspot.com/_DN7rCoLj6F4/TTnaqTrhW2I/AAAAAAAAG_g/7r4yNFEEUbU/s320/DEUS%2BCAMINHA%2BCOM%2BO%2BPOVO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57575" y="3933825"/>
            <a:ext cx="2124075" cy="193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75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68338" y="2709863"/>
            <a:ext cx="7848600" cy="3022600"/>
          </a:xfrm>
        </p:spPr>
        <p:txBody>
          <a:bodyPr/>
          <a:lstStyle/>
          <a:p>
            <a:pPr marL="609600" indent="-609600">
              <a:buFontTx/>
              <a:buNone/>
              <a:defRPr/>
            </a:pPr>
            <a:r>
              <a:rPr lang="pt-PT" sz="4400" b="1" i="1" dirty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Nem só de pão </a:t>
            </a:r>
            <a:endParaRPr lang="pt-PT" sz="4400" b="1" i="1" dirty="0" smtClean="0">
              <a:effectLst>
                <a:glow rad="1143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609600" indent="-609600">
              <a:buFontTx/>
              <a:buNone/>
              <a:defRPr/>
            </a:pPr>
            <a:r>
              <a:rPr lang="pt-PT" sz="4400" b="1" i="1" dirty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</a:t>
            </a:r>
            <a:r>
              <a:rPr lang="pt-PT" sz="4400" b="1" i="1" dirty="0" smtClean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vive </a:t>
            </a:r>
            <a:r>
              <a:rPr lang="pt-PT" sz="4400" b="1" i="1" dirty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o homem,</a:t>
            </a:r>
          </a:p>
          <a:p>
            <a:pPr marL="609600" indent="-609600">
              <a:buFontTx/>
              <a:buNone/>
              <a:defRPr/>
            </a:pPr>
            <a:r>
              <a:rPr lang="pt-PT" sz="4400" b="1" i="1" dirty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mas de toda a palavra </a:t>
            </a:r>
            <a:endParaRPr lang="pt-PT" sz="4400" b="1" i="1" dirty="0" smtClean="0">
              <a:effectLst>
                <a:glow rad="1143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609600" indent="-609600">
              <a:buFontTx/>
              <a:buNone/>
              <a:defRPr/>
            </a:pPr>
            <a:r>
              <a:rPr lang="pt-PT" sz="4400" b="1" i="1" dirty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</a:t>
            </a:r>
            <a:r>
              <a:rPr lang="pt-PT" sz="4400" b="1" i="1" dirty="0" smtClean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que </a:t>
            </a:r>
            <a:r>
              <a:rPr lang="pt-PT" sz="4400" b="1" i="1" dirty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sai da boca de Deus</a:t>
            </a:r>
            <a:r>
              <a:rPr lang="pt-PT" sz="4400" b="1" i="1" dirty="0" smtClean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.</a:t>
            </a:r>
            <a:endParaRPr lang="pt-PT" sz="4400" b="1" i="1" dirty="0">
              <a:effectLst>
                <a:glow rad="1143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07524" name="Line 4"/>
          <p:cNvSpPr>
            <a:spLocks noChangeShapeType="1"/>
          </p:cNvSpPr>
          <p:nvPr/>
        </p:nvSpPr>
        <p:spPr bwMode="auto">
          <a:xfrm>
            <a:off x="549275" y="765175"/>
            <a:ext cx="8207375" cy="0"/>
          </a:xfrm>
          <a:prstGeom prst="line">
            <a:avLst/>
          </a:prstGeom>
          <a:ln>
            <a:solidFill>
              <a:srgbClr val="66FFFF"/>
            </a:solidFill>
            <a:headEnd/>
            <a:tailEnd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/>
          <a:lstStyle/>
          <a:p>
            <a:pPr algn="ctr" eaLnBrk="1" hangingPunct="1">
              <a:defRPr/>
            </a:pPr>
            <a:endParaRPr lang="pt-PT" baseline="0" dirty="0">
              <a:solidFill>
                <a:srgbClr val="F8F8F8"/>
              </a:solidFill>
            </a:endParaRPr>
          </a:p>
        </p:txBody>
      </p:sp>
      <p:sp>
        <p:nvSpPr>
          <p:cNvPr id="22534" name="Line 5"/>
          <p:cNvSpPr>
            <a:spLocks noChangeShapeType="1"/>
          </p:cNvSpPr>
          <p:nvPr/>
        </p:nvSpPr>
        <p:spPr bwMode="auto">
          <a:xfrm>
            <a:off x="1222375" y="1556792"/>
            <a:ext cx="3816350" cy="0"/>
          </a:xfrm>
          <a:prstGeom prst="line">
            <a:avLst/>
          </a:prstGeom>
          <a:noFill/>
          <a:ln w="38100">
            <a:solidFill>
              <a:schemeClr val="accent5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 eaLnBrk="1" hangingPunct="1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428596" y="428604"/>
            <a:ext cx="8328025" cy="25481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eaLnBrk="1" hangingPunct="1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72714" name="AutoShape 9" descr="http://1.bp.blogspot.com/-V4a95L1kTDE/Tfn7RxDCRDI/AAAAAAAAC00/SNb-mDPZGOw/s1600/223334_103841969703735_100002337975213_35509_4051542_n%2B%25284%2529.jpg"/>
          <p:cNvSpPr>
            <a:spLocks noChangeAspect="1" noChangeArrowheads="1"/>
          </p:cNvSpPr>
          <p:nvPr/>
        </p:nvSpPr>
        <p:spPr bwMode="auto">
          <a:xfrm>
            <a:off x="60325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Char char="•"/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Char char="–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Char char="•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es-ES" altLang="pt-PT" sz="2800">
              <a:latin typeface="Times New Roman" panose="02020603050405020304" pitchFamily="18" charset="0"/>
            </a:endParaRPr>
          </a:p>
        </p:txBody>
      </p:sp>
      <p:sp>
        <p:nvSpPr>
          <p:cNvPr id="11" name="WordArt 3"/>
          <p:cNvSpPr>
            <a:spLocks noChangeArrowheads="1" noChangeShapeType="1"/>
          </p:cNvSpPr>
          <p:nvPr/>
        </p:nvSpPr>
        <p:spPr bwMode="auto">
          <a:xfrm>
            <a:off x="1222376" y="1052736"/>
            <a:ext cx="3816349" cy="41059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ALELUIA!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2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6404" y="260649"/>
            <a:ext cx="840012" cy="576063"/>
          </a:xfrm>
          <a:prstGeom prst="rect">
            <a:avLst/>
          </a:prstGeom>
          <a:noFill/>
          <a:ln>
            <a:noFill/>
          </a:ln>
          <a:effectLst>
            <a:glow rad="254000">
              <a:schemeClr val="tx2">
                <a:alpha val="76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Line 6"/>
          <p:cNvSpPr>
            <a:spLocks noChangeShapeType="1"/>
          </p:cNvSpPr>
          <p:nvPr/>
        </p:nvSpPr>
        <p:spPr bwMode="auto">
          <a:xfrm>
            <a:off x="500063" y="765175"/>
            <a:ext cx="8172450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 algn="ctr" eaLnBrk="1" hangingPunct="1"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2" name="WordArt 5"/>
          <p:cNvSpPr>
            <a:spLocks noChangeArrowheads="1" noChangeShapeType="1" noTextEdit="1"/>
          </p:cNvSpPr>
          <p:nvPr/>
        </p:nvSpPr>
        <p:spPr bwMode="auto">
          <a:xfrm>
            <a:off x="428596" y="428604"/>
            <a:ext cx="8328025" cy="26409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eaLnBrk="1" hangingPunct="1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2" name="Rectângulo 1"/>
          <p:cNvSpPr/>
          <p:nvPr/>
        </p:nvSpPr>
        <p:spPr>
          <a:xfrm>
            <a:off x="584200" y="1196975"/>
            <a:ext cx="8235950" cy="5324475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“Naquele tempo, quando a multidão viu que nem Jesus nem os seus discípulos estavam à beira do lago,</a:t>
            </a:r>
          </a:p>
          <a:p>
            <a:pPr eaLnBrk="1" hangingPunct="1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subiram todos para as barcas e foram para Cafarnaum, </a:t>
            </a:r>
          </a:p>
          <a:p>
            <a:pPr eaLnBrk="1" hangingPunct="1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à procura de Jesus. Ao encontrá-lo no outro lado do mar, disseram-Lhe: «Mestre, quando chegaste aqui?».</a:t>
            </a:r>
          </a:p>
          <a:p>
            <a:pPr eaLnBrk="1" hangingPunct="1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Jesus respondeu-lhes:</a:t>
            </a:r>
          </a:p>
          <a:p>
            <a:pPr eaLnBrk="1" hangingPunct="1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«Em verdade, em verdade vos digo:</a:t>
            </a:r>
          </a:p>
          <a:p>
            <a:pPr eaLnBrk="1" hangingPunct="1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vós procurais-Me, não porque vistes milagres,</a:t>
            </a:r>
          </a:p>
          <a:p>
            <a:pPr eaLnBrk="1" hangingPunct="1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mas porque comestes dos pães e ficastes saciados.</a:t>
            </a:r>
          </a:p>
          <a:p>
            <a:pPr eaLnBrk="1" hangingPunct="1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Trabalhai, não tanto pela comida que se perde,</a:t>
            </a:r>
          </a:p>
          <a:p>
            <a:pPr eaLnBrk="1" hangingPunct="1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mas pelo alimento que dura até à vida eterna</a:t>
            </a:r>
          </a:p>
          <a:p>
            <a:pPr eaLnBrk="1" hangingPunct="1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que o Filho do homem vos dará.</a:t>
            </a:r>
          </a:p>
          <a:p>
            <a:pPr eaLnBrk="1" hangingPunct="1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 Ele é que o Pai, o próprio Deus, marcou com o seu selo».</a:t>
            </a:r>
          </a:p>
          <a:p>
            <a:pPr eaLnBrk="1" hangingPunct="1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Disseram-Lhe então:</a:t>
            </a:r>
          </a:p>
          <a:p>
            <a:pPr eaLnBrk="1" hangingPunct="1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«Que devemos nós fazer para praticar as obras de Deus?».</a:t>
            </a:r>
          </a:p>
          <a:p>
            <a:pPr eaLnBrk="1" hangingPunct="1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Respondeu-lhes Jesus: «A obra de Deus </a:t>
            </a:r>
          </a:p>
          <a:p>
            <a:pPr eaLnBrk="1" hangingPunct="1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consiste em acreditar n’Aquele que Ele enviou». </a:t>
            </a:r>
          </a:p>
        </p:txBody>
      </p:sp>
      <p:sp>
        <p:nvSpPr>
          <p:cNvPr id="73735" name="Seta para baixo 10"/>
          <p:cNvSpPr>
            <a:spLocks noChangeArrowheads="1"/>
          </p:cNvSpPr>
          <p:nvPr/>
        </p:nvSpPr>
        <p:spPr bwMode="auto">
          <a:xfrm rot="10800000" flipV="1">
            <a:off x="7524750" y="6083300"/>
            <a:ext cx="234950" cy="307975"/>
          </a:xfrm>
          <a:prstGeom prst="downArrow">
            <a:avLst>
              <a:gd name="adj1" fmla="val 52954"/>
              <a:gd name="adj2" fmla="val 57682"/>
            </a:avLst>
          </a:prstGeom>
          <a:solidFill>
            <a:schemeClr val="tx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Char char="•"/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Char char="–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Char char="•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endParaRPr lang="es-ES" altLang="pt-PT" sz="2800" baseline="0">
              <a:solidFill>
                <a:srgbClr val="F8F8F8"/>
              </a:solidFill>
              <a:latin typeface="Times New Roman" panose="02020603050405020304" pitchFamily="18" charset="0"/>
            </a:endParaRPr>
          </a:p>
        </p:txBody>
      </p:sp>
      <p:sp>
        <p:nvSpPr>
          <p:cNvPr id="8" name="WordArt 3"/>
          <p:cNvSpPr>
            <a:spLocks noChangeArrowheads="1" noChangeShapeType="1"/>
          </p:cNvSpPr>
          <p:nvPr/>
        </p:nvSpPr>
        <p:spPr bwMode="auto">
          <a:xfrm>
            <a:off x="1619672" y="908752"/>
            <a:ext cx="3456000" cy="288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EVANGELHO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0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6404" y="260649"/>
            <a:ext cx="840012" cy="576063"/>
          </a:xfrm>
          <a:prstGeom prst="rect">
            <a:avLst/>
          </a:prstGeom>
          <a:noFill/>
          <a:ln>
            <a:noFill/>
          </a:ln>
          <a:effectLst>
            <a:glow rad="254000">
              <a:schemeClr val="tx2">
                <a:alpha val="76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Line 6"/>
          <p:cNvSpPr>
            <a:spLocks noChangeShapeType="1"/>
          </p:cNvSpPr>
          <p:nvPr/>
        </p:nvSpPr>
        <p:spPr bwMode="auto">
          <a:xfrm>
            <a:off x="500063" y="765175"/>
            <a:ext cx="8172450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 algn="ctr" eaLnBrk="1" hangingPunct="1"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2" name="WordArt 5"/>
          <p:cNvSpPr>
            <a:spLocks noChangeArrowheads="1" noChangeShapeType="1" noTextEdit="1"/>
          </p:cNvSpPr>
          <p:nvPr/>
        </p:nvSpPr>
        <p:spPr bwMode="auto">
          <a:xfrm>
            <a:off x="428596" y="428604"/>
            <a:ext cx="8328025" cy="26409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eaLnBrk="1" hangingPunct="1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2" name="Rectângulo 1"/>
          <p:cNvSpPr/>
          <p:nvPr/>
        </p:nvSpPr>
        <p:spPr>
          <a:xfrm>
            <a:off x="684213" y="1196975"/>
            <a:ext cx="8208962" cy="5324475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Disseram-Lhe eles:</a:t>
            </a:r>
          </a:p>
          <a:p>
            <a:pPr eaLnBrk="1" hangingPunct="1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«Que milagres fazes Tu, </a:t>
            </a:r>
          </a:p>
          <a:p>
            <a:pPr eaLnBrk="1" hangingPunct="1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para que nós vejamos e acreditemos em Ti?</a:t>
            </a:r>
          </a:p>
          <a:p>
            <a:pPr eaLnBrk="1" hangingPunct="1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Que obra realizas?</a:t>
            </a:r>
          </a:p>
          <a:p>
            <a:pPr eaLnBrk="1" hangingPunct="1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No deserto os nossos pais comeram o maná,</a:t>
            </a:r>
          </a:p>
          <a:p>
            <a:pPr eaLnBrk="1" hangingPunct="1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conforme está escrito:</a:t>
            </a:r>
          </a:p>
          <a:p>
            <a:pPr eaLnBrk="1" hangingPunct="1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‘Deu-lhes a comer um pão que veio do Céu’».</a:t>
            </a:r>
          </a:p>
          <a:p>
            <a:pPr eaLnBrk="1" hangingPunct="1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Jesus respondeu-lhes:</a:t>
            </a:r>
          </a:p>
          <a:p>
            <a:pPr eaLnBrk="1" hangingPunct="1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«Em verdade, em verdade vos digo:</a:t>
            </a:r>
          </a:p>
          <a:p>
            <a:pPr eaLnBrk="1" hangingPunct="1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Não foi Moisés que vos deu o pão do Céu;</a:t>
            </a:r>
          </a:p>
          <a:p>
            <a:pPr eaLnBrk="1" hangingPunct="1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meu Pai é que vos dá o verdadeiro pão do Céu.</a:t>
            </a:r>
          </a:p>
          <a:p>
            <a:pPr eaLnBrk="1" hangingPunct="1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 pão de Deus é o que desce do Céu </a:t>
            </a:r>
          </a:p>
          <a:p>
            <a:pPr eaLnBrk="1" hangingPunct="1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para dar a vida ao mundo».</a:t>
            </a:r>
          </a:p>
          <a:p>
            <a:pPr eaLnBrk="1" hangingPunct="1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Disseram-Lhe eles: «Senhor, dá-nos sempre desse pão».</a:t>
            </a:r>
          </a:p>
          <a:p>
            <a:pPr eaLnBrk="1" hangingPunct="1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Jesus respondeu-lhes:</a:t>
            </a:r>
          </a:p>
          <a:p>
            <a:pPr eaLnBrk="1" hangingPunct="1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«Eu sou o pão da vida: quem vem a Mim nunca mais terá fome, quem acredita em Mim nunca mais terá sede»”. (Jo 6)</a:t>
            </a:r>
          </a:p>
        </p:txBody>
      </p:sp>
      <p:sp>
        <p:nvSpPr>
          <p:cNvPr id="74759" name="Seta para baixo 10"/>
          <p:cNvSpPr>
            <a:spLocks noChangeArrowheads="1"/>
          </p:cNvSpPr>
          <p:nvPr/>
        </p:nvSpPr>
        <p:spPr bwMode="auto">
          <a:xfrm rot="10800000" flipV="1">
            <a:off x="6858000" y="1079500"/>
            <a:ext cx="234950" cy="307975"/>
          </a:xfrm>
          <a:prstGeom prst="downArrow">
            <a:avLst>
              <a:gd name="adj1" fmla="val 52954"/>
              <a:gd name="adj2" fmla="val 57682"/>
            </a:avLst>
          </a:prstGeom>
          <a:solidFill>
            <a:schemeClr val="tx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Char char="•"/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Char char="–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Char char="•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endParaRPr lang="es-ES" altLang="pt-PT" sz="2800" baseline="0">
              <a:solidFill>
                <a:srgbClr val="F8F8F8"/>
              </a:solidFill>
              <a:latin typeface="Times New Roman" panose="02020603050405020304" pitchFamily="18" charset="0"/>
            </a:endParaRPr>
          </a:p>
        </p:txBody>
      </p:sp>
      <p:sp>
        <p:nvSpPr>
          <p:cNvPr id="8" name="WordArt 3"/>
          <p:cNvSpPr>
            <a:spLocks noChangeArrowheads="1" noChangeShapeType="1"/>
          </p:cNvSpPr>
          <p:nvPr/>
        </p:nvSpPr>
        <p:spPr bwMode="auto">
          <a:xfrm>
            <a:off x="1619672" y="908752"/>
            <a:ext cx="3456000" cy="288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EVANGELHO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0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6404" y="260649"/>
            <a:ext cx="840012" cy="576063"/>
          </a:xfrm>
          <a:prstGeom prst="rect">
            <a:avLst/>
          </a:prstGeom>
          <a:noFill/>
          <a:ln>
            <a:noFill/>
          </a:ln>
          <a:effectLst>
            <a:glow rad="254000">
              <a:schemeClr val="tx2">
                <a:alpha val="76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95288" y="765175"/>
            <a:ext cx="8569325" cy="5616575"/>
          </a:xfrm>
        </p:spPr>
        <p:txBody>
          <a:bodyPr/>
          <a:lstStyle/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Creio em um só Deus, Pai todo-poderoso,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Criador do céu e da terra, de todas as coisas visíveis e invisíveis.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Creio em um só Senhor, Jesus Cristo, Filho Unigénito de Deus,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nascido do Pai  antes de todos os séculos: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Deus de Deus, Luz de Luz, Deus verdadeiro de Deus verdadeiro.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Gerado, não criado, consubstancial ao Pai.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Por Ele todas as coisas foram feitas.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E por nós, homens, e para nossa salvação desceu dos Céus.  </a:t>
            </a:r>
            <a:r>
              <a:rPr lang="pt-PT" altLang="pt-PT" sz="1800" smtClean="0">
                <a:latin typeface="Arial" panose="020B0604020202020204" pitchFamily="34" charset="0"/>
              </a:rPr>
              <a:t>( / )</a:t>
            </a:r>
            <a:r>
              <a:rPr lang="pt-PT" altLang="pt-PT" sz="1800" b="1" smtClean="0">
                <a:latin typeface="Arial" panose="020B0604020202020204" pitchFamily="34" charset="0"/>
              </a:rPr>
              <a:t>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   E encarnou pelo Espírito Santo, no seio da Virgem Maria, e Se fez homem.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Também por nós foi crucificado sob Pôncio Pilatos;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padeceu e foi sepultado.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Ressuscitou ao terceiro dia, conforme as Escrituras e subiu aos Céus,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onde está sentado à direita do Pai.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De novo há de vir na sua glória, para julgar os vivos e os mortos,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e o Seu Reino não terá fim.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Creio no Espírito Santo, Senhor que dá a vida, e procede do Pai e do Filho;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e com o Pai e o Filho é adorado e glorificado: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Ele que falou pelos Profetas.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Creio na Igreja una, santa, católica e apostólica.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Professo um só batismo para remissão dos pecados.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E espero a ressurreição dos mortos,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e a vida do mundo que há de vir.</a:t>
            </a:r>
            <a:r>
              <a:rPr lang="pt-PT" altLang="pt-PT" sz="1800" b="1" i="1" smtClean="0">
                <a:latin typeface="Arial" panose="020B0604020202020204" pitchFamily="34" charset="0"/>
              </a:rPr>
              <a:t>  Ámen.</a:t>
            </a:r>
            <a:r>
              <a:rPr lang="pt-PT" altLang="pt-PT" sz="1800" smtClean="0">
                <a:latin typeface="Arial" panose="020B0604020202020204" pitchFamily="34" charset="0"/>
                <a:sym typeface="Wingdings" panose="05000000000000000000" pitchFamily="2" charset="2"/>
              </a:rPr>
              <a:t> </a:t>
            </a:r>
          </a:p>
        </p:txBody>
      </p:sp>
      <p:sp>
        <p:nvSpPr>
          <p:cNvPr id="25603" name="WordArt 3"/>
          <p:cNvSpPr>
            <a:spLocks noChangeArrowheads="1" noChangeShapeType="1" noTextEdit="1"/>
          </p:cNvSpPr>
          <p:nvPr/>
        </p:nvSpPr>
        <p:spPr bwMode="auto">
          <a:xfrm>
            <a:off x="1403350" y="404813"/>
            <a:ext cx="4824413" cy="28788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eaLnBrk="1" hangingPunct="1">
              <a:defRPr/>
            </a:pPr>
            <a:r>
              <a:rPr lang="pt-PT" sz="3600" kern="10" baseline="0" dirty="0">
                <a:ln w="11430"/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Profissão de Fé (Credo)</a:t>
            </a:r>
          </a:p>
        </p:txBody>
      </p:sp>
      <p:sp>
        <p:nvSpPr>
          <p:cNvPr id="75780" name="Line 4"/>
          <p:cNvSpPr>
            <a:spLocks noChangeShapeType="1"/>
          </p:cNvSpPr>
          <p:nvPr/>
        </p:nvSpPr>
        <p:spPr bwMode="auto">
          <a:xfrm>
            <a:off x="1403350" y="692150"/>
            <a:ext cx="4751388" cy="0"/>
          </a:xfrm>
          <a:prstGeom prst="line">
            <a:avLst/>
          </a:prstGeom>
          <a:noFill/>
          <a:ln w="31750">
            <a:solidFill>
              <a:srgbClr val="FF99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la-Latn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Line 6"/>
          <p:cNvSpPr>
            <a:spLocks noChangeShapeType="1"/>
          </p:cNvSpPr>
          <p:nvPr/>
        </p:nvSpPr>
        <p:spPr bwMode="auto">
          <a:xfrm>
            <a:off x="452438" y="908050"/>
            <a:ext cx="8243887" cy="0"/>
          </a:xfrm>
          <a:prstGeom prst="line">
            <a:avLst/>
          </a:prstGeom>
          <a:noFill/>
          <a:ln w="38100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la-Latn"/>
          </a:p>
        </p:txBody>
      </p:sp>
      <p:sp>
        <p:nvSpPr>
          <p:cNvPr id="27652" name="Line 12"/>
          <p:cNvSpPr>
            <a:spLocks noChangeShapeType="1"/>
          </p:cNvSpPr>
          <p:nvPr/>
        </p:nvSpPr>
        <p:spPr bwMode="auto">
          <a:xfrm>
            <a:off x="3500438" y="1643063"/>
            <a:ext cx="4427537" cy="0"/>
          </a:xfrm>
          <a:prstGeom prst="line">
            <a:avLst/>
          </a:prstGeom>
          <a:noFill/>
          <a:ln w="28575">
            <a:solidFill>
              <a:schemeClr val="accent5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 eaLnBrk="1" hangingPunct="1">
              <a:defRPr/>
            </a:pPr>
            <a:endParaRPr lang="pt-PT">
              <a:cs typeface="+mn-cs"/>
            </a:endParaRPr>
          </a:p>
        </p:txBody>
      </p:sp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467543" y="392904"/>
            <a:ext cx="8228782" cy="51581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eaLnBrk="1" hangingPunct="1">
              <a:defRPr/>
            </a:pPr>
            <a:r>
              <a:rPr lang="pt-PT" sz="3600" kern="10" baseline="0" dirty="0">
                <a:ln w="11430"/>
                <a:solidFill>
                  <a:srgbClr val="00FF00"/>
                </a:solidFill>
                <a:effectLst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ORAÇÃO UNIVERSAL</a:t>
            </a:r>
          </a:p>
        </p:txBody>
      </p:sp>
      <p:sp>
        <p:nvSpPr>
          <p:cNvPr id="2" name="Rectângulo 1"/>
          <p:cNvSpPr/>
          <p:nvPr/>
        </p:nvSpPr>
        <p:spPr>
          <a:xfrm>
            <a:off x="395288" y="2006600"/>
            <a:ext cx="8497887" cy="3170238"/>
          </a:xfrm>
          <a:prstGeom prst="rect">
            <a:avLst/>
          </a:prstGeom>
        </p:spPr>
        <p:txBody>
          <a:bodyPr>
            <a:spAutoFit/>
          </a:bodyPr>
          <a:lstStyle/>
          <a:p>
            <a:pPr lvl="1" eaLnBrk="1" hangingPunct="1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Oramos… a Cristo, Pão vivo do Céu, que é capaz de dar o pão material aos que têm fome e, sobretudo, dar </a:t>
            </a: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“fome de Deus”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aos que só pensam no alimento material. </a:t>
            </a:r>
          </a:p>
          <a:p>
            <a:pPr lvl="2" eaLnBrk="1" hangingPunct="1">
              <a:defRPr/>
            </a:pP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Pedimos agora a Jesus que sacie a fome e sede do infinito, e que Ele seja o pão da Verdade para todos.</a:t>
            </a:r>
          </a:p>
          <a:p>
            <a:pPr lvl="2" eaLnBrk="1" hangingPunct="1">
              <a:defRPr/>
            </a:pPr>
            <a:endParaRPr lang="pt-PT" sz="2000" spc="100" baseline="0" dirty="0">
              <a:solidFill>
                <a:srgbClr val="F8F8F8"/>
              </a:solidFill>
              <a:latin typeface="Arial" charset="0"/>
              <a:cs typeface="Arial" charset="0"/>
            </a:endParaRPr>
          </a:p>
          <a:p>
            <a:pPr eaLnBrk="1" hangingPunct="1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- </a:t>
            </a: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pão do serviço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para os que caminham com fome de justiça… </a:t>
            </a:r>
          </a:p>
          <a:p>
            <a:pPr eaLnBrk="1" hangingPunct="1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- </a:t>
            </a: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pão espiritual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para os consumidores de materialismo...</a:t>
            </a:r>
          </a:p>
          <a:p>
            <a:pPr eaLnBrk="1" hangingPunct="1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- </a:t>
            </a: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pão da esperança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para os que atravessam a solidão...</a:t>
            </a:r>
          </a:p>
          <a:p>
            <a:pPr eaLnBrk="1" hangingPunct="1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- </a:t>
            </a: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pão da consolação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para os que sofrem no corpo e espírito… </a:t>
            </a:r>
          </a:p>
        </p:txBody>
      </p:sp>
      <p:sp>
        <p:nvSpPr>
          <p:cNvPr id="76807" name="WordArt 6"/>
          <p:cNvSpPr>
            <a:spLocks noChangeArrowheads="1" noChangeShapeType="1" noTextEdit="1"/>
          </p:cNvSpPr>
          <p:nvPr/>
        </p:nvSpPr>
        <p:spPr bwMode="auto">
          <a:xfrm>
            <a:off x="1762125" y="5445125"/>
            <a:ext cx="6481763" cy="7207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2000" kern="10" baseline="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Britannic Bold"/>
              </a:rPr>
              <a:t>Ó JESUS, PÃO PARTIDO</a:t>
            </a:r>
          </a:p>
          <a:p>
            <a:r>
              <a:rPr lang="pt-PT" sz="2000" kern="10" baseline="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Britannic Bold"/>
              </a:rPr>
              <a:t>PARA UM MUNDO NOVO!</a:t>
            </a:r>
            <a:endParaRPr lang="la-Latn" sz="2000" kern="10" baseline="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Britannic Bold"/>
            </a:endParaRPr>
          </a:p>
        </p:txBody>
      </p:sp>
      <p:sp>
        <p:nvSpPr>
          <p:cNvPr id="8" name="WordArt 3"/>
          <p:cNvSpPr>
            <a:spLocks noChangeArrowheads="1" noChangeShapeType="1"/>
          </p:cNvSpPr>
          <p:nvPr/>
        </p:nvSpPr>
        <p:spPr bwMode="auto">
          <a:xfrm>
            <a:off x="3500437" y="1144651"/>
            <a:ext cx="4427538" cy="55615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Oração dos Fiéis</a:t>
            </a:r>
            <a:endParaRPr lang="pt-PT" sz="3600" i="1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WordArt 21"/>
          <p:cNvSpPr>
            <a:spLocks noChangeArrowheads="1" noChangeShapeType="1" noTextEdit="1"/>
          </p:cNvSpPr>
          <p:nvPr/>
        </p:nvSpPr>
        <p:spPr bwMode="auto">
          <a:xfrm>
            <a:off x="395536" y="476672"/>
            <a:ext cx="8429684" cy="56886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eaLnBrk="1" hangingPunct="1">
              <a:defRPr/>
            </a:pPr>
            <a:r>
              <a:rPr lang="pt-PT" sz="3600" kern="10" baseline="0" dirty="0">
                <a:ln w="11430"/>
                <a:solidFill>
                  <a:srgbClr val="33CC33"/>
                </a:solidFill>
                <a:effectLst>
                  <a:glow rad="101600">
                    <a:srgbClr val="99FF33"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</a:rPr>
              <a:t>Liturgia</a:t>
            </a:r>
          </a:p>
          <a:p>
            <a:pPr algn="ctr" eaLnBrk="1" hangingPunct="1">
              <a:defRPr/>
            </a:pPr>
            <a:r>
              <a:rPr lang="pt-PT" sz="3600" kern="10" baseline="0" dirty="0">
                <a:ln w="11430"/>
                <a:solidFill>
                  <a:srgbClr val="33CC33"/>
                </a:solidFill>
                <a:effectLst>
                  <a:glow rad="101600">
                    <a:srgbClr val="99FF33"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</a:rPr>
              <a:t>EUCARÍSTICA</a:t>
            </a:r>
          </a:p>
        </p:txBody>
      </p:sp>
      <p:sp>
        <p:nvSpPr>
          <p:cNvPr id="72707" name="Line 7"/>
          <p:cNvSpPr>
            <a:spLocks noChangeShapeType="1"/>
          </p:cNvSpPr>
          <p:nvPr/>
        </p:nvSpPr>
        <p:spPr bwMode="auto">
          <a:xfrm>
            <a:off x="539750" y="3357563"/>
            <a:ext cx="7920038" cy="0"/>
          </a:xfrm>
          <a:prstGeom prst="line">
            <a:avLst/>
          </a:prstGeom>
          <a:noFill/>
          <a:ln w="50800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 eaLnBrk="1" hangingPunct="1"/>
            <a:endParaRPr lang="es-ES">
              <a:solidFill>
                <a:srgbClr val="F8F8F8"/>
              </a:solidFill>
            </a:endParaRPr>
          </a:p>
        </p:txBody>
      </p:sp>
      <p:pic>
        <p:nvPicPr>
          <p:cNvPr id="6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7929" y="1496615"/>
            <a:ext cx="4462463" cy="3084513"/>
          </a:xfrm>
          <a:prstGeom prst="rect">
            <a:avLst/>
          </a:prstGeom>
          <a:noFill/>
          <a:ln>
            <a:noFill/>
          </a:ln>
          <a:effectLst>
            <a:glow rad="368300">
              <a:schemeClr val="tx2">
                <a:alpha val="64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9606" y="2276872"/>
            <a:ext cx="3840163" cy="2627313"/>
          </a:xfrm>
          <a:prstGeom prst="rect">
            <a:avLst/>
          </a:prstGeom>
          <a:noFill/>
          <a:ln>
            <a:noFill/>
          </a:ln>
          <a:effectLst>
            <a:glow rad="508000">
              <a:schemeClr val="tx2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1403718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8850" name="Picture 1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4550" y="2781300"/>
            <a:ext cx="4014788" cy="301466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8851" name="Line 4"/>
          <p:cNvSpPr>
            <a:spLocks noChangeShapeType="1"/>
          </p:cNvSpPr>
          <p:nvPr/>
        </p:nvSpPr>
        <p:spPr bwMode="auto">
          <a:xfrm flipV="1">
            <a:off x="428625" y="765175"/>
            <a:ext cx="8207375" cy="0"/>
          </a:xfrm>
          <a:prstGeom prst="line">
            <a:avLst/>
          </a:prstGeom>
          <a:noFill/>
          <a:ln w="28575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la-Latn"/>
          </a:p>
        </p:txBody>
      </p:sp>
      <p:sp>
        <p:nvSpPr>
          <p:cNvPr id="29700" name="Line 6"/>
          <p:cNvSpPr>
            <a:spLocks noChangeShapeType="1"/>
          </p:cNvSpPr>
          <p:nvPr/>
        </p:nvSpPr>
        <p:spPr bwMode="auto">
          <a:xfrm flipH="1">
            <a:off x="755575" y="1156201"/>
            <a:ext cx="1677783" cy="1168900"/>
          </a:xfrm>
          <a:prstGeom prst="line">
            <a:avLst/>
          </a:prstGeom>
          <a:noFill/>
          <a:ln w="38100">
            <a:solidFill>
              <a:schemeClr val="accent5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 eaLnBrk="1" hangingPunct="1">
              <a:defRPr/>
            </a:pPr>
            <a:endParaRPr lang="pt-PT">
              <a:cs typeface="+mn-cs"/>
            </a:endParaRPr>
          </a:p>
        </p:txBody>
      </p:sp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29979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eaLnBrk="1" hangingPunct="1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78856" name="AutoShape 9" descr="data:image/jpeg;base64,/9j/4AAQSkZJRgABAQAAAQABAAD/2wCEAAkGBhMSEBUUEhQVFBQUFBQUEBQVFRQUFBQUFBQVFRQQFBQXHSYeFxkjGRQUHy8gIycpLCwsFR4xNTAqNSYrLCkBCQoKDgwOGg8PGCokHBwpKSkpLCwpKSkpLCwpLCksKSksKSkpKSwpKSkpLCkpKSkpKSksKSwpKS4sLCkpKTUpKf/AABEIANcA6gMBIgACEQEDEQH/xAAcAAABBQEBAQAAAAAAAAAAAAAAAgMEBQYBBwj/xAA+EAABAwIEAwYDBgQFBQEAAAABAAIRAwQFEiExQVFhBhMicYGRMqGxB0JSYsHRFCNy8BYzkqLhFUNTgrIX/8QAGQEAAwEBAQAAAAAAAAAAAAAAAAECAwQF/8QAIxEBAQACAgIDAAIDAAAAAAAAAAECEQMSITEEE1EiQRRhcf/aAAwDAQACEQMRAD8A8azLhlW7bJo3QWNHJa/XS7KgsK7TbqrV2XkoNdkajZK4aOXbrQnaaZpuTzUShNovUpqg0nKaxdGNKnWpTnphz0w6si5FpMNRNuqyo3ermdTcj0eJRnTBKTmUXIz7npMpLTpOvDy4zK4lLsWHJRKRK4+or2g4So1Z0LhrJipUU5ZHITUqKOTJgLtQp+3AaJO5WXtTtvh55KeLMgKHTvDOmysqd2CF0YTFF2acVXXI1U6vrsoVVhTyERCxJ2UhscV19ILnuLTaMShdLdVyFBpYqPdtK4abuKvKTGNCYq1AV0dP9o2h0COKRc0wQYVlRtmuU+lhzI2VddwtsmNN1JY9aGpgdJ/NpVHiGFPonXVvBw2WNxuJy7KY5TqD1VUainW9XVXjkdicWAhRatspAch1SFd8krn0yEw55VoXAhRKtus8oaMKqHVE6aASDRUWGVTu3BhbpBIJ0EyJjXcbrgrJPdH0SIUy6UWay4XpOVDlW0aIL0hzkOTltal5gCUvZmRTLjoFZ0cEqOG0DhwWiwzAm0xJEu+QU2qw8Fvhx/rLLP8AGRfgzxwS6eGkbq9ruIUV1yteshbtQP4aE3UAU+oQQqu43SpxAuGQUxnUmq5RXLlz8NY5KJQiVnTWzKxKcaBxVeKkBdpOLiumXaGgtCOCvLKyJUPAcLLoJW2wnB31XZKLcxEZ3HRjP6jz6DVXbpPtVUcIB4JF32Za8EGQD/ey9Bb9nRcPHWqdcuVg9oP1R/8AlFr991Vx61XR/thZXlOY14ziPYV7QTTObpEFZx9J9MkOBBG4Oi+jh9l1qPh71vIiq/8AUqPif2T21ZuVzqk8HS0uHqW6rO2NNPAKN2njVkL0jEvsFeCTQuWnkKjC3/c0n6LJYz9muIWoLnUTUYNS6iRUAHMtHiHsjuNM+10JwvlRO+5rra6fYaPlNuShUCQ8pbGmgwaxoPtajn1WteGvGUnxOccvdNpt0lxh3EjyjXOPOq6X6Js1OahVcJTb3Lr3pACNlp1jZK12C4eKbQT8TtR0CzeGWpqVGtA3K9EscM1k6nkrwursssdwUaUhLNEKeKAjUtHqEk2s7EHyIXRM4yuCivaQ5KlvLM7ham4syeCr7i3Ldwr7QpGOqve06ph1ad1ory0zCYVFdW2UqLVxCLk1Val1WpsuWGVXIQhC7CzBRKs8LpCdVWNVjhtTxQtMPFKvYOw/ZxtZgdUJDJgAGM0b67xw06r1fDbGnTYG02hrRsAI9V5H2Gx9jKIzO0AmOXSPc+q9LwWo+owPJyyJa3TQcJ6rO8natrw9cdris+Fn8axUsaSNcu4V3XqwNeWq887RX5D3j0P9+Sy5MtRp8fj7VfYb2hc5gJO+w4qxpYkSV5zb3L2NEFWFvjro13WePL48unP4/wCN8+7lDa/NY2lj5T9LtAOK0+yVz5fHqB9oH2YU7wOrW4bTuIk7Blbo/k783vzHg15avpVHMqNLXNJa5rhBaRoQRzX0bX7TQ3Q8F5v29wf+MitSb/Pa3+YB/wB1jdiB+No06iOSf2RP0Z6281D1zvSlVLct3CRlVsdFB5SEpdDEtqkACAE4ymVc9nuyte7qBtNhyzD6jgRTYOJJ/QapbVpbdjsHLYqFpc54ijTaJe7m4DgOq9Aw7sPWq63NTumf+KnGbyc/ZvpPmrzBbCjbU4piSAGvqEDM7KIHk3kNvWSrFuJNlPY6VzDuydpSiKTSRxf/ADD7vlW4s2AaAAdAAoVO5G8qPdYsG8UbHTaXc4bSIktafMAqC7Bbd2mRp9Fm8e7QOcA1jiJcBK0ODuhoEy48f1Uzk3dRreLrjumLvsVbvEd2PSR9F5x267Dfw7e8p5jT+8DqWHnPFv09V7UKemuqqcYe3KR78R5ELXvcWXXt4fMd1SUIrZducGFCtmZHd1C4tA+6R8TPLXT24LGv3VWyzcY2WXVcSwmwUpRQE7b1SD6FNLoRsNR2Ue572MHE7Ty1j2Xuf+Jm0g1gMkAT58l87YJiBo1WvG7TK3mE47TfqX69ZlcueVxvh6XBMeSfyvp6S/tGXLK3N731eB958CPOFXXWOgjJS3O7tvRoVp2TohtUOdw2WNyuV8uqYzCWyNFinZxop5mSCAJBWc7qFrcQxPMCB6LPPpEtc6NBuY+SrKTfhPFbMf5oJlJLynhScdmnZLbY1D9wnoA53/yClqrueH6rqrtdJSGO1HOf1U2tZ1BPgPqI+RUU2zp1hvUkfujrkn7cPW1le4BZXFI97SAqHeow5HTvMDQ+yweN/Z3VpAvoO79g1IGlRo/p+96ey1Tq+UxmY/8Apc36SnqN85hkU3kflIP1hazvHNnOOvJqdGTELU4R2HmHXDu7B1yDWoR1GzfXXory6urbvjU7hzKh1JyPnN+ICcs9YXWvp7/zo/MymPm54Cu9qyxmE9rzDsHsqTfBRZP4qnjcfV2g9AFZ2mKM7rI2GNaCGhogDyHBUdGtSIytcSfzOoyOuVlRx+Sdp4VUGoLSDwLmj9VF7NZcKk2GJkEtdq0zr5qFWvXNeROk6eSQcMqjh7EJi4tqvFjvOCfoptrWTHa2p484DdV9TFy53modOyceB9irDBcLmrLhIbw6qLa0mGM8m8RsXubLREagcdFadj8XOeHn4W6ecgLV91TDIgSRqVhMSwh9vXzNPhdJb68Fdlx8s8bOSXGvRqWLNO6oe07wxofT22ePPY+6zVPEXqeyuajXMedC0jyjUH3AVTO5eE5cHTy847d3M92J+85wHSAP1+SxVQalXnanEBVuHZdWs8DOoG59/wBFRErpx8Y6efyWXK2EgJS4uyhk5K7K4hAKaVZ4VWOYQqoKxw06rPP06OC/yb3CrdrolavCLQF4gwJ1JMCOpKyvZqnnIHkvZcI7NUO7GZrHEjWRJ91y8eHavS5uWceP/URrLVhbnPxtLmuLvDA31TlndWldr4gU6canwjjqJjkqnGOyjHVS2kXDT4Rrr0lRrT7OajmEPeGH7uubTmQP3XZJr+nmXLfnbl5d07iqKVoxz4k5s7mMgbuJ3LR0joSmKltTzZX1WuIMZaNNr9eWZ4d7SD0TtDsfcWrn5v51KowseaTi2o1pM/AdTqBtPXdQX4PLgLeq3KAQWvLqTwDw0In5qpE3N3EaVKk05adaY+9UbSnyYN/RUNfGnCMlOqNPFNZ59tIj0WkOBlrYyeZbx/dV1bDyPvFv9SfUpyKpl7miWT/U4uP6D5J8UqcT4mHj4A9vuzKR7FSm2ZPJ3lBSalCPyn1CixXZGuMPcaZd/EUhSG5758g8B3WXvCegBVF4JkBz/wAxY1s+WYuPzCurm1aeU+Wqg0qBccrWl3QAmfQI0Oxujj7qXw94OgqZR8pHyVphnaBtY5X5w7mazWg+bqlRoUOphLgfE1rTyflDv9J1+SZZhxJgPJ6MZ+sJ6K5RsqdnpIbW82inXHvTfU+i7ay9xFJzKjmzmY5pFQf+hDXezHLOW/Z6s0Zmse3873d36g6fVTrHDH17hua4z1dAwMc6q8Bu3jBhoHMuEKusT3q+sabXVg147txALWENLHA6B1N+mbY6ENPDfRaKn2dyuLgAfKRw5E6Fcf2TDy01q73ZGw34Z1MlznEak6cBt6pN5hb/ALlyXgbMqHTyzN16bcd1FmK8eTPfhSYx3lOoAATro2D9FExqxrPo56hDY+Fu59VpaTKriQW5SNWgnM3XRxDuUgddUivgBeD3lT2Gyw6Oucvrfh51ZvMwdVE7YYs+gzu2CDUZq/kDIIHXr1VriWEuo1YnT7p0Puqnt3ZOqWzKw17sZH+TiId76eqWGLX5Gd149V5bWfqU2UqodSkLqjywhCEJCEIQArCw3VeptnUgqM/Tfgv8no/YqiX1mBs7g6dNV7h37WMl0CBqvFOwWPU6Ac8iXaNHQcVZ412yfVJAMN5DcrnwzmMd/Lx3ls/I1d52wYwkUxJ4nn6qDR7W1XO4R81haF7mO6sKFaFFyyt9tcOPCTUj0C27TOnXVTDYtqvLsjI3JlzYnidIWKwy/YDmqGQ0+Fg3e7gDyaOJ9BPC/wAS7RudTEGCRsNlphn1Y8vBM7JIuqGF20w2q9p/K4N/RN4j2ZeRNCsH/krMY8HyfEhY60vDMzrxKvbfHSwSXRtA5+Suc1Y5/Exnqmn4RUH+baNcPxUHlp/0un9EhmHUiYbWfSd/47hsDyky35rXUKeYBwGVzhJgxqddRsSu1qUiKjQ4dQCF0S7cNmma/wANuA/yKbncH5nZPMsAn5hQq+GtALX1nO50bZoA8nZIHu5a00KYbDWkt/AS4snnkmPTZcNiSN4HIDKB6BUhiKeFOmKNrTbydWeXu/0M4+pWxwbs93QDrh7XP/AwCnTb001d6mOiQ6kGeIeItBcI12G4CyJ7Rl9Q5zxkTtHAxx9VjycvXw6uH495Jv8AGsxfDLCp/mMZOwc3wn5aH1VY20/hGvqUhTLSMrC0OzgTJLidtgqLEL/ODrJ4KFaY440nskyYG/I6rG8uXl14fGxmrFn/AIge4+J/t+6YucYeHDx6HboeSyF5eOpv5A7cvJOMu3uIk6DUAeSwjss8t9h3aVwgEytRa3rKjQV5dbVDCtrbEi3YrbDPTl5OKZel52hwxmbNEg/VZ/HcKzWlVjTOamS3rGsfJTa+PgsLTvw81W4vi4ZbuceDXH5T9VcylrDPHLWq8RuGwU0na9TMSU0t3HfYXF1CCCEIQQS6dSEhCKcul5heI5VbUrueKyFN5GynUMRI0XPePz4duHPuarVU6oGs+adON6QNllRdudufRTKFZZ3Gx1YZr22vTmklaFl6XALKW7Sr6yadNDP96KNNuy3tXE7D1V3htq0fzq3wt1aHffPDT8PTj5Sq+2oBkGpp+Xl/V+yRjmKZmANdI0PAO1G+WZAgxPXqntFxtWje2T3VDrp/cK/s+1QPhdofqvMLQwZVs2/AbqQAN3HYeQ4lOZVOXHhZrT0f+LHxZiG76clWX3aoN8FMZpnrM/VZ7GO1VM0WU6JJ4VP6QIiefHTkqCji2UzM/i5/8hXny31GPD8aTeWUaG9rvDg4uLSdiDGU8NRssti9clxOztS4DQHm9vLqPUdLa5xdrqRkjbTz4Qqy7pioJG41HnCx27MdKwYrUywCB14qVhzo4qguc1NxG3GP2P6KZY4hm0PoUy8Re17YVAQQIVLcNfRP4m/MdRzVlb3sCF24qBwQezdpfhwBBlTBdRrKzr7aKgyGJPi5ecc0jG7424DXQ5xmIMaDSSqktZ52T2u6uJAAvcYA4nZZntJ2qFWn3dPUH4j0GsBUN7ib6p8R04AbBQyVvjx6cHLz9vEJK4hdBWzkcXVxCDCEIQkIQhAdCJXEIPaRSqqzs9VStdCk0MQc3aPb/lZZ479Onj5de2xsCGiXQAOZhaj/AKpRoMBDg55G42bPAdeq8mdfvcZc4n6DyGysba6JjVY5YWOvDmxy8NZeY26od03QrunU8lVUHRrP7J+6xoUtGwX8eIb59eijq2vJ+rn+NayM5DeUmPVV1xihrgsBDZ1bOm2onziPVZuteOe6XGSVLsgQQU+qZnte4JcBrstSWkcDp6ovzOYt4OMeSLlzX05IILGkg9PwwOEqtp4mNR6bg/RLrVd5PGz1tiInXgpzcUHNZ+6g6gqPbXondPr4T9mrpp7oNqt6rP1XOpu125qVbXUHdPVqgduJS0vezVPFoCk0b0mNdFmcTu5eQzRo0HXmU2MSeBA0Wv17c3+RMbqtZVxBjNSf76LLYriJrVXPPHYcgNgoj6znGSZTcrTDDq5ubn+wqVyVxC1coQhCAF1cQhQQhCCCEIQAhCEDQQhCAEunVI2MJEpSVOXXo/8Ax9T8R9ym313EkkkkmSSZJJ3JPEpC4UtH2p+neEb6+yV/1J/Ax5KKhHWK+zL9XOF4i4vMmf5bx0+GRp5iVX29zlfJGYTJaZg9DCl4LbFxeQJDabi7oCQ3N/uCr6g1S/srb7KfcE/P25JsO5LhXEyuVqZSv4HGePLzRWxR7hGw6fuoYQQl1i/ty1rYQhCtmEIQgqELiIQTqFyEQgOoXVxLaghCEwEIQgBCEIAQhCAEIQgBEoQgBCEIJPw2rGbU/A6I01jSeih1HSZUuxtXPzFgmGkv6Abny29xzCh1BqpntX9EoQhUQldlcQgBCEIAQhCAEIQgBCEIAlCEIAQuEriC2UhcC6gghCEGEIQgwhCEAIQhACEIQFlh1++kDlHxgt235jz+nqZgVviPDorXBMVFFtQZcwqMc106ZRp4mHg/TQqpqbqZPI340ShCFQCEIQAhCEAIQhACEIQAhCEAIQhAN5koJLUsISAF1CEGEIQgBCEIMIQhACEIQAhCEBKtabS10zMeHlPGVGdulMqQkFKAIQhMBCEIAQhCAEIQgBCEIAQhCAEIQgEMS0IQUCEISMIQhMqEIQgBCEIMIQhACEIQAhCEAIQhACEIQAhCEAIQhACEIQAhCEAIQhAf/9k="/>
          <p:cNvSpPr>
            <a:spLocks noChangeAspect="1" noChangeArrowheads="1"/>
          </p:cNvSpPr>
          <p:nvPr/>
        </p:nvSpPr>
        <p:spPr bwMode="auto">
          <a:xfrm>
            <a:off x="152400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Char char="•"/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Char char="–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Char char="•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es-ES" altLang="pt-PT" sz="2800">
              <a:latin typeface="Times New Roman" panose="02020603050405020304" pitchFamily="18" charset="0"/>
            </a:endParaRPr>
          </a:p>
        </p:txBody>
      </p:sp>
      <p:sp>
        <p:nvSpPr>
          <p:cNvPr id="78857" name="AutoShape 11" descr="data:image/jpeg;base64,/9j/4AAQSkZJRgABAQAAAQABAAD/2wCEAAkGBhMSEBUUEhQVFBQUFBQUEBQVFRQUFBQUFBQVFRQQFBQXHSYeFxkjGRQUHy8gIycpLCwsFR4xNTAqNSYrLCkBCQoKDgwOGg8PGCokHBwpKSkpLCwpKSkpLCwpLCksKSksKSkpKSwpKSkpLCkpKSkpKSksKSwpKS4sLCkpKTUpKf/AABEIANcA6gMBIgACEQEDEQH/xAAcAAABBQEBAQAAAAAAAAAAAAAAAgMEBQYBBwj/xAA+EAABAwIEAwYDBgQFBQEAAAABAAIRAwQFEiExQVFhBhMicYGRMqGxB0JSYsHRFCNy8BYzkqLhFUNTgrIX/8QAGQEAAwEBAQAAAAAAAAAAAAAAAAECAwQF/8QAIxEBAQACAgIDAAIDAAAAAAAAAAECEQMSITEEE1EiQRRhcf/aAAwDAQACEQMRAD8A8azLhlW7bJo3QWNHJa/XS7KgsK7TbqrV2XkoNdkajZK4aOXbrQnaaZpuTzUShNovUpqg0nKaxdGNKnWpTnphz0w6si5FpMNRNuqyo3ermdTcj0eJRnTBKTmUXIz7npMpLTpOvDy4zK4lLsWHJRKRK4+or2g4So1Z0LhrJipUU5ZHITUqKOTJgLtQp+3AaJO5WXtTtvh55KeLMgKHTvDOmysqd2CF0YTFF2acVXXI1U6vrsoVVhTyERCxJ2UhscV19ILnuLTaMShdLdVyFBpYqPdtK4abuKvKTGNCYq1AV0dP9o2h0COKRc0wQYVlRtmuU+lhzI2VddwtsmNN1JY9aGpgdJ/NpVHiGFPonXVvBw2WNxuJy7KY5TqD1VUainW9XVXjkdicWAhRatspAch1SFd8krn0yEw55VoXAhRKtus8oaMKqHVE6aASDRUWGVTu3BhbpBIJ0EyJjXcbrgrJPdH0SIUy6UWay4XpOVDlW0aIL0hzkOTltal5gCUvZmRTLjoFZ0cEqOG0DhwWiwzAm0xJEu+QU2qw8Fvhx/rLLP8AGRfgzxwS6eGkbq9ruIUV1yteshbtQP4aE3UAU+oQQqu43SpxAuGQUxnUmq5RXLlz8NY5KJQiVnTWzKxKcaBxVeKkBdpOLiumXaGgtCOCvLKyJUPAcLLoJW2wnB31XZKLcxEZ3HRjP6jz6DVXbpPtVUcIB4JF32Za8EGQD/ey9Bb9nRcPHWqdcuVg9oP1R/8AlFr991Vx61XR/thZXlOY14ziPYV7QTTObpEFZx9J9MkOBBG4Oi+jh9l1qPh71vIiq/8AUqPif2T21ZuVzqk8HS0uHqW6rO2NNPAKN2njVkL0jEvsFeCTQuWnkKjC3/c0n6LJYz9muIWoLnUTUYNS6iRUAHMtHiHsjuNM+10JwvlRO+5rra6fYaPlNuShUCQ8pbGmgwaxoPtajn1WteGvGUnxOccvdNpt0lxh3EjyjXOPOq6X6Js1OahVcJTb3Lr3pACNlp1jZK12C4eKbQT8TtR0CzeGWpqVGtA3K9EscM1k6nkrwursssdwUaUhLNEKeKAjUtHqEk2s7EHyIXRM4yuCivaQ5KlvLM7ham4syeCr7i3Ldwr7QpGOqve06ph1ad1ory0zCYVFdW2UqLVxCLk1Val1WpsuWGVXIQhC7CzBRKs8LpCdVWNVjhtTxQtMPFKvYOw/ZxtZgdUJDJgAGM0b67xw06r1fDbGnTYG02hrRsAI9V5H2Gx9jKIzO0AmOXSPc+q9LwWo+owPJyyJa3TQcJ6rO8natrw9cdris+Fn8axUsaSNcu4V3XqwNeWq887RX5D3j0P9+Sy5MtRp8fj7VfYb2hc5gJO+w4qxpYkSV5zb3L2NEFWFvjro13WePL48unP4/wCN8+7lDa/NY2lj5T9LtAOK0+yVz5fHqB9oH2YU7wOrW4bTuIk7Blbo/k783vzHg15avpVHMqNLXNJa5rhBaRoQRzX0bX7TQ3Q8F5v29wf+MitSb/Pa3+YB/wB1jdiB+No06iOSf2RP0Z6281D1zvSlVLct3CRlVsdFB5SEpdDEtqkACAE4ymVc9nuyte7qBtNhyzD6jgRTYOJJ/QapbVpbdjsHLYqFpc54ijTaJe7m4DgOq9Aw7sPWq63NTumf+KnGbyc/ZvpPmrzBbCjbU4piSAGvqEDM7KIHk3kNvWSrFuJNlPY6VzDuydpSiKTSRxf/ADD7vlW4s2AaAAdAAoVO5G8qPdYsG8UbHTaXc4bSIktafMAqC7Bbd2mRp9Fm8e7QOcA1jiJcBK0ODuhoEy48f1Uzk3dRreLrjumLvsVbvEd2PSR9F5x267Dfw7e8p5jT+8DqWHnPFv09V7UKemuqqcYe3KR78R5ELXvcWXXt4fMd1SUIrZducGFCtmZHd1C4tA+6R8TPLXT24LGv3VWyzcY2WXVcSwmwUpRQE7b1SD6FNLoRsNR2Ue572MHE7Ty1j2Xuf+Jm0g1gMkAT58l87YJiBo1WvG7TK3mE47TfqX69ZlcueVxvh6XBMeSfyvp6S/tGXLK3N731eB958CPOFXXWOgjJS3O7tvRoVp2TohtUOdw2WNyuV8uqYzCWyNFinZxop5mSCAJBWc7qFrcQxPMCB6LPPpEtc6NBuY+SrKTfhPFbMf5oJlJLynhScdmnZLbY1D9wnoA53/yClqrueH6rqrtdJSGO1HOf1U2tZ1BPgPqI+RUU2zp1hvUkfujrkn7cPW1le4BZXFI97SAqHeow5HTvMDQ+yweN/Z3VpAvoO79g1IGlRo/p+96ey1Tq+UxmY/8Apc36SnqN85hkU3kflIP1hazvHNnOOvJqdGTELU4R2HmHXDu7B1yDWoR1GzfXXory6urbvjU7hzKh1JyPnN+ICcs9YXWvp7/zo/MymPm54Cu9qyxmE9rzDsHsqTfBRZP4qnjcfV2g9AFZ2mKM7rI2GNaCGhogDyHBUdGtSIytcSfzOoyOuVlRx+Sdp4VUGoLSDwLmj9VF7NZcKk2GJkEtdq0zr5qFWvXNeROk6eSQcMqjh7EJi4tqvFjvOCfoptrWTHa2p484DdV9TFy53modOyceB9irDBcLmrLhIbw6qLa0mGM8m8RsXubLREagcdFadj8XOeHn4W6ecgLV91TDIgSRqVhMSwh9vXzNPhdJb68Fdlx8s8bOSXGvRqWLNO6oe07wxofT22ePPY+6zVPEXqeyuajXMedC0jyjUH3AVTO5eE5cHTy847d3M92J+85wHSAP1+SxVQalXnanEBVuHZdWs8DOoG59/wBFRErpx8Y6efyWXK2EgJS4uyhk5K7K4hAKaVZ4VWOYQqoKxw06rPP06OC/yb3CrdrolavCLQF4gwJ1JMCOpKyvZqnnIHkvZcI7NUO7GZrHEjWRJ91y8eHavS5uWceP/URrLVhbnPxtLmuLvDA31TlndWldr4gU6canwjjqJjkqnGOyjHVS2kXDT4Rrr0lRrT7OajmEPeGH7uubTmQP3XZJr+nmXLfnbl5d07iqKVoxz4k5s7mMgbuJ3LR0joSmKltTzZX1WuIMZaNNr9eWZ4d7SD0TtDsfcWrn5v51KowseaTi2o1pM/AdTqBtPXdQX4PLgLeq3KAQWvLqTwDw0In5qpE3N3EaVKk05adaY+9UbSnyYN/RUNfGnCMlOqNPFNZ59tIj0WkOBlrYyeZbx/dV1bDyPvFv9SfUpyKpl7miWT/U4uP6D5J8UqcT4mHj4A9vuzKR7FSm2ZPJ3lBSalCPyn1CixXZGuMPcaZd/EUhSG5758g8B3WXvCegBVF4JkBz/wAxY1s+WYuPzCurm1aeU+Wqg0qBccrWl3QAmfQI0Oxujj7qXw94OgqZR8pHyVphnaBtY5X5w7mazWg+bqlRoUOphLgfE1rTyflDv9J1+SZZhxJgPJ6MZ+sJ6K5RsqdnpIbW82inXHvTfU+i7ay9xFJzKjmzmY5pFQf+hDXezHLOW/Z6s0Zmse3873d36g6fVTrHDH17hua4z1dAwMc6q8Bu3jBhoHMuEKusT3q+sabXVg147txALWENLHA6B1N+mbY6ENPDfRaKn2dyuLgAfKRw5E6Fcf2TDy01q73ZGw34Z1MlznEak6cBt6pN5hb/ALlyXgbMqHTyzN16bcd1FmK8eTPfhSYx3lOoAATro2D9FExqxrPo56hDY+Fu59VpaTKriQW5SNWgnM3XRxDuUgddUivgBeD3lT2Gyw6Oucvrfh51ZvMwdVE7YYs+gzu2CDUZq/kDIIHXr1VriWEuo1YnT7p0Puqnt3ZOqWzKw17sZH+TiId76eqWGLX5Gd149V5bWfqU2UqodSkLqjywhCEJCEIQArCw3VeptnUgqM/Tfgv8no/YqiX1mBs7g6dNV7h37WMl0CBqvFOwWPU6Ac8iXaNHQcVZ412yfVJAMN5DcrnwzmMd/Lx3ls/I1d52wYwkUxJ4nn6qDR7W1XO4R81haF7mO6sKFaFFyyt9tcOPCTUj0C27TOnXVTDYtqvLsjI3JlzYnidIWKwy/YDmqGQ0+Fg3e7gDyaOJ9BPC/wAS7RudTEGCRsNlphn1Y8vBM7JIuqGF20w2q9p/K4N/RN4j2ZeRNCsH/krMY8HyfEhY60vDMzrxKvbfHSwSXRtA5+Suc1Y5/Exnqmn4RUH+baNcPxUHlp/0un9EhmHUiYbWfSd/47hsDyky35rXUKeYBwGVzhJgxqddRsSu1qUiKjQ4dQCF0S7cNmma/wANuA/yKbncH5nZPMsAn5hQq+GtALX1nO50bZoA8nZIHu5a00KYbDWkt/AS4snnkmPTZcNiSN4HIDKB6BUhiKeFOmKNrTbydWeXu/0M4+pWxwbs93QDrh7XP/AwCnTb001d6mOiQ6kGeIeItBcI12G4CyJ7Rl9Q5zxkTtHAxx9VjycvXw6uH495Jv8AGsxfDLCp/mMZOwc3wn5aH1VY20/hGvqUhTLSMrC0OzgTJLidtgqLEL/ODrJ4KFaY440nskyYG/I6rG8uXl14fGxmrFn/AIge4+J/t+6YucYeHDx6HboeSyF5eOpv5A7cvJOMu3uIk6DUAeSwjss8t9h3aVwgEytRa3rKjQV5dbVDCtrbEi3YrbDPTl5OKZel52hwxmbNEg/VZ/HcKzWlVjTOamS3rGsfJTa+PgsLTvw81W4vi4ZbuceDXH5T9VcylrDPHLWq8RuGwU0na9TMSU0t3HfYXF1CCCEIQQS6dSEhCKcul5heI5VbUrueKyFN5GynUMRI0XPePz4duHPuarVU6oGs+adON6QNllRdudufRTKFZZ3Gx1YZr22vTmklaFl6XALKW7Sr6yadNDP96KNNuy3tXE7D1V3htq0fzq3wt1aHffPDT8PTj5Sq+2oBkGpp+Xl/V+yRjmKZmANdI0PAO1G+WZAgxPXqntFxtWje2T3VDrp/cK/s+1QPhdofqvMLQwZVs2/AbqQAN3HYeQ4lOZVOXHhZrT0f+LHxZiG76clWX3aoN8FMZpnrM/VZ7GO1VM0WU6JJ4VP6QIiefHTkqCji2UzM/i5/8hXny31GPD8aTeWUaG9rvDg4uLSdiDGU8NRssti9clxOztS4DQHm9vLqPUdLa5xdrqRkjbTz4Qqy7pioJG41HnCx27MdKwYrUywCB14qVhzo4qguc1NxG3GP2P6KZY4hm0PoUy8Re17YVAQQIVLcNfRP4m/MdRzVlb3sCF24qBwQezdpfhwBBlTBdRrKzr7aKgyGJPi5ecc0jG7424DXQ5xmIMaDSSqktZ52T2u6uJAAvcYA4nZZntJ2qFWn3dPUH4j0GsBUN7ib6p8R04AbBQyVvjx6cHLz9vEJK4hdBWzkcXVxCDCEIQkIQhAdCJXEIPaRSqqzs9VStdCk0MQc3aPb/lZZ479Onj5de2xsCGiXQAOZhaj/AKpRoMBDg55G42bPAdeq8mdfvcZc4n6DyGysba6JjVY5YWOvDmxy8NZeY26od03QrunU8lVUHRrP7J+6xoUtGwX8eIb59eijq2vJ+rn+NayM5DeUmPVV1xihrgsBDZ1bOm2onziPVZuteOe6XGSVLsgQQU+qZnte4JcBrstSWkcDp6ovzOYt4OMeSLlzX05IILGkg9PwwOEqtp4mNR6bg/RLrVd5PGz1tiInXgpzcUHNZ+6g6gqPbXondPr4T9mrpp7oNqt6rP1XOpu125qVbXUHdPVqgduJS0vezVPFoCk0b0mNdFmcTu5eQzRo0HXmU2MSeBA0Wv17c3+RMbqtZVxBjNSf76LLYriJrVXPPHYcgNgoj6znGSZTcrTDDq5ubn+wqVyVxC1coQhCAF1cQhQQhCCCEIQAhCEDQQhCAEunVI2MJEpSVOXXo/8Ax9T8R9ym313EkkkkmSSZJJ3JPEpC4UtH2p+neEb6+yV/1J/Ax5KKhHWK+zL9XOF4i4vMmf5bx0+GRp5iVX29zlfJGYTJaZg9DCl4LbFxeQJDabi7oCQ3N/uCr6g1S/srb7KfcE/P25JsO5LhXEyuVqZSv4HGePLzRWxR7hGw6fuoYQQl1i/ty1rYQhCtmEIQgqELiIQTqFyEQgOoXVxLaghCEwEIQgBCEIAQhCAEIQgBEoQgBCEIJPw2rGbU/A6I01jSeih1HSZUuxtXPzFgmGkv6Abny29xzCh1BqpntX9EoQhUQldlcQgBCEIAQhCAEIQgBCEIAlCEIAQuEriC2UhcC6gghCEGEIQgwhCEAIQhACEIQFlh1++kDlHxgt235jz+nqZgVviPDorXBMVFFtQZcwqMc106ZRp4mHg/TQqpqbqZPI340ShCFQCEIQAhCEAIQhACEIQAhCEAIQhAN5koJLUsISAF1CEGEIQgBCEIMIQhACEIQAhCEBKtabS10zMeHlPGVGdulMqQkFKAIQhMBCEIAQhCAEIQgBCEIAQhCAEIQgEMS0IQUCEISMIQhMqEIQgBCEIMIQhACEIQAhCEAIQhACEIQAhCEAIQhACEIQAhCEAIQhAf/9k="/>
          <p:cNvSpPr>
            <a:spLocks noChangeAspect="1" noChangeArrowheads="1"/>
          </p:cNvSpPr>
          <p:nvPr/>
        </p:nvSpPr>
        <p:spPr bwMode="auto">
          <a:xfrm>
            <a:off x="304800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Char char="•"/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Char char="–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Char char="•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es-ES" altLang="pt-PT" sz="2800">
              <a:latin typeface="Times New Roman" panose="02020603050405020304" pitchFamily="18" charset="0"/>
            </a:endParaRPr>
          </a:p>
        </p:txBody>
      </p:sp>
      <p:sp>
        <p:nvSpPr>
          <p:cNvPr id="2" name="Rectângulo 1"/>
          <p:cNvSpPr/>
          <p:nvPr/>
        </p:nvSpPr>
        <p:spPr>
          <a:xfrm>
            <a:off x="2479675" y="1412875"/>
            <a:ext cx="6156325" cy="4044950"/>
          </a:xfrm>
          <a:prstGeom prst="rect">
            <a:avLst/>
          </a:prstGeom>
        </p:spPr>
        <p:txBody>
          <a:bodyPr>
            <a:spAutoFit/>
          </a:bodyPr>
          <a:lstStyle/>
          <a:p>
            <a:pPr marL="609600" indent="-609600">
              <a:lnSpc>
                <a:spcPts val="23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300" kern="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   </a:t>
            </a:r>
            <a:r>
              <a:rPr kumimoji="0" lang="pt-PT" sz="2300" i="1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BENDITO SEJAS, SENHOR, NOSSO PAI!</a:t>
            </a:r>
          </a:p>
          <a:p>
            <a:pPr marL="609600" indent="-609600">
              <a:lnSpc>
                <a:spcPts val="23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300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NOSSA ALMA EXULTA E CANTA:</a:t>
            </a:r>
          </a:p>
          <a:p>
            <a:pPr marL="609600" indent="-609600">
              <a:lnSpc>
                <a:spcPts val="23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300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BENDITO SEJAS, SENHOR!</a:t>
            </a:r>
          </a:p>
          <a:p>
            <a:pPr marL="1066800" lvl="1" indent="-609600">
              <a:lnSpc>
                <a:spcPts val="23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300" i="1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NOSSA ALMA EXULTA E CANTA:</a:t>
            </a:r>
          </a:p>
          <a:p>
            <a:pPr marL="1066800" lvl="1" indent="-609600">
              <a:lnSpc>
                <a:spcPts val="23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300" i="1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BENDITO SEJAS, SENHOR!</a:t>
            </a:r>
          </a:p>
          <a:p>
            <a:pPr marL="609600" indent="-609600">
              <a:lnSpc>
                <a:spcPts val="2300"/>
              </a:lnSpc>
              <a:spcBef>
                <a:spcPct val="20000"/>
              </a:spcBef>
              <a:buClr>
                <a:srgbClr val="6699FF"/>
              </a:buClr>
              <a:defRPr/>
            </a:pPr>
            <a:endParaRPr kumimoji="0" lang="pt-PT" sz="2300" kern="0" baseline="0" dirty="0">
              <a:solidFill>
                <a:srgbClr val="F8F8F8"/>
              </a:solidFill>
              <a:effectLst>
                <a:glow rad="1143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  <a:p>
            <a:pPr marL="1524000" lvl="2" indent="-609600">
              <a:lnSpc>
                <a:spcPts val="23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300" i="1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1. Pelo pão e pelo vinho, </a:t>
            </a:r>
          </a:p>
          <a:p>
            <a:pPr marL="1524000" lvl="2" indent="-609600">
              <a:lnSpc>
                <a:spcPts val="23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300" i="1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dás a vida a todo o homem.</a:t>
            </a:r>
          </a:p>
          <a:p>
            <a:pPr marL="1524000" lvl="2" indent="-609600">
              <a:lnSpc>
                <a:spcPts val="2300"/>
              </a:lnSpc>
              <a:spcBef>
                <a:spcPct val="20000"/>
              </a:spcBef>
              <a:buClr>
                <a:srgbClr val="6699FF"/>
              </a:buClr>
              <a:defRPr/>
            </a:pPr>
            <a:endParaRPr kumimoji="0" lang="pt-PT" sz="2300" i="1" kern="0" baseline="0" dirty="0">
              <a:solidFill>
                <a:srgbClr val="F8F8F8"/>
              </a:solidFill>
              <a:effectLst>
                <a:glow rad="1143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  <a:p>
            <a:pPr marL="1524000" lvl="2" indent="-609600">
              <a:lnSpc>
                <a:spcPts val="23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300" i="1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2. Neste pão e neste vinho, </a:t>
            </a:r>
          </a:p>
          <a:p>
            <a:pPr marL="1524000" lvl="2" indent="-609600">
              <a:lnSpc>
                <a:spcPts val="23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300" i="1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toda a terra a Ti se of’rece. </a:t>
            </a:r>
          </a:p>
        </p:txBody>
      </p:sp>
      <p:sp>
        <p:nvSpPr>
          <p:cNvPr id="13" name="WordArt 3"/>
          <p:cNvSpPr>
            <a:spLocks noChangeArrowheads="1" noChangeShapeType="1"/>
          </p:cNvSpPr>
          <p:nvPr/>
        </p:nvSpPr>
        <p:spPr bwMode="auto">
          <a:xfrm rot="19503185">
            <a:off x="410380" y="1343316"/>
            <a:ext cx="2078135" cy="35475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Ofertório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4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2535" y="332656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7"/>
          <p:cNvPicPr>
            <a:picLocks noChangeAspect="1" noChangeArrowheads="1"/>
          </p:cNvPicPr>
          <p:nvPr/>
        </p:nvPicPr>
        <p:blipFill>
          <a:blip r:embed="rId5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025967" y="5918760"/>
            <a:ext cx="238992" cy="28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468313" y="836613"/>
            <a:ext cx="824388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 eaLnBrk="1" hangingPunct="1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45059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 eaLnBrk="1" hangingPunct="1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45060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 eaLnBrk="1" hangingPunct="1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45061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 eaLnBrk="1" hangingPunct="1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684213" y="958850"/>
            <a:ext cx="8208962" cy="5494338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 eaLnBrk="1" hangingPunct="1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	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( … )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[ Prep. das Oferendas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  <a:cs typeface="+mn-cs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latin typeface="Arial" charset="0"/>
              <a:cs typeface="+mn-cs"/>
            </a:endParaRPr>
          </a:p>
          <a:p>
            <a:pPr eaLnBrk="1" hangingPunct="1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Bendito sejas, Senhor, Deus do Universo, </a:t>
            </a:r>
          </a:p>
          <a:p>
            <a:pPr eaLnBrk="1" hangingPunct="1"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	pelo pão   …   se vai tornar </a:t>
            </a:r>
            <a:r>
              <a:rPr kumimoji="0" lang="pt-PT" sz="2200" b="0" i="1" u="sng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Pão da vida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. </a:t>
            </a:r>
          </a:p>
          <a:p>
            <a:pPr eaLnBrk="1" hangingPunct="1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Bendito seja Deus para sempre!</a:t>
            </a:r>
          </a:p>
          <a:p>
            <a:pPr eaLnBrk="1" hangingPunct="1"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  <a:p>
            <a:pPr eaLnBrk="1" hangingPunct="1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Bendito sejas, Senhor, Deus do Universo, </a:t>
            </a:r>
          </a:p>
          <a:p>
            <a:pPr eaLnBrk="1" hangingPunct="1"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	pelo vinho  …  se vai tornar </a:t>
            </a:r>
            <a:r>
              <a:rPr kumimoji="0" lang="pt-PT" sz="2200" b="0" i="1" u="sng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Vinho da salvação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. </a:t>
            </a:r>
          </a:p>
          <a:p>
            <a:pPr eaLnBrk="1" hangingPunct="1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Bendito seja Deus para sempre!</a:t>
            </a:r>
          </a:p>
          <a:p>
            <a:pPr eaLnBrk="1" hangingPunct="1"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  <a:p>
            <a:pPr eaLnBrk="1" hangingPunct="1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Orai, irmãos, para que o meu e vosso sacrifício </a:t>
            </a:r>
          </a:p>
          <a:p>
            <a:pPr eaLnBrk="1" hangingPunct="1"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	seja aceite por Deus Pai todo-poderoso.</a:t>
            </a:r>
          </a:p>
          <a:p>
            <a:pPr eaLnBrk="1" hangingPunct="1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Receba o Senhor por tuas mãos este Sacrifício, 	para glória do Seu nome,</a:t>
            </a:r>
          </a:p>
          <a:p>
            <a:pPr eaLnBrk="1" hangingPunct="1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para nosso bem e de toda a santa Igreja.			</a:t>
            </a:r>
            <a:r>
              <a:rPr kumimoji="0" lang="pt-PT" sz="20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     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( … )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3817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 eaLnBrk="1" hangingPunct="1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43901" cy="37179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eaLnBrk="1" hangingPunct="1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1" name="Picture 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2535" y="332656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340936" y="6070491"/>
            <a:ext cx="238992" cy="28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468313" y="836613"/>
            <a:ext cx="824388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 eaLnBrk="1" hangingPunct="1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46083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 eaLnBrk="1" hangingPunct="1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46084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 eaLnBrk="1" hangingPunct="1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46085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 eaLnBrk="1" hangingPunct="1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900113" y="1239838"/>
            <a:ext cx="7775575" cy="4492625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hangingPunct="1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	     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( … )                   </a:t>
            </a:r>
          </a:p>
          <a:p>
            <a:pPr algn="r" eaLnBrk="1" hangingPunct="1">
              <a:spcAft>
                <a:spcPts val="600"/>
              </a:spcAft>
              <a:defRPr/>
            </a:pP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[ Oração Eucarística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 </a:t>
            </a:r>
            <a:endParaRPr kumimoji="0" lang="pt-PT" sz="2000" b="0" i="1" kern="0" spc="100" baseline="0" dirty="0">
              <a:solidFill>
                <a:srgbClr val="FFCC66"/>
              </a:solidFill>
              <a:latin typeface="Arial" charset="0"/>
              <a:cs typeface="+mn-cs"/>
            </a:endParaRPr>
          </a:p>
          <a:p>
            <a:pPr eaLnBrk="1" hangingPunct="1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O Senhor esteja convosco. </a:t>
            </a:r>
          </a:p>
          <a:p>
            <a:pPr eaLnBrk="1" hangingPunct="1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Ele está no meio de nós.</a:t>
            </a:r>
          </a:p>
          <a:p>
            <a:pPr eaLnBrk="1" hangingPunct="1"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  <a:p>
            <a:pPr eaLnBrk="1" hangingPunct="1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Corações ao alto. </a:t>
            </a:r>
          </a:p>
          <a:p>
            <a:pPr eaLnBrk="1" hangingPunct="1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O nosso coração está em Deus.</a:t>
            </a:r>
          </a:p>
          <a:p>
            <a:pPr eaLnBrk="1" hangingPunct="1"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  <a:p>
            <a:pPr eaLnBrk="1" hangingPunct="1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Dêmos graças ao Senhor nosso Deus.</a:t>
            </a:r>
          </a:p>
          <a:p>
            <a:pPr eaLnBrk="1" hangingPunct="1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É nosso dever, é nossa salvação.</a:t>
            </a:r>
          </a:p>
          <a:p>
            <a:pPr eaLnBrk="1" hangingPunct="1"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  <a:p>
            <a:pPr eaLnBrk="1" hangingPunct="1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                 </a:t>
            </a: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( … ) </a:t>
            </a: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237288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 eaLnBrk="1" hangingPunct="1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43901" cy="37179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eaLnBrk="1" hangingPunct="1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1" name="Picture 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2535" y="332656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418" name="Picture 6" descr="DOLPHIN"/>
          <p:cNvPicPr>
            <a:picLocks noGrp="1" noChangeAspect="1" noChangeArrowheads="1"/>
          </p:cNvPicPr>
          <p:nvPr>
            <p:ph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1704546">
            <a:off x="6813550" y="4397376"/>
            <a:ext cx="2376488" cy="1617663"/>
          </a:xfrm>
        </p:spPr>
      </p:pic>
      <p:sp>
        <p:nvSpPr>
          <p:cNvPr id="60419" name="WordArt 8"/>
          <p:cNvSpPr>
            <a:spLocks noChangeArrowheads="1" noChangeShapeType="1" noTextEdit="1"/>
          </p:cNvSpPr>
          <p:nvPr/>
        </p:nvSpPr>
        <p:spPr bwMode="auto">
          <a:xfrm>
            <a:off x="7786688" y="4214813"/>
            <a:ext cx="433387" cy="50323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la-Latn" sz="3600" kern="10">
                <a:ln w="18415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rgbClr val="FFFFFF"/>
                </a:solidFill>
                <a:effectLst>
                  <a:outerShdw blurRad="63500" algn="tl" rotWithShape="0">
                    <a:srgbClr val="000000">
                      <a:alpha val="70000"/>
                    </a:srgbClr>
                  </a:outerShdw>
                </a:effectLst>
                <a:latin typeface="Arial Black" panose="020B0A04020102020204" pitchFamily="34" charset="0"/>
              </a:rPr>
              <a:t>P</a:t>
            </a:r>
          </a:p>
        </p:txBody>
      </p:sp>
      <p:sp>
        <p:nvSpPr>
          <p:cNvPr id="60421" name="WordArt 10"/>
          <p:cNvSpPr>
            <a:spLocks noChangeArrowheads="1" noChangeShapeType="1" noTextEdit="1"/>
          </p:cNvSpPr>
          <p:nvPr/>
        </p:nvSpPr>
        <p:spPr bwMode="auto">
          <a:xfrm>
            <a:off x="7957195" y="5572125"/>
            <a:ext cx="503237" cy="5211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la-Latn" sz="3600" kern="10" dirty="0">
                <a:ln w="18415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rgbClr val="FFFFFF"/>
                </a:solidFill>
                <a:effectLst>
                  <a:outerShdw blurRad="63500" algn="tl" rotWithShape="0">
                    <a:srgbClr val="000000">
                      <a:alpha val="70000"/>
                    </a:srgbClr>
                  </a:outerShdw>
                </a:effectLst>
                <a:latin typeface="Arial Black" panose="020B0A04020102020204" pitchFamily="34" charset="0"/>
              </a:rPr>
              <a:t>E</a:t>
            </a:r>
          </a:p>
        </p:txBody>
      </p:sp>
      <p:sp>
        <p:nvSpPr>
          <p:cNvPr id="4" name="WordArt 21"/>
          <p:cNvSpPr>
            <a:spLocks noChangeArrowheads="1" noChangeShapeType="1" noTextEdit="1"/>
          </p:cNvSpPr>
          <p:nvPr/>
        </p:nvSpPr>
        <p:spPr bwMode="auto">
          <a:xfrm>
            <a:off x="683568" y="548680"/>
            <a:ext cx="7677794" cy="273630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eaLnBrk="1" hangingPunct="1">
              <a:defRPr/>
            </a:pPr>
            <a:r>
              <a:rPr lang="pt-PT" sz="3600" kern="10" baseline="0" dirty="0">
                <a:ln w="11430">
                  <a:solidFill>
                    <a:srgbClr val="FFFFFF"/>
                  </a:solidFill>
                </a:ln>
                <a:solidFill>
                  <a:srgbClr val="33CC33"/>
                </a:solidFill>
                <a:effectLst>
                  <a:glow rad="63500">
                    <a:schemeClr val="tx2">
                      <a:alpha val="40000"/>
                    </a:schemeClr>
                  </a:glow>
                  <a:outerShdw blurRad="50800" dist="39000" dir="5460000" algn="tl">
                    <a:srgbClr val="33CC33">
                      <a:alpha val="37647"/>
                    </a:srgbClr>
                  </a:outerShdw>
                </a:effectLst>
                <a:latin typeface="Arial Black"/>
                <a:cs typeface="+mn-cs"/>
              </a:rPr>
              <a:t>Domingo 18 do</a:t>
            </a:r>
          </a:p>
          <a:p>
            <a:pPr algn="ctr" eaLnBrk="1" hangingPunct="1">
              <a:defRPr/>
            </a:pPr>
            <a:r>
              <a:rPr lang="pt-PT" sz="3600" kern="10" baseline="0" dirty="0">
                <a:ln w="11430">
                  <a:solidFill>
                    <a:srgbClr val="FFFFFF"/>
                  </a:solidFill>
                </a:ln>
                <a:solidFill>
                  <a:srgbClr val="33CC33"/>
                </a:solidFill>
                <a:effectLst>
                  <a:glow rad="63500">
                    <a:schemeClr val="tx2">
                      <a:alpha val="40000"/>
                    </a:schemeClr>
                  </a:glow>
                  <a:outerShdw blurRad="50800" dist="39000" dir="5460000" algn="tl">
                    <a:srgbClr val="33CC33">
                      <a:alpha val="37647"/>
                    </a:srgbClr>
                  </a:outerShdw>
                </a:effectLst>
                <a:latin typeface="Arial Black"/>
                <a:cs typeface="+mn-cs"/>
              </a:rPr>
              <a:t>Tempo Comum</a:t>
            </a:r>
          </a:p>
        </p:txBody>
      </p:sp>
      <p:sp>
        <p:nvSpPr>
          <p:cNvPr id="60423" name="Text Box 16"/>
          <p:cNvSpPr txBox="1">
            <a:spLocks noChangeArrowheads="1"/>
          </p:cNvSpPr>
          <p:nvPr/>
        </p:nvSpPr>
        <p:spPr bwMode="auto">
          <a:xfrm>
            <a:off x="395288" y="3473450"/>
            <a:ext cx="6337300" cy="2259013"/>
          </a:xfrm>
          <a:prstGeom prst="rect">
            <a:avLst/>
          </a:prstGeom>
          <a:noFill/>
          <a:ln w="38100" cmpd="dbl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Char char="•"/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Char char="–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Char char="•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50000"/>
              </a:spcBef>
              <a:buClrTx/>
              <a:buFontTx/>
              <a:buNone/>
            </a:pPr>
            <a:r>
              <a:rPr lang="pt-PT" altLang="pt-PT" sz="2200" baseline="0">
                <a:latin typeface="Arial" panose="020B0604020202020204" pitchFamily="34" charset="0"/>
              </a:rPr>
              <a:t>- Jesus ficou triste porque não perceberam o sentido da </a:t>
            </a:r>
            <a:r>
              <a:rPr lang="pt-PT" altLang="pt-PT" sz="2200" i="1" baseline="0">
                <a:latin typeface="Arial" panose="020B0604020202020204" pitchFamily="34" charset="0"/>
              </a:rPr>
              <a:t>multiplicação</a:t>
            </a:r>
            <a:r>
              <a:rPr lang="pt-PT" altLang="pt-PT" sz="2200" baseline="0">
                <a:latin typeface="Arial" panose="020B0604020202020204" pitchFamily="34" charset="0"/>
              </a:rPr>
              <a:t>... </a:t>
            </a:r>
            <a:r>
              <a:rPr lang="pt-PT" altLang="pt-PT" sz="2200" b="0" i="1" baseline="0">
                <a:latin typeface="Arial" panose="020B0604020202020204" pitchFamily="34" charset="0"/>
              </a:rPr>
              <a:t>[3ªL./ Evang.</a:t>
            </a:r>
            <a:r>
              <a:rPr lang="pt-PT" altLang="pt-PT" sz="2200" b="0" baseline="0">
                <a:latin typeface="Arial" panose="020B0604020202020204" pitchFamily="34" charset="0"/>
              </a:rPr>
              <a:t>- </a:t>
            </a:r>
            <a:r>
              <a:rPr lang="pt-PT" altLang="pt-PT" sz="2200" baseline="0">
                <a:latin typeface="Arial" panose="020B0604020202020204" pitchFamily="34" charset="0"/>
              </a:rPr>
              <a:t>Jo 6</a:t>
            </a:r>
            <a:r>
              <a:rPr lang="pt-PT" altLang="pt-PT" sz="2200" b="0" i="1" baseline="0">
                <a:latin typeface="Arial" panose="020B0604020202020204" pitchFamily="34" charset="0"/>
              </a:rPr>
              <a:t>]</a:t>
            </a:r>
            <a:r>
              <a:rPr lang="pt-PT" altLang="pt-PT" sz="2200" baseline="0">
                <a:latin typeface="Arial" panose="020B0604020202020204" pitchFamily="34" charset="0"/>
              </a:rPr>
              <a:t> </a:t>
            </a:r>
          </a:p>
          <a:p>
            <a:pPr eaLnBrk="1" hangingPunct="1">
              <a:lnSpc>
                <a:spcPct val="90000"/>
              </a:lnSpc>
              <a:spcBef>
                <a:spcPct val="50000"/>
              </a:spcBef>
              <a:buClrTx/>
              <a:buFontTx/>
              <a:buNone/>
            </a:pPr>
            <a:r>
              <a:rPr lang="pt-PT" altLang="pt-PT" sz="2200" baseline="0">
                <a:latin typeface="Arial" panose="020B0604020202020204" pitchFamily="34" charset="0"/>
              </a:rPr>
              <a:t>- Já os antepassados não tinham entendido isso de </a:t>
            </a:r>
            <a:r>
              <a:rPr lang="pt-PT" altLang="pt-PT" sz="2200" i="1" baseline="0">
                <a:latin typeface="Arial" panose="020B0604020202020204" pitchFamily="34" charset="0"/>
              </a:rPr>
              <a:t>“chover pão do céu”</a:t>
            </a:r>
            <a:r>
              <a:rPr lang="pt-PT" altLang="pt-PT" sz="2200" baseline="0">
                <a:latin typeface="Arial" panose="020B0604020202020204" pitchFamily="34" charset="0"/>
              </a:rPr>
              <a:t>… </a:t>
            </a:r>
            <a:r>
              <a:rPr lang="pt-PT" altLang="pt-PT" sz="2200" b="0" i="1" baseline="0">
                <a:latin typeface="Arial" panose="020B0604020202020204" pitchFamily="34" charset="0"/>
              </a:rPr>
              <a:t>[1ª Leit.</a:t>
            </a:r>
            <a:r>
              <a:rPr lang="pt-PT" altLang="pt-PT" sz="2200" b="0" baseline="0">
                <a:latin typeface="Arial" panose="020B0604020202020204" pitchFamily="34" charset="0"/>
              </a:rPr>
              <a:t>/ </a:t>
            </a:r>
            <a:r>
              <a:rPr lang="pt-PT" altLang="pt-PT" sz="2200" baseline="0">
                <a:latin typeface="Arial" panose="020B0604020202020204" pitchFamily="34" charset="0"/>
              </a:rPr>
              <a:t>Ex 16</a:t>
            </a:r>
            <a:r>
              <a:rPr lang="pt-PT" altLang="pt-PT" sz="2200" b="0" i="1" baseline="0">
                <a:latin typeface="Arial" panose="020B0604020202020204" pitchFamily="34" charset="0"/>
              </a:rPr>
              <a:t>]</a:t>
            </a:r>
          </a:p>
          <a:p>
            <a:pPr eaLnBrk="1" hangingPunct="1">
              <a:lnSpc>
                <a:spcPct val="90000"/>
              </a:lnSpc>
              <a:spcBef>
                <a:spcPct val="50000"/>
              </a:spcBef>
              <a:buClrTx/>
              <a:buFontTx/>
              <a:buNone/>
            </a:pPr>
            <a:r>
              <a:rPr lang="pt-PT" altLang="pt-PT" sz="2200" baseline="0">
                <a:latin typeface="Arial" panose="020B0604020202020204" pitchFamily="34" charset="0"/>
              </a:rPr>
              <a:t>- É preciso “despir” o </a:t>
            </a:r>
            <a:r>
              <a:rPr lang="pt-PT" altLang="pt-PT" sz="2200" i="1" baseline="0">
                <a:latin typeface="Arial" panose="020B0604020202020204" pitchFamily="34" charset="0"/>
              </a:rPr>
              <a:t>homem velho </a:t>
            </a:r>
            <a:r>
              <a:rPr lang="pt-PT" altLang="pt-PT" sz="2200" baseline="0">
                <a:latin typeface="Arial" panose="020B0604020202020204" pitchFamily="34" charset="0"/>
              </a:rPr>
              <a:t>(terreno) e “vestir” o </a:t>
            </a:r>
            <a:r>
              <a:rPr lang="pt-PT" altLang="pt-PT" sz="2200" i="1" baseline="0">
                <a:latin typeface="Arial" panose="020B0604020202020204" pitchFamily="34" charset="0"/>
              </a:rPr>
              <a:t>homem novo </a:t>
            </a:r>
            <a:r>
              <a:rPr lang="pt-PT" altLang="pt-PT" sz="2200" baseline="0">
                <a:latin typeface="Arial" panose="020B0604020202020204" pitchFamily="34" charset="0"/>
              </a:rPr>
              <a:t>(divino). </a:t>
            </a:r>
            <a:r>
              <a:rPr lang="pt-PT" altLang="pt-PT" sz="2200" b="0" i="1" baseline="0">
                <a:latin typeface="Arial" panose="020B0604020202020204" pitchFamily="34" charset="0"/>
              </a:rPr>
              <a:t>[2ªLei.</a:t>
            </a:r>
            <a:r>
              <a:rPr lang="pt-PT" altLang="pt-PT" sz="2200" b="0" baseline="0">
                <a:latin typeface="Arial" panose="020B0604020202020204" pitchFamily="34" charset="0"/>
              </a:rPr>
              <a:t>/ </a:t>
            </a:r>
            <a:r>
              <a:rPr lang="pt-PT" altLang="pt-PT" sz="2200" baseline="0">
                <a:latin typeface="Arial" panose="020B0604020202020204" pitchFamily="34" charset="0"/>
              </a:rPr>
              <a:t>Ef 4</a:t>
            </a:r>
            <a:r>
              <a:rPr lang="pt-PT" altLang="pt-PT" sz="2200" b="0" i="1" baseline="0">
                <a:latin typeface="Arial" panose="020B0604020202020204" pitchFamily="34" charset="0"/>
              </a:rPr>
              <a:t>]</a:t>
            </a:r>
          </a:p>
        </p:txBody>
      </p:sp>
      <p:sp>
        <p:nvSpPr>
          <p:cNvPr id="9" name="WordArt 3"/>
          <p:cNvSpPr>
            <a:spLocks noChangeArrowheads="1" noChangeShapeType="1"/>
          </p:cNvSpPr>
          <p:nvPr/>
        </p:nvSpPr>
        <p:spPr bwMode="auto">
          <a:xfrm>
            <a:off x="2555776" y="5832108"/>
            <a:ext cx="3312368" cy="55635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defPPr>
              <a:defRPr lang="pt-PT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eaLnBrk="1" hangingPunct="1">
              <a:defRPr/>
            </a:pPr>
            <a:r>
              <a:rPr lang="pt-PT" sz="3600" i="1" kern="10" baseline="0" dirty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( Ciclo B</a:t>
            </a:r>
            <a:r>
              <a:rPr lang="pt-PT" sz="3600" i="1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 </a:t>
            </a:r>
            <a:r>
              <a:rPr lang="pt-PT" sz="3600" i="1" kern="10" baseline="0" dirty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)</a:t>
            </a:r>
          </a:p>
        </p:txBody>
      </p:sp>
      <p:sp>
        <p:nvSpPr>
          <p:cNvPr id="10" name="WordArt 7"/>
          <p:cNvSpPr>
            <a:spLocks noChangeArrowheads="1" noChangeShapeType="1" noTextEdit="1"/>
          </p:cNvSpPr>
          <p:nvPr/>
        </p:nvSpPr>
        <p:spPr bwMode="auto">
          <a:xfrm>
            <a:off x="7031739" y="5255506"/>
            <a:ext cx="492589" cy="57660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dirty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F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eaLnBrk="1" hangingPunct="1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42338" name="Picture 1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9700" y="1095375"/>
            <a:ext cx="3168650" cy="31257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2339" name="Picture 11" descr="http://3.bp.blogspot.com/_X6YAYCS141Y/TFIuqXMFzeI/AAAAAAAACBY/lRjWu7zy5R8/S730/r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6245" y="3082948"/>
            <a:ext cx="3487683" cy="324036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2340" name="Line 3"/>
          <p:cNvSpPr>
            <a:spLocks noChangeShapeType="1"/>
          </p:cNvSpPr>
          <p:nvPr/>
        </p:nvSpPr>
        <p:spPr bwMode="auto">
          <a:xfrm flipV="1">
            <a:off x="492447" y="827088"/>
            <a:ext cx="8180066" cy="24858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1" hangingPunct="1"/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42341" name="Line 5"/>
          <p:cNvSpPr>
            <a:spLocks noChangeShapeType="1"/>
          </p:cNvSpPr>
          <p:nvPr/>
        </p:nvSpPr>
        <p:spPr bwMode="auto">
          <a:xfrm flipV="1">
            <a:off x="827087" y="1340767"/>
            <a:ext cx="2016721" cy="1872208"/>
          </a:xfrm>
          <a:prstGeom prst="line">
            <a:avLst/>
          </a:prstGeom>
          <a:noFill/>
          <a:ln w="38100">
            <a:solidFill>
              <a:srgbClr val="00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1" hangingPunct="1"/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96262" name="Rectangle 6"/>
          <p:cNvSpPr>
            <a:spLocks noChangeArrowheads="1"/>
          </p:cNvSpPr>
          <p:nvPr/>
        </p:nvSpPr>
        <p:spPr bwMode="auto">
          <a:xfrm>
            <a:off x="2476501" y="1233783"/>
            <a:ext cx="6487987" cy="5089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eaLnBrk="1" hangingPunct="1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   </a:t>
            </a: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Santo, Santo, Santo,</a:t>
            </a:r>
          </a:p>
          <a:p>
            <a:pPr marL="342900" indent="-342900" eaLnBrk="1" hangingPunct="1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   Senhor Deus do Universo.</a:t>
            </a:r>
          </a:p>
          <a:p>
            <a:pPr marL="342900" indent="-342900" eaLnBrk="1" hangingPunct="1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O céu e a terra proclamam</a:t>
            </a:r>
          </a:p>
          <a:p>
            <a:pPr marL="342900" indent="-342900" eaLnBrk="1" hangingPunct="1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a Vossa glória.</a:t>
            </a:r>
            <a:r>
              <a:rPr kumimoji="0" lang="pt-PT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 </a:t>
            </a:r>
          </a:p>
          <a:p>
            <a:pPr marL="342900" indent="-342900" eaLnBrk="1" hangingPunct="1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		</a:t>
            </a: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Hossana nas alturas!</a:t>
            </a:r>
          </a:p>
          <a:p>
            <a:pPr marL="342900" indent="-342900" eaLnBrk="1" hangingPunct="1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Bendito O que vem </a:t>
            </a:r>
          </a:p>
          <a:p>
            <a:pPr marL="342900" indent="-342900" eaLnBrk="1" hangingPunct="1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em nome do Senhor.</a:t>
            </a:r>
          </a:p>
          <a:p>
            <a:pPr marL="342900" indent="-342900" eaLnBrk="1" hangingPunct="1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		Hossana nas alturas!</a:t>
            </a:r>
          </a:p>
        </p:txBody>
      </p:sp>
      <p:sp>
        <p:nvSpPr>
          <p:cNvPr id="12" name="WordArt 3"/>
          <p:cNvSpPr>
            <a:spLocks noChangeArrowheads="1" noChangeShapeType="1"/>
          </p:cNvSpPr>
          <p:nvPr/>
        </p:nvSpPr>
        <p:spPr bwMode="auto">
          <a:xfrm rot="19057521">
            <a:off x="178029" y="1801752"/>
            <a:ext cx="2829333" cy="46141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eaLnBrk="1" hangingPunct="1"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Santo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1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2535" y="332656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2836184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1125538"/>
            <a:ext cx="8208962" cy="5399087"/>
          </a:xfrm>
        </p:spPr>
        <p:txBody>
          <a:bodyPr/>
          <a:lstStyle/>
          <a:p>
            <a:pPr>
              <a:spcBef>
                <a:spcPct val="50000"/>
              </a:spcBef>
              <a:spcAft>
                <a:spcPct val="50000"/>
              </a:spcAft>
              <a:defRPr/>
            </a:pPr>
            <a:r>
              <a:rPr lang="pt-PT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                                                                    </a:t>
            </a: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[ </a:t>
            </a:r>
            <a:r>
              <a:rPr lang="pt-PT" sz="1900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Após a </a:t>
            </a:r>
            <a:r>
              <a:rPr lang="pt-PT" sz="1900" b="1" i="1" u="sng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Consagração</a:t>
            </a:r>
            <a:r>
              <a:rPr lang="pt-PT" sz="19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/ À escolha</a:t>
            </a: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]</a:t>
            </a:r>
            <a:r>
              <a:rPr lang="pt-PT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</a:t>
            </a:r>
            <a:br>
              <a:rPr lang="pt-PT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(1ª)</a:t>
            </a:r>
            <a:r>
              <a:rPr lang="pt-PT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</a:t>
            </a: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S -</a:t>
            </a:r>
            <a:r>
              <a:rPr lang="pt-PT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</a:t>
            </a:r>
            <a:r>
              <a:rPr lang="pt-PT" sz="2200" i="1" u="sng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Mistério da fé</a:t>
            </a:r>
            <a:r>
              <a:rPr lang="pt-PT" sz="2200" i="1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!</a:t>
            </a: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/>
            </a:r>
            <a:b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   </a:t>
            </a:r>
            <a:r>
              <a:rPr lang="pt-PT" sz="20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P</a:t>
            </a: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-  </a:t>
            </a: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Anunciamos, Senhor, a Vossa morte, 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      proclamamos a Vossa Ressurreição.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      Vinde, Senhor Jesus!</a:t>
            </a:r>
            <a:r>
              <a:rPr lang="pt-PT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/>
            </a:r>
            <a:br>
              <a:rPr lang="pt-PT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/>
            </a:r>
            <a:br>
              <a:rPr lang="pt-PT" sz="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 </a:t>
            </a:r>
            <a:r>
              <a:rPr lang="pt-PT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(2ª) </a:t>
            </a:r>
            <a:r>
              <a:rPr lang="pt-PT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</a:t>
            </a: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S -</a:t>
            </a:r>
            <a:r>
              <a:rPr lang="pt-PT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</a:t>
            </a:r>
            <a:r>
              <a:rPr lang="pt-PT" sz="2200" i="1" u="sng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Mistério admirável da nossa fé</a:t>
            </a:r>
            <a:r>
              <a:rPr lang="pt-PT" sz="2200" i="1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!</a:t>
            </a:r>
            <a:br>
              <a:rPr lang="pt-PT" sz="2200" i="1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      P -  </a:t>
            </a: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Quando comemos deste pão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          e bebemos deste cálice, 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          anunciamos, Senhor, a Vossa morte,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          esperando a Vossa vinda gloriosa.</a:t>
            </a:r>
            <a:r>
              <a:rPr lang="pt-PT" sz="21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/>
            </a:r>
            <a:br>
              <a:rPr lang="pt-PT" sz="21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/>
            </a:r>
            <a:br>
              <a:rPr lang="pt-PT" sz="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 </a:t>
            </a:r>
            <a:r>
              <a:rPr lang="pt-PT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(3ª)</a:t>
            </a:r>
            <a:r>
              <a:rPr lang="pt-PT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</a:t>
            </a: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S -</a:t>
            </a:r>
            <a:r>
              <a:rPr lang="pt-PT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</a:t>
            </a:r>
            <a:r>
              <a:rPr lang="pt-PT" sz="2200" i="1" u="sng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Mistério da fé para a salvação do mundo</a:t>
            </a:r>
            <a:r>
              <a:rPr lang="pt-PT" sz="2200" i="1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!</a:t>
            </a: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/>
            </a:r>
            <a:b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      P -  </a:t>
            </a: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Glória a Vós que morrestes na cruz 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          e agora viveis para sempre.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          Salvador do mundo, salvai-nos!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          Vinde, Senhor Jesus!</a:t>
            </a:r>
          </a:p>
        </p:txBody>
      </p:sp>
      <p:sp>
        <p:nvSpPr>
          <p:cNvPr id="30723" name="Line 3"/>
          <p:cNvSpPr>
            <a:spLocks noChangeShapeType="1"/>
          </p:cNvSpPr>
          <p:nvPr/>
        </p:nvSpPr>
        <p:spPr bwMode="auto">
          <a:xfrm>
            <a:off x="1866900" y="1335088"/>
            <a:ext cx="2665413" cy="0"/>
          </a:xfrm>
          <a:prstGeom prst="line">
            <a:avLst/>
          </a:prstGeom>
          <a:noFill/>
          <a:ln w="28575">
            <a:solidFill>
              <a:schemeClr val="accent1">
                <a:lumMod val="40000"/>
                <a:lumOff val="6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 eaLnBrk="1" hangingPunct="1">
              <a:defRPr/>
            </a:pPr>
            <a:endParaRPr lang="pt-PT">
              <a:solidFill>
                <a:srgbClr val="F8F8F8"/>
              </a:solidFill>
            </a:endParaRPr>
          </a:p>
        </p:txBody>
      </p:sp>
      <p:sp>
        <p:nvSpPr>
          <p:cNvPr id="77828" name="Line 4"/>
          <p:cNvSpPr>
            <a:spLocks noChangeShapeType="1"/>
          </p:cNvSpPr>
          <p:nvPr/>
        </p:nvSpPr>
        <p:spPr bwMode="auto">
          <a:xfrm>
            <a:off x="395288" y="836613"/>
            <a:ext cx="8353425" cy="0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 eaLnBrk="1" hangingPunct="1"/>
            <a:endParaRPr lang="es-ES">
              <a:solidFill>
                <a:srgbClr val="F8F8F8"/>
              </a:solidFill>
            </a:endParaRPr>
          </a:p>
        </p:txBody>
      </p:sp>
      <p:sp>
        <p:nvSpPr>
          <p:cNvPr id="77829" name="Line 6"/>
          <p:cNvSpPr>
            <a:spLocks noChangeShapeType="1"/>
          </p:cNvSpPr>
          <p:nvPr/>
        </p:nvSpPr>
        <p:spPr bwMode="auto">
          <a:xfrm>
            <a:off x="2700338" y="2852738"/>
            <a:ext cx="2665412" cy="0"/>
          </a:xfrm>
          <a:prstGeom prst="line">
            <a:avLst/>
          </a:prstGeom>
          <a:noFill/>
          <a:ln w="254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 eaLnBrk="1" hangingPunct="1"/>
            <a:endParaRPr lang="es-ES">
              <a:solidFill>
                <a:srgbClr val="F8F8F8"/>
              </a:solidFill>
            </a:endParaRPr>
          </a:p>
        </p:txBody>
      </p:sp>
      <p:sp>
        <p:nvSpPr>
          <p:cNvPr id="77830" name="Line 7"/>
          <p:cNvSpPr>
            <a:spLocks noChangeShapeType="1"/>
          </p:cNvSpPr>
          <p:nvPr/>
        </p:nvSpPr>
        <p:spPr bwMode="auto">
          <a:xfrm>
            <a:off x="3851275" y="4724400"/>
            <a:ext cx="2665413" cy="0"/>
          </a:xfrm>
          <a:prstGeom prst="line">
            <a:avLst/>
          </a:prstGeom>
          <a:noFill/>
          <a:ln w="254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 eaLnBrk="1" hangingPunct="1"/>
            <a:endParaRPr lang="es-ES">
              <a:solidFill>
                <a:srgbClr val="F8F8F8"/>
              </a:solidFill>
            </a:endParaRPr>
          </a:p>
        </p:txBody>
      </p:sp>
      <p:sp>
        <p:nvSpPr>
          <p:cNvPr id="77832" name="Raio 9"/>
          <p:cNvSpPr>
            <a:spLocks noChangeArrowheads="1"/>
          </p:cNvSpPr>
          <p:nvPr/>
        </p:nvSpPr>
        <p:spPr bwMode="auto">
          <a:xfrm rot="-5758268">
            <a:off x="846932" y="2174081"/>
            <a:ext cx="95250" cy="579437"/>
          </a:xfrm>
          <a:prstGeom prst="lightningBolt">
            <a:avLst/>
          </a:prstGeom>
          <a:solidFill>
            <a:srgbClr val="99FF66"/>
          </a:solidFill>
          <a:ln w="9525" algn="ctr">
            <a:solidFill>
              <a:srgbClr val="99CCFF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endParaRPr lang="pt-PT" altLang="pt-PT">
              <a:solidFill>
                <a:srgbClr val="F8F8F8"/>
              </a:solidFill>
            </a:endParaRPr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eaLnBrk="1" hangingPunct="1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1" name="WordArt 3"/>
          <p:cNvSpPr>
            <a:spLocks noChangeArrowheads="1" noChangeShapeType="1" noTextEdit="1"/>
          </p:cNvSpPr>
          <p:nvPr/>
        </p:nvSpPr>
        <p:spPr bwMode="auto">
          <a:xfrm>
            <a:off x="1861572" y="936065"/>
            <a:ext cx="2736304" cy="42076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eaLnBrk="1" hangingPunct="1">
              <a:defRPr/>
            </a:pPr>
            <a:r>
              <a:rPr lang="pt-PT" sz="3600" kern="10" baseline="0" dirty="0" smtClean="0">
                <a:ln w="11430"/>
                <a:solidFill>
                  <a:srgbClr val="33CC33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- Aclamações -</a:t>
            </a:r>
            <a:endParaRPr lang="pt-PT" sz="3600" kern="10" baseline="0" dirty="0">
              <a:ln w="11430"/>
              <a:solidFill>
                <a:srgbClr val="33CC33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4" name="Picture 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90527" y="332656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1280283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eaLnBrk="1" hangingPunct="1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44386" name="Picture 19" descr="http://4.bp.blogspot.com/-OcYjv9QTf3U/TuuvIsdfIYI/AAAAAAAABBo/-sYcn3voMOs/s1600/magnifica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7763" y="981075"/>
            <a:ext cx="2100262" cy="25781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4387" name="Picture 4" descr="http://t3.gstatic.com/images?q=tbn:ANd9GcQOR8FS59EZYg9v2c-QC_aeDDhllFYZoyushN-UdXskMia5_Nx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325" y="4143375"/>
            <a:ext cx="2497138" cy="224313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4388" name="Picture 11" descr="http://t3.gstatic.com/images?q=tbn:ANd9GcTbPovwDdUKRY-3l0GKCq83ZJla7_w57JpnXKc3Xvijd3oYxDP7_Q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4365625"/>
            <a:ext cx="2438400" cy="20208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4389" name="Picture 2" descr="http://3.bp.blogspot.com/_nTfykxtooCU/TKyT7vYuc3I/AAAAAAAAAJo/4PxjX8jwws4/s1600/57%2520Comunidad%2520orando_jpg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4413" y="2781300"/>
            <a:ext cx="4195762" cy="320516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4390" name="Picture 15" descr="http://t3.gstatic.com/images?q=tbn:ANd9GcTB5guPMX8FlLHudFu6xL336ILiUmxAw-Qpzm9DSYwUqC0RIDybfA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213" y="1490663"/>
            <a:ext cx="1636712" cy="20828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4391" name="Picture 13" descr="http://t1.gstatic.com/images?q=tbn:ANd9GcSdbZ2V92Kvb2YPCxAjt-W-LvyLlaSKDcCCviWq223cieJYh7R5Tw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1690688"/>
            <a:ext cx="1624012" cy="234156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3496" name="Line 3"/>
          <p:cNvSpPr>
            <a:spLocks noChangeShapeType="1"/>
          </p:cNvSpPr>
          <p:nvPr/>
        </p:nvSpPr>
        <p:spPr bwMode="auto">
          <a:xfrm>
            <a:off x="468313" y="836613"/>
            <a:ext cx="8207375" cy="0"/>
          </a:xfrm>
          <a:prstGeom prst="line">
            <a:avLst/>
          </a:prstGeom>
          <a:noFill/>
          <a:ln w="31750">
            <a:solidFill>
              <a:srgbClr val="99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 eaLnBrk="1" hangingPunct="1">
              <a:defRPr/>
            </a:pPr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5" name="WordArt 5"/>
          <p:cNvSpPr>
            <a:spLocks noChangeArrowheads="1" noChangeShapeType="1" noTextEdit="1"/>
          </p:cNvSpPr>
          <p:nvPr/>
        </p:nvSpPr>
        <p:spPr bwMode="auto">
          <a:xfrm rot="20320373">
            <a:off x="1722191" y="2866621"/>
            <a:ext cx="4970084" cy="759619"/>
          </a:xfrm>
          <a:prstGeom prst="rect">
            <a:avLst/>
          </a:prstGeom>
          <a:ln w="12700">
            <a:noFill/>
          </a:ln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eaLnBrk="1" hangingPunct="1">
              <a:defRPr/>
            </a:pPr>
            <a:r>
              <a:rPr lang="pt-PT" sz="3600" i="1" kern="10" baseline="0" dirty="0">
                <a:ln w="19050">
                  <a:solidFill>
                    <a:srgbClr val="000000"/>
                  </a:solidFill>
                </a:ln>
                <a:solidFill>
                  <a:srgbClr val="00FFFF"/>
                </a:solidFill>
                <a:effectLst>
                  <a:glow rad="139700">
                    <a:srgbClr val="6699FF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“Abbá!”</a:t>
            </a:r>
            <a:endParaRPr lang="pt-PT" sz="3600" i="1" kern="10" baseline="0" dirty="0">
              <a:ln w="19050">
                <a:solidFill>
                  <a:srgbClr val="000000"/>
                </a:solidFill>
              </a:ln>
              <a:solidFill>
                <a:srgbClr val="CCECFF"/>
              </a:solidFill>
              <a:effectLst>
                <a:glow rad="139700">
                  <a:srgbClr val="6699FF">
                    <a:satMod val="175000"/>
                    <a:alpha val="40000"/>
                  </a:srgbClr>
                </a:glow>
                <a:outerShdw blurRad="50800" dist="38100" dir="2700000" algn="tl" rotWithShape="0">
                  <a:srgbClr val="F8F8F8">
                    <a:alpha val="56000"/>
                  </a:srgbClr>
                </a:outerShdw>
              </a:effectLst>
              <a:latin typeface="Arial"/>
              <a:cs typeface="Arial"/>
            </a:endParaRPr>
          </a:p>
        </p:txBody>
      </p:sp>
      <p:sp>
        <p:nvSpPr>
          <p:cNvPr id="16" name="Line 3"/>
          <p:cNvSpPr>
            <a:spLocks noChangeShapeType="1"/>
          </p:cNvSpPr>
          <p:nvPr/>
        </p:nvSpPr>
        <p:spPr bwMode="auto">
          <a:xfrm>
            <a:off x="900114" y="1628775"/>
            <a:ext cx="3803650" cy="0"/>
          </a:xfrm>
          <a:prstGeom prst="line">
            <a:avLst/>
          </a:prstGeom>
          <a:noFill/>
          <a:ln w="38100">
            <a:solidFill>
              <a:srgbClr val="0099FF"/>
            </a:solidFill>
            <a:round/>
            <a:headEnd/>
            <a:tailEnd/>
          </a:ln>
        </p:spPr>
        <p:txBody>
          <a:bodyPr/>
          <a:lstStyle/>
          <a:p>
            <a:pPr algn="ctr" eaLnBrk="1" hangingPunct="1">
              <a:defRPr/>
            </a:pPr>
            <a:endParaRPr lang="pt-PT"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charset="0"/>
            </a:endParaRPr>
          </a:p>
        </p:txBody>
      </p:sp>
      <p:sp>
        <p:nvSpPr>
          <p:cNvPr id="144396" name="AutoShape 6" descr="data:image/jpeg;base64,/9j/4AAQSkZJRgABAQAAAQABAAD/2wCEAAkGBhQSERQUExQWFRUVGBgVFxUYFBgUHBgXFxQWFBcVGBcXHCYeGBokGhQXHy8gIycpLCwsFR4xNTAqNSYrLCkBCQoKDgwOGg8PGikeHBwpKSwpLCkpKSwpKSkpKSkpKSkpKSkpLCkpLCwpKSwsLCkpLCkpKSwpKSwsLCwpLCwpKf/AABEIAMUBAAMBIgACEQEDEQH/xAAbAAABBQEBAAAAAAAAAAAAAAAFAAIDBAYBB//EAD0QAAEDAQYDBgQEBQIHAAAAAAEAAhEDBAUSITFBUWFxBiKBkaHwEyOxwRQy0eEzQlJy8RViBxY0kpOiwv/EABoBAAMBAQEBAAAAAAAAAAAAAAECAwQABQb/xAAkEQACAgIDAQACAgMAAAAAAAAAAQIRAyEEEjFBIlETMgUUQv/aAAwDAQACEQMRAD8A3TUpSC4QsJQ7K6kAugJkcIpJFJMccC6VxxULqumfvguOLIC7jhUjeTWzJ5jnr65aIVeHadlMSfATuhaD0bNAXpGuBqR5rzu3dtqjjDYbzQmpe9V2rjnz9hI8leFFi/Z6ubU3+oeYUdUheXULXV3g8iI9UasFvcCIcW8pJHTPRTfI6+oquNfjD14boFVRQ2guHeyMa7e+aHWhsEyEVkjPwHRw9KbyonBTPULyiEieoiFKVEUTiF6gcp3qByIjBdbUquSpa57xUJKr8M0nsaSkEkgUBSRcKUpPKL8ChpCTdUpTVMI9wXQ1NanSnQp70nBMY7JdxKZQfK7KaF1OcIlMNWE4tVK12kMEk8fBc2FI5abZh4LNXj2kDSQCPekIT2h7Sk91hyB81l3Vyc1K2yyqJoLV2mc7TL10/wAoRaLW55zKqMCmQ8CnY5p46IhYqUGDoUOai9h7zfQ9Nj9lDLLRfEthSnZgRESpDd5iW6jbipLuafL3KJfCwmdisjkzdFIqXfW2O2o96FE6t3io3LwPDl0TKtinvN1Go0kK5dzsMf0lJ2ado6cFJGUtNEtcQclWci9+0oqucPyk5HnGY6oQ4r04u0medJU6InhRuUjlGVRCkLgoXhWcC4+gURGjPV/zFQuUtrHeKhVDM1s6FILOVGzVFadnyTqmjkigLMm/AKJ/hikbMj1Q1Av8OU00SiZs65+HKHRHUDTQK78IoibMkLOV3RAo9nauhNanEqATrU5QVbSGmCefhouNtBInAQ07yCY44dUUw0SVqsCTosH2tvzMsB/u68FpO015ilSPHQdV5Zaqpe4ycuPFJN26KRVKyB7i4ngux4qRtPJcLgEUCvrONHv3qp9goMafjyXNWFMlnNErrqQ7kfZCFU3/AOVcsbu9Hj4qGSGjRjls19kbl0+iNUaONhG6AsqYWNfkAeOgIGh5H7rR3fUDmhzctnDh+0rBJVs2qQyyujLdpjwT20s8Dd802uId1RK76MnEuUbY8pUrBVtsrHAWQfxXfNmCQ0BpJcTwJ7sLL2u6arCQ5hy4ZjwIWvvCzvbanVGElzmtaGnJgbBlxIzJnQdUhZnh3fzncfVanP8Aj0tmdY++3owL2RtHouBq21sxU9cwdjv4FV7+uin8BtdrQx0gEDIEHKY4qsM3Z1Qk8PVdrM/Y7JKvuuvLRTXRRRs0Mj0WuEbMM5UzyG9qMVXBVA1Fu0LPnuQwBUoi3s5TZ3gtpYLqlgKyNnb3gvVLqs3ympoxD2ARunkmuufktYLMOC5+FHBP1B2Mkbn5Lgubktd+GC5+ECFHdmZL/RuSX+jclrvwgXRYwuaO7F5q4+oBqusVCrahOZ3iPfSVjbKJWQWmyGvUGeDCJkCSM8hB45+SIWSxCmCZlx/MdMRzzwzA1QuzW/C9/MCPCdtyq1pvioQ7QtAdlAB0KVND9WzO9srz+JVwA5Ny8TqVmjl9lJbbTic48TP7KpjJU07GdIkL8vfvZMjxXC8DnHkFG6sSq2TJJHinMdkfeir4uacKiYFlkHRWbM+HBUWmVZolLJaKwZu7JZxVszm7uBw/3AE/srPZ21kZHb1GiH9na/yXnem4OHQ5H1IRJtENc9zdHHEP7S0GPLLwWCUfhuiEbxqAEDXcHlAhW7rtHNZd9uJwg7AgHeJ0KMXbaFFqjVFfiHK9OXAqXBIVUVgVYoVURX4D77ux1UMI/kOfT2EL7VUi1tKJwuEE7S3Qf+xP+Fr6bQql52ZhpuFT8kT5aEcCrQ/F2RnJyXUytzNR1ze6UHuho20lGan5T0Xq4/Dycnp5H2j/AOoeheJE+0J+e/qhg1Tk2SWb87eoXsN1s+U3ovILIO+3qF7Jdg+U3onicT4EsCkATg1GwEIplOFJThqcGoWcQfCXTRVgBdwoHA9AbawtquccgXQB/tI1nzHgr1O2fEE4nRJAAkb8syVTvEPjvGYzExoctvchYZO0aYqitan4XiI7w/ZDrc84HxuD56J1prYiIk65eStWej8RuRGICXDTIcOMKd2yviPPbSDMc1HOULUXw5pJD2iOJifTNZa0wHENkjmmqiUtbInOTZ4LoHHNcJKJMd4+/FLEmBicAmAPa5W6L81UarNByb4PD02HZqpAqNP8wj6u/wDlGbM6aYB1a14PTMhB+zdmEfEqOwtxgknoABlxJK01KxMcHFjw4CdPJYJyV0epGDqzP2vXLj+6s2K0wq9so4XHh+6ZQkJHs0QDzbwhEbDbgSsq+urdgtGaUpo3lndITrwsgqMg8QfIyhV228aIxTrSFeNNGPInF2jOVrNgrEAZGCPfVWav5T0RO1WUOB5CQfBC67u4ei38edxPNzr8r/Z5Hf5+e/qhiI3475z+qHq1kGrJ7F/EZ1H1Xsl3D5bei8csH8RvUL2W7v4beiZPRzVFoBdSCRKIp2U4JsrsrjhyQK5iSlA4E2egKVMAx3RBMa+9ELvq3BzYHU+WmRy6ck62nLWTzM+iC218NniYHQZn1I8lik/hqjH6yjWtMHWOajs19Oo1GvgGJyOhBBEeqqVnknIqk8l+UZzAz8tdFBelW/iIrTaC8mTBJnz2Kq1bC8jEAYznwznmu3jZX0zMyDtGm6mu+/A1uB7ZaZaeh4ToQqJEnX0Gwul3BS2miwflqY+HdiB/unfkq6YkxSnNcmgpY0yATNartIQqDH5q5TTDx9PQuzZpvsr2VNDhE8OB8x6ptSp+Hq12tnDha4dSxs+qzFx3x8I4XZsIhw5H77rW0WitTLQ5pkQ2pxGfdeNR1XnTi4y34e5ilGcbXpXuy96NTu1jhJyBPGY8krbR+G5zTtpwOWRHUKWhc34d7PiNbUJExqBzHRErysjatMvPdLG5cCB/KUtq6QyT9MxUrZqayvzlQimVapiFSjrDFkrlaChbw0CSsebXhGeSgqXo5+mQTwgyGbJHxm2N84pa3ooa/wCQ9EIud6K2k9w9FvxR6o8nNLtI8ivp3zn9UPKt3ufnP6qmqEWy1dv8RnUL2e7/AOG3ovGLt/is6hey2E9xvRMgMttTlGCkXpgEmJdDlDiXPirjifEuF6rOtIGqBX12sZSBg5rkrOKWbjAynQ7KhelMgidAMI5xqfMnzUtOoWw5vdEjMjLX35KO9K0txaA+o+wzXn2bfDN1AQ4wdnHyac/RUbPa/iNM5EZe/eyu1rYMRcdIPq0gD1Q+yswBhGRd9+J4Ql1Qrey1UrOe0h2oAE+frkhden4ohWqOaSCGjec+EjXRUK1Mv0cPArhXsqNMLmJNIg5pyoIzoXZSCSIpIwq9Z9JQ9iJWdNeh4+khVmy1ntPdJB6qIKazarPOfw2Yo7NZd19VS2CQcuE+qvD4lSGucSPRZ6wmCtlc7AVkkkmel2pFRl1ZLlS7gxjnuyDQStMyzhZvtnay1raY/mzPRp08/oqwjbM0smmZWtWLnSf8chyU1Aqo0qxQK2mJs090Iraz8t3RCbncidtf8t3RWh4ZpenkN6fxX9SqqmvJ3zX9SqiLJsu3afms/uC9gsj+43ovHLsPzW9V6dTvABjeidPQKsNG0gKJ1uA9+/YWetF780FvW/S0ZLk7Y3U2Na9mt1KGWrtbTbv6rz+0XpUfq4+CqEq3RR9diWaq9u2TngtZ5rMVaxcZJkqJ5XGvSuXxAN9UZBMtgSGggl7eOEO3OeiV/CGDgGzpEiTnHkFqbJRHw2gjYEgwcxuec7rHdrLTUL3jAcOGASIhoInfj5yvNkqRsUrZjK1XETwH7qdjw5gB1H0GeXRVpz8/oUqbHFwa0EuOYj3yU0ALX3ic0POr2DPYwIkeQQCmyct1qfwlR1LC4DBGIZxhdBBb035LPCm6k8Ym5wHAHcES12W2YKqBlm+7qNJlN7jDniMJGwaO9PkEGlFb/vR9dzScmtAAGsZCShaZeAHYksS4u4Vwg5j8+Cu06+Sr0qCvU7Hx8EG6VseKbejtCqjFla0jn78lHYLCDHd99Ucs1wMdvgI3z+gUJXN6Ruxr+NXJoVjpLR3VaoIzUFi7JsIHz3f+Ph4opS7N5D4dRp4z3T+gSZONle0i65WJ6bDDK4KxXbiqDWYBsz6krVNsz2DvAjnqPMZLB9pa2K0v5Q3yAQ4/ZSpksvXraYMlT0XKtiUtJy3GU1N0PyV68K3y3dEEu60wpbzt4+G7oqReiElswn+mvqveRAEnMmPAKa7LqAqkVhIEZA5Gd5GoVmg8tbJaQJ1jLMlIyTIk8lknlbbRvxcaGmzU0OxVmJZVaHBp7paHnInMEHXwQrtRc9ehWw0cdRhaHiBJAkggxrBBWku2oW2doIIkggcgdfNVBerqlqJOgOBvRoiPOVCOacX7ZefEjLS0eevvF856qvXtbnar0bth2LbVZUtVIw9rcT2bOwjvEcHQJ5wvNSVtWTstHlZMbg6Y0PTsSYUtFSOR/SLQ5zpXWuTTouNOa34oatkpM9xptIEEzziPugnaGzzRrk8Gx6T+iOFUb3pYqFUcQffovNa0aY+nkjRr4ptqOHA4bfbNSwordmwLLH+xV+E5tFV7ZfUD2AE56A6xlBBQ19sc6A5xIGQ3gcB+iYy0d3DMb6cePFQytNCBilUplszyzGZ8ENqkSYCiCfM6oVR1jgrtisuJU2o3dX5VyBFWy5ZLI1pzbPhKI0q2EzhA8APoJVWm4CApaBzJ8kaLUW32gnOensq+x+ETvxmChLIA8V2pVkalE6jVWW+DLTrt+3RGrFbgTmI1jPLiMtivPbLaoMGfZRq7bx2ncRv1zV4MjOJ6NRcMI4bbzOxQrtB2RpWpuJkU6sajIOPBw++vVAP+YjTeADlMnNbK77wFQA+o04qrSZG5Q2eQXjdtSg8sqsLXDj9QdCFAHQvaL4uilaaZY+Mx3Xxm0nQj0XkV8XJVsz8NRscHbOHEH7LPKFGiGXsV22sgJv4wmJUTWTOcfdN+BlIPmsmR/o34IatouOeXU6g5T5KrZaD3EFkToZ4K1ZWdyqSDAYcxtt5ZrtzCCFCSpWav+jQUK9Q0msfhBbMR9J4KDszbHioGPpOJBJBDdCd5RE0pgq/SkRCipbsdyohvi3Gk2lTmMZLnz/SDEeJ+izP/ABJuBoFKvRZAcIqYRkDlhc6NJkieS1tpoufaBipY2fDwh2XddmM56yqna+9KdGzvpZYntwtaOeU9AJWjjwcpJR9Zi5DjKGzx/CkKaJNsQOoU9KzNGy97H/jZt7Z4ssqQJ+EU9lldP5SjQaAnBelj4FeszS5H6R6cFDWbLXDkU4JzSvnD0DyK3UML3N4E/qqFU90jmtF2ssuCu7nB9FmnHULMlTKSZSwKRrOa4HGUYoXYxxBdIB3Cq2Ik2ChQKc2itjZexDHQcboIkHKESPZulQ0E4mmHHMgtzITUHqYV1CAB5opdjAGj77Kk/NyIWYQBlsjSDH0tuGfgk2qCeHJMdV1kKMOgyiUsnfVHv69Ux9WRmc9v1ULnLj6kpkgNkvxCr13ViXcxwQum6VPZKha4kJ1oVhAV8VSfqtj2evQtbmchr0ylYWz1IdPVFLgvcfGwVB8t/dJ/pJ0eDxCeH9ieTyj0yjewLMbcwRIAMk8RwnkmVvhW2mWOhw4ZAg6AgagrKXbanWS0OY7NmKY2IOYcPqr9/WfBV+LSIDXjECMs94nzha1FPRldrYFt3YOpTkNq0yf5WuBYXHgJylY6pXcCWQcU4YjeYiOq9Xs15Yo+IMwAZjP3BKzF82AU7Y6o2AXtluogmA908f1WXNx4xXajXh5WRvrYMsN21TSwl4Z8QYQ0tJcRrn/Toitm7LODQ6m/G6JLS3BAOUyTGXAxqFGap2nQAncwNz+iJXXaQ52ZOfOYIWRYFLTNb5Mo7RLSsL2kB7S3r+u6uBqG0L0cKhaT4HlvHFXm21rqBqj+X8w4c+izZOI47jsrHlKepaZYtd6tpUnOcYDQvKrxvN1aq55zLj4AbN6DJX7/AL8daDgGVMZn/cdkOpwBAXu/4zjVHs/Wefy8qb6oa1nE+CmaFC+p1UTnle0pqJ50ouRbxBNdVA1VUYjyCcKWeeSf+Zvwm8S+s9XauO3XKZySeV8eeoYvt9Sh1N3EFp8DI9CsNVW8/wCILpY3rl5Z/ZYJzpH1UWvyHfhButVYaE0wYkQsnK2nZyoDRPl9SmaDjCt2WksGEnu5anTmPPPzV6+6pNBx0wjFI/7foUyvdMtxM5d3oJy8UBvO9i2i9h3Ajx1+ibwZ16AaTZKvMETnrsqliEknp9ERZT0RRyWjrKfmuVGwrOLSVBXeNtEwWkVnQoy5Pcq7nqlE26J2vzUlIw5VsalDs0QWXWDadfRd0ygTxHoQo6D2k4XZbg9dv2VgPBGE+aJ3pqbLX/E2Zr9X0e47+3Yo1clRtWn8N2ZYZBjSdPIrB3PezqFQ4Tk4QRx5e+C1/Zy8WlxkGDtMdOOX6LTCVtGeSpMvWiwuY85gxvmfIx9eCVWzNrUzJ74PdMaCAR1BI0R9mF7QHCCfyu4xr1VO03G5kuZtsJ0jXP3mtFp6Zn2naMNXcQSIMh0fqh1S8DRqZkaTA9JRy+qgplzoEjL7Lzy87XjeT95WScOjNUZ9kG7Rfvfa4HbPmfD3krFm7SuYxwafzaidt/uPFZDGufFKl3DYYdWEmMhKRqDdCPjFL454qq5LSpC0FzUC5jaEJNoPFcNcrv8AaZ3VBU1vBQuAOplDjXKQtJQfMfh3RHtFI5Bdeo6RySe5ZCpj+3b5wjkT5wsAypnC3nbUfSF5+T3vFLWwyJKohabsrU+W8dPXILN0hII4aIz2TPzA3iR5T780rDD09KsjiGDPXP1n30Xn/bao0WhwbvE9Tm71W+xANk5Aa9BqvJrxtBqVnOO7ifVOwsvWNucdPuiQq5ngqFlbn4D6KedI1Qih0yyNT79VBaHwpifNUa5ToEnRx9VV3vTnhRwnJMla/JS0nqqDCmaNEQElJxOW40U7KhVQnvSrD6c57pkzhwcdVobmvLvDMDms2Qp7E/OJVIumBqz1C0WknMHP3MZKKrf1QDeNjnOQ3lCbqtoNMEEy1Svq4l6KpqzA00wPftrLmunceXD7rC1NStx2kY1jSJk7+91hapzWLkM0wVIaXLgKRXFhY5wldBSXISjHUk1xXA5CzqHykEwuSaVyYD2lhScUkkxajJdsh3Z/2j6uH3XnoHe8R6pJJPoZfCVg78IndFTBWa4bOB9Rl6riSD9ERue0doLaD43y88ivOWtkkpJJ2NIM2RuXh9lI1qSSZDolrGMkOrnP3xSSTwFmcbT+6aGTPJcSTMmNaPqAu8OqSSKOJncVMNMsvXgkkmRw0t3SoughJJE4MXZbXNqhmzvRH6FsLc45fTPqkktUH+Jmn/YyV/2oueRzQF5zSSWTKVXgxJJJZgoSSSSDGEmOCSSDCNJTgkklRx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 eaLnBrk="1" hangingPunct="1"/>
            <a:endParaRPr lang="es-ES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44397" name="AutoShape 8" descr="data:image/jpeg;base64,/9j/4AAQSkZJRgABAQAAAQABAAD/2wCEAAkGBhQSERQUExQWFRUVGBgVFxUYFBgUHBgXFxQWFBcVGBcXHCYeGBokGhQXHy8gIycpLCwsFR4xNTAqNSYrLCkBCQoKDgwOGg8PGikeHBwpKSwpLCkpKSwpKSkpKSkpKSkpKSkpLCkpLCwpKSwsLCkpLCkpKSwpKSwsLCwpLCwpKf/AABEIAMUBAAMBIgACEQEDEQH/xAAbAAABBQEBAAAAAAAAAAAAAAAFAAIDBAYBB//EAD0QAAEDAQYDBgQEBQIHAAAAAAEAAhEDBAUSITFBUWFxBiKBkaHwEyOxwRQy0eEzQlJy8RViBxY0kpOiwv/EABoBAAMBAQEBAAAAAAAAAAAAAAECAwQABQb/xAAkEQACAgIDAQACAgMAAAAAAAAAAQIRAyEEEjFBIlETMgUUQv/aAAwDAQACEQMRAD8A3TUpSC4QsJQ7K6kAugJkcIpJFJMccC6VxxULqumfvguOLIC7jhUjeTWzJ5jnr65aIVeHadlMSfATuhaD0bNAXpGuBqR5rzu3dtqjjDYbzQmpe9V2rjnz9hI8leFFi/Z6ubU3+oeYUdUheXULXV3g8iI9UasFvcCIcW8pJHTPRTfI6+oquNfjD14boFVRQ2guHeyMa7e+aHWhsEyEVkjPwHRw9KbyonBTPULyiEieoiFKVEUTiF6gcp3qByIjBdbUquSpa57xUJKr8M0nsaSkEkgUBSRcKUpPKL8ChpCTdUpTVMI9wXQ1NanSnQp70nBMY7JdxKZQfK7KaF1OcIlMNWE4tVK12kMEk8fBc2FI5abZh4LNXj2kDSQCPekIT2h7Sk91hyB81l3Vyc1K2yyqJoLV2mc7TL10/wAoRaLW55zKqMCmQ8CnY5p46IhYqUGDoUOai9h7zfQ9Nj9lDLLRfEthSnZgRESpDd5iW6jbipLuafL3KJfCwmdisjkzdFIqXfW2O2o96FE6t3io3LwPDl0TKtinvN1Go0kK5dzsMf0lJ2ado6cFJGUtNEtcQclWci9+0oqucPyk5HnGY6oQ4r04u0medJU6InhRuUjlGVRCkLgoXhWcC4+gURGjPV/zFQuUtrHeKhVDM1s6FILOVGzVFadnyTqmjkigLMm/AKJ/hikbMj1Q1Av8OU00SiZs65+HKHRHUDTQK78IoibMkLOV3RAo9nauhNanEqATrU5QVbSGmCefhouNtBInAQ07yCY44dUUw0SVqsCTosH2tvzMsB/u68FpO015ilSPHQdV5Zaqpe4ycuPFJN26KRVKyB7i4ngux4qRtPJcLgEUCvrONHv3qp9goMafjyXNWFMlnNErrqQ7kfZCFU3/AOVcsbu9Hj4qGSGjRjls19kbl0+iNUaONhG6AsqYWNfkAeOgIGh5H7rR3fUDmhzctnDh+0rBJVs2qQyyujLdpjwT20s8Dd802uId1RK76MnEuUbY8pUrBVtsrHAWQfxXfNmCQ0BpJcTwJ7sLL2u6arCQ5hy4ZjwIWvvCzvbanVGElzmtaGnJgbBlxIzJnQdUhZnh3fzncfVanP8Aj0tmdY++3owL2RtHouBq21sxU9cwdjv4FV7+uin8BtdrQx0gEDIEHKY4qsM3Z1Qk8PVdrM/Y7JKvuuvLRTXRRRs0Mj0WuEbMM5UzyG9qMVXBVA1Fu0LPnuQwBUoi3s5TZ3gtpYLqlgKyNnb3gvVLqs3ympoxD2ARunkmuufktYLMOC5+FHBP1B2Mkbn5Lgubktd+GC5+ECFHdmZL/RuSX+jclrvwgXRYwuaO7F5q4+oBqusVCrahOZ3iPfSVjbKJWQWmyGvUGeDCJkCSM8hB45+SIWSxCmCZlx/MdMRzzwzA1QuzW/C9/MCPCdtyq1pvioQ7QtAdlAB0KVND9WzO9srz+JVwA5Ny8TqVmjl9lJbbTic48TP7KpjJU07GdIkL8vfvZMjxXC8DnHkFG6sSq2TJJHinMdkfeir4uacKiYFlkHRWbM+HBUWmVZolLJaKwZu7JZxVszm7uBw/3AE/srPZ21kZHb1GiH9na/yXnem4OHQ5H1IRJtENc9zdHHEP7S0GPLLwWCUfhuiEbxqAEDXcHlAhW7rtHNZd9uJwg7AgHeJ0KMXbaFFqjVFfiHK9OXAqXBIVUVgVYoVURX4D77ux1UMI/kOfT2EL7VUi1tKJwuEE7S3Qf+xP+Fr6bQql52ZhpuFT8kT5aEcCrQ/F2RnJyXUytzNR1ze6UHuho20lGan5T0Xq4/Dycnp5H2j/AOoeheJE+0J+e/qhg1Tk2SWb87eoXsN1s+U3ovILIO+3qF7Jdg+U3onicT4EsCkATg1GwEIplOFJThqcGoWcQfCXTRVgBdwoHA9AbawtquccgXQB/tI1nzHgr1O2fEE4nRJAAkb8syVTvEPjvGYzExoctvchYZO0aYqitan4XiI7w/ZDrc84HxuD56J1prYiIk65eStWej8RuRGICXDTIcOMKd2yviPPbSDMc1HOULUXw5pJD2iOJifTNZa0wHENkjmmqiUtbInOTZ4LoHHNcJKJMd4+/FLEmBicAmAPa5W6L81UarNByb4PD02HZqpAqNP8wj6u/wDlGbM6aYB1a14PTMhB+zdmEfEqOwtxgknoABlxJK01KxMcHFjw4CdPJYJyV0epGDqzP2vXLj+6s2K0wq9so4XHh+6ZQkJHs0QDzbwhEbDbgSsq+urdgtGaUpo3lndITrwsgqMg8QfIyhV228aIxTrSFeNNGPInF2jOVrNgrEAZGCPfVWav5T0RO1WUOB5CQfBC67u4ei38edxPNzr8r/Z5Hf5+e/qhiI3475z+qHq1kGrJ7F/EZ1H1Xsl3D5bei8csH8RvUL2W7v4beiZPRzVFoBdSCRKIp2U4JsrsrjhyQK5iSlA4E2egKVMAx3RBMa+9ELvq3BzYHU+WmRy6ck62nLWTzM+iC218NniYHQZn1I8lik/hqjH6yjWtMHWOajs19Oo1GvgGJyOhBBEeqqVnknIqk8l+UZzAz8tdFBelW/iIrTaC8mTBJnz2Kq1bC8jEAYznwznmu3jZX0zMyDtGm6mu+/A1uB7ZaZaeh4ToQqJEnX0Gwul3BS2miwflqY+HdiB/unfkq6YkxSnNcmgpY0yATNartIQqDH5q5TTDx9PQuzZpvsr2VNDhE8OB8x6ptSp+Hq12tnDha4dSxs+qzFx3x8I4XZsIhw5H77rW0WitTLQ5pkQ2pxGfdeNR1XnTi4y34e5ilGcbXpXuy96NTu1jhJyBPGY8krbR+G5zTtpwOWRHUKWhc34d7PiNbUJExqBzHRErysjatMvPdLG5cCB/KUtq6QyT9MxUrZqayvzlQimVapiFSjrDFkrlaChbw0CSsebXhGeSgqXo5+mQTwgyGbJHxm2N84pa3ooa/wCQ9EIud6K2k9w9FvxR6o8nNLtI8ivp3zn9UPKt3ufnP6qmqEWy1dv8RnUL2e7/AOG3ovGLt/is6hey2E9xvRMgMttTlGCkXpgEmJdDlDiXPirjifEuF6rOtIGqBX12sZSBg5rkrOKWbjAynQ7KhelMgidAMI5xqfMnzUtOoWw5vdEjMjLX35KO9K0txaA+o+wzXn2bfDN1AQ4wdnHyac/RUbPa/iNM5EZe/eyu1rYMRcdIPq0gD1Q+yswBhGRd9+J4Ql1Qrey1UrOe0h2oAE+frkhden4ohWqOaSCGjec+EjXRUK1Mv0cPArhXsqNMLmJNIg5pyoIzoXZSCSIpIwq9Z9JQ9iJWdNeh4+khVmy1ntPdJB6qIKazarPOfw2Yo7NZd19VS2CQcuE+qvD4lSGucSPRZ6wmCtlc7AVkkkmel2pFRl1ZLlS7gxjnuyDQStMyzhZvtnay1raY/mzPRp08/oqwjbM0smmZWtWLnSf8chyU1Aqo0qxQK2mJs090Iraz8t3RCbncidtf8t3RWh4ZpenkN6fxX9SqqmvJ3zX9SqiLJsu3afms/uC9gsj+43ovHLsPzW9V6dTvABjeidPQKsNG0gKJ1uA9+/YWetF780FvW/S0ZLk7Y3U2Na9mt1KGWrtbTbv6rz+0XpUfq4+CqEq3RR9diWaq9u2TngtZ5rMVaxcZJkqJ5XGvSuXxAN9UZBMtgSGggl7eOEO3OeiV/CGDgGzpEiTnHkFqbJRHw2gjYEgwcxuec7rHdrLTUL3jAcOGASIhoInfj5yvNkqRsUrZjK1XETwH7qdjw5gB1H0GeXRVpz8/oUqbHFwa0EuOYj3yU0ALX3ic0POr2DPYwIkeQQCmyct1qfwlR1LC4DBGIZxhdBBb035LPCm6k8Ym5wHAHcES12W2YKqBlm+7qNJlN7jDniMJGwaO9PkEGlFb/vR9dzScmtAAGsZCShaZeAHYksS4u4Vwg5j8+Cu06+Sr0qCvU7Hx8EG6VseKbejtCqjFla0jn78lHYLCDHd99Ucs1wMdvgI3z+gUJXN6Ruxr+NXJoVjpLR3VaoIzUFi7JsIHz3f+Ph4opS7N5D4dRp4z3T+gSZONle0i65WJ6bDDK4KxXbiqDWYBsz6krVNsz2DvAjnqPMZLB9pa2K0v5Q3yAQ4/ZSpksvXraYMlT0XKtiUtJy3GU1N0PyV68K3y3dEEu60wpbzt4+G7oqReiElswn+mvqveRAEnMmPAKa7LqAqkVhIEZA5Gd5GoVmg8tbJaQJ1jLMlIyTIk8lknlbbRvxcaGmzU0OxVmJZVaHBp7paHnInMEHXwQrtRc9ehWw0cdRhaHiBJAkggxrBBWku2oW2doIIkggcgdfNVBerqlqJOgOBvRoiPOVCOacX7ZefEjLS0eevvF856qvXtbnar0bth2LbVZUtVIw9rcT2bOwjvEcHQJ5wvNSVtWTstHlZMbg6Y0PTsSYUtFSOR/SLQ5zpXWuTTouNOa34oatkpM9xptIEEzziPugnaGzzRrk8Gx6T+iOFUb3pYqFUcQffovNa0aY+nkjRr4ptqOHA4bfbNSwordmwLLH+xV+E5tFV7ZfUD2AE56A6xlBBQ19sc6A5xIGQ3gcB+iYy0d3DMb6cePFQytNCBilUplszyzGZ8ENqkSYCiCfM6oVR1jgrtisuJU2o3dX5VyBFWy5ZLI1pzbPhKI0q2EzhA8APoJVWm4CApaBzJ8kaLUW32gnOensq+x+ETvxmChLIA8V2pVkalE6jVWW+DLTrt+3RGrFbgTmI1jPLiMtivPbLaoMGfZRq7bx2ncRv1zV4MjOJ6NRcMI4bbzOxQrtB2RpWpuJkU6sajIOPBw++vVAP+YjTeADlMnNbK77wFQA+o04qrSZG5Q2eQXjdtSg8sqsLXDj9QdCFAHQvaL4uilaaZY+Mx3Xxm0nQj0XkV8XJVsz8NRscHbOHEH7LPKFGiGXsV22sgJv4wmJUTWTOcfdN+BlIPmsmR/o34IatouOeXU6g5T5KrZaD3EFkToZ4K1ZWdyqSDAYcxtt5ZrtzCCFCSpWav+jQUK9Q0msfhBbMR9J4KDszbHioGPpOJBJBDdCd5RE0pgq/SkRCipbsdyohvi3Gk2lTmMZLnz/SDEeJ+izP/ABJuBoFKvRZAcIqYRkDlhc6NJkieS1tpoufaBipY2fDwh2XddmM56yqna+9KdGzvpZYntwtaOeU9AJWjjwcpJR9Zi5DjKGzx/CkKaJNsQOoU9KzNGy97H/jZt7Z4ssqQJ+EU9lldP5SjQaAnBelj4FeszS5H6R6cFDWbLXDkU4JzSvnD0DyK3UML3N4E/qqFU90jmtF2ssuCu7nB9FmnHULMlTKSZSwKRrOa4HGUYoXYxxBdIB3Cq2Ik2ChQKc2itjZexDHQcboIkHKESPZulQ0E4mmHHMgtzITUHqYV1CAB5opdjAGj77Kk/NyIWYQBlsjSDH0tuGfgk2qCeHJMdV1kKMOgyiUsnfVHv69Ux9WRmc9v1ULnLj6kpkgNkvxCr13ViXcxwQum6VPZKha4kJ1oVhAV8VSfqtj2evQtbmchr0ylYWz1IdPVFLgvcfGwVB8t/dJ/pJ0eDxCeH9ieTyj0yjewLMbcwRIAMk8RwnkmVvhW2mWOhw4ZAg6AgagrKXbanWS0OY7NmKY2IOYcPqr9/WfBV+LSIDXjECMs94nzha1FPRldrYFt3YOpTkNq0yf5WuBYXHgJylY6pXcCWQcU4YjeYiOq9Xs15Yo+IMwAZjP3BKzF82AU7Y6o2AXtluogmA908f1WXNx4xXajXh5WRvrYMsN21TSwl4Z8QYQ0tJcRrn/Toitm7LODQ6m/G6JLS3BAOUyTGXAxqFGap2nQAncwNz+iJXXaQ52ZOfOYIWRYFLTNb5Mo7RLSsL2kB7S3r+u6uBqG0L0cKhaT4HlvHFXm21rqBqj+X8w4c+izZOI47jsrHlKepaZYtd6tpUnOcYDQvKrxvN1aq55zLj4AbN6DJX7/AL8daDgGVMZn/cdkOpwBAXu/4zjVHs/Wefy8qb6oa1nE+CmaFC+p1UTnle0pqJ50ouRbxBNdVA1VUYjyCcKWeeSf+Zvwm8S+s9XauO3XKZySeV8eeoYvt9Sh1N3EFp8DI9CsNVW8/wCILpY3rl5Z/ZYJzpH1UWvyHfhButVYaE0wYkQsnK2nZyoDRPl9SmaDjCt2WksGEnu5anTmPPPzV6+6pNBx0wjFI/7foUyvdMtxM5d3oJy8UBvO9i2i9h3Ajx1+ibwZ16AaTZKvMETnrsqliEknp9ERZT0RRyWjrKfmuVGwrOLSVBXeNtEwWkVnQoy5Pcq7nqlE26J2vzUlIw5VsalDs0QWXWDadfRd0ygTxHoQo6D2k4XZbg9dv2VgPBGE+aJ3pqbLX/E2Zr9X0e47+3Yo1clRtWn8N2ZYZBjSdPIrB3PezqFQ4Tk4QRx5e+C1/Zy8WlxkGDtMdOOX6LTCVtGeSpMvWiwuY85gxvmfIx9eCVWzNrUzJ74PdMaCAR1BI0R9mF7QHCCfyu4xr1VO03G5kuZtsJ0jXP3mtFp6Zn2naMNXcQSIMh0fqh1S8DRqZkaTA9JRy+qgplzoEjL7Lzy87XjeT95WScOjNUZ9kG7Rfvfa4HbPmfD3krFm7SuYxwafzaidt/uPFZDGufFKl3DYYdWEmMhKRqDdCPjFL454qq5LSpC0FzUC5jaEJNoPFcNcrv8AaZ3VBU1vBQuAOplDjXKQtJQfMfh3RHtFI5Bdeo6RySe5ZCpj+3b5wjkT5wsAypnC3nbUfSF5+T3vFLWwyJKohabsrU+W8dPXILN0hII4aIz2TPzA3iR5T780rDD09KsjiGDPXP1n30Xn/bao0WhwbvE9Tm71W+xANk5Aa9BqvJrxtBqVnOO7ifVOwsvWNucdPuiQq5ngqFlbn4D6KedI1Qih0yyNT79VBaHwpifNUa5ToEnRx9VV3vTnhRwnJMla/JS0nqqDCmaNEQElJxOW40U7KhVQnvSrD6c57pkzhwcdVobmvLvDMDms2Qp7E/OJVIumBqz1C0WknMHP3MZKKrf1QDeNjnOQ3lCbqtoNMEEy1Svq4l6KpqzA00wPftrLmunceXD7rC1NStx2kY1jSJk7+91hapzWLkM0wVIaXLgKRXFhY5wldBSXISjHUk1xXA5CzqHykEwuSaVyYD2lhScUkkxajJdsh3Z/2j6uH3XnoHe8R6pJJPoZfCVg78IndFTBWa4bOB9Rl6riSD9ERue0doLaD43y88ivOWtkkpJJ2NIM2RuXh9lI1qSSZDolrGMkOrnP3xSSTwFmcbT+6aGTPJcSTMmNaPqAu8OqSSKOJncVMNMsvXgkkmRw0t3SoughJJE4MXZbXNqhmzvRH6FsLc45fTPqkktUH+Jmn/YyV/2oueRzQF5zSSWTKVXgxJJJZgoSSSSDGEmOCSSDCNJTgkklRx//2Q=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 eaLnBrk="1" hangingPunct="1"/>
            <a:endParaRPr lang="es-ES">
              <a:solidFill>
                <a:srgbClr val="F8F8F8"/>
              </a:solidFill>
              <a:cs typeface="Arial" charset="0"/>
            </a:endParaRPr>
          </a:p>
        </p:txBody>
      </p:sp>
      <p:pic>
        <p:nvPicPr>
          <p:cNvPr id="18" name="Imagem 17"/>
          <p:cNvPicPr/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04450">
            <a:off x="571133" y="3764847"/>
            <a:ext cx="1214075" cy="51500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21" name="Imagem 20"/>
          <p:cNvPicPr/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04450">
            <a:off x="6897742" y="3603331"/>
            <a:ext cx="1377073" cy="55966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19" name="WordArt 3"/>
          <p:cNvSpPr>
            <a:spLocks noChangeArrowheads="1" noChangeShapeType="1"/>
          </p:cNvSpPr>
          <p:nvPr/>
        </p:nvSpPr>
        <p:spPr bwMode="auto">
          <a:xfrm>
            <a:off x="899593" y="981075"/>
            <a:ext cx="4752528" cy="55431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eaLnBrk="1" hangingPunct="1"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Pai Nosso …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20" name="Picture 7"/>
          <p:cNvPicPr>
            <a:picLocks noChangeAspect="1" noChangeArrowheads="1"/>
          </p:cNvPicPr>
          <p:nvPr/>
        </p:nvPicPr>
        <p:blipFill>
          <a:blip r:embed="rId9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4897451" y="6084278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" name="Picture 6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266543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8203611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395288" y="852488"/>
            <a:ext cx="835183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 eaLnBrk="1" hangingPunct="1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50179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 eaLnBrk="1" hangingPunct="1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50180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 eaLnBrk="1" hangingPunct="1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50181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 eaLnBrk="1" hangingPunct="1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419100" y="852488"/>
            <a:ext cx="8474075" cy="567848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 eaLnBrk="1" hangingPunct="1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	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( … )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[ Ritos da Comunhão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 </a:t>
            </a:r>
            <a:endParaRPr kumimoji="0" lang="pt-PT" sz="2000" b="0" i="1" kern="0" spc="100" baseline="0" dirty="0">
              <a:solidFill>
                <a:srgbClr val="FFCC66"/>
              </a:solidFill>
              <a:latin typeface="Arial" charset="0"/>
              <a:cs typeface="+mn-cs"/>
            </a:endParaRPr>
          </a:p>
          <a:p>
            <a:pPr eaLnBrk="1" hangingPunct="1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Livrai-nos de todo o mal, Senhor  …  </a:t>
            </a:r>
          </a:p>
          <a:p>
            <a:pPr eaLnBrk="1" hangingPunct="1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         … a vinda gloriosa de Jesus Cristo nosso Salvador. </a:t>
            </a:r>
          </a:p>
          <a:p>
            <a:pPr eaLnBrk="1" hangingPunct="1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Vosso é o reino </a:t>
            </a:r>
          </a:p>
          <a:p>
            <a:pPr eaLnBrk="1" hangingPunct="1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    e o poder e a glória para sempre!</a:t>
            </a:r>
          </a:p>
          <a:p>
            <a:pPr eaLnBrk="1" hangingPunct="1">
              <a:defRPr/>
            </a:pPr>
            <a:r>
              <a:rPr kumimoji="0" lang="pt-PT" sz="12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  </a:t>
            </a:r>
          </a:p>
          <a:p>
            <a:pPr lvl="1" eaLnBrk="1" hangingPunct="1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Senhor Jesus Cristo, que dissestes aos vossos       Apóstolos: Deixo-vos a paz, dou-vos a minha paz: não olheis aos nossos pecados mas à fé da Vossa Igreja e dai-lhe a união e a paz, segundo a Vossa vontade. Vós que sois Deus com o Pai na unidade do Espírito Santo. </a:t>
            </a:r>
          </a:p>
          <a:p>
            <a:pPr eaLnBrk="1" hangingPunct="1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Amen!</a:t>
            </a:r>
          </a:p>
          <a:p>
            <a:pPr eaLnBrk="1" hangingPunct="1">
              <a:defRPr/>
            </a:pPr>
            <a:r>
              <a:rPr kumimoji="0" lang="pt-PT" sz="12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  </a:t>
            </a:r>
          </a:p>
          <a:p>
            <a:pPr eaLnBrk="1" hangingPunct="1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A paz do Senhor esteja sempre convosco.</a:t>
            </a:r>
          </a:p>
          <a:p>
            <a:pPr eaLnBrk="1" hangingPunct="1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O amor de Cristo nos uniu.			</a:t>
            </a:r>
            <a:r>
              <a:rPr kumimoji="0" lang="pt-PT" sz="20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     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			  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( … )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411413" y="63817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 eaLnBrk="1" hangingPunct="1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43901" cy="37179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eaLnBrk="1" hangingPunct="1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1" name="Picture 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2535" y="332656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025967" y="5918760"/>
            <a:ext cx="238992" cy="28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43901" cy="37179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eaLnBrk="1" hangingPunct="1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54274" name="Picture 10" descr="http://t2.gstatic.com/images?q=tbn:ANd9GcSqMHSFQuTUyWPQ3yfE9VhJ1ink4V-IG__Yl-100tiQCyAtY4swi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163" y="1036638"/>
            <a:ext cx="2376487" cy="36163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035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573213" y="857250"/>
            <a:ext cx="5951537" cy="3940175"/>
          </a:xfrm>
        </p:spPr>
        <p:txBody>
          <a:bodyPr/>
          <a:lstStyle/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tende piedade de nós.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tende piedade de nós.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dai-nos a paz.</a:t>
            </a:r>
          </a:p>
        </p:txBody>
      </p:sp>
      <p:sp>
        <p:nvSpPr>
          <p:cNvPr id="54276" name="Line 3"/>
          <p:cNvSpPr>
            <a:spLocks noChangeShapeType="1"/>
          </p:cNvSpPr>
          <p:nvPr/>
        </p:nvSpPr>
        <p:spPr bwMode="auto">
          <a:xfrm flipV="1">
            <a:off x="368299" y="836612"/>
            <a:ext cx="8307389" cy="20637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 eaLnBrk="1" hangingPunct="1"/>
            <a:endParaRPr lang="es-ES">
              <a:solidFill>
                <a:srgbClr val="F8F8F8"/>
              </a:solidFill>
            </a:endParaRPr>
          </a:p>
        </p:txBody>
      </p:sp>
      <p:sp>
        <p:nvSpPr>
          <p:cNvPr id="54277" name="Line 5"/>
          <p:cNvSpPr>
            <a:spLocks noChangeShapeType="1"/>
          </p:cNvSpPr>
          <p:nvPr/>
        </p:nvSpPr>
        <p:spPr bwMode="auto">
          <a:xfrm flipV="1">
            <a:off x="1143000" y="1196975"/>
            <a:ext cx="0" cy="3240088"/>
          </a:xfrm>
          <a:prstGeom prst="line">
            <a:avLst/>
          </a:prstGeom>
          <a:noFill/>
          <a:ln w="38100">
            <a:solidFill>
              <a:srgbClr val="00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 eaLnBrk="1" hangingPunct="1"/>
            <a:endParaRPr lang="es-ES">
              <a:solidFill>
                <a:srgbClr val="F8F8F8"/>
              </a:solidFill>
            </a:endParaRPr>
          </a:p>
        </p:txBody>
      </p:sp>
      <p:sp>
        <p:nvSpPr>
          <p:cNvPr id="10" name="Rectângulo 9"/>
          <p:cNvSpPr/>
          <p:nvPr/>
        </p:nvSpPr>
        <p:spPr>
          <a:xfrm>
            <a:off x="468313" y="4864100"/>
            <a:ext cx="8280400" cy="1446213"/>
          </a:xfrm>
          <a:prstGeom prst="rect">
            <a:avLst/>
          </a:prstGeom>
          <a:ln w="12700">
            <a:solidFill>
              <a:schemeClr val="tx1"/>
            </a:solidFill>
          </a:ln>
        </p:spPr>
        <p:txBody>
          <a:bodyPr>
            <a:spAutoFit/>
          </a:bodyPr>
          <a:lstStyle/>
          <a:p>
            <a:pPr eaLnBrk="1" hangingPunct="1">
              <a:spcAft>
                <a:spcPts val="0"/>
              </a:spcAft>
              <a:defRPr/>
            </a:pPr>
            <a:r>
              <a:rPr kumimoji="0" lang="pt-PT" sz="21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1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100" b="0" i="1" kern="0" spc="100" baseline="0" dirty="0">
                <a:solidFill>
                  <a:srgbClr val="FFFF66"/>
                </a:solidFill>
                <a:latin typeface="Arial" charset="0"/>
              </a:rPr>
              <a:t>Felizes os convidados para a Ceia do Senhor. </a:t>
            </a:r>
          </a:p>
          <a:p>
            <a:pPr eaLnBrk="1" hangingPunct="1">
              <a:spcAft>
                <a:spcPts val="0"/>
              </a:spcAft>
              <a:defRPr/>
            </a:pPr>
            <a:r>
              <a:rPr kumimoji="0" lang="pt-PT" sz="2100" b="0" i="1" kern="0" spc="100" baseline="0" dirty="0">
                <a:solidFill>
                  <a:srgbClr val="FFFF66"/>
                </a:solidFill>
                <a:latin typeface="Arial" charset="0"/>
              </a:rPr>
              <a:t>          Eis o Cordeiro de Deus que tira o pecado do mundo.</a:t>
            </a:r>
          </a:p>
          <a:p>
            <a:pPr eaLnBrk="1" hangingPunct="1">
              <a:defRPr/>
            </a:pPr>
            <a:r>
              <a:rPr kumimoji="0" lang="pt-PT" sz="23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3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</a:rPr>
              <a:t>Senhor, eu não sou digno de que entreis em minha</a:t>
            </a:r>
          </a:p>
          <a:p>
            <a:pPr eaLnBrk="1" hangingPunct="1">
              <a:defRPr/>
            </a:pP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</a:rPr>
              <a:t>          morada, </a:t>
            </a:r>
            <a:r>
              <a:rPr kumimoji="0" lang="pt-PT" sz="2300" b="0" kern="0" spc="100" baseline="0" dirty="0">
                <a:solidFill>
                  <a:srgbClr val="FFFFFF"/>
                </a:solidFill>
                <a:latin typeface="Arial" charset="0"/>
              </a:rPr>
              <a:t>/</a:t>
            </a: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</a:rPr>
              <a:t> mas dizei uma palavra e serei salvo. </a:t>
            </a:r>
          </a:p>
        </p:txBody>
      </p:sp>
      <p:sp>
        <p:nvSpPr>
          <p:cNvPr id="12" name="WordArt 3"/>
          <p:cNvSpPr>
            <a:spLocks noChangeArrowheads="1" noChangeShapeType="1"/>
          </p:cNvSpPr>
          <p:nvPr/>
        </p:nvSpPr>
        <p:spPr bwMode="auto">
          <a:xfrm rot="16200000">
            <a:off x="-785135" y="2593674"/>
            <a:ext cx="3246677" cy="45328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eaLnBrk="1" hangingPunct="1"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Cordeiro de Deus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1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332656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3809562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8066" name="Picture 11" descr="http://williamdaniel.com.br/wp-content/uploads/2011/05/JESUS_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14738" y="1773238"/>
            <a:ext cx="4603750" cy="393541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795" name="Line 4"/>
          <p:cNvSpPr>
            <a:spLocks noChangeShapeType="1"/>
          </p:cNvSpPr>
          <p:nvPr/>
        </p:nvSpPr>
        <p:spPr bwMode="auto">
          <a:xfrm flipH="1" flipV="1">
            <a:off x="1187624" y="1341438"/>
            <a:ext cx="2952000" cy="0"/>
          </a:xfrm>
          <a:prstGeom prst="line">
            <a:avLst/>
          </a:prstGeom>
          <a:noFill/>
          <a:ln w="38100">
            <a:solidFill>
              <a:schemeClr val="accent5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 eaLnBrk="1" hangingPunct="1">
              <a:defRPr/>
            </a:pPr>
            <a:endParaRPr lang="pt-PT">
              <a:cs typeface="+mn-cs"/>
            </a:endParaRPr>
          </a:p>
        </p:txBody>
      </p:sp>
      <p:sp>
        <p:nvSpPr>
          <p:cNvPr id="88068" name="Line 7"/>
          <p:cNvSpPr>
            <a:spLocks noChangeShapeType="1"/>
          </p:cNvSpPr>
          <p:nvPr/>
        </p:nvSpPr>
        <p:spPr bwMode="auto">
          <a:xfrm>
            <a:off x="500063" y="765175"/>
            <a:ext cx="8135937" cy="0"/>
          </a:xfrm>
          <a:prstGeom prst="line">
            <a:avLst/>
          </a:prstGeom>
          <a:noFill/>
          <a:ln w="31750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la-Latn"/>
          </a:p>
        </p:txBody>
      </p:sp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399510" y="392905"/>
            <a:ext cx="8296814" cy="29979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eaLnBrk="1" hangingPunct="1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3" name="Rectângulo 2"/>
          <p:cNvSpPr/>
          <p:nvPr/>
        </p:nvSpPr>
        <p:spPr>
          <a:xfrm>
            <a:off x="611188" y="1562100"/>
            <a:ext cx="5832475" cy="4603750"/>
          </a:xfrm>
          <a:prstGeom prst="rect">
            <a:avLst/>
          </a:prstGeom>
        </p:spPr>
        <p:txBody>
          <a:bodyPr>
            <a:spAutoFit/>
          </a:bodyPr>
          <a:lstStyle/>
          <a:p>
            <a:pPr marL="1524000" lvl="2" indent="-609600">
              <a:lnSpc>
                <a:spcPts val="2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300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PARA QUEM HAVEMOS DE IR?</a:t>
            </a:r>
          </a:p>
          <a:p>
            <a:pPr marL="1524000" lvl="2" indent="-609600">
              <a:lnSpc>
                <a:spcPts val="2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300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NÓS TEMOS FOME DE AMOR:</a:t>
            </a:r>
          </a:p>
          <a:p>
            <a:pPr marL="1524000" lvl="2" indent="-609600">
              <a:lnSpc>
                <a:spcPts val="2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300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PALAVRAS DE VIDA ETERNA</a:t>
            </a:r>
          </a:p>
          <a:p>
            <a:pPr marL="1524000" lvl="2" indent="-609600">
              <a:lnSpc>
                <a:spcPts val="2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300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SÓ TU NOS DIZES, SENHOR!</a:t>
            </a:r>
          </a:p>
          <a:p>
            <a:pPr marL="609600" indent="-609600">
              <a:lnSpc>
                <a:spcPts val="2000"/>
              </a:lnSpc>
              <a:spcBef>
                <a:spcPct val="20000"/>
              </a:spcBef>
              <a:buClr>
                <a:srgbClr val="6699FF"/>
              </a:buClr>
              <a:defRPr/>
            </a:pPr>
            <a:endParaRPr kumimoji="0" lang="pt-PT" sz="2300" kern="0" baseline="0" dirty="0">
              <a:solidFill>
                <a:srgbClr val="F8F8F8"/>
              </a:solidFill>
              <a:effectLst>
                <a:glow rad="1143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  <a:p>
            <a:pPr marL="609600" indent="-609600">
              <a:lnSpc>
                <a:spcPts val="2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300" i="1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1. Nem só de pão vive o homem,</a:t>
            </a:r>
          </a:p>
          <a:p>
            <a:pPr marL="609600" indent="-609600">
              <a:lnSpc>
                <a:spcPts val="2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300" i="1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   mas também vive de amor!</a:t>
            </a:r>
          </a:p>
          <a:p>
            <a:pPr marL="609600" indent="-609600">
              <a:lnSpc>
                <a:spcPts val="2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300" i="1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   Tu és Pão que nos dá vida,</a:t>
            </a:r>
          </a:p>
          <a:p>
            <a:pPr marL="609600" indent="-609600">
              <a:lnSpc>
                <a:spcPts val="2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300" i="1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   nós cremos em Ti, Senhor!</a:t>
            </a:r>
          </a:p>
          <a:p>
            <a:pPr marL="609600" indent="-609600">
              <a:lnSpc>
                <a:spcPts val="2000"/>
              </a:lnSpc>
              <a:spcBef>
                <a:spcPct val="20000"/>
              </a:spcBef>
              <a:buClr>
                <a:srgbClr val="6699FF"/>
              </a:buClr>
              <a:defRPr/>
            </a:pPr>
            <a:endParaRPr kumimoji="0" lang="pt-PT" sz="2300" kern="0" baseline="0" dirty="0">
              <a:solidFill>
                <a:srgbClr val="F8F8F8"/>
              </a:solidFill>
              <a:effectLst>
                <a:glow rad="1143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  <a:p>
            <a:pPr marL="1066800" lvl="1" indent="-609600">
              <a:lnSpc>
                <a:spcPts val="2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300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2. Tua Palavra ilumina</a:t>
            </a:r>
          </a:p>
          <a:p>
            <a:pPr marL="1066800" lvl="1" indent="-609600">
              <a:lnSpc>
                <a:spcPts val="2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300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   nossa vida com fulgor!</a:t>
            </a:r>
          </a:p>
          <a:p>
            <a:pPr marL="1066800" lvl="1" indent="-609600">
              <a:lnSpc>
                <a:spcPts val="2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300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   Seguiremos os Teus passos</a:t>
            </a:r>
          </a:p>
          <a:p>
            <a:pPr marL="1066800" lvl="1" indent="-609600">
              <a:lnSpc>
                <a:spcPts val="2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300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   a onde fores, Senhor!</a:t>
            </a:r>
          </a:p>
        </p:txBody>
      </p:sp>
      <p:sp>
        <p:nvSpPr>
          <p:cNvPr id="9" name="WordArt 3"/>
          <p:cNvSpPr>
            <a:spLocks noChangeArrowheads="1" noChangeShapeType="1"/>
          </p:cNvSpPr>
          <p:nvPr/>
        </p:nvSpPr>
        <p:spPr bwMode="auto">
          <a:xfrm>
            <a:off x="1118163" y="908958"/>
            <a:ext cx="3021789" cy="360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Comunhão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0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2535" y="332656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WordArt 6"/>
          <p:cNvSpPr>
            <a:spLocks noChangeArrowheads="1" noChangeShapeType="1" noTextEdit="1"/>
          </p:cNvSpPr>
          <p:nvPr/>
        </p:nvSpPr>
        <p:spPr bwMode="auto">
          <a:xfrm>
            <a:off x="1258888" y="5300663"/>
            <a:ext cx="7375525" cy="5048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2000" kern="10" spc="10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Britannic Bold"/>
              </a:rPr>
              <a:t>SENHOR, DÁ-NOS SEMPRE DESSE PÃO!</a:t>
            </a:r>
            <a:endParaRPr lang="la-Latn" sz="2000" kern="10" spc="10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Britannic Bold"/>
            </a:endParaRPr>
          </a:p>
        </p:txBody>
      </p:sp>
      <p:sp>
        <p:nvSpPr>
          <p:cNvPr id="89091" name="Line 9"/>
          <p:cNvSpPr>
            <a:spLocks noChangeShapeType="1"/>
          </p:cNvSpPr>
          <p:nvPr/>
        </p:nvSpPr>
        <p:spPr bwMode="auto">
          <a:xfrm>
            <a:off x="438150" y="765175"/>
            <a:ext cx="8243888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la-Latn"/>
          </a:p>
        </p:txBody>
      </p:sp>
      <p:sp>
        <p:nvSpPr>
          <p:cNvPr id="28678" name="Line 10"/>
          <p:cNvSpPr>
            <a:spLocks noChangeShapeType="1"/>
          </p:cNvSpPr>
          <p:nvPr/>
        </p:nvSpPr>
        <p:spPr bwMode="auto">
          <a:xfrm>
            <a:off x="1080095" y="1628775"/>
            <a:ext cx="6372225" cy="0"/>
          </a:xfrm>
          <a:prstGeom prst="line">
            <a:avLst/>
          </a:prstGeom>
          <a:noFill/>
          <a:ln w="28575">
            <a:solidFill>
              <a:schemeClr val="accent5">
                <a:lumMod val="75000"/>
              </a:schemeClr>
            </a:solidFill>
            <a:round/>
            <a:headEnd/>
            <a:tailEnd/>
          </a:ln>
        </p:spPr>
        <p:txBody>
          <a:bodyPr/>
          <a:lstStyle/>
          <a:p>
            <a:pPr algn="ctr" eaLnBrk="1" hangingPunct="1">
              <a:defRPr/>
            </a:pPr>
            <a:endParaRPr lang="pt-PT" baseline="0">
              <a:ln w="19050">
                <a:solidFill>
                  <a:sysClr val="windowText" lastClr="000000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405536" y="392905"/>
            <a:ext cx="8228780" cy="29979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eaLnBrk="1" hangingPunct="1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2" name="Rectângulo 1"/>
          <p:cNvSpPr/>
          <p:nvPr/>
        </p:nvSpPr>
        <p:spPr>
          <a:xfrm>
            <a:off x="323850" y="1916113"/>
            <a:ext cx="8569325" cy="3170237"/>
          </a:xfrm>
          <a:prstGeom prst="rect">
            <a:avLst/>
          </a:prstGeom>
        </p:spPr>
        <p:txBody>
          <a:bodyPr>
            <a:spAutoFit/>
          </a:bodyPr>
          <a:lstStyle/>
          <a:p>
            <a:pPr lvl="1" eaLnBrk="1" hangingPunct="1">
              <a:defRPr/>
            </a:pPr>
            <a:r>
              <a:rPr lang="pt-PT" sz="20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Não é fácil, para nós que vivemos mergulhados nos bens materiais, descobrir e aceitar que existe um outro pão, um outro alimento, muito mais importante que o material .</a:t>
            </a:r>
          </a:p>
          <a:p>
            <a:pPr lvl="4" eaLnBrk="1" hangingPunct="1">
              <a:defRPr/>
            </a:pPr>
            <a:r>
              <a:rPr lang="pt-PT" sz="2000" i="1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Porém, nós devemos dar uma resposta verdadeira às “palavras insistentes” de Jesus:</a:t>
            </a:r>
          </a:p>
          <a:p>
            <a:pPr eaLnBrk="1" hangingPunct="1">
              <a:defRPr/>
            </a:pPr>
            <a:r>
              <a:rPr lang="pt-PT" sz="20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   </a:t>
            </a:r>
          </a:p>
          <a:p>
            <a:pPr eaLnBrk="1" hangingPunct="1">
              <a:defRPr/>
            </a:pPr>
            <a:r>
              <a:rPr lang="pt-PT" sz="20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~ «trabalhai antes pelo alimento que produz Vida Eterna»...</a:t>
            </a:r>
          </a:p>
          <a:p>
            <a:pPr eaLnBrk="1" hangingPunct="1">
              <a:defRPr/>
            </a:pPr>
            <a:r>
              <a:rPr lang="pt-PT" sz="20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~ «meu Pai é que vos dá o verdadeiro Pão do Céu»…</a:t>
            </a:r>
          </a:p>
          <a:p>
            <a:pPr eaLnBrk="1" hangingPunct="1">
              <a:defRPr/>
            </a:pPr>
            <a:r>
              <a:rPr lang="pt-PT" sz="20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~ «o </a:t>
            </a:r>
            <a:r>
              <a:rPr lang="pt-PT" sz="2000" i="1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pão de Deus</a:t>
            </a:r>
            <a:r>
              <a:rPr lang="pt-PT" sz="20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desceu do Céu para dar a vida ao mundo»...</a:t>
            </a:r>
          </a:p>
          <a:p>
            <a:pPr eaLnBrk="1" hangingPunct="1">
              <a:defRPr/>
            </a:pPr>
            <a:r>
              <a:rPr lang="pt-PT" sz="20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~ «quem vem a Mim… nunca mais terá fome nem sede»...</a:t>
            </a:r>
          </a:p>
        </p:txBody>
      </p:sp>
      <p:sp>
        <p:nvSpPr>
          <p:cNvPr id="9" name="WordArt 3"/>
          <p:cNvSpPr>
            <a:spLocks noChangeArrowheads="1" noChangeShapeType="1"/>
          </p:cNvSpPr>
          <p:nvPr/>
        </p:nvSpPr>
        <p:spPr bwMode="auto">
          <a:xfrm>
            <a:off x="1043608" y="1090885"/>
            <a:ext cx="6372225" cy="55825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AÇÃO DE GRAÇAS / REFLEXÃO (1)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2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2535" y="332656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1138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375" y="2636838"/>
            <a:ext cx="4340225" cy="3281362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1139" name="Line 9"/>
          <p:cNvSpPr>
            <a:spLocks noChangeShapeType="1"/>
          </p:cNvSpPr>
          <p:nvPr/>
        </p:nvSpPr>
        <p:spPr bwMode="auto">
          <a:xfrm>
            <a:off x="438150" y="765175"/>
            <a:ext cx="8243888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la-Latn"/>
          </a:p>
        </p:txBody>
      </p:sp>
      <p:sp>
        <p:nvSpPr>
          <p:cNvPr id="28678" name="Line 10"/>
          <p:cNvSpPr>
            <a:spLocks noChangeShapeType="1"/>
          </p:cNvSpPr>
          <p:nvPr/>
        </p:nvSpPr>
        <p:spPr bwMode="auto">
          <a:xfrm>
            <a:off x="1080095" y="1628775"/>
            <a:ext cx="6372225" cy="0"/>
          </a:xfrm>
          <a:prstGeom prst="line">
            <a:avLst/>
          </a:prstGeom>
          <a:noFill/>
          <a:ln w="28575">
            <a:solidFill>
              <a:schemeClr val="accent5">
                <a:lumMod val="75000"/>
              </a:schemeClr>
            </a:solidFill>
            <a:round/>
            <a:headEnd/>
            <a:tailEnd/>
          </a:ln>
        </p:spPr>
        <p:txBody>
          <a:bodyPr/>
          <a:lstStyle/>
          <a:p>
            <a:pPr algn="ctr" eaLnBrk="1" hangingPunct="1">
              <a:defRPr/>
            </a:pPr>
            <a:endParaRPr lang="pt-PT" baseline="0">
              <a:ln w="19050">
                <a:solidFill>
                  <a:sysClr val="windowText" lastClr="000000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405536" y="392905"/>
            <a:ext cx="8228780" cy="29979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eaLnBrk="1" hangingPunct="1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2" name="Rectângulo 1"/>
          <p:cNvSpPr/>
          <p:nvPr/>
        </p:nvSpPr>
        <p:spPr>
          <a:xfrm>
            <a:off x="827088" y="2205038"/>
            <a:ext cx="6156325" cy="2862262"/>
          </a:xfrm>
          <a:prstGeom prst="rect">
            <a:avLst/>
          </a:prstGeom>
        </p:spPr>
        <p:txBody>
          <a:bodyPr>
            <a:spAutoFit/>
          </a:bodyPr>
          <a:lstStyle/>
          <a:p>
            <a:pPr lvl="1" eaLnBrk="1" hangingPunct="1">
              <a:defRPr/>
            </a:pPr>
            <a:r>
              <a:rPr lang="pt-PT" sz="20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GRAÇAS, SENHOR DEUS! </a:t>
            </a:r>
          </a:p>
          <a:p>
            <a:pPr lvl="1" eaLnBrk="1" hangingPunct="1">
              <a:defRPr/>
            </a:pPr>
            <a:r>
              <a:rPr lang="pt-PT" sz="20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TE DAMOS GRAÇAS</a:t>
            </a:r>
          </a:p>
          <a:p>
            <a:pPr lvl="1" eaLnBrk="1" hangingPunct="1">
              <a:defRPr/>
            </a:pPr>
            <a:r>
              <a:rPr lang="pt-PT" sz="20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A TI QUE REINAS POR TODO O SEMPRE:</a:t>
            </a:r>
          </a:p>
          <a:p>
            <a:pPr eaLnBrk="1" hangingPunct="1">
              <a:defRPr/>
            </a:pPr>
            <a:endParaRPr lang="pt-PT" sz="2000" spc="100" baseline="0" dirty="0"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Arial" charset="0"/>
            </a:endParaRPr>
          </a:p>
          <a:p>
            <a:pPr eaLnBrk="1" hangingPunct="1">
              <a:defRPr/>
            </a:pPr>
            <a:r>
              <a:rPr lang="pt-PT" sz="20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1. Porque nos destes a Fé.</a:t>
            </a:r>
          </a:p>
          <a:p>
            <a:pPr eaLnBrk="1" hangingPunct="1">
              <a:defRPr/>
            </a:pPr>
            <a:endParaRPr lang="pt-PT" sz="2000" spc="100" baseline="0" dirty="0"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Arial" charset="0"/>
            </a:endParaRPr>
          </a:p>
          <a:p>
            <a:pPr eaLnBrk="1" hangingPunct="1">
              <a:defRPr/>
            </a:pPr>
            <a:r>
              <a:rPr lang="pt-PT" sz="20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2. Porque nos destes a Vida.</a:t>
            </a:r>
          </a:p>
          <a:p>
            <a:pPr eaLnBrk="1" hangingPunct="1">
              <a:defRPr/>
            </a:pPr>
            <a:endParaRPr lang="pt-PT" sz="2000" spc="100" baseline="0" dirty="0"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Arial" charset="0"/>
            </a:endParaRPr>
          </a:p>
          <a:p>
            <a:pPr eaLnBrk="1" hangingPunct="1">
              <a:defRPr/>
            </a:pPr>
            <a:r>
              <a:rPr lang="pt-PT" sz="20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3. Porque nos dás o Teu Pão.</a:t>
            </a:r>
          </a:p>
        </p:txBody>
      </p:sp>
      <p:sp>
        <p:nvSpPr>
          <p:cNvPr id="9" name="WordArt 3"/>
          <p:cNvSpPr>
            <a:spLocks noChangeArrowheads="1" noChangeShapeType="1"/>
          </p:cNvSpPr>
          <p:nvPr/>
        </p:nvSpPr>
        <p:spPr bwMode="auto">
          <a:xfrm>
            <a:off x="1043608" y="1090885"/>
            <a:ext cx="6372225" cy="55825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AÇÃO DE GRAÇAS / REFLEXÃO (2)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2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2535" y="332656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3186" name="Picture 7" descr="http://paroquiasaofranciscoxavier.org/site/wp-content/uploads/2011/09/Deus-caminha-conosco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1628800"/>
            <a:ext cx="5283200" cy="39274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868" name="Line 3"/>
          <p:cNvSpPr>
            <a:spLocks noChangeShapeType="1"/>
          </p:cNvSpPr>
          <p:nvPr/>
        </p:nvSpPr>
        <p:spPr bwMode="auto">
          <a:xfrm>
            <a:off x="719535" y="1052513"/>
            <a:ext cx="2556000" cy="0"/>
          </a:xfrm>
          <a:prstGeom prst="line">
            <a:avLst/>
          </a:prstGeom>
          <a:noFill/>
          <a:ln w="38100">
            <a:solidFill>
              <a:schemeClr val="accent5">
                <a:lumMod val="75000"/>
              </a:schemeClr>
            </a:solidFill>
            <a:round/>
            <a:headEnd/>
            <a:tailEnd/>
          </a:ln>
        </p:spPr>
        <p:txBody>
          <a:bodyPr/>
          <a:lstStyle/>
          <a:p>
            <a:pPr algn="ctr" eaLnBrk="1" hangingPunct="1">
              <a:defRPr/>
            </a:pPr>
            <a:endParaRPr lang="pt-PT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cs"/>
            </a:endParaRPr>
          </a:p>
        </p:txBody>
      </p:sp>
      <p:sp>
        <p:nvSpPr>
          <p:cNvPr id="2" name="Rectângulo 1"/>
          <p:cNvSpPr/>
          <p:nvPr/>
        </p:nvSpPr>
        <p:spPr>
          <a:xfrm>
            <a:off x="539750" y="1570087"/>
            <a:ext cx="7200900" cy="2867025"/>
          </a:xfrm>
          <a:prstGeom prst="rect">
            <a:avLst/>
          </a:prstGeom>
        </p:spPr>
        <p:txBody>
          <a:bodyPr>
            <a:spAutoFit/>
          </a:bodyPr>
          <a:lstStyle/>
          <a:p>
            <a:pPr marL="1981200" lvl="3" indent="-60960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i="1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1. Alimentados com o Pão da Vida,</a:t>
            </a:r>
          </a:p>
          <a:p>
            <a:pPr marL="1981200" lvl="3" indent="-60960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i="1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   agora vamos firmes caminhar.</a:t>
            </a:r>
          </a:p>
          <a:p>
            <a:pPr marL="1981200" lvl="3" indent="-60960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i="1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   Pelo Cristo somos sustentados,</a:t>
            </a:r>
          </a:p>
          <a:p>
            <a:pPr marL="1981200" lvl="3" indent="-60960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i="1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   Ele nos ensina a amar.</a:t>
            </a:r>
          </a:p>
          <a:p>
            <a:pPr marL="609600" indent="-60960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endParaRPr kumimoji="0" lang="pt-PT" sz="2400" kern="0" baseline="0" dirty="0">
              <a:solidFill>
                <a:srgbClr val="F8F8F8"/>
              </a:solidFill>
              <a:effectLst>
                <a:glow rad="1143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  <a:p>
            <a:pPr marL="609600" indent="-60960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SIM, A MINHA “MISSA” AGORA EU VOU VIVER!</a:t>
            </a:r>
          </a:p>
          <a:p>
            <a:pPr marL="609600" indent="-60960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CRISTO, PRESENTE EM MINHA VIDA,</a:t>
            </a:r>
          </a:p>
          <a:p>
            <a:pPr marL="609600" indent="-60960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SERÁ LEVADO AO MEU IRMÃO.</a:t>
            </a:r>
          </a:p>
        </p:txBody>
      </p:sp>
      <p:sp>
        <p:nvSpPr>
          <p:cNvPr id="7" name="WordArt 3"/>
          <p:cNvSpPr>
            <a:spLocks noChangeArrowheads="1" noChangeShapeType="1"/>
          </p:cNvSpPr>
          <p:nvPr/>
        </p:nvSpPr>
        <p:spPr bwMode="auto">
          <a:xfrm>
            <a:off x="739593" y="513877"/>
            <a:ext cx="2537008" cy="4443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Final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466" name="Picture 1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2490341"/>
            <a:ext cx="2739967" cy="223480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2467" name="Picture 26" descr="http://www.obrademaria.com.br/site/images/juventude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697" y="4087618"/>
            <a:ext cx="4618038" cy="2286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2468" name="Picture 24" descr="http://www.rudecruz.com/imagens/o-mana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22763" y="460375"/>
            <a:ext cx="3921125" cy="19621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2469" name="Picture 22" descr="http://2.bp.blogspot.com/-XeO2fek44HE/UAH7sQ7xy6I/AAAAAAAAAT4/MiVt6Q5jmfg/s1600/manna_from_heaven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388938"/>
            <a:ext cx="3162300" cy="295116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2470" name="Picture 20" descr="http://t2.gstatic.com/images?q=tbn:ANd9GcTuNTIAyR6m6tnfomB-7r9Rrct0N9UX3Zw_goZUL5cVUa6PZAhVnzKTqDa7oA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37580" y="2935093"/>
            <a:ext cx="2752725" cy="34385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2472" name="AutoShape 9" descr="data:image/jpg;base64,/9j/4AAQSkZJRgABAQAAAQABAAD/2wCEAAkGBhMSERUUExQVFRQVGB0aGRgYGBwbFxscHBgYGhwcHRoeHCYfHBwkHBwaHy8gJCcpLCwsHB4xNTAqNSYsLCkBCQoKDgwOGg8PGiwkHCQpKSwqLCkpKSksLCksKSksLCkpKSksLCwsKSkpLCkpLCwpKSksLCksKSwpLCksLCwsLP/AABEIAMEBAAMBIgACEQEDEQH/xAAcAAACAgMBAQAAAAAAAAAAAAAFBgQHAAIDAQj/xABJEAABAwIEAwUECAMECQMFAAABAgMRACEEBRIxBkFREyJhcYEykaHBBxQjQlKx0fBicuEzQ5LSFSRTVIKTsrPxFnPCFzRjg6L/xAAZAQADAQEBAAAAAAAAAAAAAAACAwQBBQD/xAApEQADAAIDAAICAgEEAwAAAAAAAQIDERIhMQRBEyIyURQFcYHwI0Jh/9oADAMBAAIRAxEAPwCq18T4wH/7vEHyfc/z15/6rxn+9Yn/AJ7n+ehQFYRXjCzeA8Y85Li8S+sJFwXnCAfEFdd8y+kR/tNDKlmDElazPkJqscJjltK1NqKVeB38+tNnCmZJW6kqSLG/rzqTJDX7Bu96S6HrA8R4nsVKdLiVpMEBaxPj7VKvF3ELxUHEPvt2ghLzgnoYCt6K53jNUpAIAN/GkDiJyXLGR8KTibrJ14UNKY7Oj3FGJHs4vFHzfc/zVzb4mxZIH1vECTEl5y3j7dDQ3NboamfD9xV5M2W1hcwxDeGbDTry1KE6lOrV63VUPL+M8QHdDrjhvE61Ag++hHCvEgQRh1pm4CTc78j5UWwnAeNxeIWttrs2tVlu91PoI1K9BUfCttM2n40cc+XiDiEJTiMSlK1JkpdcmCYVACuQv4UWzXhjGNiWsW+oD8bzokcu8FFPvinHJeBXmlhxx1tS0gpSEgxBiZJE+6jbmWuJT7AI6BX5SKbMVrTG816Umc0xSFQ47iUK8XnD/wDKDWYrN8QEKIxWJUEiSO0XYeYPzqw824eQs3bcSfK3wMUF4gwBZwT3ZoBWUaQCJUQSAYSOcSfSl8HsZ+TrwrtjiTFArP1jEGQI+2ctJ/n3qBjuJMWlwgYrERb+/d/z1JZywpcbQr2jKlDkLWFQc7YAdHkPzp872KtriGWs1xKQlasW/ESft3eQmPboOrijGf71iP8Anuf5q8L4LSvEwBQ0gk+NFOwbLS+i/iJ9ZfDjzyo0kanFq6i0qNWN9cV+Nf8AiV+tUx9HmL04hwAe0kfAmrZwjpIvWV6ZISbxS59pf+I/rUbN+I0YVvtXnVIRMe0oknokTJNbtnlVS/S5manMWhme6ygG34l3M+kCtns2nozP/pixjiiMOsstiQCCS4RyJJMA+ApbxXHOYL9vGYkg/wD5VD8iKi4PJlOJKtgCAfW0+VHTwKZgLBvB8PTn099e5yjFjqvoDJ4qxfPFYn/nu/56McK5/iV4hHaYnElIuft3IEEXPe25etBs3ydeHIC4KVbEdRyNRGdWyCQeUGJHMUT1S2gGnL0x0xP0jutlwNOuuFxAEqWuUq1G4GqJggW3tRfKs8xDrSS7iHUFKQQO0X+K8gKkzSSxhw0G1QCr2tJi4NrxtB+VFcmwLa30F5BMx7MysqMifD4RSP8AYCteMsVebwrQSsrciP8AWHClM2GxkdYqHmeLAbStL2L1Jc0/2jqWwoK++nV7O9/fQDQ4pTuholguaEn7xKVQTAIsDy5xFapzTs8Oo6T2iVFeoq7hg8gDF9iNxSuXehky0tsL4nOsRh3nu+4oOd1orxKjpJBOrTNkyNt9hzrrl2LdW7h3XHsQXS4hGlDywgkrQdSkzBtI8QaXFY9TgOJLQbEglIJIkG6jItMfCtsmxM4jDFFm0qRJVBK1Lfbg23O/pXuL36Y7b6QrZZkoAC3jpBFhBJjqbUTa4dYcSShWoHmDcUy5pkQebGhRQtOx5eUUHVkP1ZtTmslfwP8AWheXfe+zpLCl1roTc0yssrjccj+tZlWLU2pRF7GpWLzQuJOtI8wb+6hjJjlM9dj4VZO6nVEGRSn0G8XxE84kIUU6beF/GLnyoato3UVTFtjF6mDG7wibDe0Wrt269A7gMzso/qfyryWvBezbFpZU20hqEqiVqJ94/OuWDypKlfZuGZATBEkkgAVrhmFHVZAMc7nlvbpTj9GOVdpiStQRpa71h97ZPLzPpWnltllcD8GIwzSdUKdN3Fxck/dHRI299PCEgC23wqBg06Uj93rMVmqUFKYK1qnQhPtGNz0CRzUbD4UcyawokVio5286Wxj1uk3U5HtBpXZsJ8C8brPWPdUV3EMpMKVggfHW6r1MimLG2C3oaH8MFCg2LwUG9xQxGMZnuLwurloLjCvRUke+pjGYlR0LnUPxQF7bKjukwZCk2UJ2INZeJo2b7Aea8HYZ0lWgIc/Giyv0NV7xJ9FuJB1tKDwH3T3V+nI1cik9K4rMVPoa+z5pxzYQG0kEHvFSdjMx+tcmW5vAg8we8KcfpXyjTiQ+kQh1N/BQPTxBB86T8O5aDPqARXn0jYW3pk3h8LRimgmYUoAnw8aufL9gQZqocC642tLiB3kmRNwfCOlO7HH6UpA7BWrmNQCZ/OgdbC4NPoekLnaqI43xBczHEkX+1KR/wgJH5U5Yr6QHye4htv3qPxtSVlzCnsWpSyNSypZ6Soz863kltmOG2kE8sy9QT3tufiKYkuJi6x50tY3g5/UNSiUnp/5ojhuFZwikTC9cTUla92XxvzRH4gwBcSdJ1DektFjB5Gm7A8EuhUzABmbbDyvS7nGD0LXH4yAZ5eVU4Wl+qeyTPLa5NaD2H0LdbR3inQoJSbwLKsrnPwqI9iloxepuVJBkATA5RI2jrUFjMtKWvxIVz+HuFGMBiH+wKES2pS9Wo21CDA8tz6UTkj/3GfC47WpSdCYRDqzsCecxuq0T413xOJKQFqbTK1akBQskbGByBFQsmPZNqhrtu8A46Vd1xOm4SfDb0ozjsQ29g2uySCpSrJ1aim8kKVPIC9KlT4Dc17sG5Elt5t1bhKEgqkTCIn2vKeR2pewaSjGYdtIAR9ZaI03BPbIgkyeW3KjmdZUtjDoaS4dC1KLmx1A3id48qC8Mob+uMFI7qMQ1YyB/aoG3nejXu9BLXiDSs+AOkBSupSNqGu5gVrDYXKNUqStMKT4bT76DM8RAJLbiZ5E1BfzBIVKCbbSZPlSJxf8Aw6rzL+yVxOluQEJAVzI/ShAVytAEb/KubmKKjJ3rwm3zFWRPFaZz8lKq2iUyQR3jaAL8qklCO7cCByV+tCkrN7VJe5d3lyotCyUpwgrAWQLRf5jerX+iXAkYQrJJLrhIJ6JhPu3qokPJAIi89B+Zr6O4MyrscK0mAClCQLcyJUfj8aw2Q4XgASTAEmkvF5ikdo68SEKOlQBhTkezh0nkhIOpaualHpRviDEqTh1hBAWohIUdk3AKj4JEq9KrfH44POCNQZbGlCRdWkXJvYrUe8SeZ8KsxStOq8Btv+M+hZ3OXsUpKAO7shlA7oHgkC/mRRZ3JkMhP1nEM4cnZKld/wDwikXMeK8R/YYOWUGyltjU4s89T0CB4JAFacMZQt1ag5JNrqmTPUm9Ly/P4r/x+DMXw3T/AHHpeW4V2zGNYcV+EnST5TXDKcW40+GHgQpu6QrcJ5pnmm+odLxvVb5vlC+3MhyAYGkDkYm/KmLLVPp7HUpRShYSdckpSohIKVGe4dimSAdq9j+Y7/XJ9m38Xh+0/RbZdlM0MxmLMxWYvHnRKSUkAja1qDs5mHSFkgd3vTYC9z4bVPfT0agD9J2D1YEr5trSr0PdPyqrsM4mPGn7jfj7CrYdw7Wp1Sxp1JENgz1N1eg9arBPmaziZy0GxjRyNaOZl/FQ5LKVRpUb9bUy5DwUXCCuYpblIZ+RgB3MulE8Di0wgz9pBmNrWHwqy8BwHhgmFNJPmKjZv9G+FDa3G5aUlKj7Xc2JvNecpo2bae2QMDnMtwo1CZxToBR27QQVTEJmZ23+O9K+GzGe4eY/YmoGbvoSA2GtCwZUdRMg3FjsannDt6KqzJTsfM24raSggOCb+J8oqvMzxgcWI9kDn1JkmoVZVWPCo7RHkzO+iThsVocSoAK0nY7U44LGreCXFAaibG+kTbnsI+dIwVG1NfD+eEjsggCUwVSTEcyk2EiRRX13omtcl6OGHwqgj7RtJQ2VW16RB8Bum1qU8XxShpQS2gBKSQEp9mCDPjJMEneo/FWfBSuyZlKABquTJ3t0FAsLlynDCaVMJds2ZddIK4zi5bgSmClKUwEgynVO/Xa1SclfQvGYUgqnt2gB0+2bkx0qGrhZYE/I1vw/g1t43DEiP9YauP8A3UUxOX0g6xNPbR3x3DslRB8q44LhRxQJULHYcz4/KnB7DoPeSRB6HatcfikwEgEhIOogkAADYH7xpEVS6Z0Kxy+yvcbhW0TpclQ5RI9/I1DKq74h0LWSBubTvWqMGomAJPhVa6RBXb6NO3PhW6cR4V67glp3BFctNe1sF7Qb4awyXsUyiPacTM+Bk/lX05gU/Zo8j8a+U8qDvbN9iSHStIRG+omB+/Ovq/L2SlpCSdRQkJJ6kAAn1M1qWme3sQvpKzkNoaZEanVXj8I395IHlNDuFi0WZUkElRmRvBgelEPpOyUOtheykKEK6SY91xPlQtC5aQoDSbBSehHdUPRQIoPlU1iUr+yj40r8nJhd7IUOme4EDomD135VOyRpE9xNrx4wYtS67mJOlqYB3O1uf6V5i82xLZAa0KbG0WUPkRXNR0qYXzLLWlu946FknSQBeLkXEE3muGZBOkNFUyRJ8lBXK3L40Kxrzi2ip1Q1pVrQByI3k+Vq65PLy3FHolI9bn5U3FPLIkKy0ljY1pzJmUtrWkLWJCT4jrtVGcZZqF4hxtlSvq6DpSNUgxuT1vMTyqx8I6hWOxTh9plopbBvJQiZT0iPWaqLC4Uuq8Vfmb1a3tts5tLxESK3SKaEcEulMgX5TWmM4Ne0hSUXA7yZvPUDmKFZZ/s14b/oWtIqwvo14oOr6s5eZLaudhJSetpI8qr9xBG/LlW2GeKFAgkEXsf3HOmvTQvxn0OnFAXNh1MAe81V3H3FxxLv1dKgGEqA7t9Ziyj1AmwpeVm2rdKjII0aipIJIkpSdu7I9fWomIcUpc9l3o1R4G4sPAigSCdG7uG1ICuYF+ojehZUVGd5ok6p5tJ1CEqG5FjqB9Z6Go2VYXW4AdufuoV+qbYTfLSRo3gFqBIEgb+HnXqcH+IwOtWBw/l7SBAcSCeu59+4ojiOGWHJ1ISZ5i1/Sk/5PfZR/i78KufwwSN5rzL8WptYKTB2p2zvhBKdEKASmxBMkjf+lKiMuH1ptsmxcSPQkU6MqvwRkxOCAFEqlW5N/OaaMhJGwpd7MdorTBudPiJMV2b7UG2tJHuihyLfQeF8e9D6hw6TQvDk/W8PaxxDP/eRUPGZe6plBSsyRcTW/DmVPDE4dSgUpD7PtGZ+1RtakR/eyi++tBtYSZIACiDBBi5i5HP1rliniWVj73ZkSNtjy5UmIz50GZ8am4biY/3iRHUb0/gxayyz3h3DNkSpM0yNobCtYSJiLdOhpORmSkEhsd0mduRNFMc/iG40bEdJ/Ol0q2ehzokcQpCgSE8qVpB99MLGbrXKHUd4GCYiI3ki1PXD30J9vpexLimkLAIaQBrPMFRNkSPAmm42/GJypa2hH4Cy59eNZWwyp0suJWqLAJBvKj3U2nc19J4JW4mfzrTJchYwzIZYQENi8AySealHdSj1N6mjDhJkCKoYhdAHiPLw40tCtlJKT62+dVw7iigtFezsoX/C80QlR/4khKvSatrM2wUmedVfxNgtbeI0bkIxTf8AMk9m6PWL1v4/yQ5GTfCkzdxtKjeRysRPW3hUDGZS0Tdb5J6OGPjQLB5642hC1AlpVgreCN0k8iOhijGF42ZVABQVdDAPxFcqsdQzpzc12eKy1pAlCTP8SiZ8xMVI4VzhlZ0haQvUQUkgGZ3APhW5BxLalgaUjaLajufQC1BM44MROq46Ebj9++rPjRx/aiP5GTfSHniDCsuNreA0OtIUUPJse6k2VNlDlfrY1S/D6EiVqUEpEASdzvRvF4TFJQUfWnFNkGUKKrjpua7ZRw72mGSQVJ3nSASbmPHxrfkVKWgMEunsn4POp9khUdDXrudEyBE9JvXvDnAzsHUq5HMQR8aE5vwi8h0QUXP39o8/lUCiXWtl7qlPgD4kaKXBI9oE/lQtsCb3A5U2Z3kbicPqdKZRJTpJIva03E2tQZODQllRI1Km6tRhFpgD73S9WYsi46IsuJutmF9JbJiCCAk+Gm0+6K0xmNJCNpKEmd/Dn5CpmX5Ip1tRQJQSkG6bEkEGOnLVsKH4hjs1BLgOpCdJBMQQT03HOx5im7W9E+nrbJwUpSG9rhQUNINkKB28l1I4ZynWpzTY/d1eU1xbzAJbBSAICzAAG6mk+J5HnRDKczSHO0TICiB7h/4pGbenoqwcdrZvmHCmJJSdcm+qRYXtpjlRljCujCKEnVMbn3+VGk4xKkTuSKDt8QAIUn6u+TuDpHLwmIqRt31otUKQCjIMWlUgIWCLkz7rn40KzTCLbxYIkFOlRI5eXuqzvryQ2FG3dmD8xSDm+IQorXYrUdMbwkX9Kdjt8vBGWEp7FtHcUDTP9cDjRvJi0mL0vPuJKTyn971wZdJ7u/rFPqefZPNcHoa8Nj1whJLEDoolX9TRJOYA4jDJH+8M7f8AvN0qwCgAMNJA3Ook/nXXI8RONwqd4xDP/dRQLGuSG3kakAAGuoRTflXD7Kk/aJvyIN665lwsgIls3HLkR+tO/Kif8NaFLAPhCwVDuyArwHUU6t5mw6shBkEQQQQY/I0sYzLSgE9LHy612w2OdSgAFJSLQd4obSrtB46c9MszgDJkLxQVpSUN95RiZP3B5zf0q3C4lPtGPOkb6MsvUzhAtwQ4+dYHMJgBM+MSfWmHMMeEJK1wEjnuZOwQjYnnKrc4p2KHrQnLe2TcTnTDYKlrCQNydh67Vxc4ja7oSS4V+yEAqmBM2tHjSmnNcQ4T2ZUEnlOo+pNvcAKWOIcoxRWFKUoAyEwT3V6dSFAiCJIKT5j0r/ApemxHPfaQ655xe0jujU4uYUElICfMnpzilHKs9QoKCgYYdWkz95p27jZ8UzqHUJI3BrThjAN4xBcedSyEJCDBCVk6THtW5E+htUjMuEmUo0tjs3UiCQYSsD8f+zXJBn2TO4p7WOHwXotOqW34LhUvAYpxlXeYWoahuCCO4scriKPYTh5lThV2LdoiEDmJmOe4qHmOCU/hAVg9vhD2TgNiWz7Cj5GU0wcA4xLjZbVBcbHS5SLA/L0pOfDtc1/yNxZNfqTUYTu3HSBbbp4Vvi8IlQuOVFcWzaALmorqPyHxFTeDmhSzTKRAnxHoRULL8aMKkoMQOdMOYJlPkY+FIeY5z2mJWypISkdwX70zufA8ql+RCqR+CnNDIxmuJSoqZbQpJEzrOo+kECuuHzq57RGmb6VKC4PO8Uo4nJ9J7j76ARsJUPIXBiuLmHW2rU46XBFpsRUDlNdM6K36EeKMclwoSTCStMxfmNh5xQDidxGrsUHYy4opIgi2m4BJm/uqQzh+3WO+EgXH4jBF/lXTiDhlXZduVrvJ74JUsAJG/UfiNojmKowpLWzM2DJUOkC2s5DKRpBKTBjbcEGD90hSVGP4jXvEim3m0vNg2ABPlFj5TvWuHwi1tQEQiDCjzB7wtuSFc+hNZl+VLQFBWnSrlfy/flTq4p7XpzoVNcWugUpX2YHgB1N1qPkNqkYdWhCd+XLqVX36Ct8Xki9kkRaJ8J/WuaWSggKImAIFzafCjdKkLUOaC2Gz1QT3VAHxmKIIx6iifrWGJN4KVT5UrODSZAkcwa5JcSo2RSuCKlka9D2JzxZEEj0PdPkTQLFOntJE7Ajr+5mpxy8ltR+8dh050PeWo2hQ02PWCZEx570eNJeCMzr7NcQgyq02n31DAo3lzZUQFTseRJkEGPcfhUt7hzmNjcWv60brXpk43S2hcSSbSaO8KYUnGYfweZJP/wC5FZh+HytcAbbnkBTZkeR9liGQgiO2aJkST9ojmIg2ih5/0MnE9dkT/TrDRjSpQ/EBapQz9BRrF0j31CPCLgVEEogi7ndv97TG4omzkI+rLAGygq3QVJTnrTKoVd7AOMzBLoP2ZSFCJJvP7iuXBmH7fEIZUkaUkrcPPSmJT6mB6mibfC4MrATpMHnyv1t6Vy4eJZxbpTEKOn0MKiPSqsVS3olyzS7Lh/0gQDB2AEcuvutQDGY1eKVDYlDdkdCea1eKjJ8oqH/pM9m4ZgwY/wABimD6NlpUysKTErOgkchaK6cUol0vfogpcnp+BrhkkYcI0hLg9qQO941Mx2EDzK0gQvceBFx6VJdwkEFNiNq91X1R/MPn5VPye9jddaKr4acDGLhaBoWotuJUAUiTYxHIx8asvJ8CgNGEi5UCVJuRqNjIkjz3tSpxZko7z6O7JGpNj4ageY5+FN3DmP7bDoWfaiFfzJsffE1T8hq0skiMe5bli3nWVdi4FBJKVJKI/Gg7sn+Ie02T009KSME99UxQWk6kpJBItqQRf3i/gRFXLj8IlxBSoSk2P6joR1qruLcjU04VG/NRj2kzHagdRssDYwrYmmfHtVuaMyS/UPjbQIChcGCD1naouIYi3VNvQmhnAmYdo0W1KOprYfwmY9xkUcxaboPLao8kOKaZRFckK2NTcj+IH30kcX4HtH1BKglaE3JTMgJnSDzVEnTvarDeaHaweg+B/SkTO8cZcWD3e2VogX7QJ7q9UwUjTEcwVXqbI+i348cqF1PFa0hDbMqO2lQJVMgAbXPL3VKTwzi31anoQImCSEi8QSLauceB2iiTIDg0lpKNagtFjpWgpkqW57Q0nUpJ6EjpRxTytTScOUKU5OpW6DqKfuLkJAAJixA9am/Vdo6uPA3/AN6OWScMJVh06FtqWnbSClaVGO8pQlR6jYRepj+WjC6Vq1KQAUrKu8Soge0T7PMm8cr2rzLn3UuqddbLZWojQEFTgSYCACE6UdJUYvPjRJOPLjgWv2J0BBTqlMd4rjZStpjTYfiuX0eqmn/aEPEuJaUpCiIBsRa3Lyty5bUMxWYoG3pUz6QMM52wdbaWW32w5O5nnI3kWm2/hsmsAqVB3IVbxCSQPhXli2c3Nl4VrQUdzIqNhI3MHlQ3DvaXCpYsq3iByPl+dYpxQWQkaknSdMSCNIiR08KlYhtLxMBWobpN1p8v9okfh9pI5kU9QkiOsjb2SXsvUrbmJFcMNliwY0mjfDCgR2Tiu8BLZGxT0kiZG8bxTAvLSdzUlU5ei2EqWwBgMvVsZoXxA+jt0paupAIUreeo8QKPZw4E/ZoKguNSoVsjmZNkjnJ5A70rYl5LUpRc9RZA9T3nCOqoE3A2puGW+2Iz2v4o64bUgpUkJ7pk+6DvtvsSCJo2zxE0od8hNrzcD8pj15Uru4hREuCUnrzMKEjkJkkmhhTJ2/Sn8U/RMZXPg14nihpCVdkVKUT00pAvz3PKivC3E7S32UqGhanmgAAT/eIAv8zSB2Rovww3/rmF6/WGf+6ivKEE89jxg+IS5CEkCedaYh94KIOJaCQIgQm3lNz50lMvo2UVj+Tf9KKYDM2mhAWvrdhoq/xXNSrCyr86DL+d9m2AV65F1WE+61RMLhFaQv75IWPkPdQZLjSlpAJOtUrJ3ub8vyFNjjqbDTE8h8PdRKeB7ksiNPrxLS99+fik1ZHASAcGkRupR8faNVM8uAsTbun3b1aX0ZYvtMHHNDigRzFwQfjV6reM5znjeh0w+KiyjbqakLaBuD61GCAqPG1atrKDvbpQGnLMsKlSFahCT7XTxt4i0+NCeClFsvMKN0L99rH1EH1pkKxsQL+opddwRw2LbcT/AGa0JaVeSFJPcnmZTaf4R1psVuXINLvY0zQzN8ClxEE6Sm6VxOk7SeqeShzBoiDXihNv2aWnp7N1sqpKVYHFBYTCQYUjoCLoB5pjvIPMCNwafXXApIUkymAoHqDQniDJ9f2Z9qD2Kj95Ig9ko8lpN0k8gPEUH4S4j0n6o6IIsgm2x9gzsenuqzIvyzyXqFR+lafgQzxzs1a/4Fe+P6il3LWtaNIbVCbKQpJAHSARtNwrkR405YsQpCxukGPMxe/hXFSlLEKNvU1zrnkdLDl/GvBBYyTEr2ZUkqTp7xICUg2SZEAEgnTYCakLyJ9lwrU32qRfukxGyk6dzYxYz4U3KwR8flUB1hQ5iJqd40uy6f8AUMn8UugFl+HdSsla7W75F1kkmVBY7qkoB9qTYbzUQ5kESpCmyiQQVoJlyBqJULpRAtpIiQALiGDsS7KHFK7PnB3vMXm1QuJM5aQ2lhrQFSClIFwBuQofeIsOdzQO19DZyO0k0Dc+yoYhlLbbiitlEoXcalE/aJX01SIVyi+5NV5jD2DoCgkrQRqMEqneJnTYWm9PeFxTgfSHVOIDiZuBBBUAdSTsmPW4maTONXmXMSS0CFkHtBHdKgowpPTUmJECCKdie2T/ADcanGmiFjsUYSPApMxHdURsAJtG8ivUHUhKvvIKo8JQFiwjmhQqOpsqAkx8TcD3XSbnrU3AqQARM3Sbmdlx90dFnnzp/iOQe4bONSwqQh0X1fdUf4gNumobDed6f2sUhOG+sOOFKAmYsTMeyOt7SPOqyeLcERcTyPLzVWpxZHcVfRqidrpNyOZ5zQVCo1U0TcZmbzzmrSRJ1QAYPn+IxbpGwFdGmSESpN4cGxsIQgDxgqN/CuOZYxQdWAEgA6R3RsAB0rsxjIamE+yL3G7vgR0FF/QIIcXKiI610y7DhSwCbeFcH3tSievn86J5Y2EgHSCpXUwKG3pDMc7Y4YLBslIBQD6V2y/h7DDEMKSlQUHmiIVazqDseVLrWfOJWEFCR0i9MLb7reIwpSBpW+0Dz3dRUn7Kki18XLeivWXaltvgj+l6HJtz+FSUOGLwfMV0TmHVwoPifcaL8PZwguJQ8ohImFjc2skyD76XFu3v+/LnXNy3OspJhRTkcnFyFyrc225Jp4+ijG6HsQyTvCx+R/MVU2GxC+6dSiCROxvNPPBmZdnjmHCe66AlXmSWz/8A0En1rcafFo3Jaqky8ibTXVxAPnXJDJrs7i0tgFW55C5PpWHjxkcjfpQ/P2SWFAbgpI6iFA1JVinXLJSEDqq593KlXM8wK3FhL2tKSE9O8k96AOU22oXajthxjd9Ia8NitSQoVJmaUcFnnZ2UJBvajGFzxohUFRi9kKJA8YFYsk14zaxVIQxWGS6goVzg23BGxB5HxqvuN+Gln7ZP9qi69IjtEj+8AGyxzH6U2ucRtDYLPpH5mhuY8SlY7qAI5kyfdtRz8qcf2Z/j1f0RcgzI4rCocV7Vwehgxq9d/fU5Dx2iKB4POUoXAIBP3Yt6dKNKfChKRvyINIeaabaHrDUrRwxmOCYHM7D98qhPrE6lEW8qkqwCbqUQCfgKH4h1OxNuQ3Uf0qTJkbZVjhI1ebGJ7ocUgDfQIUR/MfZ91RF5ezgu9MqWTClkKUfXy6VxxOLAEFWkD7qfn/Wh+LxKHACFtE3lLhsAAe6kWkkwN48dqXPbHpb6IWBxLeLx7Ad7VKFmBsDIiAVC4Seu41eNJ/GmRnBY1xoEqQe8hRm6FXAJ5kXSfKnDh5XbYpAWCgKkgoNjpTAg8gSLnrUj6RcuZ/0cSCrtGnkwlRuNVlAeBEHpar8HnZL/AKhPGkk/oq1TxKIPWOg5Ef8AyrbCrsofwmPMCflUdG8e+pGGehQi3lHO3zpxzTV4EqVAJuT77/Ou2OZVqKiCJEybbgH51ycc2noNyd9jz8K9edEJIi4HibW3O21YeOuOaJWonVc/h/qa5uKIRE8kjYjmpVcXHZUehrZxXd36f9Jrx49OH+ymB4HYnkRTbluUNPNpBMKgQfdQLJ3UlKkLi0kE+NreP61Py3MNPsnY1Pk5FeLihiGQM4dCld3eZNt/l4VOynPcOt7DJ1yrtWx7Jie0TEEfOhONz9HZgODV4RW2R8StKxDCQyoanmhMC/2iYnypCl09spdSk0gdlf0fLfvrCEdd5HgKnYz6L9PsuE23PWaLZSl1uye6nmDt6dDRr64Yg0L+RW+jF8eCnM1yxzDr0ODxB6ioFWZxnlXbNa5TqRcSbxzFVycMdOoXSPaInu3iDVuLLznbIsuLg+jqnEJ7MJ094H2vCQY8KZcG59iFTBbeI8g4NQ9yk0vYVKAiTp1dTJPuo7lSwsPIH941rT/M33vymrMS2miW+mi/OH+IVO4ZCyRqIgjooWP6+tSm21LOoyFbK9Oh6GkT6P8AMxoQTdDgBIHIwAT+VWKzjUKjQb+XKltDUzshsCE7lW/8vP8ASh+acONvFRR9k6SCVp5jaCNo5WvtU9Zgk8zYeAqFi8eUrKkjYCQed7ihqVS0wppp7Ryw/CLQjUpSjzTskn/qiieV4NtlJQgAXk3mZ8ele4XHodTqQZ6jmKh41kg6k9L/APigUTPiNq6r1nfHZA05JI0qP3k2PqNjQB3I20EhQkjqfjFMeX48LbCuYsb7EfuaWON8xSkJWhd/ZVF/EX26ik5ca1tLsdhyNPTPFrbb20p8hFDcbnbaR7U+VJuOz4nmo0CxudqQJ0TNgeXvqTg6LHaQ44niNU+x6lV/8O9L+P4iEkA+d9I9YuaApx7zh0pUG9Vu6ACQfE8+cVwOAI7jrxAkTKZEbjvAzcUxYl9mOqfgTdzAq+62R4rn4f0rZxClhCloShKgQlWkaYCrgeNrA1FbwTIZgLEhRg3m8XiBI9edFnMhQoJJfIa0p/uySkkSQpJWdJMn3GK9xRXhlz36xk4exjeHaaV2gMKJUgIhcFUQoXM7W8qGfTavQWUAWc75/wCDuj4q/KhGWLbRiGy2XHkpIWvUAmCDJAVMEEn1PnNWNxpw8M1wMsXdaUSgEwSsd1SCTtI8dwk86rw+NEHzu2mfPiBf9/vnXqQfSunZFClJUClSZBBsQUm4j0qZ9WSWifvb/GmN6OclsiuPgmY6/Ek/Ot0Yr+FMDwqKReuyNXK1Zs9omMsIXunT5GuGNy9SYi6evP1rxJWOd6JYPFahpV6RWmAZFSUpHKx8LV3xmHSDPw2tUNdjaY8a9vZuteExjM1pNzH8W8edNmRZziFPsJLrWntmvZTcguo2NI+sc6IcLmMbhgf9u1/3kUFQvobGVpaYXazbGuLVBc7gkg2gW8IJvTHgME+6wVXB+NNIyZoHWRteKJ4MoDapISTeLc65lWq8WjozLn1lRpyDELfCXe6nrIJEeB3JozmvD6msE7qOpRRaBHO1Pups7gSOY2pf40eAw7l+W+2+1GsjppIF49Jsp9CLEcj4UW4YfCXm5sAvSfJQ0n86gp/f61thxCzHMSP5heuv8ev3OXljoZsl4nVhfsSJ0KIHWxiPhVx5PmoWyh9IKQqLKEKB5gjlFVrwvlQcxjr0feBFpiUpUfid6fMZl6lt6dRReRG0xaRzo6kCWMj+ZSNRiw5Dc0HOYpCVFcwVRt47+VxQNniBQX9WcUgKSLdTI6z7hUDMeJmEJhxaUiIgmD423pQ1MNY/EFk6kJIP4goCR5RcVNyrjtKxpchB2CiJ/pVap4saKw2lwugkBAAUYkxEkUUVlr2hTiGz3TBCjf3CazTM2OOYvLJPe1tqvIIsR5W9OlB8ctT7K2pRyI3JkG0QK7ZZw4VJCjdKhJiRv+dMWCyUItHka9o1MQE8KKO4v+E/I1DzHIIbI06kmxBsf6GdvGrXVl46R08D+lDM0ygKBMX51nBfQXIoFzDaHFIkkpMdPKdiCegpjYzJnEt9n2SULVpBsJ0A3CDNlDcEzNxXPjjJSlWsDvJ/LpQTLMzaBl1sm1inwHSkXJZhyp9MPYrJUshUtL0GdKwZ1AzE+kT5VwweOQkrSqUNqA06QZChtMmYNxz3okzxKlSS0pxKoUC0tQCrEAaVAkApAtJMxatMtcwr6+zUz9qV3DCe7ABKVIUfZEgAg2g8qS5Z0VULv7C+RttOpWUEp7JIShIjV3r3Xa2oQCZub0wcJ5otJcKXErQ4SCmQOzWmQk/xSnunySaBYfhJSSUKQ2EGfaWVE3t3R3bVIyXCHDpdT3Lq1AJEJEbDrWRfFivl8b2kVHjXJeWeq1f9RrMNiItyrXMR9s5H41R6qJFcW0kkJAkkgAeMxVr7OGvQojLZgi4N6a8l4fSU6lIO/rUzKcnSyhCXClKgJJVsFbx6VMa4jCV6NLZ/iQZB9NxUF5G/DoxjlegTPcibiQnTHvNI5UUkedqtXPsSkImCZFhFJeaZGThi7CAEwYCgVRtcCjw5H4wM+JeoEYpzuoV6H866ZfhS8QkC8c61W13EA9fkKIYfOyykhsoEm40g/neqLbXSJscp9slPcDqDKlBQ1ATpoRw0mMdhZ/3hr/uopmw/ExUi6SnqRsaF5StK8awpKTBxDJHQfbN0vFkremOy4p1tD21xGkCVbdKGLx+FUsrCHSVGSAhZCj0vb5UsrxBZXdQ09ZFvSaIt5k3E/XSkH7oI/Impfx6K1kT9GZvOkpSEBpTaQOadMfGlbjbPdTYbSZ1EE+AF/ia69u0QQhzXO6lKFeucKqWwnEtthxKlX73eGkqBgcxG0UzDjTrYnPlanoR04rrU1l0SP3vao+ashKhGgAgHuqB3HPofDlXJl0CLjfqK6ErVJkG9oungdsdmV9QP+kD5U4KRYfvpSP8AR85/qqSSLzz8TT+03Kd9xT7fYuV0V9xZgu0xrKTGmxBCQVCJ63g3+FBvpDyIBDCkgEqeCem6SY8NqdcMtt3GuCO+ixlQsE2EJ3AVMz5V7xji8OyhKnGkvKCtSEEwNQEajYiwO5pD8YwThwulplh4AXUJjxVqF+toq3MGwhWvTBBv8Nvyqsf/AFLhzl4bKm21oAhKjpNjyPsqn31Fyv6T2sM4VpT2p7NKAnWEpsZJ53NhtTnS4IX/AOzLYypsIKm/wmR/Kq4+NqIoRB0+o8unmKA5dnCXuxdEJ7RJSpOoEpO4B8aNOubdRf8AWgoNHYpqHiEWIqWpwb2qHi1iNx76w0rPj/C/Zq8SAOsnakdGQ6tKJCdRjUdhTzxtiQp9tuU2lZuJ6Dn50OdDQSlK1BIUQNUju8waiz2+WkW4YWtsFq+j1KkKSk6XkiUye4sdb7T8DRRrEusMpQ1gHkupGklCAUkjc6wbg71NcxqU6W1qAcA+ydtpUJ2V4dRyofjuJcU2TKWyAd0upPzmk8q8Y9JLwxBxSocxKy0DcNg94+cfkKC5zn6mwUhUKNyeY6JHOf1qbiPpGR2ZAgri1wQPM0hZjjC4oqKgSSSb/wBaPHDb7QnNkSXTI6lyZ6mjnA7QVjW5E6dSvUAwfQ0ABHh7xR7g3FobxKSVJBggSeZqrJ/F6I8f81stTG8NtvwqJUPG3kRUfKeCG2jJSE3tck38/hUnA52kHce8VMx2NU4AWy2op2SpUAn06Vy1T1o6zS9OnEHDrbiEj4HY+FJ3/wBOgELupEzzJ35GbQKZG8wxSykPIbATzC+nMdfWumaZ4nRGpPvFFya6QLlP0qTJ2CcSlpY9hSgee1vlTqjhBOrVKQkiDKRMHcA0jMZkkYlxwKT3lqIMjaTTq1xC0pqFOpTIidQt8afldbEYpniyfmuQNfVT2aBuJ6RzpVyDJgnG4e6gPrDZEmRZ1BCdvDfyosxm6ECXXy4lR7gKwZA/hSQINEsBiWMRimw0NK0ONKgxB+0QTzn9ihh1LDtJrZZrm1RutZWVVJISmvZorhP7FHmPzNZWUWP7F5PALiN1fzn8zXI7VlZT2JQay/2B5US5elZWVp5eA9v+1X5D8hXuY7D1/NNeVlCEwY9tUVP799ZWVhiDmC29R86Kc/WsrKJnkZWru1eVlYEBsV/aenzNaP8As+o/OsrKlv8AkULw9xHsp8z8qhK3PpWVlD9nn4annWqqysqhCaPDWzftCvaytrwFek+u6dhWVlRfZWdDtUVzY1lZW/aPMGivXNh51lZT6FQd8P7Q8qkYf+1T6fmKyspX2Gf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Char char="•"/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Char char="–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Char char="•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endParaRPr lang="es-ES" altLang="pt-PT" sz="2800">
              <a:solidFill>
                <a:srgbClr val="F8F8F8"/>
              </a:solidFill>
              <a:latin typeface="Times New Roman" panose="02020603050405020304" pitchFamily="18" charset="0"/>
            </a:endParaRPr>
          </a:p>
        </p:txBody>
      </p:sp>
      <p:sp>
        <p:nvSpPr>
          <p:cNvPr id="62473" name="AutoShape 19" descr="data:image/jpg;base64,/9j/4AAQSkZJRgABAQAAAQABAAD/2wCEAAkGBhQSERUUExQUFRUUFxgXGRgYFRUXFxUaGBUXFBcXFBcYHCYeFxkkGRQVHy8gJCcpLCwsFx4xNTAqNSYrLCkBCQoKDgwOGg8PGiokHyQsLCwsLywpLCwpLCwpLCwpLCwsLCksKSwsLCwsLCwsLCwpLCwsLCwsLCwsLCwsKSwsLP/AABEIALMA7wMBIgACEQEDEQH/xAAbAAACAwEBAQAAAAAAAAAAAAAEBQIDBgABB//EAD0QAAEDAgQEAwcDAgUDBQAAAAEAAhEDIQQSMUEFUWFxIoGRBhMyobHB0ULh8BUjFFKSwvFDYnIHFjM0U//EABoBAAIDAQEAAAAAAAAAAAAAAAIDAQQFAAb/xAAtEQACAgEDAwIFAwUAAAAAAAAAAQIRAxIhMQQiQRNRBTJhgfAUcaEjQrHB0f/aAAwDAQACEQMRAD8ADYz+24xew8krq0VoMRgnUjkeIDuspXicOQELeqKaNbFNOTpi9tFKn8OFWpGwN1oPckDTb+FV4XDZWtOue89JhHBe4GSm6IYXBCmIY4/UfPRTq1Mvic09xf5K91IDdSoOGhTNSewtwcVaF7uICoMrBA3JsSrWYYW+iFoYENe4CRDjF+qZU6Thpf5FTptAatI89jqDm1Hu0GUDzJlaxrfCe6X8NLBSaWWaRN/Qz52XV+K+GGjzleZ6iTzZW0jLnJzk2M6B/TzRLXw11wABJusr/U6hPh29B3KfcO4CcR46r8/JrbNHpqgx4ZSkkSotci3Ge0d8tFhqusJg5fyUPieAY6tTNV4AaL5AYP8ApC0+LwraZysaGwNkVwjiGR2Vx8J5mw6lHjeOOT05L7/UNNLwfMjhnDSJHeeSW+5GcmII1lbL2wqYenUzUTIvmgyMxOywOLr5nueBrEK5ig1J77e5MFKbpjip7RtBgN85RDfaBjmkwMw25rN04i6ppuDak/pdIT/0uN+Cz+niH1a9Vzpzn1sE54TjnO8D7nY/lIDiIMIvhPEstVpgkb+kIsuCDg1QeXGnDZH0XheV1HKQc4Ou0LzEnJpcnQcykmA9owxziGmHDnom2BeKgzyCdh/lWU8E13ZFxRRjCt5EWU4F7uOqJ/pVYjMKb47K7EV/dtgATCvHHqop3fpAEAT5IsdNu/4J1WNfZzHl1KHNhzTE8459Vmf/AFNqzTpE2mp/sITPC8UmzZky4rMe21UuZTLj/wBT/aVbWetOMPFLvR3sz/8AWqc/eD6St80+5wbQdXCB3cZWG9iMKajXAaCo0ntH4Wz47iWlwAMhugGk/wDcVD7ZznxskjskXrkxK6pY3IBt1MckF7u/i9OX7o/Dt8YOpnyHYbIbGOJe6eZWXKcYx7H9xL7eDJVh4C51yY7pY95GhITXFPABzTBjlrKWOoGed9V6LDP+mkjX6RRcWgHiFR7hBcewgfRX8MbFMMdqND0N4RNXCb2sJj0Xgo6qyqrcY43siT8OSbArzJ7sSfIc1ENOzneqEqHLWa50kEX3I7BCtiZXVE8JRvO5JJ87o33kBECiCMzIP8+SqpYF7zpH279ETlpF9rVsNwmMPumtmwJtzvOndFBk/Faf0/qPfl2UcLhmsHhv1P2Vrh6rHkk5NryZ03GLencvw1JrjDoa1vzT7h+Mb/0nWFjFlkcRVNwh6VZwkAkDoVWzLjSyq5Pk3eIf4XVHGzRJK+f8U9rXVHS0QwaA79SnWK4s+rhX0csnLYjpBM+iwVKLzoIt9k7pOnhLuluWsEYzi5MLx/FxUgaEIVplhI2P2lXsozeBGyrNDJJFgbH8rV9JKFRGxWlgdGtN1ZVeHCIt91LDcOhvi3k9p+6i+kaZPIwnaaQSm2yZonyRXD7NPMlVYe5km3VV08UM5H6efXfyQ15Gt3sO20wYlOuA4rJU6GxCQYWrIkXC0nAuGOd49AP5ZJyuKg3PgTlSUdxxjWgid0lfUIOpjzTqtYEnQa9t1ksVi3VHeGYmIH5WJ0nTzzT7eEUYRc3sOG4wsdmE2+ah7X8SL6FFpa1vinS5tH3S+jTDHDW/We6o9qsS5wpSZyytSXSTg007XkfCDjNMcexjv/kvGh+oWoqtnzWI9jeIMbUeHuADm7kASCCt9SaMpBMRceeqyutg1lZ2XebK8FQMOPJpjvBhIadUtZNQydzubprjMaGuptOmbM6NwNkg4ljAariLNzHKI0CHp+n9VRjf1ZWySpbCPiv6RyBcfsrOB4XwucdyhMY7O4AXzH9von1CgGNaI0WnNOCNGT0YkvchiMFIkdj2SerSIK0wpSJPoq69JvII4Z+2pE4Oo9PkzVGkZUq+Cl46BOwwDQBcGS4ADX5I11EFyNl1kXK6E1PAXt+60TJaAAdh9FH3DQTAUuXoq+fMp0lwVcuXWyDqPK30P4Xj2c0SWqNRqr2VZULK1KUP7qExq00NUZF0t7iuTO43Guc4gaCyGoNBcWne4/CY4jhRDiRoTKDxOAdyIPPktrC46Vp4NeMcbgtLLWWsh8XTtA1O34U20nn9XnCjgcLFaXEmQQrEto7IX5J0th/Oy8xjgGG2tkDXL6dR7RcB1vO6KwTi5oc7U7cuyat0L80LcK0xF0wohrWue6IAgDmTyRVNgBmP3XcU4MHgluacuYAaAjX1UJewxutmR4Pg5AMxb16laJ/HK0ZQ7QRMARFkppVBTYJaQYbeD6K6m619VKwQaWpWBJ65XIPL6hEmo7xC4zHzS+n/AGnFs9uUH7ohla4Q+PpVX0yWU3Fwc0gCJjdMUVHhHUk9gz3oiT/ClXtFi7saReNjb4jP1ReC4ebe8u4Xi8D8o3F8Jp1LEHnIUSi3wcBcE4VnGYjp5R+Ctzw7HMFENe7xBoGl7H8LLcGwDmYhjCTlIJsdbQtlw/gFMuaHF0HqvP8AWrVlUJflipLfkU4+sKlQFgdYR19Ebwv2MqP8ToYDz+IrUYXBU6Z8DQOup9Uc2tvKs4sMYgqKPh3C6OetYWYtOynfrz/CW+zeAyszHV3Plsm1R0BVsstUh2aVy/YqquiwVD3qTiqQDJnyj7oBDZ0HkUVRoZWydXfRU02Seg1ReafJRyyF7lcKdKnrvouhXUWLpIiyvE1W02FzjDRqs872safhYSO6M9tcO40WAaF9/QrN4fBwLq50+BT5LOPFB49UjT4bHNqiW+Y3C8xLw0Enb5pNSdku23VXVsW6q0BsTsfuil8OetNfL59yu8Xd9Co8QdJ1HKyrxeMfUBLru2cBHqArm8Me0y9+Y85siDgfG0sGuojSNfldX/QhGF6aofUYcCSnUIEKdCuPetuJNvlK0PE+FsFJ1SIIHkZgLJwGvad5uVXwZ1nxtxJU4y3R3FqpFZ0XBA+mqowWIJEATCu4mZILhY/qV1AARHIK5BbUDe+xOndwFxJtIWhoNIjW22hSzBV4eAdJsm7XWib3/ZMiqDu+SFWi13xCUl4gfckA/C74T21aeqf1KQ7npoO/MoXiXBBiKWSctwQdYI59EzwRTX7FGBMgHcpzhYA690goUnUzkeILdfyOic4d4IUDHFUE4pktndu/RVUainVcfdvi5IgDql5p1qbC7IHuA+EOE6ctT5XXMBUhzgh/fp84efkI+i1OFdBaeoWA4BjyajalSxNj0m0LbU32XlPiMpevr/NgMipocVn5TI8xzQtbiBtCGxGLn0CAq1N0E+pdvSIlIXE5QgqlVW16kodzbokwmyJMrpU8qnRbedh9UV7CrssayLev2VpFj5KFNit3PZTdIKzxoujKFO481Q1qLBDAXO0aCT5CVKBW7IY/Ch7HBwkRPK4Flj/8KOvysizxl9Z+7W3gBeBi3OlwPGu58luMJR2YFiMGcpykz1QnDa3hANi2xHUahNz9FDC4JuY1IlzvSBy69VeIe2x4+qP505IzBccFBj4ALnMIBImJ1gc4kL0VPMfVLcdgWk5RbPfXQ9EvJDXFx9wZXwyrBcXqVJBIAE2Ikxtr0XlfAsMktBPchUUcMacgkk6RFvVE3iT/AMJWLDDGqSCUK38APE+GFzMo01sf5ISvCcQynK6xFr6pxjMaWNkXMi3MIHj+Ba9jarIF4PSdid0LWmexCjp3L8MQ52oOUSevLyumHD6xkNJLiNz9CN0s4DhcrHGRci45X/ZFNxopva717HVPSpbhLdj+tRHnqrsPMjkPNVPIiRp/NV7SxTW3Nl1ln+0C9rXmmKT2tLnFxaQBJIjNoORHzS9vFCwSadVvdhaP9R0WlpVs0Ejt0G/qj2kEaTOo595UtCE2vBnMLiiYLvIDQee6ZDEEiY/nmhOIYQUqgizHgkdDNwp4d82kKeCaT3J1sKXQ4C5gGNzOpWjzRaUkqYtktaH+NhmwtpuULV45U969sNgGxAmd1j/EOknmcdFUKnGU9l4NSRIVJahsHxUFvisYvyRtNubQhYOfp8mF96EOL4EbmqAF1bPPyUU2LsW2eXV2oj/L81FjVOg2/kR8kbZ1ngVlNt/IqLW+SvDIv/OS7WdZbRF1fiKGdpbNnAj1EIQFEUn89oUxnuSnRk6+EdSPIhef1Smf1AHkSAn3GazXDJlBI1dv2CQ/0mm90OaLXMheowuU4KTVGgsikrYNXxLi0+7Y5/KBaYgX80TgMXLWggtcAAQbEEfVMQwRAEAbckLiqQdY62AI1Ep6Qpysj7weqGrVgKjSZAANyOab4bChgA3i53PXoqsU0Eyb6a91HB3INl3A17Ja6offQTaDI8lbxp76TmimfC4E6SRe40SwOMOFwXWJIgnoOaTK9Ww+DSi7F7MTNnG+l0zwNfO0hkGIudCd0sxbWQQ7Y2P2TPgoGQhoiLx0QJKT0siUW42Etw0u5ARYRc6KdbhAIuJ7K2gYN+/oj21QrArTTEtZz2aSqaWErOe15p1HMBkyLAc4/ZaPDBpcXR8NvPdOKJ3UOKfJyk1wKqFYOEb9v5CLw1ZTxnDg+7Ia/Y7OPJ3mQsTT9q3+892GBr5LTcmCLGB3USdBxkmqNZxyg2q5jc5aWy4xG8Wv2VbeCkt8FRwOxMRPooYFsiXXJ1J3TOlVtoiAt0Z7B0ntcQ+0G8qOGxYc91ov+yK4q+MUWzYtaSORIQn+CLanQmbA6FVpT7tJZilWpjag6xJ0ATn2Xp5nOFzAS88AryG5QGm8yII59lruBcMFIQPETqf5sq3UZIShofkTJprky1Rs9FQ5hzQraLHvzZROW19zyHZXVsOGgCZqfqi4aOS87GDXJnr3KmKTRf1XgCm0a9v2XOQCPGC+ysOhVSsYJlBqJR5KaM4aSM4uImEtyp77OvLgWDVv0Ks9NTlTDju6Mni2EOdI3KBoYgNqeKwcInluPotrxHgoLoNiND0WaxXBWh5Djmj0Xp8WTWkvJdhKLVMqqujdK8ZxBrHMkj4hN9NUydwoOMZnADWDt0RLMHTaIDWx1AJ9SnkWiJcDv+6oqLzE4TLdhjpt+yVYV2IrEhrA3KS0ucbCOXNRJkwLcTVJqkbNAA+s/P5KvGUA9hGh2RH9FqATma473In1QnvLkEGeynxTB2btCc4CW3si8NQLILd47KjitAl0yYgWlV4TEPp/Cbbg3HzVJOnuX6bRrqGEBbpfdB43Blolro8rIjCVJgg2KJZRFR0Ou0XPXoryaaKTVMTcErE5mO1nM0gGDs4TzsE7ZVtCJdw9r7AQOnRUVuD1B8Dx0zCfmhey2CTvkJo4jKJPP7bdZhLX+ytJ5LiwBxJdmFnSTKjwgPfeo6SJtsCDFgn9Jy5PYCUaexmqwOGcG1D4T8Loseh5FGUMSCCW+KBIGxOwKYccw7X0TOzgR3/4QeBpBvYXUcsO+2zLPxbnv967Um/0hP6Tw4N6rL0sU3PUYSLOcPnqnfCaT3NIAJA0023CqtVO0PdaaPrfCxnoU3OAnKPx9grKVdrHZdAbrKcN9rM9IMMNdSsTsQBbsU44XjGVrkgjnsUmW72W5SunTAMPSpsYGtvGp5k6lAcVwrWjOPidFtjzcfJM8PhfDB2SHEY8urVGbZWweQnbuQFn5YqOOU5IrSas8AUg0QVFXMprLqxSKwxWNZC9I0XrNUSgScGplwR3u6wJ0LT+yXxaUywbh4eoVjpoXk/YNbOx3i25wHi0bnfksbxN0PdykrZYwksA2SOpSbfwgwt3DJqdFlbSMtg68ve0zcCLHYlEkphjSHdP5ss7xDEvpAuIlo3bHzlXdW1sfVsLrutft5otrQ0ATAH8/KzNPGVKzS5gAbTIJk6kGY+SYYiv7wjKfCQD0+ndDHLGVqPgBJSlQ0qvGWUr4h42h7DceE+YU2Vx8Iv9+yrq1hZrT1PKdh3UuY306FYol0NcPEd41VlPgri7T5JrhcKXPbGxn7ynbmhZHW9SsU6SvYGfUPH2oWs4dkpkC5EIXBVHS6dRB303T99OAOt0FVo3nQ9N+6T0XX03HK+Xt/wRjzU+4lRroynVBudBv03KTvxWW2Uz0/B0Xmd1QZSMrTqJknzW55otygqsUcL4611SoHeEF7i07EE281oaeJH+Zv8AqCQ4vhUVbDUAkIzBcPAIsgTldWNkoNakW8ex725A1uZpknXUGEixPtU0CD8XKCBPWdE34riA5wa24ZqeZOqScawrIbULZIOUxvMkedkUm0tSK9N9oswVJr6xOsCSdRJO62bcQGkxHhmIi8Oy7LOcNq1KNV9ZtIGmWkkGLNAmR1HLdP6tCmXsLC3NUaHlrZtmFjB0klRBuStqheVVSKqNJ8E/q18Vs3IOI0gIrhnHnAmmRkc28G89WEahGNHgAPafJC18KyplYR4g6xBDT8JvI2S2wKNOMRALXF2kbWHdZwUXirUJENgZYM2H0TkVSbRyPVQc8Tdt+qHP0yzQ03RWcLA2dUSApVaA1g+SswzW5hJMDUQsefw/LDjcHQyOHpZnAHTdG4n2bexuZrg/eNCjafuzJbEnkjG1Dl7JsemUI1LkZGC8iTAUTckWFiCrKuGkgttCLqtt3VtHBkXKXGEou4IPTtTIU3OywTKU4vEQT3K1FPBggEnqhOM+z3vDmYQ1242P7rUxSreQ3GkuTJVSgMfTNRjmATmEeqYcX4bVogF41NoMyeqswlANFzfc8z+Fbi1JD5tJWjMUeCV6NN7QGlrrwCM0ruD8OPu5cSBy0vv2HRaR5KHwl2ka3MqI4oRbaQmt7B24anuwO5WNu97lW0OD058OYDkrajIUqTHZmnYmEGVXBrh+46S22YXRwjW/CO5Ko4jxKnQALtCdTtFyY3RNaqACSYa28n6lfOvaPjRxNWGT7ts5ba9fVeawYpdRO5fdlFdz3Nb/AO6qVS7Q92g0AtzVfFOMNYxuoc68akdwFn8Mw06TnmSYIk82xpHVyacH4MXAvqHM5wuTr26K7PpMWNqT4X15GLEuWW8L4g2vp8UX5OjdvPqm9Mhglw/dVUOHNp7AujUNjyHRXVaXgncaqMnxSV1FBSz+EZn2ixxzyDlI3BgqWE4katOzzMQRoZ59l3FuHtLi7cpVhOHnMYJaG7jU7wtXB3Y1X4yzjrRYzaYVOJxTXODNYud+wUhh2nWT1JKExHDRROdpOVxAI1ifsn1KIWze40oXEbfyfkSvOC02tdUH+WG8tpEHsuwhEK7AUQ6rUIIjM0GTAnIpbsTmikhzSPw30PqdfqpcJ9lW4hzqlcxSkjIHfEZsZ2Cg+iWibOBu0jdNOH8TOQBoDQ3XczvKr5HSEOSoCY+C4Fxa4GCLHeNQiGEOAuTrpc+aa8D4SKrXOfGV5zCIJ6zyumVX2cpEz4g7mCB9oQRyS8htIzdOgefyCm5msx9EyxHA6tP4IqDl8LvwUvFWDldLHcnj7p8ZpgOLBXkdR1BB+0oqjxV9PXxjoVGrh55fLdDmgAYInr/Pyiel8go0HDuJUHnxHKeTrD1TmvVAbJ0WEbhGkEZoPyV+GbVpBwzZmEbExO3Ypcsa8B3RpRffS6MwuJLxpEJJw7iTXjKbOFiCnNFkAxYJTi4umQnfAJjsGKoLX9weRCx9XEwS3r91tq1XKx28AmfI6r5Pi8W5kkmB4j8pTcL5GRaT3H76koajhXOzuaYkiO8Jlw7gIdSZUe9zs7WuyABuoBidUXUw2mVoA5clX6rqJRhcOQ5zUV2imlXg5T8XzPWOSMoOm/JZ72gaH1S1p8TGgSDzvr3KqqF9Sk0ZnDw3iZcQ1dL1cuL2bFyyOSpbFvH+Ie9BpUzYHxO27A7rLuYWmG6iw0v2CfcMwj3ANy7318XVNsN7K0w8PJJc2Taw7FV3PH00VEFaYbMp4XwiWzUFtQOuskd03oUMoA1+6sIXoWTmzyyvfgTPI5bEXG5UAb30i6teOioqE7JKryAuTKcXY5xMbKPCaMscCZcHA+REI/HNk6boGnTIdmaYOg/BC9fGqVG0oXBFzWGVfiWA0yCYmAL9Z+yHrcTixpmTexEW7qjC4g1nGRGU2A2HO+vdcsquiZYW1YVh8Cxu1+56prSwPwtMHN43fKG/NDUBz2t67q5lWo64DReDOttBOwIEgWnmmP6FPLFrdjyjBpFhFgZHPmVW2llktiT8zofkuoPIEPAmeYOyoqYqXAR4r22PmglFNUVSuhxqpStTfAnTULQ0uM1/CQ5rgROn4XuK9j6QMgGO6OwXDWMs0TCqDiVLij3Db0RlGiKjPGA7uAf+FD/CxoisNTgIjhDxHhDqXiosFQb0zGYcyxx+hQtfHtawh7chI0LXAjpMEfNaPKSZuqeIV2gS8gDrv+VKkyGrMhmaRNotdpFu/JXsqRbfYKriDsHUI924sqROZhgA7SOfmF7QZVke8LXRoYue6fB3yLnsisyLDdG4Pi9RouC9ne4hU1MP1vv9bL3DSG3iNR26puWnHcRi5L/aH2i/te7p03H3gguMCNLT2lIxhKFaj/dYcxDpAcR2gyB8kyrsbUGbbf8A4Smo9mdocA5oPod+/ZJUUkWDQYDj2HbQY24LAGZCPGMoy6bi2qVcY9p3AuNEABomHt8R5kX5JUcXUa4hlMGntns0AmfARchDV8O5zCfETcF2UCGn9LZOneUHpx9jmVijUqZg0G5JcQLEkzr0R+HwDsokGb6deSq4Zh3uaC7EEMnKGtyz0FgCAbrQUqbWiJJMg3JNjpc6yinstjlsV4PDZGgGM2589B0RLTtz1USvYXmJapPUxDe5UphRAunTuH020MzviIt3PJRHE53XjcmMbEjysTi+K1g4w92ptyvHJbWoFh8VhqmckMfqf0k7np1R4I+4UKvcGfjarjOZ388l4zE1d3O5/wAsrXUKsR7t8f8Ag7mOnReOo1dSx+/6Hb+S1I9RJKv9ltZ3VAtTEVHOkuNtOy8bWqgy1zgeaNayodab5N7Mfrz/AGVuSqL+7f8A6X8y76kp/rbDPV+pChjap/U7+eStbxmtTJcyo6SIPXlIi5C6myrB/tug/wDY/eJ+gXr8PV//ADdqT8L9wR9HFV11E3Ln+Su53yyP9bqx8ThJkxt1FlKnxqsP1k23uNfql2J99TIa5pl0/pfOhaPkVbwpz6bhIIgH4mkC60ISbe51ex9rGKcQQTbsFPC1D/AF4uQsCIQahRLSvFyAYQxbopvI1DXEehXyjjXE6lQtzvLoDRy1B5LlylcEoUVTlaYstn7FYp3+HDiZdnIk3McgTovFydH5GLlya7FNDqRzAHwT1mNZWSecpaATBF7k/VcuQwOku4jhrOdHRLuKtiq2LZgJ6w6y5cm+CPJfxBghthbK0djchBYkSHg6cly5TH5TmB8ObDjFoBd5iIK0GDql1FriZJmT5lcuVLq2/SZ0/lCKBuFY9cuWVJdoggdR/OaccWM06fYfRerkEPkn9v8AIS+ViOpr5IXEhcuSYcg+QZynRbK5crMiSbWiFDHDwFcuXeAjsO6w7JiGC1tly5VPJMi19Ju4Bg7gH6rN+0tBrS3KIm65ctLpG9f2Ihyf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Char char="•"/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Char char="–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Char char="•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endParaRPr lang="es-ES" altLang="pt-PT" sz="2800">
              <a:solidFill>
                <a:srgbClr val="F8F8F8"/>
              </a:solidFill>
              <a:latin typeface="Times New Roman" panose="02020603050405020304" pitchFamily="18" charset="0"/>
            </a:endParaRPr>
          </a:p>
        </p:txBody>
      </p:sp>
      <p:sp>
        <p:nvSpPr>
          <p:cNvPr id="62474" name="AutoShape 7" descr="data:image/jpeg;base64,/9j/4AAQSkZJRgABAQAAAQABAAD/2wCEAAkGBhQSERQUExQWFRUWGCIZGRcYGRoYHRgZGRwZGB0cHBgaHCYeGx0jHxwYHy8gIycpLCwsFx4xNTAqNSYrLCkBCQoKDgwOGg8PGikkHCQtKSwpLCksKSkpKSwpKSkpKSwpKSkpKSwpKSksLCkpLCkpKSwpLCksKSkpLCksKSksKf/AABEIANoA5wMBIgACEQEDEQH/xAAcAAACAwEBAQEAAAAAAAAAAAAFBgMEBwIAAQj/xABEEAABAwIEAwUECAQEBgIDAAABAgMRACEEBRIxBkFREyJhcYEykaGxBxQjQlLB0fBicoLhY6Ky8RUkM0OSwhbSU3ST/8QAGQEAAwEBAQAAAAAAAAAAAAAAAgMEAQAF/8QAJhEAAgICAgICAgMBAQAAAAAAAAECEQMhEjEEQRMiMlEUYXFCkf/aAAwDAQACEQMRAD8AN5nwWltCUfUMO8whUpUz2iHQCZMr1lSj1ufKqebZU282G2MO32SSNh3kqHJW5mZvJB68qZci4j7Ta5j2JNvDoB4wBV4OIeKkj7JexSoIBVsdQgmb/K9RSyWqZbBPHKxIY4GaMFSEJMcgBvG9qP4DBIZCjAsQJ6wAN+dor2Pxim1FtSSlQ3PKOqfP4elAc2z5KR3laGxfz61raSrsrinL7dIqvYxDKMYHUHS4UxOy9CtYjwkAR0mlJvhp/FqdfcUVqKVOJnmRfTGwTGwotw6kY55x1aSW03SFHugXIKuVhy8a+/SDxIrBrSyyYWpj7WLaS77I89F/CRWpPoTNx/JjPwpnIOEe1gJ0NqNrd1STYCTz7smN9qT8gWU41ozcLRzjYpG/vqnwrmi3GcSFG0IMAQLqiSBYna5qxhjGMSR1SR6EGgjDg6NlNZPsg59IKQpSh/C4oct1AbUG46eIfw6TybE+8D5TRrjRswpXVsifFS0j4z6RS9x8ScYkb6W0j1JJp8f+iTK+hwwKP+VUfxL+FqOZjjuxLRKkJSd9agmxgSJIpI4h4w+qYRttqC84NQJAIbTPtEcyTYA+JrLcxxy3Vlbi1LWq5Uokk+poVjtGfKk7N2yvNMN9YxC+3aJdICIVuBH3vZ3HXlS9xS4RmygfZVhihJ5d5CjHTf50gcNsKUlX4ZpwLrCrvOrccQkIQ23vb8TqrAXiEyfGKOP1ew8lzx/UBcIMKTi8PNtG6uQsqJ6A1pLDOnEEwT3BEbe0nbraaD5XmS2hISygDZGmR6zufG/jR/A8eoVobxeHbDS7JcSJSY3giNJ8gKYsiSsn+Fsx3jNCvrLxP3nln/Mf7UBGx8623j3gNt9Jcwa9bg7/AGSvaUP4F/fMcjJNYu81pnffnaPCK1NPaMacdM2PhPFhWDwxAiMPHhIUQfjf1pWwz5dxhcn8ceFwBRbhjERl6FD7uHV7woig+QYYoK1KFhAnlYgmsl6BS0xs+kFM4Rsme4psfBVVuE89SxhBf7XTaQSIkmlPNM6dxTsFdiYSkSEhI2Onbpc3vRBxoJTAOyY+ETScu2VeLcbZFxYJy9tW0uqUf6pIJ84oNw6yD2YgEuTMk/dn099DszxxUFCTGwv90Gw8v1o3wpjtLWwPZkyCNVjJBgX60c/xBwU57J821OocQEd5qFiArYeMR7jypQLJKFOlWygmPMTWtPvBTesCAR0KRHS97eNZFmCoUU3Am48RP5UON2M8iNNMkwL2lV/T+/hR7hTix7BOFxoamzZ1k95Kk8wR06HlS26Dsbafzq4yUohYnvCxBgpPMEc6YTpsa+J+G2cQ39by4ktKP2jJutgnkQN0TYEeVfaX8szZ1pRdYBSY76BcGbagnpt1g19rbNHh/FhKQkEJPIT62k94/wARud7bV1h8+xCVDvKV0JKvfZqKFt4U6iYJPUBRk+JTBPPdVWNEG6f8iPf3nJqNqy5P0PWd5iMRglYkd5bAlYSDOg7xIEwTqNtgayfifPe1CUpkI+9JuSev6Vq3BjIU5BB7PEoUlQ0kJCvZWknWpN5kQBvWEP4BQdW3zQspk/wkp/Km48a7EZMrS4GjZZxGzg0MtqWkApK3E6SskwYSBBTqJj2rAHrWev4xzFOOuOKKnF94qPX8hyHpUGNPeCpJi1/CvjSih1JOyv8ASr9/CnJexE5uVIbPo7UCMSP8L/SUqom2YxQ8PyFDfo/wxDuIHLQpPvSoj4iKu4VzU/q6k/KlZNNMfh3FjZxEAplQ6BP+tBFLPF6ZxzngPkkUyPQtLaeS3W0Hy1hX/rS1xEdeNe8R/wCqaNbTJ/I7Qk5niy44pSjN4HgkWAFDnTeiGbAB5YAgTQ5ZkmjQpBfAOLSgIG5v5A8/EmnXI8hwzqRpUS7zS4tGknnFxA86WOFGm3nSHb6Uz0mCE8q0YfRs1iGNSAW1kWlaiJ9ZN6VJ7osxwcoWRYpgYYd7sEdO+kk+OlIUfiKUsZxOsLhmTB1FMSiTYkoVIkiPG1Bc3yJ5h3Q9qT0nYjqIsagOFSlPdJJ+VZxidykPmT8VNLSElJZVzbJOjVyLaj3mzzHtAdaWeNVh5Xax3jZZgDvC1wOvunzoUxqSoJcunVCgd0+I/CedMKMAtxRQ6lSgRpSvSo6hyOpIibCujDi7R0nzVMGMZ+81hUBDkAI0aYEQVEkG3jXxWcLcYCdhqJIHPYQT0q7m2QNBtQZxCHIv2cy5veYEUKaZ0pCTy39b072SPQV4caSVH8Qm/QD9aP5skBpKosU3PoaXckdLaHVjcr0DygVZzPOFJQSonvpUEg3mDpsKTLci7G6hsUX3QBESTV7hhSu1lP8AUORBmPjFB0mVDzq7lmJKHUkWuJ8pp6S6ZFdbQ6/Xluko1JhFtKBpSDAN+ppIzOO0XzuRPjzPvpmYfIW4OhHyNKhV353nl5zW8FFaClkc+zlTqSkAiCNiOf8AN186tNJSkSe8CPcarYxgJWQNtxPQ3HzqJCyLcudC0YpF9Ty9KSJEeyRb416oUOqCTBlM/u1erAjRS0QkFQ9okiUnYeKjHwropTpVETHJTXTpFQ4pX26UxHdk90I5n8Sj0qziD3F25f4Z+EzU7VFqY18CqBLYMCFhQumdQibCNwayTilZRmGJSREYlYI81n370/cKHSZAkiDZtJMbHnI5G1Jf0oYTs8yeI2cCXRv95InfxBpuN2ifOqlYvuMSlQ5iT7qheOppB5plB8jcfMiioIS/cWVv5KFDOz0qcb5cvNJkfCjTEtDxwBKkuu9VpF/BBB+dQ4JX2ifOifAmDKcCo/icPyTQrCqh0TS8vSKMHsaHXtP1f/8AaaH+qgeZK/55/wACR7kgV3mb5HYERP1xsD0mq2ZJIxz3itX7+VbDoT5C2LWfZcpB7SO4smD/ABcx+dBE/nWpZ3gVO5MNCSopxJWoDeI0/pWYJbg35fOjiKrSL+RY5LT6VLnRMKi9iCNvcfStSyD6RnAhKUsnsidDRKSVOKkAkqnSjyNoFY9orVvowx7KsufaeUhAQ4SSrooCDa5uOVZJLsowSfRoKMtaxzJU4hBJBBMbeIPu99ZNxFwy3hXUlKlFtW4jl4Rvy91PWX5qeyCW3BIFtJBBjyMjyIpR4nzD2UKMSJM872qdPdF04/WxPz/F631LTsr4wIvUmA4mcZTAPd/CdvgRTHl3Av1pjtEuAEqNlCxAty+VfWvomdhWopgX1BVgPKN6fFWRyTWyLhjEuYvEBtnvOOqEhKdKUJ1DUtSjfrTpnX0T61lbcJTtAkyU2kefMecUYyPhxnLUsoSgh11ky51ghR1HkfLaKb8rzRSyhCb81E8h0FOjjUVZPOTl2YDj+E8XhdUAkTJ0ifCYiR5xSji2FJmZ6Tv8fyNfrvNcIFtmUJVHUT6iOdZbxh9H/bILrQBIF4Eeih1HWiUIvaBcn0YQ0O9Ujftp8/zorm+UBlU3F4UDyP6fKgx3oWqZg1qUE9oRuT8v7UrLMH1o6wtSmupNp60AcN/WubOQTztxC9C0ACZGkcgDqHu1Ef00MSqOVj86P5U4HMMEqhJZd1JVF9LghQJ5gEJMeJ61czbLklhejTpEKSUkEGJB+FbxvZ1iqRXq4r1LDs0NCArFOEBJCTFgVDuiDvfeaIOAlChpH/8AMj5mhWULJ1LWUyokkqWZvJ2Aq+QCCNSDPRS/1qWTL4EmSORuAYkXR1vNjPuqr9LmDJGCf31MlskSZKFEi5ubGuMqeIMzERspX/1NGuMkB/Jwoe1h3b7bE6eXUEchR4XsX5C0Z9jEEtNOdEgH8v0qpmqPZdTzEHzAozlmH1YYJN5SY+NDGAFsOJJgpgi25kCPnRpiZI0PglM4J0bwuB4fZgn4mlsJ+19fzpl4BeH1F+eTil+hEflSu73XiOi491Zk6Dwewlj0gnCxN8Wn4TXWfqjFkx/3fgUiqeHf/wCawrJM6cSFTvYi1W+IT/zX9SfigUUV9BWbcmMPDWKloNkwkOlavJIBpF4/ylDLqHEE6sQFOqQfuFSzEHxF4NN+QJlpaRu44Ez/AA7n4VFxVwsrG4ltaFBKE/ZqUb6Qm8gfeuSkeIrUxcV9TLiKjS4UqkcjNN/HrbbS2GGgAGm77TKlbk8yYn1pR7IqXAEkmABzPhR9mdDDk2PCkEpUtL6Tqm2gi1gInVv4VcfxKnCSblVwI+90AH5UTPA7jWHbShJU6e+uAZuNgOYTbzvTJiPoxVg8Ol5bpU+taRpSmAjVMgHcnl0rvh+9Mf8AK+JQyHNQ2yhIKhpkHuxfePO/O9aPwc0t1CnnQUsgd1KhdUX1fy2t1oNw23hFrUl5pAxKLg30rgABwJ9kqjmRT62/2zBPmD5bVywuEuwp5+UeNC8cQMSyl43BV3fBO3xE/CiuUJCHnDyFx6mRSvwvjy2who81utbH2gmU/EEUw4N77FSxeQD7wD+Zpz/ROMTWJB9dqE4tJYd1gdxVlDr/AHHyrjL3thNjMe+i7jYcQUqvyoGqZxl30p8FIU327KbKjbaSfgDyPLyrFXsnUCdMR0Nik8wekV+rEYUKQrDuCUkEJPh/Y1jHGHCxQ4vSIWixHJwDY+cc/SirkD0Z7iW3QgJgAg7g9KGHCKHL4ijeIxRQJUDawPUGeXhtQp/HKUZTb986U7QWhw4dW212ZKU90jcBUgkEggi8/pUWZYsIS4DGnUqI2iSAJ8BFL+W45R0oAJUpYBjoeQHWocwxhgok+0ZHISZrYNqwptNKihFfKlUnuivULBo0TLW9DdkkW5BI+JvVtkdf9YHyquiAjZJ9J+dSN93ZIn+gfOaikenBHmmQhXv++fOiWMcU5luPahSgG0uJ2VGlSdVx/CZ9DQ9xxUiRH9aDt6UUyN3U6WilRDyCgg6SDIIEkX5g7RaixfkBmVxEPIMR9np5pJtQnMEdm6oD2VGfcdVT4JJYcTq2JhXyPxqfiVAhv8RKh4xA5+tPWpEr3H/Bp4CWdDrR+81q94M/OlvPn1NuL3SoKnyuKZeElaMaU9Wj8hQHj1oJetzSmfMd38hRVYMXSK/C5KsewSZPaFUnrCj86KZ86TjAP8SP/FFCuE5+usx+L4aTNEM1V/zoH+Kv5Gt9C5DVw4dKFL6KIT4k/oJotjcWjDslazAAv1Kj90dSelDuGMP2iWxsBKjO2538IFI/GWeKxLxCSezQSEJ5eKvNXygViNi6iB8yxpedU4v2lKny6CfDb0py+ijhMP4hLixabeHjSVhMKVuJQN1Kity4Pw4w5QE2BUEA/rT8cbtgMvZpi+xzN0IgaWkROwgDlRDP1HE4ffoQehQoH5GgmeMq/wCKOg7qbkeI/Yq9h1r7G1ygawNwY9oeqflTlumaAeJ8sWw6xiESA4O90S6PaHglQvHnThwrmQWSn8YuknZQ/cVexGARjMGUDmNSfBQ2/SlTKllGh5A7zZhxHO37saG7Ts4+Zhhiw44eSXUvgX5K0rA6mDtRfJccApxsGUlMoO8oJVp/IV1xVpW0Xkd4Wc9LBQ+HxpMy/OA240km6VLajeW3O+2Z8DIrLujRtwuN7iCD7Lqx/TIFN2FeuPGknI2AtoEncq+dNeDxMpQCLkR5EUWRAouYiy4PO6T0PSlrjrK9aA8kQUgT5bfA/A0zYpvtGrbxI86FPO/WcGqNwClQ8rKB+dLjp2azBeLMpGlSwO6u5jkrrH5UikQY8a1vFYLtdbKoCgJSetvkbHzrLc0w5QsyI8PEWPxrcsadgo5y/Edm4hwboWFe4g13nBBxDxSISXFEDoCokD3VLgctUtt9wJOlsJlXIa1aQPM39xqpi0EKBP3gD+/UGkhnRHdr5XaEyIFeoQjQXlQNgPQfnU7akndd/AgfJNVniLQB56ST7zVjDYjkTHmUp+e1RM9NEi0jkf8AN/areUmMQ0ZnSsbkcr9AR76qOO+IPks/kK6bcEgFREkA964vFpFbHTMmrTQv8a5T2WNxLYsA4VJ/kX3h86WnMQVuNhV9IA+M02cdYuce4mI0AN8pOkb28/hSm0j7dXn8yBVh5rY35S+E5iBMEtKF+ukkfKgnF2NDqgpNwLT1g71WzLFasQ4RsCBPkI91VcaqUeM/nXGcvQb4GTOOb8lH/LXsxcnGg9VLPxI+VScAJBxqZ5NrPuTP60PxGKh7XvpQT6q/3rn0ZIcMfnqcLhOySods8iP5UmxV4WsBSADe252rzjilqUpRk8/y9KaeEOHS4oOrFh7IPMzE+VFCFsz0R5NkimQp1wcgB1kkSfC1q1ljDaMFh3hulwKVPIGCPyoPn/Cam0uIJ1JsSUj2QLk+/wCFEMlxGI+rgNqbfbQACExrSBt3eZjr0qmqX1MX9hPjDFtJfYeKoVpINpBSoEg/+XzoXw9n7ZOmQFAzpNpkbfP0NWMK+wlOt0BQVBTI1Hxjc/D0pc4my9uO0Zw76TyUGlxfxnbwPwrutGmn5IkNhQTOiZA6eHpSxxQwcLiE4hoDs3PaHKTv5TSvwv8ASGpK0t4gqAHdJPdJG3PYinLO89aDakOwULEpXuLze24+VAuzT4MLLct95pzdJ3TqsR/b9azDiCWSkEyWl9mq3JJBQfUR8ab31vtMK+qrJmFNqQQdjcQbExYpUDypL4mxTzyg4+NK1pCVjTohSbJVp68p8qIFs0/hXED6trAAgFUeZ2o1w6CoKWeZIHlzpC+j/HFzDLaB7wAETyP9wa0fIsOG0ISLwPeTvQ3phfouYJUFSDypewmM7DM3mFew+kOoH8RkEepB99MvZgLB8N6RPpJJadw74tpJST4Kgx866Ct0Cxa4mwpQ+rR7TaiE9SmTE/L3UicaZeFJDyRubiNlc/fvWnZ012qA4i5IkX36g+tKr+AQ80qJKV3j8JFuu+5INUyjaoCxP4VePYZig+wcLrIP40uICD6azQfMoKWyOhB98i3rRTAfZDGpNteHUgD+IONrj/KYoS6JZT4H+x/KoKpje0ctV6vjaoivUAwfWsC8od7Smea1KO88gK8zhHSLLCR/C2kb/wARBNO+X4ZJQXFiQpatzPdTYfEVUw6RExbXy6Aj9ap/j416Beab9i2nLHSdJedVOxSf0FqvP8NrThMU72roUw0XE9+SVAj2gRsAZimnAkpccSLW95FvkaqqdCkY5KvZLDoPl2avzg+lHPHBJ0gVOV9mNJxZcJUoyqbn86rBXeX1JF/K9VmXyNv1qVDh+8IJMztyqWjW7O21d4jy/SpcS3M1Wcc729v30r69iARANcD7GHgl4JxcqUEjsnLkgAfZmJJsL0Lxb6VqTpvAAPnJ+VVcvcuodUkUwcFcGPY14JSk9nqAUvpHIE7nc+FdVms44ayFT7m3dBv/ABX2rdeD+HECFKSCUkFKvLpyIFfOHeEmmkJBToS2I0jncySrmo8zTCMTDqQkQkCIHSenh+dOulSMSfYOzRfZYwKPsqTHw/vSVx1g1slvE4NRQVLDSkJJHaBUwVciRcX5U8cYup0Jt3jt1gc6TMyzFSncM0Nm+9HVUQJ8h86OO1ZwycGZCMOlKnO86pMGfujeB08etNrWLSZ5UoYPMAcUlE+yqD/popmT3ZqChsD+/wB+NA7kzei/mWVsPCHGkLneUj571nvGHCLbCZbWpKCdtwmeo5jy2p6w2Y8zdHXmg9D4VW4vwIdwjkkd0agfEflyrIOmdJaMUwOfvYJxQlJBN0quJHMeMWnoatcV8aJxfY/ZlJQhSVSQQbgojmYuDNUsa3qVoUAUkE+7pUmT8OIKgQDvYbgeMU7i30Kv0M/0Y4JSFKcM6SCkCPaNj6R+ZrVsG4kHSIkDlSpk2UkBKU/ZpAkkbxyHrzPnTZhcOEJsKXMOJM8IvPhSj9IjAdwy0jcbeFqP5pjygWuVEDypNzrMi64v8CbeEjf40eOO7ObAnB+Y9thYN1IN/LY/rUa8MG3zFkPA2/xBcx5i9CeFX/q+Lcb5K76R1HMe6mLPcCXGVhHtCHGz/EnvD3iRTkwBC4nyfQ7qjuOSD4fuxoHlKEKaeSsaihK9Im8lJKTHOFCa0BUYrDg/iEjwO3zkVn2BaLOJWlQ5Kt1sRFIzRrZsGCo7terkWHoK9Uo435JSMNo5pR8efxNVsIAWr2OomI8IPyrjFQEKUTAAknlHnQxvjXDNwAVuH8I7qb73uT7qqc6WxfsYg+BoM3BAPrahGfAoweZq/wAEifNaUfnQzE8dF3SlKEDX7BvYjqeflAofmHEjr2X41Ci0TpQSpO5T2yZHSSdMfymheVNUckK2V8eYhpJSSlaSQe8lJI0iBBjah+ZYtWLd1wZiCTtblawih7bNpIP7+dX8ry519xLbCVqWTASnx+A9YpF6oNR3sqrwZSRNx4VMMtcUT2banB1SkmPcCB61pOXcK4bBwccvtXQBLTVwCeSlxB9KZ8t4mcfUlrDYXRh7glNgCB3STGkQeVzSuZUvHv8AwyXh3gx515HaNLQ2VDUYg6dzE/M1+keH8EhtppTaUpQBACRACTyjzFzuaVc/zBnBYVx5xQKwITyK1nZIHTcz76HfRf8ASUMQHMLiClDmoqZ5BQO6J/EDfxBPSmRk6FZMcY9M09tIJWg7zPob0EzUqQtKoJEFJvFtxUP/ABPscT3jCHACCbxFiCPP50TzEB1sg2O4IP73pvGmhSFnPMb2q0joke+b0rY1Wh0LJ3fCDygJijzF3SD7WqL2pXx7k4d4/ebxC/fy86p9UBfsYANGORz7RBXf8Wo7D0FOWZthTZP9Q9aROKcSW3MC6Iu2R/p5etOmHcLuEQpO5bEeY5fCgZwGefWwe1RJTHeRuCkcx4jp0o6jEIew50qlpxJjwn9Dy5VSyy6YWLTBkefKqCFpwRWNQLa5KR0I5+AihlG2HAznN0aXD1E02cL5bAb6kAkRtPKqmL4aLzK8SZQlbo7NO5KLlRPSQAAKceGsKEp1Hci3SicqQtRth3BYOBHM3JFE1JgSY/SosKjSnUf9hSvxDxIdBKUqKZhKRuuP1pSTkw2Q8Q5gVKlO3so23NtccwLx4kUvvRCW03g38SN/Oq7eMxTyxLTaEjkFEkf1G0joJq19X0Km5E96R+4NVx0gGLfEOELTjOIQLtqhXimb/A0zsuA2n2TA/lN01Vz7BBSZiUqFv2fCapZNiDpCVe0juGeenY+6KxqnZwO/6GJWybIcJWjwJ9tPqbigfFWB0uIeA2I1RzB5+opi4ywxW2lxPtIIIPQ8/wB+FUUupxTBkQoAgj/Un09oeHlWS+y4gdMzV5ooCdiFCR5SRB6G1eor/wAEWVkK0C+61BM+Q3r1RdFFNhDP+LF4hhllQ0dmSVFNtSthI2MAes0Z4b4YefSlwqDDahM6J1nwE3HOSfjSS0QuCPa9kjqRt7x8RTJkWYvJZcbS6sMyBpnmZUQDuklINh4UPJL8guFu0OrXB2CbupwqvN1BME9NNUOOHcMzlhYw/ZhxzEI1AEFZQElcq5gTG9Uvo9ydGIL3balFKwBJO25v7xShxuyGcbimQTCHlJH8gsn4VvO20kHLHGEU72V8PjkpASoi3STHnaPdRnJuJWmFKKSvvCFaO6VjcJJN4npehXCmDadeCHBM+zvfnBPlWuJyhLDDSFoRiUPAy2rQlLYgkBuEzOwmZJpUnFOhuKM5R5IzDNOLStIDaNB5qJknyGwHvJq9mf0q4x1lDKNLKUp0ktiCqPE7elPLP0fshlwfVNJdTpSpULKJm8kyiDpM7wmOdZtxPwg5hF/jQZKVRfSOakidE7ieVZFxNyRyLdgHEY5bhBWtS46qJ36SbVJh3FIUHEBQ0kEGNiPGolOEgJiY2gXHu3ongsjxC0gjQE8u0dbR8FrB+FOS/RG79mxcK523mbFjDiBKkzdJ28yg9fQ3o1gcwcbltQKgndPNI6p6j5ViuTcP49hxL+HSFLQZBbdaX5hSUrmCLEVomJ41WpCRiMI4ziEiZJ0gjaUEiVJ6jlVEJXpgtVtDa4GisLG5vPO/50iYlcnMGwNndflqE/r765x3G7q0BI0DT96Bq/fpQjJs0K8U+lwj7VuZ27yEkxbYkW9Kdx49guSaoYeKF6sHlzkzYp87CPl8Kc+CHpw/ZyCUE7GYBNZs9m31rLsGy3qLrKlJUgJJ+93b8zHIVaZfXq7NClEqOkpTaZ6+HyoHTQSWzRcx4gZaJ1OJnonveBMptSbmGZjF4gASGiQPZg6RBj151NlnDB7QhRQspA1Jk6UzMDxV4GreNy5REpTpUn2fMcr1O/ISZVHxm0MuXp1tuMkWUO6OhHSpshbUsFC0FCkGL2keA6UN4fzRLigkGH0e22bKIuNQBufzpkfxClo+zOhXWJ/2pjd9E7taLGNxaEIOsgJAv5Ut4fFtvEpCdKJnxI6eFcYnIH1mVLCukqsPSKt4fIUtgwdSo3HI1qSSMDWHYaKQkJTp6QKBcRYZtK0gCJFjy/2ojlqoubbg0P4mhTiUzfTI8bn4866H5GNC1iTolCvZPw8RQV5PZvpk2WIPnuD++tM+OwnaM/xJ/fOlHHmUo8P3FUNaBCeKZ1IuLeyqlB1lWGd1f9tZ3A57Ax1GxHMU6ZHiUvIUgwTEEeI2Nv3ehTzQJUhYlCrHwI+XhXL7GSQu500hJDiknSbEjdHQRpMg9fKvtEMVhexACu+jbvdOU+Rj4V6k5PH5StBRyUqM4ewqmllO87eM7HzmmnBYUttIQLqBlXisjUfckIT/AFmq+R4PWtTygdCI0jqdhHkNR86t5tiS2hXJROkR+InW4R5d1HpUD3orS4qxw+jzCmCVEDupDnkjWFn0ism4kzX61in34I7R1ShO8E2+EVoGAzh1ODecYSnV2KgkEGIgB0pEyVBJJk+NZcNvL5UyC7YGWV0gpw32gfQENlxUzpAJMc9q23I3RpQVtqQsDZU23kCaQfoy4oYZQtlZ0OKXq1yU6kgCE6xcRvGxmmnEcVhLStS0uaP+6QAmehj2jHS9T5O+i3xaUezQmMdqTE/lVDHutFK0EoTKYWogKgLOmNPMqmw25mswxnGuNdROFw69AsXg2VD0JEDzofhC4+iHXVyTKkKISZGxPd1R4iaZDDPJ1QvJnxxtHXEPD+XodSxhe2dUlffe1ApP8KUgAEAz3pHryPZdwokj/oN7WEA++96HZWhDC0h1BkAxqhSFdPtEwUnzTej+D4he7RKQltKSRYJ5dd5PnR5MWXGr3QGN4p/6WU8P9mAezQB4NoMVM0lbaRpSSkdUpAB5wJtNqI4jiLssUWXRCVEBKuQJsJ8CefIkVZxeJ75QTpEdAeXlUvyP2U/GnpAPF5m2ttfbNJgJMq7p023Eg3FZD/xdZcCkJGoTtNxEHVB6b0/8XIcUlLDAJcduUi5DYtJ8zsOcGhGCwTJwrrLoLWIadAQspVKUR30wPavfTvcX6tx5JVtisuKLdINY7PsJg8LhoRodeCXQG9glVlKKuVxb8qY8MtWpLqlJKngltogXUVe0pR8BeelI2KyhhxQ0Yd1c2KyjTYCO4FSlBO5JBvTPlWJLTLctKWthK+xRq1rJWAEgqAAsARMUMpDIJ/0HkLZa7R9SwMPhybbkrEalq/Ev7qR1qm3xQU4VWKUNXaKPZIIv3dgfHr6UtZ/gMU7hMPhWmVKhRcfcVYLdJJ09SASVHyAoo9l7imsOFkMFlMJSIWnVN1EmCSRFotTIQi2rFSyS3QDy/gnE4tw4zFPqaWrvagSCkDaIPdA5AbRTLw9nOP1aEujEpmEl4QuP503v/FJ2q00H32i32jRKoBJ1C3Qk8vfTlkmRJw7YgSsi6t/dG1XXBIgkmB3eI1IID7S2lc7a0+eofpU//wAgbB1IW2r8SUuJJ/8AE3piKEFOkiUnruKzfjvhZpBChCgswPxA72O9bCpOvZzbQ6YR0LBKP7zVLO2AttLnNB0q8ATv6E/Gsw4d4ndy18Bxal4VaocSblv+NM37tiRsoTzitcBSVFNihY3FwoKEgg9IPyrOpG3YtNvlKoN+Xn+xQLO8MATG0yPX9ke6ryllKlIJkoUUz5Vzmneb1cxvVNC2Jrz7mGdS81O+3XqPX8qZl4xGIAdbPdcFxzSsbg+NUUMhRKSJB7woVh9WEdn2mV+0OY/iHiOtAvqzrDKxKdPMGvVI4sGFJIUD0516n0AxZbfCEgBMFN45a1RA/pAA9DSznGI7R3SDZHdB6mZUfMma+ZrnEDSmxkyf37vC/WhAkEc5/dvGvGiizJLdDbwnmQQQTBCFSRuViICQOhJM0tZ7lpw2Kda/Aq3ik3T70kUUyk6VpcESbSRIPj4KT05184zwAStt1JMONiQTeUjTJ6FQAVHLVRp0LfQuqT4x+VFMKwpSJBJSDG/PfYn8qDzRDD4zS1CbKnfp5U3Hxv7C23WhxyviJ9KgPrOIBFgAtSrdAJgflTCriXEkQpxax+F5Dbo/zpJ+NZvkuZOhyEEXsZE28DTFnZW0ls6Zk3km9pg+lXY+Eo3Qt3fYyq4xSbYjDtqT+NpISR5puPdVPFYxhpQ0L+yVdCx3kGb6Sn2mljmnbpSQ/ilqPdTp/lkH4U7YT6LsavDdoez7QjV2Nwsp5ao7gVzAsflSZ5o4nr/wOMXM5xGM+s9xxxIdA9q+hSYMXuRIgz1kRaabGMxUppKnBC0t9++5SImRYzEzWSrwbrL6QUqQ4g3Se6Z358j7qfsDiUPJUlSSiFRAMAg3kdJ6Ul+LHOuUNFMPJlidS2L2Hwq8cX8Q26sPNpK1NAlOpCD7KIP3ReOd6dMKVlQccSjtNKNSwkErKUATeYFvzoBhcjXhnkOsQQEqT3e7qK9cKXeBYhJGxCU025PwuVEOPOKcVyAMJHoN/Wa8/NCUXxLMUoyTkXA647Yev964xGCQi6veJk0wM4IJECuXEATJ5bUPFhc49UKmJcSUwlap56tRHukTVBXbcsQUR+FBjc80yffTFimWlGdAHiJH9qqANAwEyfOhbCUUwOnMnU+1jjHQtOH/ANRX3C8SOIWNGKMc4StPwMj4VZzJCFKKEshSoubwn+9VHcvSw3rWATySNifE/ma5SOeMr53xxjDicOhs6nHO7pSAO1TIhKoEyDsrlT5iktOOgO6llpKQDHsFYOygIdIgyaUeAm+49jFpUHHlFpknT3mxN20xqF5v+lFjlBUQeYuCFGR5Gaog5R2ibgpt/oWvpKyNTJCiAUk91XIjp8rcqJfRbxJ2qfqbh+0aTqYJ+80LlE9UG4/hPhXziFvELa7IurKQZCVALjlzEkeE0v8ADPCeKS8nEtFOphcgAFKog2INikiUkeNUrMpv+yaXjzg/6HDP0gYhZ/EAr371Bu2qr/EGIbccC0ylRSNQIIKT4zy8apttkC8fKroNOIlpoA4pZQEke0JrjL8OX0KLokG0RE8jHhJip8cApVjJ5gRb9KH4/P1MiEJFhboPKYB+VdOlsD2UsDizhHVMOlXZnvIUReP3avUES2/jFdqomBKRKvUwIiPLpXqVGcq0aK2k6o867XYxHX18vGpMCiXL9DUWI9o9JPpeohtBrI1nVA7wO6TYK8J+6rorrFWOMRDbSbmCVJUQRrSoQSqdnAoaVDlp8aqZWIJm6gDI5LRE++mbFMJfZbQ6CdKkkLEkqbcEBwRcnbUOrZG9Yhj6ozk1IkWmimY8KYhmSpEoB0603TPSevhQpB5USfsU012F+HWe/MWFaHlSVYoJa7FRXFiQdKo7pUFGEiwvflTN9HeWYDskKbZR2pbB1K78rA70SYB1TaKY0Z0EJ04gpDatishN/Celr8utB/PUEoQjbHLxpO5NiflvAi2sWzpErAJUvSOzbG1iod5YHhuRHWtFxedsYZsBSglOwG6lkbwN1HqfG5qlmKCnS43KhHfQTClJ5FMmJ8ZuOtZOriNWNcWtKRIMKM3A+6lKfugbE9Z5mh8aMvLnymzsvHHFcQ1xZmycc6hSmwkIskRKrn7yufly3pcwpSHi32ragoRKVAlJTcT0PLzFHWOE1vsrQF9mpViqbgblI6TaT6c6U8b9Hj2EKlKGtGhUKQCYP3e7vuK9H5IY5VDoSsc2rYewmcFBLThEk6QfEb7birac2Xh+8FOJSf8A8ZsPQ1n2FzcogK7wFvLnTBgeLkeyvY9RPvp8/hzw+wEJTxS0MzXGxuQt9ZHiCkE7agL+lDl57jFNkOOpbKjIKRC46bmAd7XudqgRh0q77DgE/dmQfCf1oe8p0EoGHg9QQZ6XuaDH4WKG3sZPysktdF3Is8cW+WVKJ1qsTP8AsE228ab2S23vdXU/kKzzG5S/2SnVIDYTcKBJVq5AX6flWhZSnDpabcK+0BSN+ZAgyd5mvM83CsUuUemW+Jl+RVLtFjDhbp7qdKOaj+7mlXjrOgG1NtXJPZgjdRO4Ebxz6mKOZ5xEpSNLfcSbA8yI5dBQ/gvKA4+cWsp7DChQQVG3a6Z1qO2lM79TUcNspyPjEMZDw8G8O2hpTnc3Ko1BXNMCwgzYVPiM2ew13m+2aG62wdSR/Ejn6VdynMgEiFSDedMb3mOQMz5EUQxpS6nuxPL99KqjvpikuPoDs4trEDUhaSlW1/2alwmTOhYU2vT4z8+RrjAZIh1cJATvII72obwRHjVHiFWKwP8A0zqRyMSR5iuarYXK9BfMsneXdZSqLTEW5iNqA47h9RhJUoDxlQA9Lx4VRy7i/FKV3hI5kyKLZpxwGmwlOlTyhNoIQDzJ6+HrWrJxWmC4cuwPisqdbTDSEL8UqE/+JhR8opTxuWulX2p0nopNvIyZPupn+vJd7y0FSupj4V9cWlQ061RyCjqA8IVPwijXl3+WxU/Cv8RP+ooF1PrHKEhQEeQtXqMZnw2HNjB6hRT/AJZKflXqZ/Jh6Qn+FP2xAwBAWryPxIFQve2rzM++pGwdSvX4GakxLZ1kjwV7xelewO0Wsuc9mPaSZSeo6VoHB0F/CpjuqVKFctLgOtB5d1cEfzGs0YBt528D4fpThw629pmezaSqQ64dDaFiJEq3B6CT4ViD7SNJewzip0JbQEgpU9iIcIGxShhJsn+YpB8aQsw+jxl0rWh1YJ2UUDSVTybReDNkoECj6OMlPPJSND6N1BkuKBVsdOtsJBJgiQQATVXM9CsSFuuNYSBBSlLzTipmNT5TpB5SkibiKCLDkrYpYHB4/L3JQUwFeyVATF7oUQtNrXApoOdPYp0OOMLBXyU2pSCmIjVEaRv0uZq7hm1IdKG3lNtqb1p7QpeLkkiEtPt6lkxYEpkGdq4OX9isqLBb7MCS4gNod1TdSGCEASR99R7o8RTMc+D5ULlByXGykxnaFlQW8VNJ9kpQ6YO3ZoUEkLAO20WFCXSpgreawjijN3FDswkb+xc+JJ8qakYJTjTjj7fZBKStRQ64laUD2SjCgAAQO6DoEczvVRxDiWQ32b6goAhbbiHFkbjS2tIWm26UqJ370UyWaVUlRkMS7Ist43AAS5qQ4NwpJSb39kwYpqwfEqHBcyOovbyoC/gMOlxSdOLIjWQh1Dqu0USNK9WsJMAXBUeoFUHmW8UtAaV9WWUplHYKCDPNaiBquPbOlJvYVJVO0XLNaqSDGfcC4fGpLjYDa+a02BP8Q9k+tIeN+jp1E+0R1RpXsY21A01vZhi8MhxKlJJT3VIZbbbImCQSlPfWEwYTYavaO1E2sQXEoWvT3khQ0jSka0hQATJ2BA9PGjU5R/sFwhk70Zjh8iWy4FBa0weba0+8cxTVhc4KYugz5/lTbg8svrK1aAZJQZKSDPsn5dKGfSjwoyllWMYAQtMFaUQELSSE6tP3VAlMgbztV+Dy+HcSTN4q/wCWDsZmoKDrjSRaL36eJqThLNcMpAS84pOmwlMJj+Ybe6kfA4d9wyWXlJF+6lRB9YgSLVoeE4twbiEM5jhjh1pSAhSkrCSiAEkLHfRaLGR48qHzMizRSQHjP45Wy47ln1zEJQ2Qls92U7xbZU87zzgUy52yjDtIwjTRLJQoKNoSndSlzuTf1Im1I2JS3hHUO4IrxDajMMuhZTG8oCZ2+9J6EVW4gx+KzEBDaVtNE/eSQpQAIOtWrSEi4gWM89q8yMaey/JLk7RbwXESfxIA5AKG3KL9KOZXxC1qCVmx2uDes9X9GalPIZbfb7RQJ0HUDAG+0EzPd3ETXeK+ijGNgFK0EDfv+lqco/oH5n00a20hOrUhyTvE3929WsXmAWAFpCztJ399YehzG4JzS6lfW4mQLSPlIpwyTi0OwOf4Z+R61luIaansd8Zwlhnk7KbJ6H8/1pOzf6OHWjqalwctR29RyppwXEYMA/lNFmc1SefvoqTMaaMbxmbKwxIcZWjzgjw7wtVQ8UJM2ArU+K+wUBKftDzTa3j+hrP8x4Mad7yQEK6AaQfQWFKcVYxPI1oGI4jjYwa9U+U8DoD6O2/6d9QM/hIFxveK9XaFuU/0LjnDbyTJhKrd0kzfqItbkaiRl75IEGU2BF7bwfCtPzpsdsbC7hm296lzFhKSgJSAJTsAPvCnWRcRa4Z+ivGvjWnS0k7FZUmUneISbEWptR9F2NS4pSXWNOnupK3JC9IAvouNU78q1HLzLYPP+9W01yRxlD/CWatt6W/q51KBVoDewsD7CVFQvzNqrv5Q/hl6SEJUtMF0l5tZAPspcbSpCBf2UBJM1r1cvoBEEAgjY0LjW0MUvRheHDDjiiGA2QFoKlONrQvSsAqAWEOLWDYTFuYonhW2ZWG232ezUg6+8pQWQowC0vSEEQRoTubkxUODwDZS6C2ggPYiAUgx7BtaknNnCgv6SUxo2McvCsXYTHDJsa/2riQ+XS8qEF4pQhbaQAVOLfRqUAe6IJVYgciTuOSrDs6CElCPaLLrjSZVsdWpyUGbT3R0ob9EGDQpWD1ISrWziNUpB1Q8iJnf1ol9J2FQyyVMoS0oKABQAgiXiN0xytTW9CU9g7M8cllgFJfSoNzJdSWhG2hSmkrcsNkICb+1FWH2HVAQpPZBIOlaQUNwpQ0oAv7MR7W+9U+L2U9g5YWwoiwtdW3SmHKXCMPIJBSwCCDcHSm4PI0FbaHLoVcjzAow3d0FaVOAgtBxWlKjBWtShpEDqNhANfWOFlBLLjGLLS1NJUlqO0DpCdSQEkzYQkmItaKv8Kmcufn8WJonw8ojANkWPYNCRvHZi01yZwGyXOXX2nisdnjMOQvsFEo7VtAlxIB3kTe5SdJ2q/nOZpdDQYSFofQFJSdJ1JXpVoKZgEKQJB6miGf4dP1Zg6RPdMwJlQVJnqedB+GGhOMsO40kot7J75lPQ+Irn+g1J1sNtYlvDtocxRhwj7Ni32YsIS0iduZE0Ix3EzGJdDTqEBR9j6ykJSVExpkzptflsJPKoODO/l/bL77qnFguKusjVEFZ7xEeNKnHl8doN0p7KEm4GreBsJ501wpWT87H5rCypbOHWGlpbCkluyTMEpUlPdTaDrTcAi978qy91h1KknEH7pW48ClSikGA1pmBJ3MiBe9YxleLW2+ns1qRKyDpJTOkgiY3g3Fa9kL6jg1OFRK/quFGuTqhetSxq3hSrnqbmhlBSR0cjixiy1woSVd0KXYurUBbony6b18dzUJs2rSlN1K0nWrwGwTPqSKB5k2ApqABabdbX8/GuMUe5/QPjM0iX06KYrm9nWJw/wBe1ANqCLBa9XtaZIQnrcknx6Uu8RcEIY7zb4S8e+GBcgcoMyfGbVpOH7qUBNgGAQBYAxyApByRwrfxGolUOgCTMDoJo/VsFblSBSGswb062w5qEgAgKCfxKiyQf4qh/wDnyUiCHUnpCSPeFXHkK0HN1H6hiFfeLoBVzIkWJ3jwpE4iwLfZg9midKb6RzN+VCnboKTcVaYPa4ubKiorMnqDRHD8RoULOIPmYPurOFDbzrydz50TxoCPlS9j7mfESQBN+gk97l8N69SIyozXqxQMlndn/9k="/>
          <p:cNvSpPr>
            <a:spLocks noChangeAspect="1" noChangeArrowheads="1"/>
          </p:cNvSpPr>
          <p:nvPr/>
        </p:nvSpPr>
        <p:spPr bwMode="auto">
          <a:xfrm>
            <a:off x="152400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Char char="•"/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Char char="–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Char char="•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es-ES" altLang="pt-PT" sz="2800">
              <a:solidFill>
                <a:srgbClr val="F8F8F8"/>
              </a:solidFill>
              <a:latin typeface="Times New Roman" panose="02020603050405020304" pitchFamily="18" charset="0"/>
            </a:endParaRPr>
          </a:p>
        </p:txBody>
      </p:sp>
      <p:sp>
        <p:nvSpPr>
          <p:cNvPr id="62475" name="AutoShape 9" descr="data:image/jpeg;base64,/9j/4AAQSkZJRgABAQAAAQABAAD/2wCEAAkGBhQSERQUExQWFRUWGCIZGRcYGRoYHRgZGRwZGB0cHBgaHCYeGx0jHxwYHy8gIycpLCwsFx4xNTAqNSYrLCkBCQoKDgwOGg8PGikkHCQtKSwpLCksKSkpKSwpKSkpKSwpKSkpKSwpKSksLCkpLCkpKSwpLCksKSkpLCksKSksKf/AABEIANoA5wMBIgACEQEDEQH/xAAcAAACAwEBAQEAAAAAAAAAAAAFBgMEBwIAAQj/xABEEAABAwIEAwUECAQEBgIDAAABAgMRACEEBRIxBkFREyJhcYEykaGxBxQjQlLB0fBicoLhY6Ky8RUkM0OSwhbSU3ST/8QAGQEAAwEBAQAAAAAAAAAAAAAAAgMEAQAF/8QAJhEAAgICAgICAgMBAQAAAAAAAAECEQMhEjEEQRMiMlEUYXFCkf/aAAwDAQACEQMRAD8AN5nwWltCUfUMO8whUpUz2iHQCZMr1lSj1ufKqebZU282G2MO32SSNh3kqHJW5mZvJB68qZci4j7Ta5j2JNvDoB4wBV4OIeKkj7JexSoIBVsdQgmb/K9RSyWqZbBPHKxIY4GaMFSEJMcgBvG9qP4DBIZCjAsQJ6wAN+dor2Pxim1FtSSlQ3PKOqfP4elAc2z5KR3laGxfz61raSrsrinL7dIqvYxDKMYHUHS4UxOy9CtYjwkAR0mlJvhp/FqdfcUVqKVOJnmRfTGwTGwotw6kY55x1aSW03SFHugXIKuVhy8a+/SDxIrBrSyyYWpj7WLaS77I89F/CRWpPoTNx/JjPwpnIOEe1gJ0NqNrd1STYCTz7smN9qT8gWU41ozcLRzjYpG/vqnwrmi3GcSFG0IMAQLqiSBYna5qxhjGMSR1SR6EGgjDg6NlNZPsg59IKQpSh/C4oct1AbUG46eIfw6TybE+8D5TRrjRswpXVsifFS0j4z6RS9x8ScYkb6W0j1JJp8f+iTK+hwwKP+VUfxL+FqOZjjuxLRKkJSd9agmxgSJIpI4h4w+qYRttqC84NQJAIbTPtEcyTYA+JrLcxxy3Vlbi1LWq5Uokk+poVjtGfKk7N2yvNMN9YxC+3aJdICIVuBH3vZ3HXlS9xS4RmygfZVhihJ5d5CjHTf50gcNsKUlX4ZpwLrCrvOrccQkIQ23vb8TqrAXiEyfGKOP1ew8lzx/UBcIMKTi8PNtG6uQsqJ6A1pLDOnEEwT3BEbe0nbraaD5XmS2hISygDZGmR6zufG/jR/A8eoVobxeHbDS7JcSJSY3giNJ8gKYsiSsn+Fsx3jNCvrLxP3nln/Mf7UBGx8623j3gNt9Jcwa9bg7/AGSvaUP4F/fMcjJNYu81pnffnaPCK1NPaMacdM2PhPFhWDwxAiMPHhIUQfjf1pWwz5dxhcn8ceFwBRbhjERl6FD7uHV7woig+QYYoK1KFhAnlYgmsl6BS0xs+kFM4Rsme4psfBVVuE89SxhBf7XTaQSIkmlPNM6dxTsFdiYSkSEhI2Onbpc3vRBxoJTAOyY+ETScu2VeLcbZFxYJy9tW0uqUf6pIJ84oNw6yD2YgEuTMk/dn099DszxxUFCTGwv90Gw8v1o3wpjtLWwPZkyCNVjJBgX60c/xBwU57J821OocQEd5qFiArYeMR7jypQLJKFOlWygmPMTWtPvBTesCAR0KRHS97eNZFmCoUU3Am48RP5UON2M8iNNMkwL2lV/T+/hR7hTix7BOFxoamzZ1k95Kk8wR06HlS26Dsbafzq4yUohYnvCxBgpPMEc6YTpsa+J+G2cQ39by4ktKP2jJutgnkQN0TYEeVfaX8szZ1pRdYBSY76BcGbagnpt1g19rbNHh/FhKQkEJPIT62k94/wARud7bV1h8+xCVDvKV0JKvfZqKFt4U6iYJPUBRk+JTBPPdVWNEG6f8iPf3nJqNqy5P0PWd5iMRglYkd5bAlYSDOg7xIEwTqNtgayfifPe1CUpkI+9JuSev6Vq3BjIU5BB7PEoUlQ0kJCvZWknWpN5kQBvWEP4BQdW3zQspk/wkp/Km48a7EZMrS4GjZZxGzg0MtqWkApK3E6SskwYSBBTqJj2rAHrWev4xzFOOuOKKnF94qPX8hyHpUGNPeCpJi1/CvjSih1JOyv8ASr9/CnJexE5uVIbPo7UCMSP8L/SUqom2YxQ8PyFDfo/wxDuIHLQpPvSoj4iKu4VzU/q6k/KlZNNMfh3FjZxEAplQ6BP+tBFLPF6ZxzngPkkUyPQtLaeS3W0Hy1hX/rS1xEdeNe8R/wCqaNbTJ/I7Qk5niy44pSjN4HgkWAFDnTeiGbAB5YAgTQ5ZkmjQpBfAOLSgIG5v5A8/EmnXI8hwzqRpUS7zS4tGknnFxA86WOFGm3nSHb6Uz0mCE8q0YfRs1iGNSAW1kWlaiJ9ZN6VJ7osxwcoWRYpgYYd7sEdO+kk+OlIUfiKUsZxOsLhmTB1FMSiTYkoVIkiPG1Bc3yJ5h3Q9qT0nYjqIsagOFSlPdJJ+VZxidykPmT8VNLSElJZVzbJOjVyLaj3mzzHtAdaWeNVh5Xax3jZZgDvC1wOvunzoUxqSoJcunVCgd0+I/CedMKMAtxRQ6lSgRpSvSo6hyOpIibCujDi7R0nzVMGMZ+81hUBDkAI0aYEQVEkG3jXxWcLcYCdhqJIHPYQT0q7m2QNBtQZxCHIv2cy5veYEUKaZ0pCTy39b072SPQV4caSVH8Qm/QD9aP5skBpKosU3PoaXckdLaHVjcr0DygVZzPOFJQSonvpUEg3mDpsKTLci7G6hsUX3QBESTV7hhSu1lP8AUORBmPjFB0mVDzq7lmJKHUkWuJ8pp6S6ZFdbQ6/Xluko1JhFtKBpSDAN+ppIzOO0XzuRPjzPvpmYfIW4OhHyNKhV353nl5zW8FFaClkc+zlTqSkAiCNiOf8AN186tNJSkSe8CPcarYxgJWQNtxPQ3HzqJCyLcudC0YpF9Ty9KSJEeyRb416oUOqCTBlM/u1erAjRS0QkFQ9okiUnYeKjHwropTpVETHJTXTpFQ4pX26UxHdk90I5n8Sj0qziD3F25f4Z+EzU7VFqY18CqBLYMCFhQumdQibCNwayTilZRmGJSREYlYI81n370/cKHSZAkiDZtJMbHnI5G1Jf0oYTs8yeI2cCXRv95InfxBpuN2ifOqlYvuMSlQ5iT7qheOppB5plB8jcfMiioIS/cWVv5KFDOz0qcb5cvNJkfCjTEtDxwBKkuu9VpF/BBB+dQ4JX2ifOifAmDKcCo/icPyTQrCqh0TS8vSKMHsaHXtP1f/8AaaH+qgeZK/55/wACR7kgV3mb5HYERP1xsD0mq2ZJIxz3itX7+VbDoT5C2LWfZcpB7SO4smD/ABcx+dBE/nWpZ3gVO5MNCSopxJWoDeI0/pWYJbg35fOjiKrSL+RY5LT6VLnRMKi9iCNvcfStSyD6RnAhKUsnsidDRKSVOKkAkqnSjyNoFY9orVvowx7KsufaeUhAQ4SSrooCDa5uOVZJLsowSfRoKMtaxzJU4hBJBBMbeIPu99ZNxFwy3hXUlKlFtW4jl4Rvy91PWX5qeyCW3BIFtJBBjyMjyIpR4nzD2UKMSJM872qdPdF04/WxPz/F631LTsr4wIvUmA4mcZTAPd/CdvgRTHl3Av1pjtEuAEqNlCxAty+VfWvomdhWopgX1BVgPKN6fFWRyTWyLhjEuYvEBtnvOOqEhKdKUJ1DUtSjfrTpnX0T61lbcJTtAkyU2kefMecUYyPhxnLUsoSgh11ky51ghR1HkfLaKb8rzRSyhCb81E8h0FOjjUVZPOTl2YDj+E8XhdUAkTJ0ifCYiR5xSji2FJmZ6Tv8fyNfrvNcIFtmUJVHUT6iOdZbxh9H/bILrQBIF4Eeih1HWiUIvaBcn0YQ0O9Ujftp8/zorm+UBlU3F4UDyP6fKgx3oWqZg1qUE9oRuT8v7UrLMH1o6wtSmupNp60AcN/WubOQTztxC9C0ACZGkcgDqHu1Ef00MSqOVj86P5U4HMMEqhJZd1JVF9LghQJ5gEJMeJ61czbLklhejTpEKSUkEGJB+FbxvZ1iqRXq4r1LDs0NCArFOEBJCTFgVDuiDvfeaIOAlChpH/8AMj5mhWULJ1LWUyokkqWZvJ2Aq+QCCNSDPRS/1qWTL4EmSORuAYkXR1vNjPuqr9LmDJGCf31MlskSZKFEi5ubGuMqeIMzERspX/1NGuMkB/Jwoe1h3b7bE6eXUEchR4XsX5C0Z9jEEtNOdEgH8v0qpmqPZdTzEHzAozlmH1YYJN5SY+NDGAFsOJJgpgi25kCPnRpiZI0PglM4J0bwuB4fZgn4mlsJ+19fzpl4BeH1F+eTil+hEflSu73XiOi491Zk6Dwewlj0gnCxN8Wn4TXWfqjFkx/3fgUiqeHf/wCawrJM6cSFTvYi1W+IT/zX9SfigUUV9BWbcmMPDWKloNkwkOlavJIBpF4/ylDLqHEE6sQFOqQfuFSzEHxF4NN+QJlpaRu44Ez/AA7n4VFxVwsrG4ltaFBKE/ZqUb6Qm8gfeuSkeIrUxcV9TLiKjS4UqkcjNN/HrbbS2GGgAGm77TKlbk8yYn1pR7IqXAEkmABzPhR9mdDDk2PCkEpUtL6Tqm2gi1gInVv4VcfxKnCSblVwI+90AH5UTPA7jWHbShJU6e+uAZuNgOYTbzvTJiPoxVg8Ol5bpU+taRpSmAjVMgHcnl0rvh+9Mf8AK+JQyHNQ2yhIKhpkHuxfePO/O9aPwc0t1CnnQUsgd1KhdUX1fy2t1oNw23hFrUl5pAxKLg30rgABwJ9kqjmRT62/2zBPmD5bVywuEuwp5+UeNC8cQMSyl43BV3fBO3xE/CiuUJCHnDyFx6mRSvwvjy2who81utbH2gmU/EEUw4N77FSxeQD7wD+Zpz/ROMTWJB9dqE4tJYd1gdxVlDr/AHHyrjL3thNjMe+i7jYcQUqvyoGqZxl30p8FIU327KbKjbaSfgDyPLyrFXsnUCdMR0Nik8wekV+rEYUKQrDuCUkEJPh/Y1jHGHCxQ4vSIWixHJwDY+cc/SirkD0Z7iW3QgJgAg7g9KGHCKHL4ijeIxRQJUDawPUGeXhtQp/HKUZTb986U7QWhw4dW212ZKU90jcBUgkEggi8/pUWZYsIS4DGnUqI2iSAJ8BFL+W45R0oAJUpYBjoeQHWocwxhgok+0ZHISZrYNqwptNKihFfKlUnuivULBo0TLW9DdkkW5BI+JvVtkdf9YHyquiAjZJ9J+dSN93ZIn+gfOaikenBHmmQhXv++fOiWMcU5luPahSgG0uJ2VGlSdVx/CZ9DQ9xxUiRH9aDt6UUyN3U6WilRDyCgg6SDIIEkX5g7RaixfkBmVxEPIMR9np5pJtQnMEdm6oD2VGfcdVT4JJYcTq2JhXyPxqfiVAhv8RKh4xA5+tPWpEr3H/Bp4CWdDrR+81q94M/OlvPn1NuL3SoKnyuKZeElaMaU9Wj8hQHj1oJetzSmfMd38hRVYMXSK/C5KsewSZPaFUnrCj86KZ86TjAP8SP/FFCuE5+usx+L4aTNEM1V/zoH+Kv5Gt9C5DVw4dKFL6KIT4k/oJotjcWjDslazAAv1Kj90dSelDuGMP2iWxsBKjO2538IFI/GWeKxLxCSezQSEJ5eKvNXygViNi6iB8yxpedU4v2lKny6CfDb0py+ijhMP4hLixabeHjSVhMKVuJQN1Kity4Pw4w5QE2BUEA/rT8cbtgMvZpi+xzN0IgaWkROwgDlRDP1HE4ffoQehQoH5GgmeMq/wCKOg7qbkeI/Yq9h1r7G1ygawNwY9oeqflTlumaAeJ8sWw6xiESA4O90S6PaHglQvHnThwrmQWSn8YuknZQ/cVexGARjMGUDmNSfBQ2/SlTKllGh5A7zZhxHO37saG7Ts4+Zhhiw44eSXUvgX5K0rA6mDtRfJccApxsGUlMoO8oJVp/IV1xVpW0Xkd4Wc9LBQ+HxpMy/OA240km6VLajeW3O+2Z8DIrLujRtwuN7iCD7Lqx/TIFN2FeuPGknI2AtoEncq+dNeDxMpQCLkR5EUWRAouYiy4PO6T0PSlrjrK9aA8kQUgT5bfA/A0zYpvtGrbxI86FPO/WcGqNwClQ8rKB+dLjp2azBeLMpGlSwO6u5jkrrH5UikQY8a1vFYLtdbKoCgJSetvkbHzrLc0w5QsyI8PEWPxrcsadgo5y/Edm4hwboWFe4g13nBBxDxSISXFEDoCokD3VLgctUtt9wJOlsJlXIa1aQPM39xqpi0EKBP3gD+/UGkhnRHdr5XaEyIFeoQjQXlQNgPQfnU7akndd/AgfJNVniLQB56ST7zVjDYjkTHmUp+e1RM9NEi0jkf8AN/areUmMQ0ZnSsbkcr9AR76qOO+IPks/kK6bcEgFREkA964vFpFbHTMmrTQv8a5T2WNxLYsA4VJ/kX3h86WnMQVuNhV9IA+M02cdYuce4mI0AN8pOkb28/hSm0j7dXn8yBVh5rY35S+E5iBMEtKF+ukkfKgnF2NDqgpNwLT1g71WzLFasQ4RsCBPkI91VcaqUeM/nXGcvQb4GTOOb8lH/LXsxcnGg9VLPxI+VScAJBxqZ5NrPuTP60PxGKh7XvpQT6q/3rn0ZIcMfnqcLhOySods8iP5UmxV4WsBSADe252rzjilqUpRk8/y9KaeEOHS4oOrFh7IPMzE+VFCFsz0R5NkimQp1wcgB1kkSfC1q1ljDaMFh3hulwKVPIGCPyoPn/Cam0uIJ1JsSUj2QLk+/wCFEMlxGI+rgNqbfbQACExrSBt3eZjr0qmqX1MX9hPjDFtJfYeKoVpINpBSoEg/+XzoXw9n7ZOmQFAzpNpkbfP0NWMK+wlOt0BQVBTI1Hxjc/D0pc4my9uO0Zw76TyUGlxfxnbwPwrutGmn5IkNhQTOiZA6eHpSxxQwcLiE4hoDs3PaHKTv5TSvwv8ASGpK0t4gqAHdJPdJG3PYinLO89aDakOwULEpXuLze24+VAuzT4MLLct95pzdJ3TqsR/b9azDiCWSkEyWl9mq3JJBQfUR8ab31vtMK+qrJmFNqQQdjcQbExYpUDypL4mxTzyg4+NK1pCVjTohSbJVp68p8qIFs0/hXED6trAAgFUeZ2o1w6CoKWeZIHlzpC+j/HFzDLaB7wAETyP9wa0fIsOG0ISLwPeTvQ3phfouYJUFSDypewmM7DM3mFew+kOoH8RkEepB99MvZgLB8N6RPpJJadw74tpJST4Kgx866Ct0Cxa4mwpQ+rR7TaiE9SmTE/L3UicaZeFJDyRubiNlc/fvWnZ012qA4i5IkX36g+tKr+AQ80qJKV3j8JFuu+5INUyjaoCxP4VePYZig+wcLrIP40uICD6azQfMoKWyOhB98i3rRTAfZDGpNteHUgD+IONrj/KYoS6JZT4H+x/KoKpje0ctV6vjaoivUAwfWsC8od7Smea1KO88gK8zhHSLLCR/C2kb/wARBNO+X4ZJQXFiQpatzPdTYfEVUw6RExbXy6Aj9ap/j416Beab9i2nLHSdJedVOxSf0FqvP8NrThMU72roUw0XE9+SVAj2gRsAZimnAkpccSLW95FvkaqqdCkY5KvZLDoPl2avzg+lHPHBJ0gVOV9mNJxZcJUoyqbn86rBXeX1JF/K9VmXyNv1qVDh+8IJMztyqWjW7O21d4jy/SpcS3M1Wcc729v30r69iARANcD7GHgl4JxcqUEjsnLkgAfZmJJsL0Lxb6VqTpvAAPnJ+VVcvcuodUkUwcFcGPY14JSk9nqAUvpHIE7nc+FdVms44ayFT7m3dBv/ABX2rdeD+HECFKSCUkFKvLpyIFfOHeEmmkJBToS2I0jncySrmo8zTCMTDqQkQkCIHSenh+dOulSMSfYOzRfZYwKPsqTHw/vSVx1g1slvE4NRQVLDSkJJHaBUwVciRcX5U8cYup0Jt3jt1gc6TMyzFSncM0Nm+9HVUQJ8h86OO1ZwycGZCMOlKnO86pMGfujeB08etNrWLSZ5UoYPMAcUlE+yqD/popmT3ZqChsD+/wB+NA7kzei/mWVsPCHGkLneUj571nvGHCLbCZbWpKCdtwmeo5jy2p6w2Y8zdHXmg9D4VW4vwIdwjkkd0agfEflyrIOmdJaMUwOfvYJxQlJBN0quJHMeMWnoatcV8aJxfY/ZlJQhSVSQQbgojmYuDNUsa3qVoUAUkE+7pUmT8OIKgQDvYbgeMU7i30Kv0M/0Y4JSFKcM6SCkCPaNj6R+ZrVsG4kHSIkDlSpk2UkBKU/ZpAkkbxyHrzPnTZhcOEJsKXMOJM8IvPhSj9IjAdwy0jcbeFqP5pjygWuVEDypNzrMi64v8CbeEjf40eOO7ObAnB+Y9thYN1IN/LY/rUa8MG3zFkPA2/xBcx5i9CeFX/q+Lcb5K76R1HMe6mLPcCXGVhHtCHGz/EnvD3iRTkwBC4nyfQ7qjuOSD4fuxoHlKEKaeSsaihK9Im8lJKTHOFCa0BUYrDg/iEjwO3zkVn2BaLOJWlQ5Kt1sRFIzRrZsGCo7terkWHoK9Uo435JSMNo5pR8efxNVsIAWr2OomI8IPyrjFQEKUTAAknlHnQxvjXDNwAVuH8I7qb73uT7qqc6WxfsYg+BoM3BAPrahGfAoweZq/wAEifNaUfnQzE8dF3SlKEDX7BvYjqeflAofmHEjr2X41Ci0TpQSpO5T2yZHSSdMfymheVNUckK2V8eYhpJSSlaSQe8lJI0iBBjah+ZYtWLd1wZiCTtblawih7bNpIP7+dX8ry519xLbCVqWTASnx+A9YpF6oNR3sqrwZSRNx4VMMtcUT2banB1SkmPcCB61pOXcK4bBwccvtXQBLTVwCeSlxB9KZ8t4mcfUlrDYXRh7glNgCB3STGkQeVzSuZUvHv8AwyXh3gx515HaNLQ2VDUYg6dzE/M1+keH8EhtppTaUpQBACRACTyjzFzuaVc/zBnBYVx5xQKwITyK1nZIHTcz76HfRf8ASUMQHMLiClDmoqZ5BQO6J/EDfxBPSmRk6FZMcY9M09tIJWg7zPob0EzUqQtKoJEFJvFtxUP/ABPscT3jCHACCbxFiCPP50TzEB1sg2O4IP73pvGmhSFnPMb2q0joke+b0rY1Wh0LJ3fCDygJijzF3SD7WqL2pXx7k4d4/ebxC/fy86p9UBfsYANGORz7RBXf8Wo7D0FOWZthTZP9Q9aROKcSW3MC6Iu2R/p5etOmHcLuEQpO5bEeY5fCgZwGefWwe1RJTHeRuCkcx4jp0o6jEIew50qlpxJjwn9Dy5VSyy6YWLTBkefKqCFpwRWNQLa5KR0I5+AihlG2HAznN0aXD1E02cL5bAb6kAkRtPKqmL4aLzK8SZQlbo7NO5KLlRPSQAAKceGsKEp1Hci3SicqQtRth3BYOBHM3JFE1JgSY/SosKjSnUf9hSvxDxIdBKUqKZhKRuuP1pSTkw2Q8Q5gVKlO3so23NtccwLx4kUvvRCW03g38SN/Oq7eMxTyxLTaEjkFEkf1G0joJq19X0Km5E96R+4NVx0gGLfEOELTjOIQLtqhXimb/A0zsuA2n2TA/lN01Vz7BBSZiUqFv2fCapZNiDpCVe0juGeenY+6KxqnZwO/6GJWybIcJWjwJ9tPqbigfFWB0uIeA2I1RzB5+opi4ywxW2lxPtIIIPQ8/wB+FUUupxTBkQoAgj/Un09oeHlWS+y4gdMzV5ooCdiFCR5SRB6G1eor/wAEWVkK0C+61BM+Q3r1RdFFNhDP+LF4hhllQ0dmSVFNtSthI2MAes0Z4b4YefSlwqDDahM6J1nwE3HOSfjSS0QuCPa9kjqRt7x8RTJkWYvJZcbS6sMyBpnmZUQDuklINh4UPJL8guFu0OrXB2CbupwqvN1BME9NNUOOHcMzlhYw/ZhxzEI1AEFZQElcq5gTG9Uvo9ydGIL3balFKwBJO25v7xShxuyGcbimQTCHlJH8gsn4VvO20kHLHGEU72V8PjkpASoi3STHnaPdRnJuJWmFKKSvvCFaO6VjcJJN4npehXCmDadeCHBM+zvfnBPlWuJyhLDDSFoRiUPAy2rQlLYgkBuEzOwmZJpUnFOhuKM5R5IzDNOLStIDaNB5qJknyGwHvJq9mf0q4x1lDKNLKUp0ktiCqPE7elPLP0fshlwfVNJdTpSpULKJm8kyiDpM7wmOdZtxPwg5hF/jQZKVRfSOakidE7ieVZFxNyRyLdgHEY5bhBWtS46qJ36SbVJh3FIUHEBQ0kEGNiPGolOEgJiY2gXHu3ongsjxC0gjQE8u0dbR8FrB+FOS/RG79mxcK523mbFjDiBKkzdJ28yg9fQ3o1gcwcbltQKgndPNI6p6j5ViuTcP49hxL+HSFLQZBbdaX5hSUrmCLEVomJ41WpCRiMI4ziEiZJ0gjaUEiVJ6jlVEJXpgtVtDa4GisLG5vPO/50iYlcnMGwNndflqE/r765x3G7q0BI0DT96Bq/fpQjJs0K8U+lwj7VuZ27yEkxbYkW9Kdx49guSaoYeKF6sHlzkzYp87CPl8Kc+CHpw/ZyCUE7GYBNZs9m31rLsGy3qLrKlJUgJJ+93b8zHIVaZfXq7NClEqOkpTaZ6+HyoHTQSWzRcx4gZaJ1OJnonveBMptSbmGZjF4gASGiQPZg6RBj151NlnDB7QhRQspA1Jk6UzMDxV4GreNy5REpTpUn2fMcr1O/ISZVHxm0MuXp1tuMkWUO6OhHSpshbUsFC0FCkGL2keA6UN4fzRLigkGH0e22bKIuNQBufzpkfxClo+zOhXWJ/2pjd9E7taLGNxaEIOsgJAv5Ut4fFtvEpCdKJnxI6eFcYnIH1mVLCukqsPSKt4fIUtgwdSo3HI1qSSMDWHYaKQkJTp6QKBcRYZtK0gCJFjy/2ojlqoubbg0P4mhTiUzfTI8bn4866H5GNC1iTolCvZPw8RQV5PZvpk2WIPnuD++tM+OwnaM/xJ/fOlHHmUo8P3FUNaBCeKZ1IuLeyqlB1lWGd1f9tZ3A57Ax1GxHMU6ZHiUvIUgwTEEeI2Nv3ehTzQJUhYlCrHwI+XhXL7GSQu500hJDiknSbEjdHQRpMg9fKvtEMVhexACu+jbvdOU+Rj4V6k5PH5StBRyUqM4ewqmllO87eM7HzmmnBYUttIQLqBlXisjUfckIT/AFmq+R4PWtTygdCI0jqdhHkNR86t5tiS2hXJROkR+InW4R5d1HpUD3orS4qxw+jzCmCVEDupDnkjWFn0ism4kzX61in34I7R1ShO8E2+EVoGAzh1ODecYSnV2KgkEGIgB0pEyVBJJk+NZcNvL5UyC7YGWV0gpw32gfQENlxUzpAJMc9q23I3RpQVtqQsDZU23kCaQfoy4oYZQtlZ0OKXq1yU6kgCE6xcRvGxmmnEcVhLStS0uaP+6QAmehj2jHS9T5O+i3xaUezQmMdqTE/lVDHutFK0EoTKYWogKgLOmNPMqmw25mswxnGuNdROFw69AsXg2VD0JEDzofhC4+iHXVyTKkKISZGxPd1R4iaZDDPJ1QvJnxxtHXEPD+XodSxhe2dUlffe1ApP8KUgAEAz3pHryPZdwokj/oN7WEA++96HZWhDC0h1BkAxqhSFdPtEwUnzTej+D4he7RKQltKSRYJ5dd5PnR5MWXGr3QGN4p/6WU8P9mAezQB4NoMVM0lbaRpSSkdUpAB5wJtNqI4jiLssUWXRCVEBKuQJsJ8CefIkVZxeJ75QTpEdAeXlUvyP2U/GnpAPF5m2ttfbNJgJMq7p023Eg3FZD/xdZcCkJGoTtNxEHVB6b0/8XIcUlLDAJcduUi5DYtJ8zsOcGhGCwTJwrrLoLWIadAQspVKUR30wPavfTvcX6tx5JVtisuKLdINY7PsJg8LhoRodeCXQG9glVlKKuVxb8qY8MtWpLqlJKngltogXUVe0pR8BeelI2KyhhxQ0Yd1c2KyjTYCO4FSlBO5JBvTPlWJLTLctKWthK+xRq1rJWAEgqAAsARMUMpDIJ/0HkLZa7R9SwMPhybbkrEalq/Ev7qR1qm3xQU4VWKUNXaKPZIIv3dgfHr6UtZ/gMU7hMPhWmVKhRcfcVYLdJJ09SASVHyAoo9l7imsOFkMFlMJSIWnVN1EmCSRFotTIQi2rFSyS3QDy/gnE4tw4zFPqaWrvagSCkDaIPdA5AbRTLw9nOP1aEujEpmEl4QuP503v/FJ2q00H32i32jRKoBJ1C3Qk8vfTlkmRJw7YgSsi6t/dG1XXBIgkmB3eI1IID7S2lc7a0+eofpU//wAgbB1IW2r8SUuJJ/8AE3piKEFOkiUnruKzfjvhZpBChCgswPxA72O9bCpOvZzbQ6YR0LBKP7zVLO2AttLnNB0q8ATv6E/Gsw4d4ndy18Bxal4VaocSblv+NM37tiRsoTzitcBSVFNihY3FwoKEgg9IPyrOpG3YtNvlKoN+Xn+xQLO8MATG0yPX9ke6ryllKlIJkoUUz5Vzmneb1cxvVNC2Jrz7mGdS81O+3XqPX8qZl4xGIAdbPdcFxzSsbg+NUUMhRKSJB7woVh9WEdn2mV+0OY/iHiOtAvqzrDKxKdPMGvVI4sGFJIUD0516n0AxZbfCEgBMFN45a1RA/pAA9DSznGI7R3SDZHdB6mZUfMma+ZrnEDSmxkyf37vC/WhAkEc5/dvGvGiizJLdDbwnmQQQTBCFSRuViICQOhJM0tZ7lpw2Kda/Aq3ik3T70kUUyk6VpcESbSRIPj4KT05184zwAStt1JMONiQTeUjTJ6FQAVHLVRp0LfQuqT4x+VFMKwpSJBJSDG/PfYn8qDzRDD4zS1CbKnfp5U3Hxv7C23WhxyviJ9KgPrOIBFgAtSrdAJgflTCriXEkQpxax+F5Dbo/zpJ+NZvkuZOhyEEXsZE28DTFnZW0ls6Zk3km9pg+lXY+Eo3Qt3fYyq4xSbYjDtqT+NpISR5puPdVPFYxhpQ0L+yVdCx3kGb6Sn2mljmnbpSQ/ilqPdTp/lkH4U7YT6LsavDdoez7QjV2Nwsp5ao7gVzAsflSZ5o4nr/wOMXM5xGM+s9xxxIdA9q+hSYMXuRIgz1kRaabGMxUppKnBC0t9++5SImRYzEzWSrwbrL6QUqQ4g3Se6Z358j7qfsDiUPJUlSSiFRAMAg3kdJ6Ul+LHOuUNFMPJlidS2L2Hwq8cX8Q26sPNpK1NAlOpCD7KIP3ReOd6dMKVlQccSjtNKNSwkErKUATeYFvzoBhcjXhnkOsQQEqT3e7qK9cKXeBYhJGxCU025PwuVEOPOKcVyAMJHoN/Wa8/NCUXxLMUoyTkXA647Yev964xGCQi6veJk0wM4IJECuXEATJ5bUPFhc49UKmJcSUwlap56tRHukTVBXbcsQUR+FBjc80yffTFimWlGdAHiJH9qqANAwEyfOhbCUUwOnMnU+1jjHQtOH/ANRX3C8SOIWNGKMc4StPwMj4VZzJCFKKEshSoubwn+9VHcvSw3rWATySNifE/ma5SOeMr53xxjDicOhs6nHO7pSAO1TIhKoEyDsrlT5iktOOgO6llpKQDHsFYOygIdIgyaUeAm+49jFpUHHlFpknT3mxN20xqF5v+lFjlBUQeYuCFGR5Gaog5R2ibgpt/oWvpKyNTJCiAUk91XIjp8rcqJfRbxJ2qfqbh+0aTqYJ+80LlE9UG4/hPhXziFvELa7IurKQZCVALjlzEkeE0v8ADPCeKS8nEtFOphcgAFKog2INikiUkeNUrMpv+yaXjzg/6HDP0gYhZ/EAr371Bu2qr/EGIbccC0ylRSNQIIKT4zy8apttkC8fKroNOIlpoA4pZQEke0JrjL8OX0KLokG0RE8jHhJip8cApVjJ5gRb9KH4/P1MiEJFhboPKYB+VdOlsD2UsDizhHVMOlXZnvIUReP3avUES2/jFdqomBKRKvUwIiPLpXqVGcq0aK2k6o867XYxHX18vGpMCiXL9DUWI9o9JPpeohtBrI1nVA7wO6TYK8J+6rorrFWOMRDbSbmCVJUQRrSoQSqdnAoaVDlp8aqZWIJm6gDI5LRE++mbFMJfZbQ6CdKkkLEkqbcEBwRcnbUOrZG9Yhj6ozk1IkWmimY8KYhmSpEoB0603TPSevhQpB5USfsU012F+HWe/MWFaHlSVYoJa7FRXFiQdKo7pUFGEiwvflTN9HeWYDskKbZR2pbB1K78rA70SYB1TaKY0Z0EJ04gpDatishN/Celr8utB/PUEoQjbHLxpO5NiflvAi2sWzpErAJUvSOzbG1iod5YHhuRHWtFxedsYZsBSglOwG6lkbwN1HqfG5qlmKCnS43KhHfQTClJ5FMmJ8ZuOtZOriNWNcWtKRIMKM3A+6lKfugbE9Z5mh8aMvLnymzsvHHFcQ1xZmycc6hSmwkIskRKrn7yufly3pcwpSHi32ragoRKVAlJTcT0PLzFHWOE1vsrQF9mpViqbgblI6TaT6c6U8b9Hj2EKlKGtGhUKQCYP3e7vuK9H5IY5VDoSsc2rYewmcFBLThEk6QfEb7birac2Xh+8FOJSf8A8ZsPQ1n2FzcogK7wFvLnTBgeLkeyvY9RPvp8/hzw+wEJTxS0MzXGxuQt9ZHiCkE7agL+lDl57jFNkOOpbKjIKRC46bmAd7XudqgRh0q77DgE/dmQfCf1oe8p0EoGHg9QQZ6XuaDH4WKG3sZPysktdF3Is8cW+WVKJ1qsTP8AsE228ab2S23vdXU/kKzzG5S/2SnVIDYTcKBJVq5AX6flWhZSnDpabcK+0BSN+ZAgyd5mvM83CsUuUemW+Jl+RVLtFjDhbp7qdKOaj+7mlXjrOgG1NtXJPZgjdRO4Ebxz6mKOZ5xEpSNLfcSbA8yI5dBQ/gvKA4+cWsp7DChQQVG3a6Z1qO2lM79TUcNspyPjEMZDw8G8O2hpTnc3Ko1BXNMCwgzYVPiM2ew13m+2aG62wdSR/Ejn6VdynMgEiFSDedMb3mOQMz5EUQxpS6nuxPL99KqjvpikuPoDs4trEDUhaSlW1/2alwmTOhYU2vT4z8+RrjAZIh1cJATvII72obwRHjVHiFWKwP8A0zqRyMSR5iuarYXK9BfMsneXdZSqLTEW5iNqA47h9RhJUoDxlQA9Lx4VRy7i/FKV3hI5kyKLZpxwGmwlOlTyhNoIQDzJ6+HrWrJxWmC4cuwPisqdbTDSEL8UqE/+JhR8opTxuWulX2p0nopNvIyZPupn+vJd7y0FSupj4V9cWlQ061RyCjqA8IVPwijXl3+WxU/Cv8RP+ooF1PrHKEhQEeQtXqMZnw2HNjB6hRT/AJZKflXqZ/Jh6Qn+FP2xAwBAWryPxIFQve2rzM++pGwdSvX4GakxLZ1kjwV7xelewO0Wsuc9mPaSZSeo6VoHB0F/CpjuqVKFctLgOtB5d1cEfzGs0YBt528D4fpThw629pmezaSqQ64dDaFiJEq3B6CT4ViD7SNJewzip0JbQEgpU9iIcIGxShhJsn+YpB8aQsw+jxl0rWh1YJ2UUDSVTybReDNkoECj6OMlPPJSND6N1BkuKBVsdOtsJBJgiQQATVXM9CsSFuuNYSBBSlLzTipmNT5TpB5SkibiKCLDkrYpYHB4/L3JQUwFeyVATF7oUQtNrXApoOdPYp0OOMLBXyU2pSCmIjVEaRv0uZq7hm1IdKG3lNtqb1p7QpeLkkiEtPt6lkxYEpkGdq4OX9isqLBb7MCS4gNod1TdSGCEASR99R7o8RTMc+D5ULlByXGykxnaFlQW8VNJ9kpQ6YO3ZoUEkLAO20WFCXSpgreawjijN3FDswkb+xc+JJ8qakYJTjTjj7fZBKStRQ64laUD2SjCgAAQO6DoEczvVRxDiWQ32b6goAhbbiHFkbjS2tIWm26UqJ370UyWaVUlRkMS7Ist43AAS5qQ4NwpJSb39kwYpqwfEqHBcyOovbyoC/gMOlxSdOLIjWQh1Dqu0USNK9WsJMAXBUeoFUHmW8UtAaV9WWUplHYKCDPNaiBquPbOlJvYVJVO0XLNaqSDGfcC4fGpLjYDa+a02BP8Q9k+tIeN+jp1E+0R1RpXsY21A01vZhi8MhxKlJJT3VIZbbbImCQSlPfWEwYTYavaO1E2sQXEoWvT3khQ0jSka0hQATJ2BA9PGjU5R/sFwhk70Zjh8iWy4FBa0weba0+8cxTVhc4KYugz5/lTbg8svrK1aAZJQZKSDPsn5dKGfSjwoyllWMYAQtMFaUQELSSE6tP3VAlMgbztV+Dy+HcSTN4q/wCWDsZmoKDrjSRaL36eJqThLNcMpAS84pOmwlMJj+Ybe6kfA4d9wyWXlJF+6lRB9YgSLVoeE4twbiEM5jhjh1pSAhSkrCSiAEkLHfRaLGR48qHzMizRSQHjP45Wy47ln1zEJQ2Qls92U7xbZU87zzgUy52yjDtIwjTRLJQoKNoSndSlzuTf1Im1I2JS3hHUO4IrxDajMMuhZTG8oCZ2+9J6EVW4gx+KzEBDaVtNE/eSQpQAIOtWrSEi4gWM89q8yMaey/JLk7RbwXESfxIA5AKG3KL9KOZXxC1qCVmx2uDes9X9GalPIZbfb7RQJ0HUDAG+0EzPd3ETXeK+ijGNgFK0EDfv+lqco/oH5n00a20hOrUhyTvE3929WsXmAWAFpCztJ399YehzG4JzS6lfW4mQLSPlIpwyTi0OwOf4Z+R61luIaansd8Zwlhnk7KbJ6H8/1pOzf6OHWjqalwctR29RyppwXEYMA/lNFmc1SefvoqTMaaMbxmbKwxIcZWjzgjw7wtVQ8UJM2ArU+K+wUBKftDzTa3j+hrP8x4Mad7yQEK6AaQfQWFKcVYxPI1oGI4jjYwa9U+U8DoD6O2/6d9QM/hIFxveK9XaFuU/0LjnDbyTJhKrd0kzfqItbkaiRl75IEGU2BF7bwfCtPzpsdsbC7hm296lzFhKSgJSAJTsAPvCnWRcRa4Z+ivGvjWnS0k7FZUmUneISbEWptR9F2NS4pSXWNOnupK3JC9IAvouNU78q1HLzLYPP+9W01yRxlD/CWatt6W/q51KBVoDewsD7CVFQvzNqrv5Q/hl6SEJUtMF0l5tZAPspcbSpCBf2UBJM1r1cvoBEEAgjY0LjW0MUvRheHDDjiiGA2QFoKlONrQvSsAqAWEOLWDYTFuYonhW2ZWG232ezUg6+8pQWQowC0vSEEQRoTubkxUODwDZS6C2ggPYiAUgx7BtaknNnCgv6SUxo2McvCsXYTHDJsa/2riQ+XS8qEF4pQhbaQAVOLfRqUAe6IJVYgciTuOSrDs6CElCPaLLrjSZVsdWpyUGbT3R0ob9EGDQpWD1ISrWziNUpB1Q8iJnf1ol9J2FQyyVMoS0oKABQAgiXiN0xytTW9CU9g7M8cllgFJfSoNzJdSWhG2hSmkrcsNkICb+1FWH2HVAQpPZBIOlaQUNwpQ0oAv7MR7W+9U+L2U9g5YWwoiwtdW3SmHKXCMPIJBSwCCDcHSm4PI0FbaHLoVcjzAow3d0FaVOAgtBxWlKjBWtShpEDqNhANfWOFlBLLjGLLS1NJUlqO0DpCdSQEkzYQkmItaKv8Kmcufn8WJonw8ojANkWPYNCRvHZi01yZwGyXOXX2nisdnjMOQvsFEo7VtAlxIB3kTe5SdJ2q/nOZpdDQYSFofQFJSdJ1JXpVoKZgEKQJB6miGf4dP1Zg6RPdMwJlQVJnqedB+GGhOMsO40kot7J75lPQ+Irn+g1J1sNtYlvDtocxRhwj7Ni32YsIS0iduZE0Ix3EzGJdDTqEBR9j6ykJSVExpkzptflsJPKoODO/l/bL77qnFguKusjVEFZ7xEeNKnHl8doN0p7KEm4GreBsJ501wpWT87H5rCypbOHWGlpbCkluyTMEpUlPdTaDrTcAi978qy91h1KknEH7pW48ClSikGA1pmBJ3MiBe9YxleLW2+ns1qRKyDpJTOkgiY3g3Fa9kL6jg1OFRK/quFGuTqhetSxq3hSrnqbmhlBSR0cjixiy1woSVd0KXYurUBbony6b18dzUJs2rSlN1K0nWrwGwTPqSKB5k2ApqABabdbX8/GuMUe5/QPjM0iX06KYrm9nWJw/wBe1ANqCLBa9XtaZIQnrcknx6Uu8RcEIY7zb4S8e+GBcgcoMyfGbVpOH7qUBNgGAQBYAxyApByRwrfxGolUOgCTMDoJo/VsFblSBSGswb062w5qEgAgKCfxKiyQf4qh/wDnyUiCHUnpCSPeFXHkK0HN1H6hiFfeLoBVzIkWJ3jwpE4iwLfZg9midKb6RzN+VCnboKTcVaYPa4ubKiorMnqDRHD8RoULOIPmYPurOFDbzrydz50TxoCPlS9j7mfESQBN+gk97l8N69SIyozXqxQMlndn/9k="/>
          <p:cNvSpPr>
            <a:spLocks noChangeAspect="1" noChangeArrowheads="1"/>
          </p:cNvSpPr>
          <p:nvPr/>
        </p:nvSpPr>
        <p:spPr bwMode="auto">
          <a:xfrm>
            <a:off x="304800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Char char="•"/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Char char="–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Char char="•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es-ES" altLang="pt-PT" sz="2800">
              <a:solidFill>
                <a:srgbClr val="F8F8F8"/>
              </a:solidFill>
              <a:latin typeface="Times New Roman" panose="02020603050405020304" pitchFamily="18" charset="0"/>
            </a:endParaRPr>
          </a:p>
        </p:txBody>
      </p:sp>
      <p:sp>
        <p:nvSpPr>
          <p:cNvPr id="62476" name="AutoShape 11" descr="data:image/jpeg;base64,/9j/4AAQSkZJRgABAQAAAQABAAD/2wCEAAkGBhQSERUUExMUFRQWGBgaGRgYFxkYGhgYFxgWFxsYHBoaHSYeFx0kGhgYIC8gJScpLCwsGh8xNTAqNSYrLCkBCQoKDgwOGg8PGiwkHyQsLCksLCkvLCwqLCwsLCwsKSwsLCwsLCwsLCwsLCwpLCwsLCwsLCwsLCwsLCkpLCwpLP/AABEIAMIBAwMBIgACEQEDEQH/xAAcAAACAgMBAQAAAAAAAAAAAAAEBQMGAAECBwj/xAA/EAABAgMGAwYEBAQGAwEBAAABAhEAAyEEBRIxQVEiYXEGEzKBkfBCobHBFNHh8SNSYoIHFTNyorJDU5I0JP/EABsBAAIDAQEBAAAAAAAAAAAAAAIDAAEEBQYH/8QAMhEAAgIBAwIBCQgDAAAAAAAAAAECEQMSITEEQVEFFCIyYXGBofATFTNCUpHB4TTR8f/aAAwDAQACEQMRAD8A8SBbJ6v83Den1jQfb2Y23pmH2jh4hDYVyFIwpjaTvyjTRCGA12G7faNvGJp7fXSOmfc/p+kWQxCm0+sdYX2EYRHctI1Jalc6dIIhrT370jEiOgI7A0iyGtPdAxGb1d6x0E+/KOkoblEqZNNT9PX5wSRCFMt+sS9xr795esF2Sz4jk45jrXdn9W9DPwQGkU3QSiKMPLp+bPGYCDzBg2dKHT5wMqny+UEimiJdTQNyD7fSNGOyneNkbRdFEJ5ZZRhT6+/1iVKfTbp7PrEiZXv7xVEB+4iPCR7+0MEpG0diy4usSg9IqCa6e23+8cYYd/5W6X9++kDqu96VitLJoYqUnzjRHKnnlSD5liIDtRx0gNaTAtUC00cKDnTPZv2jh229vHah7r6RoJfOnz+UAUc/b39YxNGL9MtIwS6t+v7xh55xRDRaO8ND9q+8jGn6xojm8QhhbnGRrHGRCGKEbAegFY2lLv6n940pLRCGP5xvXN/z840C/KOgIshg3jr5R13cdCWSQBUn1JiyHCRWOwI2ilYkSnJq/nyrBECbHYsWeUamWdize/SJpU6obPbr7aGkoJwOs1O2fmIq2hqimhN3fJmIoz5fWNoRXzz2g0kCoL/Jo2q7CU4gx5E19uYYn4g6fAjlyifCaennWDz4au/339KQsKCnkYmkTK1iOFkTMnnTNngZSN/bwSpDvlHKpX25H096QaRTBiiMaJxLjMHl9IKgSNMt4kQkVcafN46TLfb3tvBPcn22lIEJEGDVueXlHYme+kTps/vKIFyCG0f6RQRNKXEs2QT5RDJSwgmTOZ6QaY2MvEAmy+rwvtcvr9Ib2loWWhMDIqQtmIamfSubRG7dPkYJmSWZ6P1yLEHo1YhJPv1hDEMijk0iXAG9190iPC0CUafTSMaOwjWOhJiiEJjIJEjm0ZEIRJW1GDHcbtWOH9iOkp905xg6+zEIYoByzs9Okdy0xyz5COwr2+wbKCIES45dzQRykNrHaYtIK7MMoiJEIJc6+vm8SS04sz8oOlWE5CgfM55en7wV1yEoXwDmWQHNHypmPfnBcq0pCCTVb6jTQv1hmi6CsOpVcngIy0p+En+piDllEUlIY8cobktlt4DujUVAFc36aRLb7eF4e7oRQDfn5RPdyU1+INls/WJZl1ILqAI2aB9HVuM0ycdhPPkKBdVXzeI0S/rnFhmXZiGxLsBXpn9esBKsWEM7DnShD1bp55xog7ETg0LUIiVEpwds/oPoTBaJbHibYu9K8ujRtUpi2dC2Tc8/Pb1h2kWCCytnTb1O2Rz9I0JGbHJ66Z09XBaGBTUgeWoyb4m0168m40eoG9W5dD8vtdEB5Vnoeub6VzYHfPlzgmVZ6tTOJZVW1cNVgM8vp84IQA9BUjXzGVagnpSFNFoAnsmA/wAQku7QytsjErLOnETlTNh9BC1dhLHE4Zm6F9dP3itJDhS2Le/nBMqYkgD8vYgZUptC2/zZ8o3JmAZ5/WBCTNWhDnxNC20pL5+kMbadQW5Zv5wvwuYFlNkS06a+nWI1yKQYmzPE6LLyhbBYrEmIzJ0hzJstY0uxNmKHz10gShUmRBMqy/vvBlnsjqAP0f5awxl2FhTOBIJTZSKRuLCLqGoLxkQhQ847IbI5/rsYtkvsbKFVT1HokD7mD7P2Psmq1nqsD6COpHyXnfNL4iXniiiAR00ekyuyVjDfw36qWX9DBcu4bKnKzJP9qlfV4evJGXvJCX1cV2Z5eA0TSxHqMu7ZAys0sdZYH1EEJs8oM0iWP7E/lBryRL9Xy/sDz2vynliFAbZb9PbQysNqAz2/X7eUehjuh/45f/yn8omQqV/60eg/KCfkh/q+X9kXlGUd1BlJlW0NSuXlBKV4s3wsa+X5kRcxJknOVL/+Un6iO/8ALpCv/FLP9g/KEvyVX5vl/Yz76rmD/coy5qZdAGxBqNT20MbBN2IIGu+dYsy+z9mOclHlT6RGbhs4NEqSdxMV9yXgH5NlWzLj5ax3vFiVKwosHdjUcq6U2iJVlBTmB0O2uZNH2Hyixy7gl/DMWnqEEfMRDN7Ofyzpf9ySPoaQPmeSHAz7zwT5fyKv3eGo0LZvVwa8v1zgec4rTWnUk5aGucWad2bn6YFD+lYL+SgBvqYXzrknoSXlLHPCCGoWdL6ga/WC+zkuUEuoxS9WSEYlO+wyNBRwKanpGYHo2bnQF61H5Q2kWJzQg0Lh2oCBUfDm2WlHjm0XeB0anwk1zbMb+6U0NFaJu7jNmG45Nq0dptWHkd/UHziabZwXLFhUPm2W/T1gabKFWqwep3bbX3pAuJCX8URmA53D56h+vyERCYWoHFWo9HrXTy+8QPQvy988o5EwPk+nrpSAaJZxPHDnQls+h0z09OUQyZPQbb7ekTTB7/XOOJqTyAplzqPp9IW0QGmyIlkSnLxIlB5v9efpBtlstIWyiORZMXlBgsTJdv30hhYbDw5Q1/yx5ZplCmQrlju5zlEk27vQRaboulwS0S2m53LaCpMCyFJkWGr6dIdWC7iqpHTlBcy76u1BDm6rAZhAFE77xRBQbDsHjI9Ks/ZkYRwxkUQ8HtEhWJjsMmdzpwjPrDm7uzKloCuKu4AyzcEvE6bbjPDKAAJBD5EOGNCD5frEqJ5lpxKVlRNQcTh3pTeld3j2SXc5csk6pbMBvCzJlzEpqEGhNP8AtSupDwGu8EJfBj6kgfR39YJvGwibimqWHCeBAIxLOeQDs5NWzDUoqKqtcxKsKkkHYgg/nAyyuLGY91uWCXeEw1BI5inz184Yps0+YMWLEHbxE50yAMLLpuCapOIIJCnAU6VJAINSygRodehhwns4ZiTgtKFkDEJYUU+GhPhwk68O/mQXUMqTV7UbTYcKSVKS48weTu7s2YGfImLL2fsMicACpWLZKaDWpUKH5RVbvny5OEzZalKJPEFgvqxE2gqC5GtG0hnPEsjHLxAnIHBWjhqkFg4+2kSWeU/RTEyV8lxtdy2WWOJZKmdgpJU2+Gj+kVv8RL04FOw41HPVlyU03AUWgOT2hnyqIklQWOITOOuTjAz6irjlEM3iBxWdCFAgUK8yCQAH+3ygcKmnU5P69hUoR8B2mxzikKSELQfiQQoDmWqBzZoi7ov4XL/CQpuuF284e9nxMWlKF2OXKSG4xLRMLO58SQU1q7HpD+dchQkmSpKVbKlpIfLI0QdHAGUIl1zg9MkivNIyVxKNJtoGQMMZSkEBSih9qfN/yMczboOJLplKGJjhZBD0q1QHahrUttBlmvCzysAmyAQxGJgshQzC/A2rOHpVoZl6iLXop/AQul3/ANkKbaglsIA3yA3fX08myh5YZSFAhCwTsATXqqrdGhNab/syx3YEuUongWiTjChsSWCT5kbKeOrJZBOXhC5ZbLu1SlV/qSFpUlm2jLOpR3uPvGRxOEtkmObR2bTMLTEIUM/B9lF/nCa09hpUyiCE5sHUj0SsNntDeZcE5SkiaVFIo6MJo+qaFPk8dS5aXMtE8g6BYAJbRiArbI0bSM2p9pX8NjQo6XsmviVK9ewk8YiGILUyDgECoxA5nTWjRVbd2fnoDzJa2d3CcQf/AHByfMfkfWROmkhExIIyLKUHFKjVudeepiJEtcskoU6QajFiG1aMdOdYNPtKrC84nF7br2rf+DxC0SmPnyevQsNYGWhuR/ePd13ZZLWk99KlpWKghgrrQ4hFYvj/AAeBD2eYQNAri8n8Q+cLbV09n7TVHOmrr9vqzyspoaBsvT2YmloLMc32Lh+g5fTeHlt7FWmSTjlEgHxI4t9Mx5iAUWUA6P7rCpbD4yUlaZEmUH6aN+uh97s7ulVYgeggWzS8gWO3N88s4ZWGXUNCJBDa7rPVmEWay3Y4I3EKbBL40xb0EJQtWwaEt0QE7P3aMJBYVjd5WNIBYiqj6CFa+0nc2mXZgP8AUC3Vu0tS2G1QMoXXnbVslTli4jJLqKfBqXTNjU3NiD6fUwVdUju1YQK/IQruW/ChQCvCSHH3ixKQMQUMlVhuPIprYRkxuD3HeAn/AMpHQmNQH+NbIUjIMWfNi+1ayjAEJw1cOpt6AM0G2PtGpIbBJNGxFTPQAioxKoz0IyyaimyXalXEk4wzseA0SSSwJyIzevLQm6klQXMTJlrShQJxrIWonINiAIfZOT11j0CyzMkoxosF33zKKq0IL4iyEkGlAauKsTUjbKLHPnow97KIXQhQSUlTMRQAAq4vLOPN7LZ7R34YJStCvi7tKQXYeLhUPV4t4sd4YiuYkJfDxIwrYZMmWFba4VeUPj1FqmZsmNWtwuTdMqYl5fAoeNRQuWd/gYGgIL1c5iGVmkTJaziWO6Lt/FW4bNkhdDir46MK7r7yVbAEmWmag0xhSAEp1KkHMVNRnQiuQXyLJNlpHeKm95M8CRiZDFytXeEtxBIqHDg8orVYFN9yyG1CWrAlGJBLj+ISol2KsK0qxUfNTZZZxX76nzZKz3ZQUGoKUIBGJ6KSklKVandgcqQFabdMQ/dk7gSmKU6PweEMTmNYMFinGUqbMKVKCWwqbEgKLuSR/KXAGYJ2YknEJRrk5svaVaQ6kBRJzKsNWy8PmxMN5Pa4EpUtLEM2KWCQP6VDnyEKrPZkzCpJwoSnEFEMHIIqEkgJHDXIPzaC7ddKkSxMwhUtgEqWhQQHJqlSwE5dQaM8Hcb3ZbjF9i4dn+1y1Kb+BhbRUxS/+XCD0TF5s9tBG0eBy0y1uogNsBhb/wCiBv5tQUhhd9pmIpKtBRVgDxVpqxA9Yz5ejjPeIcZyh3+B7iuQhQySTzAMZNu2WtLKQg/2p+4MeOTr7tgTS0TADqlm8jhpXn5CIE35PYhU2cskKBxTZgz3S5SejekZfu/L2Y5Zotbo9AtlzWaROAmLlSyoKKXmFCiAWonU9P0hqmTJWmYED+IAMXGcQA14VO7GmWKlY8y/zlK5RTPTNmEVTiPe1fUqxHLVuvOa57yTKWe5nrl4go8BYFqgGWsYipthWtdIOfT5auT3QjVGL9XYs1gu+biHdLtEtLtxhfCRxYVJJ2bQO4yh2uyTpctRWiSojFxFwo5gGhOm+4EVy2XnLngGTbrV3uEuEy5hl4g2YWOFWQo55QLa7ctRSifMXNAYpEzwEkMXEuU+bMpxQl8JDkFrnT/gpqMdv5CUdpWWQpQRoQk4x1DV82+bwQq0pfvZawU5lScgWarVTQnOlS7RVrZJM11GUyQaF6jJ0klTuBqXMatN5qlFjiDMUqZ05aJ+E6c6mkdBQjytjK4XsnuXSy2gKDjyPiD7OC4PMQ8um8qlKsSToSQUnkCGY8ooN2X/ACmBUK0KlywUFnZ1IBwqqdjDyVa0LLy1oUWdJDhRHQsR5RmzYlK0woasW6LrRXiAI6QnvrsZZrQOKWMR+JNFeuZ83iO7r3KeFbtu7t55t1hwZzsxB2Mc6WOWNmyOSM1Z5teP+GM6WrFKV3iRklVC2zinqBCebYJkpQExBQX1HPMHL00j2cWoEsc/dY5tNhRMSQpIWk6ECFyd8ofGbXezziwIZaKQ/th/gAfzEmDLX2WAIMs4SDkcvzEDXzIUiUkkUSa9DGfImotmnHJSaRTu0VsSm2WSYCChM6WknZKx3RJ28UT2mUWXLOYJ8iNIS9qrxBkKLBKmVi3x1bzdjD2ZbhNCZ4FJyEr81JBI8lOPKOPdxs7bVOvYJJVqJPSLdcN6hUooJ4hl0irWqzVxjTP841d84pWFA5F4LFPRITmx64+09FkyFlIIyMZEFm7Z2UIGKZhU1RtyjI6WpeJy9LPn6y2YYVolSphOZUsl1MWKUykJUkEgkceIdKQ+ulVuRKTKEtUgNRSJBWXLNiJNCXz/AGhrIu5YwqZDBzRC0IxEAEknCWommCtaCJbXfAQhSisOlIVhlqwrUMQAcJ0NNds3aPRRwrGr1NHKnl17JJgkm570mHEq0KRtiL6MeBCThrUD13L+47umSF459oM5aqFKUkpG+EqIaocgAemdakf4lKCFrAyLJThLa0UrES/MBssoKk31PtKEFMqamYoHEUy6EJIYJJUAzEguoKBJLjSR0PhtgTjk7pIfXrfK1JmSu6mOTwlAyTh4XKnZ+IHhodtUVrlqTLWuYkBJKMeIE0LhyFJBYKUVEuSzDQNZrruFYkHEZiZpB+Mly9KBSg4A0NAWrUGrr7JGaeNc4iX8XdpSAAHISzhXEMNGYvQtBWq2Bi0mT3NeySrCEoCCAlhJ8SS6gWxBwWq71YsxLMbX3abOUTVpSsh0I4kkpKk0cvQVBKSQyjnRqMbDPUgykpUUpUHCQcSz4iQw4tKtTCHOT22w3GLRZ1SkiZLnySMBUop7slqDCS6ebehgFJhSilTHPZu9LJZk97NtUmYtNVJISgpU2IhIISSrPR6AZsIVdr+1y7avu5U1aZCkJ4C7GqlAkAPxMjCDuHZ2At6dglgSsS0FQbvJilMtyTkk6NwhyCSRtTdvsokyA1qlpleDgJKisJOELATizCnJPhbhLMVpXPUxilSpAEu85dnRglDiWkYphGFYzqGJwpYijgln2MQGxqW6goqVR9Xc0AORfQa6RHdKpQWMQRMUfCjEhKCA6jiWogp8JrQkMxqWeWWbMJZHcyQQzSmUQQmqSCSS7MXJFVAKoQNkJpEb08A8u2FEtGIYknZwl6UJB4sjtl5wWEoXxcJxDRYDEf7uXXKO5djK1lp+JZfhDMRkxwBS1JAOp2yziK1XLagcalzAkn/1zWNM0uGZgNYbHMl3F1fAVIlIL0IbLw1PUHnzghFhCqFII2I/OFarhtaOMqmqAIdwVCmimJAz1YZw8u0qwuz0rSGRy6kxOVOO6ZNYrnA8BWh88CiB6F0/KGKexy5udqmAO4/hocPnUEfSJ7vc5h/Notd3WZ0jEGPv5Ry+qzaONh3S43N7lKmdhrRKViEyXOQwBBJlKIBOeYOeig7CAb8uuSQUpl4JyRieYoHvE0U8od7R6jLYO7R6ebtSpGFYxglyF1Hpl5RsWVAQAZaAlPhDAgNkwq3lHP8AOp99ze+njdrY8asSAlT4MRQcik5EP4VOz8T1I1rWLLZLdZu7/i2bCsHhXLS6TqDjpgqWI5xeZwlhDIRLDPhdHCFE7NSu0JJ1nSZoUpIQTRRlhi+jgO4LFjQ6EHTR5w8nKaM8sejvYlSlSuNLAHIGYpmLsCCMwKMRmPItrsmKSpinhIegps4OUbC5AUQk5bJ4nLZpFR8soLs0llUUS43Na86feLlktULUKYRalvWpTq2aSNRHUqetICgoLT79IlRLDBgzaHXod46mSwjjyGo38ozOaSpmiMHdh0tYUIV32UlBS4CXGInIDbmTtnAN6XxhS+FYQ/DhDKU/M0Snn6RVL7tk+YUJGGWFDhTmUvqdH3NY5ebqErUTpYencmmygX/2Vtc6YpS5slMvRSlEAgZcLOTDjscpYsyrKuqpLrlkZKlKLqbfCokt/VyMHy7CJiicRVhUqprkrAno5Ti/tPOHKbqCZEqbKAE1KqFsworNeTMOeJoxa3Wk6klHnuJkrZ4FmSmqn0i4puKStJWVKQaFSAxwONHzTsfKEtvsKENXEk5K06EZgwtqiRkmIFJBNU1jIOVNALYT5RkXZNJNOtKbTKPdzE4FoVxBKnAYhw5SKH7RTL2u6zE4UCfMXhACJAGDEAHUQEsCaPXSGN5qmWfHNnqBctLTKxkhR8IL8LgDxEK5CBrYVpouZMlOGCkkup6ErJA4iAC4Az2j3c6ls1uePxLT6r2KEqzqyLJrkWBB56jL5xfux9knGWe8tc2UioSAog4swRuGrnl5sts3ZwypoPdrnk1QQqmIHXCdc6uBzq3pXZuxKloS8uUl6lIOXIMAKCmvnnCMWHTbkMz5VVIaWWdMSjEHXhzbCCQzEjb1aIjKDqInDFkUKLjMkgga5Vrk0HSVrIah5NplUwpvS5jK/jS5dT4gxJ13oN9OsOTV7mLlbDe75S1sVFAGQKan5gMHfSGqrJwHimEirOKjoAI8/nXzabNMKpcsqlBKytExYGRCgpLBTUJ3HSjubov22T1AGXLkpbEK94VBgRxUCRxD4Sc6M5jPlUtRoxqKRl5202Zec3CpKlsEkowhLqwrQD3YBataqDRTrbe0gqfuaTQWK1l8FA6AA3iAzSou9KGLkfx3dy1YkTFS14cCVApYnAcTFzToBqKxXu21jmT5SlLQFJl1SUjCZSSkeIVJApnhNPDRzIsukmV6wy7KspaaiSkZ4nmLTVXidJSkGgYHnq0XK6Ldd6BiNskTP5sYSgDKgTRx0EeYiZN7oIZMwEgoATibCCkgcNHeofMPUwvMoMFEIS9GetNwHaI5OqQ1wvk92X/ijZUkS5JK1swEpmLgkcXgTzcuNs4q6u2k+ZPWTaliViOFPDgb+o8BUGppkDuI84FpyA01Aan1GkMZcssmrjMdHLcyM4LHhindWE7aqy/LvxDgi2LRqBKOGpc8WJ8T/wC4abwd+LJaYFGYW0ABVyZ9tQT9oqd1KbKkWawLUkpwgAHPKnQMxeNehL0jHkjWw7sVvRmApL6EMxLUdTDMtnDy7r6SAMRSl8iVBIU1WCjQlgSzwosEoFgddAK1h3bUhcruu6SoqoHAIHxBRGrEZcjHM6h9jT0y2scS7c4cBwBWtfLQxJNSmakpUksfYI2O0VqX2dtEsiamd3hGEqlEDCW8QSoB/lU11YMV9pJdAp0qKUnCfElwDUeYyjC4pv0TapNeuQha5aileApdmCiWTkMxUszjrHc+VwgBNf6S3PPZwKAxEpQVjKBmXURUnJ/UNy+o5simVhqRoXdm/qNTtGhIysnswJ4WA9+sMrPY0jJ4XGUlRBSpzuDn1YwdZ1KSHVQDzheR+AeNb7ndqBxJSnV35AaxFb0BKXCQVDJ618wR8o4swmLmiaVBKGICSC5TvyiC8b4BTMFnT+ImIA4UsAHLOVFknU4QXLc45+STaN0FTKPeV8K74hSmXVgdRqGygCbbqlRdwKDb9IG7TWWbaFETZy0kLoAp8LAqGgCcsgIUomr4EElSlAF8JoObP1ej0jmM7UY0O7sm4bMo5FRKvKrfVXkecWUze5soCvGcLD+UAU89fSEN1S3UgBPCkjxUS4HCC+dWpDb8MVKKpq0gJVVy9TkC2QLZmIvYBKuGcKnGXhmFTE5inFulttD0hZb1hMxaD4SfQGoPk/1hhfc0lzhSaZhTv5PlCe/1vNfdKf8AqIouICtwWfKMiCVb0NxGop6FvtGRNw7QLfFrUlSO7kGY8wAkjGCl+I64BRFQGFdRHVvsarQjAJS+OpU4FaZs9BzoRQbw3tN2zcRShSg7uerZO+nTKMuuXODpmBikmoZlVLMHJFAM94+iabbV8nh9aUbXY67PXKLNLwu7klwls9HJJbqYZTQpSHlkJ2LY9dga0gqRLxZuPOJ02YaKIrFNqK0ozW5PU+QW7pKgRiUqYlQSxJYZCvV/P0hpMsYKVYSQVMSHLOMqZbUaO5UulatrrEk6xYw6ThI9IzSkrHJNoVf5JMWXWsqA8IFA/PccjSJUXFNK3fLHhLgKYiiRoGI9KFxSGEoTUhlISW1Ch94Kny5xS6AjJ2JL9KQE8j8UHGHvK8q5k2MLmgzgldVAl0pJL5gYcOIk9D1epK7doRNIWEzkEFP+mMwSzqKmIZT0ORFE1i/LvV5awFjvcO2EB6B3BcuPiGaWjwy8VqSqZVEwVClpSQlK1YgCCQNcizNTSinJpUx8EpMtt7fgrSmYrvZcmfgWShgxq6sRwuF0IoylOxBeKfLupAJC1nEwUEpTVnU4U/gUwCmrRQ8w0JQkJUSAqtGCs8iMJDdDyZ9C5F8rlBSQlBBdq1S4fxJPn16RSkm7Y1QpbHFplJSXllWE5YmcUyJFHhnZrQSwWkEVapNNWLwostrNQtmZ6h8sgOuUN7LbEgDE5SDRx4XpmAxEaISTJQ/u5aXoGHr79YstgUwDrxjQ7cqRUbsnpdxFnu9YaHp2jPlRaLvtRZwCW0DPD2RPDYkk1alTlUsNCRRv3irWOa4/P5/KGshQSQEJYKZ1NiBLmihXRiDzL0jnZ47jME62LJZ7So0JCcmA4iQc3J57R1OuiTMCgtAViqSRVyGcE1Sen3gCyWk4gEhkjxO+LlmKbQ3TN1Mc2UaOlFqSA5llTLDBALs5pU8+flrASrMdUsNkv6P6w1nTgctIEmKc5+kNx2JyJAyZGHwIAIydqR2i1YycaQEy6rY5nRND6/rEy1BKXwuTQcycoW3haAiThB8RJJ35+Z+QEI6nKood0+JyYL2i7QlMrC9VAlXJLlk+dB06xWezvaKYhM51OoqB6AgMPkYktShMWcVUhK1kPVfdoJSgcydOR2gS7rr7uzIUt+9mEqU9CxommlA/90chtydnYUIxWmgO/reVzytwMWE+ZTND+sRdk7w//oxVZMlA2zAp8okt9jRMACnoXoW9iBrC0pIlp8O5Z/MjOAHPih7b74M0gnIGgGQaI7beVVl6LFfkYSrtDesR2qbiPQRSB4CJ9v4c9IjvOdxOT8I+QhPPUcL7kD1IETX7OLt/MW9IshW5+NSiQaExkNhKA0jILWVpPRETzEWGsdImCJRH0Xg+ekkhT8oIljziCzUiZ2MJlyGg1KjQ+/1+sSpU0DS8o6C2MZXE0Jh0qY9Q4OxofnA1sZLliCQ2agk4iE4eFy7tk+nlJIYqCSpn9vyhbNvG0JXNlKlFTg4T8JZJ8RersA3OE6d9ht2hTa7qFsS6ipLnhE4zQXxIKQlImcTkkPhB0oUkRVbRcSZC14Rae8KXwoQAlSQ5NO7IQBoQ5DikFWSz2yRMFoQhUwlSQsLSEAFKqmiuB0gOGdxiajFV2mv61EllhaMYnI7vC0t1VSoFy2lWyq+QF2txsfCxdabEmQpMw92hWLCuWoTAaOSplkFRIagGBy4IcAam3siYVLCMcxDBIWUqrUFkoDEChDEc6Bo1YOyKpie8mLxURwPhmDEkEDiLgVABIwl8xDcXRLkSypABQpOacKqsMJxEjxOGYB+bhwhuxsmkUmdZ1rmEqUFKJqcScRPQkHy0gyfJmSl9zMISA2rgavTflEltu4EOmYNScIWVMfiUMOTsPFqHzeN3cjGrBNBCgwDulVWSzVYFxXJwA1aEpKITVjG51fKLZYpvWKulSZcxIYBVWqzEFmqCnTIEt9W8iYoF1BXWgp5nSNcZKhM1Za7Kurw4k2gEV/L6ZRUrNaSADVj5/pDCyWovRVK/b9dYGaTM6TTsudltz/v9tIKXa3GZDabxWZE/13g6Va9zGSWJXZojldUNUTieQ5xNJmDrC2XOxchDCyT0CFzVDYbkFtvCtThD4QdifErySfUwmv61gqYMzABtmoIY3khJXTSvka/nFZVMqo7abOf0jz/USbm0zv8ATwSgmgC1XT3pVx4dQGyOuuX6wyTIUZalLWpWBKUhRNVKdz1YA/8AGB5cwVq3KJr+nd1KSgfCHPNRqfsPKM97GhptoTW06wumjIktA963hMQElkkqpV6UeE1ot01eQl/8h94iVltjudNYOMwYgNqfMj1itzLdPTm3MV6bxDNvWcmvCkHIs+XXrDViYOotKJiSuUj+ZY/48R+kD9oZwE0OWAcwq7HTVTLZjWoqwoUXPNk02zMFXtaQqc4ILOIkoaXRFLUrOU30n+VZ8h+cbgfvRsIyBpeAVs9DsBbFl4j9BB6FwFZ7MwUAoK4qswagpBMqUBmY+iL1T57LkMlLflEijTOo5wMgE5MIk71qKGdKUzprANERNZ7UK5vtnHKbXMUrhwpThriJxHmBrz6jziTLwpUpiCCCCGLimz+/KBpt6r7nvAkYPEVFJxJTm4DhxSsKkl2GxssFjlks5JfUpSGHMiim84y1TCMRxEAYWdIegBLuKA1oRFTR21QmahK5ii6wlIQjGVUq7UKagMnE51pB9rtMzFMKEFAW2Fg5HDQlyxKVYuTHNoy6blsaHstydQAUqdZ8KxhMudKNAsh8KUknClQbPZtmhPa7slnEpOMJURjQoccsqAGIKLCmAF6l8LaMR2Ysf4ZHclZUCcQcVxOskuAAXBFCSaconve8MGEEJImK7sg0DHxE6GgYdeRgoQ7sqU96RR7uTLkWiYlapqFKpLqqWFVUoHGFFZQ7BsYNTmaQZabiSCAJawru8SglRMpRBUoImEqcDizBAYvUgv3267NomBUxJQmaipcsFBI8NSwoaNA3Zm2SrXJAVK7koOEz5LpWghKQglnxhXGKijULPCJwUZaa9xojNyjqv3lbk3GnvALZaRLQpPAoHvQQmYQwNQzh2B1dmMFIuubImolCc6ZigJacSi4JDEyGoRQ1DOAA8W687Cuyy0S0oVaZSaAKCV4A6lFQYBQLE5aAVDAmOwXrZbTZwJlhUqchfd/6KsABxLQpSQSUO5cJIqoq1cJnj0uu42OTUr7FQtSp8/EAheOWAqYBLAmME0UWZkgUADACrPB8i+AnCkqCpmZVUAFgQGJZSsTVw6UejTXtec6whYVISZc08KipUwoJBUlGJbkKS+Rd6jFw0pH+YkklgH2p5chFqWnYLTqL5Zr0GlVEZuRvrmo/I7nR1Y7xjzGzW8jWGVlv1QLAw5ZAHBHp0u8NoPkWsHWKHZb2NHo7Zw7sV5jXz9tEciljRcLPOKukM7KkEtnFWs15BRYEjJqe2h3YLWUnD8UZZyHwSQ2vKSEoJeoSzf7svk8U/EwV1H3iw2+e4Z8YJctmGDeYhRbLMB5xwOpvXbO50qX2ezIbtkBU0P4UcZ8sh5loXX5P7xddTDmYO5knRUyv9tW+58xFXWp155fesZ2aV4gnaOWGR1hJPshHEmHnaIcAOxH1ECIIKRlFEe7FEtYWOLOIp9kSQyg4OoiW8LIUcSRQ/KFk21LGn0aGxi3wA0c2UqkY0g/6hHEM8A08yflEktMALvAZFLdN4Ns04KBIrGiSfLAi0tkS4OkZGC0J2PqPyjIXQdnpcliVsGGLTUsPs0TJ4awPZQSVuT4jvsmNW20HwoDqj6AuDwdW6J7Xe+FghJWrNk7dchEk+3gFIUA5zSdAxU7CpZqnLrCa9b7l2SWcZOIjQCpILajUGvLSPPLF2omJUub3qsSleAAVSSCSVHQYQMPM7mMebqI42kzTj6dzVr/p7G7BQBCSqhFC500qefLnCKyXUC6e8nrknGFYlOHUUjDpQgLdhVxUZQhuSyz1y1LE0HvUuAUkKlmZTHLU/DUDSvI1hpdqZ8oEmbiSSkETAQ+ErAAIBIo2xdiCaAUm5U9JNGm1qGNokyZUwLWhAUCyF4QDxBWTcnFYj7QdqkyUFkLWQhKiBQBKiUAkkEeIZc47tN4srCtB/pdLl8nzYkDRRSSDFTtdpm2yZOlYu6BAS2FnwTCovroThfaLyy0qo8smPHqdy4GFzX/aLdMThSJaEqC3ZykJdIIJopyFIy0J6XidZQQFLcJBxAlSQAoDhLnZWmecebdjL0VYwQuVNWFrmIASQeKSxWEpzoFEmoejamL9NtypslSTKCAvClaSTjAJqnhBHw5l89WjPjm3DxYeWFT8EC9qELnSlEykqlFBAmBQxSweFR4VATE92d6Mkucop3Ya0fhLUuWcWGZTEUpTRPEg8RLYk4+Fy/CQ+cehWeX3ScKQguAoDClLkmuQYVXkNH8ll/3CFKnrShQmzwWSjDgxYSEKKt0qqSkvUZggEZYqakXHIqcXwwy3znSQjEladUkpDMRVjTN24ssor1ntK1LWJajZ5a0KUuZKWnBMU6XUpZwsUqoFNQqIJGUHIvLuVJRM8UxRYEZmmKjVBKqKyNcsoTX3ZZJmpnzUEoCggYpgCFkOp1JBcJBGeoAoXBhk0nGysdp0NLetK5IBMpcuaCnvFYlhSgzB8CSpg4oUlQBIUpjHkV52cy5qklISxIYFx5KHiHPWPULddKvw0wWYpQokKT3SyEYAVIZRU7u+LFSqAfhirXzdU5Vm761lQWCAxbEeHCk/1E8KnNSKilYx5YtmrDJIrdjsuME4gG0OZ6ebfpHdjm4TiOT8/sQdP2jiyXilIrLBz1o+Hh4VAii8KjuA2sFyrKZsnGVDElwKZhJlpYsHUf4g3OVDmERmaGvEJkXlzauTUrzd/rDay3qGwvT66PFdVLCAywCrlkGoXyq+1OsFWQxcsjRFFMvV336ErBHLIAtlVjyf3WLJZr0E04UrBUxNUFJAAJYKGfmI89sSSchFxuOzBAyBJGe0KeSy9CL3cawBViTnzpA06zJSoJXiCUlRy8QUXASdqNyeCbhs6z8RoPu7PpBfaCeEyuIgqH/EbHmdvyjJnipRtmrp5NTopnaK2Yi7EA+XpFdu1eMlTUJLdIdX4kLlpIqkufWn2MAWCUAwEcu9jrNU9gS/pbyiOX7RXQcSQRtFuveTwHlHnUu3KlLUnMAkeTwUI6lsVPkPF8YCyg4iGbPlLqkgHpGrTNlzA5pC2ZdzvhWG9IdCC9wEm6Mn2Ek0r0ECoQZZfEE6UqT5CkEdwSAHUoD4hRvqW6+XMVZlp0UpW7uOvONcf3MmV3vwMEWuQ1VKB/2j7GMhP+HO49RGov7OIH2+XwPb0qrG7Gkd+qnw/nGRke0lweUPOf8AEaYe+AcsAKPSoP5CEdxoBUQQCMCyxrVs4yMjg5f8lnXxfhIvHYOYTLUCSQFMHLsMaqDbIekWi0HgRz71+bVEZGR0sPqRMGb8Riq2z1PJ4jVS3qaskwBJlASVlg/ehTtXE6hifdtYyMg5fXyDXH14kVnQDLWGDD8SptMQEji61NeZiz3Ao/gEK+LvJfFrUYTXOqadIyMjOuS5B94BhJaj92DzBxAjoRRoguqaTMkOSXQolzmf4VetT6mMjIN9xHYHtcsKROWoArQJwSohykOzJOaabRiLKhVntaihJV38sOQCWVJSSH2JqRvGRkJz8DcfJzOWcNuLl0hWH+n+BiptxV61hBMSF2K04hi/gpVWvF3hTirq1H2jIyM2Xv8AXcdi7HmCDFnvqzIAtTISGVZGYANilqKm2c57xkZGGPBtfK+vARyTl71hrZRGRkVLgItnZ9ZS5BIOAZU+Jos13ZxkZFZOC4cl3u5REpTGKB2vtSxPSkLUAUlw5Y8L1GsZGRizm3pvWO5H/wCVPn/2MCSDUdYyMjB2Ok+UGXp4PKPLb0/11dBGRkO6fli83Y6KaHoIGnnhT5/Uj6RkZGqIEuDS6AtTh+xgezF0KerMz1aojIyHQ4MfU+sja1EEsYyMjIhaP//Z"/>
          <p:cNvSpPr>
            <a:spLocks noChangeAspect="1" noChangeArrowheads="1"/>
          </p:cNvSpPr>
          <p:nvPr/>
        </p:nvSpPr>
        <p:spPr bwMode="auto">
          <a:xfrm>
            <a:off x="457200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Char char="•"/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Char char="–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Char char="•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es-ES" altLang="pt-PT" sz="2800">
              <a:solidFill>
                <a:srgbClr val="F8F8F8"/>
              </a:solidFill>
              <a:latin typeface="Times New Roman" panose="02020603050405020304" pitchFamily="18" charset="0"/>
            </a:endParaRPr>
          </a:p>
        </p:txBody>
      </p:sp>
      <p:sp>
        <p:nvSpPr>
          <p:cNvPr id="62477" name="AutoShape 13" descr="data:image/jpeg;base64,/9j/4AAQSkZJRgABAQAAAQABAAD/2wCEAAkGBhQSERUUExMUFRQWGBgaGRgYFxkYGhgYFxgWFxsYHBoaHSYeFx0kGhgYIC8gJScpLCwsGh8xNTAqNSYrLCkBCQoKDgwOGg8PGiwkHyQsLCksLCkvLCwqLCwsLCwsKSwsLCwsLCwsLCwsLCwpLCwsLCwsLCwsLCwsLCkpLCwpLP/AABEIAMIBAwMBIgACEQEDEQH/xAAcAAACAgMBAQAAAAAAAAAAAAAEBQMGAAECBwj/xAA/EAABAgMGAwYEBAQGAwEBAAABAhEAAyEEBRIxQVEiYXEGEzKBkfBCobHBFNHh8SNSYoIHFTNyorJDU5I0JP/EABsBAAIDAQEBAAAAAAAAAAAAAAIDAAEEBQYH/8QAMhEAAgIBAwIBCQgDAAAAAAAAAAECEQMSITEEQVEFFCIyYXGBofATFTNCUpHB4TTR8f/aAAwDAQACEQMRAD8A8SBbJ6v83Den1jQfb2Y23pmH2jh4hDYVyFIwpjaTvyjTRCGA12G7faNvGJp7fXSOmfc/p+kWQxCm0+sdYX2EYRHctI1Jalc6dIIhrT370jEiOgI7A0iyGtPdAxGb1d6x0E+/KOkoblEqZNNT9PX5wSRCFMt+sS9xr795esF2Sz4jk45jrXdn9W9DPwQGkU3QSiKMPLp+bPGYCDzBg2dKHT5wMqny+UEimiJdTQNyD7fSNGOyneNkbRdFEJ5ZZRhT6+/1iVKfTbp7PrEiZXv7xVEB+4iPCR7+0MEpG0diy4usSg9IqCa6e23+8cYYd/5W6X9++kDqu96VitLJoYqUnzjRHKnnlSD5liIDtRx0gNaTAtUC00cKDnTPZv2jh229vHah7r6RoJfOnz+UAUc/b39YxNGL9MtIwS6t+v7xh55xRDRaO8ND9q+8jGn6xojm8QhhbnGRrHGRCGKEbAegFY2lLv6n940pLRCGP5xvXN/z840C/KOgIshg3jr5R13cdCWSQBUn1JiyHCRWOwI2ilYkSnJq/nyrBECbHYsWeUamWdize/SJpU6obPbr7aGkoJwOs1O2fmIq2hqimhN3fJmIoz5fWNoRXzz2g0kCoL/Jo2q7CU4gx5E19uYYn4g6fAjlyifCaennWDz4au/339KQsKCnkYmkTK1iOFkTMnnTNngZSN/bwSpDvlHKpX25H096QaRTBiiMaJxLjMHl9IKgSNMt4kQkVcafN46TLfb3tvBPcn22lIEJEGDVueXlHYme+kTps/vKIFyCG0f6RQRNKXEs2QT5RDJSwgmTOZ6QaY2MvEAmy+rwvtcvr9Ib2loWWhMDIqQtmIamfSubRG7dPkYJmSWZ6P1yLEHo1YhJPv1hDEMijk0iXAG9190iPC0CUafTSMaOwjWOhJiiEJjIJEjm0ZEIRJW1GDHcbtWOH9iOkp905xg6+zEIYoByzs9Okdy0xyz5COwr2+wbKCIES45dzQRykNrHaYtIK7MMoiJEIJc6+vm8SS04sz8oOlWE5CgfM55en7wV1yEoXwDmWQHNHypmPfnBcq0pCCTVb6jTQv1hmi6CsOpVcngIy0p+En+piDllEUlIY8cobktlt4DujUVAFc36aRLb7eF4e7oRQDfn5RPdyU1+INls/WJZl1ILqAI2aB9HVuM0ycdhPPkKBdVXzeI0S/rnFhmXZiGxLsBXpn9esBKsWEM7DnShD1bp55xog7ETg0LUIiVEpwds/oPoTBaJbHibYu9K8ujRtUpi2dC2Tc8/Pb1h2kWCCytnTb1O2Rz9I0JGbHJ66Z09XBaGBTUgeWoyb4m0168m40eoG9W5dD8vtdEB5Vnoeub6VzYHfPlzgmVZ6tTOJZVW1cNVgM8vp84IQA9BUjXzGVagnpSFNFoAnsmA/wAQku7QytsjErLOnETlTNh9BC1dhLHE4Zm6F9dP3itJDhS2Le/nBMqYkgD8vYgZUptC2/zZ8o3JmAZ5/WBCTNWhDnxNC20pL5+kMbadQW5Zv5wvwuYFlNkS06a+nWI1yKQYmzPE6LLyhbBYrEmIzJ0hzJstY0uxNmKHz10gShUmRBMqy/vvBlnsjqAP0f5awxl2FhTOBIJTZSKRuLCLqGoLxkQhQ847IbI5/rsYtkvsbKFVT1HokD7mD7P2Psmq1nqsD6COpHyXnfNL4iXniiiAR00ekyuyVjDfw36qWX9DBcu4bKnKzJP9qlfV4evJGXvJCX1cV2Z5eA0TSxHqMu7ZAys0sdZYH1EEJs8oM0iWP7E/lBryRL9Xy/sDz2vynliFAbZb9PbQysNqAz2/X7eUehjuh/45f/yn8omQqV/60eg/KCfkh/q+X9kXlGUd1BlJlW0NSuXlBKV4s3wsa+X5kRcxJknOVL/+Un6iO/8ALpCv/FLP9g/KEvyVX5vl/Yz76rmD/coy5qZdAGxBqNT20MbBN2IIGu+dYsy+z9mOclHlT6RGbhs4NEqSdxMV9yXgH5NlWzLj5ax3vFiVKwosHdjUcq6U2iJVlBTmB0O2uZNH2Hyixy7gl/DMWnqEEfMRDN7Ofyzpf9ySPoaQPmeSHAz7zwT5fyKv3eGo0LZvVwa8v1zgec4rTWnUk5aGucWad2bn6YFD+lYL+SgBvqYXzrknoSXlLHPCCGoWdL6ga/WC+zkuUEuoxS9WSEYlO+wyNBRwKanpGYHo2bnQF61H5Q2kWJzQg0Lh2oCBUfDm2WlHjm0XeB0anwk1zbMb+6U0NFaJu7jNmG45Nq0dptWHkd/UHziabZwXLFhUPm2W/T1gabKFWqwep3bbX3pAuJCX8URmA53D56h+vyERCYWoHFWo9HrXTy+8QPQvy988o5EwPk+nrpSAaJZxPHDnQls+h0z09OUQyZPQbb7ekTTB7/XOOJqTyAplzqPp9IW0QGmyIlkSnLxIlB5v9efpBtlstIWyiORZMXlBgsTJdv30hhYbDw5Q1/yx5ZplCmQrlju5zlEk27vQRaboulwS0S2m53LaCpMCyFJkWGr6dIdWC7iqpHTlBcy76u1BDm6rAZhAFE77xRBQbDsHjI9Ks/ZkYRwxkUQ8HtEhWJjsMmdzpwjPrDm7uzKloCuKu4AyzcEvE6bbjPDKAAJBD5EOGNCD5frEqJ5lpxKVlRNQcTh3pTeld3j2SXc5csk6pbMBvCzJlzEpqEGhNP8AtSupDwGu8EJfBj6kgfR39YJvGwibimqWHCeBAIxLOeQDs5NWzDUoqKqtcxKsKkkHYgg/nAyyuLGY91uWCXeEw1BI5inz184Yps0+YMWLEHbxE50yAMLLpuCapOIIJCnAU6VJAINSygRodehhwns4ZiTgtKFkDEJYUU+GhPhwk68O/mQXUMqTV7UbTYcKSVKS48weTu7s2YGfImLL2fsMicACpWLZKaDWpUKH5RVbvny5OEzZalKJPEFgvqxE2gqC5GtG0hnPEsjHLxAnIHBWjhqkFg4+2kSWeU/RTEyV8lxtdy2WWOJZKmdgpJU2+Gj+kVv8RL04FOw41HPVlyU03AUWgOT2hnyqIklQWOITOOuTjAz6irjlEM3iBxWdCFAgUK8yCQAH+3ygcKmnU5P69hUoR8B2mxzikKSELQfiQQoDmWqBzZoi7ov4XL/CQpuuF284e9nxMWlKF2OXKSG4xLRMLO58SQU1q7HpD+dchQkmSpKVbKlpIfLI0QdHAGUIl1zg9MkivNIyVxKNJtoGQMMZSkEBSih9qfN/yMczboOJLplKGJjhZBD0q1QHahrUttBlmvCzysAmyAQxGJgshQzC/A2rOHpVoZl6iLXop/AQul3/ANkKbaglsIA3yA3fX08myh5YZSFAhCwTsATXqqrdGhNab/syx3YEuUongWiTjChsSWCT5kbKeOrJZBOXhC5ZbLu1SlV/qSFpUlm2jLOpR3uPvGRxOEtkmObR2bTMLTEIUM/B9lF/nCa09hpUyiCE5sHUj0SsNntDeZcE5SkiaVFIo6MJo+qaFPk8dS5aXMtE8g6BYAJbRiArbI0bSM2p9pX8NjQo6XsmviVK9ewk8YiGILUyDgECoxA5nTWjRVbd2fnoDzJa2d3CcQf/AHByfMfkfWROmkhExIIyLKUHFKjVudeepiJEtcskoU6QajFiG1aMdOdYNPtKrC84nF7br2rf+DxC0SmPnyevQsNYGWhuR/ePd13ZZLWk99KlpWKghgrrQ4hFYvj/AAeBD2eYQNAri8n8Q+cLbV09n7TVHOmrr9vqzyspoaBsvT2YmloLMc32Lh+g5fTeHlt7FWmSTjlEgHxI4t9Mx5iAUWUA6P7rCpbD4yUlaZEmUH6aN+uh97s7ulVYgeggWzS8gWO3N88s4ZWGXUNCJBDa7rPVmEWay3Y4I3EKbBL40xb0EJQtWwaEt0QE7P3aMJBYVjd5WNIBYiqj6CFa+0nc2mXZgP8AUC3Vu0tS2G1QMoXXnbVslTli4jJLqKfBqXTNjU3NiD6fUwVdUju1YQK/IQruW/ChQCvCSHH3ixKQMQUMlVhuPIprYRkxuD3HeAn/AMpHQmNQH+NbIUjIMWfNi+1ayjAEJw1cOpt6AM0G2PtGpIbBJNGxFTPQAioxKoz0IyyaimyXalXEk4wzseA0SSSwJyIzevLQm6klQXMTJlrShQJxrIWonINiAIfZOT11j0CyzMkoxosF33zKKq0IL4iyEkGlAauKsTUjbKLHPnow97KIXQhQSUlTMRQAAq4vLOPN7LZ7R34YJStCvi7tKQXYeLhUPV4t4sd4YiuYkJfDxIwrYZMmWFba4VeUPj1FqmZsmNWtwuTdMqYl5fAoeNRQuWd/gYGgIL1c5iGVmkTJaziWO6Lt/FW4bNkhdDir46MK7r7yVbAEmWmag0xhSAEp1KkHMVNRnQiuQXyLJNlpHeKm95M8CRiZDFytXeEtxBIqHDg8orVYFN9yyG1CWrAlGJBLj+ISol2KsK0qxUfNTZZZxX76nzZKz3ZQUGoKUIBGJ6KSklKVandgcqQFabdMQ/dk7gSmKU6PweEMTmNYMFinGUqbMKVKCWwqbEgKLuSR/KXAGYJ2YknEJRrk5svaVaQ6kBRJzKsNWy8PmxMN5Pa4EpUtLEM2KWCQP6VDnyEKrPZkzCpJwoSnEFEMHIIqEkgJHDXIPzaC7ddKkSxMwhUtgEqWhQQHJqlSwE5dQaM8Hcb3ZbjF9i4dn+1y1Kb+BhbRUxS/+XCD0TF5s9tBG0eBy0y1uogNsBhb/wCiBv5tQUhhd9pmIpKtBRVgDxVpqxA9Yz5ejjPeIcZyh3+B7iuQhQySTzAMZNu2WtLKQg/2p+4MeOTr7tgTS0TADqlm8jhpXn5CIE35PYhU2cskKBxTZgz3S5SejekZfu/L2Y5Zotbo9AtlzWaROAmLlSyoKKXmFCiAWonU9P0hqmTJWmYED+IAMXGcQA14VO7GmWKlY8y/zlK5RTPTNmEVTiPe1fUqxHLVuvOa57yTKWe5nrl4go8BYFqgGWsYipthWtdIOfT5auT3QjVGL9XYs1gu+biHdLtEtLtxhfCRxYVJJ2bQO4yh2uyTpctRWiSojFxFwo5gGhOm+4EVy2XnLngGTbrV3uEuEy5hl4g2YWOFWQo55QLa7ctRSifMXNAYpEzwEkMXEuU+bMpxQl8JDkFrnT/gpqMdv5CUdpWWQpQRoQk4x1DV82+bwQq0pfvZawU5lScgWarVTQnOlS7RVrZJM11GUyQaF6jJ0klTuBqXMatN5qlFjiDMUqZ05aJ+E6c6mkdBQjytjK4XsnuXSy2gKDjyPiD7OC4PMQ8um8qlKsSToSQUnkCGY8ooN2X/ACmBUK0KlywUFnZ1IBwqqdjDyVa0LLy1oUWdJDhRHQsR5RmzYlK0woasW6LrRXiAI6QnvrsZZrQOKWMR+JNFeuZ83iO7r3KeFbtu7t55t1hwZzsxB2Mc6WOWNmyOSM1Z5teP+GM6WrFKV3iRklVC2zinqBCebYJkpQExBQX1HPMHL00j2cWoEsc/dY5tNhRMSQpIWk6ECFyd8ofGbXezziwIZaKQ/th/gAfzEmDLX2WAIMs4SDkcvzEDXzIUiUkkUSa9DGfImotmnHJSaRTu0VsSm2WSYCChM6WknZKx3RJ28UT2mUWXLOYJ8iNIS9qrxBkKLBKmVi3x1bzdjD2ZbhNCZ4FJyEr81JBI8lOPKOPdxs7bVOvYJJVqJPSLdcN6hUooJ4hl0irWqzVxjTP841d84pWFA5F4LFPRITmx64+09FkyFlIIyMZEFm7Z2UIGKZhU1RtyjI6WpeJy9LPn6y2YYVolSphOZUsl1MWKUykJUkEgkceIdKQ+ulVuRKTKEtUgNRSJBWXLNiJNCXz/AGhrIu5YwqZDBzRC0IxEAEknCWommCtaCJbXfAQhSisOlIVhlqwrUMQAcJ0NNds3aPRRwrGr1NHKnl17JJgkm570mHEq0KRtiL6MeBCThrUD13L+47umSF459oM5aqFKUkpG+EqIaocgAemdakf4lKCFrAyLJThLa0UrES/MBssoKk31PtKEFMqamYoHEUy6EJIYJJUAzEguoKBJLjSR0PhtgTjk7pIfXrfK1JmSu6mOTwlAyTh4XKnZ+IHhodtUVrlqTLWuYkBJKMeIE0LhyFJBYKUVEuSzDQNZrruFYkHEZiZpB+Mly9KBSg4A0NAWrUGrr7JGaeNc4iX8XdpSAAHISzhXEMNGYvQtBWq2Bi0mT3NeySrCEoCCAlhJ8SS6gWxBwWq71YsxLMbX3abOUTVpSsh0I4kkpKk0cvQVBKSQyjnRqMbDPUgykpUUpUHCQcSz4iQw4tKtTCHOT22w3GLRZ1SkiZLnySMBUop7slqDCS6ebehgFJhSilTHPZu9LJZk97NtUmYtNVJISgpU2IhIISSrPR6AZsIVdr+1y7avu5U1aZCkJ4C7GqlAkAPxMjCDuHZ2At6dglgSsS0FQbvJilMtyTkk6NwhyCSRtTdvsokyA1qlpleDgJKisJOELATizCnJPhbhLMVpXPUxilSpAEu85dnRglDiWkYphGFYzqGJwpYijgln2MQGxqW6goqVR9Xc0AORfQa6RHdKpQWMQRMUfCjEhKCA6jiWogp8JrQkMxqWeWWbMJZHcyQQzSmUQQmqSCSS7MXJFVAKoQNkJpEb08A8u2FEtGIYknZwl6UJB4sjtl5wWEoXxcJxDRYDEf7uXXKO5djK1lp+JZfhDMRkxwBS1JAOp2yziK1XLagcalzAkn/1zWNM0uGZgNYbHMl3F1fAVIlIL0IbLw1PUHnzghFhCqFII2I/OFarhtaOMqmqAIdwVCmimJAz1YZw8u0qwuz0rSGRy6kxOVOO6ZNYrnA8BWh88CiB6F0/KGKexy5udqmAO4/hocPnUEfSJ7vc5h/Notd3WZ0jEGPv5Ry+qzaONh3S43N7lKmdhrRKViEyXOQwBBJlKIBOeYOeig7CAb8uuSQUpl4JyRieYoHvE0U8od7R6jLYO7R6ebtSpGFYxglyF1Hpl5RsWVAQAZaAlPhDAgNkwq3lHP8AOp99ze+njdrY8asSAlT4MRQcik5EP4VOz8T1I1rWLLZLdZu7/i2bCsHhXLS6TqDjpgqWI5xeZwlhDIRLDPhdHCFE7NSu0JJ1nSZoUpIQTRRlhi+jgO4LFjQ6EHTR5w8nKaM8sejvYlSlSuNLAHIGYpmLsCCMwKMRmPItrsmKSpinhIegps4OUbC5AUQk5bJ4nLZpFR8soLs0llUUS43Na86feLlktULUKYRalvWpTq2aSNRHUqetICgoLT79IlRLDBgzaHXod46mSwjjyGo38ozOaSpmiMHdh0tYUIV32UlBS4CXGInIDbmTtnAN6XxhS+FYQ/DhDKU/M0Snn6RVL7tk+YUJGGWFDhTmUvqdH3NY5ebqErUTpYencmmygX/2Vtc6YpS5slMvRSlEAgZcLOTDjscpYsyrKuqpLrlkZKlKLqbfCokt/VyMHy7CJiicRVhUqprkrAno5Ti/tPOHKbqCZEqbKAE1KqFsworNeTMOeJoxa3Wk6klHnuJkrZ4FmSmqn0i4puKStJWVKQaFSAxwONHzTsfKEtvsKENXEk5K06EZgwtqiRkmIFJBNU1jIOVNALYT5RkXZNJNOtKbTKPdzE4FoVxBKnAYhw5SKH7RTL2u6zE4UCfMXhACJAGDEAHUQEsCaPXSGN5qmWfHNnqBctLTKxkhR8IL8LgDxEK5CBrYVpouZMlOGCkkup6ErJA4iAC4Az2j3c6ls1uePxLT6r2KEqzqyLJrkWBB56jL5xfux9knGWe8tc2UioSAog4swRuGrnl5sts3ZwypoPdrnk1QQqmIHXCdc6uBzq3pXZuxKloS8uUl6lIOXIMAKCmvnnCMWHTbkMz5VVIaWWdMSjEHXhzbCCQzEjb1aIjKDqInDFkUKLjMkgga5Vrk0HSVrIah5NplUwpvS5jK/jS5dT4gxJ13oN9OsOTV7mLlbDe75S1sVFAGQKan5gMHfSGqrJwHimEirOKjoAI8/nXzabNMKpcsqlBKytExYGRCgpLBTUJ3HSjubov22T1AGXLkpbEK94VBgRxUCRxD4Sc6M5jPlUtRoxqKRl5202Zec3CpKlsEkowhLqwrQD3YBataqDRTrbe0gqfuaTQWK1l8FA6AA3iAzSou9KGLkfx3dy1YkTFS14cCVApYnAcTFzToBqKxXu21jmT5SlLQFJl1SUjCZSSkeIVJApnhNPDRzIsukmV6wy7KspaaiSkZ4nmLTVXidJSkGgYHnq0XK6Ldd6BiNskTP5sYSgDKgTRx0EeYiZN7oIZMwEgoATibCCkgcNHeofMPUwvMoMFEIS9GetNwHaI5OqQ1wvk92X/ijZUkS5JK1swEpmLgkcXgTzcuNs4q6u2k+ZPWTaliViOFPDgb+o8BUGppkDuI84FpyA01Aan1GkMZcssmrjMdHLcyM4LHhindWE7aqy/LvxDgi2LRqBKOGpc8WJ8T/wC4abwd+LJaYFGYW0ABVyZ9tQT9oqd1KbKkWawLUkpwgAHPKnQMxeNehL0jHkjWw7sVvRmApL6EMxLUdTDMtnDy7r6SAMRSl8iVBIU1WCjQlgSzwosEoFgddAK1h3bUhcruu6SoqoHAIHxBRGrEZcjHM6h9jT0y2scS7c4cBwBWtfLQxJNSmakpUksfYI2O0VqX2dtEsiamd3hGEqlEDCW8QSoB/lU11YMV9pJdAp0qKUnCfElwDUeYyjC4pv0TapNeuQha5aileApdmCiWTkMxUszjrHc+VwgBNf6S3PPZwKAxEpQVjKBmXURUnJ/UNy+o5simVhqRoXdm/qNTtGhIysnswJ4WA9+sMrPY0jJ4XGUlRBSpzuDn1YwdZ1KSHVQDzheR+AeNb7ndqBxJSnV35AaxFb0BKXCQVDJ618wR8o4swmLmiaVBKGICSC5TvyiC8b4BTMFnT+ImIA4UsAHLOVFknU4QXLc45+STaN0FTKPeV8K74hSmXVgdRqGygCbbqlRdwKDb9IG7TWWbaFETZy0kLoAp8LAqGgCcsgIUomr4EElSlAF8JoObP1ej0jmM7UY0O7sm4bMo5FRKvKrfVXkecWUze5soCvGcLD+UAU89fSEN1S3UgBPCkjxUS4HCC+dWpDb8MVKKpq0gJVVy9TkC2QLZmIvYBKuGcKnGXhmFTE5inFulttD0hZb1hMxaD4SfQGoPk/1hhfc0lzhSaZhTv5PlCe/1vNfdKf8AqIouICtwWfKMiCVb0NxGop6FvtGRNw7QLfFrUlSO7kGY8wAkjGCl+I64BRFQGFdRHVvsarQjAJS+OpU4FaZs9BzoRQbw3tN2zcRShSg7uerZO+nTKMuuXODpmBikmoZlVLMHJFAM94+iabbV8nh9aUbXY67PXKLNLwu7klwls9HJJbqYZTQpSHlkJ2LY9dga0gqRLxZuPOJ02YaKIrFNqK0ozW5PU+QW7pKgRiUqYlQSxJYZCvV/P0hpMsYKVYSQVMSHLOMqZbUaO5UulatrrEk6xYw6ThI9IzSkrHJNoVf5JMWXWsqA8IFA/PccjSJUXFNK3fLHhLgKYiiRoGI9KFxSGEoTUhlISW1Ch94Kny5xS6AjJ2JL9KQE8j8UHGHvK8q5k2MLmgzgldVAl0pJL5gYcOIk9D1epK7doRNIWEzkEFP+mMwSzqKmIZT0ORFE1i/LvV5awFjvcO2EB6B3BcuPiGaWjwy8VqSqZVEwVClpSQlK1YgCCQNcizNTSinJpUx8EpMtt7fgrSmYrvZcmfgWShgxq6sRwuF0IoylOxBeKfLupAJC1nEwUEpTVnU4U/gUwCmrRQ8w0JQkJUSAqtGCs8iMJDdDyZ9C5F8rlBSQlBBdq1S4fxJPn16RSkm7Y1QpbHFplJSXllWE5YmcUyJFHhnZrQSwWkEVapNNWLwostrNQtmZ6h8sgOuUN7LbEgDE5SDRx4XpmAxEaISTJQ/u5aXoGHr79YstgUwDrxjQ7cqRUbsnpdxFnu9YaHp2jPlRaLvtRZwCW0DPD2RPDYkk1alTlUsNCRRv3irWOa4/P5/KGshQSQEJYKZ1NiBLmihXRiDzL0jnZ47jME62LJZ7So0JCcmA4iQc3J57R1OuiTMCgtAViqSRVyGcE1Sen3gCyWk4gEhkjxO+LlmKbQ3TN1Mc2UaOlFqSA5llTLDBALs5pU8+flrASrMdUsNkv6P6w1nTgctIEmKc5+kNx2JyJAyZGHwIAIydqR2i1YycaQEy6rY5nRND6/rEy1BKXwuTQcycoW3haAiThB8RJJ35+Z+QEI6nKood0+JyYL2i7QlMrC9VAlXJLlk+dB06xWezvaKYhM51OoqB6AgMPkYktShMWcVUhK1kPVfdoJSgcydOR2gS7rr7uzIUt+9mEqU9CxommlA/90chtydnYUIxWmgO/reVzytwMWE+ZTND+sRdk7w//oxVZMlA2zAp8okt9jRMACnoXoW9iBrC0pIlp8O5Z/MjOAHPih7b74M0gnIGgGQaI7beVVl6LFfkYSrtDesR2qbiPQRSB4CJ9v4c9IjvOdxOT8I+QhPPUcL7kD1IETX7OLt/MW9IshW5+NSiQaExkNhKA0jILWVpPRETzEWGsdImCJRH0Xg+ekkhT8oIljziCzUiZ2MJlyGg1KjQ+/1+sSpU0DS8o6C2MZXE0Jh0qY9Q4OxofnA1sZLliCQ2agk4iE4eFy7tk+nlJIYqCSpn9vyhbNvG0JXNlKlFTg4T8JZJ8RersA3OE6d9ht2hTa7qFsS6ipLnhE4zQXxIKQlImcTkkPhB0oUkRVbRcSZC14Rae8KXwoQAlSQ5NO7IQBoQ5DikFWSz2yRMFoQhUwlSQsLSEAFKqmiuB0gOGdxiajFV2mv61EllhaMYnI7vC0t1VSoFy2lWyq+QF2txsfCxdabEmQpMw92hWLCuWoTAaOSplkFRIagGBy4IcAam3siYVLCMcxDBIWUqrUFkoDEChDEc6Bo1YOyKpie8mLxURwPhmDEkEDiLgVABIwl8xDcXRLkSypABQpOacKqsMJxEjxOGYB+bhwhuxsmkUmdZ1rmEqUFKJqcScRPQkHy0gyfJmSl9zMISA2rgavTflEltu4EOmYNScIWVMfiUMOTsPFqHzeN3cjGrBNBCgwDulVWSzVYFxXJwA1aEpKITVjG51fKLZYpvWKulSZcxIYBVWqzEFmqCnTIEt9W8iYoF1BXWgp5nSNcZKhM1Za7Kurw4k2gEV/L6ZRUrNaSADVj5/pDCyWovRVK/b9dYGaTM6TTsudltz/v9tIKXa3GZDabxWZE/13g6Va9zGSWJXZojldUNUTieQ5xNJmDrC2XOxchDCyT0CFzVDYbkFtvCtThD4QdifErySfUwmv61gqYMzABtmoIY3khJXTSvka/nFZVMqo7abOf0jz/USbm0zv8ATwSgmgC1XT3pVx4dQGyOuuX6wyTIUZalLWpWBKUhRNVKdz1YA/8AGB5cwVq3KJr+nd1KSgfCHPNRqfsPKM97GhptoTW06wumjIktA963hMQElkkqpV6UeE1ot01eQl/8h94iVltjudNYOMwYgNqfMj1itzLdPTm3MV6bxDNvWcmvCkHIs+XXrDViYOotKJiSuUj+ZY/48R+kD9oZwE0OWAcwq7HTVTLZjWoqwoUXPNk02zMFXtaQqc4ILOIkoaXRFLUrOU30n+VZ8h+cbgfvRsIyBpeAVs9DsBbFl4j9BB6FwFZ7MwUAoK4qswagpBMqUBmY+iL1T57LkMlLflEijTOo5wMgE5MIk71qKGdKUzprANERNZ7UK5vtnHKbXMUrhwpThriJxHmBrz6jziTLwpUpiCCCCGLimz+/KBpt6r7nvAkYPEVFJxJTm4DhxSsKkl2GxssFjlks5JfUpSGHMiim84y1TCMRxEAYWdIegBLuKA1oRFTR21QmahK5ii6wlIQjGVUq7UKagMnE51pB9rtMzFMKEFAW2Fg5HDQlyxKVYuTHNoy6blsaHstydQAUqdZ8KxhMudKNAsh8KUknClQbPZtmhPa7slnEpOMJURjQoccsqAGIKLCmAF6l8LaMR2Ysf4ZHclZUCcQcVxOskuAAXBFCSaconve8MGEEJImK7sg0DHxE6GgYdeRgoQ7sqU96RR7uTLkWiYlapqFKpLqqWFVUoHGFFZQ7BsYNTmaQZabiSCAJawru8SglRMpRBUoImEqcDizBAYvUgv3267NomBUxJQmaipcsFBI8NSwoaNA3Zm2SrXJAVK7koOEz5LpWghKQglnxhXGKijULPCJwUZaa9xojNyjqv3lbk3GnvALZaRLQpPAoHvQQmYQwNQzh2B1dmMFIuubImolCc6ZigJacSi4JDEyGoRQ1DOAA8W687Cuyy0S0oVaZSaAKCV4A6lFQYBQLE5aAVDAmOwXrZbTZwJlhUqchfd/6KsABxLQpSQSUO5cJIqoq1cJnj0uu42OTUr7FQtSp8/EAheOWAqYBLAmME0UWZkgUADACrPB8i+AnCkqCpmZVUAFgQGJZSsTVw6UejTXtec6whYVISZc08KipUwoJBUlGJbkKS+Rd6jFw0pH+YkklgH2p5chFqWnYLTqL5Zr0GlVEZuRvrmo/I7nR1Y7xjzGzW8jWGVlv1QLAw5ZAHBHp0u8NoPkWsHWKHZb2NHo7Zw7sV5jXz9tEciljRcLPOKukM7KkEtnFWs15BRYEjJqe2h3YLWUnD8UZZyHwSQ2vKSEoJeoSzf7svk8U/EwV1H3iw2+e4Z8YJctmGDeYhRbLMB5xwOpvXbO50qX2ezIbtkBU0P4UcZ8sh5loXX5P7xddTDmYO5knRUyv9tW+58xFXWp155fesZ2aV4gnaOWGR1hJPshHEmHnaIcAOxH1ECIIKRlFEe7FEtYWOLOIp9kSQyg4OoiW8LIUcSRQ/KFk21LGn0aGxi3wA0c2UqkY0g/6hHEM8A08yflEktMALvAZFLdN4Ns04KBIrGiSfLAi0tkS4OkZGC0J2PqPyjIXQdnpcliVsGGLTUsPs0TJ4awPZQSVuT4jvsmNW20HwoDqj6AuDwdW6J7Xe+FghJWrNk7dchEk+3gFIUA5zSdAxU7CpZqnLrCa9b7l2SWcZOIjQCpILajUGvLSPPLF2omJUub3qsSleAAVSSCSVHQYQMPM7mMebqI42kzTj6dzVr/p7G7BQBCSqhFC500qefLnCKyXUC6e8nrknGFYlOHUUjDpQgLdhVxUZQhuSyz1y1LE0HvUuAUkKlmZTHLU/DUDSvI1hpdqZ8oEmbiSSkETAQ+ErAAIBIo2xdiCaAUm5U9JNGm1qGNokyZUwLWhAUCyF4QDxBWTcnFYj7QdqkyUFkLWQhKiBQBKiUAkkEeIZc47tN4srCtB/pdLl8nzYkDRRSSDFTtdpm2yZOlYu6BAS2FnwTCovroThfaLyy0qo8smPHqdy4GFzX/aLdMThSJaEqC3ZykJdIIJopyFIy0J6XidZQQFLcJBxAlSQAoDhLnZWmecebdjL0VYwQuVNWFrmIASQeKSxWEpzoFEmoejamL9NtypslSTKCAvClaSTjAJqnhBHw5l89WjPjm3DxYeWFT8EC9qELnSlEykqlFBAmBQxSweFR4VATE92d6Mkucop3Ya0fhLUuWcWGZTEUpTRPEg8RLYk4+Fy/CQ+cehWeX3ScKQguAoDClLkmuQYVXkNH8ll/3CFKnrShQmzwWSjDgxYSEKKt0qqSkvUZggEZYqakXHIqcXwwy3znSQjEladUkpDMRVjTN24ssor1ntK1LWJajZ5a0KUuZKWnBMU6XUpZwsUqoFNQqIJGUHIvLuVJRM8UxRYEZmmKjVBKqKyNcsoTX3ZZJmpnzUEoCggYpgCFkOp1JBcJBGeoAoXBhk0nGysdp0NLetK5IBMpcuaCnvFYlhSgzB8CSpg4oUlQBIUpjHkV52cy5qklISxIYFx5KHiHPWPULddKvw0wWYpQokKT3SyEYAVIZRU7u+LFSqAfhirXzdU5Vm761lQWCAxbEeHCk/1E8KnNSKilYx5YtmrDJIrdjsuME4gG0OZ6ebfpHdjm4TiOT8/sQdP2jiyXilIrLBz1o+Hh4VAii8KjuA2sFyrKZsnGVDElwKZhJlpYsHUf4g3OVDmERmaGvEJkXlzauTUrzd/rDay3qGwvT66PFdVLCAywCrlkGoXyq+1OsFWQxcsjRFFMvV336ErBHLIAtlVjyf3WLJZr0E04UrBUxNUFJAAJYKGfmI89sSSchFxuOzBAyBJGe0KeSy9CL3cawBViTnzpA06zJSoJXiCUlRy8QUXASdqNyeCbhs6z8RoPu7PpBfaCeEyuIgqH/EbHmdvyjJnipRtmrp5NTopnaK2Yi7EA+XpFdu1eMlTUJLdIdX4kLlpIqkufWn2MAWCUAwEcu9jrNU9gS/pbyiOX7RXQcSQRtFuveTwHlHnUu3KlLUnMAkeTwUI6lsVPkPF8YCyg4iGbPlLqkgHpGrTNlzA5pC2ZdzvhWG9IdCC9wEm6Mn2Ek0r0ECoQZZfEE6UqT5CkEdwSAHUoD4hRvqW6+XMVZlp0UpW7uOvONcf3MmV3vwMEWuQ1VKB/2j7GMhP+HO49RGov7OIH2+XwPb0qrG7Gkd+qnw/nGRke0lweUPOf8AEaYe+AcsAKPSoP5CEdxoBUQQCMCyxrVs4yMjg5f8lnXxfhIvHYOYTLUCSQFMHLsMaqDbIekWi0HgRz71+bVEZGR0sPqRMGb8Riq2z1PJ4jVS3qaskwBJlASVlg/ehTtXE6hifdtYyMg5fXyDXH14kVnQDLWGDD8SptMQEji61NeZiz3Ao/gEK+LvJfFrUYTXOqadIyMjOuS5B94BhJaj92DzBxAjoRRoguqaTMkOSXQolzmf4VetT6mMjIN9xHYHtcsKROWoArQJwSohykOzJOaabRiLKhVntaihJV38sOQCWVJSSH2JqRvGRkJz8DcfJzOWcNuLl0hWH+n+BiptxV61hBMSF2K04hi/gpVWvF3hTirq1H2jIyM2Xv8AXcdi7HmCDFnvqzIAtTISGVZGYANilqKm2c57xkZGGPBtfK+vARyTl71hrZRGRkVLgItnZ9ZS5BIOAZU+Jos13ZxkZFZOC4cl3u5REpTGKB2vtSxPSkLUAUlw5Y8L1GsZGRizm3pvWO5H/wCVPn/2MCSDUdYyMjB2Ok+UGXp4PKPLb0/11dBGRkO6fli83Y6KaHoIGnnhT5/Uj6RkZGqIEuDS6AtTh+xgezF0KerMz1aojIyHQ4MfU+sja1EEsYyMjIhaP//Z"/>
          <p:cNvSpPr>
            <a:spLocks noChangeAspect="1" noChangeArrowheads="1"/>
          </p:cNvSpPr>
          <p:nvPr/>
        </p:nvSpPr>
        <p:spPr bwMode="auto">
          <a:xfrm>
            <a:off x="609600" y="3127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Char char="•"/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Char char="–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Char char="•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es-ES" altLang="pt-PT" sz="2800">
              <a:solidFill>
                <a:srgbClr val="F8F8F8"/>
              </a:solidFill>
              <a:latin typeface="Times New Roman" panose="02020603050405020304" pitchFamily="18" charset="0"/>
            </a:endParaRPr>
          </a:p>
        </p:txBody>
      </p:sp>
      <p:sp>
        <p:nvSpPr>
          <p:cNvPr id="62478" name="AutoShape 17" descr="data:image/jpeg;base64,/9j/4AAQSkZJRgABAQAAAQABAAD/2wBDAAkGBwgHBgkIBwgKCgkLDRYPDQwMDRsUFRAWIB0iIiAdHx8kKDQsJCYxJx8fLT0tMTU3Ojo6Iys/RD84QzQ5Ojf/2wBDAQoKCg0MDRoPDxo3JR8lNzc3Nzc3Nzc3Nzc3Nzc3Nzc3Nzc3Nzc3Nzc3Nzc3Nzc3Nzc3Nzc3Nzc3Nzc3Nzc3Nzf/wAARCADvANMDASIAAhEBAxEB/8QAHAAAAgIDAQEAAAAAAAAAAAAAAAUEBgIDBwEI/8QAOxAAAQQBAwIEAgkDBAAHAAAAAQACAwQRBRIhMUEGIlFhE3EHFCMyQlKBkbEVYqEzcsHRFjQ1U2Oi8f/EABkBAAMBAQEAAAAAAAAAAAAAAAACAwEEBf/EACQRAAMBAAICAgIDAQEAAAAAAAABAhEDIRIxBEEiURMyYUJS/9oADAMBAAIRAxEAPwDhyEIQAIQhAAhCEACEIQAIQhAAhCmaVplvVrkdShA+aZ/3WNH+T6D3QBDXuD6Fdg0H6JKscUcuu23vkIy6Cvw0exd1KsQ8AeE443M/pgdn8T5XEj9cpXSKrhpnz4hdZ8RfRfSka6XQbDoZAP8AQmdlrvk7sqDoXh23qfiOPR3xuil34myOY2jqVqpMWoqXjNnhnwjq3iR5NCICBpw+eQ4aD/yr9S+iCu1gN/VHud3ETMD/ACuh6fTraXQhpU2COCFu1oHf3PusbdsRt4Km7OmOBfZQLv0VaUGH6vfsMf23AEKheJPCGo6FmR4E9bP+rH2+Y7LrtrUSXHlLp7jJWPimAex4w5p5BCT+Vpln8NNdeziKEy8QUP6dqs0DQRGTuj/2lLVdPVp5zTTxghCFpgIQhAAhCEACEIQAIQhAAhCEACEIQAIQs4o3SyNYxpc5xwABklAErR9Ltavfip0YjJNIcBo/k+gX0B4W8OUvC+ntiga19p4+2nI5cfQeg9kt+j7wo3w1ppsW2j+o2Wjf/wDG3qG/P1Vikl3EqVVvR2cPFi8mbXTnqSl9zUGsyMrVbs7Gu5wqrf1Al7uVKnh1xGjefVQCTuUjR9Tglsuc2GITuGHShg3OHuVRrN04PKYeEZy+295PCRN6WfHPj2dCnnGOqQapd25GVuuW9rT6qs37JcTkp6YnHP2arN47jyoAsPmnbGw5LjhRZ5vMUw8J1vreqB5GWsU80snnZeK/hbSNQpV/6rTjnkY3yud1Cn/+G9AijDWaVVwPWMFb2yBjAM9FHtXmtZwVfcWHA58q3BBrvgvw/fY7FRteTs+HjC5L4n8OWdAs7Xn4ld5+zlA6+x911q7qh5GUh1x7NT0yxVkGSWksPo4dFk8mMzl+MnOr2coQvSMEg9l4ug88EIQgAQhCABCEIAEIQgAQhCABdL+iHw021afrdyPMNd2IARw6T1/T+Vz7TaU2o3oKldpdLM8MaB6lfR2mUIdE0itp0A8kEYBP5ndz+pSXWItwx5USJ5SScpdYm2g4Kwt2DuIBSu3YIB5UHR6UwQ9Wuk5aCq1akJySVPuy5JJPKSW5s5ASMouvREsy4B5Vg8LfZQGQ9SqrK4vkDB3Kt2lgR1WgDstQaMbNrcCkt2bcSAt1mY8pXNJklYOiNZOAVcvAtUx1TMRy4qkuzLKxg/EcLqGjQirp8TAOdqafZO6xYTLMhxwUnvSnaRlMZ3cZKSX3g55WsSBVYky45Kh7+Sc9AUW5MvwFFsyfCo2JO7Yz/CVds3kbUtlDmIMryOhcVghC7DxgQhCABCEIAEIQgAQhCABCFJ06lNqF2GpWaXSzPDWgIA6F9C+iOn1KfV5WfZVW7IyR1e7/AKH8rqF+QgErLw7pEPh/RK+nwtA2Ny8j8Tj1K9uPaQcgKFvTu4Z8UIJ5RknPKS37GM8ppqDSCXNAwqrqM5DnDlRZ2yRLtgkkZSmZ+ASVvmfuJJKXWXl79je6EFHtFrp7QIBPKtjXGOEDpwonh7TtgEjgnlmu0joFpNPsSTvy0pfIc55TG7CW/dSiYlpOVhTSTokP1nVYm9gcrpTA5rAB0Co/giv8TUZJXDysar7IMM4TInT7F9uYtBykd6Q4JTLUJcHHdKoYZNRusrx8bjyfQJWy8JZovhqWbsuytE6Q+wUnVfCer/0S25sGXfDyGNOSV0zSdPradXbHEwZHU+qlzTYHCeZzs5+bk805R8ryRvieWSNc1w4IcMELFd88SeH9I1pjhZrsbMekzBhwK4r4g0ebRdRkqTeYDlj+zmromkzzuTiqPYtQhCYkCEIQAIQhAAhCEAC6z9DPhwfaa7aZ08lcH/JXMtH0+XVdTr0q7SXzPDfkO5X0rQpw6TplelXAayFgbx3KS6xFeKdem+1IktybJKlWbHBSqxK3nJXM2d8Ih3ZPIQqtqjQ7Pqn9+cc4VbvyZJSNl5QjtOMbSjSKps2A8jjK1XHGWcRt55Vq0OiIoWkjlMhX7GdSERxgDsFlKVm/yDhRJX9Ss0EiJdAPVJ5omud0TOzJnKjVIXWLccTer3Bo/VZpRLCzeGqTaenh5bh0nJPsmk03lICZQVmRQsjxwwAKPZgjOcNwq50c/lrK/bAIJKm+Eq4+syTntwCtNuEYdjsp3hwfDpuPcuKRLss6/AsMlhrG9Uvu3cMO0rXae4g4S+d5c1O2SmV7MZJXnlxVN+kWs2zpjLLR9pA7k+xVoe93PKTa5H9Z0y1GecxnCJePQ5p8oaOUIQhdR5IIQp2iaXY1rU4KFRu6SV2PkO5QBBQu+0fon8P1qbWW2zTzlvmeX459lUPGX0XuowvuaE98sbBl0D+XAeyXyRR8dZpzFC9cC0lrgQRwQVO0PTJdX1WvRgBLpXgEjsO5TEzpX0N+HtjJddss5OWQZH7ldEu2MArKlUh03ToKVdobHCwNACXajMACAua3r09DijxWEOzO57iM8BL55CAclTq9O1fdtrROcPzdAP1TOv4XiyPrtje//wBuP/tT8W/RV8sR7ZRrk3XlKLENiUF0cErh7MJXY6+iadWwWVY8+rhlTBFEwYZG0D2Cb+Jkn8tfSOCabpdt93fNVlaM8bmEK5wM+HGG7SMeyvl+hFbAJyxwHBbwlH9CeS4ukLHDod24H9Frhir5G+yqzSdQocrlbn1HtjJhir2/zBzQkOpUdznSNrSV2npwS0f9JHLRaOeWV+yeU28HUhZ1QzOHlgbu/XoEvmpWeXCJzmjq5oyrn4To/U9KbI9uJZzuOfTslldlrteHQ36BRp8FSnYCh3DxwqM50KbmMOUjRTipx6lQ7r/s3KToTwamPcpU+yz/AKkuw/ykpa94AKm2iAPZKbDxnha2bC6NNiYNBwlr5d7Xg9CCFtndyVAkkw7CA5F+JziduyeRvo4j/KFlb5tzY/O7+ULsPGNK7T9CXhp1evLrduMtfKNkG4fh7lUP6O/CU3ibV2GRhFGF2Zn44P8Aavo6CGKrXZBAwMjjaGtaOwS0/orxz3pjOcBL5ZByDyt9qTjGUqnmIJ5UaZ2ROnJ/pR8Lipa/qtCM/AlP2rWj7p9Ux+hrRcOn1ednOPhw5H7lXueVjm7ZWNe09WuGQUx0tsBhaImMjYOjWDACFerBHwKa8vozmJI2hpJPTCxbpUEP2+pu3Hq2EH+VPuW62lw/EcQZiOM/hVamvS3Hl7ifN2K1pL2Trlp9SNJ9Se8CGswRx9A1gwFOpRfBiDnkmR3Ls9kv0uJrWfEdy4nhMRJkrVpFmwuXhetTnrW53utA2ukWt7g5pBxgrS94AOSov1+u6b4LZ43SEZ2tdkoDDOxGCzbEWsePu4S1luC5JJWDg6Zg8zezh7JZrzZaMLp43FzN33s8tJS3SoZGVnaud7y7cDG0ncW+rSO+VN12UUdaWaoKw+za0MPYj+FumtuqPa2y3MZ4Eg7fNUpuvufceXuDWk9Htw4fPtlWqjdjv08OcHZGHd8rematl9jIvY+PfG4EHuEsuSjkZS1tmWlZfEwl0XplZ2Jt43A8FSbOqFpDtP3ZGeEw0H/yrsfmSuTnJTnw7Xe+q4t6Fyxey9v8TO2CQQErkhcTkqyy0nY6BQrFF7W5wD7BPgi5Eip224cUseBuJPZPtRgeHE7CEinO3fuB4aUplPZ053ZO6xKR0Lz/AChYvOXuPqShdp5J9VeHNEqeH9LioUmANYPM7u49yVOmdgLY9wbySllywB+JRbOuZ19Gi3LyUqsyDkrK1ZHPKTXbuGnlRpnZEHtq1jIynXh4mHT33LXliby0H8RVV09j9QvshbyCeU28U6m2J0enVziOEAHHdyI/9E/k3i8ERNS1N9y2XyHjd5QehUiGcMiBJyT39UiZIHP3vIx0HKceH2tc51qfmJrtsbD/ACnSbZyZiLLUe76vGHcO28qT8TDeEtEwLzk4x2Wz43uqehCaZBjqtLphzyor5mNhfNNMyGJnV7v4Vbk8VU3WTE34vw84EhHB/RDZqWlofMCD5h8kripwQTSvYGFj37w3byx3fB9FGbdjlz8KRr9pw7B6FeGztG57g1vck4StjqSZdihuQ/BnbvZkOIz6LB8rImjG1jG8DsB7JDJ4ppsc5obLIWuI8oGD75ytR8QQ2g+KSCWNjhtDg4EpdRqlmvxPUjkkbchc3ceHgOHPoVB03U5NOflpy09QVoinrRNmjmZy4HbIOS0/JLHyF59kmlVOrstjbYs+YOxnoR2K9qvk3mB58w+7/cEh02fbmPJ56fNOISZmt2nEjDljvQrX2gl+DJUg8pB4Kt/hyL4WmR578qrygzxMlAw4na4ehV1qRiGlEzuGhLPstdbKPZHZUWXqcqUCMHKhWHZJwn0kloqvAOyCOFWdZiaypO4DzfDdj9lZbjlXNYINafP5Cl+xn/VnIz1QvT1KF2Hmn1nbwQcEqvam90YJzkJ9YdkJJqIDmuC5qPR4nhV7V/BPKU2rm4dVI1iH4Ti4FIfiF8oaOSSoM7FSLv4PYIoJ7j/wNJyqrqNx81h0pOXPcTn5q2wN+qeFLJHDnMKoriM7ieFV9Skebb8uRs3xveAN7wQ44HsnsWrtrV2MiYC0HguOMn1VY3PkeAzjHRbXsaSN7showMlNLwxrSyaVqUs195knY4ub0z1Ts2M4A7qgMsRQvBZw4dCE0reIAxoE0W4/mBW+QeJh4jmvPtujeyR1Yf6e0HH/AOqAaViuRNNE5kbRuy7/AAP3wrRFcZMwPY8Fp5BCQa8+6YnfEcHQ7wfKOg7ZSsZfoh6bbdVknk38lh4/M7so7xLYO6WR7z/ccr2lE2WRrXj7xxkHGFJnjNR2yTGex9UgxobC2MZIWl9gCVgb+YfysLFndwCo0ZzMzn8QQbhtkeTI/P5ihuCtBOXE+pXrSeyBtJ9R2yT2Kc1ZdsnHRV+F20glN45QNnuFqEp9loouYJWOfyx5G4e4Vwc7yjB4wue1ZXiJ+w+YDLVcKVn4tGJzjyWjKYyXvRJlfk9VFlPB55Wckgx1UWaTjlYURDu8tJCrOqHNecf2H+E/vy7YzgquXn5gnz+Q/wALPsG+mcuPUoQep+aF2HnH1XY5B5SW8SCeUyeXYJKV3PMSQVyNnfJV9XbvY4Hqq3TZm+wHsVatTxtKrlfA1L9CVP7On/kuO8TaPJDnrkf4VCe17JXRSDBBPVWuha4kid3GQq7rTg24T0cQqvtI4PVMjfEbDGSOXNUOSZ7zlx4WUpIh5PLjlRyUujpGZk4WIefVYIRoxLq3ZasgfG49eW9imOtXHyV42sP2b+XH/hJo/vjIyBzhbYbc0LHNaQWu5IcMhZpuGLJnMHBws452vm3WQ57CDnB5+a1NjfLOGNbguPTCZjSY/KPiOAH3j6/JAMTvIyducds9V7AcTMPocphLpDxkxytI7Bw5UF0EkEjhI0ghp57HhBpqCzb1WscLYzogDbuwFKrSudEM/hdgKC49lKqD7E/7gtQrRYtLkyMFWimNkLY2nho4yqhpJ+1A9VbqTsnplO/QkdWbJA/PBUeeQsb5iP3TR7NzeGcpRqTHNaSGLMOhMTahYJz5kluTEVLDs9IypF+R3OW4SfU5duk2nZ6twsS7QlvJZSkIQus88+n7EjgDgHCT2ZMZzwmFm61reHBJrVyCTOXAOXDTPTmX+hTqD8g88qtMlxq4H9pCeahIMnBVYY4u1LeOxwlRdrocCd0bw4HkFRNYe2ZrJm9RwV4dz3E9gVqmw4Fpzgp0zjqeyDO4ghvo0DC05B9lsssc2V+R3WgZWmGzB+fyXmcrEZHQr3cT1AKw02N4a4/omdOlGGtkmG5x5wegS+B7Y3xuIyAckFPggAAAOQBk9The7j6rzK8WgBK02ovrEJjLsd84W4rxYAhtVH1y3Lg4O6ELAcBMtTjkk2BrchvPA5S5xwEDGHUqdW/0v1CgphXB2N9zlMjGONKH27FaK8nwz81WtMAjJkd0aMlN47TJC1zCduFtPEJC2x9DKXDJKj3XZByeFHinO3K8knBacrFRdzhX9VgD3E4VU8Sn4Gl7PzyAK5X3A9FRvGkmH14h6FxTR3SI8zySsIQhdJxH0zY0qIuJbkfqk9/ww+ZpfXftk/lW2OCQkk4I91sfC8t2tLQuNwmeiuWl6Zx/VIbNGR0Vtha4Dg9ik+nxOlnJ9Suv6v4cGsQmG3II+fK9gyQq/J9H81Lz0bYmA/BI3af3SKWjonmlrsqDgYWPZjzblhHCXPy7kptrOmWYpA50L2no7I9FEhbtk2lDIVhGkqgk8KBYpdSE9eFGsAbSglpXnM2HBGF5hS52guIwtQiy4Y7laaYSDkN9BhO6kgkrscPQA/NJnAkk47qVpT5G2fhDlruSPRaA1we6Meq27PZAZ6hBhq2le44W3bwsCD6INNRH7qFbpNlaXRjEn+CmOwpbd1Bse6ODzP6F3YLUg0VBrt4aRymsDOWjHQKBTY6SXJJ906qx7nlzjho5JPYJkjKZIld8KqIwcOkP+FJrO2AD0CXQO+tXDKRiNvDc+inmRgPBUres6OCMWsYxzjbhYyv4KX/HA6lbPjNI5K1G0a7Dsqh+MX7tVDfyxhXaZ2SMKgeJZPiazP7YarcXs4+d9CtCELoOU+uncDssQeOqwJyvCcBQOozJ3LwHsVhjHK9c4HusNNVquyeMtkYHg9iFSNe8KviLrGm5OOTEf+FeiStUvLeUlSmOqOSGbGWvBa4dQeyh2psjhXjxT4fbcYbFYBs4Hbo75rnkzXxSOZIC1zTgg9lPtDZ9mokk5KyjHmz6AlHB6j9lnG3h5z0b3QBoTnRauY3TuH3uB8ktq13WLEcLc5ccZ9ArjXqNjY2Ngw1owEyQtPCJ8FYuiKatrE9sLXZbFDCZZHtawfiKbCfkK/hrFzWs++5rR7nCjajqYbmGs0g45ee3yCRSjfkuJJ9+UulFLYz1HUY2tdFWeHvPBc3o1JPhuc8Ad1thADsKa1rSAPVaqDMCBrYmcck8ABTasUtyZsELSST0C01YX2pWw12HHTOF1Lwh4YZp1dtmdn2rhwD2WbvSNxLtiQ+HGV6TY5G+fGSQkN7SHxZMLjx2K6XqbWgFVK7tMhCSpSOjjt4Uh73scQ/gjsgWD6p/e0yOy3LTh6q+oVpqUuJAQOxWoK7Jol3FUTWznVbJ/vVpgmLnAZVV1n/1Ox/uV+H2cXyF6ISEIXQcp9ccH0Wt3l9l69/Ray4uHJUGdKPHuB78rTvw7r+qykLenK0uHfKwdI3GTj0WBkyFpJPK85ASs3DVONwKp3ijRvrINiBv2zeo/MFcJPX0USwzcCe6Slo8s5OWlpIIwQtkYzHKfRo/kKza9o4ke6xXbh/42jv7pFFXc0StLTks/gpUDWE/wpVdLckl8pa1uOTyCVZrkkGn1jPZdho4DR1cfZVnw5cZpt0vmY4xPbtdtHI915qtqbVLXxJQA1mWxhrcYCdNJEnLdGM+uXZLD3xSviY4+VgwQ0f9qNXjEhfI9+Y4xudnuew/UrOKhK97Q1hcScADumsunOZC2rFggHdI4fif/wBDp+6zRswr0jHOeXEgknJOVgYXOHATs6PIO2SewU6j4cfIAXtOFg5U2VJHO4YU203QrFqQRsYS53XHYeivWleCnzODizYz1Ku+laLT0uMCJjS8fiIWpNiukhB4X8Iw6bE2ay0GXqAQn1mTYw9lJszhgKr+q6gGsdg4TdSglVbIGrWxtOSVU7NlrpDjJXuq6k573AFKWzOLsqO+TO6Y8UMmygjnha7DIbUZinaHNPr2WthzglZSM3NyDgpyVFZuaa/T7IwSYnHyuVK1R27UbB/vK6lM5s8L4ZR0BxnsuUWnbrMrvV5/lX4fbOL5L9GpCEK5yn1aXB3se6weT65A9ViHkD0WG4bsP5KgdRkD+/oV44EnJK9AaTjcQV4/jjOUYbp5+i86rEdeq9cSAlwbTXIBg8KK7kEOUpzs8LRK3IwOqRjC2ePkhJ7NVsc3xA3ynqB2Vhe3HVQ7DGuGCOvRI0PL/Yldp0OQ5wOw/iATWn4fhkYHxy7j2bheUiyOX4MozG84HsnNajLTkD4nbos9CeQlTaZTxhr9GFfw9JCN7GeYjG49h7KbV8OPfjlrR7J9SkD4hnuFIZWP3onkexVcOf0K6nhuCN3nLfn1TepptOuQWsDnerlqe2djgODnvlbGw2R5twPtlCa/RlL/AEYHGO2FGneGgnKwcbAbw0ful159lrCSz/7BO6wSZ/00ahZG08qm63qDQHNyperXLDA47OPmqTq110jndiue709Dh4sNNqcPeSD/AJXsEgPBKSPtEO5W2G4AUSUtMs8bm7QMhZ7sHHBCSQW/QnCnxWWnCc52mjbch3NMjO3XC5TqMfwr87PR5XW2SD04K5l4qrGtrlhuOHEOHyIVuF9s4/kL0KEIQug5T//Z"/>
          <p:cNvSpPr>
            <a:spLocks noChangeAspect="1" noChangeArrowheads="1"/>
          </p:cNvSpPr>
          <p:nvPr/>
        </p:nvSpPr>
        <p:spPr bwMode="auto">
          <a:xfrm>
            <a:off x="1371600" y="10747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Char char="•"/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Char char="–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Char char="•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es-ES" altLang="pt-PT" sz="2800">
              <a:solidFill>
                <a:srgbClr val="F8F8F8"/>
              </a:solidFill>
              <a:latin typeface="Times New Roman" panose="02020603050405020304" pitchFamily="18" charset="0"/>
            </a:endParaRPr>
          </a:p>
        </p:txBody>
      </p:sp>
      <p:sp>
        <p:nvSpPr>
          <p:cNvPr id="62479" name="AutoShape 17" descr="data:image/jpeg;base64,/9j/4AAQSkZJRgABAQAAAQABAAD/2wBDAAkGBwgHBgkIBwgKCgkLDRYPDQwMDRsUFRAWIB0iIiAdHx8kKDQsJCYxJx8fLT0tMTU3Ojo6Iys/RD84QzQ5Ojf/2wBDAQoKCg0MDRoPDxo3JR8lNzc3Nzc3Nzc3Nzc3Nzc3Nzc3Nzc3Nzc3Nzc3Nzc3Nzc3Nzc3Nzc3Nzc3Nzc3Nzc3Nzf/wAARCADRAPEDASIAAhEBAxEB/8QAGwAAAQUBAQAAAAAAAAAAAAAABAACAwUGAQf/xABCEAACAQMDAgUBBAcGBQMFAAABAgMABBEFEiExQQYTIlFhcRQygZEVIzNCcqGxBzRSYsHhNUNzgpIWU9EkJSbw8f/EABkBAAMBAQEAAAAAAAAAAAAAAAECAwAEBf/EACQRAAICAgMAAgIDAQAAAAAAAAABAhESIQMxQRNRImEEMkKB/9oADAMBAAIRAxEAPwD0N/cnioGOTSmmVmAwR/pSVwvBGe+a7iOh8a8ipY+TjtQxuGJJI/KjIYhJsdWAU/PSlbGSXgydSvWnQSBVwqg5oiUQI3qcHnih1lj3kYxjpQCEs+UGBhvgVNBB5nLHC9zQRmyBgjiiI7jszAfFIzBBeOJmVVyBwDQrsXOBzU7QFQXdgBjO3HNAR6nYtc/ZmlVJj0Vmxu+hpTBsI8lWJXLN/Sp1Q8+k5P5CoZrqGLBeQZHYc1Xar4s0/S7Xe0yO7HC8/wA6VySCk2Xog4BY8j5/0rjQNv3b+h4FeO+NPGWoXF6sWl38sSFQQYxjJNF+GfGmuxFW1G4+02kZCuXUbse+fepfIVXGz1ed8jrVPdX0UMipJKqs5woY4Jq2UpNCs6PujdQ6k9wRWKvLCLUdX1hLhN08QjETf4FI4K/jVIiGjhdnOMGpjcKfTuPFU+gXclzpsMhJEmCr/wAQODVgFAUkDJ+aakCxzTsWypwBSM4bO48gVGUIH1qFkYtyMfSikjbJJLgsoGenU1EZHcjJwKQjYrj2rpj9zTKhRMzsp9Qx896ZscDcTiubyD6u1FCFpbfzBkn4rPQOwUK27k5rpXruPAp8UEgfL54NMuj6uKN2aqISAOKTHZ+VcLDHJqItu75BqiQrHHnk01epzT1U4yBxXMesZ6d6ZMUVKpNq+9KiAc6BcnqaSplcFs4FSSepiSDj4p1tGSCxHekY6WwUgr90kn2o+yt5ZY9x4TPOO1cMIaQHHOasbSIxxOufvHOKSTKJFfPalcgk8dDUawvg+nPzVuYvOXDED5p626qCAAW96XI2JUrGE6YyegPeqbV/FVvo97HaxQfarxXHmRjny1+fnHatFe2Us0UkcE7wFuPMj4Zfp7VW6L4SsNI33EYaa6YktLLyef8AX5pZMyQ5fFEWo6c8+n4ddxVxjJUd68p8Q3CX2qn7PIQc4XBPbuK9JuRY6HFeQM8dtC6bun3yT1+teZtsk1PdEqsoJIIHB9qRjxVs7HJrAiAk1KdY0yCPNPGO1VOrXE2pajGC/oQAD4+avb5+gwchSzEe/eqSARHUzFLnbIuNwPIqc9IrBWzaeHtGsgsEk8Hmtwdz+rFQ+KNGFnbXE2myOIXbe9u33eeOD2NCaRpt5bfa/sGoz8IojLjK7yev5VLq8usR6JJFqssEk5IkVo+rAHkn4xXOXaPQ/BOppL4a0+Gdh5oiKAHuAeOa5r0f2XULXVbcZLMtvcp/iRjwfwNY/SZWfw9Zyqdm0sBt44zW50KddTsQtwAXiYZz3A6GumL0cklTB/D9k8cV7EekV0+36E5/1q4RVMpV8Z7U3ToRHfaghOQ0isAPlaM8pD0GD801ig0luF5XvSNsp6daMERYYNdZUAx1I9+1ExWyx7E4X6mgpyx6dPpVzIPMzjvQ/wBlG8BjgUVIDRWQwtK4HWryKDybfHuK7FZxx5dThgK7LMfuMa0pWZKgC49Jxuxmq6VckjacmrCYB269KHwoOCR+NNHQGAS27BhxiuR2z7wCCPc4q2Rv3uD9a68wxgADNPmxcUAP6Dt6jtxULgcVPM2GxjgVEB5nUdKeP2LIi2r/AJqVTeWfcUqfISmFN6W9I4pNlN27jJzUTSgncvBx0qGSZ8++e1TorZYQupxg+qiEc5yeRVXE5Dq38qLaUDnoKVoZMMeZVHB47Ulk9QNV+/ccgGiI3JGc4x0zS0FMKZ/SSRxThL6evagfP5Oeg/nSikeWUIikljxilo1g/iHSbfW7TyZmMbYxvAB49qyt74GjsoN1lI0jjn1jao+Sa9Jht44zhgGfrz0FZXxbdtFa3C27lLm1bPuCCO49qS9jJHmuo24t4Zd/LDCgnvzWV1JmivN0Zww6GtA01xdQi5uQhjabYcdcgZz8VVNptxqFxP5C7xCNzHvgmlkrKRYdo93qNrA8rzMY/wBo8LNjPyPmg9f1X7fc4jkYIQN3bI9qlGl6pJGyAALtyzFuPoKBk0V4Z7PzmKpMvmbiPbtUYxtlJTaVG00y4GxLEyY8tPSoHDnuf6VrvBlyy3DxsD1Kn49qwOjyDzRyCF6E9cVv/B6CV5p+u3CKexJ61cgzQRt5euXuDgPEjD+Yqw83IXBrPtcbfECBj9+Aj8jVv5ihRjr70aAEmYqeDmo/MYgnmmiRM5IzS3n7vtWMdWbYwOKTyZOQ3ehZWJY4NRlmOCegrUCw+SclSM4JoC4nbPJ596d5oIzn86r72UgnFUjHYsnQRHKWOOc052TvQlq+RuJwKdPOGyFp8di3odLcY9IpLJuA96AyzEN0FSpLtzwafAXImkYM39KSOE4oYuScjtSByBnrT0K2Fed8L+VKhuaVbEGQQwKnOetRs2HG7p8U8SxIO5+KHLEtuA5P8qA1hrXCRR/dFQtdZGexqBRhyZOaYzYJKDA9jQoKDI5HLLjpjipBO7ffIwKGgcEdeaccMp+tIxyZHPOTkZ7VdadGILcTOcNIcL9Ko7XdLcRwpzuPI+K000Qe2MIPqAyMHkVPkdaGirIdSuPs0sDg/fyDWD8T3JPi+RAxCz2RRgD97jitFrV4X0+dZsrPZkFvlT3rF66hvPE0f3jiBckHHbrUaKIykkvlaTIjZHl3OfrkVc+DNIeXS5dUidlnMjFF/dZRwVI7g0y+8Ns8RWS+jRHbIOxmDH61s/D1h9g0GC0Rg7xodzgcEk5rJ2GUXEhTRtNjiWe5mcQy8iFUYkfBI7Cs941s1XTLOe3B2Qu0anbjcnUEDt1rWW97JY3ht72Mtaz45XrG3uKi8dwAaW0SruQqGV/c5rViByb7PLrJvU3ly4YjhW6GvVfDMZtNJt4wQG27m29MnmvG432yywy5VlJAxXrGgait5p0EkZ/cAIxjBAwR/KqxSYk3oJ1GcJrOnn/HvT8cVb+b6ec8e1ZXXZPLvdPmLnaJwCPrV6s2Vxj+dHEXIsVuMABTTxLnktVfE/QtTt3XjvQxCpBEso3kE1GZMcA8VG7AjNRbgec0yQGwjLMeDQ88MhYBzke9TxvnJyKn8xWGCBntRtoDSZWlgilQeajKtjLDGaslhjdyz4B+tER2sWdwUNgZ5plOgYlSsMjIG29egFdkjQDaCQ6jkGrZIgrb8c/yobULdAxkCne3J9qKnsXArY2wOa4xPUHpXWTryaSxORk9KqmhGiPzDSqTZ8ClTWhcRgfccU3zGHBOcVK8a78ZJpskIyNpwKXQwwyHJNLcCo964YSDlTzUcsc4HpwVz+71rUGwhX5HvTHmbnbwc9KhjFwRkQvj5rphuOJFU4yCc1sUjZMsPtyaVCro0E+pSnbHbhizKPnHSrGK3u7hRNqd5HHIvLQWy45PABbNYeTSrqbVZnssB5D5gJ4ye4z3rXaNHIlxbRXL+sq0pVuoIHANck472XUq6I9ctLPQdDkuZ/NvJG/UoJ5C24ueVPuBWQ1HVFikIJVWZQG7EgDirD+1XUXzpdhFLt4MzYPP+Ef61hrQL+m7VD60ypYPzu4JqLTZeEklvs1dvq9oEiRbmNWPGC7ZY/HathYqYU2P16c15PqMFw08F1HH+qZlEL9uD7fWvV485LE53AH4oRSQeWblQ7VbcNA5VQzgZB6ms/rklzNHbTk7rcW7qwx91xg8/BA/lWtjKyRnj1qO1ZPXor83ENtaQrHpyS4uHY43lgQP5mn8JLs8x8Qx/Z9XZgDtf4716D/Z/qNnLpiWl4h82ORykinGxeDj5yc1g/ED+bcRBwQ6sM/GBgj+VXHha3lKzTITlVwoJ4yef6Yow/sGfRc65rNg2szWDrI8SgMJMetX6/61pdPuTc28bGMqNg+8ME/JrFjRzcXF1qMEgM3msSj8ALjnB7mtFoMj3GnQS7W2Ku0DGMkcZx7UFm+T9DPD4v2Xu8J1GM9KjaTIIHNAzNLkfq2bHQ802HzpGwFauujlsOMzhOoA9qiQlyCHxntUbB0JDinRqoOODWoxOjMpAyKkMr8YqFYycFeD8mulXRh6xn4OaAQhZpF9qIS6cYBFV/mSA5DVNHKxAOR+IpWFFklyW4IxUp9a+4quWZx3H4VKLmVf3x+VKEkktgmTtqLzlxsVQvvXJZp2XlwagInYjO2irNSH7V+KVM8ub4pUxqK37WPMDF1+makW53PwwOe1YsqQxySG9881H+ujbdHPIrdiSTV8Uc9m4diG9TAfjXY5WGdo3fSsdHql5HjeFcd+SKki1qZTkwnPw9FxQMjbwkMAAQT05ps0kkYK4Bx7GsnF4kuImG6AMCezZNWEPiazZf18Tox9xSOLGUkWizTM4IUk5yOOlWemSR3U8ZI/WqriTd7Gs3Fr1oz5DYHYUbDqKNcRSWrqsm4AcjnJ6Uk4NoeM0Y/XbptV1W61FznfIILdT2QHAA/marrWPOtSvjiFHI/7UrY6tokMPirTbOPHlGOSXYR0PJrNqire6hOSVEaSkkdRxXI34dUYj9NmSe0QMu6WG33xAHg7eenvya32nXazwId2cgMAOtY3SZ0aDzYTIJI4g7fqxkL0z0q4sJW8ss6XQ2tsYeV0bHTIrnfM1/hlPiT/ANGga6MEpkTAI/dzWb8TX02rtbWltcKu2USjLcek9/nPFWTW01xhhbyOhP8AzHAFUd5NLYavJBHb2wSM5CoCSxxuPJ+P6VnyycW1EHxpSqzHeKY/K1+7TJC+ZvX6EZrT+GYnjs4OMI3MuR8cVReK7Yy69EU5FwQox+X9DWxW5tbdvKFzHGYgF5HUiunh/LZLl/EG0YpcX0sEaYi89ySeoHzVh4Yk3aWUX/kSGM0rPUNKs0drdYxJKS0jh85yece1VOjavb2Et6hIIkm8zGPfir4O0RyVM1rSSkdD8YpjGTrzkVUN4rgUARWZc+7HFRDxZJn+6Jj3qmEvoTJfZepJIoORkH3FMZyORGM+4FV0PiS1mIFxA6fINFLf2cv7G4XPYZwaFSXaCmvsd5q55H5im+bnsMD2pryiQ8TKxH0NNV3DdYz+GK3QxKsoPapVlXHIOfcGmRMnO6JDUqGLPMII+CaBhnmgH7zVIHJ+6xNS+TEw5hYZ9mrot41PG9c+9DRtkYLA9QaeGeu+UuOGOfpS2sOn9KdYgdndzfNKm/rPb+VKmqIPyMLcKxPA5zzQ7jsTinmVlbbICPbjrUbyDB75pvCXowy7Ttbv8VEZAGzkn6mpCQ8eFOG+RQ8gZEZiFyBnpWs1BRmEgHoVa6pOwcjnjkVJBo+oXdst1YolzDt3FkkHp+GB5FW+k+Drm+tftN5eLbKRlY4hvbAPXPQUrmkOoNozxzsZtvPTip9CZpNcsYyMlrhAB+NS+JdJl0x9tnN5qYw3mEBs03wRul8U6Wj8kThuPig5JpgUaez0HX7by/FunzHBJjmAA+BXmOpvImn6jID98eWf+5v9q9Y8Rlf03Yt++Fnx9NlebSxJLpQi2ZM1xGD/AORNcPbR3J6Lrw3Z5XUbZhgyaci46cnmrjSJpBO0T5Vp7dJNvuy+k/6U3T0EXiCbjh7cA/hT7oCzW0uB1S4Kt/C3+9Ujsm/oNJEaEn8qw3iZ2g8TxyKxwZYmIPYMCpra3hAzhsY/nzWC8c7xqhljPPlIRn4JoSjaaMnsK1S3jU6dduhxHLsb45xn+lR6xJCmoTrIeCd3SuPejVtGcBtjqBIqnqc9f50PqO+6ngmjXIlgUsfY4xU/4L3T8H/kq42ivlmt2fAyfYBaZAfLZ5ACdwxgVPLEkDMGO4/5VzQxneOVkRZIipAIb73Nds5xTRzccG7Jvtu3gREt8mpY9QgYATBkf3HOKEhSJroC8MjQqcyPEMuo96u00HSriLfp2pySoTgsyDg+xPY0y5ExHxtEKOkgHlyq4+vNcdgpweD7Gpk8Iah5XnSeXbQZ9Ms77d3yB1qJtPu4txtpba/WPlkVtxH4HnFHNeMGBHFcAufWVI6bTUrXj7cF5N3bJNWenX8Q0q4u/sUME/mCNPKTGTjmgtOlID3DOssZbb5TrkofrS/Ixlxg63Lg/tXBHcE0bDqt9Co8uYsOwcZBqO41fS0u5EuLGOSOMDO1cBc96uLG30S7t/tUJik54WM7QvwaHzh+Jg48SX4+/EuPdRinjxM5I3My/O0Gm3sdmylFXGRwyjBBqgkjKk7mI564qvHKMvBJqUfTSrrpfgXhH1XFSR39wx3Jclv+7IrMr5SqBKNx7EUSgUrlCaf8foXf2aP9JXf+I/8AjSrN7x/jelR/EOzR+RayPvkj3EDAzVdc6TDK5KMUYn93oalD/wCKTJNPQxgBizEk9MV5K5JIu0U1xpN5APMCb0HVlB4Fc07TbrWboWlrEfM7ueij5rUwXhjtmUuAns3er3wzbMsKTrgPcnPAwQtWjzyegLjQDp39nlpp8Ty3F7cTSBS2xCEVvg9yM1S2aX1hc3GmQzguijaAeFXr+PWtxq1xIljcGKTbIsRb8jWB8RarHAP0np0gjmnVY2Yj1KR2FZSfpRRM14iv5b+Ubmyy+hAvcg4yaL/s6b/8xtUI9UYbOeowKpGcT34kYgKOeOMt8VuPB+mxW+tQ6hFzJLGwJz3pXIZxpGl14tJr0Q7JZztn5OBWH8vaunRjnN0AMd8D/evRdWhDpLefvLEyZ+vNef2eZL/TQM7VZnJ9ucUi7Df4mjDFPEMfs8ZFLWsfZHQ9mUg+3ND3cp/TtqUP3WPHxipPEW5LGRkPqLAVSIkmPvJiioQM7sCsx41TMsRA+9ERmrrUZSIIWBxtxmhPEcSz2EUw/cBx88UTLsyvhV0ebyHbGx8qPdTwRRF0ZbZYom5MTPF+GeKoNMuGt74Sr97kr9fat/ZW1trRLMW2lBKNvuRXNF4cv6ZaSy4yPwb4fOq3ou7pAbeJ/uk8O46D8Kh8d2Kw+JZ3hQlZQr4Axk9Dj8q3mliHTLCCOM7YVGBnuSeTWS/tB9Wo2WSQoVhlTgnkGrybeyUFWij8N3cVve3ZSF1SVUi2MMnJPT55rTS3MOh20X2i1W51aXmCwhj4j/zEDv8ANV3gu3iOuwRMC5hja4k8zklui1sftUaapucJ5whZt2MH8+tKxtGDl1fUb2/nh1lmguiAI42GFjBGcAdqylzcXlhqKSW0jrcpIArdST/rWq8e3EVxqtveJtzLboSfZlOCM/Ss3rELGK0mRh+skyhz6hg/yrWGtGij1sa7pMsbRRwX8b/rolGA3yKZpVvLNpl/HCpMihX255yKrFMD3C3artn2DLqcbu3NaPQnVVvJE++0YUrnrTZC40UuhgW8cxZA8srYfcM5+PpRc86CUxqqxqD0VcflQkSkzIkccqr0BkPfv+FPu3SIBpCfU/pJ7KB1oLsZhfmFYTvYennkVWXN5smdJE6HnFQTX7zXEMLeiB5QGPuO1NZlmu55BghpD9MVfjeyHItBS3Nu0Y9RX61NEwyNjqwPzVe1srPwePpXBAAcCNs+6GruXhKi0yv+D+dKq37OPaf+dKls2Jp5I8Rl8/QV2N2RB2A9xVe10S+0k464pxv92cuCO4PQV5vhYNcecyLIdoBHI+a3thceSZYYlz5KKisfbFefw3MP6pwx81XU4P1rZxuWvrnB5eNJAvvjrVOMZDL6dfs7NKfTJA6EHpmvOyN9o5jMbKcgo57/AI1vrrb9iVGGSGJxjOfwrFXUcKm4hlHlzI+VDZH5VRjxKGG1czr5pxg4H+1b3wkxh1W3jOTjcCOw4rJWsO/Y6uQd/BxWm8NGWG9EpHUZLE0jYZdGy1hiuj3hHHpf+led6Fukurdj91YQPxPNehaswOi3ZPOYm5/CvPPCTNJOTj0qMD8KMRfC4fnVBIe1F64pktNhPVlNBD13bnPQ0ZrBJhjX3Yc0y8EZV6ycQKgPGeamMa3GlbDzlTihdbP6tRznGam0eYSaeFPJArBPN51kt5CpBDwnI49jWx0iWaG2Wa2VjEVV1ZeiZ6hvjNUPiCAQ6uxYELMTWn/s1cSWUkEh5hZoyp7qahyxsrGVItLnUpL7SwIx5NxDw0Z7H4+Ko9evXufskjpIHGNynBGCP9q7cXB+2ahYytmWPJRhxke1UzSCZkcy7nUhSM8gU8W3HYtJMsvA+oIviaZsspnBRNx546VpHuyNQmmI3FWZfoOBXnlpcfY9WDAk7Jcrj26V6boeiy39w91NIIrbcScdXHtRl0b0yt+gdXt5FZ1D7wyDJQ9j9DVLeWV1Nceb9hmEanOFBO4+4r2yGytooMWkEcMKj7xHJodoIAMhyQeOKSxrR4wRLCNksZjAHqJGByelX2hw71JmZotjqFYH371tvEL6PZ6c76qY1gIwu8dT8fNAabLoiWsP2ExS7xuDSsNw/CirAzGM8javcrcOP/pmGQx6qTzgexqbxRp1w+mrqJQQRlFEcWeqk9/b6Ubqt1psl6ftNiBKpB86I43jPANC6z4kj1mSyREzDDJulVRg8fFFpo1lXqem3trp9pJc2/lhSoZie5HFBmKWMEICwHXHatVqmqW9/arCzet5EzG6ngAj1VYxRwecymNNvOWI6/WjHka2yUnowkMjI4PIoh5fUGDFfpWludNguH3Oq4z1Axn4qFNEtnkPpwoUnG7inXOidIoPPb/3TSq8/Q1l7vSo/Og0gS4Q5aTGST6QKBMjFygxjoDVjKyqpdG4B5B70KZEGGVQOeornoJCJXhYP1O4H8a3Ntra+fZytIhLKo46kHgisbdRtBIIpkK7kDA5zz7028VzdaXCThUTdnocE5NNDQ0ezX+IbuWz84Kx8yE8jodvXIql1Ly70peo2Q6D7zZx70zXbmS6sfNZ8yhdkhz1Haqaxuru6097e3iVvsyNI7McAD/5qllE9FjYpEX2xEgLySD71s9LhSOA4OWbuewxWQ8IQreLGhlHcv8ATrWwWZML5QJUA4A/kaRizl4W2ovv0K4TqTGePwrCeCG3QyP2Jbn8a2yEta+XIOGhc4P0rFeB4ydOkIBA3sB+ZowM3otIsNcF1b97pU2pvny+f3qighML5I79abfNuZNvPqx9KonsRsD1eQsyDHRc/WhtGdlkZAeCe9F6smBHg89arrQmOUe560qYbAvGaAiCTuJBz9aH8Jai2neIcP8AspwAwPTPvR3isb9PR8dGXj25qiKkXMbL1UhgalN2Uj0XPiBbi48UXEFgoNxtLJ2zgZP8qF0rTJLnw9Nqsch/VylWQr7Ed+1XWnTp/wCsoJ3Ay1kQCfcih/Dd036K1zSyQFa4ZkHt7mgpNIm34Z+ztRc+IbKMsTG8wLED7vPT5r2OyZjdRRIm2NRzzjivK/Cm79N2zykBBcc/XFeoLOI9xf0lm2ijJ2PZbTuLlvIjHpHbPApk0EcZSFCrP+8B3FQJIsMG5TjIyB702wlMcLzuQzSBse+KxrZktW8LfpDXWm1nUZrtFDNFbY2onBIH0rD2s76Detp1/FE9uXJL7fUp7bT2Fek396y6rDcqymKaPy3X/NisR4mjgubhnh9Rz6h8imiMAapdu3lskYZt4jU5yCTVne+A9ShxcWFzFI2NxBYxsCfb3FUT+hYgOAjBh+dehPq8oIDOF2DG3j2ocsmhG2uiot9MvxpuzVZYZ7mPDRlcZUDqMjrR5iDQqUbYew+tBm8QbirjJONvem212x3wl/Tj26VNStCNWSTSzws8bKJAv3dp60LLeyxOA0Yw3YHNTSSjeMHgHH1qvuDIj+YxU7ei9xQBQZ9tX2b/AMaVVn25/ZKVYBI8JkjwRg9KgkhkMBKnGw1drHGSXk454FciC+VLuUEBewp8hbAIozJaK8h5HHNRbY5tQiKucRQhWGf3iTxRqeVFEM7iqru246mqQSyeZJKvGW3H/Sjehk2XpSIoUkG7jk1VaC8cEmrWj4BkiO3Jx/8AvFON4628YA3YJOajjtkfU3dmwskDsvHQ7eaVBTH+D5Sk0rB1BKFQD3rcJdw+WF3oJFCr6eOtYDQdsFtCWfDzNuB9h0rQRxyGaLzDvXcCMe/as28jPbNZLKY7hhvUL5TnBHwaoPBZ/wDsZPBO9un1qwujvR43UNI0TNtPQDFV3gp1XRwHIG5yQOgxVOPoaQeJDJ6T1Boa9PlumMAZqVisTFwRsJ69qHuZRNKDu9CjJ/8AiqasQg1By5QAcqehoOMfrN+DyaL1CZU2gsATwM1BIQGTachqUIzXYxJo0pwRgZ5rNOWVA3HGOa1mppu0e4TJwUODWdMO+3wwxwOalyaaZXjCbmR7O/sNQB/VlRGaDtJZLTU9RM0bKGZtx6gZ6A0dbW36QsBZTNgg+k554pajYTylhBOpQptfj74+fmlTVULJbKiyuPs+oMRyqMsmPyr1Bbk3CQuMEOBgj554ry+CFfts0YUs/lbc/IraeGryS501IXB822Yrk91xxTs3pf3d3gyR/dWJKgtdU8sQLLkIQU4qtnlbypzJklsfyNMmukJjYD/mcD2pWURJfSq6GLGCrCSNs9CO1YbUrtrW4b95XPpkB/kfmtjfssxlRiQGHDqOhrBXy+dcOhYlmJ4xjNZDjWkOo3UMSAph8nnge+DWoml3XoWJ+CuCDzyOtZ/TbVYZl8xeSeBmj7+XyrlRASrPwSD0oz2iU+gtJpVkfYw2KeQ2BUayJhyxYg8lh70LDlYGOWbcep5xUhYmL1jd7DNIkTJ4ZgxCD5IzXLli1wHJO0jBAqIrtxtwcdT0rjPGYh98sPyrUBk3lr7UqG3H/CfzpUaAaBWIZ+MVzDbDk4zTJJSUCjqKZNIW2oAQDwB81khCSHBjlBYBsYFDPBCoUoQ2QQw7VHDIzSqo7DH1NOBWOVRkMACTxWvQ3gKlr5s3oi3JkEgNggUr9HgwIWZw4ZVXvgjHPzRvmFIRHFw0jckDtUlyFt7a2ztcrMGOByKyZtGfjd7ZjGVYCNQoUjnNX+n6kTZQIciVp9vPYe9DGNI/M9Ku5JJx2z2zQlnaYulQM5EcmWPbnsPemyTNXprIWMMNxISzM0RGWPvQOiADT7eKIZkZfTlcgA9TUkUriK6Q5LMD+AxjFQWbG2UxRSZMaohIPAYjJox6HbLSWWGKF43BcFeAw5NDx+hQQwx0IA4plyJN3n3Lt5K4CydB9ah1CW4gijkmSGOCY+iUyZJ9+B0qmSYpDf3A8/y3ZXkz6VAyR+HapUilnACxs5UbiVHQULLeWHmky3EMcsh9ciDOB2zTre9jRv1dy5G7CvGCDQZkybU7jZpUy7SGaMgZFVNu5fToMH1FBk+9G3Mrz2zqwYK2Qc85PSg7ExxadDHK6gcgnOBge1T5dpUVg0rJ9KEzuAkWSDgOAeas7q12W6zMHR1OfL98nv8AFT6dqmmWEXL+ZcuO3O0f5alu7lLvHlFSjAEnPP0PtUsWtsnPkT0jMWFuRq0hIILjP0FWenTGx1MHGI3UkjsTQMs3ka5DvclWYAnrkc0dfwu0Ej7h3KY7Yo3Ug3tFpqMyuq+XgrKOD2qsmdRI+7IVJcH4ql03UzJBGiuQYnLNGRwpz2PzVitwlzNdOjdUzsPc09FUT6ps2tJHuyuCyhsCs0HWe83lCozk5YVeSSmW1BlkSMMuBnkE1UXH2aNWjJwx6Mg5NFDEgUC5jcbQM4AB6j5obUZvOvSsbqNoHOOaZDN58ymMYCLjPfHuannslnzK2QM5LDgn4osnNndPLSgAyBIgOXAzj61I4VVdopQ5zwVHB+aCeCZNpDbIR0TvU8mY0Ub1wR6gBzWdeEydG3QKrAmQdT2p0UqbyCQEH3qB89Np8sEZ7e1cZ0fABGMdfehRmwvzIP8A3v50qF3f5EpUQWX9w4iLktg/Wh/tiocsRwcKR70NeRtvG8naARk96ZHKI1Z2jB74x3pmhArzgg3r1JzSLgIXzg9AKAeaQgK6gE+xrlxPuKocLn56Ujiwlis23jPbHBqdrgcL1x3NU6S+kEDAJzknrRiyjCcHHJz7mlcQD5biOGZGiUY5Z8e9Trf3Mt7FcyMNsgwSFA49h7UBujMJY4XcuCAelKxvkiISUZ44BopaCWs9yybQQ+12ywXqf9q7Z9HEYKsxO0nsffPaozdn0PHgsQcjikJZQvqiPldCQvUUwU6HQXMMM0q30JuY8FfLMhCq3v7GgLm6kkghUKEQZ8skc/XmlMLUwmUy45wFwcD8PegJ/OmWMmUskZJVM8AUaM3YNNPMsh87Z0wCq8H61G8s8cgkR/1ZO0Y45+lT/bQltNbNtBPIO2g7V2EZ3KXBbPIyM012jIP1HVXjRI7aSXdt9ZZfunviqbzmdlSSRmVegJ4H0qwlVnQ7lAU9/eobaxWSVA7MIyPUVGSD9KC0MSRai8LfqjyOjE8gUfDrjQsFhUbGOXIPqJqjmt3jk8vByeQD7V1EcMMggn3GKL2K0aK8b9Xb3PmdWyPcGrdJndQhcksOc9+KysSyNErujPBnC4PQ1d288v2ZZmwQjYRWHJqUkhvoo7bMepXAHAyQSfg0+9mksriOaFwofrz3HvU0gH6WeZlIW4G5VI7/AP8Aa7qtnLLaJLsGxHwcEZ5FMG9ky+dLgvMkQcBiEGetB30MtjGJFZZYmON2MGrK1VjFGrR8hVzx1p+tRebZhYscScZ4xQvdGUnZXaLCSjzP1PAU96u4uYwiICcdPmq2wAjii6svJPtRqyorbl3BT+dZheweeM7iW656U14GMm5+h7AcUaZP1fowcn1E9aHluCFK7yfoKwGCNEAQG9Kn7wqP7PvfC4Iz7dKMjDMc4yfmp0iVd+5gGI6ZomqwD7D9aVWPlj/En50qW2bEnvf7uv8AGa7N+xNKlVn2RIm/v8f8A/pVReftz+NKlQfgUEyf3eOif3V+lKlU2EqZ/wC7S/WhIP234ClSp4g9Lq1/bp/DV8P7sn8NKlSPtG8KVOkn/UFQSfvfSlSpn0YqJf2r/SraP/g0f8X+tKlTIJBP+yX+KiNM6x/wmlSoMYr9Q/vdTT/tIfoaVKsZnbf+5p9T/WjZv2EH0P8AWlSpJd/9CRal/fLH+Bf61Lc/8On/AOoKVKixl4Wtv9yH/pD+lVmsf8Nl/iH9KVKlf9kKuwy2/wCB2n/RFMb+6p/FSpUfRgVvuGoh92T60qVEDCYP2Qrlz1P0pUqwUMpUqVYJ/9k="/>
          <p:cNvSpPr>
            <a:spLocks noChangeAspect="1" noChangeArrowheads="1"/>
          </p:cNvSpPr>
          <p:nvPr/>
        </p:nvSpPr>
        <p:spPr bwMode="auto">
          <a:xfrm>
            <a:off x="1066800" y="769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Char char="•"/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Char char="–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Char char="•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pt-PT" altLang="pt-PT" sz="2800">
              <a:solidFill>
                <a:srgbClr val="F8F8F8"/>
              </a:solidFill>
              <a:latin typeface="Times New Roman" panose="02020603050405020304" pitchFamily="18" charset="0"/>
            </a:endParaRPr>
          </a:p>
        </p:txBody>
      </p:sp>
      <p:sp>
        <p:nvSpPr>
          <p:cNvPr id="62480" name="AutoShape 19" descr="data:image/jpeg;base64,/9j/4AAQSkZJRgABAQAAAQABAAD/2wBDAAkGBwgHBgkIBwgKCgkLDRYPDQwMDRsUFRAWIB0iIiAdHx8kKDQsJCYxJx8fLT0tMTU3Ojo6Iys/RD84QzQ5Ojf/2wBDAQoKCg0MDRoPDxo3JR8lNzc3Nzc3Nzc3Nzc3Nzc3Nzc3Nzc3Nzc3Nzc3Nzc3Nzc3Nzc3Nzc3Nzc3Nzc3Nzc3Nzf/wAARCADRAPEDASIAAhEBAxEB/8QAGwAAAQUBAQAAAAAAAAAAAAAABAACAwUGAQf/xABCEAACAQMDAgUBBAcGBQMFAAABAgMABBEFEiExQQYTIlFhcRQygZEVIzNCcqGxBzRSYsHhNUNzgpIWU9EkJSbw8f/EABkBAAMBAQEAAAAAAAAAAAAAAAECAwAEBf/EACQRAAICAgMAAgIDAQAAAAAAAAABAhESIQMxQRNRImEEMkKB/9oADAMBAAIRAxEAPwD0N/cnioGOTSmmVmAwR/pSVwvBGe+a7iOh8a8ipY+TjtQxuGJJI/KjIYhJsdWAU/PSlbGSXgydSvWnQSBVwqg5oiUQI3qcHnih1lj3kYxjpQCEs+UGBhvgVNBB5nLHC9zQRmyBgjiiI7jszAfFIzBBeOJmVVyBwDQrsXOBzU7QFQXdgBjO3HNAR6nYtc/ZmlVJj0Vmxu+hpTBsI8lWJXLN/Sp1Q8+k5P5CoZrqGLBeQZHYc1Xar4s0/S7Xe0yO7HC8/wA6VySCk2Xog4BY8j5/0rjQNv3b+h4FeO+NPGWoXF6sWl38sSFQQYxjJNF+GfGmuxFW1G4+02kZCuXUbse+fepfIVXGz1ed8jrVPdX0UMipJKqs5woY4Jq2UpNCs6PujdQ6k9wRWKvLCLUdX1hLhN08QjETf4FI4K/jVIiGjhdnOMGpjcKfTuPFU+gXclzpsMhJEmCr/wAQODVgFAUkDJ+aakCxzTsWypwBSM4bO48gVGUIH1qFkYtyMfSikjbJJLgsoGenU1EZHcjJwKQjYrj2rpj9zTKhRMzsp9Qx896ZscDcTiubyD6u1FCFpbfzBkn4rPQOwUK27k5rpXruPAp8UEgfL54NMuj6uKN2aqISAOKTHZ+VcLDHJqItu75BqiQrHHnk01epzT1U4yBxXMesZ6d6ZMUVKpNq+9KiAc6BcnqaSplcFs4FSSepiSDj4p1tGSCxHekY6WwUgr90kn2o+yt5ZY9x4TPOO1cMIaQHHOasbSIxxOufvHOKSTKJFfPalcgk8dDUawvg+nPzVuYvOXDED5p626qCAAW96XI2JUrGE6YyegPeqbV/FVvo97HaxQfarxXHmRjny1+fnHatFe2Us0UkcE7wFuPMj4Zfp7VW6L4SsNI33EYaa6YktLLyef8AX5pZMyQ5fFEWo6c8+n4ddxVxjJUd68p8Q3CX2qn7PIQc4XBPbuK9JuRY6HFeQM8dtC6bun3yT1+teZtsk1PdEqsoJIIHB9qRjxVs7HJrAiAk1KdY0yCPNPGO1VOrXE2pajGC/oQAD4+avb5+gwchSzEe/eqSARHUzFLnbIuNwPIqc9IrBWzaeHtGsgsEk8Hmtwdz+rFQ+KNGFnbXE2myOIXbe9u33eeOD2NCaRpt5bfa/sGoz8IojLjK7yev5VLq8usR6JJFqssEk5IkVo+rAHkn4xXOXaPQ/BOppL4a0+Gdh5oiKAHuAeOa5r0f2XULXVbcZLMtvcp/iRjwfwNY/SZWfw9Zyqdm0sBt44zW50KddTsQtwAXiYZz3A6GumL0cklTB/D9k8cV7EekV0+36E5/1q4RVMpV8Z7U3ToRHfaghOQ0isAPlaM8pD0GD801ig0luF5XvSNsp6daMERYYNdZUAx1I9+1ExWyx7E4X6mgpyx6dPpVzIPMzjvQ/wBlG8BjgUVIDRWQwtK4HWryKDybfHuK7FZxx5dThgK7LMfuMa0pWZKgC49Jxuxmq6VckjacmrCYB269KHwoOCR+NNHQGAS27BhxiuR2z7wCCPc4q2Rv3uD9a68wxgADNPmxcUAP6Dt6jtxULgcVPM2GxjgVEB5nUdKeP2LIi2r/AJqVTeWfcUqfISmFN6W9I4pNlN27jJzUTSgncvBx0qGSZ8++e1TorZYQupxg+qiEc5yeRVXE5Dq38qLaUDnoKVoZMMeZVHB47Ulk9QNV+/ccgGiI3JGc4x0zS0FMKZ/SSRxThL6evagfP5Oeg/nSikeWUIikljxilo1g/iHSbfW7TyZmMbYxvAB49qyt74GjsoN1lI0jjn1jao+Sa9Jht44zhgGfrz0FZXxbdtFa3C27lLm1bPuCCO49qS9jJHmuo24t4Zd/LDCgnvzWV1JmivN0Zww6GtA01xdQi5uQhjabYcdcgZz8VVNptxqFxP5C7xCNzHvgmlkrKRYdo93qNrA8rzMY/wBo8LNjPyPmg9f1X7fc4jkYIQN3bI9qlGl6pJGyAALtyzFuPoKBk0V4Z7PzmKpMvmbiPbtUYxtlJTaVG00y4GxLEyY8tPSoHDnuf6VrvBlyy3DxsD1Kn49qwOjyDzRyCF6E9cVv/B6CV5p+u3CKexJ61cgzQRt5euXuDgPEjD+Yqw83IXBrPtcbfECBj9+Aj8jVv5ihRjr70aAEmYqeDmo/MYgnmmiRM5IzS3n7vtWMdWbYwOKTyZOQ3ehZWJY4NRlmOCegrUCw+SclSM4JoC4nbPJ596d5oIzn86r72UgnFUjHYsnQRHKWOOc052TvQlq+RuJwKdPOGyFp8di3odLcY9IpLJuA96AyzEN0FSpLtzwafAXImkYM39KSOE4oYuScjtSByBnrT0K2Fed8L+VKhuaVbEGQQwKnOetRs2HG7p8U8SxIO5+KHLEtuA5P8qA1hrXCRR/dFQtdZGexqBRhyZOaYzYJKDA9jQoKDI5HLLjpjipBO7ffIwKGgcEdeaccMp+tIxyZHPOTkZ7VdadGILcTOcNIcL9Ko7XdLcRwpzuPI+K000Qe2MIPqAyMHkVPkdaGirIdSuPs0sDg/fyDWD8T3JPi+RAxCz2RRgD97jitFrV4X0+dZsrPZkFvlT3rF66hvPE0f3jiBckHHbrUaKIykkvlaTIjZHl3OfrkVc+DNIeXS5dUidlnMjFF/dZRwVI7g0y+8Ns8RWS+jRHbIOxmDH61s/D1h9g0GC0Rg7xodzgcEk5rJ2GUXEhTRtNjiWe5mcQy8iFUYkfBI7Cs941s1XTLOe3B2Qu0anbjcnUEDt1rWW97JY3ht72Mtaz45XrG3uKi8dwAaW0SruQqGV/c5rViByb7PLrJvU3ly4YjhW6GvVfDMZtNJt4wQG27m29MnmvG432yywy5VlJAxXrGgait5p0EkZ/cAIxjBAwR/KqxSYk3oJ1GcJrOnn/HvT8cVb+b6ec8e1ZXXZPLvdPmLnaJwCPrV6s2Vxj+dHEXIsVuMABTTxLnktVfE/QtTt3XjvQxCpBEso3kE1GZMcA8VG7AjNRbgec0yQGwjLMeDQ88MhYBzke9TxvnJyKn8xWGCBntRtoDSZWlgilQeajKtjLDGaslhjdyz4B+tER2sWdwUNgZ5plOgYlSsMjIG29egFdkjQDaCQ6jkGrZIgrb8c/yobULdAxkCne3J9qKnsXArY2wOa4xPUHpXWTryaSxORk9KqmhGiPzDSqTZ8ClTWhcRgfccU3zGHBOcVK8a78ZJpskIyNpwKXQwwyHJNLcCo964YSDlTzUcsc4HpwVz+71rUGwhX5HvTHmbnbwc9KhjFwRkQvj5rphuOJFU4yCc1sUjZMsPtyaVCro0E+pSnbHbhizKPnHSrGK3u7hRNqd5HHIvLQWy45PABbNYeTSrqbVZnssB5D5gJ4ye4z3rXaNHIlxbRXL+sq0pVuoIHANck472XUq6I9ctLPQdDkuZ/NvJG/UoJ5C24ueVPuBWQ1HVFikIJVWZQG7EgDirD+1XUXzpdhFLt4MzYPP+Ef61hrQL+m7VD60ypYPzu4JqLTZeEklvs1dvq9oEiRbmNWPGC7ZY/HathYqYU2P16c15PqMFw08F1HH+qZlEL9uD7fWvV485LE53AH4oRSQeWblQ7VbcNA5VQzgZB6ms/rklzNHbTk7rcW7qwx91xg8/BA/lWtjKyRnj1qO1ZPXor83ENtaQrHpyS4uHY43lgQP5mn8JLs8x8Qx/Z9XZgDtf4716D/Z/qNnLpiWl4h82ORykinGxeDj5yc1g/ED+bcRBwQ6sM/GBgj+VXHha3lKzTITlVwoJ4yef6Yow/sGfRc65rNg2szWDrI8SgMJMetX6/61pdPuTc28bGMqNg+8ME/JrFjRzcXF1qMEgM3msSj8ALjnB7mtFoMj3GnQS7W2Ku0DGMkcZx7UFm+T9DPD4v2Xu8J1GM9KjaTIIHNAzNLkfq2bHQ802HzpGwFauujlsOMzhOoA9qiQlyCHxntUbB0JDinRqoOODWoxOjMpAyKkMr8YqFYycFeD8mulXRh6xn4OaAQhZpF9qIS6cYBFV/mSA5DVNHKxAOR+IpWFFklyW4IxUp9a+4quWZx3H4VKLmVf3x+VKEkktgmTtqLzlxsVQvvXJZp2XlwagInYjO2irNSH7V+KVM8ub4pUxqK37WPMDF1+makW53PwwOe1YsqQxySG9881H+ujbdHPIrdiSTV8Uc9m4diG9TAfjXY5WGdo3fSsdHql5HjeFcd+SKki1qZTkwnPw9FxQMjbwkMAAQT05ps0kkYK4Bx7GsnF4kuImG6AMCezZNWEPiazZf18Tox9xSOLGUkWizTM4IUk5yOOlWemSR3U8ZI/WqriTd7Gs3Fr1oz5DYHYUbDqKNcRSWrqsm4AcjnJ6Uk4NoeM0Y/XbptV1W61FznfIILdT2QHAA/marrWPOtSvjiFHI/7UrY6tokMPirTbOPHlGOSXYR0PJrNqire6hOSVEaSkkdRxXI34dUYj9NmSe0QMu6WG33xAHg7eenvya32nXazwId2cgMAOtY3SZ0aDzYTIJI4g7fqxkL0z0q4sJW8ss6XQ2tsYeV0bHTIrnfM1/hlPiT/ANGga6MEpkTAI/dzWb8TX02rtbWltcKu2USjLcek9/nPFWTW01xhhbyOhP8AzHAFUd5NLYavJBHb2wSM5CoCSxxuPJ+P6VnyycW1EHxpSqzHeKY/K1+7TJC+ZvX6EZrT+GYnjs4OMI3MuR8cVReK7Yy69EU5FwQox+X9DWxW5tbdvKFzHGYgF5HUiunh/LZLl/EG0YpcX0sEaYi89ySeoHzVh4Yk3aWUX/kSGM0rPUNKs0drdYxJKS0jh85yece1VOjavb2Et6hIIkm8zGPfir4O0RyVM1rSSkdD8YpjGTrzkVUN4rgUARWZc+7HFRDxZJn+6Jj3qmEvoTJfZepJIoORkH3FMZyORGM+4FV0PiS1mIFxA6fINFLf2cv7G4XPYZwaFSXaCmvsd5q55H5im+bnsMD2pryiQ8TKxH0NNV3DdYz+GK3QxKsoPapVlXHIOfcGmRMnO6JDUqGLPMII+CaBhnmgH7zVIHJ+6xNS+TEw5hYZ9mrot41PG9c+9DRtkYLA9QaeGeu+UuOGOfpS2sOn9KdYgdndzfNKm/rPb+VKmqIPyMLcKxPA5zzQ7jsTinmVlbbICPbjrUbyDB75pvCXowy7Ttbv8VEZAGzkn6mpCQ8eFOG+RQ8gZEZiFyBnpWs1BRmEgHoVa6pOwcjnjkVJBo+oXdst1YolzDt3FkkHp+GB5FW+k+Drm+tftN5eLbKRlY4hvbAPXPQUrmkOoNozxzsZtvPTip9CZpNcsYyMlrhAB+NS+JdJl0x9tnN5qYw3mEBs03wRul8U6Wj8kThuPig5JpgUaez0HX7by/FunzHBJjmAA+BXmOpvImn6jID98eWf+5v9q9Y8Rlf03Yt++Fnx9NlebSxJLpQi2ZM1xGD/AORNcPbR3J6Lrw3Z5XUbZhgyaci46cnmrjSJpBO0T5Vp7dJNvuy+k/6U3T0EXiCbjh7cA/hT7oCzW0uB1S4Kt/C3+9Ujsm/oNJEaEn8qw3iZ2g8TxyKxwZYmIPYMCpra3hAzhsY/nzWC8c7xqhljPPlIRn4JoSjaaMnsK1S3jU6dduhxHLsb45xn+lR6xJCmoTrIeCd3SuPejVtGcBtjqBIqnqc9f50PqO+6ngmjXIlgUsfY4xU/4L3T8H/kq42ivlmt2fAyfYBaZAfLZ5ACdwxgVPLEkDMGO4/5VzQxneOVkRZIipAIb73Nds5xTRzccG7Jvtu3gREt8mpY9QgYATBkf3HOKEhSJroC8MjQqcyPEMuo96u00HSriLfp2pySoTgsyDg+xPY0y5ExHxtEKOkgHlyq4+vNcdgpweD7Gpk8Iah5XnSeXbQZ9Ms77d3yB1qJtPu4txtpba/WPlkVtxH4HnFHNeMGBHFcAufWVI6bTUrXj7cF5N3bJNWenX8Q0q4u/sUME/mCNPKTGTjmgtOlID3DOssZbb5TrkofrS/Ixlxg63Lg/tXBHcE0bDqt9Co8uYsOwcZBqO41fS0u5EuLGOSOMDO1cBc96uLG30S7t/tUJik54WM7QvwaHzh+Jg48SX4+/EuPdRinjxM5I3My/O0Gm3sdmylFXGRwyjBBqgkjKk7mI564qvHKMvBJqUfTSrrpfgXhH1XFSR39wx3Jclv+7IrMr5SqBKNx7EUSgUrlCaf8foXf2aP9JXf+I/8AjSrN7x/jelR/EOzR+RayPvkj3EDAzVdc6TDK5KMUYn93oalD/wCKTJNPQxgBizEk9MV5K5JIu0U1xpN5APMCb0HVlB4Fc07TbrWboWlrEfM7ueij5rUwXhjtmUuAns3er3wzbMsKTrgPcnPAwQtWjzyegLjQDp39nlpp8Ty3F7cTSBS2xCEVvg9yM1S2aX1hc3GmQzguijaAeFXr+PWtxq1xIljcGKTbIsRb8jWB8RarHAP0np0gjmnVY2Yj1KR2FZSfpRRM14iv5b+Ubmyy+hAvcg4yaL/s6b/8xtUI9UYbOeowKpGcT34kYgKOeOMt8VuPB+mxW+tQ6hFzJLGwJz3pXIZxpGl14tJr0Q7JZztn5OBWH8vaunRjnN0AMd8D/evRdWhDpLefvLEyZ+vNef2eZL/TQM7VZnJ9ucUi7Df4mjDFPEMfs8ZFLWsfZHQ9mUg+3ND3cp/TtqUP3WPHxipPEW5LGRkPqLAVSIkmPvJiioQM7sCsx41TMsRA+9ERmrrUZSIIWBxtxmhPEcSz2EUw/cBx88UTLsyvhV0ebyHbGx8qPdTwRRF0ZbZYom5MTPF+GeKoNMuGt74Sr97kr9fat/ZW1trRLMW2lBKNvuRXNF4cv6ZaSy4yPwb4fOq3ou7pAbeJ/uk8O46D8Kh8d2Kw+JZ3hQlZQr4Axk9Dj8q3mliHTLCCOM7YVGBnuSeTWS/tB9Wo2WSQoVhlTgnkGrybeyUFWij8N3cVve3ZSF1SVUi2MMnJPT55rTS3MOh20X2i1W51aXmCwhj4j/zEDv8ANV3gu3iOuwRMC5hja4k8zklui1sftUaapucJ5whZt2MH8+tKxtGDl1fUb2/nh1lmguiAI42GFjBGcAdqylzcXlhqKSW0jrcpIArdST/rWq8e3EVxqtveJtzLboSfZlOCM/Ss3rELGK0mRh+skyhz6hg/yrWGtGij1sa7pMsbRRwX8b/rolGA3yKZpVvLNpl/HCpMihX255yKrFMD3C3artn2DLqcbu3NaPQnVVvJE++0YUrnrTZC40UuhgW8cxZA8srYfcM5+PpRc86CUxqqxqD0VcflQkSkzIkccqr0BkPfv+FPu3SIBpCfU/pJ7KB1oLsZhfmFYTvYennkVWXN5smdJE6HnFQTX7zXEMLeiB5QGPuO1NZlmu55BghpD9MVfjeyHItBS3Nu0Y9RX61NEwyNjqwPzVe1srPwePpXBAAcCNs+6GruXhKi0yv+D+dKq37OPaf+dKls2Jp5I8Rl8/QV2N2RB2A9xVe10S+0k464pxv92cuCO4PQV5vhYNcecyLIdoBHI+a3thceSZYYlz5KKisfbFefw3MP6pwx81XU4P1rZxuWvrnB5eNJAvvjrVOMZDL6dfs7NKfTJA6EHpmvOyN9o5jMbKcgo57/AI1vrrb9iVGGSGJxjOfwrFXUcKm4hlHlzI+VDZH5VRjxKGG1czr5pxg4H+1b3wkxh1W3jOTjcCOw4rJWsO/Y6uQd/BxWm8NGWG9EpHUZLE0jYZdGy1hiuj3hHHpf+led6Fukurdj91YQPxPNehaswOi3ZPOYm5/CvPPCTNJOTj0qMD8KMRfC4fnVBIe1F64pktNhPVlNBD13bnPQ0ZrBJhjX3Yc0y8EZV6ycQKgPGeamMa3GlbDzlTihdbP6tRznGam0eYSaeFPJArBPN51kt5CpBDwnI49jWx0iWaG2Wa2VjEVV1ZeiZ6hvjNUPiCAQ6uxYELMTWn/s1cSWUkEh5hZoyp7qahyxsrGVItLnUpL7SwIx5NxDw0Z7H4+Ko9evXufskjpIHGNynBGCP9q7cXB+2ahYytmWPJRhxke1UzSCZkcy7nUhSM8gU8W3HYtJMsvA+oIviaZsspnBRNx546VpHuyNQmmI3FWZfoOBXnlpcfY9WDAk7Jcrj26V6boeiy39w91NIIrbcScdXHtRl0b0yt+gdXt5FZ1D7wyDJQ9j9DVLeWV1Nceb9hmEanOFBO4+4r2yGytooMWkEcMKj7xHJodoIAMhyQeOKSxrR4wRLCNksZjAHqJGByelX2hw71JmZotjqFYH371tvEL6PZ6c76qY1gIwu8dT8fNAabLoiWsP2ExS7xuDSsNw/CirAzGM8javcrcOP/pmGQx6qTzgexqbxRp1w+mrqJQQRlFEcWeqk9/b6Ubqt1psl6ftNiBKpB86I43jPANC6z4kj1mSyREzDDJulVRg8fFFpo1lXqem3trp9pJc2/lhSoZie5HFBmKWMEICwHXHatVqmqW9/arCzet5EzG6ngAj1VYxRwecymNNvOWI6/WjHka2yUnowkMjI4PIoh5fUGDFfpWludNguH3Oq4z1Axn4qFNEtnkPpwoUnG7inXOidIoPPb/3TSq8/Q1l7vSo/Og0gS4Q5aTGST6QKBMjFygxjoDVjKyqpdG4B5B70KZEGGVQOeornoJCJXhYP1O4H8a3Ntra+fZytIhLKo46kHgisbdRtBIIpkK7kDA5zz7028VzdaXCThUTdnocE5NNDQ0ezX+IbuWz84Kx8yE8jodvXIql1Ly70peo2Q6D7zZx70zXbmS6sfNZ8yhdkhz1Haqaxuru6097e3iVvsyNI7McAD/5qllE9FjYpEX2xEgLySD71s9LhSOA4OWbuewxWQ8IQreLGhlHcv8ATrWwWZML5QJUA4A/kaRizl4W2ovv0K4TqTGePwrCeCG3QyP2Jbn8a2yEta+XIOGhc4P0rFeB4ydOkIBA3sB+ZowM3otIsNcF1b97pU2pvny+f3qighML5I79abfNuZNvPqx9KonsRsD1eQsyDHRc/WhtGdlkZAeCe9F6smBHg89arrQmOUe560qYbAvGaAiCTuJBz9aH8Jai2neIcP8AspwAwPTPvR3isb9PR8dGXj25qiKkXMbL1UhgalN2Uj0XPiBbi48UXEFgoNxtLJ2zgZP8qF0rTJLnw9Nqsch/VylWQr7Ed+1XWnTp/wCsoJ3Ay1kQCfcih/Dd036K1zSyQFa4ZkHt7mgpNIm34Z+ztRc+IbKMsTG8wLED7vPT5r2OyZjdRRIm2NRzzjivK/Cm79N2zykBBcc/XFeoLOI9xf0lm2ijJ2PZbTuLlvIjHpHbPApk0EcZSFCrP+8B3FQJIsMG5TjIyB702wlMcLzuQzSBse+KxrZktW8LfpDXWm1nUZrtFDNFbY2onBIH0rD2s76Detp1/FE9uXJL7fUp7bT2Fek396y6rDcqymKaPy3X/NisR4mjgubhnh9Rz6h8imiMAapdu3lskYZt4jU5yCTVne+A9ShxcWFzFI2NxBYxsCfb3FUT+hYgOAjBh+dehPq8oIDOF2DG3j2ocsmhG2uiot9MvxpuzVZYZ7mPDRlcZUDqMjrR5iDQqUbYew+tBm8QbirjJONvem212x3wl/Tj26VNStCNWSTSzws8bKJAv3dp60LLeyxOA0Yw3YHNTSSjeMHgHH1qvuDIj+YxU7ei9xQBQZ9tX2b/AMaVVn25/ZKVYBI8JkjwRg9KgkhkMBKnGw1drHGSXk454FciC+VLuUEBewp8hbAIozJaK8h5HHNRbY5tQiKucRQhWGf3iTxRqeVFEM7iqru246mqQSyeZJKvGW3H/Sjehk2XpSIoUkG7jk1VaC8cEmrWj4BkiO3Jx/8AvFON4628YA3YJOajjtkfU3dmwskDsvHQ7eaVBTH+D5Sk0rB1BKFQD3rcJdw+WF3oJFCr6eOtYDQdsFtCWfDzNuB9h0rQRxyGaLzDvXcCMe/as28jPbNZLKY7hhvUL5TnBHwaoPBZ/wDsZPBO9un1qwujvR43UNI0TNtPQDFV3gp1XRwHIG5yQOgxVOPoaQeJDJ6T1Boa9PlumMAZqVisTFwRsJ69qHuZRNKDu9CjJ/8AiqasQg1By5QAcqehoOMfrN+DyaL1CZU2gsATwM1BIQGTachqUIzXYxJo0pwRgZ5rNOWVA3HGOa1mppu0e4TJwUODWdMO+3wwxwOalyaaZXjCbmR7O/sNQB/VlRGaDtJZLTU9RM0bKGZtx6gZ6A0dbW36QsBZTNgg+k554pajYTylhBOpQptfj74+fmlTVULJbKiyuPs+oMRyqMsmPyr1Bbk3CQuMEOBgj554ry+CFfts0YUs/lbc/IraeGryS501IXB822Yrk91xxTs3pf3d3gyR/dWJKgtdU8sQLLkIQU4qtnlbypzJklsfyNMmukJjYD/mcD2pWURJfSq6GLGCrCSNs9CO1YbUrtrW4b95XPpkB/kfmtjfssxlRiQGHDqOhrBXy+dcOhYlmJ4xjNZDjWkOo3UMSAph8nnge+DWoml3XoWJ+CuCDzyOtZ/TbVYZl8xeSeBmj7+XyrlRASrPwSD0oz2iU+gtJpVkfYw2KeQ2BUayJhyxYg8lh70LDlYGOWbcep5xUhYmL1jd7DNIkTJ4ZgxCD5IzXLli1wHJO0jBAqIrtxtwcdT0rjPGYh98sPyrUBk3lr7UqG3H/CfzpUaAaBWIZ+MVzDbDk4zTJJSUCjqKZNIW2oAQDwB81khCSHBjlBYBsYFDPBCoUoQ2QQw7VHDIzSqo7DH1NOBWOVRkMACTxWvQ3gKlr5s3oi3JkEgNggUr9HgwIWZw4ZVXvgjHPzRvmFIRHFw0jckDtUlyFt7a2ztcrMGOByKyZtGfjd7ZjGVYCNQoUjnNX+n6kTZQIciVp9vPYe9DGNI/M9Ku5JJx2z2zQlnaYulQM5EcmWPbnsPemyTNXprIWMMNxISzM0RGWPvQOiADT7eKIZkZfTlcgA9TUkUriK6Q5LMD+AxjFQWbG2UxRSZMaohIPAYjJox6HbLSWWGKF43BcFeAw5NDx+hQQwx0IA4plyJN3n3Lt5K4CydB9ah1CW4gijkmSGOCY+iUyZJ9+B0qmSYpDf3A8/y3ZXkz6VAyR+HapUilnACxs5UbiVHQULLeWHmky3EMcsh9ciDOB2zTre9jRv1dy5G7CvGCDQZkybU7jZpUy7SGaMgZFVNu5fToMH1FBk+9G3Mrz2zqwYK2Qc85PSg7ExxadDHK6gcgnOBge1T5dpUVg0rJ9KEzuAkWSDgOAeas7q12W6zMHR1OfL98nv8AFT6dqmmWEXL+ZcuO3O0f5alu7lLvHlFSjAEnPP0PtUsWtsnPkT0jMWFuRq0hIILjP0FWenTGx1MHGI3UkjsTQMs3ka5DvclWYAnrkc0dfwu0Ej7h3KY7Yo3Ug3tFpqMyuq+XgrKOD2qsmdRI+7IVJcH4ql03UzJBGiuQYnLNGRwpz2PzVitwlzNdOjdUzsPc09FUT6ps2tJHuyuCyhsCs0HWe83lCozk5YVeSSmW1BlkSMMuBnkE1UXH2aNWjJwx6Mg5NFDEgUC5jcbQM4AB6j5obUZvOvSsbqNoHOOaZDN58ymMYCLjPfHuannslnzK2QM5LDgn4osnNndPLSgAyBIgOXAzj61I4VVdopQ5zwVHB+aCeCZNpDbIR0TvU8mY0Ub1wR6gBzWdeEydG3QKrAmQdT2p0UqbyCQEH3qB89Np8sEZ7e1cZ0fABGMdfehRmwvzIP8A3v50qF3f5EpUQWX9w4iLktg/Wh/tiocsRwcKR70NeRtvG8naARk96ZHKI1Z2jB74x3pmhArzgg3r1JzSLgIXzg9AKAeaQgK6gE+xrlxPuKocLn56Ujiwlis23jPbHBqdrgcL1x3NU6S+kEDAJzknrRiyjCcHHJz7mlcQD5biOGZGiUY5Z8e9Trf3Mt7FcyMNsgwSFA49h7UBujMJY4XcuCAelKxvkiISUZ44BopaCWs9yybQQ+12ywXqf9q7Z9HEYKsxO0nsffPaozdn0PHgsQcjikJZQvqiPldCQvUUwU6HQXMMM0q30JuY8FfLMhCq3v7GgLm6kkghUKEQZ8skc/XmlMLUwmUy45wFwcD8PegJ/OmWMmUskZJVM8AUaM3YNNPMsh87Z0wCq8H61G8s8cgkR/1ZO0Y45+lT/bQltNbNtBPIO2g7V2EZ3KXBbPIyM012jIP1HVXjRI7aSXdt9ZZfunviqbzmdlSSRmVegJ4H0qwlVnQ7lAU9/eobaxWSVA7MIyPUVGSD9KC0MSRai8LfqjyOjE8gUfDrjQsFhUbGOXIPqJqjmt3jk8vByeQD7V1EcMMggn3GKL2K0aK8b9Xb3PmdWyPcGrdJndQhcksOc9+KysSyNErujPBnC4PQ1d288v2ZZmwQjYRWHJqUkhvoo7bMepXAHAyQSfg0+9mksriOaFwofrz3HvU0gH6WeZlIW4G5VI7/AP8Aa7qtnLLaJLsGxHwcEZ5FMG9ky+dLgvMkQcBiEGetB30MtjGJFZZYmON2MGrK1VjFGrR8hVzx1p+tRebZhYscScZ4xQvdGUnZXaLCSjzP1PAU96u4uYwiICcdPmq2wAjii6svJPtRqyorbl3BT+dZheweeM7iW656U14GMm5+h7AcUaZP1fowcn1E9aHluCFK7yfoKwGCNEAQG9Kn7wqP7PvfC4Iz7dKMjDMc4yfmp0iVd+5gGI6ZomqwD7D9aVWPlj/En50qW2bEnvf7uv8AGa7N+xNKlVn2RIm/v8f8A/pVReftz+NKlQfgUEyf3eOif3V+lKlU2EqZ/wC7S/WhIP234ClSp4g9Lq1/bp/DV8P7sn8NKlSPtG8KVOkn/UFQSfvfSlSpn0YqJf2r/SraP/g0f8X+tKlTIJBP+yX+KiNM6x/wmlSoMYr9Q/vdTT/tIfoaVKsZnbf+5p9T/WjZv2EH0P8AWlSpJd/9CRal/fLH+Bf61Lc/8On/AOoKVKixl4Wtv9yH/pD+lVmsf8Nl/iH9KVKlf9kKuwy2/wCB2n/RFMb+6p/FSpUfRgVvuGoh92T60qVEDCYP2Qrlz1P0pUqwUMpUqVYJ/9k="/>
          <p:cNvSpPr>
            <a:spLocks noChangeAspect="1" noChangeArrowheads="1"/>
          </p:cNvSpPr>
          <p:nvPr/>
        </p:nvSpPr>
        <p:spPr bwMode="auto">
          <a:xfrm>
            <a:off x="914400" y="6175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Char char="•"/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Char char="–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Char char="•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pt-PT" altLang="pt-PT" sz="2800">
              <a:solidFill>
                <a:srgbClr val="F8F8F8"/>
              </a:solidFill>
              <a:latin typeface="Times New Roman" panose="02020603050405020304" pitchFamily="18" charset="0"/>
            </a:endParaRPr>
          </a:p>
        </p:txBody>
      </p:sp>
      <p:sp>
        <p:nvSpPr>
          <p:cNvPr id="62481" name="AutoShape 15" descr="data:image/jpeg;base64,/9j/4AAQSkZJRgABAQAAAQABAAD/2wCEAAkGBhQSERQUExQVFRUUFxgXGBQXFxcUFhYYFxgVFRcYFxcXHCYeGBojHBQXHy8gJCcpLCwsFh4xNTAqNSYrLCkBCQoKDgwOGg8PGiwkHyQpKSwsLCwsKiksLCwpLCwsKSwsKSwqKSwvLCwsKSwsLCwsLCwsLCwsLCwpLCwsLCksLP/AABEIALUBFgMBIgACEQEDEQH/xAAcAAAABwEBAAAAAAAAAAAAAAAAAgMEBQYHAQj/xABHEAABAwEGAgQJCAgFBQAAAAABAAIRAwQFEiExQQZRByJhcRNUcoGRkpOx0hcyM0KhssHhIzREUlNz0fAIFBVDghZiY8Lx/8QAGQEAAgMBAAAAAAAAAAAAAAAAAwQAAQIF/8QAMhEAAgECAgYIBwEBAQAAAAAAAAECAxESIQQTMUGBoRQiQlFhkdHwBTIzUmKxwXEVQ//aAAwDAQACEQMRAD8A3BxVO4142Fh8HNM1PCFwycGxhw8wZ+d9iuFTRZL0x/s/lVPdTWllFsE1iqRi9j9ADplHi7vaD4EX5Zx4u72g+BZm8oiHrZDPRKXdzfqag3pmB/Z3e0HwI46Yh4u72g+BZiwJUArOvmaWh0u5+b9TSx0vj+A72jfhRvldH8B3tB8KzUBGVdIkX0Kl4+b9TRn9L4H7O72g+FNXdNoH7M/2rfgVBqOyUXahnK0q0mDnolJbn5v1NRPTePFn+1b8CL8uI8Vf7UfAsqxILWtkD6NT9tmrfLgPFn+1HwIfLiPFX+1HwLKCuKa2ROjU/HzZrHy4DxZ/tW/Ah8uI8Wf7UfAspQKvWyJ0an7bNXHTg3xZ/tW/Agem9viz/aN+BZOSuSprZFdHp+2zWflvb4s/2rfgQ+XAeLP9q34FkwXQVNbInR6fts1f5cB4s/2rfgQ+XAeLP9q34FlBK5iU1sidHp+2zWflvb4s/wBo34F09NzfF3+0HwLJgV2VNbIvo1Pu5s1n5bm+Lv8AaD4ErZemQPMCzu9qPgWQhWa4LvyxELEq7irsJDQ4TdkubNPpdIcjOkR/zB/9Uo7j7/xH1h/RVOlRCULkg9Oq3yfJHRj8MoWzT836lnbx/wD+I+sP6LrukFo1a70j+ip1e0gKLtFrGaJHSqz38kYl8O0dbn5v1L+/pMpj6jvSP6JF3SrTH1Hekf0WaVqyZ1q8JqNao9/JAJaDQXf5s1Cp0wU2/wC08/8AID8Fo1123wlNj9MbWujliAP4ryzWr6r0zwx+r0f5VP7jUaLck7iVWnGlKKhvuTaCCCybC1NFkfTOf1byqvuprXKmiyPpnGVn76vuprXYYP8A9ocf0zL5XWaohSlMpY6Qs1KsCIAlGobCJBgEfwSf3TdZqvAmOZ1haPdnCNkDOswPJ+s5xHuIhAdRJ2COOFXMlcxMbUwhaDxFwo1ji6icTf3Zkju5hVe0Xdz/APq1TrJ7DM6eRWQEoyiVJ07ne9+Cm0ucdmiVfuE+jtuTq0OfqKYIIA5u575I7mkK4WUW7+F61YAspmDo45NPcU6tnAlpYJ8ESOYgx38lulmuQsIw4YGgjCIjTszT3wAjC4DE7YdbTzRupi7zDfceXrRY3MJa4EEagiCkw1b9xbwdQtoODCyszV8RHIOIyIy8yy7jTgV9hLCTiY8ZOA+sNWlXGaew1YqJKLKM5qLhWzJ0BcKC4oUBdDUIXYUIkBBdwJWy0C5wCo0kPLpu7wjuxXiwWQNAEJpc12hjRkrncnDDqok9Qd0n0LnVZupLDE6dKEaMcUiELYTe0vgKy3pw6aehxR5iq3aWSlbOMrSG4yU1dEPaXmFF1nqXtNGVE1qcJ+k0LzGdUwmT3ap1a3QFGmpqnIiVRiW69Q8M/q9H+XT+41eXaYkr1Hw19BR/ls+41MQ2M5uk/NDj/CaQQQWSwtTRZL0yDKz99T3U1rVTRZL0y6Wfvqe6mtdhg19aHH9Myoo9M5ohQDkqdEetclKZTE1oSzK8NJ5LDQaLJiwXj4OqGzqBPYtK4dswq9eq+GNExOvesWpVC4l3ap2xcQ1KbcM5JWtRbalEPTq3i4t28Tcqdos2hwqAv3hezV3DwLvBunPdp5yNiqFdd5Vaz8NNrnnkNu0k5AK/XVZaVEtNZ7TUOjQZa0/+x+xL1J1FlKxNVCKvGTfgS118JUaVNzGtGYzJjE48y73cl247pZQc4YSHk5FxmBsAd8hJPajWq+6DKbapqAtEmBmCeYBzMctpVF4v4s/Tg2eqXZTIzaMYEhp59+iNfZhzYtGMndN2TNQaxjcjqMwJBOfKdlAOFUWoEYHNMwcg4gfVM5k7duSzSx33XrV2y8lzAADJzg7nz6q93heoZhquY5tQDwZEyGmM89nTmBykrNST3ryNQpW2O9yyCytJc6m7BUeQXgkkaaEBR19WFlSi+hUaXOfIYXQ6HEHC5v7sKQstN9SnTeHwQJkDWRmHTp5lB8WWWrVc1tB0Vg0iI2JyJcdCMs+3sVtvKSVn6g4pN4W/aMGtlDC5zTqCR5xltqmpCmr4uupRquZVbD2k4gdZOe3PVR1Sjy9C6KYJoawulqXZZ0vTshJ5q7lWGTaad2OwOe4NAJJMAAEk9wGq0jhfoqFZlGtUqYWOnwlMtLHggkANJ2MDPtV6sN12GxjFSYCQZxfSOlgMnPNpgnMQsSnGPzOxFnsVykW3oopCkCyo8OLR85ojFGcjIjPZVuw8Lvo1SKjYI0OoPaCtBvLi6i4ks+kBzpTAdJgnTIwnIaH4KlVgYwQ4CSSZ0ns96Sq6R1chulScZXkFuDhQkNe4RlIbv51Ya76lEfN6vPf7Eez37RjMwlHXxScCJEQe3Zai6CXVnZg5yrSl1o5FTvy+dSDlGyp1mvIVJP8A3EJXiy8mguazQqqXfWLKgzyJM+goFKk5xcpbTouap2iiYt9eFD1a0ylbdagTko6pXyTtKFkBqTzG9trZKPLkrXqSkMSaQjJ3YpTOa9RcNfQUv5bPuNXlkL1Lwz+r0f5dP7jUaGxiOk/NDj/CbQQQWSwtTRZJ0zOys/fU91Na3U0WQdNR/VvKq+6ktdhg19aHH9My+VxArhCXOgJ1nQnNnfNM9qaVQpaw3S9zGw35xgDcrEmkszcb3yOXdYXPLWMBLnZALQbm6OKOCbQ8mpqWNMNA79+/0J/w1wmLLTxOLfDOBEnRsCcI/EpO+atR0lrmteWEPYDixlvzTOgB1EbhcyppLlK0XZDMaeRJsvCnZ/0NCjIqN6mGIyHWLt4Hzpn0apG6KNINDSGFxJmoc3EkiABMsB0jcLO7HfVahUkFxc0/OzInsUjcDX1a7DhcC98kgOjnoNhmpKlNZ3LWHYSHEd91SPABtMMZ80DCMBaTiDDykEQc1VK1pgED50zOhHZ3K48W8OPfbJZTeWOAc57WyCTl1YEYufpU3Zuj9hotIYGvJE/WJHfpoixko+LMNqxQbjtZpVTUa6CIMgT5uckrbrmpCtQaagpuLwHOGpmI60/WhZ3VpWSyVxTeAXNEmqZcAT1sGACJ7+asfD/EzahdVAcKbiGYQJl2z3HQGBoOSp1EpYmsjM4OUbIulmYGjC2A0c9vyRGFuMugZ5B358kxN4lwfDeoABjI1nU6QeSJUZTptOOQQ0ZknPsHM7Ijquyw7F3+9gsqfftM66V6bHWmnUaZDmYTyBYSInnBVENjkT+HarZftLFXc3E4tacpMxPdlpGaaf6ZAziCNu0qlXyu9o2qSVkivssa1Lg7hKhQbRrl5dWLcQENwCRoARJPbzCXum47PTo0xVosdUgOc53WziQOyAQI0Ty2Wl7obSaA1oDW5QBA7tO5Bq6XlhhtKVJyfgTtrvJrwQBIIjMZTrChq9U16b6UYREYhkWnmyNc9ROajRZXkuFSo1rBBDQSZ7HaQOzuRhUFMxiJkxGw0yznmk51pyldsNCjFKyKELQLHaKgewVBpDtP759yvvC1+C2Mc1zWYGwHNBLS4xIcAdNoCbXtc1G0MmpTLSNC3C1w5YuexVPvG5qtmBfZ6hezU4ZDgBoXjT0JtTjVVr2l47PQy4tGgXtwe7WzvH8upl6Hj8VUrfYrdSOE0HydCIcPS38U24e4wtDz4MukiA0GRGex2PadFfrttRqEu68CcOJwBIgZEDkZzWZ2g7SijcalS3zXRkVsp1GuIqNc124cCD6Co62VIzC3S/LlpWpgZUgxo4EBwO0HZZzbuAqjKgbk5hOTufYRsU1CvHYwd3P/AEoL6x5ojnSpm/uH3Wd8EHCdP6HtULWyTkJKSuhaSayYhVfsiALpSlGlJRTAenTzXp/hr9Xo/wAun9xq85WazZE9i9G8N/QUv5bPutRKbumJ6UrShx/hNIIIKiBamix/prH6t5VX3UlsFTRY/wBNmlm8qr7qS12GDX1ocf0zL0HFCUHlLHRFLssxq1Q3mc+5a7dF3NptBwyWidJjLX0Sqd0b3J4SoahGQ071dKlZ4rVWCC4HJhhoMDSdua5WmTxSwrYhygsMfFjS8eLW4sNIOqEgzhByOeQ+zsyVdvCyWl46xBJ1LXRGnVLTH2ZqwWm3vYcAmWtMNbsBmSTvvuZTB5xkCXEOygkZbiDt+aXhLDml5hsOW0PwvWo02ijVYHPxiHRkSTOZ7DlKtt1WyjSxUhUktLnHPIA9bUaROSzy3XO4vLtjAGefLz7J1Y7rqB1N1LMggOBiHbyZy9K1JRlniKcN1jXqFenWaQPqmCM2mY9O6rdqpWtjy2g17KYM0w7OSdR2DPJcpcc0mFrarHMfkHHCO4OJ+sI5Kes3ENKvPg6jS0RJnDBOQnlKabjNZvPy9/oRSlTbssvMoPE3DYEPq2hwqPIa4FmJodGckZ55Zppw+zwFSKNZtTC4Esg9c7lrMzkFeuILtFWi52OabCHPa0ZuDYxAu3IGig7uFKmfDSaNOMjDfCvGkmR1W6Zaocm0rMNBpq5bKdr8KMPzZ0gQAMoMHfsXLXXLW+Df1icwRzHWzJ3yUGziekcIovcJOEuPW56g5lxzg+lTVvrB1DECJAxSSCfOQprLp55r3YG4WayyMzt1naK7iCXCZmZ1zOfZKlbqu9lSoGuDizMuAMQIynlsmLWbnUkqZu+tgDnAiQAP+1wIbIJ3S2PePSjuRJWm2BxygjYeTlvumNWu8xkNInftSl6UHta6Gh4ADsBAaDyBOUkfgmlFzntBwZED64BgjQHPRBtvZSstgHUtS8daNfqz3anmm8xIOYOUZ5nUwNc/sXX0i46Q0ETE4Z5BLNyky6CIyIJyMkEbN0HarNBqduaYa7CHEGWRl6Nu8pO8LKX08VP55BAbox2gkju3XdAQBkTOYgZaZDMJKmC2c9frSN9RG3uVrIqxntU1bLaJIwPBmMiMzp3KWsfE9ao9rRzLiG5DQknuHJO76sFN5D6jzB1GW3LeD2Ku2KjGIU24nH62zWzkJ7Y3XTWCrG7WYBYoPJ5GnXPfhqQGlgM9YumSIEQZgbelTgqAtB1B2G2ufaFm123i1wa35g0AyaMz1jOs7Ky0rwAc2HNZOzsRhoGRme/7EjOLi7BcKlmPeIuHBa6Lm5CoBI7/AO8lil4WB1N7mPBDmmCDsQt0pWsz4QvbAA6sdbUb6EHNRnHvB7LT+kpjC8DPk4cj2prRqyis9gCpBt2MTbSkqRu+zKR/0fAS1wzCPSs2eSclVTVkYhSttDUaQwlb3w/9DT8hv3QsJp0zmt24e+hp+Qz7oTGjO6lwEdPVpQ4/wmEEEEYCFqaLIOmlv6t5VX3Ulr9TRZJ0yfs/fV91Na7DBr60OP6ZluGEKdLE4Abrj9U9ualNVpOgSknZNnUiruxqHBllFGkBp9n2pK03lTqWmqWsxOlskGDIAg6wdEa6nB4wzEiMlAXhwXaWVS6kWuaZM4gI75XEgsbkpOx0ppRadh5el+vomHw4E4ssOIHUTHKYlC6qYjGQ4ufm1uYLTtAGxkao138KgHFXq0y6Blm6OySpcXhSoD9Hm6M3HXuHIKSwpYY8i4pt7B1dlyAYn1yMsww5/wB58lPutOCn1iBP1AAIHLRZzb+KHYhnlIMdxBSl+cV4swcjyW4xmlZLaDnBSl1mXqx2qz1JD2tcTuWg5HKJ2UnZuF7M0zTphpaImSRz6wnM5rLLh4gLGPqOEgnCPN/eqmbm6QcJLYLi7IDfsWqU5QbjON0Aq0cWdN2NCqWN8gh2X1mADC4fgVVOKLibWk1yKTaUBtQNhjg7RsnkVJ2itamskNpcw0P6w88R5lXb747oFmCrTc54MFplsOAiRy1WnNN2Saf+3BQhJZ3VuBUb7pPsz2tiD9UiIII2jzKwXBbS+jhe5oGEyTqT36zkFIcHWR9X9I9rA0tyBAdgYMgBi0J1J1KVttno+F/RNDi0EloEAkaGAg1flV0NwfWaFLq4Xq1gCYaw5ydx2DdSF9mz2VmEtBJdikiZdETyAhRJ6SxT6lSm5uEkGMuzKMvQq1xDxaLRDTm0aGcx3oqgsCjBPPawXXlO82rLcP6V8h7wAJzJwtGQA56wBp6E6/zAcZJLIPzAAMQg5A6N1lUmjXe1wLc2jlspyx300xtA9H9lCqUMOcQ0ZXyZOOtQjC1rjliEdcuI2I2IyzXKdYhuIsdMwQ6A6dRg3On2ZolCqS3qnqkglo6o9JzPPJL06gEAREAAAnz68/tQckXZiNR+5yJ7c+07wUm+o2QScgOZ038/Yla7HExBl2sYeqMzizOaauszgACC0RGIgZgcxG8LVi7iFru+jUyMBx+aZyGcxhG20qOp030zBZTd2N6uXb+8AM52zVrue6fDkguwsEYnR1iYyAB5A9wlSVfhuyN1qVmk5YjEO7MwjQu1m8vEG5RUrb/BXKILC2uZcSwAANYxoEGMgHaHvK6LurupgCgQMXVc5xxwPrNG47YznJXg8HUycXhzG2TRn2xE8kd9w4f97rcyIP2axt3ojxxV8vMrHB7HyIVlEhrfC1GubrLZxOGwdswqz2n9JQYRl1Rn5lHvu2iJmo95OokQMhoAkqt5hjAwHqtyjXLvS+JK67+43hc7Nbio8RWXql31h5iQo+xMy7SFN3vXBa6ORULROkckWF8FglVda51tPJ3nWzXB9FT8hv3Qsbg5rZLh+ip+Q37oXV0LtcDifEfmhx/hLoIIJsXC1NFkvTGP1fvq+6mtaqaLLuldo/Qd9T3U1JO1OTMRV60OP6ZmDbtJzTmnS8GnTHIlRkrmuo3tOxGNs0SNhvstjZOn8RnPMwqnaHFmQTVtoJVdGhLMN0lxViwW2+SXZOPpTV9+Hmol6TdG6LGlFbgMq8h9UvCd0i+1l3UTM5f1T+5rmqV3RTA8pxgelbajFXYPFKTsSlGo+q1tGkCYGg97jsFO3Pcws0vecVTYDYqTu2xtsdPC1zS4iXPjNxPfsFXryvSKgM6EHsyzXOnN1Xhjs/Y7GCgsUi21b1NJubpcczKqlrrttFsa6JEDFyMTr9ijL3v81HHtSNgtwYJ3K1T0bAsW8qVWMmkX8cWNo06rMgTBB7AIULdt7SyrVxdY9RomCJjPz/gqjbbwLjPNP7mdic1vM/mtOhhhdmVVTk0iZtYOHODGqi7bdUAuaQRLshsAVOOYOtlIAGXNHZRDmDaZy85QKdRwjdd5UldlQZaHMPvCci0sqbkHlupa/wCg0UsxnIAPbmT5slVX09wnabVRX2Am3EsVmvN7Glri4jTEDnHaOxSthvSnENmG5ZmXdk/loqbQvEjquzHNPaVSDiY6HbEFYqUEwsKncXttcOABPVOuxPYSNPzTnwGRJgEAHCTJz/vzZKt3beURi31Oue5jmpn/ADtN+bJ3GZ10EjkVz5QcHmHvfYKU76dRlgiRmQO1B3E5cwsqZtP9z2Kr8VUHMqBzSdNZmeWI81BPtjtDI+1M0tGUliTKdZLJotNn4vLDBJMZDdOqnGAcNef9lUQtnRJFh5pl6LTYNV5LcXSrxKBuo+txMVAtZlmimktR0emtxHpE2TTb/OYOc5QpCnJA7gVA3fdjnOEghu5Ks2hz0QK+GOUS4yctokBqtluH6Kn5DfuhY8wjrLYbg+ip+Q37oTmg9rgcv4j80OP8JdBBBOCwWposu6VnR4Dvqe6mtRqaLKOl8/q/fU91NVU+lL3vMx+vDj+mUYPQNUJg60wkKtrXOwNnWxJDu0AFMjZjOSZVreWnVco32Jh2Xbsjxg0sgbnF7R46ynmmjrM4nLVSTagK4KuE81d2W4piAsbj84KwWK3CjTwg57woh1pLtSki5DlDGrMJCWB3RMVeICouvasRTZ7hz8yLilXGnGOwqdSUg7Wk5o9RwG+aTqWgNy3Tdrtz6USwHFYWpskyVYuGqXXLtgIHeVUX32AYbpz59yn7vvomAIHchV4ycbI3TlG5a2VeuW7Egdpy0XLUcMAdsek6+dMLHVxPz5j7BnPmTx4lrSdRIPZmSPsXNcbRsM7WErUxWpkbnl+9sqq2oND/APFbP8yG6c1XbyaPCOI0dr3o+jSzcTNRPaRdoYNlywBxdhb5+SVJGm65Zq+B0+lP7gCXWuPXEg5Eg/YlaN6vpnP0j+iUIa8S1SdwvpuOCqAe/cJecko3auMqLbyYytVu8IMzOkHu1TPwGIZCPsVuvThKiWYqLsDjtq09/Iqp1qT6bi14Le06eY8lmnOMl1Cpxa2hrHRg7QNScxA1TDwJqVXOHzSSRtl+CUt1txNDG6DUjfs7k3pvcBEwCjxT2mLrYPdBA2SNhsZq1gNhme4JaiyRlouXVfDWOLdJOZ9yqWJReEuVsrllcBuDK4RzRG2gOEgoriubZh0KiJK2K4foqfkN+6FjlMe5bHcX0TPJb7gupoPa4HK+I/NDj/CXQQQTgsFqaLIOmuthFn7TV91L+q1+posV6enwLL5Vb3UVpq8GgV7VYcf0zMzaUm6umRq5IrqyWwj+IPaHJjUKNUrJMvlGirApMXsl5vp7yOR27ipineLagyPeDkVWHIqqUEyKo0WmpbWs+cYSBvhp0dHeCq8Hc0CVWBF61llp1mx84HzhJ2m+WsyHWPZp6VXwEC1TAitY9xJC+TrgHp/JIWi8H1MtB+6NPPzTYI4arsjN2wU3KZsF5Bu5lRdGzk5BWG6riOGSM+SHUaSzC04y3EldPFAbWGIw06nzfkES38WOIIbk0mfRMe9NLxubCwu7h3So2vYyBv8AigRhTlmgzlNZB7Rfzz9Y5pob2fMglN6rEkAUwoRQJykTllvNr8j1XfYe5PB2qstanVG9HMyOY5H8Co4mlPvLDTrFuhR2WogzOagf9bGWR7k8st5Nd2HkfwWHEJGou8t9h4lcBhMEJW13k2oIOarNOoEY3gxpgvAPel3Qje6Q2qztZkiyxtJ1S77LTAiT3qNZb2bOHpCLVtwGcj0hawyM4opD68XClQcRqcvSqc56eXnfBqQ0fNGfeVG40enBxWYCpJSeRNXdfDmuA1Culmq4mjTRZrTfmFeLkryxL6TTVroJRk72JtgyJWw3D9FT8hv3Qsaaclstw/RU/Ib90LWgdrgJfEfmhx/hLoIIJ0XC1NFh/wDiBP6n5Vf3UVuFTRYd/iEGVk8qt7qKJH5WAl9SPvczH/ChdL03XcSFYbuFqOSKUch4NaRlhA5KYQdEQoBQo7gRsK610o4E9iyaQkGoeDSoYndlsknRU3Y0ojWjY3HQSpaxXG9xzCsdy3boSFP0rIBpy/FI1dJwuyG6ej3V2QN18PYYLgrF/lQGxCXoUI27kvUpwNNvMufOpKbuxqMVHJEDelEGmRzc0AqAvSeuDGuumYEFW2rYyYEa1GEchqqzfdEkun95wTdBgqhV6jEk+mU/Nmz7yiVqUBP3E7DFENOZSwZmiuZB860UNS0oNBSr2IBaM2FRbKgEYj+KQko8LmFUbBiK7C6B2LoaoWFldCEIzWqyw9J2eytt014Ec1VKdEmICst3UXCBCFVs0Gp7Sx06+S264PoqfkN+6FhdCyuAzW6XB9FT8hv3Qs6Il1reArp+2HH+EugggmQAV+iw3/EOOrZPKre6itzIUJfvClnteH/MUWVcE4cYnDiiY78I9C3F5WA1F1lLuPILWuhdzXqYdGF3+KUfV/Nc+S+7/E6Pq/mrweJNd+LPLDgUSSvVXyX3f4nR9X80Pkuu/wAToer+amDxJrn9rPLDZRxTPJepB0X3f4nR9X810dGNg8Uo+r+apw8S9f8Ai+R5ebR7CnFOyYtl6cHRvYfFaPqpQdH1jH7NS9VZdN96NrSPxfI85WK5S7ZWi7uHsIBLdY962pnBVmGlCmP+KXHC9H+G3LsS1TR6k9klzDR0yMew+XqZYyyhpGSXbQzyWmHhaj/Db6EBwvRH+230JX/nT+5cwv8A0V9j5GdYR503tD8jrodOwAjLdad/0zS/ht9C4eF6P8NuXYtR+HNPOS5menr7HyMcvWq7G7ADADJz3Eqp2qo4zl/ZXo53CtE60mGexIngmzfwKfqhMw0Vx3oxLTb9l8jzjQoE6hCrZcl6NPA1l8Xp+qEQ8A2Txel6qLqH3oH0pfa+R5pdZ8/Mk6tn7F6XPR3YvFqXqrh6ObF4rS9Va1T70V0n8XyPMYpHkieCHJenvk3sPitH1Vw9Glg8Uo+qr1XiTpP4vkeYRSR22adl6bHRrYfFKPqpQdHtjGlmpeqpq/Ei0r8XyPMYswHNJmkvT56O7Ef2al6q4OjmxeK0fVV6vxL6V+L5HmelYnHb7FJWW5idl6LbwFZBpZ6fqpVvBlnGlFnqrEqUnsaNLS1vi+Rg1lu2MoEqUslDCcwtjdwTZiZNCnPkrv8A0XZv4LPQgS0WUu0gq0+K7D5GUufr3LZbgH6Kn5DfuhMW8F2b+Az0KestmDAABAAgDkBkFuhR1Kd3e4GvW17i0mrXF0EEEUoCCCChAIIIKEAgggoQCCCChAIIIKEAgggoQCCCChAIIIKEAgggoQCCCChAIIIKEAgggoQCCCChAIIIKEAgggoQCCCChAIIIKEAgggoQ//Z"/>
          <p:cNvSpPr>
            <a:spLocks noChangeAspect="1" noChangeArrowheads="1"/>
          </p:cNvSpPr>
          <p:nvPr/>
        </p:nvSpPr>
        <p:spPr bwMode="auto">
          <a:xfrm>
            <a:off x="762000" y="4651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Char char="•"/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Char char="–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Char char="•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pt-PT" altLang="pt-PT" sz="2800">
              <a:solidFill>
                <a:srgbClr val="F8F8F8"/>
              </a:solidFill>
              <a:latin typeface="Times New Roman" panose="02020603050405020304" pitchFamily="18" charset="0"/>
            </a:endParaRPr>
          </a:p>
        </p:txBody>
      </p:sp>
      <p:sp>
        <p:nvSpPr>
          <p:cNvPr id="62482" name="AutoShape 17" descr="data:image/jpeg;base64,/9j/4AAQSkZJRgABAQAAAQABAAD/2wCEAAkGBhQSERQUExQVFRUUFxgXGBQXFxcUFhYYFxgVFRcYFxcXHCYeGBojHBQXHy8gJCcpLCwsFh4xNTAqNSYrLCkBCQoKDgwOGg8PGiwkHyQpKSwsLCwsKiksLCwpLCwsKSwsKSwqKSwvLCwsKSwsLCwsLCwsLCwsLCwpLCwsLCksLP/AABEIALUBFgMBIgACEQEDEQH/xAAcAAAABwEBAAAAAAAAAAAAAAAAAgMEBQYHAQj/xABHEAABAwEGAgQJCAgFBQAAAAABAAIRAwQFEiExQQZRByJhcRNUcoGRkpOx0hcyM0KhssHhIzREUlNz0fAIFBVDghZiY8Lx/8QAGQEAAgMBAAAAAAAAAAAAAAAAAwQAAQIF/8QAMhEAAgECAgYIBwEBAQAAAAAAAAECAxESIQQTMUGBoRQiQlFhkdHwBTIzUmKxwXEVQ//aAAwDAQACEQMRAD8A3BxVO4142Fh8HNM1PCFwycGxhw8wZ+d9iuFTRZL0x/s/lVPdTWllFsE1iqRi9j9ADplHi7vaD4EX5Zx4u72g+BZm8oiHrZDPRKXdzfqag3pmB/Z3e0HwI46Yh4u72g+BZiwJUArOvmaWh0u5+b9TSx0vj+A72jfhRvldH8B3tB8KzUBGVdIkX0Kl4+b9TRn9L4H7O72g+FNXdNoH7M/2rfgVBqOyUXahnK0q0mDnolJbn5v1NRPTePFn+1b8CL8uI8Vf7UfAsqxILWtkD6NT9tmrfLgPFn+1HwIfLiPFX+1HwLKCuKa2ROjU/HzZrHy4DxZ/tW/Ah8uI8Wf7UfAspQKvWyJ0an7bNXHTg3xZ/tW/Agem9viz/aN+BZOSuSprZFdHp+2zWflvb4s/2rfgQ+XAeLP9q34FkwXQVNbInR6fts1f5cB4s/2rfgQ+XAeLP9q34FlBK5iU1sidHp+2zWflvb4s/wBo34F09NzfF3+0HwLJgV2VNbIvo1Pu5s1n5bm+Lv8AaD4ErZemQPMCzu9qPgWQhWa4LvyxELEq7irsJDQ4TdkubNPpdIcjOkR/zB/9Uo7j7/xH1h/RVOlRCULkg9Oq3yfJHRj8MoWzT836lnbx/wD+I+sP6LrukFo1a70j+ip1e0gKLtFrGaJHSqz38kYl8O0dbn5v1L+/pMpj6jvSP6JF3SrTH1Hekf0WaVqyZ1q8JqNao9/JAJaDQXf5s1Cp0wU2/wC08/8AID8Fo1123wlNj9MbWujliAP4ryzWr6r0zwx+r0f5VP7jUaLck7iVWnGlKKhvuTaCCCybC1NFkfTOf1byqvuprXKmiyPpnGVn76vuprXYYP8A9ocf0zL5XWaohSlMpY6Qs1KsCIAlGobCJBgEfwSf3TdZqvAmOZ1haPdnCNkDOswPJ+s5xHuIhAdRJ2COOFXMlcxMbUwhaDxFwo1ji6icTf3Zkju5hVe0Xdz/APq1TrJ7DM6eRWQEoyiVJ07ne9+Cm0ucdmiVfuE+jtuTq0OfqKYIIA5u575I7mkK4WUW7+F61YAspmDo45NPcU6tnAlpYJ8ESOYgx38lulmuQsIw4YGgjCIjTszT3wAjC4DE7YdbTzRupi7zDfceXrRY3MJa4EEagiCkw1b9xbwdQtoODCyszV8RHIOIyIy8yy7jTgV9hLCTiY8ZOA+sNWlXGaew1YqJKLKM5qLhWzJ0BcKC4oUBdDUIXYUIkBBdwJWy0C5wCo0kPLpu7wjuxXiwWQNAEJpc12hjRkrncnDDqok9Qd0n0LnVZupLDE6dKEaMcUiELYTe0vgKy3pw6aehxR5iq3aWSlbOMrSG4yU1dEPaXmFF1nqXtNGVE1qcJ+k0LzGdUwmT3ap1a3QFGmpqnIiVRiW69Q8M/q9H+XT+41eXaYkr1Hw19BR/ls+41MQ2M5uk/NDj/CaQQQWSwtTRZL0yDKz99T3U1rVTRZL0y6Wfvqe6mtdhg19aHH9Myoo9M5ohQDkqdEetclKZTE1oSzK8NJ5LDQaLJiwXj4OqGzqBPYtK4dswq9eq+GNExOvesWpVC4l3ap2xcQ1KbcM5JWtRbalEPTq3i4t28Tcqdos2hwqAv3hezV3DwLvBunPdp5yNiqFdd5Vaz8NNrnnkNu0k5AK/XVZaVEtNZ7TUOjQZa0/+x+xL1J1FlKxNVCKvGTfgS118JUaVNzGtGYzJjE48y73cl247pZQc4YSHk5FxmBsAd8hJPajWq+6DKbapqAtEmBmCeYBzMctpVF4v4s/Tg2eqXZTIzaMYEhp59+iNfZhzYtGMndN2TNQaxjcjqMwJBOfKdlAOFUWoEYHNMwcg4gfVM5k7duSzSx33XrV2y8lzAADJzg7nz6q93heoZhquY5tQDwZEyGmM89nTmBykrNST3ryNQpW2O9yyCytJc6m7BUeQXgkkaaEBR19WFlSi+hUaXOfIYXQ6HEHC5v7sKQstN9SnTeHwQJkDWRmHTp5lB8WWWrVc1tB0Vg0iI2JyJcdCMs+3sVtvKSVn6g4pN4W/aMGtlDC5zTqCR5xltqmpCmr4uupRquZVbD2k4gdZOe3PVR1Sjy9C6KYJoawulqXZZ0vTshJ5q7lWGTaad2OwOe4NAJJMAAEk9wGq0jhfoqFZlGtUqYWOnwlMtLHggkANJ2MDPtV6sN12GxjFSYCQZxfSOlgMnPNpgnMQsSnGPzOxFnsVykW3oopCkCyo8OLR85ojFGcjIjPZVuw8Lvo1SKjYI0OoPaCtBvLi6i4ks+kBzpTAdJgnTIwnIaH4KlVgYwQ4CSSZ0ns96Sq6R1chulScZXkFuDhQkNe4RlIbv51Ya76lEfN6vPf7Eez37RjMwlHXxScCJEQe3Zai6CXVnZg5yrSl1o5FTvy+dSDlGyp1mvIVJP8A3EJXiy8mguazQqqXfWLKgzyJM+goFKk5xcpbTouap2iiYt9eFD1a0ylbdagTko6pXyTtKFkBqTzG9trZKPLkrXqSkMSaQjJ3YpTOa9RcNfQUv5bPuNXlkL1Lwz+r0f5dP7jUaGxiOk/NDj/CbQQQWSwtTRZJ0zOys/fU91Na3U0WQdNR/VvKq+6ktdhg19aHH9My+VxArhCXOgJ1nQnNnfNM9qaVQpaw3S9zGw35xgDcrEmkszcb3yOXdYXPLWMBLnZALQbm6OKOCbQ8mpqWNMNA79+/0J/w1wmLLTxOLfDOBEnRsCcI/EpO+atR0lrmteWEPYDixlvzTOgB1EbhcyppLlK0XZDMaeRJsvCnZ/0NCjIqN6mGIyHWLt4Hzpn0apG6KNINDSGFxJmoc3EkiABMsB0jcLO7HfVahUkFxc0/OzInsUjcDX1a7DhcC98kgOjnoNhmpKlNZ3LWHYSHEd91SPABtMMZ80DCMBaTiDDykEQc1VK1pgED50zOhHZ3K48W8OPfbJZTeWOAc57WyCTl1YEYufpU3Zuj9hotIYGvJE/WJHfpoixko+LMNqxQbjtZpVTUa6CIMgT5uckrbrmpCtQaagpuLwHOGpmI60/WhZ3VpWSyVxTeAXNEmqZcAT1sGACJ7+asfD/EzahdVAcKbiGYQJl2z3HQGBoOSp1EpYmsjM4OUbIulmYGjC2A0c9vyRGFuMugZ5B358kxN4lwfDeoABjI1nU6QeSJUZTptOOQQ0ZknPsHM7Ijquyw7F3+9gsqfftM66V6bHWmnUaZDmYTyBYSInnBVENjkT+HarZftLFXc3E4tacpMxPdlpGaaf6ZAziCNu0qlXyu9o2qSVkivssa1Lg7hKhQbRrl5dWLcQENwCRoARJPbzCXum47PTo0xVosdUgOc53WziQOyAQI0Ty2Wl7obSaA1oDW5QBA7tO5Bq6XlhhtKVJyfgTtrvJrwQBIIjMZTrChq9U16b6UYREYhkWnmyNc9ROajRZXkuFSo1rBBDQSZ7HaQOzuRhUFMxiJkxGw0yznmk51pyldsNCjFKyKELQLHaKgewVBpDtP759yvvC1+C2Mc1zWYGwHNBLS4xIcAdNoCbXtc1G0MmpTLSNC3C1w5YuexVPvG5qtmBfZ6hezU4ZDgBoXjT0JtTjVVr2l47PQy4tGgXtwe7WzvH8upl6Hj8VUrfYrdSOE0HydCIcPS38U24e4wtDz4MukiA0GRGex2PadFfrttRqEu68CcOJwBIgZEDkZzWZ2g7SijcalS3zXRkVsp1GuIqNc124cCD6Co62VIzC3S/LlpWpgZUgxo4EBwO0HZZzbuAqjKgbk5hOTufYRsU1CvHYwd3P/AEoL6x5ojnSpm/uH3Wd8EHCdP6HtULWyTkJKSuhaSayYhVfsiALpSlGlJRTAenTzXp/hr9Xo/wAun9xq85WazZE9i9G8N/QUv5bPutRKbumJ6UrShx/hNIIIKiBamix/prH6t5VX3UlsFTRY/wBNmlm8qr7qS12GDX1ocf0zL0HFCUHlLHRFLssxq1Q3mc+5a7dF3NptBwyWidJjLX0Sqd0b3J4SoahGQ071dKlZ4rVWCC4HJhhoMDSdua5WmTxSwrYhygsMfFjS8eLW4sNIOqEgzhByOeQ+zsyVdvCyWl46xBJ1LXRGnVLTH2ZqwWm3vYcAmWtMNbsBmSTvvuZTB5xkCXEOygkZbiDt+aXhLDml5hsOW0PwvWo02ijVYHPxiHRkSTOZ7DlKtt1WyjSxUhUktLnHPIA9bUaROSzy3XO4vLtjAGefLz7J1Y7rqB1N1LMggOBiHbyZy9K1JRlniKcN1jXqFenWaQPqmCM2mY9O6rdqpWtjy2g17KYM0w7OSdR2DPJcpcc0mFrarHMfkHHCO4OJ+sI5Kes3ENKvPg6jS0RJnDBOQnlKabjNZvPy9/oRSlTbssvMoPE3DYEPq2hwqPIa4FmJodGckZ55Zppw+zwFSKNZtTC4Esg9c7lrMzkFeuILtFWi52OabCHPa0ZuDYxAu3IGig7uFKmfDSaNOMjDfCvGkmR1W6Zaocm0rMNBpq5bKdr8KMPzZ0gQAMoMHfsXLXXLW+Df1icwRzHWzJ3yUGziekcIovcJOEuPW56g5lxzg+lTVvrB1DECJAxSSCfOQprLp55r3YG4WayyMzt1naK7iCXCZmZ1zOfZKlbqu9lSoGuDizMuAMQIynlsmLWbnUkqZu+tgDnAiQAP+1wIbIJ3S2PePSjuRJWm2BxygjYeTlvumNWu8xkNInftSl6UHta6Gh4ADsBAaDyBOUkfgmlFzntBwZED64BgjQHPRBtvZSstgHUtS8daNfqz3anmm8xIOYOUZ5nUwNc/sXX0i46Q0ETE4Z5BLNyky6CIyIJyMkEbN0HarNBqduaYa7CHEGWRl6Nu8pO8LKX08VP55BAbox2gkju3XdAQBkTOYgZaZDMJKmC2c9frSN9RG3uVrIqxntU1bLaJIwPBmMiMzp3KWsfE9ao9rRzLiG5DQknuHJO76sFN5D6jzB1GW3LeD2Ku2KjGIU24nH62zWzkJ7Y3XTWCrG7WYBYoPJ5GnXPfhqQGlgM9YumSIEQZgbelTgqAtB1B2G2ufaFm123i1wa35g0AyaMz1jOs7Ky0rwAc2HNZOzsRhoGRme/7EjOLi7BcKlmPeIuHBa6Lm5CoBI7/AO8lil4WB1N7mPBDmmCDsQt0pWsz4QvbAA6sdbUb6EHNRnHvB7LT+kpjC8DPk4cj2prRqyis9gCpBt2MTbSkqRu+zKR/0fAS1wzCPSs2eSclVTVkYhSttDUaQwlb3w/9DT8hv3QsJp0zmt24e+hp+Qz7oTGjO6lwEdPVpQ4/wmEEEEYCFqaLIOmlv6t5VX3Ulr9TRZJ0yfs/fV91Na7DBr60OP6ZluGEKdLE4Abrj9U9ualNVpOgSknZNnUiruxqHBllFGkBp9n2pK03lTqWmqWsxOlskGDIAg6wdEa6nB4wzEiMlAXhwXaWVS6kWuaZM4gI75XEgsbkpOx0ppRadh5el+vomHw4E4ssOIHUTHKYlC6qYjGQ4ufm1uYLTtAGxkao138KgHFXq0y6Blm6OySpcXhSoD9Hm6M3HXuHIKSwpYY8i4pt7B1dlyAYn1yMsww5/wB58lPutOCn1iBP1AAIHLRZzb+KHYhnlIMdxBSl+cV4swcjyW4xmlZLaDnBSl1mXqx2qz1JD2tcTuWg5HKJ2UnZuF7M0zTphpaImSRz6wnM5rLLh4gLGPqOEgnCPN/eqmbm6QcJLYLi7IDfsWqU5QbjON0Aq0cWdN2NCqWN8gh2X1mADC4fgVVOKLibWk1yKTaUBtQNhjg7RsnkVJ2itamskNpcw0P6w88R5lXb747oFmCrTc54MFplsOAiRy1WnNN2Saf+3BQhJZ3VuBUb7pPsz2tiD9UiIII2jzKwXBbS+jhe5oGEyTqT36zkFIcHWR9X9I9rA0tyBAdgYMgBi0J1J1KVttno+F/RNDi0EloEAkaGAg1flV0NwfWaFLq4Xq1gCYaw5ydx2DdSF9mz2VmEtBJdikiZdETyAhRJ6SxT6lSm5uEkGMuzKMvQq1xDxaLRDTm0aGcx3oqgsCjBPPawXXlO82rLcP6V8h7wAJzJwtGQA56wBp6E6/zAcZJLIPzAAMQg5A6N1lUmjXe1wLc2jlspyx300xtA9H9lCqUMOcQ0ZXyZOOtQjC1rjliEdcuI2I2IyzXKdYhuIsdMwQ6A6dRg3On2ZolCqS3qnqkglo6o9JzPPJL06gEAREAAAnz68/tQckXZiNR+5yJ7c+07wUm+o2QScgOZ038/Yla7HExBl2sYeqMzizOaauszgACC0RGIgZgcxG8LVi7iFru+jUyMBx+aZyGcxhG20qOp030zBZTd2N6uXb+8AM52zVrue6fDkguwsEYnR1iYyAB5A9wlSVfhuyN1qVmk5YjEO7MwjQu1m8vEG5RUrb/BXKILC2uZcSwAANYxoEGMgHaHvK6LurupgCgQMXVc5xxwPrNG47YznJXg8HUycXhzG2TRn2xE8kd9w4f97rcyIP2axt3ojxxV8vMrHB7HyIVlEhrfC1GubrLZxOGwdswqz2n9JQYRl1Rn5lHvu2iJmo95OokQMhoAkqt5hjAwHqtyjXLvS+JK67+43hc7Nbio8RWXql31h5iQo+xMy7SFN3vXBa6ORULROkckWF8FglVda51tPJ3nWzXB9FT8hv3Qsbg5rZLh+ip+Q37oXV0LtcDifEfmhx/hLoIIJsXC1NFkvTGP1fvq+6mtaqaLLuldo/Qd9T3U1JO1OTMRV60OP6ZmDbtJzTmnS8GnTHIlRkrmuo3tOxGNs0SNhvstjZOn8RnPMwqnaHFmQTVtoJVdGhLMN0lxViwW2+SXZOPpTV9+Hmol6TdG6LGlFbgMq8h9UvCd0i+1l3UTM5f1T+5rmqV3RTA8pxgelbajFXYPFKTsSlGo+q1tGkCYGg97jsFO3Pcws0vecVTYDYqTu2xtsdPC1zS4iXPjNxPfsFXryvSKgM6EHsyzXOnN1Xhjs/Y7GCgsUi21b1NJubpcczKqlrrttFsa6JEDFyMTr9ijL3v81HHtSNgtwYJ3K1T0bAsW8qVWMmkX8cWNo06rMgTBB7AIULdt7SyrVxdY9RomCJjPz/gqjbbwLjPNP7mdic1vM/mtOhhhdmVVTk0iZtYOHODGqi7bdUAuaQRLshsAVOOYOtlIAGXNHZRDmDaZy85QKdRwjdd5UldlQZaHMPvCci0sqbkHlupa/wCg0UsxnIAPbmT5slVX09wnabVRX2Am3EsVmvN7Glri4jTEDnHaOxSthvSnENmG5ZmXdk/loqbQvEjquzHNPaVSDiY6HbEFYqUEwsKncXttcOABPVOuxPYSNPzTnwGRJgEAHCTJz/vzZKt3beURi31Oue5jmpn/ADtN+bJ3GZ10EjkVz5QcHmHvfYKU76dRlgiRmQO1B3E5cwsqZtP9z2Kr8VUHMqBzSdNZmeWI81BPtjtDI+1M0tGUliTKdZLJotNn4vLDBJMZDdOqnGAcNef9lUQtnRJFh5pl6LTYNV5LcXSrxKBuo+txMVAtZlmimktR0emtxHpE2TTb/OYOc5QpCnJA7gVA3fdjnOEghu5Ks2hz0QK+GOUS4yctokBqtluH6Kn5DfuhY8wjrLYbg+ip+Q37oTmg9rgcv4j80OP8JdBBBOCwWposu6VnR4Dvqe6mtRqaLKOl8/q/fU91NVU+lL3vMx+vDj+mUYPQNUJg60wkKtrXOwNnWxJDu0AFMjZjOSZVreWnVco32Jh2Xbsjxg0sgbnF7R46ynmmjrM4nLVSTagK4KuE81d2W4piAsbj84KwWK3CjTwg57woh1pLtSki5DlDGrMJCWB3RMVeICouvasRTZ7hz8yLilXGnGOwqdSUg7Wk5o9RwG+aTqWgNy3Tdrtz6USwHFYWpskyVYuGqXXLtgIHeVUX32AYbpz59yn7vvomAIHchV4ycbI3TlG5a2VeuW7Egdpy0XLUcMAdsek6+dMLHVxPz5j7BnPmTx4lrSdRIPZmSPsXNcbRsM7WErUxWpkbnl+9sqq2oND/APFbP8yG6c1XbyaPCOI0dr3o+jSzcTNRPaRdoYNlywBxdhb5+SVJGm65Zq+B0+lP7gCXWuPXEg5Eg/YlaN6vpnP0j+iUIa8S1SdwvpuOCqAe/cJecko3auMqLbyYytVu8IMzOkHu1TPwGIZCPsVuvThKiWYqLsDjtq09/Iqp1qT6bi14Le06eY8lmnOMl1Cpxa2hrHRg7QNScxA1TDwJqVXOHzSSRtl+CUt1txNDG6DUjfs7k3pvcBEwCjxT2mLrYPdBA2SNhsZq1gNhme4JaiyRlouXVfDWOLdJOZ9yqWJReEuVsrllcBuDK4RzRG2gOEgoriubZh0KiJK2K4foqfkN+6FjlMe5bHcX0TPJb7gupoPa4HK+I/NDj/CXQQQTgsFqaLIOmuthFn7TV91L+q1+posV6enwLL5Vb3UVpq8GgV7VYcf0zMzaUm6umRq5IrqyWwj+IPaHJjUKNUrJMvlGirApMXsl5vp7yOR27ipineLagyPeDkVWHIqqUEyKo0WmpbWs+cYSBvhp0dHeCq8Hc0CVWBF61llp1mx84HzhJ2m+WsyHWPZp6VXwEC1TAitY9xJC+TrgHp/JIWi8H1MtB+6NPPzTYI4arsjN2wU3KZsF5Bu5lRdGzk5BWG6riOGSM+SHUaSzC04y3EldPFAbWGIw06nzfkES38WOIIbk0mfRMe9NLxubCwu7h3So2vYyBv8AigRhTlmgzlNZB7Rfzz9Y5pob2fMglN6rEkAUwoRQJykTllvNr8j1XfYe5PB2qstanVG9HMyOY5H8Co4mlPvLDTrFuhR2WogzOagf9bGWR7k8st5Nd2HkfwWHEJGou8t9h4lcBhMEJW13k2oIOarNOoEY3gxpgvAPel3Qje6Q2qztZkiyxtJ1S77LTAiT3qNZb2bOHpCLVtwGcj0hawyM4opD68XClQcRqcvSqc56eXnfBqQ0fNGfeVG40enBxWYCpJSeRNXdfDmuA1Culmq4mjTRZrTfmFeLkryxL6TTVroJRk72JtgyJWw3D9FT8hv3Qsaaclstw/RU/Ib90LWgdrgJfEfmhx/hLoIIJ0XC1NFh/wDiBP6n5Vf3UVuFTRYd/iEGVk8qt7qKJH5WAl9SPvczH/ChdL03XcSFYbuFqOSKUch4NaRlhA5KYQdEQoBQo7gRsK610o4E9iyaQkGoeDSoYndlsknRU3Y0ojWjY3HQSpaxXG9xzCsdy3boSFP0rIBpy/FI1dJwuyG6ej3V2QN18PYYLgrF/lQGxCXoUI27kvUpwNNvMufOpKbuxqMVHJEDelEGmRzc0AqAvSeuDGuumYEFW2rYyYEa1GEchqqzfdEkun95wTdBgqhV6jEk+mU/Nmz7yiVqUBP3E7DFENOZSwZmiuZB860UNS0oNBSr2IBaM2FRbKgEYj+KQko8LmFUbBiK7C6B2LoaoWFldCEIzWqyw9J2eytt014Ec1VKdEmICst3UXCBCFVs0Gp7Sx06+S264PoqfkN+6FhdCyuAzW6XB9FT8hv3Qs6Il1reArp+2HH+EugggmQAV+iw3/EOOrZPKre6itzIUJfvClnteH/MUWVcE4cYnDiiY78I9C3F5WA1F1lLuPILWuhdzXqYdGF3+KUfV/Nc+S+7/E6Pq/mrweJNd+LPLDgUSSvVXyX3f4nR9X80Pkuu/wAToer+amDxJrn9rPLDZRxTPJepB0X3f4nR9X810dGNg8Uo+r+apw8S9f8Ai+R5ebR7CnFOyYtl6cHRvYfFaPqpQdH1jH7NS9VZdN96NrSPxfI85WK5S7ZWi7uHsIBLdY962pnBVmGlCmP+KXHC9H+G3LsS1TR6k9klzDR0yMew+XqZYyyhpGSXbQzyWmHhaj/Db6EBwvRH+230JX/nT+5cwv8A0V9j5GdYR503tD8jrodOwAjLdad/0zS/ht9C4eF6P8NuXYtR+HNPOS5menr7HyMcvWq7G7ADADJz3Eqp2qo4zl/ZXo53CtE60mGexIngmzfwKfqhMw0Vx3oxLTb9l8jzjQoE6hCrZcl6NPA1l8Xp+qEQ8A2Txel6qLqH3oH0pfa+R5pdZ8/Mk6tn7F6XPR3YvFqXqrh6ObF4rS9Va1T70V0n8XyPMYpHkieCHJenvk3sPitH1Vw9Glg8Uo+qr1XiTpP4vkeYRSR22adl6bHRrYfFKPqpQdHtjGlmpeqpq/Ei0r8XyPMYswHNJmkvT56O7Ef2al6q4OjmxeK0fVV6vxL6V+L5HmelYnHb7FJWW5idl6LbwFZBpZ6fqpVvBlnGlFnqrEqUnsaNLS1vi+Rg1lu2MoEqUslDCcwtjdwTZiZNCnPkrv8A0XZv4LPQgS0WUu0gq0+K7D5GUufr3LZbgH6Kn5DfuhMW8F2b+Az0KestmDAABAAgDkBkFuhR1Kd3e4GvW17i0mrXF0EEEUoCCCChAIIIKEAgggoQCCCChAIIIKEAgggoQCCCChAIIIKEAgggoQCCCChAIIIKEAgggoQCCCChAIIIKEAgggoQCCCChAIIIKEAgggoQ//Z"/>
          <p:cNvSpPr>
            <a:spLocks noChangeAspect="1" noChangeArrowheads="1"/>
          </p:cNvSpPr>
          <p:nvPr/>
        </p:nvSpPr>
        <p:spPr bwMode="auto">
          <a:xfrm>
            <a:off x="914400" y="6175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Char char="•"/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Char char="–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Char char="•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pt-PT" altLang="pt-PT" sz="2800">
              <a:solidFill>
                <a:srgbClr val="F8F8F8"/>
              </a:solidFill>
              <a:latin typeface="Times New Roman" panose="02020603050405020304" pitchFamily="18" charset="0"/>
            </a:endParaRPr>
          </a:p>
        </p:txBody>
      </p:sp>
      <p:sp>
        <p:nvSpPr>
          <p:cNvPr id="62483" name="AutoShape 15" descr="data:image/jpeg;base64,/9j/4AAQSkZJRgABAQAAAQABAAD/2wCEAAkGBhISERQSExIVFBQUFBQVGBQUFBQVFBUUFBQVFBQUFBQXHCYeFxkjGRQUHy8gIycpLCwsFR4xNTAqNSYrLCkBCQoKDgwOGg8PGiwkHyQsKSwsLCwpLCwpLCwpLCksLCksLCwsLCksLCkpLCkpKSwsLCkpLCkpLCwsLCwsLCwsKf/AABEIAMsA+QMBIgACEQEDEQH/xAAbAAADAQEBAQEAAAAAAAAAAAACAwQFAQYAB//EADcQAAEDAgUBBgUCBgMBAQAAAAEAAhEDIQQFEjFBURMiYXGBkQYyobHRUsEUI0Lh8PEVYoIzFv/EABoBAAMBAQEBAAAAAAAAAAAAAAIDBAEFAAb/xAAoEQADAAIBBAICAgIDAAAAAAAAAQIDESEEEjFBE1EUIgUyYYEVQpH/2gAMAwEAAhEDEQA/ANMBGAvmhE0I2zUHTYmr4BC4pFUMR0lKLl8XINSTVDJQFVwuiw1ee6ff9ksv43+6Et6W8FM6ae0OS2tH2JoaT4JQCrp1Q4aXKas3SY+qTkXHcvAcv0/J0L6Up1RCaindjdHarlfl1T+WPNZjrrVy/wCVvjP3VXQNvK3/AIYjqv6aKwuhLo2McJi768bRzHXoy81s8eX7qZtZW5vTs0+YUNHCucDAmF851Kr52kdbE18a2MFRfFySWkbg+q4CSfBT9zXkZpehrUX+eaFhny+6JOT4Fs4egTW2HgEkOXxKdF6Ba2PFSUSQzdGCqotsTSHhfJTXJgMp6YihVSmkkKshTvanxW/IDEOC5CY4IYTATSCbTaltanpVvXAaPikVQRfcJlR6nGJ0+XT8KW6S8jpTOCpK4HQUdSgHd5h8xskSpbpodKTCqPlDC+C4HKd1vkcloCo70T6VYVG6HfN1UVVyfh8tfYk6Rv4ocbp1x49m2pS2yapTIMHcIS8Bbb8M124koqeXsH9DfZM/DbfDA/IS8owDUW5RbFJp5CViskBMsMdR+Faafdjoq+hw1jy/sJ6rJNxwfCnP3QNcWmCn4XYeFvwmVKY5uF04/TaZDU92mjOzATSJ6XUeT1u+R1BWvicNLCBsQV53K3HtW9ZIXL6iXOZUdHD+2Jr6PRVWjSAQD5rNqYCflsPutN4lca1WXjnJxRNNOfBhVnae7tC4160M1w5I1AC3TdZTXwuLnh4smvRdD752Nqg7oadaUbag/wBqbEUo25Qp+0bosY8AdUIcSbD+y5hMvcbuMDpyVTUrNZ3Rv0H7lXTtrdcInp/R9ToRuvu1Gwul6nO3sOi4qJrjgS5+x+pA4LlMoymoVRM4IYTagS1QntAGrSamL5osuOSHyxiEYgSpp4P9vVUn3SngdCo8q3yimAGktNv8/IVHdqeDvup1xwm4MHr+VP3a8/8Ag3t9g1CWmCISX1bKoYoHuVB/66KbGYQsuLtOxH7pFTtbnwMnzphZdQ1Onhv3WwZSMtogUx43WhTaI/K6ODGpjRLmvdCGiExhj+6Ri60nSNuT1XS2Gz0RLIttL0K7fbKXm0qfWltqlEXXTIybraMqdLQzDbkeqqkKanh5IO3+kJY7UJcd10qhv9kSTev1Y9t7KbD5cxji4C55PHkry2I9kqok1CX7V5RQqfhHn8xzB2pwaYg8KMYh53c73W/WyljrxBNyQsTGYM03RuDcFcPqIyz+zZ0cVQ1peRZqu6n3QuK+AWhQyy2p50jpyo1F5BtNT5JMPSc42HqtDs2sEkyUitjoGlggDlStJJT5ucfC5Ypp354O4rMXuMCw+vulUnBtzc9PyuYhsHzQ0GSbLzqmze1JFdOoSL2TksGPEr6CVZjevJPaDa5NJSgEbCqpEUjjwkyqCh0JyrQpmmlVHprlO8pVPQ2RFZ9rb+an/iHdVRWYHRBEgqKowgwQuZmdJ8FmNL2U9pO6UXkGQgFRfSpascpGmo1wvZcp1XU7fMw8HZJqFDSrkeXQrYp+QlGz0eXvY5g08cdPBMq2/P8AZZmUYgAnTbmPpZW4t0uAF11/kTxbOfUOb0KFK8qqncR1ELtL2RPcEOPGktox1sjYIMIMdim02yd72G5T6rtI1brx+aZsJJibwvLcrU+TOH5NRvxq9rhqoNDDwHku8zwtHJc5qYh7tVINay+oHk7CObT7LyeSZRXxVQVXNimDcnYiflZ189lrV8LiMMHx8jjJe0AmOLcQrXeSeWKUS/B6Q5k1zixrmlw3bqEhNot/wr827ItdrYTIMg8z1C9vkOa9sydnts4cHxRS1k5Me5ZrRCnxGGDhDhK+qYlwMBkjrMJhPgEF1NbTCW1yiA4QUwSxmo+aycTXeT358th7Lbq4wt+am6OrYKlq5lRdZwPqFDmxRXE1orx1S5a2ZJK410KyrQpn5Kg8jIUZauZeN42Uqu4OuJbPRTtqkCAU4Gx3SRRdw0n0KJbfJ5aGsxCYyqUpmDqfoKfTwTxwE6Fk/wAir7QnPKMFffwr+sLv8Kf1fRXT3fRK9Bgrq42lHKJPT+xDNAoHUGncIwEQCN4e7yeV6JnZaw8H3Q/8U39TlcAihC+jh+kGs9Izjk//AH+iH/hnfqHsVqtRgIH0GNm/k2jGdkjjHeG/Qrv/AOfPL/p/dbbaaLsP8lMXQYl6Pfl5PsxW5A0EHWZ8AFa1senPXzV/YohRCfHSxPhCr6i68slbWHl9lwkeaqOFaeFHnVZtCi+pyG28XGwHujeFe2L+RnkczzTtHkAd1sgQ65A3d/1C78NZP21UPqNBpsbq0x3S98w3xhoBJWc2lFIgQXEEuI2J3uengvVUnOpUWhrXyGSdJa0cXuDO2yjxpdzaKKb1o33O4Gw44HokvMrJyzFVi6H6jadwY9QFFjcXXc9xZqLW2hrtPrsjqnT0YlpbIc7wIp1e6AA+TG0O5jzlJ+HKxZi2tPy1JbPju0H1G6rzNj3U9RDmupmQS/WPG6xRiT2jHAaSHA2mJBmQh8VtHvKP0h1KEuFXSqhzQ4GxErjmhdHSfJLySQlPoNO7QfQKx1IdUt1MdUDhPyglTRF/BU/0D2Xf4Zn6R7KktHVBAQfHH0je+vsVoHRcITHBLK92T9Hu5/YBCEtRlCVnZP0e7mKIS3BNKAhZ8cfR7uYoriMoUFQvQU19mgCiC4YS34trQlvP28jfj34KAiWac2HDT6wEJzZ3DR6ylProQf41GsEQWMMwqHaPZfHGVP1fRD/yEfTN/Fo2QvgVjDMqg6HzH4R4fOjfU3b9P90U/wAhjZv4t62bIci7Q9VFRx7H7OHkbFUhUz1MvwIrA15KKdTxWH8WYwFgpAAlxuTcNA5jqtIOv7rxvxPiyKxiZgAR1PC3Llbj9QZhJ8k+JIZpaO8SRbkniQOPBe5weIa9g8l+Y1HOBDgbg/N0PgvT5JmxlgdteT0UsrsQ7ez1LKIFgOqiwFAATEGTPXflZWPz3W+KVtP9RJ8usR5pWV52Gu0P2fyJ38fVZVba0Ep4NPN8QC3swJm3rC8c8cWMdPDkeCqz7MHXEmdRA4tyZWVSuwH9Jj/a9W2u4xteD3Pwfm4fR7Mm9Pbrp4n1W06qSvC/CFq7o5bta4nc+S9s6oFVjy/ryIc8nSUBXzaikxGYMafmk9BdDXUxPlhTideCkoVl1c1J+Ue6mfjqn6vZS1/I414HLpbZtEr5YIxj/wBRXzczqDn6BYv5KX6Pfh19m64JLlnNzZ/IBRtzZvLSPqmLroYL6ZosBQuQU8Sx2xRlwTlm2KePQBXIRrko+/YPYih7bqbFU5CtqBIqmygyLhlcPwZjmR/l/ZGynK+bTVFKy5etst3o5pgIS1HUKUP8lZXB5cnHtSCN4VD22lLhJfDGSTOHK18mxL9WgyRE3n6FRYfB6nNBMSduV6N4gHqBY+C6fTY2/wBtic+Rf10T1SYtO52F/wCy8jnNI1SakGB3Q4bQLRK9XjHltJzt4aXW32MrExzScDSjeREbmZiFW0972S8a0eYPyFot0T8nDnMe+Ja0x7q3F5FVIabNc5p0suLwNUnYH8ra+G8n0UXNqAd9xLh08EbW459iv+2iU4ojDaWmD1EDfcKE47VR0uNwZJ6ncFUY7K6lMhjQXh0w68DwKkpZK81A1/yi5IP0U6dvhjWZGa1CC2ee972BT8DQ5H9UD6bwtPOshdWILCAWiIM3HEKfLMuexxa8WZBB4M7R7FVWk8XAhf35LcmwwpOubusY/p8l6I1XN+eD0M7+i8/i3BkvNgR9Twu0cx7ZrXTcAAjoR9wufdOJ7kWTCp9pZi8W8mD3R0CnajbW4dcdeV2pQi4uFBbdPbZVrS0DK+LUKNjUtIxnNAg+RU0J2J4Q0WT4ph5eAQYT6NVuxaPZNFH/AKI2hv6VTjmkIto4GMPH0RaI2XRTCYwLoSvslpnKc8otKNfJ+hJc4JLgnkJbku0NlkwoBDUpwE7ZJqvUeSZUlEtti0fYzsb/AH8JSDX6XR0qjmmSfRSTU758Dmnrg7VwxHzW5+iENjw8eVpNcHtj9lBiqRBv158gm5MOv2nwDNt8M5han8xoAsZEnc2WlXqPYNi+Lg/sR0WVgz/MafFeiqNEKro33Q9fYvNpUiDCEvoNjeo2Y4Gq5CKlhm0m02cNgDziysw9AMYG/pAHsFg5ljC99jZu3n1Ts9rHO2Bjl5K4Nh9MHcAxsvgRtyhwlbW0O6j6p5pp2Nd8JoTT7a0yeq6JnYj68gqPQA2eSfoF12IJquoxFg4OufAz+U9uG70cAe6CY29I2q0tslp0SXW5gLV/4wFuk2H1807BUR83sP3TKlQEC5Em0c7qqcE6/YS8jb4MHMfgwVg0CsQGgw3SCJ5JMrFZ8N18MTqh7JiWm4nkA3HkvZ0rH5j8xt1j0VDnNdLTfg9PdeyYIuOzRqy1FbPD6U1riNlVmeC7N5HG48jwpV8zkisVuX6OtNq1tBENd4FLDdJuulq72nBWKtswnriUVKibRKa6m1NYEcrb5Mb44OU3OHKZrB3COZ39Cvj0I9VbjTXvgnpgaY5TKQXdKaxkBWSie2cIXIRFL7RN0KNIpDk9uymq4Qnd1ugS7T9IdGvZPiMQDYXU7qRPzGytLmssBfw3Uj6bnb2HRc3MtvnllccC2u4aPVPpM5NyutZFgkYmoW3HQ+Xgka+xmy+CGyDtFhz5o5FUbXHik4OuD6+45XKrTTdLbT/r7qlX2zv17Fdu3r2Slve9fsVvVnGB6Ss7C0ROs35HmVQCXGXWAgjot6avj3/k3Iu5oVmmNPyD1/CzAm162txMoQ1RZ8juufA7HKlF2UVt2+v5WuVgYR0PafGPdby7X8Y3eNp+jndb+tJkn8PFcP60y32c0px3cfJBiXw+n4uLfdp/cBOI3CriNZGJqtwiyh8g8kiO622zv3KZgXd2OW8IqjCGjqDMe6pfgXIlrDqbLSO847jkFdpOLXBjha8Hr4HoUNTEvMWbba53iPZKfWqHhtiCIm58fRJ+aEO7GyH4h3Zbg/dZELRzNz3kfICJn5j7Qs9wjc36NH5K4HW0ryOl4L8C7Y0HTal4gKgMX2kEQ73SFO1oZ3ckbT7L59Mi4KeaOkogFsw/DMdfRPSxHBVlMztcJFXCTce6VSY9p/yFRjdQ9ULpKlwaNMJhC5SaYvyjhdSfBFXkTVSUyqZQQnyuBbNKkUVZsghLaqAJSsiGS+SKjhQL7lG5nKp0IXNU3xpLSH9zZIWRf0H5UmKpSCPYxytCra/KmhRZZSY+GZuHrFrjOwgdfVar3B7Re/nxPCkxGD1QRuOOvS6+wQcGO7pEG0j1geCVNNJoJ/ZW12lw4BEeo/su1ax0kdY9BF0TWbOcDpF0nHYlh2sDaSCBe1kc47c7RjqU9MhwtGGz+qXe5lOAVuGo6hAA7oH0SqjQZgj0Uzw1/YZ3rwRuxjGG72gi8EifMhan/PUd+1YfIzf0XoPhMAYdzmsaXGo/V1IsOnSPZDmTnNc4doKc/wAwaTIBYLyOIa1x8bLt9JPxT3L2c/O/ken6PM4nNaT4AfcEOENcTY34VBzZn/b0p1Of/K9Hjsw0mnUaTUhrgCXhjA0gQ57ibzG290WR12AMBrNqOe5wP80OLXHvENv5j0Cs+TnYjs40efp4sjvBtQRuexrRHj3dlThc8p1BuRuLiBI33uF6J76tR2kFzQxxJc4locNhEbje/kvEZlSLMRWBi1Vx5iHAEb+an6jqKxz3IbhxTT0zSq41g3cPBS1MzB+X3WdimSARxv5JVIrlZepvW0WTjnfJQ5/KRQbqcTwPuu132TaDS1onm6indPke+FwEQuQjJQEqlCgy2be34SC0hUU6k7oy3lVdipbQnemKpCyoZR6o6dLlNIVcTpciKoUQgqFNKmeU+VsWxTkMoihhOANAJ1MpQRhC1sIohC5i7TdKNTtDEyWoxTCjdaD2JLxZTZMab2PmiRwVNCuAAD3r2akFq6wwpIrsrY6p7kdxNSpJZptuI5nfyG6Q/Nab3MpPbcbjiQOqAZpVbX0hvdt3rn1nb0XaxZYEBruXO2N7eS6a1L2/a9EvlDcTjO+QySIuFBhsIWlzyTJm3mmuJpd5zAA48D2JP7J9V1lP1F1E9qXDGYpVPb9G58P0NWHeNVRuqo8am3a0aGknSDbf3UGPy8tLG9uOyc5oa551Oa6Jc9j5A0EMIIPIAvy3JKry3sqeI7N7qjjoAbOns2w8k7DUAEGd0HPY+nXoh1OnoNOpTGoP3LnNa4k2JaSZPz+Cdi/ogW9WxeIyNgoGtWrOh7y+k2SxrGlxLXGTDBoE2FuFi5VmlJj3Ow9MjvD+Y95JDNRJLqQ43I3JtcbL0mJw7HMaO+abWte9zXdLucZB50iBaGgLxmZvr4mr2bWtbpqdzUYq6IdpDmt7xLg2S0NmQBxdulvYltnuMkzRwqFtanpDrNOvVTe4gHSdf/zebWuDPCy/iCnpxVUQRdtv/AH7LP8AhTKq5r0vkp6WCmWyxpA2JNNpJBLWkEuuST0tqZ/R04giSe6wSd7N039lL1e3j/2Owf2/0RtFl5vMab2OI1GJkXO3RenDEjHZYyoBqdpPkSkdNXa9V4Czy6W58mRkmGdUfcmG3N/YL0NW8j2UuVltMmmL86uvon1N1ua0+Uj2KWlpk4N4R0zBXKzJS6b5spJeqKHyiwMCKkzqhYJCpYyF1IWyO3rgKFwokD3J6FMVUKQUxyWU9LQIshDCNyFFoE0GhEhBRhYEE1PaZU4KNpQVOwkxyB7EbXIoSGtjEyJ9Pn6Jb2/ZW1GKWo1RZcek2iiK2SVXQQ7pY+RSMzwn8s1Ds2RA3nZUvbIPjZSY4kNBDZJht5gf06o6+KHptd62bl/qyVmY1HljY1MHOl14tytNwSsNl3Y9zVqkTPQ9IVLx3UfVNVekvAGFNTtiMLVFN/bd4FrqYLraNBiQ8HyNwtTNca5lGXN7wexzS5/d0PLgBA+QDxtIusPNqfZUu1guOpgLQC4RydG3qus+LqwbGiqWkAFvYNiPUFPxxWgKfOzdyrPhqYKVM1A5haQ0jTs2RBFmyTe9mhFmWQnEPL2UaQMQ+WvNUPB1NjS4C3evEQ+6w6PxVUknRWbJmzGg7Rbu9FaPjAt2bXd4QB9qe6oUWKbRRkOGdQHadkaj3Oe3W2npmqbue6/eHR2wA35UeMdqqGSTBI70A2veJnfdT1vjmo1pDcPXIgkSHQ08bU9/JU9meypuIguaC6ZmSBJM3nzSc0Pt5DxvTPlDiHz/AIR9iqqr4bKgJXKzZXC48luOO7ljsrc0PLYEnY/sra5usZ7iCCOFr9oHNDh6osVvJGn5PZI7XtA6eVPWoxdV0zfwTexmycsPcuBLvtAwbwfNWJGFwuifFOc5XYlSlKvJPbW+AXFIeUTnJZKpmdCWwSgKNyWSmGAEri6UMrTDQCNLRBCEGEQQr4Lxoxrk5r1OiBuhqdmplBCTUpSmLoU7W+GMT0Q1KKkxct8bfUEFarws7MR3fX9ipMuNJbRRFN8EeGwpa5zi8unYX68q5wslgWHkPsEf4CWreR7Zuu1aRpYcd0JmsjlfMHdHkiIXVhEdvS2KNY9UQqFCTZEHKn4xHcdLT4qfFskeSra4pVdTXKKJZi4zCkxHsojhqnQL0cWSHUx0XNzdJNPZVGZrgwHYV54VuCwzmgjhabaQ6I9K9i6RT7PXmbWienRTwxEAhqFWzKXCJqZxz4SXlfOKFxT1KQtsEoSulCUZgJQFEgK0w4UCJyBeMP/Z"/>
          <p:cNvSpPr>
            <a:spLocks noChangeAspect="1" noChangeArrowheads="1"/>
          </p:cNvSpPr>
          <p:nvPr/>
        </p:nvSpPr>
        <p:spPr bwMode="auto">
          <a:xfrm>
            <a:off x="1066800" y="769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Char char="•"/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Char char="–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Char char="•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pt-PT" altLang="pt-PT" sz="2800">
              <a:solidFill>
                <a:srgbClr val="F8F8F8"/>
              </a:solidFill>
              <a:latin typeface="Times New Roman" panose="02020603050405020304" pitchFamily="18" charset="0"/>
            </a:endParaRPr>
          </a:p>
        </p:txBody>
      </p:sp>
      <p:sp>
        <p:nvSpPr>
          <p:cNvPr id="62484" name="AutoShape 17" descr="data:image/jpeg;base64,/9j/4AAQSkZJRgABAQAAAQABAAD/2wCEAAkGBhISERQSExIVFBQUFBQVGBQUFBQVFBUUFBQVFBQUFBQXHCYeFxkjGRQUHy8gIycpLCwsFR4xNTAqNSYrLCkBCQoKDgwOGg8PGiwkHyQsKSwsLCwpLCwpLCwpLCksLCksLCwsLCksLCkpLCkpKSwsLCkpLCkpLCwsLCwsLCwsKf/AABEIAMsA+QMBIgACEQEDEQH/xAAbAAADAQEBAQEAAAAAAAAAAAACAwQFAQYAB//EADcQAAEDAgUBBgUCBgMBAQAAAAEAAhEDIQQFEjFBURMiYXGBkQYyobHRUsEUI0Lh8PEVYoIzFv/EABoBAAMBAQEBAAAAAAAAAAAAAAIDBAEFAAb/xAAoEQADAAIBBAICAgIDAAAAAAAAAQIDESEEEjFBE1EUIgUyYYEVQpH/2gAMAwEAAhEDEQA/ANMBGAvmhE0I2zUHTYmr4BC4pFUMR0lKLl8XINSTVDJQFVwuiw1ee6ff9ksv43+6Et6W8FM6ae0OS2tH2JoaT4JQCrp1Q4aXKas3SY+qTkXHcvAcv0/J0L6Up1RCaindjdHarlfl1T+WPNZjrrVy/wCVvjP3VXQNvK3/AIYjqv6aKwuhLo2McJi768bRzHXoy81s8eX7qZtZW5vTs0+YUNHCucDAmF851Kr52kdbE18a2MFRfFySWkbg+q4CSfBT9zXkZpehrUX+eaFhny+6JOT4Fs4egTW2HgEkOXxKdF6Ba2PFSUSQzdGCqotsTSHhfJTXJgMp6YihVSmkkKshTvanxW/IDEOC5CY4IYTATSCbTaltanpVvXAaPikVQRfcJlR6nGJ0+XT8KW6S8jpTOCpK4HQUdSgHd5h8xskSpbpodKTCqPlDC+C4HKd1vkcloCo70T6VYVG6HfN1UVVyfh8tfYk6Rv4ocbp1x49m2pS2yapTIMHcIS8Bbb8M124koqeXsH9DfZM/DbfDA/IS8owDUW5RbFJp5CViskBMsMdR+Faafdjoq+hw1jy/sJ6rJNxwfCnP3QNcWmCn4XYeFvwmVKY5uF04/TaZDU92mjOzATSJ6XUeT1u+R1BWvicNLCBsQV53K3HtW9ZIXL6iXOZUdHD+2Jr6PRVWjSAQD5rNqYCflsPutN4lca1WXjnJxRNNOfBhVnae7tC4160M1w5I1AC3TdZTXwuLnh4smvRdD752Nqg7oadaUbag/wBqbEUo25Qp+0bosY8AdUIcSbD+y5hMvcbuMDpyVTUrNZ3Rv0H7lXTtrdcInp/R9ToRuvu1Gwul6nO3sOi4qJrjgS5+x+pA4LlMoymoVRM4IYTagS1QntAGrSamL5osuOSHyxiEYgSpp4P9vVUn3SngdCo8q3yimAGktNv8/IVHdqeDvup1xwm4MHr+VP3a8/8Ag3t9g1CWmCISX1bKoYoHuVB/66KbGYQsuLtOxH7pFTtbnwMnzphZdQ1Onhv3WwZSMtogUx43WhTaI/K6ODGpjRLmvdCGiExhj+6Ri60nSNuT1XS2Gz0RLIttL0K7fbKXm0qfWltqlEXXTIybraMqdLQzDbkeqqkKanh5IO3+kJY7UJcd10qhv9kSTev1Y9t7KbD5cxji4C55PHkry2I9kqok1CX7V5RQqfhHn8xzB2pwaYg8KMYh53c73W/WyljrxBNyQsTGYM03RuDcFcPqIyz+zZ0cVQ1peRZqu6n3QuK+AWhQyy2p50jpyo1F5BtNT5JMPSc42HqtDs2sEkyUitjoGlggDlStJJT5ucfC5Ypp354O4rMXuMCw+vulUnBtzc9PyuYhsHzQ0GSbLzqmze1JFdOoSL2TksGPEr6CVZjevJPaDa5NJSgEbCqpEUjjwkyqCh0JyrQpmmlVHprlO8pVPQ2RFZ9rb+an/iHdVRWYHRBEgqKowgwQuZmdJ8FmNL2U9pO6UXkGQgFRfSpascpGmo1wvZcp1XU7fMw8HZJqFDSrkeXQrYp+QlGz0eXvY5g08cdPBMq2/P8AZZmUYgAnTbmPpZW4t0uAF11/kTxbOfUOb0KFK8qqncR1ELtL2RPcEOPGktox1sjYIMIMdim02yd72G5T6rtI1brx+aZsJJibwvLcrU+TOH5NRvxq9rhqoNDDwHku8zwtHJc5qYh7tVINay+oHk7CObT7LyeSZRXxVQVXNimDcnYiflZ189lrV8LiMMHx8jjJe0AmOLcQrXeSeWKUS/B6Q5k1zixrmlw3bqEhNot/wr827ItdrYTIMg8z1C9vkOa9sydnts4cHxRS1k5Me5ZrRCnxGGDhDhK+qYlwMBkjrMJhPgEF1NbTCW1yiA4QUwSxmo+aycTXeT358th7Lbq4wt+am6OrYKlq5lRdZwPqFDmxRXE1orx1S5a2ZJK410KyrQpn5Kg8jIUZauZeN42Uqu4OuJbPRTtqkCAU4Gx3SRRdw0n0KJbfJ5aGsxCYyqUpmDqfoKfTwTxwE6Fk/wAir7QnPKMFffwr+sLv8Kf1fRXT3fRK9Bgrq42lHKJPT+xDNAoHUGncIwEQCN4e7yeV6JnZaw8H3Q/8U39TlcAihC+jh+kGs9Izjk//AH+iH/hnfqHsVqtRgIH0GNm/k2jGdkjjHeG/Qrv/AOfPL/p/dbbaaLsP8lMXQYl6Pfl5PsxW5A0EHWZ8AFa1senPXzV/YohRCfHSxPhCr6i68slbWHl9lwkeaqOFaeFHnVZtCi+pyG28XGwHujeFe2L+RnkczzTtHkAd1sgQ65A3d/1C78NZP21UPqNBpsbq0x3S98w3xhoBJWc2lFIgQXEEuI2J3uengvVUnOpUWhrXyGSdJa0cXuDO2yjxpdzaKKb1o33O4Gw44HokvMrJyzFVi6H6jadwY9QFFjcXXc9xZqLW2hrtPrsjqnT0YlpbIc7wIp1e6AA+TG0O5jzlJ+HKxZi2tPy1JbPju0H1G6rzNj3U9RDmupmQS/WPG6xRiT2jHAaSHA2mJBmQh8VtHvKP0h1KEuFXSqhzQ4GxErjmhdHSfJLySQlPoNO7QfQKx1IdUt1MdUDhPyglTRF/BU/0D2Xf4Zn6R7KktHVBAQfHH0je+vsVoHRcITHBLK92T9Hu5/YBCEtRlCVnZP0e7mKIS3BNKAhZ8cfR7uYoriMoUFQvQU19mgCiC4YS34trQlvP28jfj34KAiWac2HDT6wEJzZ3DR6ylProQf41GsEQWMMwqHaPZfHGVP1fRD/yEfTN/Fo2QvgVjDMqg6HzH4R4fOjfU3b9P90U/wAhjZv4t62bIci7Q9VFRx7H7OHkbFUhUz1MvwIrA15KKdTxWH8WYwFgpAAlxuTcNA5jqtIOv7rxvxPiyKxiZgAR1PC3Llbj9QZhJ8k+JIZpaO8SRbkniQOPBe5weIa9g8l+Y1HOBDgbg/N0PgvT5JmxlgdteT0UsrsQ7ez1LKIFgOqiwFAATEGTPXflZWPz3W+KVtP9RJ8usR5pWV52Gu0P2fyJ38fVZVba0Ep4NPN8QC3swJm3rC8c8cWMdPDkeCqz7MHXEmdRA4tyZWVSuwH9Jj/a9W2u4xteD3Pwfm4fR7Mm9Pbrp4n1W06qSvC/CFq7o5bta4nc+S9s6oFVjy/ryIc8nSUBXzaikxGYMafmk9BdDXUxPlhTideCkoVl1c1J+Ue6mfjqn6vZS1/I414HLpbZtEr5YIxj/wBRXzczqDn6BYv5KX6Pfh19m64JLlnNzZ/IBRtzZvLSPqmLroYL6ZosBQuQU8Sx2xRlwTlm2KePQBXIRrko+/YPYih7bqbFU5CtqBIqmygyLhlcPwZjmR/l/ZGynK+bTVFKy5etst3o5pgIS1HUKUP8lZXB5cnHtSCN4VD22lLhJfDGSTOHK18mxL9WgyRE3n6FRYfB6nNBMSduV6N4gHqBY+C6fTY2/wBtic+Rf10T1SYtO52F/wCy8jnNI1SakGB3Q4bQLRK9XjHltJzt4aXW32MrExzScDSjeREbmZiFW0972S8a0eYPyFot0T8nDnMe+Ja0x7q3F5FVIabNc5p0suLwNUnYH8ra+G8n0UXNqAd9xLh08EbW459iv+2iU4ojDaWmD1EDfcKE47VR0uNwZJ6ncFUY7K6lMhjQXh0w68DwKkpZK81A1/yi5IP0U6dvhjWZGa1CC2ee972BT8DQ5H9UD6bwtPOshdWILCAWiIM3HEKfLMuexxa8WZBB4M7R7FVWk8XAhf35LcmwwpOubusY/p8l6I1XN+eD0M7+i8/i3BkvNgR9Twu0cx7ZrXTcAAjoR9wufdOJ7kWTCp9pZi8W8mD3R0CnajbW4dcdeV2pQi4uFBbdPbZVrS0DK+LUKNjUtIxnNAg+RU0J2J4Q0WT4ph5eAQYT6NVuxaPZNFH/AKI2hv6VTjmkIto4GMPH0RaI2XRTCYwLoSvslpnKc8otKNfJ+hJc4JLgnkJbku0NlkwoBDUpwE7ZJqvUeSZUlEtti0fYzsb/AH8JSDX6XR0qjmmSfRSTU758Dmnrg7VwxHzW5+iENjw8eVpNcHtj9lBiqRBv158gm5MOv2nwDNt8M5han8xoAsZEnc2WlXqPYNi+Lg/sR0WVgz/MafFeiqNEKro33Q9fYvNpUiDCEvoNjeo2Y4Gq5CKlhm0m02cNgDziysw9AMYG/pAHsFg5ljC99jZu3n1Ts9rHO2Bjl5K4Nh9MHcAxsvgRtyhwlbW0O6j6p5pp2Nd8JoTT7a0yeq6JnYj68gqPQA2eSfoF12IJquoxFg4OufAz+U9uG70cAe6CY29I2q0tslp0SXW5gLV/4wFuk2H1807BUR83sP3TKlQEC5Em0c7qqcE6/YS8jb4MHMfgwVg0CsQGgw3SCJ5JMrFZ8N18MTqh7JiWm4nkA3HkvZ0rH5j8xt1j0VDnNdLTfg9PdeyYIuOzRqy1FbPD6U1riNlVmeC7N5HG48jwpV8zkisVuX6OtNq1tBENd4FLDdJuulq72nBWKtswnriUVKibRKa6m1NYEcrb5Mb44OU3OHKZrB3COZ39Cvj0I9VbjTXvgnpgaY5TKQXdKaxkBWSie2cIXIRFL7RN0KNIpDk9uymq4Qnd1ugS7T9IdGvZPiMQDYXU7qRPzGytLmssBfw3Uj6bnb2HRc3MtvnllccC2u4aPVPpM5NyutZFgkYmoW3HQ+Xgka+xmy+CGyDtFhz5o5FUbXHik4OuD6+45XKrTTdLbT/r7qlX2zv17Fdu3r2Slve9fsVvVnGB6Ss7C0ROs35HmVQCXGXWAgjot6avj3/k3Iu5oVmmNPyD1/CzAm162txMoQ1RZ8juufA7HKlF2UVt2+v5WuVgYR0PafGPdby7X8Y3eNp+jndb+tJkn8PFcP60y32c0px3cfJBiXw+n4uLfdp/cBOI3CriNZGJqtwiyh8g8kiO622zv3KZgXd2OW8IqjCGjqDMe6pfgXIlrDqbLSO847jkFdpOLXBjha8Hr4HoUNTEvMWbba53iPZKfWqHhtiCIm58fRJ+aEO7GyH4h3Zbg/dZELRzNz3kfICJn5j7Qs9wjc36NH5K4HW0ryOl4L8C7Y0HTal4gKgMX2kEQ73SFO1oZ3ckbT7L59Mi4KeaOkogFsw/DMdfRPSxHBVlMztcJFXCTce6VSY9p/yFRjdQ9ULpKlwaNMJhC5SaYvyjhdSfBFXkTVSUyqZQQnyuBbNKkUVZsghLaqAJSsiGS+SKjhQL7lG5nKp0IXNU3xpLSH9zZIWRf0H5UmKpSCPYxytCra/KmhRZZSY+GZuHrFrjOwgdfVar3B7Re/nxPCkxGD1QRuOOvS6+wQcGO7pEG0j1geCVNNJoJ/ZW12lw4BEeo/su1ax0kdY9BF0TWbOcDpF0nHYlh2sDaSCBe1kc47c7RjqU9MhwtGGz+qXe5lOAVuGo6hAA7oH0SqjQZgj0Uzw1/YZ3rwRuxjGG72gi8EifMhan/PUd+1YfIzf0XoPhMAYdzmsaXGo/V1IsOnSPZDmTnNc4doKc/wAwaTIBYLyOIa1x8bLt9JPxT3L2c/O/ken6PM4nNaT4AfcEOENcTY34VBzZn/b0p1Of/K9Hjsw0mnUaTUhrgCXhjA0gQ57ibzG290WR12AMBrNqOe5wP80OLXHvENv5j0Cs+TnYjs40efp4sjvBtQRuexrRHj3dlThc8p1BuRuLiBI33uF6J76tR2kFzQxxJc4locNhEbje/kvEZlSLMRWBi1Vx5iHAEb+an6jqKxz3IbhxTT0zSq41g3cPBS1MzB+X3WdimSARxv5JVIrlZepvW0WTjnfJQ5/KRQbqcTwPuu132TaDS1onm6indPke+FwEQuQjJQEqlCgy2be34SC0hUU6k7oy3lVdipbQnemKpCyoZR6o6dLlNIVcTpciKoUQgqFNKmeU+VsWxTkMoihhOANAJ1MpQRhC1sIohC5i7TdKNTtDEyWoxTCjdaD2JLxZTZMab2PmiRwVNCuAAD3r2akFq6wwpIrsrY6p7kdxNSpJZptuI5nfyG6Q/Nab3MpPbcbjiQOqAZpVbX0hvdt3rn1nb0XaxZYEBruXO2N7eS6a1L2/a9EvlDcTjO+QySIuFBhsIWlzyTJm3mmuJpd5zAA48D2JP7J9V1lP1F1E9qXDGYpVPb9G58P0NWHeNVRuqo8am3a0aGknSDbf3UGPy8tLG9uOyc5oa551Oa6Jc9j5A0EMIIPIAvy3JKry3sqeI7N7qjjoAbOns2w8k7DUAEGd0HPY+nXoh1OnoNOpTGoP3LnNa4k2JaSZPz+Cdi/ogW9WxeIyNgoGtWrOh7y+k2SxrGlxLXGTDBoE2FuFi5VmlJj3Ow9MjvD+Y95JDNRJLqQ43I3JtcbL0mJw7HMaO+abWte9zXdLucZB50iBaGgLxmZvr4mr2bWtbpqdzUYq6IdpDmt7xLg2S0NmQBxdulvYltnuMkzRwqFtanpDrNOvVTe4gHSdf/zebWuDPCy/iCnpxVUQRdtv/AH7LP8AhTKq5r0vkp6WCmWyxpA2JNNpJBLWkEuuST0tqZ/R04giSe6wSd7N039lL1e3j/2Owf2/0RtFl5vMab2OI1GJkXO3RenDEjHZYyoBqdpPkSkdNXa9V4Czy6W58mRkmGdUfcmG3N/YL0NW8j2UuVltMmmL86uvon1N1ua0+Uj2KWlpk4N4R0zBXKzJS6b5spJeqKHyiwMCKkzqhYJCpYyF1IWyO3rgKFwokD3J6FMVUKQUxyWU9LQIshDCNyFFoE0GhEhBRhYEE1PaZU4KNpQVOwkxyB7EbXIoSGtjEyJ9Pn6Jb2/ZW1GKWo1RZcek2iiK2SVXQQ7pY+RSMzwn8s1Ds2RA3nZUvbIPjZSY4kNBDZJht5gf06o6+KHptd62bl/qyVmY1HljY1MHOl14tytNwSsNl3Y9zVqkTPQ9IVLx3UfVNVekvAGFNTtiMLVFN/bd4FrqYLraNBiQ8HyNwtTNca5lGXN7wexzS5/d0PLgBA+QDxtIusPNqfZUu1guOpgLQC4RydG3qus+LqwbGiqWkAFvYNiPUFPxxWgKfOzdyrPhqYKVM1A5haQ0jTs2RBFmyTe9mhFmWQnEPL2UaQMQ+WvNUPB1NjS4C3evEQ+6w6PxVUknRWbJmzGg7Rbu9FaPjAt2bXd4QB9qe6oUWKbRRkOGdQHadkaj3Oe3W2npmqbue6/eHR2wA35UeMdqqGSTBI70A2veJnfdT1vjmo1pDcPXIgkSHQ08bU9/JU9meypuIguaC6ZmSBJM3nzSc0Pt5DxvTPlDiHz/AIR9iqqr4bKgJXKzZXC48luOO7ljsrc0PLYEnY/sra5usZ7iCCOFr9oHNDh6osVvJGn5PZI7XtA6eVPWoxdV0zfwTexmycsPcuBLvtAwbwfNWJGFwuifFOc5XYlSlKvJPbW+AXFIeUTnJZKpmdCWwSgKNyWSmGAEri6UMrTDQCNLRBCEGEQQr4Lxoxrk5r1OiBuhqdmplBCTUpSmLoU7W+GMT0Q1KKkxct8bfUEFarws7MR3fX9ipMuNJbRRFN8EeGwpa5zi8unYX68q5wslgWHkPsEf4CWreR7Zuu1aRpYcd0JmsjlfMHdHkiIXVhEdvS2KNY9UQqFCTZEHKn4xHcdLT4qfFskeSra4pVdTXKKJZi4zCkxHsojhqnQL0cWSHUx0XNzdJNPZVGZrgwHYV54VuCwzmgjhabaQ6I9K9i6RT7PXmbWienRTwxEAhqFWzKXCJqZxz4SXlfOKFxT1KQtsEoSulCUZgJQFEgK0w4UCJyBeMP/Z"/>
          <p:cNvSpPr>
            <a:spLocks noChangeAspect="1" noChangeArrowheads="1"/>
          </p:cNvSpPr>
          <p:nvPr/>
        </p:nvSpPr>
        <p:spPr bwMode="auto">
          <a:xfrm>
            <a:off x="1219200" y="922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Char char="•"/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Char char="–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Char char="•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pt-PT" altLang="pt-PT" sz="2800">
              <a:solidFill>
                <a:srgbClr val="F8F8F8"/>
              </a:solidFill>
              <a:latin typeface="Times New Roman" panose="02020603050405020304" pitchFamily="18" charset="0"/>
            </a:endParaRPr>
          </a:p>
        </p:txBody>
      </p:sp>
      <p:sp>
        <p:nvSpPr>
          <p:cNvPr id="21" name="Rectângulo 8"/>
          <p:cNvSpPr/>
          <p:nvPr/>
        </p:nvSpPr>
        <p:spPr>
          <a:xfrm rot="21159159">
            <a:off x="176828" y="1758035"/>
            <a:ext cx="8956806" cy="2785378"/>
          </a:xfrm>
          <a:prstGeom prst="rect">
            <a:avLst/>
          </a:prstGeom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txBody>
          <a:bodyPr wrap="square">
            <a:spAutoFit/>
          </a:bodyPr>
          <a:lstStyle/>
          <a:p>
            <a:pPr>
              <a:lnSpc>
                <a:spcPts val="4200"/>
              </a:lnSpc>
              <a:defRPr/>
            </a:pPr>
            <a:r>
              <a:rPr lang="pt-PT" sz="3800" baseline="0" dirty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14300">
                    <a:srgbClr val="FFCC00">
                      <a:alpha val="6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</a:rPr>
              <a:t>O “homem velho” não percebe os sinais de Jesus (a “multiplicação</a:t>
            </a:r>
            <a:r>
              <a:rPr lang="pt-PT" sz="3800" baseline="0" dirty="0" smtClean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14300">
                    <a:srgbClr val="FFCC00">
                      <a:alpha val="6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</a:rPr>
              <a:t>”)… Pois </a:t>
            </a:r>
            <a:r>
              <a:rPr lang="pt-PT" sz="3800" baseline="0" dirty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14300">
                    <a:srgbClr val="FFCC00">
                      <a:alpha val="6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</a:rPr>
              <a:t>para </a:t>
            </a:r>
            <a:r>
              <a:rPr lang="pt-PT" sz="3800" baseline="0" dirty="0" smtClean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14300">
                    <a:srgbClr val="FFCC00">
                      <a:alpha val="6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</a:rPr>
              <a:t>entender </a:t>
            </a:r>
            <a:r>
              <a:rPr lang="pt-PT" sz="3800" baseline="0" dirty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14300">
                    <a:srgbClr val="FFCC00">
                      <a:alpha val="6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</a:rPr>
              <a:t>o que é o “o pão do céu” (</a:t>
            </a:r>
            <a:r>
              <a:rPr lang="pt-PT" sz="3800" i="1" baseline="0" dirty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14300">
                    <a:srgbClr val="FFCC00">
                      <a:alpha val="6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</a:rPr>
              <a:t>não “o maná”</a:t>
            </a:r>
            <a:r>
              <a:rPr lang="pt-PT" sz="3800" baseline="0" dirty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14300">
                    <a:srgbClr val="FFCC00">
                      <a:alpha val="6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</a:rPr>
              <a:t>) e aceitá-lo é preciso sermos “homens novos”…</a:t>
            </a:r>
          </a:p>
        </p:txBody>
      </p:sp>
      <p:sp>
        <p:nvSpPr>
          <p:cNvPr id="22" name="WordArt 4"/>
          <p:cNvSpPr>
            <a:spLocks noChangeArrowheads="1" noChangeShapeType="1"/>
          </p:cNvSpPr>
          <p:nvPr/>
        </p:nvSpPr>
        <p:spPr bwMode="auto">
          <a:xfrm>
            <a:off x="5148064" y="5551597"/>
            <a:ext cx="3672408" cy="75772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FFCC00"/>
                </a:solidFill>
                <a:effectLst>
                  <a:glow rad="139700">
                    <a:srgbClr val="00CC00">
                      <a:alpha val="55000"/>
                    </a:srgb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Fim</a:t>
            </a:r>
          </a:p>
        </p:txBody>
      </p:sp>
    </p:spTree>
    <p:extLst>
      <p:ext uri="{BB962C8B-B14F-4D97-AF65-F5344CB8AC3E}">
        <p14:creationId xmlns:p14="http://schemas.microsoft.com/office/powerpoint/2010/main" val="54313280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466" name="Picture 1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2490341"/>
            <a:ext cx="2739967" cy="223480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2467" name="Picture 26" descr="http://www.obrademaria.com.br/site/images/juventude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697" y="4087618"/>
            <a:ext cx="4618038" cy="2286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2468" name="Picture 24" descr="http://www.rudecruz.com/imagens/o-mana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22763" y="460375"/>
            <a:ext cx="3921125" cy="19621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2469" name="Picture 22" descr="http://2.bp.blogspot.com/-XeO2fek44HE/UAH7sQ7xy6I/AAAAAAAAAT4/MiVt6Q5jmfg/s1600/manna_from_heaven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388938"/>
            <a:ext cx="3162300" cy="295116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2470" name="Picture 20" descr="http://t2.gstatic.com/images?q=tbn:ANd9GcTuNTIAyR6m6tnfomB-7r9Rrct0N9UX3Zw_goZUL5cVUa6PZAhVnzKTqDa7oA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37580" y="2935093"/>
            <a:ext cx="2752725" cy="34385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2472" name="AutoShape 9" descr="data:image/jpg;base64,/9j/4AAQSkZJRgABAQAAAQABAAD/2wCEAAkGBhMSERUUExQVFRQVGB0aGRgYGBwbFxscHBgYGhwcHRoeHCYfHBwkHBwaHy8gJCcpLCwsHB4xNTAqNSYsLCkBCQoKDgwOGg8PGiwkHCQpKSwqLCkpKSksLCksKSksLCkpKSksLCwsKSkpLCkpLCwpKSksLCksKSwpLCksLCwsLP/AABEIAMEBAAMBIgACEQEDEQH/xAAcAAACAgMBAQAAAAAAAAAAAAAFBgQHAAIDAQj/xABJEAABAwIEAwUECAMECQMFAAABAgMRACEEBRIxBkFREyJhcYEykaHBBxQjQlKx0fBicuEzQ5LSFSRTVIKTsrPxFnPCFzRjg6L/xAAZAQADAQEBAAAAAAAAAAAAAAACAwQBBQD/xAApEQADAAIDAAICAgEEAwAAAAAAAQIDERIhMQRBEyIyURQFcYHwI0Jh/9oADAMBAAIRAxEAPwCq18T4wH/7vEHyfc/z15/6rxn+9Yn/AJ7n+ehQFYRXjCzeA8Y85Li8S+sJFwXnCAfEFdd8y+kR/tNDKlmDElazPkJqscJjltK1NqKVeB38+tNnCmZJW6kqSLG/rzqTJDX7Bu96S6HrA8R4nsVKdLiVpMEBaxPj7VKvF3ELxUHEPvt2ghLzgnoYCt6K53jNUpAIAN/GkDiJyXLGR8KTibrJ14UNKY7Oj3FGJHs4vFHzfc/zVzb4mxZIH1vECTEl5y3j7dDQ3NboamfD9xV5M2W1hcwxDeGbDTry1KE6lOrV63VUPL+M8QHdDrjhvE61Ag++hHCvEgQRh1pm4CTc78j5UWwnAeNxeIWttrs2tVlu91PoI1K9BUfCttM2n40cc+XiDiEJTiMSlK1JkpdcmCYVACuQv4UWzXhjGNiWsW+oD8bzokcu8FFPvinHJeBXmlhxx1tS0gpSEgxBiZJE+6jbmWuJT7AI6BX5SKbMVrTG816Umc0xSFQ47iUK8XnD/wDKDWYrN8QEKIxWJUEiSO0XYeYPzqw824eQs3bcSfK3wMUF4gwBZwT3ZoBWUaQCJUQSAYSOcSfSl8HsZ+TrwrtjiTFArP1jEGQI+2ctJ/n3qBjuJMWlwgYrERb+/d/z1JZywpcbQr2jKlDkLWFQc7YAdHkPzp872KtriGWs1xKQlasW/ESft3eQmPboOrijGf71iP8Anuf5q8L4LSvEwBQ0gk+NFOwbLS+i/iJ9ZfDjzyo0kanFq6i0qNWN9cV+Nf8AiV+tUx9HmL04hwAe0kfAmrZwjpIvWV6ZISbxS59pf+I/rUbN+I0YVvtXnVIRMe0oknokTJNbtnlVS/S5manMWhme6ygG34l3M+kCtns2nozP/pixjiiMOsstiQCCS4RyJJMA+ApbxXHOYL9vGYkg/wD5VD8iKi4PJlOJKtgCAfW0+VHTwKZgLBvB8PTn099e5yjFjqvoDJ4qxfPFYn/nu/56McK5/iV4hHaYnElIuft3IEEXPe25etBs3ydeHIC4KVbEdRyNRGdWyCQeUGJHMUT1S2gGnL0x0xP0jutlwNOuuFxAEqWuUq1G4GqJggW3tRfKs8xDrSS7iHUFKQQO0X+K8gKkzSSxhw0G1QCr2tJi4NrxtB+VFcmwLa30F5BMx7MysqMifD4RSP8AYCteMsVebwrQSsrciP8AWHClM2GxkdYqHmeLAbStL2L1Jc0/2jqWwoK++nV7O9/fQDQ4pTuholguaEn7xKVQTAIsDy5xFapzTs8Oo6T2iVFeoq7hg8gDF9iNxSuXehky0tsL4nOsRh3nu+4oOd1orxKjpJBOrTNkyNt9hzrrl2LdW7h3XHsQXS4hGlDywgkrQdSkzBtI8QaXFY9TgOJLQbEglIJIkG6jItMfCtsmxM4jDFFm0qRJVBK1Lfbg23O/pXuL36Y7b6QrZZkoAC3jpBFhBJjqbUTa4dYcSShWoHmDcUy5pkQebGhRQtOx5eUUHVkP1ZtTmslfwP8AWheXfe+zpLCl1roTc0yssrjccj+tZlWLU2pRF7GpWLzQuJOtI8wb+6hjJjlM9dj4VZO6nVEGRSn0G8XxE84kIUU6beF/GLnyoato3UVTFtjF6mDG7wibDe0Wrt269A7gMzso/qfyryWvBezbFpZU20hqEqiVqJ94/OuWDypKlfZuGZATBEkkgAVrhmFHVZAMc7nlvbpTj9GOVdpiStQRpa71h97ZPLzPpWnltllcD8GIwzSdUKdN3Fxck/dHRI299PCEgC23wqBg06Uj93rMVmqUFKYK1qnQhPtGNz0CRzUbD4UcyawokVio5286Wxj1uk3U5HtBpXZsJ8C8brPWPdUV3EMpMKVggfHW6r1MimLG2C3oaH8MFCg2LwUG9xQxGMZnuLwurloLjCvRUke+pjGYlR0LnUPxQF7bKjukwZCk2UJ2INZeJo2b7Aea8HYZ0lWgIc/Giyv0NV7xJ9FuJB1tKDwH3T3V+nI1cik9K4rMVPoa+z5pxzYQG0kEHvFSdjMx+tcmW5vAg8we8KcfpXyjTiQ+kQh1N/BQPTxBB86T8O5aDPqARXn0jYW3pk3h8LRimgmYUoAnw8aufL9gQZqocC642tLiB3kmRNwfCOlO7HH6UpA7BWrmNQCZ/OgdbC4NPoekLnaqI43xBczHEkX+1KR/wgJH5U5Yr6QHye4htv3qPxtSVlzCnsWpSyNSypZ6Soz863kltmOG2kE8sy9QT3tufiKYkuJi6x50tY3g5/UNSiUnp/5ojhuFZwikTC9cTUla92XxvzRH4gwBcSdJ1DektFjB5Gm7A8EuhUzABmbbDyvS7nGD0LXH4yAZ5eVU4Wl+qeyTPLa5NaD2H0LdbR3inQoJSbwLKsrnPwqI9iloxepuVJBkATA5RI2jrUFjMtKWvxIVz+HuFGMBiH+wKES2pS9Wo21CDA8tz6UTkj/3GfC47WpSdCYRDqzsCecxuq0T413xOJKQFqbTK1akBQskbGByBFQsmPZNqhrtu8A46Vd1xOm4SfDb0ozjsQ29g2uySCpSrJ1aim8kKVPIC9KlT4Dc17sG5Elt5t1bhKEgqkTCIn2vKeR2pewaSjGYdtIAR9ZaI03BPbIgkyeW3KjmdZUtjDoaS4dC1KLmx1A3id48qC8Mob+uMFI7qMQ1YyB/aoG3nejXu9BLXiDSs+AOkBSupSNqGu5gVrDYXKNUqStMKT4bT76DM8RAJLbiZ5E1BfzBIVKCbbSZPlSJxf8Aw6rzL+yVxOluQEJAVzI/ShAVytAEb/KubmKKjJ3rwm3zFWRPFaZz8lKq2iUyQR3jaAL8qklCO7cCByV+tCkrN7VJe5d3lyotCyUpwgrAWQLRf5jerX+iXAkYQrJJLrhIJ6JhPu3qokPJAIi89B+Zr6O4MyrscK0mAClCQLcyJUfj8aw2Q4XgASTAEmkvF5ikdo68SEKOlQBhTkezh0nkhIOpaualHpRviDEqTh1hBAWohIUdk3AKj4JEq9KrfH44POCNQZbGlCRdWkXJvYrUe8SeZ8KsxStOq8Btv+M+hZ3OXsUpKAO7shlA7oHgkC/mRRZ3JkMhP1nEM4cnZKld/wDwikXMeK8R/YYOWUGyltjU4s89T0CB4JAFacMZQt1ag5JNrqmTPUm9Ly/P4r/x+DMXw3T/AHHpeW4V2zGNYcV+EnST5TXDKcW40+GHgQpu6QrcJ5pnmm+odLxvVb5vlC+3MhyAYGkDkYm/KmLLVPp7HUpRShYSdckpSohIKVGe4dimSAdq9j+Y7/XJ9m38Xh+0/RbZdlM0MxmLMxWYvHnRKSUkAja1qDs5mHSFkgd3vTYC9z4bVPfT0agD9J2D1YEr5trSr0PdPyqrsM4mPGn7jfj7CrYdw7Wp1Sxp1JENgz1N1eg9arBPmaziZy0GxjRyNaOZl/FQ5LKVRpUb9bUy5DwUXCCuYpblIZ+RgB3MulE8Di0wgz9pBmNrWHwqy8BwHhgmFNJPmKjZv9G+FDa3G5aUlKj7Xc2JvNecpo2bae2QMDnMtwo1CZxToBR27QQVTEJmZ23+O9K+GzGe4eY/YmoGbvoSA2GtCwZUdRMg3FjsannDt6KqzJTsfM24raSggOCb+J8oqvMzxgcWI9kDn1JkmoVZVWPCo7RHkzO+iThsVocSoAK0nY7U44LGreCXFAaibG+kTbnsI+dIwVG1NfD+eEjsggCUwVSTEcyk2EiRRX13omtcl6OGHwqgj7RtJQ2VW16RB8Bum1qU8XxShpQS2gBKSQEp9mCDPjJMEneo/FWfBSuyZlKABquTJ3t0FAsLlynDCaVMJds2ZddIK4zi5bgSmClKUwEgynVO/Xa1SclfQvGYUgqnt2gB0+2bkx0qGrhZYE/I1vw/g1t43DEiP9YauP8A3UUxOX0g6xNPbR3x3DslRB8q44LhRxQJULHYcz4/KnB7DoPeSRB6HatcfikwEgEhIOogkAADYH7xpEVS6Z0Kxy+yvcbhW0TpclQ5RI9/I1DKq74h0LWSBubTvWqMGomAJPhVa6RBXb6NO3PhW6cR4V67glp3BFctNe1sF7Qb4awyXsUyiPacTM+Bk/lX05gU/Zo8j8a+U8qDvbN9iSHStIRG+omB+/Ovq/L2SlpCSdRQkJJ6kAAn1M1qWme3sQvpKzkNoaZEanVXj8I395IHlNDuFi0WZUkElRmRvBgelEPpOyUOtheykKEK6SY91xPlQtC5aQoDSbBSehHdUPRQIoPlU1iUr+yj40r8nJhd7IUOme4EDomD135VOyRpE9xNrx4wYtS67mJOlqYB3O1uf6V5i82xLZAa0KbG0WUPkRXNR0qYXzLLWlu946FknSQBeLkXEE3muGZBOkNFUyRJ8lBXK3L40Kxrzi2ip1Q1pVrQByI3k+Vq65PLy3FHolI9bn5U3FPLIkKy0ljY1pzJmUtrWkLWJCT4jrtVGcZZqF4hxtlSvq6DpSNUgxuT1vMTyqx8I6hWOxTh9plopbBvJQiZT0iPWaqLC4Uuq8Vfmb1a3tts5tLxESK3SKaEcEulMgX5TWmM4Ne0hSUXA7yZvPUDmKFZZ/s14b/oWtIqwvo14oOr6s5eZLaudhJSetpI8qr9xBG/LlW2GeKFAgkEXsf3HOmvTQvxn0OnFAXNh1MAe81V3H3FxxLv1dKgGEqA7t9Ziyj1AmwpeVm2rdKjII0aipIJIkpSdu7I9fWomIcUpc9l3o1R4G4sPAigSCdG7uG1ICuYF+ojehZUVGd5ok6p5tJ1CEqG5FjqB9Z6Go2VYXW4AdufuoV+qbYTfLSRo3gFqBIEgb+HnXqcH+IwOtWBw/l7SBAcSCeu59+4ojiOGWHJ1ISZ5i1/Sk/5PfZR/i78KufwwSN5rzL8WptYKTB2p2zvhBKdEKASmxBMkjf+lKiMuH1ptsmxcSPQkU6MqvwRkxOCAFEqlW5N/OaaMhJGwpd7MdorTBudPiJMV2b7UG2tJHuihyLfQeF8e9D6hw6TQvDk/W8PaxxDP/eRUPGZe6plBSsyRcTW/DmVPDE4dSgUpD7PtGZ+1RtakR/eyi++tBtYSZIACiDBBi5i5HP1rliniWVj73ZkSNtjy5UmIz50GZ8am4biY/3iRHUb0/gxayyz3h3DNkSpM0yNobCtYSJiLdOhpORmSkEhsd0mduRNFMc/iG40bEdJ/Ol0q2ehzokcQpCgSE8qVpB99MLGbrXKHUd4GCYiI3ki1PXD30J9vpexLimkLAIaQBrPMFRNkSPAmm42/GJypa2hH4Cy59eNZWwyp0suJWqLAJBvKj3U2nc19J4JW4mfzrTJchYwzIZYQENi8AySealHdSj1N6mjDhJkCKoYhdAHiPLw40tCtlJKT62+dVw7iigtFezsoX/C80QlR/4khKvSatrM2wUmedVfxNgtbeI0bkIxTf8AMk9m6PWL1v4/yQ5GTfCkzdxtKjeRysRPW3hUDGZS0Tdb5J6OGPjQLB5642hC1AlpVgreCN0k8iOhijGF42ZVABQVdDAPxFcqsdQzpzc12eKy1pAlCTP8SiZ8xMVI4VzhlZ0haQvUQUkgGZ3APhW5BxLalgaUjaLajufQC1BM44MROq46Ebj9++rPjRx/aiP5GTfSHniDCsuNreA0OtIUUPJse6k2VNlDlfrY1S/D6EiVqUEpEASdzvRvF4TFJQUfWnFNkGUKKrjpua7ZRw72mGSQVJ3nSASbmPHxrfkVKWgMEunsn4POp9khUdDXrudEyBE9JvXvDnAzsHUq5HMQR8aE5vwi8h0QUXP39o8/lUCiXWtl7qlPgD4kaKXBI9oE/lQtsCb3A5U2Z3kbicPqdKZRJTpJIva03E2tQZODQllRI1Km6tRhFpgD73S9WYsi46IsuJutmF9JbJiCCAk+Gm0+6K0xmNJCNpKEmd/Dn5CpmX5Ip1tRQJQSkG6bEkEGOnLVsKH4hjs1BLgOpCdJBMQQT03HOx5im7W9E+nrbJwUpSG9rhQUNINkKB28l1I4ZynWpzTY/d1eU1xbzAJbBSAICzAAG6mk+J5HnRDKczSHO0TICiB7h/4pGbenoqwcdrZvmHCmJJSdcm+qRYXtpjlRljCujCKEnVMbn3+VGk4xKkTuSKDt8QAIUn6u+TuDpHLwmIqRt31otUKQCjIMWlUgIWCLkz7rn40KzTCLbxYIkFOlRI5eXuqzvryQ2FG3dmD8xSDm+IQorXYrUdMbwkX9Kdjt8vBGWEp7FtHcUDTP9cDjRvJi0mL0vPuJKTyn971wZdJ7u/rFPqefZPNcHoa8Nj1whJLEDoolX9TRJOYA4jDJH+8M7f8AvN0qwCgAMNJA3Ook/nXXI8RONwqd4xDP/dRQLGuSG3kakAAGuoRTflXD7Kk/aJvyIN665lwsgIls3HLkR+tO/Kif8NaFLAPhCwVDuyArwHUU6t5mw6shBkEQQQQY/I0sYzLSgE9LHy612w2OdSgAFJSLQd4obSrtB46c9MszgDJkLxQVpSUN95RiZP3B5zf0q3C4lPtGPOkb6MsvUzhAtwQ4+dYHMJgBM+MSfWmHMMeEJK1wEjnuZOwQjYnnKrc4p2KHrQnLe2TcTnTDYKlrCQNydh67Vxc4ja7oSS4V+yEAqmBM2tHjSmnNcQ4T2ZUEnlOo+pNvcAKWOIcoxRWFKUoAyEwT3V6dSFAiCJIKT5j0r/ApemxHPfaQ655xe0jujU4uYUElICfMnpzilHKs9QoKCgYYdWkz95p27jZ8UzqHUJI3BrThjAN4xBcedSyEJCDBCVk6THtW5E+htUjMuEmUo0tjs3UiCQYSsD8f+zXJBn2TO4p7WOHwXotOqW34LhUvAYpxlXeYWoahuCCO4scriKPYTh5lThV2LdoiEDmJmOe4qHmOCU/hAVg9vhD2TgNiWz7Cj5GU0wcA4xLjZbVBcbHS5SLA/L0pOfDtc1/yNxZNfqTUYTu3HSBbbp4Vvi8IlQuOVFcWzaALmorqPyHxFTeDmhSzTKRAnxHoRULL8aMKkoMQOdMOYJlPkY+FIeY5z2mJWypISkdwX70zufA8ql+RCqR+CnNDIxmuJSoqZbQpJEzrOo+kECuuHzq57RGmb6VKC4PO8Uo4nJ9J7j76ARsJUPIXBiuLmHW2rU46XBFpsRUDlNdM6K36EeKMclwoSTCStMxfmNh5xQDidxGrsUHYy4opIgi2m4BJm/uqQzh+3WO+EgXH4jBF/lXTiDhlXZduVrvJ74JUsAJG/UfiNojmKowpLWzM2DJUOkC2s5DKRpBKTBjbcEGD90hSVGP4jXvEim3m0vNg2ABPlFj5TvWuHwi1tQEQiDCjzB7wtuSFc+hNZl+VLQFBWnSrlfy/flTq4p7XpzoVNcWugUpX2YHgB1N1qPkNqkYdWhCd+XLqVX36Ct8Xki9kkRaJ8J/WuaWSggKImAIFzafCjdKkLUOaC2Gz1QT3VAHxmKIIx6iifrWGJN4KVT5UrODSZAkcwa5JcSo2RSuCKlka9D2JzxZEEj0PdPkTQLFOntJE7Ajr+5mpxy8ltR+8dh050PeWo2hQ02PWCZEx570eNJeCMzr7NcQgyq02n31DAo3lzZUQFTseRJkEGPcfhUt7hzmNjcWv60brXpk43S2hcSSbSaO8KYUnGYfweZJP/wC5FZh+HytcAbbnkBTZkeR9liGQgiO2aJkST9ojmIg2ih5/0MnE9dkT/TrDRjSpQ/EBapQz9BRrF0j31CPCLgVEEogi7ndv97TG4omzkI+rLAGygq3QVJTnrTKoVd7AOMzBLoP2ZSFCJJvP7iuXBmH7fEIZUkaUkrcPPSmJT6mB6mibfC4MrATpMHnyv1t6Vy4eJZxbpTEKOn0MKiPSqsVS3olyzS7Lh/0gQDB2AEcuvutQDGY1eKVDYlDdkdCea1eKjJ8oqH/pM9m4ZgwY/wABimD6NlpUysKTErOgkchaK6cUol0vfogpcnp+BrhkkYcI0hLg9qQO941Mx2EDzK0gQvceBFx6VJdwkEFNiNq91X1R/MPn5VPye9jddaKr4acDGLhaBoWotuJUAUiTYxHIx8asvJ8CgNGEi5UCVJuRqNjIkjz3tSpxZko7z6O7JGpNj4ageY5+FN3DmP7bDoWfaiFfzJsffE1T8hq0skiMe5bli3nWVdi4FBJKVJKI/Gg7sn+Ie02T009KSME99UxQWk6kpJBItqQRf3i/gRFXLj8IlxBSoSk2P6joR1qruLcjU04VG/NRj2kzHagdRssDYwrYmmfHtVuaMyS/UPjbQIChcGCD1naouIYi3VNvQmhnAmYdo0W1KOprYfwmY9xkUcxaboPLao8kOKaZRFckK2NTcj+IH30kcX4HtH1BKglaE3JTMgJnSDzVEnTvarDeaHaweg+B/SkTO8cZcWD3e2VogX7QJ7q9UwUjTEcwVXqbI+i348cqF1PFa0hDbMqO2lQJVMgAbXPL3VKTwzi31anoQImCSEi8QSLauceB2iiTIDg0lpKNagtFjpWgpkqW57Q0nUpJ6EjpRxTytTScOUKU5OpW6DqKfuLkJAAJixA9am/Vdo6uPA3/AN6OWScMJVh06FtqWnbSClaVGO8pQlR6jYRepj+WjC6Vq1KQAUrKu8Soge0T7PMm8cr2rzLn3UuqddbLZWojQEFTgSYCACE6UdJUYvPjRJOPLjgWv2J0BBTqlMd4rjZStpjTYfiuX0eqmn/aEPEuJaUpCiIBsRa3Lyty5bUMxWYoG3pUz6QMM52wdbaWW32w5O5nnI3kWm2/hsmsAqVB3IVbxCSQPhXli2c3Nl4VrQUdzIqNhI3MHlQ3DvaXCpYsq3iByPl+dYpxQWQkaknSdMSCNIiR08KlYhtLxMBWobpN1p8v9okfh9pI5kU9QkiOsjb2SXsvUrbmJFcMNliwY0mjfDCgR2Tiu8BLZGxT0kiZG8bxTAvLSdzUlU5ei2EqWwBgMvVsZoXxA+jt0paupAIUreeo8QKPZw4E/ZoKguNSoVsjmZNkjnJ5A70rYl5LUpRc9RZA9T3nCOqoE3A2puGW+2Iz2v4o64bUgpUkJ7pk+6DvtvsSCJo2zxE0od8hNrzcD8pj15Uru4hREuCUnrzMKEjkJkkmhhTJ2/Sn8U/RMZXPg14nihpCVdkVKUT00pAvz3PKivC3E7S32UqGhanmgAAT/eIAv8zSB2Rovww3/rmF6/WGf+6ivKEE89jxg+IS5CEkCedaYh94KIOJaCQIgQm3lNz50lMvo2UVj+Tf9KKYDM2mhAWvrdhoq/xXNSrCyr86DL+d9m2AV65F1WE+61RMLhFaQv75IWPkPdQZLjSlpAJOtUrJ3ub8vyFNjjqbDTE8h8PdRKeB7ksiNPrxLS99+fik1ZHASAcGkRupR8faNVM8uAsTbun3b1aX0ZYvtMHHNDigRzFwQfjV6reM5znjeh0w+KiyjbqakLaBuD61GCAqPG1atrKDvbpQGnLMsKlSFahCT7XTxt4i0+NCeClFsvMKN0L99rH1EH1pkKxsQL+opddwRw2LbcT/AGa0JaVeSFJPcnmZTaf4R1psVuXINLvY0zQzN8ClxEE6Sm6VxOk7SeqeShzBoiDXihNv2aWnp7N1sqpKVYHFBYTCQYUjoCLoB5pjvIPMCNwafXXApIUkymAoHqDQniDJ9f2Z9qD2Kj95Ig9ko8lpN0k8gPEUH4S4j0n6o6IIsgm2x9gzsenuqzIvyzyXqFR+lafgQzxzs1a/4Fe+P6il3LWtaNIbVCbKQpJAHSARtNwrkR405YsQpCxukGPMxe/hXFSlLEKNvU1zrnkdLDl/GvBBYyTEr2ZUkqTp7xICUg2SZEAEgnTYCakLyJ9lwrU32qRfukxGyk6dzYxYz4U3KwR8flUB1hQ5iJqd40uy6f8AUMn8UugFl+HdSsla7W75F1kkmVBY7qkoB9qTYbzUQ5kESpCmyiQQVoJlyBqJULpRAtpIiQALiGDsS7KHFK7PnB3vMXm1QuJM5aQ2lhrQFSClIFwBuQofeIsOdzQO19DZyO0k0Dc+yoYhlLbbiitlEoXcalE/aJX01SIVyi+5NV5jD2DoCgkrQRqMEqneJnTYWm9PeFxTgfSHVOIDiZuBBBUAdSTsmPW4maTONXmXMSS0CFkHtBHdKgowpPTUmJECCKdie2T/ADcanGmiFjsUYSPApMxHdURsAJtG8ivUHUhKvvIKo8JQFiwjmhQqOpsqAkx8TcD3XSbnrU3AqQARM3Sbmdlx90dFnnzp/iOQe4bONSwqQh0X1fdUf4gNumobDed6f2sUhOG+sOOFKAmYsTMeyOt7SPOqyeLcERcTyPLzVWpxZHcVfRqidrpNyOZ5zQVCo1U0TcZmbzzmrSRJ1QAYPn+IxbpGwFdGmSESpN4cGxsIQgDxgqN/CuOZYxQdWAEgA6R3RsAB0rsxjIamE+yL3G7vgR0FF/QIIcXKiI610y7DhSwCbeFcH3tSievn86J5Y2EgHSCpXUwKG3pDMc7Y4YLBslIBQD6V2y/h7DDEMKSlQUHmiIVazqDseVLrWfOJWEFCR0i9MLb7reIwpSBpW+0Dz3dRUn7Kki18XLeivWXaltvgj+l6HJtz+FSUOGLwfMV0TmHVwoPifcaL8PZwguJQ8ohImFjc2skyD76XFu3v+/LnXNy3OspJhRTkcnFyFyrc225Jp4+ijG6HsQyTvCx+R/MVU2GxC+6dSiCROxvNPPBmZdnjmHCe66AlXmSWz/8A0En1rcafFo3Jaqky8ibTXVxAPnXJDJrs7i0tgFW55C5PpWHjxkcjfpQ/P2SWFAbgpI6iFA1JVinXLJSEDqq593KlXM8wK3FhL2tKSE9O8k96AOU22oXajthxjd9Ia8NitSQoVJmaUcFnnZ2UJBvajGFzxohUFRi9kKJA8YFYsk14zaxVIQxWGS6goVzg23BGxB5HxqvuN+Gln7ZP9qi69IjtEj+8AGyxzH6U2ucRtDYLPpH5mhuY8SlY7qAI5kyfdtRz8qcf2Z/j1f0RcgzI4rCocV7Vwehgxq9d/fU5Dx2iKB4POUoXAIBP3Yt6dKNKfChKRvyINIeaabaHrDUrRwxmOCYHM7D98qhPrE6lEW8qkqwCbqUQCfgKH4h1OxNuQ3Uf0qTJkbZVjhI1ebGJ7ocUgDfQIUR/MfZ91RF5ezgu9MqWTClkKUfXy6VxxOLAEFWkD7qfn/Wh+LxKHACFtE3lLhsAAe6kWkkwN48dqXPbHpb6IWBxLeLx7Ad7VKFmBsDIiAVC4Seu41eNJ/GmRnBY1xoEqQe8hRm6FXAJ5kXSfKnDh5XbYpAWCgKkgoNjpTAg8gSLnrUj6RcuZ/0cSCrtGnkwlRuNVlAeBEHpar8HnZL/AKhPGkk/oq1TxKIPWOg5Ef8AyrbCrsofwmPMCflUdG8e+pGGehQi3lHO3zpxzTV4EqVAJuT77/Ou2OZVqKiCJEybbgH51ycc2noNyd9jz8K9edEJIi4HibW3O21YeOuOaJWonVc/h/qa5uKIRE8kjYjmpVcXHZUehrZxXd36f9Jrx49OH+ymB4HYnkRTbluUNPNpBMKgQfdQLJ3UlKkLi0kE+NreP61Py3MNPsnY1Pk5FeLihiGQM4dCld3eZNt/l4VOynPcOt7DJ1yrtWx7Jie0TEEfOhONz9HZgODV4RW2R8StKxDCQyoanmhMC/2iYnypCl09spdSk0gdlf0fLfvrCEdd5HgKnYz6L9PsuE23PWaLZSl1uye6nmDt6dDRr64Yg0L+RW+jF8eCnM1yxzDr0ODxB6ioFWZxnlXbNa5TqRcSbxzFVycMdOoXSPaInu3iDVuLLznbIsuLg+jqnEJ7MJ094H2vCQY8KZcG59iFTBbeI8g4NQ9yk0vYVKAiTp1dTJPuo7lSwsPIH941rT/M33vymrMS2miW+mi/OH+IVO4ZCyRqIgjooWP6+tSm21LOoyFbK9Oh6GkT6P8AMxoQTdDgBIHIwAT+VWKzjUKjQb+XKltDUzshsCE7lW/8vP8ASh+acONvFRR9k6SCVp5jaCNo5WvtU9Zgk8zYeAqFi8eUrKkjYCQed7ihqVS0wppp7Ryw/CLQjUpSjzTskn/qiieV4NtlJQgAXk3mZ8ele4XHodTqQZ6jmKh41kg6k9L/APigUTPiNq6r1nfHZA05JI0qP3k2PqNjQB3I20EhQkjqfjFMeX48LbCuYsb7EfuaWON8xSkJWhd/ZVF/EX26ik5ca1tLsdhyNPTPFrbb20p8hFDcbnbaR7U+VJuOz4nmo0CxudqQJ0TNgeXvqTg6LHaQ44niNU+x6lV/8O9L+P4iEkA+d9I9YuaApx7zh0pUG9Vu6ACQfE8+cVwOAI7jrxAkTKZEbjvAzcUxYl9mOqfgTdzAq+62R4rn4f0rZxClhCloShKgQlWkaYCrgeNrA1FbwTIZgLEhRg3m8XiBI9edFnMhQoJJfIa0p/uySkkSQpJWdJMn3GK9xRXhlz36xk4exjeHaaV2gMKJUgIhcFUQoXM7W8qGfTavQWUAWc75/wCDuj4q/KhGWLbRiGy2XHkpIWvUAmCDJAVMEEn1PnNWNxpw8M1wMsXdaUSgEwSsd1SCTtI8dwk86rw+NEHzu2mfPiBf9/vnXqQfSunZFClJUClSZBBsQUm4j0qZ9WSWifvb/GmN6OclsiuPgmY6/Ek/Ot0Yr+FMDwqKReuyNXK1Zs9omMsIXunT5GuGNy9SYi6evP1rxJWOd6JYPFahpV6RWmAZFSUpHKx8LV3xmHSDPw2tUNdjaY8a9vZuteExjM1pNzH8W8edNmRZziFPsJLrWntmvZTcguo2NI+sc6IcLmMbhgf9u1/3kUFQvobGVpaYXazbGuLVBc7gkg2gW8IJvTHgME+6wVXB+NNIyZoHWRteKJ4MoDapISTeLc65lWq8WjozLn1lRpyDELfCXe6nrIJEeB3JozmvD6msE7qOpRRaBHO1Pups7gSOY2pf40eAw7l+W+2+1GsjppIF49Jsp9CLEcj4UW4YfCXm5sAvSfJQ0n86gp/f61thxCzHMSP5heuv8ev3OXljoZsl4nVhfsSJ0KIHWxiPhVx5PmoWyh9IKQqLKEKB5gjlFVrwvlQcxjr0feBFpiUpUfid6fMZl6lt6dRReRG0xaRzo6kCWMj+ZSNRiw5Dc0HOYpCVFcwVRt47+VxQNniBQX9WcUgKSLdTI6z7hUDMeJmEJhxaUiIgmD423pQ1MNY/EFk6kJIP4goCR5RcVNyrjtKxpchB2CiJ/pVap4saKw2lwugkBAAUYkxEkUUVlr2hTiGz3TBCjf3CazTM2OOYvLJPe1tqvIIsR5W9OlB8ctT7K2pRyI3JkG0QK7ZZw4VJCjdKhJiRv+dMWCyUItHka9o1MQE8KKO4v+E/I1DzHIIbI06kmxBsf6GdvGrXVl46R08D+lDM0ygKBMX51nBfQXIoFzDaHFIkkpMdPKdiCegpjYzJnEt9n2SULVpBsJ0A3CDNlDcEzNxXPjjJSlWsDvJ/LpQTLMzaBl1sm1inwHSkXJZhyp9MPYrJUshUtL0GdKwZ1AzE+kT5VwweOQkrSqUNqA06QZChtMmYNxz3okzxKlSS0pxKoUC0tQCrEAaVAkApAtJMxatMtcwr6+zUz9qV3DCe7ABKVIUfZEgAg2g8qS5Z0VULv7C+RttOpWUEp7JIShIjV3r3Xa2oQCZub0wcJ5otJcKXErQ4SCmQOzWmQk/xSnunySaBYfhJSSUKQ2EGfaWVE3t3R3bVIyXCHDpdT3Lq1AJEJEbDrWRfFivl8b2kVHjXJeWeq1f9RrMNiItyrXMR9s5H41R6qJFcW0kkJAkkgAeMxVr7OGvQojLZgi4N6a8l4fSU6lIO/rUzKcnSyhCXClKgJJVsFbx6VMa4jCV6NLZ/iQZB9NxUF5G/DoxjlegTPcibiQnTHvNI5UUkedqtXPsSkImCZFhFJeaZGThi7CAEwYCgVRtcCjw5H4wM+JeoEYpzuoV6H866ZfhS8QkC8c61W13EA9fkKIYfOyykhsoEm40g/neqLbXSJscp9slPcDqDKlBQ1ATpoRw0mMdhZ/3hr/uopmw/ExUi6SnqRsaF5StK8awpKTBxDJHQfbN0vFkremOy4p1tD21xGkCVbdKGLx+FUsrCHSVGSAhZCj0vb5UsrxBZXdQ09ZFvSaIt5k3E/XSkH7oI/Impfx6K1kT9GZvOkpSEBpTaQOadMfGlbjbPdTYbSZ1EE+AF/ia69u0QQhzXO6lKFeucKqWwnEtthxKlX73eGkqBgcxG0UzDjTrYnPlanoR04rrU1l0SP3vao+ashKhGgAgHuqB3HPofDlXJl0CLjfqK6ErVJkG9oungdsdmV9QP+kD5U4KRYfvpSP8AR85/qqSSLzz8TT+03Kd9xT7fYuV0V9xZgu0xrKTGmxBCQVCJ63g3+FBvpDyIBDCkgEqeCem6SY8NqdcMtt3GuCO+ixlQsE2EJ3AVMz5V7xji8OyhKnGkvKCtSEEwNQEajYiwO5pD8YwThwulplh4AXUJjxVqF+toq3MGwhWvTBBv8Nvyqsf/AFLhzl4bKm21oAhKjpNjyPsqn31Fyv6T2sM4VpT2p7NKAnWEpsZJ53NhtTnS4IX/AOzLYypsIKm/wmR/Kq4+NqIoRB0+o8unmKA5dnCXuxdEJ7RJSpOoEpO4B8aNOubdRf8AWgoNHYpqHiEWIqWpwb2qHi1iNx76w0rPj/C/Zq8SAOsnakdGQ6tKJCdRjUdhTzxtiQp9tuU2lZuJ6Dn50OdDQSlK1BIUQNUju8waiz2+WkW4YWtsFq+j1KkKSk6XkiUye4sdb7T8DRRrEusMpQ1gHkupGklCAUkjc6wbg71NcxqU6W1qAcA+ydtpUJ2V4dRyofjuJcU2TKWyAd0upPzmk8q8Y9JLwxBxSocxKy0DcNg94+cfkKC5zn6mwUhUKNyeY6JHOf1qbiPpGR2ZAgri1wQPM0hZjjC4oqKgSSSb/wBaPHDb7QnNkSXTI6lyZ6mjnA7QVjW5E6dSvUAwfQ0ABHh7xR7g3FobxKSVJBggSeZqrJ/F6I8f81stTG8NtvwqJUPG3kRUfKeCG2jJSE3tck38/hUnA52kHce8VMx2NU4AWy2op2SpUAn06Vy1T1o6zS9OnEHDrbiEj4HY+FJ3/wBOgELupEzzJ35GbQKZG8wxSykPIbATzC+nMdfWumaZ4nRGpPvFFya6QLlP0qTJ2CcSlpY9hSgee1vlTqjhBOrVKQkiDKRMHcA0jMZkkYlxwKT3lqIMjaTTq1xC0pqFOpTIidQt8afldbEYpniyfmuQNfVT2aBuJ6RzpVyDJgnG4e6gPrDZEmRZ1BCdvDfyosxm6ECXXy4lR7gKwZA/hSQINEsBiWMRimw0NK0ONKgxB+0QTzn9ihh1LDtJrZZrm1RutZWVVJISmvZorhP7FHmPzNZWUWP7F5PALiN1fzn8zXI7VlZT2JQay/2B5US5elZWVp5eA9v+1X5D8hXuY7D1/NNeVlCEwY9tUVP799ZWVhiDmC29R86Kc/WsrKJnkZWru1eVlYEBsV/aenzNaP8As+o/OsrKlv8AkULw9xHsp8z8qhK3PpWVlD9nn4annWqqysqhCaPDWzftCvaytrwFek+u6dhWVlRfZWdDtUVzY1lZW/aPMGivXNh51lZT6FQd8P7Q8qkYf+1T6fmKyspX2Gf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Char char="•"/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Char char="–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Char char="•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endParaRPr lang="es-ES" altLang="pt-PT" sz="2800">
              <a:solidFill>
                <a:srgbClr val="F8F8F8"/>
              </a:solidFill>
              <a:latin typeface="Times New Roman" panose="02020603050405020304" pitchFamily="18" charset="0"/>
            </a:endParaRPr>
          </a:p>
        </p:txBody>
      </p:sp>
      <p:sp>
        <p:nvSpPr>
          <p:cNvPr id="62473" name="AutoShape 19" descr="data:image/jpg;base64,/9j/4AAQSkZJRgABAQAAAQABAAD/2wCEAAkGBhQSERUUExQUFRUUFxgXGRgYFRUXFxUaGBUXFBcXFBcYHCYeFxkkGRQVHy8gJCcpLCwsFx4xNTAqNSYrLCkBCQoKDgwOGg8PGiokHyQsLCwsLywpLCwpLCwpLCwpLCwsLCksKSwsLCwsLCwsLCwpLCwsLCwsLCwsLCwsKSwsLP/AABEIALMA7wMBIgACEQEDEQH/xAAbAAACAwEBAQAAAAAAAAAAAAAEBQIDBgABB//EAD0QAAEDAgQEAwcDAgUDBQAAAAEAAhEDIQQSMUEFUWFxIoGRBhMyobHB0ULh8BUjFFKSwvFDYnIHFjM0U//EABoBAAIDAQEAAAAAAAAAAAAAAAIDAQQFAAb/xAAtEQACAgEDAwIFAwUAAAAAAAAAAQIRAxIhMQQiQRNRBTJhgfAUcaEjQrHB0f/aAAwDAQACEQMRAD8ADYz+24xew8krq0VoMRgnUjkeIDuspXicOQELeqKaNbFNOTpi9tFKn8OFWpGwN1oPckDTb+FV4XDZWtOue89JhHBe4GSm6IYXBCmIY4/UfPRTq1Mvic09xf5K91IDdSoOGhTNSewtwcVaF7uICoMrBA3JsSrWYYW+iFoYENe4CRDjF+qZU6Thpf5FTptAatI89jqDm1Hu0GUDzJlaxrfCe6X8NLBSaWWaRN/Qz52XV+K+GGjzleZ6iTzZW0jLnJzk2M6B/TzRLXw11wABJusr/U6hPh29B3KfcO4CcR46r8/JrbNHpqgx4ZSkkSotci3Ge0d8tFhqusJg5fyUPieAY6tTNV4AaL5AYP8ApC0+LwraZysaGwNkVwjiGR2Vx8J5mw6lHjeOOT05L7/UNNLwfMjhnDSJHeeSW+5GcmII1lbL2wqYenUzUTIvmgyMxOywOLr5nueBrEK5ig1J77e5MFKbpjip7RtBgN85RDfaBjmkwMw25rN04i6ppuDak/pdIT/0uN+Cz+niH1a9Vzpzn1sE54TjnO8D7nY/lIDiIMIvhPEstVpgkb+kIsuCDg1QeXGnDZH0XheV1HKQc4Ou0LzEnJpcnQcykmA9owxziGmHDnom2BeKgzyCdh/lWU8E13ZFxRRjCt5EWU4F7uOqJ/pVYjMKb47K7EV/dtgATCvHHqop3fpAEAT5IsdNu/4J1WNfZzHl1KHNhzTE8459Vmf/AFNqzTpE2mp/sITPC8UmzZky4rMe21UuZTLj/wBT/aVbWetOMPFLvR3sz/8AWqc/eD6St80+5wbQdXCB3cZWG9iMKajXAaCo0ntH4Wz47iWlwAMhugGk/wDcVD7ZznxskjskXrkxK6pY3IBt1MckF7u/i9OX7o/Dt8YOpnyHYbIbGOJe6eZWXKcYx7H9xL7eDJVh4C51yY7pY95GhITXFPABzTBjlrKWOoGed9V6LDP+mkjX6RRcWgHiFR7hBcewgfRX8MbFMMdqND0N4RNXCb2sJj0Xgo6qyqrcY43siT8OSbArzJ7sSfIc1ENOzneqEqHLWa50kEX3I7BCtiZXVE8JRvO5JJ87o33kBECiCMzIP8+SqpYF7zpH279ETlpF9rVsNwmMPumtmwJtzvOndFBk/Faf0/qPfl2UcLhmsHhv1P2Vrh6rHkk5NryZ03GLencvw1JrjDoa1vzT7h+Mb/0nWFjFlkcRVNwh6VZwkAkDoVWzLjSyq5Pk3eIf4XVHGzRJK+f8U9rXVHS0QwaA79SnWK4s+rhX0csnLYjpBM+iwVKLzoIt9k7pOnhLuluWsEYzi5MLx/FxUgaEIVplhI2P2lXsozeBGyrNDJJFgbH8rV9JKFRGxWlgdGtN1ZVeHCIt91LDcOhvi3k9p+6i+kaZPIwnaaQSm2yZonyRXD7NPMlVYe5km3VV08UM5H6efXfyQ15Gt3sO20wYlOuA4rJU6GxCQYWrIkXC0nAuGOd49AP5ZJyuKg3PgTlSUdxxjWgid0lfUIOpjzTqtYEnQa9t1ksVi3VHeGYmIH5WJ0nTzzT7eEUYRc3sOG4wsdmE2+ah7X8SL6FFpa1vinS5tH3S+jTDHDW/We6o9qsS5wpSZyytSXSTg007XkfCDjNMcexjv/kvGh+oWoqtnzWI9jeIMbUeHuADm7kASCCt9SaMpBMRceeqyutg1lZ2XebK8FQMOPJpjvBhIadUtZNQydzubprjMaGuptOmbM6NwNkg4ljAariLNzHKI0CHp+n9VRjf1ZWySpbCPiv6RyBcfsrOB4XwucdyhMY7O4AXzH9von1CgGNaI0WnNOCNGT0YkvchiMFIkdj2SerSIK0wpSJPoq69JvII4Z+2pE4Oo9PkzVGkZUq+Cl46BOwwDQBcGS4ADX5I11EFyNl1kXK6E1PAXt+60TJaAAdh9FH3DQTAUuXoq+fMp0lwVcuXWyDqPK30P4Xj2c0SWqNRqr2VZULK1KUP7qExq00NUZF0t7iuTO43Guc4gaCyGoNBcWne4/CY4jhRDiRoTKDxOAdyIPPktrC46Vp4NeMcbgtLLWWsh8XTtA1O34U20nn9XnCjgcLFaXEmQQrEto7IX5J0th/Oy8xjgGG2tkDXL6dR7RcB1vO6KwTi5oc7U7cuyat0L80LcK0xF0wohrWue6IAgDmTyRVNgBmP3XcU4MHgluacuYAaAjX1UJewxutmR4Pg5AMxb16laJ/HK0ZQ7QRMARFkppVBTYJaQYbeD6K6m619VKwQaWpWBJ65XIPL6hEmo7xC4zHzS+n/AGnFs9uUH7ohla4Q+PpVX0yWU3Fwc0gCJjdMUVHhHUk9gz3oiT/ClXtFi7saReNjb4jP1ReC4ebe8u4Xi8D8o3F8Jp1LEHnIUSi3wcBcE4VnGYjp5R+Ctzw7HMFENe7xBoGl7H8LLcGwDmYhjCTlIJsdbQtlw/gFMuaHF0HqvP8AWrVlUJflipLfkU4+sKlQFgdYR19Ebwv2MqP8ToYDz+IrUYXBU6Z8DQOup9Uc2tvKs4sMYgqKPh3C6OetYWYtOynfrz/CW+zeAyszHV3Plsm1R0BVsstUh2aVy/YqquiwVD3qTiqQDJnyj7oBDZ0HkUVRoZWydXfRU02Seg1ReafJRyyF7lcKdKnrvouhXUWLpIiyvE1W02FzjDRqs872safhYSO6M9tcO40WAaF9/QrN4fBwLq50+BT5LOPFB49UjT4bHNqiW+Y3C8xLw0Enb5pNSdku23VXVsW6q0BsTsfuil8OetNfL59yu8Xd9Co8QdJ1HKyrxeMfUBLru2cBHqArm8Me0y9+Y85siDgfG0sGuojSNfldX/QhGF6aofUYcCSnUIEKdCuPetuJNvlK0PE+FsFJ1SIIHkZgLJwGvad5uVXwZ1nxtxJU4y3R3FqpFZ0XBA+mqowWIJEATCu4mZILhY/qV1AARHIK5BbUDe+xOndwFxJtIWhoNIjW22hSzBV4eAdJsm7XWib3/ZMiqDu+SFWi13xCUl4gfckA/C74T21aeqf1KQ7npoO/MoXiXBBiKWSctwQdYI59EzwRTX7FGBMgHcpzhYA690goUnUzkeILdfyOic4d4IUDHFUE4pktndu/RVUainVcfdvi5IgDql5p1qbC7IHuA+EOE6ctT5XXMBUhzgh/fp84efkI+i1OFdBaeoWA4BjyajalSxNj0m0LbU32XlPiMpevr/NgMipocVn5TI8xzQtbiBtCGxGLn0CAq1N0E+pdvSIlIXE5QgqlVW16kodzbokwmyJMrpU8qnRbedh9UV7CrssayLev2VpFj5KFNit3PZTdIKzxoujKFO481Q1qLBDAXO0aCT5CVKBW7IY/Ch7HBwkRPK4Flj/8KOvysizxl9Z+7W3gBeBi3OlwPGu58luMJR2YFiMGcpykz1QnDa3hANi2xHUahNz9FDC4JuY1IlzvSBy69VeIe2x4+qP505IzBccFBj4ALnMIBImJ1gc4kL0VPMfVLcdgWk5RbPfXQ9EvJDXFx9wZXwyrBcXqVJBIAE2Ikxtr0XlfAsMktBPchUUcMacgkk6RFvVE3iT/AMJWLDDGqSCUK38APE+GFzMo01sf5ISvCcQynK6xFr6pxjMaWNkXMi3MIHj+Ba9jarIF4PSdid0LWmexCjp3L8MQ52oOUSevLyumHD6xkNJLiNz9CN0s4DhcrHGRci45X/ZFNxopva717HVPSpbhLdj+tRHnqrsPMjkPNVPIiRp/NV7SxTW3Nl1ln+0C9rXmmKT2tLnFxaQBJIjNoORHzS9vFCwSadVvdhaP9R0WlpVs0Ejt0G/qj2kEaTOo595UtCE2vBnMLiiYLvIDQee6ZDEEiY/nmhOIYQUqgizHgkdDNwp4d82kKeCaT3J1sKXQ4C5gGNzOpWjzRaUkqYtktaH+NhmwtpuULV45U969sNgGxAmd1j/EOknmcdFUKnGU9l4NSRIVJahsHxUFvisYvyRtNubQhYOfp8mF96EOL4EbmqAF1bPPyUU2LsW2eXV2oj/L81FjVOg2/kR8kbZ1ngVlNt/IqLW+SvDIv/OS7WdZbRF1fiKGdpbNnAj1EIQFEUn89oUxnuSnRk6+EdSPIhef1Smf1AHkSAn3GazXDJlBI1dv2CQ/0mm90OaLXMheowuU4KTVGgsikrYNXxLi0+7Y5/KBaYgX80TgMXLWggtcAAQbEEfVMQwRAEAbckLiqQdY62AI1Ep6Qpysj7weqGrVgKjSZAANyOab4bChgA3i53PXoqsU0Eyb6a91HB3INl3A17Ja6offQTaDI8lbxp76TmimfC4E6SRe40SwOMOFwXWJIgnoOaTK9Ww+DSi7F7MTNnG+l0zwNfO0hkGIudCd0sxbWQQ7Y2P2TPgoGQhoiLx0QJKT0siUW42Etw0u5ARYRc6KdbhAIuJ7K2gYN+/oj21QrArTTEtZz2aSqaWErOe15p1HMBkyLAc4/ZaPDBpcXR8NvPdOKJ3UOKfJyk1wKqFYOEb9v5CLw1ZTxnDg+7Ia/Y7OPJ3mQsTT9q3+892GBr5LTcmCLGB3USdBxkmqNZxyg2q5jc5aWy4xG8Wv2VbeCkt8FRwOxMRPooYFsiXXJ1J3TOlVtoiAt0Z7B0ntcQ+0G8qOGxYc91ov+yK4q+MUWzYtaSORIQn+CLanQmbA6FVpT7tJZilWpjag6xJ0ATn2Xp5nOFzAS88AryG5QGm8yII59lruBcMFIQPETqf5sq3UZIShofkTJprky1Rs9FQ5hzQraLHvzZROW19zyHZXVsOGgCZqfqi4aOS87GDXJnr3KmKTRf1XgCm0a9v2XOQCPGC+ysOhVSsYJlBqJR5KaM4aSM4uImEtyp77OvLgWDVv0Ks9NTlTDju6Mni2EOdI3KBoYgNqeKwcInluPotrxHgoLoNiND0WaxXBWh5Djmj0Xp8WTWkvJdhKLVMqqujdK8ZxBrHMkj4hN9NUydwoOMZnADWDt0RLMHTaIDWx1AJ9SnkWiJcDv+6oqLzE4TLdhjpt+yVYV2IrEhrA3KS0ucbCOXNRJkwLcTVJqkbNAA+s/P5KvGUA9hGh2RH9FqATma473In1QnvLkEGeynxTB2btCc4CW3si8NQLILd47KjitAl0yYgWlV4TEPp/Cbbg3HzVJOnuX6bRrqGEBbpfdB43Blolro8rIjCVJgg2KJZRFR0Ou0XPXoryaaKTVMTcErE5mO1nM0gGDs4TzsE7ZVtCJdw9r7AQOnRUVuD1B8Dx0zCfmhey2CTvkJo4jKJPP7bdZhLX+ytJ5LiwBxJdmFnSTKjwgPfeo6SJtsCDFgn9Jy5PYCUaexmqwOGcG1D4T8Loseh5FGUMSCCW+KBIGxOwKYccw7X0TOzgR3/4QeBpBvYXUcsO+2zLPxbnv967Um/0hP6Tw4N6rL0sU3PUYSLOcPnqnfCaT3NIAJA0023CqtVO0PdaaPrfCxnoU3OAnKPx9grKVdrHZdAbrKcN9rM9IMMNdSsTsQBbsU44XjGVrkgjnsUmW72W5SunTAMPSpsYGtvGp5k6lAcVwrWjOPidFtjzcfJM8PhfDB2SHEY8urVGbZWweQnbuQFn5YqOOU5IrSas8AUg0QVFXMprLqxSKwxWNZC9I0XrNUSgScGplwR3u6wJ0LT+yXxaUywbh4eoVjpoXk/YNbOx3i25wHi0bnfksbxN0PdykrZYwksA2SOpSbfwgwt3DJqdFlbSMtg68ve0zcCLHYlEkphjSHdP5ss7xDEvpAuIlo3bHzlXdW1sfVsLrutft5otrQ0ATAH8/KzNPGVKzS5gAbTIJk6kGY+SYYiv7wjKfCQD0+ndDHLGVqPgBJSlQ0qvGWUr4h42h7DceE+YU2Vx8Iv9+yrq1hZrT1PKdh3UuY306FYol0NcPEd41VlPgri7T5JrhcKXPbGxn7ynbmhZHW9SsU6SvYGfUPH2oWs4dkpkC5EIXBVHS6dRB303T99OAOt0FVo3nQ9N+6T0XX03HK+Xt/wRjzU+4lRroynVBudBv03KTvxWW2Uz0/B0Xmd1QZSMrTqJknzW55otygqsUcL4611SoHeEF7i07EE281oaeJH+Zv8AqCQ4vhUVbDUAkIzBcPAIsgTldWNkoNakW8ex725A1uZpknXUGEixPtU0CD8XKCBPWdE34riA5wa24ZqeZOqScawrIbULZIOUxvMkedkUm0tSK9N9oswVJr6xOsCSdRJO62bcQGkxHhmIi8Oy7LOcNq1KNV9ZtIGmWkkGLNAmR1HLdP6tCmXsLC3NUaHlrZtmFjB0klRBuStqheVVSKqNJ8E/q18Vs3IOI0gIrhnHnAmmRkc28G89WEahGNHgAPafJC18KyplYR4g6xBDT8JvI2S2wKNOMRALXF2kbWHdZwUXirUJENgZYM2H0TkVSbRyPVQc8Tdt+qHP0yzQ03RWcLA2dUSApVaA1g+SswzW5hJMDUQsefw/LDjcHQyOHpZnAHTdG4n2bexuZrg/eNCjafuzJbEnkjG1Dl7JsemUI1LkZGC8iTAUTckWFiCrKuGkgttCLqtt3VtHBkXKXGEou4IPTtTIU3OywTKU4vEQT3K1FPBggEnqhOM+z3vDmYQ1242P7rUxSreQ3GkuTJVSgMfTNRjmATmEeqYcX4bVogF41NoMyeqswlANFzfc8z+Fbi1JD5tJWjMUeCV6NN7QGlrrwCM0ruD8OPu5cSBy0vv2HRaR5KHwl2ka3MqI4oRbaQmt7B24anuwO5WNu97lW0OD058OYDkrajIUqTHZmnYmEGVXBrh+46S22YXRwjW/CO5Ko4jxKnQALtCdTtFyY3RNaqACSYa28n6lfOvaPjRxNWGT7ts5ba9fVeawYpdRO5fdlFdz3Nb/AO6qVS7Q92g0AtzVfFOMNYxuoc68akdwFn8Mw06TnmSYIk82xpHVyacH4MXAvqHM5wuTr26K7PpMWNqT4X15GLEuWW8L4g2vp8UX5OjdvPqm9Mhglw/dVUOHNp7AujUNjyHRXVaXgncaqMnxSV1FBSz+EZn2ixxzyDlI3BgqWE4katOzzMQRoZ59l3FuHtLi7cpVhOHnMYJaG7jU7wtXB3Y1X4yzjrRYzaYVOJxTXODNYud+wUhh2nWT1JKExHDRROdpOVxAI1ifsn1KIWze40oXEbfyfkSvOC02tdUH+WG8tpEHsuwhEK7AUQ6rUIIjM0GTAnIpbsTmikhzSPw30PqdfqpcJ9lW4hzqlcxSkjIHfEZsZ2Cg+iWibOBu0jdNOH8TOQBoDQ3XczvKr5HSEOSoCY+C4Fxa4GCLHeNQiGEOAuTrpc+aa8D4SKrXOfGV5zCIJ6zyumVX2cpEz4g7mCB9oQRyS8htIzdOgefyCm5msx9EyxHA6tP4IqDl8LvwUvFWDldLHcnj7p8ZpgOLBXkdR1BB+0oqjxV9PXxjoVGrh55fLdDmgAYInr/Pyiel8go0HDuJUHnxHKeTrD1TmvVAbJ0WEbhGkEZoPyV+GbVpBwzZmEbExO3Ypcsa8B3RpRffS6MwuJLxpEJJw7iTXjKbOFiCnNFkAxYJTi4umQnfAJjsGKoLX9weRCx9XEwS3r91tq1XKx28AmfI6r5Pi8W5kkmB4j8pTcL5GRaT3H76koajhXOzuaYkiO8Jlw7gIdSZUe9zs7WuyABuoBidUXUw2mVoA5clX6rqJRhcOQ5zUV2imlXg5T8XzPWOSMoOm/JZ72gaH1S1p8TGgSDzvr3KqqF9Sk0ZnDw3iZcQ1dL1cuL2bFyyOSpbFvH+Ie9BpUzYHxO27A7rLuYWmG6iw0v2CfcMwj3ANy7318XVNsN7K0w8PJJc2Taw7FV3PH00VEFaYbMp4XwiWzUFtQOuskd03oUMoA1+6sIXoWTmzyyvfgTPI5bEXG5UAb30i6teOioqE7JKryAuTKcXY5xMbKPCaMscCZcHA+REI/HNk6boGnTIdmaYOg/BC9fGqVG0oXBFzWGVfiWA0yCYmAL9Z+yHrcTixpmTexEW7qjC4g1nGRGU2A2HO+vdcsquiZYW1YVh8Cxu1+56prSwPwtMHN43fKG/NDUBz2t67q5lWo64DReDOttBOwIEgWnmmP6FPLFrdjyjBpFhFgZHPmVW2llktiT8zofkuoPIEPAmeYOyoqYqXAR4r22PmglFNUVSuhxqpStTfAnTULQ0uM1/CQ5rgROn4XuK9j6QMgGO6OwXDWMs0TCqDiVLij3Db0RlGiKjPGA7uAf+FD/CxoisNTgIjhDxHhDqXiosFQb0zGYcyxx+hQtfHtawh7chI0LXAjpMEfNaPKSZuqeIV2gS8gDrv+VKkyGrMhmaRNotdpFu/JXsqRbfYKriDsHUI924sqROZhgA7SOfmF7QZVke8LXRoYue6fB3yLnsisyLDdG4Pi9RouC9ne4hU1MP1vv9bL3DSG3iNR26puWnHcRi5L/aH2i/te7p03H3gguMCNLT2lIxhKFaj/dYcxDpAcR2gyB8kyrsbUGbbf8A4Smo9mdocA5oPod+/ZJUUkWDQYDj2HbQY24LAGZCPGMoy6bi2qVcY9p3AuNEABomHt8R5kX5JUcXUa4hlMGntns0AmfARchDV8O5zCfETcF2UCGn9LZOneUHpx9jmVijUqZg0G5JcQLEkzr0R+HwDsokGb6deSq4Zh3uaC7EEMnKGtyz0FgCAbrQUqbWiJJMg3JNjpc6yinstjlsV4PDZGgGM2589B0RLTtz1USvYXmJapPUxDe5UphRAunTuH020MzviIt3PJRHE53XjcmMbEjysTi+K1g4w92ptyvHJbWoFh8VhqmckMfqf0k7np1R4I+4UKvcGfjarjOZ388l4zE1d3O5/wAsrXUKsR7t8f8Ag7mOnReOo1dSx+/6Hb+S1I9RJKv9ltZ3VAtTEVHOkuNtOy8bWqgy1zgeaNayodab5N7Mfrz/AGVuSqL+7f8A6X8y76kp/rbDPV+pChjap/U7+eStbxmtTJcyo6SIPXlIi5C6myrB/tug/wDY/eJ+gXr8PV//ADdqT8L9wR9HFV11E3Ln+Su53yyP9bqx8ThJkxt1FlKnxqsP1k23uNfql2J99TIa5pl0/pfOhaPkVbwpz6bhIIgH4mkC60ISbe51ex9rGKcQQTbsFPC1D/AF4uQsCIQahRLSvFyAYQxbopvI1DXEehXyjjXE6lQtzvLoDRy1B5LlylcEoUVTlaYstn7FYp3+HDiZdnIk3McgTovFydH5GLlya7FNDqRzAHwT1mNZWSecpaATBF7k/VcuQwOku4jhrOdHRLuKtiq2LZgJ6w6y5cm+CPJfxBghthbK0djchBYkSHg6cly5TH5TmB8ObDjFoBd5iIK0GDql1FriZJmT5lcuVLq2/SZ0/lCKBuFY9cuWVJdoggdR/OaccWM06fYfRerkEPkn9v8AIS+ViOpr5IXEhcuSYcg+QZynRbK5crMiSbWiFDHDwFcuXeAjsO6w7JiGC1tly5VPJMi19Ju4Bg7gH6rN+0tBrS3KIm65ctLpG9f2Ihyf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Char char="•"/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Char char="–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Char char="•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endParaRPr lang="es-ES" altLang="pt-PT" sz="2800">
              <a:solidFill>
                <a:srgbClr val="F8F8F8"/>
              </a:solidFill>
              <a:latin typeface="Times New Roman" panose="02020603050405020304" pitchFamily="18" charset="0"/>
            </a:endParaRPr>
          </a:p>
        </p:txBody>
      </p:sp>
      <p:sp>
        <p:nvSpPr>
          <p:cNvPr id="62474" name="AutoShape 7" descr="data:image/jpeg;base64,/9j/4AAQSkZJRgABAQAAAQABAAD/2wCEAAkGBhQSERQUExQWFRUWGCIZGRcYGRoYHRgZGRwZGB0cHBgaHCYeGx0jHxwYHy8gIycpLCwsFx4xNTAqNSYrLCkBCQoKDgwOGg8PGikkHCQtKSwpLCksKSkpKSwpKSkpKSwpKSkpKSwpKSksLCkpLCkpKSwpLCksKSkpLCksKSksKf/AABEIANoA5wMBIgACEQEDEQH/xAAcAAACAwEBAQEAAAAAAAAAAAAFBgMEBwIAAQj/xABEEAABAwIEAwUECAQEBgIDAAABAgMRACEEBRIxBkFREyJhcYEykaGxBxQjQlLB0fBicoLhY6Ky8RUkM0OSwhbSU3ST/8QAGQEAAwEBAQAAAAAAAAAAAAAAAgMEAQAF/8QAJhEAAgICAgICAgMBAQAAAAAAAAECEQMhEjEEQRMiMlEUYXFCkf/aAAwDAQACEQMRAD8AN5nwWltCUfUMO8whUpUz2iHQCZMr1lSj1ufKqebZU282G2MO32SSNh3kqHJW5mZvJB68qZci4j7Ta5j2JNvDoB4wBV4OIeKkj7JexSoIBVsdQgmb/K9RSyWqZbBPHKxIY4GaMFSEJMcgBvG9qP4DBIZCjAsQJ6wAN+dor2Pxim1FtSSlQ3PKOqfP4elAc2z5KR3laGxfz61raSrsrinL7dIqvYxDKMYHUHS4UxOy9CtYjwkAR0mlJvhp/FqdfcUVqKVOJnmRfTGwTGwotw6kY55x1aSW03SFHugXIKuVhy8a+/SDxIrBrSyyYWpj7WLaS77I89F/CRWpPoTNx/JjPwpnIOEe1gJ0NqNrd1STYCTz7smN9qT8gWU41ozcLRzjYpG/vqnwrmi3GcSFG0IMAQLqiSBYna5qxhjGMSR1SR6EGgjDg6NlNZPsg59IKQpSh/C4oct1AbUG46eIfw6TybE+8D5TRrjRswpXVsifFS0j4z6RS9x8ScYkb6W0j1JJp8f+iTK+hwwKP+VUfxL+FqOZjjuxLRKkJSd9agmxgSJIpI4h4w+qYRttqC84NQJAIbTPtEcyTYA+JrLcxxy3Vlbi1LWq5Uokk+poVjtGfKk7N2yvNMN9YxC+3aJdICIVuBH3vZ3HXlS9xS4RmygfZVhihJ5d5CjHTf50gcNsKUlX4ZpwLrCrvOrccQkIQ23vb8TqrAXiEyfGKOP1ew8lzx/UBcIMKTi8PNtG6uQsqJ6A1pLDOnEEwT3BEbe0nbraaD5XmS2hISygDZGmR6zufG/jR/A8eoVobxeHbDS7JcSJSY3giNJ8gKYsiSsn+Fsx3jNCvrLxP3nln/Mf7UBGx8623j3gNt9Jcwa9bg7/AGSvaUP4F/fMcjJNYu81pnffnaPCK1NPaMacdM2PhPFhWDwxAiMPHhIUQfjf1pWwz5dxhcn8ceFwBRbhjERl6FD7uHV7woig+QYYoK1KFhAnlYgmsl6BS0xs+kFM4Rsme4psfBVVuE89SxhBf7XTaQSIkmlPNM6dxTsFdiYSkSEhI2Onbpc3vRBxoJTAOyY+ETScu2VeLcbZFxYJy9tW0uqUf6pIJ84oNw6yD2YgEuTMk/dn099DszxxUFCTGwv90Gw8v1o3wpjtLWwPZkyCNVjJBgX60c/xBwU57J821OocQEd5qFiArYeMR7jypQLJKFOlWygmPMTWtPvBTesCAR0KRHS97eNZFmCoUU3Am48RP5UON2M8iNNMkwL2lV/T+/hR7hTix7BOFxoamzZ1k95Kk8wR06HlS26Dsbafzq4yUohYnvCxBgpPMEc6YTpsa+J+G2cQ39by4ktKP2jJutgnkQN0TYEeVfaX8szZ1pRdYBSY76BcGbagnpt1g19rbNHh/FhKQkEJPIT62k94/wARud7bV1h8+xCVDvKV0JKvfZqKFt4U6iYJPUBRk+JTBPPdVWNEG6f8iPf3nJqNqy5P0PWd5iMRglYkd5bAlYSDOg7xIEwTqNtgayfifPe1CUpkI+9JuSev6Vq3BjIU5BB7PEoUlQ0kJCvZWknWpN5kQBvWEP4BQdW3zQspk/wkp/Km48a7EZMrS4GjZZxGzg0MtqWkApK3E6SskwYSBBTqJj2rAHrWev4xzFOOuOKKnF94qPX8hyHpUGNPeCpJi1/CvjSih1JOyv8ASr9/CnJexE5uVIbPo7UCMSP8L/SUqom2YxQ8PyFDfo/wxDuIHLQpPvSoj4iKu4VzU/q6k/KlZNNMfh3FjZxEAplQ6BP+tBFLPF6ZxzngPkkUyPQtLaeS3W0Hy1hX/rS1xEdeNe8R/wCqaNbTJ/I7Qk5niy44pSjN4HgkWAFDnTeiGbAB5YAgTQ5ZkmjQpBfAOLSgIG5v5A8/EmnXI8hwzqRpUS7zS4tGknnFxA86WOFGm3nSHb6Uz0mCE8q0YfRs1iGNSAW1kWlaiJ9ZN6VJ7osxwcoWRYpgYYd7sEdO+kk+OlIUfiKUsZxOsLhmTB1FMSiTYkoVIkiPG1Bc3yJ5h3Q9qT0nYjqIsagOFSlPdJJ+VZxidykPmT8VNLSElJZVzbJOjVyLaj3mzzHtAdaWeNVh5Xax3jZZgDvC1wOvunzoUxqSoJcunVCgd0+I/CedMKMAtxRQ6lSgRpSvSo6hyOpIibCujDi7R0nzVMGMZ+81hUBDkAI0aYEQVEkG3jXxWcLcYCdhqJIHPYQT0q7m2QNBtQZxCHIv2cy5veYEUKaZ0pCTy39b072SPQV4caSVH8Qm/QD9aP5skBpKosU3PoaXckdLaHVjcr0DygVZzPOFJQSonvpUEg3mDpsKTLci7G6hsUX3QBESTV7hhSu1lP8AUORBmPjFB0mVDzq7lmJKHUkWuJ8pp6S6ZFdbQ6/Xluko1JhFtKBpSDAN+ppIzOO0XzuRPjzPvpmYfIW4OhHyNKhV353nl5zW8FFaClkc+zlTqSkAiCNiOf8AN186tNJSkSe8CPcarYxgJWQNtxPQ3HzqJCyLcudC0YpF9Ty9KSJEeyRb416oUOqCTBlM/u1erAjRS0QkFQ9okiUnYeKjHwropTpVETHJTXTpFQ4pX26UxHdk90I5n8Sj0qziD3F25f4Z+EzU7VFqY18CqBLYMCFhQumdQibCNwayTilZRmGJSREYlYI81n370/cKHSZAkiDZtJMbHnI5G1Jf0oYTs8yeI2cCXRv95InfxBpuN2ifOqlYvuMSlQ5iT7qheOppB5plB8jcfMiioIS/cWVv5KFDOz0qcb5cvNJkfCjTEtDxwBKkuu9VpF/BBB+dQ4JX2ifOifAmDKcCo/icPyTQrCqh0TS8vSKMHsaHXtP1f/8AaaH+qgeZK/55/wACR7kgV3mb5HYERP1xsD0mq2ZJIxz3itX7+VbDoT5C2LWfZcpB7SO4smD/ABcx+dBE/nWpZ3gVO5MNCSopxJWoDeI0/pWYJbg35fOjiKrSL+RY5LT6VLnRMKi9iCNvcfStSyD6RnAhKUsnsidDRKSVOKkAkqnSjyNoFY9orVvowx7KsufaeUhAQ4SSrooCDa5uOVZJLsowSfRoKMtaxzJU4hBJBBMbeIPu99ZNxFwy3hXUlKlFtW4jl4Rvy91PWX5qeyCW3BIFtJBBjyMjyIpR4nzD2UKMSJM872qdPdF04/WxPz/F631LTsr4wIvUmA4mcZTAPd/CdvgRTHl3Av1pjtEuAEqNlCxAty+VfWvomdhWopgX1BVgPKN6fFWRyTWyLhjEuYvEBtnvOOqEhKdKUJ1DUtSjfrTpnX0T61lbcJTtAkyU2kefMecUYyPhxnLUsoSgh11ky51ghR1HkfLaKb8rzRSyhCb81E8h0FOjjUVZPOTl2YDj+E8XhdUAkTJ0ifCYiR5xSji2FJmZ6Tv8fyNfrvNcIFtmUJVHUT6iOdZbxh9H/bILrQBIF4Eeih1HWiUIvaBcn0YQ0O9Ujftp8/zorm+UBlU3F4UDyP6fKgx3oWqZg1qUE9oRuT8v7UrLMH1o6wtSmupNp60AcN/WubOQTztxC9C0ACZGkcgDqHu1Ef00MSqOVj86P5U4HMMEqhJZd1JVF9LghQJ5gEJMeJ61czbLklhejTpEKSUkEGJB+FbxvZ1iqRXq4r1LDs0NCArFOEBJCTFgVDuiDvfeaIOAlChpH/8AMj5mhWULJ1LWUyokkqWZvJ2Aq+QCCNSDPRS/1qWTL4EmSORuAYkXR1vNjPuqr9LmDJGCf31MlskSZKFEi5ubGuMqeIMzERspX/1NGuMkB/Jwoe1h3b7bE6eXUEchR4XsX5C0Z9jEEtNOdEgH8v0qpmqPZdTzEHzAozlmH1YYJN5SY+NDGAFsOJJgpgi25kCPnRpiZI0PglM4J0bwuB4fZgn4mlsJ+19fzpl4BeH1F+eTil+hEflSu73XiOi491Zk6Dwewlj0gnCxN8Wn4TXWfqjFkx/3fgUiqeHf/wCawrJM6cSFTvYi1W+IT/zX9SfigUUV9BWbcmMPDWKloNkwkOlavJIBpF4/ylDLqHEE6sQFOqQfuFSzEHxF4NN+QJlpaRu44Ez/AA7n4VFxVwsrG4ltaFBKE/ZqUb6Qm8gfeuSkeIrUxcV9TLiKjS4UqkcjNN/HrbbS2GGgAGm77TKlbk8yYn1pR7IqXAEkmABzPhR9mdDDk2PCkEpUtL6Tqm2gi1gInVv4VcfxKnCSblVwI+90AH5UTPA7jWHbShJU6e+uAZuNgOYTbzvTJiPoxVg8Ol5bpU+taRpSmAjVMgHcnl0rvh+9Mf8AK+JQyHNQ2yhIKhpkHuxfePO/O9aPwc0t1CnnQUsgd1KhdUX1fy2t1oNw23hFrUl5pAxKLg30rgABwJ9kqjmRT62/2zBPmD5bVywuEuwp5+UeNC8cQMSyl43BV3fBO3xE/CiuUJCHnDyFx6mRSvwvjy2who81utbH2gmU/EEUw4N77FSxeQD7wD+Zpz/ROMTWJB9dqE4tJYd1gdxVlDr/AHHyrjL3thNjMe+i7jYcQUqvyoGqZxl30p8FIU327KbKjbaSfgDyPLyrFXsnUCdMR0Nik8wekV+rEYUKQrDuCUkEJPh/Y1jHGHCxQ4vSIWixHJwDY+cc/SirkD0Z7iW3QgJgAg7g9KGHCKHL4ijeIxRQJUDawPUGeXhtQp/HKUZTb986U7QWhw4dW212ZKU90jcBUgkEggi8/pUWZYsIS4DGnUqI2iSAJ8BFL+W45R0oAJUpYBjoeQHWocwxhgok+0ZHISZrYNqwptNKihFfKlUnuivULBo0TLW9DdkkW5BI+JvVtkdf9YHyquiAjZJ9J+dSN93ZIn+gfOaikenBHmmQhXv++fOiWMcU5luPahSgG0uJ2VGlSdVx/CZ9DQ9xxUiRH9aDt6UUyN3U6WilRDyCgg6SDIIEkX5g7RaixfkBmVxEPIMR9np5pJtQnMEdm6oD2VGfcdVT4JJYcTq2JhXyPxqfiVAhv8RKh4xA5+tPWpEr3H/Bp4CWdDrR+81q94M/OlvPn1NuL3SoKnyuKZeElaMaU9Wj8hQHj1oJetzSmfMd38hRVYMXSK/C5KsewSZPaFUnrCj86KZ86TjAP8SP/FFCuE5+usx+L4aTNEM1V/zoH+Kv5Gt9C5DVw4dKFL6KIT4k/oJotjcWjDslazAAv1Kj90dSelDuGMP2iWxsBKjO2538IFI/GWeKxLxCSezQSEJ5eKvNXygViNi6iB8yxpedU4v2lKny6CfDb0py+ijhMP4hLixabeHjSVhMKVuJQN1Kity4Pw4w5QE2BUEA/rT8cbtgMvZpi+xzN0IgaWkROwgDlRDP1HE4ffoQehQoH5GgmeMq/wCKOg7qbkeI/Yq9h1r7G1ygawNwY9oeqflTlumaAeJ8sWw6xiESA4O90S6PaHglQvHnThwrmQWSn8YuknZQ/cVexGARjMGUDmNSfBQ2/SlTKllGh5A7zZhxHO37saG7Ts4+Zhhiw44eSXUvgX5K0rA6mDtRfJccApxsGUlMoO8oJVp/IV1xVpW0Xkd4Wc9LBQ+HxpMy/OA240km6VLajeW3O+2Z8DIrLujRtwuN7iCD7Lqx/TIFN2FeuPGknI2AtoEncq+dNeDxMpQCLkR5EUWRAouYiy4PO6T0PSlrjrK9aA8kQUgT5bfA/A0zYpvtGrbxI86FPO/WcGqNwClQ8rKB+dLjp2azBeLMpGlSwO6u5jkrrH5UikQY8a1vFYLtdbKoCgJSetvkbHzrLc0w5QsyI8PEWPxrcsadgo5y/Edm4hwboWFe4g13nBBxDxSISXFEDoCokD3VLgctUtt9wJOlsJlXIa1aQPM39xqpi0EKBP3gD+/UGkhnRHdr5XaEyIFeoQjQXlQNgPQfnU7akndd/AgfJNVniLQB56ST7zVjDYjkTHmUp+e1RM9NEi0jkf8AN/areUmMQ0ZnSsbkcr9AR76qOO+IPks/kK6bcEgFREkA964vFpFbHTMmrTQv8a5T2WNxLYsA4VJ/kX3h86WnMQVuNhV9IA+M02cdYuce4mI0AN8pOkb28/hSm0j7dXn8yBVh5rY35S+E5iBMEtKF+ukkfKgnF2NDqgpNwLT1g71WzLFasQ4RsCBPkI91VcaqUeM/nXGcvQb4GTOOb8lH/LXsxcnGg9VLPxI+VScAJBxqZ5NrPuTP60PxGKh7XvpQT6q/3rn0ZIcMfnqcLhOySods8iP5UmxV4WsBSADe252rzjilqUpRk8/y9KaeEOHS4oOrFh7IPMzE+VFCFsz0R5NkimQp1wcgB1kkSfC1q1ljDaMFh3hulwKVPIGCPyoPn/Cam0uIJ1JsSUj2QLk+/wCFEMlxGI+rgNqbfbQACExrSBt3eZjr0qmqX1MX9hPjDFtJfYeKoVpINpBSoEg/+XzoXw9n7ZOmQFAzpNpkbfP0NWMK+wlOt0BQVBTI1Hxjc/D0pc4my9uO0Zw76TyUGlxfxnbwPwrutGmn5IkNhQTOiZA6eHpSxxQwcLiE4hoDs3PaHKTv5TSvwv8ASGpK0t4gqAHdJPdJG3PYinLO89aDakOwULEpXuLze24+VAuzT4MLLct95pzdJ3TqsR/b9azDiCWSkEyWl9mq3JJBQfUR8ab31vtMK+qrJmFNqQQdjcQbExYpUDypL4mxTzyg4+NK1pCVjTohSbJVp68p8qIFs0/hXED6trAAgFUeZ2o1w6CoKWeZIHlzpC+j/HFzDLaB7wAETyP9wa0fIsOG0ISLwPeTvQ3phfouYJUFSDypewmM7DM3mFew+kOoH8RkEepB99MvZgLB8N6RPpJJadw74tpJST4Kgx866Ct0Cxa4mwpQ+rR7TaiE9SmTE/L3UicaZeFJDyRubiNlc/fvWnZ012qA4i5IkX36g+tKr+AQ80qJKV3j8JFuu+5INUyjaoCxP4VePYZig+wcLrIP40uICD6azQfMoKWyOhB98i3rRTAfZDGpNteHUgD+IONrj/KYoS6JZT4H+x/KoKpje0ctV6vjaoivUAwfWsC8od7Smea1KO88gK8zhHSLLCR/C2kb/wARBNO+X4ZJQXFiQpatzPdTYfEVUw6RExbXy6Aj9ap/j416Beab9i2nLHSdJedVOxSf0FqvP8NrThMU72roUw0XE9+SVAj2gRsAZimnAkpccSLW95FvkaqqdCkY5KvZLDoPl2avzg+lHPHBJ0gVOV9mNJxZcJUoyqbn86rBXeX1JF/K9VmXyNv1qVDh+8IJMztyqWjW7O21d4jy/SpcS3M1Wcc729v30r69iARANcD7GHgl4JxcqUEjsnLkgAfZmJJsL0Lxb6VqTpvAAPnJ+VVcvcuodUkUwcFcGPY14JSk9nqAUvpHIE7nc+FdVms44ayFT7m3dBv/ABX2rdeD+HECFKSCUkFKvLpyIFfOHeEmmkJBToS2I0jncySrmo8zTCMTDqQkQkCIHSenh+dOulSMSfYOzRfZYwKPsqTHw/vSVx1g1slvE4NRQVLDSkJJHaBUwVciRcX5U8cYup0Jt3jt1gc6TMyzFSncM0Nm+9HVUQJ8h86OO1ZwycGZCMOlKnO86pMGfujeB08etNrWLSZ5UoYPMAcUlE+yqD/popmT3ZqChsD+/wB+NA7kzei/mWVsPCHGkLneUj571nvGHCLbCZbWpKCdtwmeo5jy2p6w2Y8zdHXmg9D4VW4vwIdwjkkd0agfEflyrIOmdJaMUwOfvYJxQlJBN0quJHMeMWnoatcV8aJxfY/ZlJQhSVSQQbgojmYuDNUsa3qVoUAUkE+7pUmT8OIKgQDvYbgeMU7i30Kv0M/0Y4JSFKcM6SCkCPaNj6R+ZrVsG4kHSIkDlSpk2UkBKU/ZpAkkbxyHrzPnTZhcOEJsKXMOJM8IvPhSj9IjAdwy0jcbeFqP5pjygWuVEDypNzrMi64v8CbeEjf40eOO7ObAnB+Y9thYN1IN/LY/rUa8MG3zFkPA2/xBcx5i9CeFX/q+Lcb5K76R1HMe6mLPcCXGVhHtCHGz/EnvD3iRTkwBC4nyfQ7qjuOSD4fuxoHlKEKaeSsaihK9Im8lJKTHOFCa0BUYrDg/iEjwO3zkVn2BaLOJWlQ5Kt1sRFIzRrZsGCo7terkWHoK9Uo435JSMNo5pR8efxNVsIAWr2OomI8IPyrjFQEKUTAAknlHnQxvjXDNwAVuH8I7qb73uT7qqc6WxfsYg+BoM3BAPrahGfAoweZq/wAEifNaUfnQzE8dF3SlKEDX7BvYjqeflAofmHEjr2X41Ci0TpQSpO5T2yZHSSdMfymheVNUckK2V8eYhpJSSlaSQe8lJI0iBBjah+ZYtWLd1wZiCTtblawih7bNpIP7+dX8ry519xLbCVqWTASnx+A9YpF6oNR3sqrwZSRNx4VMMtcUT2banB1SkmPcCB61pOXcK4bBwccvtXQBLTVwCeSlxB9KZ8t4mcfUlrDYXRh7glNgCB3STGkQeVzSuZUvHv8AwyXh3gx515HaNLQ2VDUYg6dzE/M1+keH8EhtppTaUpQBACRACTyjzFzuaVc/zBnBYVx5xQKwITyK1nZIHTcz76HfRf8ASUMQHMLiClDmoqZ5BQO6J/EDfxBPSmRk6FZMcY9M09tIJWg7zPob0EzUqQtKoJEFJvFtxUP/ABPscT3jCHACCbxFiCPP50TzEB1sg2O4IP73pvGmhSFnPMb2q0joke+b0rY1Wh0LJ3fCDygJijzF3SD7WqL2pXx7k4d4/ebxC/fy86p9UBfsYANGORz7RBXf8Wo7D0FOWZthTZP9Q9aROKcSW3MC6Iu2R/p5etOmHcLuEQpO5bEeY5fCgZwGefWwe1RJTHeRuCkcx4jp0o6jEIew50qlpxJjwn9Dy5VSyy6YWLTBkefKqCFpwRWNQLa5KR0I5+AihlG2HAznN0aXD1E02cL5bAb6kAkRtPKqmL4aLzK8SZQlbo7NO5KLlRPSQAAKceGsKEp1Hci3SicqQtRth3BYOBHM3JFE1JgSY/SosKjSnUf9hSvxDxIdBKUqKZhKRuuP1pSTkw2Q8Q5gVKlO3so23NtccwLx4kUvvRCW03g38SN/Oq7eMxTyxLTaEjkFEkf1G0joJq19X0Km5E96R+4NVx0gGLfEOELTjOIQLtqhXimb/A0zsuA2n2TA/lN01Vz7BBSZiUqFv2fCapZNiDpCVe0juGeenY+6KxqnZwO/6GJWybIcJWjwJ9tPqbigfFWB0uIeA2I1RzB5+opi4ywxW2lxPtIIIPQ8/wB+FUUupxTBkQoAgj/Un09oeHlWS+y4gdMzV5ooCdiFCR5SRB6G1eor/wAEWVkK0C+61BM+Q3r1RdFFNhDP+LF4hhllQ0dmSVFNtSthI2MAes0Z4b4YefSlwqDDahM6J1nwE3HOSfjSS0QuCPa9kjqRt7x8RTJkWYvJZcbS6sMyBpnmZUQDuklINh4UPJL8guFu0OrXB2CbupwqvN1BME9NNUOOHcMzlhYw/ZhxzEI1AEFZQElcq5gTG9Uvo9ydGIL3balFKwBJO25v7xShxuyGcbimQTCHlJH8gsn4VvO20kHLHGEU72V8PjkpASoi3STHnaPdRnJuJWmFKKSvvCFaO6VjcJJN4npehXCmDadeCHBM+zvfnBPlWuJyhLDDSFoRiUPAy2rQlLYgkBuEzOwmZJpUnFOhuKM5R5IzDNOLStIDaNB5qJknyGwHvJq9mf0q4x1lDKNLKUp0ktiCqPE7elPLP0fshlwfVNJdTpSpULKJm8kyiDpM7wmOdZtxPwg5hF/jQZKVRfSOakidE7ieVZFxNyRyLdgHEY5bhBWtS46qJ36SbVJh3FIUHEBQ0kEGNiPGolOEgJiY2gXHu3ongsjxC0gjQE8u0dbR8FrB+FOS/RG79mxcK523mbFjDiBKkzdJ28yg9fQ3o1gcwcbltQKgndPNI6p6j5ViuTcP49hxL+HSFLQZBbdaX5hSUrmCLEVomJ41WpCRiMI4ziEiZJ0gjaUEiVJ6jlVEJXpgtVtDa4GisLG5vPO/50iYlcnMGwNndflqE/r765x3G7q0BI0DT96Bq/fpQjJs0K8U+lwj7VuZ27yEkxbYkW9Kdx49guSaoYeKF6sHlzkzYp87CPl8Kc+CHpw/ZyCUE7GYBNZs9m31rLsGy3qLrKlJUgJJ+93b8zHIVaZfXq7NClEqOkpTaZ6+HyoHTQSWzRcx4gZaJ1OJnonveBMptSbmGZjF4gASGiQPZg6RBj151NlnDB7QhRQspA1Jk6UzMDxV4GreNy5REpTpUn2fMcr1O/ISZVHxm0MuXp1tuMkWUO6OhHSpshbUsFC0FCkGL2keA6UN4fzRLigkGH0e22bKIuNQBufzpkfxClo+zOhXWJ/2pjd9E7taLGNxaEIOsgJAv5Ut4fFtvEpCdKJnxI6eFcYnIH1mVLCukqsPSKt4fIUtgwdSo3HI1qSSMDWHYaKQkJTp6QKBcRYZtK0gCJFjy/2ojlqoubbg0P4mhTiUzfTI8bn4866H5GNC1iTolCvZPw8RQV5PZvpk2WIPnuD++tM+OwnaM/xJ/fOlHHmUo8P3FUNaBCeKZ1IuLeyqlB1lWGd1f9tZ3A57Ax1GxHMU6ZHiUvIUgwTEEeI2Nv3ehTzQJUhYlCrHwI+XhXL7GSQu500hJDiknSbEjdHQRpMg9fKvtEMVhexACu+jbvdOU+Rj4V6k5PH5StBRyUqM4ewqmllO87eM7HzmmnBYUttIQLqBlXisjUfckIT/AFmq+R4PWtTygdCI0jqdhHkNR86t5tiS2hXJROkR+InW4R5d1HpUD3orS4qxw+jzCmCVEDupDnkjWFn0ism4kzX61in34I7R1ShO8E2+EVoGAzh1ODecYSnV2KgkEGIgB0pEyVBJJk+NZcNvL5UyC7YGWV0gpw32gfQENlxUzpAJMc9q23I3RpQVtqQsDZU23kCaQfoy4oYZQtlZ0OKXq1yU6kgCE6xcRvGxmmnEcVhLStS0uaP+6QAmehj2jHS9T5O+i3xaUezQmMdqTE/lVDHutFK0EoTKYWogKgLOmNPMqmw25mswxnGuNdROFw69AsXg2VD0JEDzofhC4+iHXVyTKkKISZGxPd1R4iaZDDPJ1QvJnxxtHXEPD+XodSxhe2dUlffe1ApP8KUgAEAz3pHryPZdwokj/oN7WEA++96HZWhDC0h1BkAxqhSFdPtEwUnzTej+D4he7RKQltKSRYJ5dd5PnR5MWXGr3QGN4p/6WU8P9mAezQB4NoMVM0lbaRpSSkdUpAB5wJtNqI4jiLssUWXRCVEBKuQJsJ8CefIkVZxeJ75QTpEdAeXlUvyP2U/GnpAPF5m2ttfbNJgJMq7p023Eg3FZD/xdZcCkJGoTtNxEHVB6b0/8XIcUlLDAJcduUi5DYtJ8zsOcGhGCwTJwrrLoLWIadAQspVKUR30wPavfTvcX6tx5JVtisuKLdINY7PsJg8LhoRodeCXQG9glVlKKuVxb8qY8MtWpLqlJKngltogXUVe0pR8BeelI2KyhhxQ0Yd1c2KyjTYCO4FSlBO5JBvTPlWJLTLctKWthK+xRq1rJWAEgqAAsARMUMpDIJ/0HkLZa7R9SwMPhybbkrEalq/Ev7qR1qm3xQU4VWKUNXaKPZIIv3dgfHr6UtZ/gMU7hMPhWmVKhRcfcVYLdJJ09SASVHyAoo9l7imsOFkMFlMJSIWnVN1EmCSRFotTIQi2rFSyS3QDy/gnE4tw4zFPqaWrvagSCkDaIPdA5AbRTLw9nOP1aEujEpmEl4QuP503v/FJ2q00H32i32jRKoBJ1C3Qk8vfTlkmRJw7YgSsi6t/dG1XXBIgkmB3eI1IID7S2lc7a0+eofpU//wAgbB1IW2r8SUuJJ/8AE3piKEFOkiUnruKzfjvhZpBChCgswPxA72O9bCpOvZzbQ6YR0LBKP7zVLO2AttLnNB0q8ATv6E/Gsw4d4ndy18Bxal4VaocSblv+NM37tiRsoTzitcBSVFNihY3FwoKEgg9IPyrOpG3YtNvlKoN+Xn+xQLO8MATG0yPX9ke6ryllKlIJkoUUz5Vzmneb1cxvVNC2Jrz7mGdS81O+3XqPX8qZl4xGIAdbPdcFxzSsbg+NUUMhRKSJB7woVh9WEdn2mV+0OY/iHiOtAvqzrDKxKdPMGvVI4sGFJIUD0516n0AxZbfCEgBMFN45a1RA/pAA9DSznGI7R3SDZHdB6mZUfMma+ZrnEDSmxkyf37vC/WhAkEc5/dvGvGiizJLdDbwnmQQQTBCFSRuViICQOhJM0tZ7lpw2Kda/Aq3ik3T70kUUyk6VpcESbSRIPj4KT05184zwAStt1JMONiQTeUjTJ6FQAVHLVRp0LfQuqT4x+VFMKwpSJBJSDG/PfYn8qDzRDD4zS1CbKnfp5U3Hxv7C23WhxyviJ9KgPrOIBFgAtSrdAJgflTCriXEkQpxax+F5Dbo/zpJ+NZvkuZOhyEEXsZE28DTFnZW0ls6Zk3km9pg+lXY+Eo3Qt3fYyq4xSbYjDtqT+NpISR5puPdVPFYxhpQ0L+yVdCx3kGb6Sn2mljmnbpSQ/ilqPdTp/lkH4U7YT6LsavDdoez7QjV2Nwsp5ao7gVzAsflSZ5o4nr/wOMXM5xGM+s9xxxIdA9q+hSYMXuRIgz1kRaabGMxUppKnBC0t9++5SImRYzEzWSrwbrL6QUqQ4g3Se6Z358j7qfsDiUPJUlSSiFRAMAg3kdJ6Ul+LHOuUNFMPJlidS2L2Hwq8cX8Q26sPNpK1NAlOpCD7KIP3ReOd6dMKVlQccSjtNKNSwkErKUATeYFvzoBhcjXhnkOsQQEqT3e7qK9cKXeBYhJGxCU025PwuVEOPOKcVyAMJHoN/Wa8/NCUXxLMUoyTkXA647Yev964xGCQi6veJk0wM4IJECuXEATJ5bUPFhc49UKmJcSUwlap56tRHukTVBXbcsQUR+FBjc80yffTFimWlGdAHiJH9qqANAwEyfOhbCUUwOnMnU+1jjHQtOH/ANRX3C8SOIWNGKMc4StPwMj4VZzJCFKKEshSoubwn+9VHcvSw3rWATySNifE/ma5SOeMr53xxjDicOhs6nHO7pSAO1TIhKoEyDsrlT5iktOOgO6llpKQDHsFYOygIdIgyaUeAm+49jFpUHHlFpknT3mxN20xqF5v+lFjlBUQeYuCFGR5Gaog5R2ibgpt/oWvpKyNTJCiAUk91XIjp8rcqJfRbxJ2qfqbh+0aTqYJ+80LlE9UG4/hPhXziFvELa7IurKQZCVALjlzEkeE0v8ADPCeKS8nEtFOphcgAFKog2INikiUkeNUrMpv+yaXjzg/6HDP0gYhZ/EAr371Bu2qr/EGIbccC0ylRSNQIIKT4zy8apttkC8fKroNOIlpoA4pZQEke0JrjL8OX0KLokG0RE8jHhJip8cApVjJ5gRb9KH4/P1MiEJFhboPKYB+VdOlsD2UsDizhHVMOlXZnvIUReP3avUES2/jFdqomBKRKvUwIiPLpXqVGcq0aK2k6o867XYxHX18vGpMCiXL9DUWI9o9JPpeohtBrI1nVA7wO6TYK8J+6rorrFWOMRDbSbmCVJUQRrSoQSqdnAoaVDlp8aqZWIJm6gDI5LRE++mbFMJfZbQ6CdKkkLEkqbcEBwRcnbUOrZG9Yhj6ozk1IkWmimY8KYhmSpEoB0603TPSevhQpB5USfsU012F+HWe/MWFaHlSVYoJa7FRXFiQdKo7pUFGEiwvflTN9HeWYDskKbZR2pbB1K78rA70SYB1TaKY0Z0EJ04gpDatishN/Celr8utB/PUEoQjbHLxpO5NiflvAi2sWzpErAJUvSOzbG1iod5YHhuRHWtFxedsYZsBSglOwG6lkbwN1HqfG5qlmKCnS43KhHfQTClJ5FMmJ8ZuOtZOriNWNcWtKRIMKM3A+6lKfugbE9Z5mh8aMvLnymzsvHHFcQ1xZmycc6hSmwkIskRKrn7yufly3pcwpSHi32ragoRKVAlJTcT0PLzFHWOE1vsrQF9mpViqbgblI6TaT6c6U8b9Hj2EKlKGtGhUKQCYP3e7vuK9H5IY5VDoSsc2rYewmcFBLThEk6QfEb7birac2Xh+8FOJSf8A8ZsPQ1n2FzcogK7wFvLnTBgeLkeyvY9RPvp8/hzw+wEJTxS0MzXGxuQt9ZHiCkE7agL+lDl57jFNkOOpbKjIKRC46bmAd7XudqgRh0q77DgE/dmQfCf1oe8p0EoGHg9QQZ6XuaDH4WKG3sZPysktdF3Is8cW+WVKJ1qsTP8AsE228ab2S23vdXU/kKzzG5S/2SnVIDYTcKBJVq5AX6flWhZSnDpabcK+0BSN+ZAgyd5mvM83CsUuUemW+Jl+RVLtFjDhbp7qdKOaj+7mlXjrOgG1NtXJPZgjdRO4Ebxz6mKOZ5xEpSNLfcSbA8yI5dBQ/gvKA4+cWsp7DChQQVG3a6Z1qO2lM79TUcNspyPjEMZDw8G8O2hpTnc3Ko1BXNMCwgzYVPiM2ew13m+2aG62wdSR/Ejn6VdynMgEiFSDedMb3mOQMz5EUQxpS6nuxPL99KqjvpikuPoDs4trEDUhaSlW1/2alwmTOhYU2vT4z8+RrjAZIh1cJATvII72obwRHjVHiFWKwP8A0zqRyMSR5iuarYXK9BfMsneXdZSqLTEW5iNqA47h9RhJUoDxlQA9Lx4VRy7i/FKV3hI5kyKLZpxwGmwlOlTyhNoIQDzJ6+HrWrJxWmC4cuwPisqdbTDSEL8UqE/+JhR8opTxuWulX2p0nopNvIyZPupn+vJd7y0FSupj4V9cWlQ061RyCjqA8IVPwijXl3+WxU/Cv8RP+ooF1PrHKEhQEeQtXqMZnw2HNjB6hRT/AJZKflXqZ/Jh6Qn+FP2xAwBAWryPxIFQve2rzM++pGwdSvX4GakxLZ1kjwV7xelewO0Wsuc9mPaSZSeo6VoHB0F/CpjuqVKFctLgOtB5d1cEfzGs0YBt528D4fpThw629pmezaSqQ64dDaFiJEq3B6CT4ViD7SNJewzip0JbQEgpU9iIcIGxShhJsn+YpB8aQsw+jxl0rWh1YJ2UUDSVTybReDNkoECj6OMlPPJSND6N1BkuKBVsdOtsJBJgiQQATVXM9CsSFuuNYSBBSlLzTipmNT5TpB5SkibiKCLDkrYpYHB4/L3JQUwFeyVATF7oUQtNrXApoOdPYp0OOMLBXyU2pSCmIjVEaRv0uZq7hm1IdKG3lNtqb1p7QpeLkkiEtPt6lkxYEpkGdq4OX9isqLBb7MCS4gNod1TdSGCEASR99R7o8RTMc+D5ULlByXGykxnaFlQW8VNJ9kpQ6YO3ZoUEkLAO20WFCXSpgreawjijN3FDswkb+xc+JJ8qakYJTjTjj7fZBKStRQ64laUD2SjCgAAQO6DoEczvVRxDiWQ32b6goAhbbiHFkbjS2tIWm26UqJ370UyWaVUlRkMS7Ist43AAS5qQ4NwpJSb39kwYpqwfEqHBcyOovbyoC/gMOlxSdOLIjWQh1Dqu0USNK9WsJMAXBUeoFUHmW8UtAaV9WWUplHYKCDPNaiBquPbOlJvYVJVO0XLNaqSDGfcC4fGpLjYDa+a02BP8Q9k+tIeN+jp1E+0R1RpXsY21A01vZhi8MhxKlJJT3VIZbbbImCQSlPfWEwYTYavaO1E2sQXEoWvT3khQ0jSka0hQATJ2BA9PGjU5R/sFwhk70Zjh8iWy4FBa0weba0+8cxTVhc4KYugz5/lTbg8svrK1aAZJQZKSDPsn5dKGfSjwoyllWMYAQtMFaUQELSSE6tP3VAlMgbztV+Dy+HcSTN4q/wCWDsZmoKDrjSRaL36eJqThLNcMpAS84pOmwlMJj+Ybe6kfA4d9wyWXlJF+6lRB9YgSLVoeE4twbiEM5jhjh1pSAhSkrCSiAEkLHfRaLGR48qHzMizRSQHjP45Wy47ln1zEJQ2Qls92U7xbZU87zzgUy52yjDtIwjTRLJQoKNoSndSlzuTf1Im1I2JS3hHUO4IrxDajMMuhZTG8oCZ2+9J6EVW4gx+KzEBDaVtNE/eSQpQAIOtWrSEi4gWM89q8yMaey/JLk7RbwXESfxIA5AKG3KL9KOZXxC1qCVmx2uDes9X9GalPIZbfb7RQJ0HUDAG+0EzPd3ETXeK+ijGNgFK0EDfv+lqco/oH5n00a20hOrUhyTvE3929WsXmAWAFpCztJ399YehzG4JzS6lfW4mQLSPlIpwyTi0OwOf4Z+R61luIaansd8Zwlhnk7KbJ6H8/1pOzf6OHWjqalwctR29RyppwXEYMA/lNFmc1SefvoqTMaaMbxmbKwxIcZWjzgjw7wtVQ8UJM2ArU+K+wUBKftDzTa3j+hrP8x4Mad7yQEK6AaQfQWFKcVYxPI1oGI4jjYwa9U+U8DoD6O2/6d9QM/hIFxveK9XaFuU/0LjnDbyTJhKrd0kzfqItbkaiRl75IEGU2BF7bwfCtPzpsdsbC7hm296lzFhKSgJSAJTsAPvCnWRcRa4Z+ivGvjWnS0k7FZUmUneISbEWptR9F2NS4pSXWNOnupK3JC9IAvouNU78q1HLzLYPP+9W01yRxlD/CWatt6W/q51KBVoDewsD7CVFQvzNqrv5Q/hl6SEJUtMF0l5tZAPspcbSpCBf2UBJM1r1cvoBEEAgjY0LjW0MUvRheHDDjiiGA2QFoKlONrQvSsAqAWEOLWDYTFuYonhW2ZWG232ezUg6+8pQWQowC0vSEEQRoTubkxUODwDZS6C2ggPYiAUgx7BtaknNnCgv6SUxo2McvCsXYTHDJsa/2riQ+XS8qEF4pQhbaQAVOLfRqUAe6IJVYgciTuOSrDs6CElCPaLLrjSZVsdWpyUGbT3R0ob9EGDQpWD1ISrWziNUpB1Q8iJnf1ol9J2FQyyVMoS0oKABQAgiXiN0xytTW9CU9g7M8cllgFJfSoNzJdSWhG2hSmkrcsNkICb+1FWH2HVAQpPZBIOlaQUNwpQ0oAv7MR7W+9U+L2U9g5YWwoiwtdW3SmHKXCMPIJBSwCCDcHSm4PI0FbaHLoVcjzAow3d0FaVOAgtBxWlKjBWtShpEDqNhANfWOFlBLLjGLLS1NJUlqO0DpCdSQEkzYQkmItaKv8Kmcufn8WJonw8ojANkWPYNCRvHZi01yZwGyXOXX2nisdnjMOQvsFEo7VtAlxIB3kTe5SdJ2q/nOZpdDQYSFofQFJSdJ1JXpVoKZgEKQJB6miGf4dP1Zg6RPdMwJlQVJnqedB+GGhOMsO40kot7J75lPQ+Irn+g1J1sNtYlvDtocxRhwj7Ni32YsIS0iduZE0Ix3EzGJdDTqEBR9j6ykJSVExpkzptflsJPKoODO/l/bL77qnFguKusjVEFZ7xEeNKnHl8doN0p7KEm4GreBsJ501wpWT87H5rCypbOHWGlpbCkluyTMEpUlPdTaDrTcAi978qy91h1KknEH7pW48ClSikGA1pmBJ3MiBe9YxleLW2+ns1qRKyDpJTOkgiY3g3Fa9kL6jg1OFRK/quFGuTqhetSxq3hSrnqbmhlBSR0cjixiy1woSVd0KXYurUBbony6b18dzUJs2rSlN1K0nWrwGwTPqSKB5k2ApqABabdbX8/GuMUe5/QPjM0iX06KYrm9nWJw/wBe1ANqCLBa9XtaZIQnrcknx6Uu8RcEIY7zb4S8e+GBcgcoMyfGbVpOH7qUBNgGAQBYAxyApByRwrfxGolUOgCTMDoJo/VsFblSBSGswb062w5qEgAgKCfxKiyQf4qh/wDnyUiCHUnpCSPeFXHkK0HN1H6hiFfeLoBVzIkWJ3jwpE4iwLfZg9midKb6RzN+VCnboKTcVaYPa4ubKiorMnqDRHD8RoULOIPmYPurOFDbzrydz50TxoCPlS9j7mfESQBN+gk97l8N69SIyozXqxQMlndn/9k="/>
          <p:cNvSpPr>
            <a:spLocks noChangeAspect="1" noChangeArrowheads="1"/>
          </p:cNvSpPr>
          <p:nvPr/>
        </p:nvSpPr>
        <p:spPr bwMode="auto">
          <a:xfrm>
            <a:off x="152400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Char char="•"/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Char char="–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Char char="•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es-ES" altLang="pt-PT" sz="2800">
              <a:solidFill>
                <a:srgbClr val="F8F8F8"/>
              </a:solidFill>
              <a:latin typeface="Times New Roman" panose="02020603050405020304" pitchFamily="18" charset="0"/>
            </a:endParaRPr>
          </a:p>
        </p:txBody>
      </p:sp>
      <p:sp>
        <p:nvSpPr>
          <p:cNvPr id="62475" name="AutoShape 9" descr="data:image/jpeg;base64,/9j/4AAQSkZJRgABAQAAAQABAAD/2wCEAAkGBhQSERQUExQWFRUWGCIZGRcYGRoYHRgZGRwZGB0cHBgaHCYeGx0jHxwYHy8gIycpLCwsFx4xNTAqNSYrLCkBCQoKDgwOGg8PGikkHCQtKSwpLCksKSkpKSwpKSkpKSwpKSkpKSwpKSksLCkpLCkpKSwpLCksKSkpLCksKSksKf/AABEIANoA5wMBIgACEQEDEQH/xAAcAAACAwEBAQEAAAAAAAAAAAAFBgMEBwIAAQj/xABEEAABAwIEAwUECAQEBgIDAAABAgMRACEEBRIxBkFREyJhcYEykaGxBxQjQlLB0fBicoLhY6Ky8RUkM0OSwhbSU3ST/8QAGQEAAwEBAQAAAAAAAAAAAAAAAgMEAQAF/8QAJhEAAgICAgICAgMBAQAAAAAAAAECEQMhEjEEQRMiMlEUYXFCkf/aAAwDAQACEQMRAD8AN5nwWltCUfUMO8whUpUz2iHQCZMr1lSj1ufKqebZU282G2MO32SSNh3kqHJW5mZvJB68qZci4j7Ta5j2JNvDoB4wBV4OIeKkj7JexSoIBVsdQgmb/K9RSyWqZbBPHKxIY4GaMFSEJMcgBvG9qP4DBIZCjAsQJ6wAN+dor2Pxim1FtSSlQ3PKOqfP4elAc2z5KR3laGxfz61raSrsrinL7dIqvYxDKMYHUHS4UxOy9CtYjwkAR0mlJvhp/FqdfcUVqKVOJnmRfTGwTGwotw6kY55x1aSW03SFHugXIKuVhy8a+/SDxIrBrSyyYWpj7WLaS77I89F/CRWpPoTNx/JjPwpnIOEe1gJ0NqNrd1STYCTz7smN9qT8gWU41ozcLRzjYpG/vqnwrmi3GcSFG0IMAQLqiSBYna5qxhjGMSR1SR6EGgjDg6NlNZPsg59IKQpSh/C4oct1AbUG46eIfw6TybE+8D5TRrjRswpXVsifFS0j4z6RS9x8ScYkb6W0j1JJp8f+iTK+hwwKP+VUfxL+FqOZjjuxLRKkJSd9agmxgSJIpI4h4w+qYRttqC84NQJAIbTPtEcyTYA+JrLcxxy3Vlbi1LWq5Uokk+poVjtGfKk7N2yvNMN9YxC+3aJdICIVuBH3vZ3HXlS9xS4RmygfZVhihJ5d5CjHTf50gcNsKUlX4ZpwLrCrvOrccQkIQ23vb8TqrAXiEyfGKOP1ew8lzx/UBcIMKTi8PNtG6uQsqJ6A1pLDOnEEwT3BEbe0nbraaD5XmS2hISygDZGmR6zufG/jR/A8eoVobxeHbDS7JcSJSY3giNJ8gKYsiSsn+Fsx3jNCvrLxP3nln/Mf7UBGx8623j3gNt9Jcwa9bg7/AGSvaUP4F/fMcjJNYu81pnffnaPCK1NPaMacdM2PhPFhWDwxAiMPHhIUQfjf1pWwz5dxhcn8ceFwBRbhjERl6FD7uHV7woig+QYYoK1KFhAnlYgmsl6BS0xs+kFM4Rsme4psfBVVuE89SxhBf7XTaQSIkmlPNM6dxTsFdiYSkSEhI2Onbpc3vRBxoJTAOyY+ETScu2VeLcbZFxYJy9tW0uqUf6pIJ84oNw6yD2YgEuTMk/dn099DszxxUFCTGwv90Gw8v1o3wpjtLWwPZkyCNVjJBgX60c/xBwU57J821OocQEd5qFiArYeMR7jypQLJKFOlWygmPMTWtPvBTesCAR0KRHS97eNZFmCoUU3Am48RP5UON2M8iNNMkwL2lV/T+/hR7hTix7BOFxoamzZ1k95Kk8wR06HlS26Dsbafzq4yUohYnvCxBgpPMEc6YTpsa+J+G2cQ39by4ktKP2jJutgnkQN0TYEeVfaX8szZ1pRdYBSY76BcGbagnpt1g19rbNHh/FhKQkEJPIT62k94/wARud7bV1h8+xCVDvKV0JKvfZqKFt4U6iYJPUBRk+JTBPPdVWNEG6f8iPf3nJqNqy5P0PWd5iMRglYkd5bAlYSDOg7xIEwTqNtgayfifPe1CUpkI+9JuSev6Vq3BjIU5BB7PEoUlQ0kJCvZWknWpN5kQBvWEP4BQdW3zQspk/wkp/Km48a7EZMrS4GjZZxGzg0MtqWkApK3E6SskwYSBBTqJj2rAHrWev4xzFOOuOKKnF94qPX8hyHpUGNPeCpJi1/CvjSih1JOyv8ASr9/CnJexE5uVIbPo7UCMSP8L/SUqom2YxQ8PyFDfo/wxDuIHLQpPvSoj4iKu4VzU/q6k/KlZNNMfh3FjZxEAplQ6BP+tBFLPF6ZxzngPkkUyPQtLaeS3W0Hy1hX/rS1xEdeNe8R/wCqaNbTJ/I7Qk5niy44pSjN4HgkWAFDnTeiGbAB5YAgTQ5ZkmjQpBfAOLSgIG5v5A8/EmnXI8hwzqRpUS7zS4tGknnFxA86WOFGm3nSHb6Uz0mCE8q0YfRs1iGNSAW1kWlaiJ9ZN6VJ7osxwcoWRYpgYYd7sEdO+kk+OlIUfiKUsZxOsLhmTB1FMSiTYkoVIkiPG1Bc3yJ5h3Q9qT0nYjqIsagOFSlPdJJ+VZxidykPmT8VNLSElJZVzbJOjVyLaj3mzzHtAdaWeNVh5Xax3jZZgDvC1wOvunzoUxqSoJcunVCgd0+I/CedMKMAtxRQ6lSgRpSvSo6hyOpIibCujDi7R0nzVMGMZ+81hUBDkAI0aYEQVEkG3jXxWcLcYCdhqJIHPYQT0q7m2QNBtQZxCHIv2cy5veYEUKaZ0pCTy39b072SPQV4caSVH8Qm/QD9aP5skBpKosU3PoaXckdLaHVjcr0DygVZzPOFJQSonvpUEg3mDpsKTLci7G6hsUX3QBESTV7hhSu1lP8AUORBmPjFB0mVDzq7lmJKHUkWuJ8pp6S6ZFdbQ6/Xluko1JhFtKBpSDAN+ppIzOO0XzuRPjzPvpmYfIW4OhHyNKhV353nl5zW8FFaClkc+zlTqSkAiCNiOf8AN186tNJSkSe8CPcarYxgJWQNtxPQ3HzqJCyLcudC0YpF9Ty9KSJEeyRb416oUOqCTBlM/u1erAjRS0QkFQ9okiUnYeKjHwropTpVETHJTXTpFQ4pX26UxHdk90I5n8Sj0qziD3F25f4Z+EzU7VFqY18CqBLYMCFhQumdQibCNwayTilZRmGJSREYlYI81n370/cKHSZAkiDZtJMbHnI5G1Jf0oYTs8yeI2cCXRv95InfxBpuN2ifOqlYvuMSlQ5iT7qheOppB5plB8jcfMiioIS/cWVv5KFDOz0qcb5cvNJkfCjTEtDxwBKkuu9VpF/BBB+dQ4JX2ifOifAmDKcCo/icPyTQrCqh0TS8vSKMHsaHXtP1f/8AaaH+qgeZK/55/wACR7kgV3mb5HYERP1xsD0mq2ZJIxz3itX7+VbDoT5C2LWfZcpB7SO4smD/ABcx+dBE/nWpZ3gVO5MNCSopxJWoDeI0/pWYJbg35fOjiKrSL+RY5LT6VLnRMKi9iCNvcfStSyD6RnAhKUsnsidDRKSVOKkAkqnSjyNoFY9orVvowx7KsufaeUhAQ4SSrooCDa5uOVZJLsowSfRoKMtaxzJU4hBJBBMbeIPu99ZNxFwy3hXUlKlFtW4jl4Rvy91PWX5qeyCW3BIFtJBBjyMjyIpR4nzD2UKMSJM872qdPdF04/WxPz/F631LTsr4wIvUmA4mcZTAPd/CdvgRTHl3Av1pjtEuAEqNlCxAty+VfWvomdhWopgX1BVgPKN6fFWRyTWyLhjEuYvEBtnvOOqEhKdKUJ1DUtSjfrTpnX0T61lbcJTtAkyU2kefMecUYyPhxnLUsoSgh11ky51ghR1HkfLaKb8rzRSyhCb81E8h0FOjjUVZPOTl2YDj+E8XhdUAkTJ0ifCYiR5xSji2FJmZ6Tv8fyNfrvNcIFtmUJVHUT6iOdZbxh9H/bILrQBIF4Eeih1HWiUIvaBcn0YQ0O9Ujftp8/zorm+UBlU3F4UDyP6fKgx3oWqZg1qUE9oRuT8v7UrLMH1o6wtSmupNp60AcN/WubOQTztxC9C0ACZGkcgDqHu1Ef00MSqOVj86P5U4HMMEqhJZd1JVF9LghQJ5gEJMeJ61czbLklhejTpEKSUkEGJB+FbxvZ1iqRXq4r1LDs0NCArFOEBJCTFgVDuiDvfeaIOAlChpH/8AMj5mhWULJ1LWUyokkqWZvJ2Aq+QCCNSDPRS/1qWTL4EmSORuAYkXR1vNjPuqr9LmDJGCf31MlskSZKFEi5ubGuMqeIMzERspX/1NGuMkB/Jwoe1h3b7bE6eXUEchR4XsX5C0Z9jEEtNOdEgH8v0qpmqPZdTzEHzAozlmH1YYJN5SY+NDGAFsOJJgpgi25kCPnRpiZI0PglM4J0bwuB4fZgn4mlsJ+19fzpl4BeH1F+eTil+hEflSu73XiOi491Zk6Dwewlj0gnCxN8Wn4TXWfqjFkx/3fgUiqeHf/wCawrJM6cSFTvYi1W+IT/zX9SfigUUV9BWbcmMPDWKloNkwkOlavJIBpF4/ylDLqHEE6sQFOqQfuFSzEHxF4NN+QJlpaRu44Ez/AA7n4VFxVwsrG4ltaFBKE/ZqUb6Qm8gfeuSkeIrUxcV9TLiKjS4UqkcjNN/HrbbS2GGgAGm77TKlbk8yYn1pR7IqXAEkmABzPhR9mdDDk2PCkEpUtL6Tqm2gi1gInVv4VcfxKnCSblVwI+90AH5UTPA7jWHbShJU6e+uAZuNgOYTbzvTJiPoxVg8Ol5bpU+taRpSmAjVMgHcnl0rvh+9Mf8AK+JQyHNQ2yhIKhpkHuxfePO/O9aPwc0t1CnnQUsgd1KhdUX1fy2t1oNw23hFrUl5pAxKLg30rgABwJ9kqjmRT62/2zBPmD5bVywuEuwp5+UeNC8cQMSyl43BV3fBO3xE/CiuUJCHnDyFx6mRSvwvjy2who81utbH2gmU/EEUw4N77FSxeQD7wD+Zpz/ROMTWJB9dqE4tJYd1gdxVlDr/AHHyrjL3thNjMe+i7jYcQUqvyoGqZxl30p8FIU327KbKjbaSfgDyPLyrFXsnUCdMR0Nik8wekV+rEYUKQrDuCUkEJPh/Y1jHGHCxQ4vSIWixHJwDY+cc/SirkD0Z7iW3QgJgAg7g9KGHCKHL4ijeIxRQJUDawPUGeXhtQp/HKUZTb986U7QWhw4dW212ZKU90jcBUgkEggi8/pUWZYsIS4DGnUqI2iSAJ8BFL+W45R0oAJUpYBjoeQHWocwxhgok+0ZHISZrYNqwptNKihFfKlUnuivULBo0TLW9DdkkW5BI+JvVtkdf9YHyquiAjZJ9J+dSN93ZIn+gfOaikenBHmmQhXv++fOiWMcU5luPahSgG0uJ2VGlSdVx/CZ9DQ9xxUiRH9aDt6UUyN3U6WilRDyCgg6SDIIEkX5g7RaixfkBmVxEPIMR9np5pJtQnMEdm6oD2VGfcdVT4JJYcTq2JhXyPxqfiVAhv8RKh4xA5+tPWpEr3H/Bp4CWdDrR+81q94M/OlvPn1NuL3SoKnyuKZeElaMaU9Wj8hQHj1oJetzSmfMd38hRVYMXSK/C5KsewSZPaFUnrCj86KZ86TjAP8SP/FFCuE5+usx+L4aTNEM1V/zoH+Kv5Gt9C5DVw4dKFL6KIT4k/oJotjcWjDslazAAv1Kj90dSelDuGMP2iWxsBKjO2538IFI/GWeKxLxCSezQSEJ5eKvNXygViNi6iB8yxpedU4v2lKny6CfDb0py+ijhMP4hLixabeHjSVhMKVuJQN1Kity4Pw4w5QE2BUEA/rT8cbtgMvZpi+xzN0IgaWkROwgDlRDP1HE4ffoQehQoH5GgmeMq/wCKOg7qbkeI/Yq9h1r7G1ygawNwY9oeqflTlumaAeJ8sWw6xiESA4O90S6PaHglQvHnThwrmQWSn8YuknZQ/cVexGARjMGUDmNSfBQ2/SlTKllGh5A7zZhxHO37saG7Ts4+Zhhiw44eSXUvgX5K0rA6mDtRfJccApxsGUlMoO8oJVp/IV1xVpW0Xkd4Wc9LBQ+HxpMy/OA240km6VLajeW3O+2Z8DIrLujRtwuN7iCD7Lqx/TIFN2FeuPGknI2AtoEncq+dNeDxMpQCLkR5EUWRAouYiy4PO6T0PSlrjrK9aA8kQUgT5bfA/A0zYpvtGrbxI86FPO/WcGqNwClQ8rKB+dLjp2azBeLMpGlSwO6u5jkrrH5UikQY8a1vFYLtdbKoCgJSetvkbHzrLc0w5QsyI8PEWPxrcsadgo5y/Edm4hwboWFe4g13nBBxDxSISXFEDoCokD3VLgctUtt9wJOlsJlXIa1aQPM39xqpi0EKBP3gD+/UGkhnRHdr5XaEyIFeoQjQXlQNgPQfnU7akndd/AgfJNVniLQB56ST7zVjDYjkTHmUp+e1RM9NEi0jkf8AN/areUmMQ0ZnSsbkcr9AR76qOO+IPks/kK6bcEgFREkA964vFpFbHTMmrTQv8a5T2WNxLYsA4VJ/kX3h86WnMQVuNhV9IA+M02cdYuce4mI0AN8pOkb28/hSm0j7dXn8yBVh5rY35S+E5iBMEtKF+ukkfKgnF2NDqgpNwLT1g71WzLFasQ4RsCBPkI91VcaqUeM/nXGcvQb4GTOOb8lH/LXsxcnGg9VLPxI+VScAJBxqZ5NrPuTP60PxGKh7XvpQT6q/3rn0ZIcMfnqcLhOySods8iP5UmxV4WsBSADe252rzjilqUpRk8/y9KaeEOHS4oOrFh7IPMzE+VFCFsz0R5NkimQp1wcgB1kkSfC1q1ljDaMFh3hulwKVPIGCPyoPn/Cam0uIJ1JsSUj2QLk+/wCFEMlxGI+rgNqbfbQACExrSBt3eZjr0qmqX1MX9hPjDFtJfYeKoVpINpBSoEg/+XzoXw9n7ZOmQFAzpNpkbfP0NWMK+wlOt0BQVBTI1Hxjc/D0pc4my9uO0Zw76TyUGlxfxnbwPwrutGmn5IkNhQTOiZA6eHpSxxQwcLiE4hoDs3PaHKTv5TSvwv8ASGpK0t4gqAHdJPdJG3PYinLO89aDakOwULEpXuLze24+VAuzT4MLLct95pzdJ3TqsR/b9azDiCWSkEyWl9mq3JJBQfUR8ab31vtMK+qrJmFNqQQdjcQbExYpUDypL4mxTzyg4+NK1pCVjTohSbJVp68p8qIFs0/hXED6trAAgFUeZ2o1w6CoKWeZIHlzpC+j/HFzDLaB7wAETyP9wa0fIsOG0ISLwPeTvQ3phfouYJUFSDypewmM7DM3mFew+kOoH8RkEepB99MvZgLB8N6RPpJJadw74tpJST4Kgx866Ct0Cxa4mwpQ+rR7TaiE9SmTE/L3UicaZeFJDyRubiNlc/fvWnZ012qA4i5IkX36g+tKr+AQ80qJKV3j8JFuu+5INUyjaoCxP4VePYZig+wcLrIP40uICD6azQfMoKWyOhB98i3rRTAfZDGpNteHUgD+IONrj/KYoS6JZT4H+x/KoKpje0ctV6vjaoivUAwfWsC8od7Smea1KO88gK8zhHSLLCR/C2kb/wARBNO+X4ZJQXFiQpatzPdTYfEVUw6RExbXy6Aj9ap/j416Beab9i2nLHSdJedVOxSf0FqvP8NrThMU72roUw0XE9+SVAj2gRsAZimnAkpccSLW95FvkaqqdCkY5KvZLDoPl2avzg+lHPHBJ0gVOV9mNJxZcJUoyqbn86rBXeX1JF/K9VmXyNv1qVDh+8IJMztyqWjW7O21d4jy/SpcS3M1Wcc729v30r69iARANcD7GHgl4JxcqUEjsnLkgAfZmJJsL0Lxb6VqTpvAAPnJ+VVcvcuodUkUwcFcGPY14JSk9nqAUvpHIE7nc+FdVms44ayFT7m3dBv/ABX2rdeD+HECFKSCUkFKvLpyIFfOHeEmmkJBToS2I0jncySrmo8zTCMTDqQkQkCIHSenh+dOulSMSfYOzRfZYwKPsqTHw/vSVx1g1slvE4NRQVLDSkJJHaBUwVciRcX5U8cYup0Jt3jt1gc6TMyzFSncM0Nm+9HVUQJ8h86OO1ZwycGZCMOlKnO86pMGfujeB08etNrWLSZ5UoYPMAcUlE+yqD/popmT3ZqChsD+/wB+NA7kzei/mWVsPCHGkLneUj571nvGHCLbCZbWpKCdtwmeo5jy2p6w2Y8zdHXmg9D4VW4vwIdwjkkd0agfEflyrIOmdJaMUwOfvYJxQlJBN0quJHMeMWnoatcV8aJxfY/ZlJQhSVSQQbgojmYuDNUsa3qVoUAUkE+7pUmT8OIKgQDvYbgeMU7i30Kv0M/0Y4JSFKcM6SCkCPaNj6R+ZrVsG4kHSIkDlSpk2UkBKU/ZpAkkbxyHrzPnTZhcOEJsKXMOJM8IvPhSj9IjAdwy0jcbeFqP5pjygWuVEDypNzrMi64v8CbeEjf40eOO7ObAnB+Y9thYN1IN/LY/rUa8MG3zFkPA2/xBcx5i9CeFX/q+Lcb5K76R1HMe6mLPcCXGVhHtCHGz/EnvD3iRTkwBC4nyfQ7qjuOSD4fuxoHlKEKaeSsaihK9Im8lJKTHOFCa0BUYrDg/iEjwO3zkVn2BaLOJWlQ5Kt1sRFIzRrZsGCo7terkWHoK9Uo435JSMNo5pR8efxNVsIAWr2OomI8IPyrjFQEKUTAAknlHnQxvjXDNwAVuH8I7qb73uT7qqc6WxfsYg+BoM3BAPrahGfAoweZq/wAEifNaUfnQzE8dF3SlKEDX7BvYjqeflAofmHEjr2X41Ci0TpQSpO5T2yZHSSdMfymheVNUckK2V8eYhpJSSlaSQe8lJI0iBBjah+ZYtWLd1wZiCTtblawih7bNpIP7+dX8ry519xLbCVqWTASnx+A9YpF6oNR3sqrwZSRNx4VMMtcUT2banB1SkmPcCB61pOXcK4bBwccvtXQBLTVwCeSlxB9KZ8t4mcfUlrDYXRh7glNgCB3STGkQeVzSuZUvHv8AwyXh3gx515HaNLQ2VDUYg6dzE/M1+keH8EhtppTaUpQBACRACTyjzFzuaVc/zBnBYVx5xQKwITyK1nZIHTcz76HfRf8ASUMQHMLiClDmoqZ5BQO6J/EDfxBPSmRk6FZMcY9M09tIJWg7zPob0EzUqQtKoJEFJvFtxUP/ABPscT3jCHACCbxFiCPP50TzEB1sg2O4IP73pvGmhSFnPMb2q0joke+b0rY1Wh0LJ3fCDygJijzF3SD7WqL2pXx7k4d4/ebxC/fy86p9UBfsYANGORz7RBXf8Wo7D0FOWZthTZP9Q9aROKcSW3MC6Iu2R/p5etOmHcLuEQpO5bEeY5fCgZwGefWwe1RJTHeRuCkcx4jp0o6jEIew50qlpxJjwn9Dy5VSyy6YWLTBkefKqCFpwRWNQLa5KR0I5+AihlG2HAznN0aXD1E02cL5bAb6kAkRtPKqmL4aLzK8SZQlbo7NO5KLlRPSQAAKceGsKEp1Hci3SicqQtRth3BYOBHM3JFE1JgSY/SosKjSnUf9hSvxDxIdBKUqKZhKRuuP1pSTkw2Q8Q5gVKlO3so23NtccwLx4kUvvRCW03g38SN/Oq7eMxTyxLTaEjkFEkf1G0joJq19X0Km5E96R+4NVx0gGLfEOELTjOIQLtqhXimb/A0zsuA2n2TA/lN01Vz7BBSZiUqFv2fCapZNiDpCVe0juGeenY+6KxqnZwO/6GJWybIcJWjwJ9tPqbigfFWB0uIeA2I1RzB5+opi4ywxW2lxPtIIIPQ8/wB+FUUupxTBkQoAgj/Un09oeHlWS+y4gdMzV5ooCdiFCR5SRB6G1eor/wAEWVkK0C+61BM+Q3r1RdFFNhDP+LF4hhllQ0dmSVFNtSthI2MAes0Z4b4YefSlwqDDahM6J1nwE3HOSfjSS0QuCPa9kjqRt7x8RTJkWYvJZcbS6sMyBpnmZUQDuklINh4UPJL8guFu0OrXB2CbupwqvN1BME9NNUOOHcMzlhYw/ZhxzEI1AEFZQElcq5gTG9Uvo9ydGIL3balFKwBJO25v7xShxuyGcbimQTCHlJH8gsn4VvO20kHLHGEU72V8PjkpASoi3STHnaPdRnJuJWmFKKSvvCFaO6VjcJJN4npehXCmDadeCHBM+zvfnBPlWuJyhLDDSFoRiUPAy2rQlLYgkBuEzOwmZJpUnFOhuKM5R5IzDNOLStIDaNB5qJknyGwHvJq9mf0q4x1lDKNLKUp0ktiCqPE7elPLP0fshlwfVNJdTpSpULKJm8kyiDpM7wmOdZtxPwg5hF/jQZKVRfSOakidE7ieVZFxNyRyLdgHEY5bhBWtS46qJ36SbVJh3FIUHEBQ0kEGNiPGolOEgJiY2gXHu3ongsjxC0gjQE8u0dbR8FrB+FOS/RG79mxcK523mbFjDiBKkzdJ28yg9fQ3o1gcwcbltQKgndPNI6p6j5ViuTcP49hxL+HSFLQZBbdaX5hSUrmCLEVomJ41WpCRiMI4ziEiZJ0gjaUEiVJ6jlVEJXpgtVtDa4GisLG5vPO/50iYlcnMGwNndflqE/r765x3G7q0BI0DT96Bq/fpQjJs0K8U+lwj7VuZ27yEkxbYkW9Kdx49guSaoYeKF6sHlzkzYp87CPl8Kc+CHpw/ZyCUE7GYBNZs9m31rLsGy3qLrKlJUgJJ+93b8zHIVaZfXq7NClEqOkpTaZ6+HyoHTQSWzRcx4gZaJ1OJnonveBMptSbmGZjF4gASGiQPZg6RBj151NlnDB7QhRQspA1Jk6UzMDxV4GreNy5REpTpUn2fMcr1O/ISZVHxm0MuXp1tuMkWUO6OhHSpshbUsFC0FCkGL2keA6UN4fzRLigkGH0e22bKIuNQBufzpkfxClo+zOhXWJ/2pjd9E7taLGNxaEIOsgJAv5Ut4fFtvEpCdKJnxI6eFcYnIH1mVLCukqsPSKt4fIUtgwdSo3HI1qSSMDWHYaKQkJTp6QKBcRYZtK0gCJFjy/2ojlqoubbg0P4mhTiUzfTI8bn4866H5GNC1iTolCvZPw8RQV5PZvpk2WIPnuD++tM+OwnaM/xJ/fOlHHmUo8P3FUNaBCeKZ1IuLeyqlB1lWGd1f9tZ3A57Ax1GxHMU6ZHiUvIUgwTEEeI2Nv3ehTzQJUhYlCrHwI+XhXL7GSQu500hJDiknSbEjdHQRpMg9fKvtEMVhexACu+jbvdOU+Rj4V6k5PH5StBRyUqM4ewqmllO87eM7HzmmnBYUttIQLqBlXisjUfckIT/AFmq+R4PWtTygdCI0jqdhHkNR86t5tiS2hXJROkR+InW4R5d1HpUD3orS4qxw+jzCmCVEDupDnkjWFn0ism4kzX61in34I7R1ShO8E2+EVoGAzh1ODecYSnV2KgkEGIgB0pEyVBJJk+NZcNvL5UyC7YGWV0gpw32gfQENlxUzpAJMc9q23I3RpQVtqQsDZU23kCaQfoy4oYZQtlZ0OKXq1yU6kgCE6xcRvGxmmnEcVhLStS0uaP+6QAmehj2jHS9T5O+i3xaUezQmMdqTE/lVDHutFK0EoTKYWogKgLOmNPMqmw25mswxnGuNdROFw69AsXg2VD0JEDzofhC4+iHXVyTKkKISZGxPd1R4iaZDDPJ1QvJnxxtHXEPD+XodSxhe2dUlffe1ApP8KUgAEAz3pHryPZdwokj/oN7WEA++96HZWhDC0h1BkAxqhSFdPtEwUnzTej+D4he7RKQltKSRYJ5dd5PnR5MWXGr3QGN4p/6WU8P9mAezQB4NoMVM0lbaRpSSkdUpAB5wJtNqI4jiLssUWXRCVEBKuQJsJ8CefIkVZxeJ75QTpEdAeXlUvyP2U/GnpAPF5m2ttfbNJgJMq7p023Eg3FZD/xdZcCkJGoTtNxEHVB6b0/8XIcUlLDAJcduUi5DYtJ8zsOcGhGCwTJwrrLoLWIadAQspVKUR30wPavfTvcX6tx5JVtisuKLdINY7PsJg8LhoRodeCXQG9glVlKKuVxb8qY8MtWpLqlJKngltogXUVe0pR8BeelI2KyhhxQ0Yd1c2KyjTYCO4FSlBO5JBvTPlWJLTLctKWthK+xRq1rJWAEgqAAsARMUMpDIJ/0HkLZa7R9SwMPhybbkrEalq/Ev7qR1qm3xQU4VWKUNXaKPZIIv3dgfHr6UtZ/gMU7hMPhWmVKhRcfcVYLdJJ09SASVHyAoo9l7imsOFkMFlMJSIWnVN1EmCSRFotTIQi2rFSyS3QDy/gnE4tw4zFPqaWrvagSCkDaIPdA5AbRTLw9nOP1aEujEpmEl4QuP503v/FJ2q00H32i32jRKoBJ1C3Qk8vfTlkmRJw7YgSsi6t/dG1XXBIgkmB3eI1IID7S2lc7a0+eofpU//wAgbB1IW2r8SUuJJ/8AE3piKEFOkiUnruKzfjvhZpBChCgswPxA72O9bCpOvZzbQ6YR0LBKP7zVLO2AttLnNB0q8ATv6E/Gsw4d4ndy18Bxal4VaocSblv+NM37tiRsoTzitcBSVFNihY3FwoKEgg9IPyrOpG3YtNvlKoN+Xn+xQLO8MATG0yPX9ke6ryllKlIJkoUUz5Vzmneb1cxvVNC2Jrz7mGdS81O+3XqPX8qZl4xGIAdbPdcFxzSsbg+NUUMhRKSJB7woVh9WEdn2mV+0OY/iHiOtAvqzrDKxKdPMGvVI4sGFJIUD0516n0AxZbfCEgBMFN45a1RA/pAA9DSznGI7R3SDZHdB6mZUfMma+ZrnEDSmxkyf37vC/WhAkEc5/dvGvGiizJLdDbwnmQQQTBCFSRuViICQOhJM0tZ7lpw2Kda/Aq3ik3T70kUUyk6VpcESbSRIPj4KT05184zwAStt1JMONiQTeUjTJ6FQAVHLVRp0LfQuqT4x+VFMKwpSJBJSDG/PfYn8qDzRDD4zS1CbKnfp5U3Hxv7C23WhxyviJ9KgPrOIBFgAtSrdAJgflTCriXEkQpxax+F5Dbo/zpJ+NZvkuZOhyEEXsZE28DTFnZW0ls6Zk3km9pg+lXY+Eo3Qt3fYyq4xSbYjDtqT+NpISR5puPdVPFYxhpQ0L+yVdCx3kGb6Sn2mljmnbpSQ/ilqPdTp/lkH4U7YT6LsavDdoez7QjV2Nwsp5ao7gVzAsflSZ5o4nr/wOMXM5xGM+s9xxxIdA9q+hSYMXuRIgz1kRaabGMxUppKnBC0t9++5SImRYzEzWSrwbrL6QUqQ4g3Se6Z358j7qfsDiUPJUlSSiFRAMAg3kdJ6Ul+LHOuUNFMPJlidS2L2Hwq8cX8Q26sPNpK1NAlOpCD7KIP3ReOd6dMKVlQccSjtNKNSwkErKUATeYFvzoBhcjXhnkOsQQEqT3e7qK9cKXeBYhJGxCU025PwuVEOPOKcVyAMJHoN/Wa8/NCUXxLMUoyTkXA647Yev964xGCQi6veJk0wM4IJECuXEATJ5bUPFhc49UKmJcSUwlap56tRHukTVBXbcsQUR+FBjc80yffTFimWlGdAHiJH9qqANAwEyfOhbCUUwOnMnU+1jjHQtOH/ANRX3C8SOIWNGKMc4StPwMj4VZzJCFKKEshSoubwn+9VHcvSw3rWATySNifE/ma5SOeMr53xxjDicOhs6nHO7pSAO1TIhKoEyDsrlT5iktOOgO6llpKQDHsFYOygIdIgyaUeAm+49jFpUHHlFpknT3mxN20xqF5v+lFjlBUQeYuCFGR5Gaog5R2ibgpt/oWvpKyNTJCiAUk91XIjp8rcqJfRbxJ2qfqbh+0aTqYJ+80LlE9UG4/hPhXziFvELa7IurKQZCVALjlzEkeE0v8ADPCeKS8nEtFOphcgAFKog2INikiUkeNUrMpv+yaXjzg/6HDP0gYhZ/EAr371Bu2qr/EGIbccC0ylRSNQIIKT4zy8apttkC8fKroNOIlpoA4pZQEke0JrjL8OX0KLokG0RE8jHhJip8cApVjJ5gRb9KH4/P1MiEJFhboPKYB+VdOlsD2UsDizhHVMOlXZnvIUReP3avUES2/jFdqomBKRKvUwIiPLpXqVGcq0aK2k6o867XYxHX18vGpMCiXL9DUWI9o9JPpeohtBrI1nVA7wO6TYK8J+6rorrFWOMRDbSbmCVJUQRrSoQSqdnAoaVDlp8aqZWIJm6gDI5LRE++mbFMJfZbQ6CdKkkLEkqbcEBwRcnbUOrZG9Yhj6ozk1IkWmimY8KYhmSpEoB0603TPSevhQpB5USfsU012F+HWe/MWFaHlSVYoJa7FRXFiQdKo7pUFGEiwvflTN9HeWYDskKbZR2pbB1K78rA70SYB1TaKY0Z0EJ04gpDatishN/Celr8utB/PUEoQjbHLxpO5NiflvAi2sWzpErAJUvSOzbG1iod5YHhuRHWtFxedsYZsBSglOwG6lkbwN1HqfG5qlmKCnS43KhHfQTClJ5FMmJ8ZuOtZOriNWNcWtKRIMKM3A+6lKfugbE9Z5mh8aMvLnymzsvHHFcQ1xZmycc6hSmwkIskRKrn7yufly3pcwpSHi32ragoRKVAlJTcT0PLzFHWOE1vsrQF9mpViqbgblI6TaT6c6U8b9Hj2EKlKGtGhUKQCYP3e7vuK9H5IY5VDoSsc2rYewmcFBLThEk6QfEb7birac2Xh+8FOJSf8A8ZsPQ1n2FzcogK7wFvLnTBgeLkeyvY9RPvp8/hzw+wEJTxS0MzXGxuQt9ZHiCkE7agL+lDl57jFNkOOpbKjIKRC46bmAd7XudqgRh0q77DgE/dmQfCf1oe8p0EoGHg9QQZ6XuaDH4WKG3sZPysktdF3Is8cW+WVKJ1qsTP8AsE228ab2S23vdXU/kKzzG5S/2SnVIDYTcKBJVq5AX6flWhZSnDpabcK+0BSN+ZAgyd5mvM83CsUuUemW+Jl+RVLtFjDhbp7qdKOaj+7mlXjrOgG1NtXJPZgjdRO4Ebxz6mKOZ5xEpSNLfcSbA8yI5dBQ/gvKA4+cWsp7DChQQVG3a6Z1qO2lM79TUcNspyPjEMZDw8G8O2hpTnc3Ko1BXNMCwgzYVPiM2ew13m+2aG62wdSR/Ejn6VdynMgEiFSDedMb3mOQMz5EUQxpS6nuxPL99KqjvpikuPoDs4trEDUhaSlW1/2alwmTOhYU2vT4z8+RrjAZIh1cJATvII72obwRHjVHiFWKwP8A0zqRyMSR5iuarYXK9BfMsneXdZSqLTEW5iNqA47h9RhJUoDxlQA9Lx4VRy7i/FKV3hI5kyKLZpxwGmwlOlTyhNoIQDzJ6+HrWrJxWmC4cuwPisqdbTDSEL8UqE/+JhR8opTxuWulX2p0nopNvIyZPupn+vJd7y0FSupj4V9cWlQ061RyCjqA8IVPwijXl3+WxU/Cv8RP+ooF1PrHKEhQEeQtXqMZnw2HNjB6hRT/AJZKflXqZ/Jh6Qn+FP2xAwBAWryPxIFQve2rzM++pGwdSvX4GakxLZ1kjwV7xelewO0Wsuc9mPaSZSeo6VoHB0F/CpjuqVKFctLgOtB5d1cEfzGs0YBt528D4fpThw629pmezaSqQ64dDaFiJEq3B6CT4ViD7SNJewzip0JbQEgpU9iIcIGxShhJsn+YpB8aQsw+jxl0rWh1YJ2UUDSVTybReDNkoECj6OMlPPJSND6N1BkuKBVsdOtsJBJgiQQATVXM9CsSFuuNYSBBSlLzTipmNT5TpB5SkibiKCLDkrYpYHB4/L3JQUwFeyVATF7oUQtNrXApoOdPYp0OOMLBXyU2pSCmIjVEaRv0uZq7hm1IdKG3lNtqb1p7QpeLkkiEtPt6lkxYEpkGdq4OX9isqLBb7MCS4gNod1TdSGCEASR99R7o8RTMc+D5ULlByXGykxnaFlQW8VNJ9kpQ6YO3ZoUEkLAO20WFCXSpgreawjijN3FDswkb+xc+JJ8qakYJTjTjj7fZBKStRQ64laUD2SjCgAAQO6DoEczvVRxDiWQ32b6goAhbbiHFkbjS2tIWm26UqJ370UyWaVUlRkMS7Ist43AAS5qQ4NwpJSb39kwYpqwfEqHBcyOovbyoC/gMOlxSdOLIjWQh1Dqu0USNK9WsJMAXBUeoFUHmW8UtAaV9WWUplHYKCDPNaiBquPbOlJvYVJVO0XLNaqSDGfcC4fGpLjYDa+a02BP8Q9k+tIeN+jp1E+0R1RpXsY21A01vZhi8MhxKlJJT3VIZbbbImCQSlPfWEwYTYavaO1E2sQXEoWvT3khQ0jSka0hQATJ2BA9PGjU5R/sFwhk70Zjh8iWy4FBa0weba0+8cxTVhc4KYugz5/lTbg8svrK1aAZJQZKSDPsn5dKGfSjwoyllWMYAQtMFaUQELSSE6tP3VAlMgbztV+Dy+HcSTN4q/wCWDsZmoKDrjSRaL36eJqThLNcMpAS84pOmwlMJj+Ybe6kfA4d9wyWXlJF+6lRB9YgSLVoeE4twbiEM5jhjh1pSAhSkrCSiAEkLHfRaLGR48qHzMizRSQHjP45Wy47ln1zEJQ2Qls92U7xbZU87zzgUy52yjDtIwjTRLJQoKNoSndSlzuTf1Im1I2JS3hHUO4IrxDajMMuhZTG8oCZ2+9J6EVW4gx+KzEBDaVtNE/eSQpQAIOtWrSEi4gWM89q8yMaey/JLk7RbwXESfxIA5AKG3KL9KOZXxC1qCVmx2uDes9X9GalPIZbfb7RQJ0HUDAG+0EzPd3ETXeK+ijGNgFK0EDfv+lqco/oH5n00a20hOrUhyTvE3929WsXmAWAFpCztJ399YehzG4JzS6lfW4mQLSPlIpwyTi0OwOf4Z+R61luIaansd8Zwlhnk7KbJ6H8/1pOzf6OHWjqalwctR29RyppwXEYMA/lNFmc1SefvoqTMaaMbxmbKwxIcZWjzgjw7wtVQ8UJM2ArU+K+wUBKftDzTa3j+hrP8x4Mad7yQEK6AaQfQWFKcVYxPI1oGI4jjYwa9U+U8DoD6O2/6d9QM/hIFxveK9XaFuU/0LjnDbyTJhKrd0kzfqItbkaiRl75IEGU2BF7bwfCtPzpsdsbC7hm296lzFhKSgJSAJTsAPvCnWRcRa4Z+ivGvjWnS0k7FZUmUneISbEWptR9F2NS4pSXWNOnupK3JC9IAvouNU78q1HLzLYPP+9W01yRxlD/CWatt6W/q51KBVoDewsD7CVFQvzNqrv5Q/hl6SEJUtMF0l5tZAPspcbSpCBf2UBJM1r1cvoBEEAgjY0LjW0MUvRheHDDjiiGA2QFoKlONrQvSsAqAWEOLWDYTFuYonhW2ZWG232ezUg6+8pQWQowC0vSEEQRoTubkxUODwDZS6C2ggPYiAUgx7BtaknNnCgv6SUxo2McvCsXYTHDJsa/2riQ+XS8qEF4pQhbaQAVOLfRqUAe6IJVYgciTuOSrDs6CElCPaLLrjSZVsdWpyUGbT3R0ob9EGDQpWD1ISrWziNUpB1Q8iJnf1ol9J2FQyyVMoS0oKABQAgiXiN0xytTW9CU9g7M8cllgFJfSoNzJdSWhG2hSmkrcsNkICb+1FWH2HVAQpPZBIOlaQUNwpQ0oAv7MR7W+9U+L2U9g5YWwoiwtdW3SmHKXCMPIJBSwCCDcHSm4PI0FbaHLoVcjzAow3d0FaVOAgtBxWlKjBWtShpEDqNhANfWOFlBLLjGLLS1NJUlqO0DpCdSQEkzYQkmItaKv8Kmcufn8WJonw8ojANkWPYNCRvHZi01yZwGyXOXX2nisdnjMOQvsFEo7VtAlxIB3kTe5SdJ2q/nOZpdDQYSFofQFJSdJ1JXpVoKZgEKQJB6miGf4dP1Zg6RPdMwJlQVJnqedB+GGhOMsO40kot7J75lPQ+Irn+g1J1sNtYlvDtocxRhwj7Ni32YsIS0iduZE0Ix3EzGJdDTqEBR9j6ykJSVExpkzptflsJPKoODO/l/bL77qnFguKusjVEFZ7xEeNKnHl8doN0p7KEm4GreBsJ501wpWT87H5rCypbOHWGlpbCkluyTMEpUlPdTaDrTcAi978qy91h1KknEH7pW48ClSikGA1pmBJ3MiBe9YxleLW2+ns1qRKyDpJTOkgiY3g3Fa9kL6jg1OFRK/quFGuTqhetSxq3hSrnqbmhlBSR0cjixiy1woSVd0KXYurUBbony6b18dzUJs2rSlN1K0nWrwGwTPqSKB5k2ApqABabdbX8/GuMUe5/QPjM0iX06KYrm9nWJw/wBe1ANqCLBa9XtaZIQnrcknx6Uu8RcEIY7zb4S8e+GBcgcoMyfGbVpOH7qUBNgGAQBYAxyApByRwrfxGolUOgCTMDoJo/VsFblSBSGswb062w5qEgAgKCfxKiyQf4qh/wDnyUiCHUnpCSPeFXHkK0HN1H6hiFfeLoBVzIkWJ3jwpE4iwLfZg9midKb6RzN+VCnboKTcVaYPa4ubKiorMnqDRHD8RoULOIPmYPurOFDbzrydz50TxoCPlS9j7mfESQBN+gk97l8N69SIyozXqxQMlndn/9k="/>
          <p:cNvSpPr>
            <a:spLocks noChangeAspect="1" noChangeArrowheads="1"/>
          </p:cNvSpPr>
          <p:nvPr/>
        </p:nvSpPr>
        <p:spPr bwMode="auto">
          <a:xfrm>
            <a:off x="304800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Char char="•"/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Char char="–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Char char="•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es-ES" altLang="pt-PT" sz="2800">
              <a:solidFill>
                <a:srgbClr val="F8F8F8"/>
              </a:solidFill>
              <a:latin typeface="Times New Roman" panose="02020603050405020304" pitchFamily="18" charset="0"/>
            </a:endParaRPr>
          </a:p>
        </p:txBody>
      </p:sp>
      <p:sp>
        <p:nvSpPr>
          <p:cNvPr id="62476" name="AutoShape 11" descr="data:image/jpeg;base64,/9j/4AAQSkZJRgABAQAAAQABAAD/2wCEAAkGBhQSERUUExMUFRQWGBgaGRgYFxkYGhgYFxgWFxsYHBoaHSYeFx0kGhgYIC8gJScpLCwsGh8xNTAqNSYrLCkBCQoKDgwOGg8PGiwkHyQsLCksLCkvLCwqLCwsLCwsKSwsLCwsLCwsLCwsLCwpLCwsLCwsLCwsLCwsLCkpLCwpLP/AABEIAMIBAwMBIgACEQEDEQH/xAAcAAACAgMBAQAAAAAAAAAAAAAEBQMGAAECBwj/xAA/EAABAgMGAwYEBAQGAwEBAAABAhEAAyEEBRIxQVEiYXEGEzKBkfBCobHBFNHh8SNSYoIHFTNyorJDU5I0JP/EABsBAAIDAQEBAAAAAAAAAAAAAAIDAAEEBQYH/8QAMhEAAgIBAwIBCQgDAAAAAAAAAAECEQMSITEEQVEFFCIyYXGBofATFTNCUpHB4TTR8f/aAAwDAQACEQMRAD8A8SBbJ6v83Den1jQfb2Y23pmH2jh4hDYVyFIwpjaTvyjTRCGA12G7faNvGJp7fXSOmfc/p+kWQxCm0+sdYX2EYRHctI1Jalc6dIIhrT370jEiOgI7A0iyGtPdAxGb1d6x0E+/KOkoblEqZNNT9PX5wSRCFMt+sS9xr795esF2Sz4jk45jrXdn9W9DPwQGkU3QSiKMPLp+bPGYCDzBg2dKHT5wMqny+UEimiJdTQNyD7fSNGOyneNkbRdFEJ5ZZRhT6+/1iVKfTbp7PrEiZXv7xVEB+4iPCR7+0MEpG0diy4usSg9IqCa6e23+8cYYd/5W6X9++kDqu96VitLJoYqUnzjRHKnnlSD5liIDtRx0gNaTAtUC00cKDnTPZv2jh229vHah7r6RoJfOnz+UAUc/b39YxNGL9MtIwS6t+v7xh55xRDRaO8ND9q+8jGn6xojm8QhhbnGRrHGRCGKEbAegFY2lLv6n940pLRCGP5xvXN/z840C/KOgIshg3jr5R13cdCWSQBUn1JiyHCRWOwI2ilYkSnJq/nyrBECbHYsWeUamWdize/SJpU6obPbr7aGkoJwOs1O2fmIq2hqimhN3fJmIoz5fWNoRXzz2g0kCoL/Jo2q7CU4gx5E19uYYn4g6fAjlyifCaennWDz4au/339KQsKCnkYmkTK1iOFkTMnnTNngZSN/bwSpDvlHKpX25H096QaRTBiiMaJxLjMHl9IKgSNMt4kQkVcafN46TLfb3tvBPcn22lIEJEGDVueXlHYme+kTps/vKIFyCG0f6RQRNKXEs2QT5RDJSwgmTOZ6QaY2MvEAmy+rwvtcvr9Ib2loWWhMDIqQtmIamfSubRG7dPkYJmSWZ6P1yLEHo1YhJPv1hDEMijk0iXAG9190iPC0CUafTSMaOwjWOhJiiEJjIJEjm0ZEIRJW1GDHcbtWOH9iOkp905xg6+zEIYoByzs9Okdy0xyz5COwr2+wbKCIES45dzQRykNrHaYtIK7MMoiJEIJc6+vm8SS04sz8oOlWE5CgfM55en7wV1yEoXwDmWQHNHypmPfnBcq0pCCTVb6jTQv1hmi6CsOpVcngIy0p+En+piDllEUlIY8cobktlt4DujUVAFc36aRLb7eF4e7oRQDfn5RPdyU1+INls/WJZl1ILqAI2aB9HVuM0ycdhPPkKBdVXzeI0S/rnFhmXZiGxLsBXpn9esBKsWEM7DnShD1bp55xog7ETg0LUIiVEpwds/oPoTBaJbHibYu9K8ujRtUpi2dC2Tc8/Pb1h2kWCCytnTb1O2Rz9I0JGbHJ66Z09XBaGBTUgeWoyb4m0168m40eoG9W5dD8vtdEB5Vnoeub6VzYHfPlzgmVZ6tTOJZVW1cNVgM8vp84IQA9BUjXzGVagnpSFNFoAnsmA/wAQku7QytsjErLOnETlTNh9BC1dhLHE4Zm6F9dP3itJDhS2Le/nBMqYkgD8vYgZUptC2/zZ8o3JmAZ5/WBCTNWhDnxNC20pL5+kMbadQW5Zv5wvwuYFlNkS06a+nWI1yKQYmzPE6LLyhbBYrEmIzJ0hzJstY0uxNmKHz10gShUmRBMqy/vvBlnsjqAP0f5awxl2FhTOBIJTZSKRuLCLqGoLxkQhQ847IbI5/rsYtkvsbKFVT1HokD7mD7P2Psmq1nqsD6COpHyXnfNL4iXniiiAR00ekyuyVjDfw36qWX9DBcu4bKnKzJP9qlfV4evJGXvJCX1cV2Z5eA0TSxHqMu7ZAys0sdZYH1EEJs8oM0iWP7E/lBryRL9Xy/sDz2vynliFAbZb9PbQysNqAz2/X7eUehjuh/45f/yn8omQqV/60eg/KCfkh/q+X9kXlGUd1BlJlW0NSuXlBKV4s3wsa+X5kRcxJknOVL/+Un6iO/8ALpCv/FLP9g/KEvyVX5vl/Yz76rmD/coy5qZdAGxBqNT20MbBN2IIGu+dYsy+z9mOclHlT6RGbhs4NEqSdxMV9yXgH5NlWzLj5ax3vFiVKwosHdjUcq6U2iJVlBTmB0O2uZNH2Hyixy7gl/DMWnqEEfMRDN7Ofyzpf9ySPoaQPmeSHAz7zwT5fyKv3eGo0LZvVwa8v1zgec4rTWnUk5aGucWad2bn6YFD+lYL+SgBvqYXzrknoSXlLHPCCGoWdL6ga/WC+zkuUEuoxS9WSEYlO+wyNBRwKanpGYHo2bnQF61H5Q2kWJzQg0Lh2oCBUfDm2WlHjm0XeB0anwk1zbMb+6U0NFaJu7jNmG45Nq0dptWHkd/UHziabZwXLFhUPm2W/T1gabKFWqwep3bbX3pAuJCX8URmA53D56h+vyERCYWoHFWo9HrXTy+8QPQvy988o5EwPk+nrpSAaJZxPHDnQls+h0z09OUQyZPQbb7ekTTB7/XOOJqTyAplzqPp9IW0QGmyIlkSnLxIlB5v9efpBtlstIWyiORZMXlBgsTJdv30hhYbDw5Q1/yx5ZplCmQrlju5zlEk27vQRaboulwS0S2m53LaCpMCyFJkWGr6dIdWC7iqpHTlBcy76u1BDm6rAZhAFE77xRBQbDsHjI9Ks/ZkYRwxkUQ8HtEhWJjsMmdzpwjPrDm7uzKloCuKu4AyzcEvE6bbjPDKAAJBD5EOGNCD5frEqJ5lpxKVlRNQcTh3pTeld3j2SXc5csk6pbMBvCzJlzEpqEGhNP8AtSupDwGu8EJfBj6kgfR39YJvGwibimqWHCeBAIxLOeQDs5NWzDUoqKqtcxKsKkkHYgg/nAyyuLGY91uWCXeEw1BI5inz184Yps0+YMWLEHbxE50yAMLLpuCapOIIJCnAU6VJAINSygRodehhwns4ZiTgtKFkDEJYUU+GhPhwk68O/mQXUMqTV7UbTYcKSVKS48weTu7s2YGfImLL2fsMicACpWLZKaDWpUKH5RVbvny5OEzZalKJPEFgvqxE2gqC5GtG0hnPEsjHLxAnIHBWjhqkFg4+2kSWeU/RTEyV8lxtdy2WWOJZKmdgpJU2+Gj+kVv8RL04FOw41HPVlyU03AUWgOT2hnyqIklQWOITOOuTjAz6irjlEM3iBxWdCFAgUK8yCQAH+3ygcKmnU5P69hUoR8B2mxzikKSELQfiQQoDmWqBzZoi7ov4XL/CQpuuF284e9nxMWlKF2OXKSG4xLRMLO58SQU1q7HpD+dchQkmSpKVbKlpIfLI0QdHAGUIl1zg9MkivNIyVxKNJtoGQMMZSkEBSih9qfN/yMczboOJLplKGJjhZBD0q1QHahrUttBlmvCzysAmyAQxGJgshQzC/A2rOHpVoZl6iLXop/AQul3/ANkKbaglsIA3yA3fX08myh5YZSFAhCwTsATXqqrdGhNab/syx3YEuUongWiTjChsSWCT5kbKeOrJZBOXhC5ZbLu1SlV/qSFpUlm2jLOpR3uPvGRxOEtkmObR2bTMLTEIUM/B9lF/nCa09hpUyiCE5sHUj0SsNntDeZcE5SkiaVFIo6MJo+qaFPk8dS5aXMtE8g6BYAJbRiArbI0bSM2p9pX8NjQo6XsmviVK9ewk8YiGILUyDgECoxA5nTWjRVbd2fnoDzJa2d3CcQf/AHByfMfkfWROmkhExIIyLKUHFKjVudeepiJEtcskoU6QajFiG1aMdOdYNPtKrC84nF7br2rf+DxC0SmPnyevQsNYGWhuR/ePd13ZZLWk99KlpWKghgrrQ4hFYvj/AAeBD2eYQNAri8n8Q+cLbV09n7TVHOmrr9vqzyspoaBsvT2YmloLMc32Lh+g5fTeHlt7FWmSTjlEgHxI4t9Mx5iAUWUA6P7rCpbD4yUlaZEmUH6aN+uh97s7ulVYgeggWzS8gWO3N88s4ZWGXUNCJBDa7rPVmEWay3Y4I3EKbBL40xb0EJQtWwaEt0QE7P3aMJBYVjd5WNIBYiqj6CFa+0nc2mXZgP8AUC3Vu0tS2G1QMoXXnbVslTli4jJLqKfBqXTNjU3NiD6fUwVdUju1YQK/IQruW/ChQCvCSHH3ixKQMQUMlVhuPIprYRkxuD3HeAn/AMpHQmNQH+NbIUjIMWfNi+1ayjAEJw1cOpt6AM0G2PtGpIbBJNGxFTPQAioxKoz0IyyaimyXalXEk4wzseA0SSSwJyIzevLQm6klQXMTJlrShQJxrIWonINiAIfZOT11j0CyzMkoxosF33zKKq0IL4iyEkGlAauKsTUjbKLHPnow97KIXQhQSUlTMRQAAq4vLOPN7LZ7R34YJStCvi7tKQXYeLhUPV4t4sd4YiuYkJfDxIwrYZMmWFba4VeUPj1FqmZsmNWtwuTdMqYl5fAoeNRQuWd/gYGgIL1c5iGVmkTJaziWO6Lt/FW4bNkhdDir46MK7r7yVbAEmWmag0xhSAEp1KkHMVNRnQiuQXyLJNlpHeKm95M8CRiZDFytXeEtxBIqHDg8orVYFN9yyG1CWrAlGJBLj+ISol2KsK0qxUfNTZZZxX76nzZKz3ZQUGoKUIBGJ6KSklKVandgcqQFabdMQ/dk7gSmKU6PweEMTmNYMFinGUqbMKVKCWwqbEgKLuSR/KXAGYJ2YknEJRrk5svaVaQ6kBRJzKsNWy8PmxMN5Pa4EpUtLEM2KWCQP6VDnyEKrPZkzCpJwoSnEFEMHIIqEkgJHDXIPzaC7ddKkSxMwhUtgEqWhQQHJqlSwE5dQaM8Hcb3ZbjF9i4dn+1y1Kb+BhbRUxS/+XCD0TF5s9tBG0eBy0y1uogNsBhb/wCiBv5tQUhhd9pmIpKtBRVgDxVpqxA9Yz5ejjPeIcZyh3+B7iuQhQySTzAMZNu2WtLKQg/2p+4MeOTr7tgTS0TADqlm8jhpXn5CIE35PYhU2cskKBxTZgz3S5SejekZfu/L2Y5Zotbo9AtlzWaROAmLlSyoKKXmFCiAWonU9P0hqmTJWmYED+IAMXGcQA14VO7GmWKlY8y/zlK5RTPTNmEVTiPe1fUqxHLVuvOa57yTKWe5nrl4go8BYFqgGWsYipthWtdIOfT5auT3QjVGL9XYs1gu+biHdLtEtLtxhfCRxYVJJ2bQO4yh2uyTpctRWiSojFxFwo5gGhOm+4EVy2XnLngGTbrV3uEuEy5hl4g2YWOFWQo55QLa7ctRSifMXNAYpEzwEkMXEuU+bMpxQl8JDkFrnT/gpqMdv5CUdpWWQpQRoQk4x1DV82+bwQq0pfvZawU5lScgWarVTQnOlS7RVrZJM11GUyQaF6jJ0klTuBqXMatN5qlFjiDMUqZ05aJ+E6c6mkdBQjytjK4XsnuXSy2gKDjyPiD7OC4PMQ8um8qlKsSToSQUnkCGY8ooN2X/ACmBUK0KlywUFnZ1IBwqqdjDyVa0LLy1oUWdJDhRHQsR5RmzYlK0woasW6LrRXiAI6QnvrsZZrQOKWMR+JNFeuZ83iO7r3KeFbtu7t55t1hwZzsxB2Mc6WOWNmyOSM1Z5teP+GM6WrFKV3iRklVC2zinqBCebYJkpQExBQX1HPMHL00j2cWoEsc/dY5tNhRMSQpIWk6ECFyd8ofGbXezziwIZaKQ/th/gAfzEmDLX2WAIMs4SDkcvzEDXzIUiUkkUSa9DGfImotmnHJSaRTu0VsSm2WSYCChM6WknZKx3RJ28UT2mUWXLOYJ8iNIS9qrxBkKLBKmVi3x1bzdjD2ZbhNCZ4FJyEr81JBI8lOPKOPdxs7bVOvYJJVqJPSLdcN6hUooJ4hl0irWqzVxjTP841d84pWFA5F4LFPRITmx64+09FkyFlIIyMZEFm7Z2UIGKZhU1RtyjI6WpeJy9LPn6y2YYVolSphOZUsl1MWKUykJUkEgkceIdKQ+ulVuRKTKEtUgNRSJBWXLNiJNCXz/AGhrIu5YwqZDBzRC0IxEAEknCWommCtaCJbXfAQhSisOlIVhlqwrUMQAcJ0NNds3aPRRwrGr1NHKnl17JJgkm570mHEq0KRtiL6MeBCThrUD13L+47umSF459oM5aqFKUkpG+EqIaocgAemdakf4lKCFrAyLJThLa0UrES/MBssoKk31PtKEFMqamYoHEUy6EJIYJJUAzEguoKBJLjSR0PhtgTjk7pIfXrfK1JmSu6mOTwlAyTh4XKnZ+IHhodtUVrlqTLWuYkBJKMeIE0LhyFJBYKUVEuSzDQNZrruFYkHEZiZpB+Mly9KBSg4A0NAWrUGrr7JGaeNc4iX8XdpSAAHISzhXEMNGYvQtBWq2Bi0mT3NeySrCEoCCAlhJ8SS6gWxBwWq71YsxLMbX3abOUTVpSsh0I4kkpKk0cvQVBKSQyjnRqMbDPUgykpUUpUHCQcSz4iQw4tKtTCHOT22w3GLRZ1SkiZLnySMBUop7slqDCS6ebehgFJhSilTHPZu9LJZk97NtUmYtNVJISgpU2IhIISSrPR6AZsIVdr+1y7avu5U1aZCkJ4C7GqlAkAPxMjCDuHZ2At6dglgSsS0FQbvJilMtyTkk6NwhyCSRtTdvsokyA1qlpleDgJKisJOELATizCnJPhbhLMVpXPUxilSpAEu85dnRglDiWkYphGFYzqGJwpYijgln2MQGxqW6goqVR9Xc0AORfQa6RHdKpQWMQRMUfCjEhKCA6jiWogp8JrQkMxqWeWWbMJZHcyQQzSmUQQmqSCSS7MXJFVAKoQNkJpEb08A8u2FEtGIYknZwl6UJB4sjtl5wWEoXxcJxDRYDEf7uXXKO5djK1lp+JZfhDMRkxwBS1JAOp2yziK1XLagcalzAkn/1zWNM0uGZgNYbHMl3F1fAVIlIL0IbLw1PUHnzghFhCqFII2I/OFarhtaOMqmqAIdwVCmimJAz1YZw8u0qwuz0rSGRy6kxOVOO6ZNYrnA8BWh88CiB6F0/KGKexy5udqmAO4/hocPnUEfSJ7vc5h/Notd3WZ0jEGPv5Ry+qzaONh3S43N7lKmdhrRKViEyXOQwBBJlKIBOeYOeig7CAb8uuSQUpl4JyRieYoHvE0U8od7R6jLYO7R6ebtSpGFYxglyF1Hpl5RsWVAQAZaAlPhDAgNkwq3lHP8AOp99ze+njdrY8asSAlT4MRQcik5EP4VOz8T1I1rWLLZLdZu7/i2bCsHhXLS6TqDjpgqWI5xeZwlhDIRLDPhdHCFE7NSu0JJ1nSZoUpIQTRRlhi+jgO4LFjQ6EHTR5w8nKaM8sejvYlSlSuNLAHIGYpmLsCCMwKMRmPItrsmKSpinhIegps4OUbC5AUQk5bJ4nLZpFR8soLs0llUUS43Na86feLlktULUKYRalvWpTq2aSNRHUqetICgoLT79IlRLDBgzaHXod46mSwjjyGo38ozOaSpmiMHdh0tYUIV32UlBS4CXGInIDbmTtnAN6XxhS+FYQ/DhDKU/M0Snn6RVL7tk+YUJGGWFDhTmUvqdH3NY5ebqErUTpYencmmygX/2Vtc6YpS5slMvRSlEAgZcLOTDjscpYsyrKuqpLrlkZKlKLqbfCokt/VyMHy7CJiicRVhUqprkrAno5Ti/tPOHKbqCZEqbKAE1KqFsworNeTMOeJoxa3Wk6klHnuJkrZ4FmSmqn0i4puKStJWVKQaFSAxwONHzTsfKEtvsKENXEk5K06EZgwtqiRkmIFJBNU1jIOVNALYT5RkXZNJNOtKbTKPdzE4FoVxBKnAYhw5SKH7RTL2u6zE4UCfMXhACJAGDEAHUQEsCaPXSGN5qmWfHNnqBctLTKxkhR8IL8LgDxEK5CBrYVpouZMlOGCkkup6ErJA4iAC4Az2j3c6ls1uePxLT6r2KEqzqyLJrkWBB56jL5xfux9knGWe8tc2UioSAog4swRuGrnl5sts3ZwypoPdrnk1QQqmIHXCdc6uBzq3pXZuxKloS8uUl6lIOXIMAKCmvnnCMWHTbkMz5VVIaWWdMSjEHXhzbCCQzEjb1aIjKDqInDFkUKLjMkgga5Vrk0HSVrIah5NplUwpvS5jK/jS5dT4gxJ13oN9OsOTV7mLlbDe75S1sVFAGQKan5gMHfSGqrJwHimEirOKjoAI8/nXzabNMKpcsqlBKytExYGRCgpLBTUJ3HSjubov22T1AGXLkpbEK94VBgRxUCRxD4Sc6M5jPlUtRoxqKRl5202Zec3CpKlsEkowhLqwrQD3YBataqDRTrbe0gqfuaTQWK1l8FA6AA3iAzSou9KGLkfx3dy1YkTFS14cCVApYnAcTFzToBqKxXu21jmT5SlLQFJl1SUjCZSSkeIVJApnhNPDRzIsukmV6wy7KspaaiSkZ4nmLTVXidJSkGgYHnq0XK6Ldd6BiNskTP5sYSgDKgTRx0EeYiZN7oIZMwEgoATibCCkgcNHeofMPUwvMoMFEIS9GetNwHaI5OqQ1wvk92X/ijZUkS5JK1swEpmLgkcXgTzcuNs4q6u2k+ZPWTaliViOFPDgb+o8BUGppkDuI84FpyA01Aan1GkMZcssmrjMdHLcyM4LHhindWE7aqy/LvxDgi2LRqBKOGpc8WJ8T/wC4abwd+LJaYFGYW0ABVyZ9tQT9oqd1KbKkWawLUkpwgAHPKnQMxeNehL0jHkjWw7sVvRmApL6EMxLUdTDMtnDy7r6SAMRSl8iVBIU1WCjQlgSzwosEoFgddAK1h3bUhcruu6SoqoHAIHxBRGrEZcjHM6h9jT0y2scS7c4cBwBWtfLQxJNSmakpUksfYI2O0VqX2dtEsiamd3hGEqlEDCW8QSoB/lU11YMV9pJdAp0qKUnCfElwDUeYyjC4pv0TapNeuQha5aileApdmCiWTkMxUszjrHc+VwgBNf6S3PPZwKAxEpQVjKBmXURUnJ/UNy+o5simVhqRoXdm/qNTtGhIysnswJ4WA9+sMrPY0jJ4XGUlRBSpzuDn1YwdZ1KSHVQDzheR+AeNb7ndqBxJSnV35AaxFb0BKXCQVDJ618wR8o4swmLmiaVBKGICSC5TvyiC8b4BTMFnT+ImIA4UsAHLOVFknU4QXLc45+STaN0FTKPeV8K74hSmXVgdRqGygCbbqlRdwKDb9IG7TWWbaFETZy0kLoAp8LAqGgCcsgIUomr4EElSlAF8JoObP1ej0jmM7UY0O7sm4bMo5FRKvKrfVXkecWUze5soCvGcLD+UAU89fSEN1S3UgBPCkjxUS4HCC+dWpDb8MVKKpq0gJVVy9TkC2QLZmIvYBKuGcKnGXhmFTE5inFulttD0hZb1hMxaD4SfQGoPk/1hhfc0lzhSaZhTv5PlCe/1vNfdKf8AqIouICtwWfKMiCVb0NxGop6FvtGRNw7QLfFrUlSO7kGY8wAkjGCl+I64BRFQGFdRHVvsarQjAJS+OpU4FaZs9BzoRQbw3tN2zcRShSg7uerZO+nTKMuuXODpmBikmoZlVLMHJFAM94+iabbV8nh9aUbXY67PXKLNLwu7klwls9HJJbqYZTQpSHlkJ2LY9dga0gqRLxZuPOJ02YaKIrFNqK0ozW5PU+QW7pKgRiUqYlQSxJYZCvV/P0hpMsYKVYSQVMSHLOMqZbUaO5UulatrrEk6xYw6ThI9IzSkrHJNoVf5JMWXWsqA8IFA/PccjSJUXFNK3fLHhLgKYiiRoGI9KFxSGEoTUhlISW1Ch94Kny5xS6AjJ2JL9KQE8j8UHGHvK8q5k2MLmgzgldVAl0pJL5gYcOIk9D1epK7doRNIWEzkEFP+mMwSzqKmIZT0ORFE1i/LvV5awFjvcO2EB6B3BcuPiGaWjwy8VqSqZVEwVClpSQlK1YgCCQNcizNTSinJpUx8EpMtt7fgrSmYrvZcmfgWShgxq6sRwuF0IoylOxBeKfLupAJC1nEwUEpTVnU4U/gUwCmrRQ8w0JQkJUSAqtGCs8iMJDdDyZ9C5F8rlBSQlBBdq1S4fxJPn16RSkm7Y1QpbHFplJSXllWE5YmcUyJFHhnZrQSwWkEVapNNWLwostrNQtmZ6h8sgOuUN7LbEgDE5SDRx4XpmAxEaISTJQ/u5aXoGHr79YstgUwDrxjQ7cqRUbsnpdxFnu9YaHp2jPlRaLvtRZwCW0DPD2RPDYkk1alTlUsNCRRv3irWOa4/P5/KGshQSQEJYKZ1NiBLmihXRiDzL0jnZ47jME62LJZ7So0JCcmA4iQc3J57R1OuiTMCgtAViqSRVyGcE1Sen3gCyWk4gEhkjxO+LlmKbQ3TN1Mc2UaOlFqSA5llTLDBALs5pU8+flrASrMdUsNkv6P6w1nTgctIEmKc5+kNx2JyJAyZGHwIAIydqR2i1YycaQEy6rY5nRND6/rEy1BKXwuTQcycoW3haAiThB8RJJ35+Z+QEI6nKood0+JyYL2i7QlMrC9VAlXJLlk+dB06xWezvaKYhM51OoqB6AgMPkYktShMWcVUhK1kPVfdoJSgcydOR2gS7rr7uzIUt+9mEqU9CxommlA/90chtydnYUIxWmgO/reVzytwMWE+ZTND+sRdk7w//oxVZMlA2zAp8okt9jRMACnoXoW9iBrC0pIlp8O5Z/MjOAHPih7b74M0gnIGgGQaI7beVVl6LFfkYSrtDesR2qbiPQRSB4CJ9v4c9IjvOdxOT8I+QhPPUcL7kD1IETX7OLt/MW9IshW5+NSiQaExkNhKA0jILWVpPRETzEWGsdImCJRH0Xg+ekkhT8oIljziCzUiZ2MJlyGg1KjQ+/1+sSpU0DS8o6C2MZXE0Jh0qY9Q4OxofnA1sZLliCQ2agk4iE4eFy7tk+nlJIYqCSpn9vyhbNvG0JXNlKlFTg4T8JZJ8RersA3OE6d9ht2hTa7qFsS6ipLnhE4zQXxIKQlImcTkkPhB0oUkRVbRcSZC14Rae8KXwoQAlSQ5NO7IQBoQ5DikFWSz2yRMFoQhUwlSQsLSEAFKqmiuB0gOGdxiajFV2mv61EllhaMYnI7vC0t1VSoFy2lWyq+QF2txsfCxdabEmQpMw92hWLCuWoTAaOSplkFRIagGBy4IcAam3siYVLCMcxDBIWUqrUFkoDEChDEc6Bo1YOyKpie8mLxURwPhmDEkEDiLgVABIwl8xDcXRLkSypABQpOacKqsMJxEjxOGYB+bhwhuxsmkUmdZ1rmEqUFKJqcScRPQkHy0gyfJmSl9zMISA2rgavTflEltu4EOmYNScIWVMfiUMOTsPFqHzeN3cjGrBNBCgwDulVWSzVYFxXJwA1aEpKITVjG51fKLZYpvWKulSZcxIYBVWqzEFmqCnTIEt9W8iYoF1BXWgp5nSNcZKhM1Za7Kurw4k2gEV/L6ZRUrNaSADVj5/pDCyWovRVK/b9dYGaTM6TTsudltz/v9tIKXa3GZDabxWZE/13g6Va9zGSWJXZojldUNUTieQ5xNJmDrC2XOxchDCyT0CFzVDYbkFtvCtThD4QdifErySfUwmv61gqYMzABtmoIY3khJXTSvka/nFZVMqo7abOf0jz/USbm0zv8ATwSgmgC1XT3pVx4dQGyOuuX6wyTIUZalLWpWBKUhRNVKdz1YA/8AGB5cwVq3KJr+nd1KSgfCHPNRqfsPKM97GhptoTW06wumjIktA963hMQElkkqpV6UeE1ot01eQl/8h94iVltjudNYOMwYgNqfMj1itzLdPTm3MV6bxDNvWcmvCkHIs+XXrDViYOotKJiSuUj+ZY/48R+kD9oZwE0OWAcwq7HTVTLZjWoqwoUXPNk02zMFXtaQqc4ILOIkoaXRFLUrOU30n+VZ8h+cbgfvRsIyBpeAVs9DsBbFl4j9BB6FwFZ7MwUAoK4qswagpBMqUBmY+iL1T57LkMlLflEijTOo5wMgE5MIk71qKGdKUzprANERNZ7UK5vtnHKbXMUrhwpThriJxHmBrz6jziTLwpUpiCCCCGLimz+/KBpt6r7nvAkYPEVFJxJTm4DhxSsKkl2GxssFjlks5JfUpSGHMiim84y1TCMRxEAYWdIegBLuKA1oRFTR21QmahK5ii6wlIQjGVUq7UKagMnE51pB9rtMzFMKEFAW2Fg5HDQlyxKVYuTHNoy6blsaHstydQAUqdZ8KxhMudKNAsh8KUknClQbPZtmhPa7slnEpOMJURjQoccsqAGIKLCmAF6l8LaMR2Ysf4ZHclZUCcQcVxOskuAAXBFCSaconve8MGEEJImK7sg0DHxE6GgYdeRgoQ7sqU96RR7uTLkWiYlapqFKpLqqWFVUoHGFFZQ7BsYNTmaQZabiSCAJawru8SglRMpRBUoImEqcDizBAYvUgv3267NomBUxJQmaipcsFBI8NSwoaNA3Zm2SrXJAVK7koOEz5LpWghKQglnxhXGKijULPCJwUZaa9xojNyjqv3lbk3GnvALZaRLQpPAoHvQQmYQwNQzh2B1dmMFIuubImolCc6ZigJacSi4JDEyGoRQ1DOAA8W687Cuyy0S0oVaZSaAKCV4A6lFQYBQLE5aAVDAmOwXrZbTZwJlhUqchfd/6KsABxLQpSQSUO5cJIqoq1cJnj0uu42OTUr7FQtSp8/EAheOWAqYBLAmME0UWZkgUADACrPB8i+AnCkqCpmZVUAFgQGJZSsTVw6UejTXtec6whYVISZc08KipUwoJBUlGJbkKS+Rd6jFw0pH+YkklgH2p5chFqWnYLTqL5Zr0GlVEZuRvrmo/I7nR1Y7xjzGzW8jWGVlv1QLAw5ZAHBHp0u8NoPkWsHWKHZb2NHo7Zw7sV5jXz9tEciljRcLPOKukM7KkEtnFWs15BRYEjJqe2h3YLWUnD8UZZyHwSQ2vKSEoJeoSzf7svk8U/EwV1H3iw2+e4Z8YJctmGDeYhRbLMB5xwOpvXbO50qX2ezIbtkBU0P4UcZ8sh5loXX5P7xddTDmYO5knRUyv9tW+58xFXWp155fesZ2aV4gnaOWGR1hJPshHEmHnaIcAOxH1ECIIKRlFEe7FEtYWOLOIp9kSQyg4OoiW8LIUcSRQ/KFk21LGn0aGxi3wA0c2UqkY0g/6hHEM8A08yflEktMALvAZFLdN4Ns04KBIrGiSfLAi0tkS4OkZGC0J2PqPyjIXQdnpcliVsGGLTUsPs0TJ4awPZQSVuT4jvsmNW20HwoDqj6AuDwdW6J7Xe+FghJWrNk7dchEk+3gFIUA5zSdAxU7CpZqnLrCa9b7l2SWcZOIjQCpILajUGvLSPPLF2omJUub3qsSleAAVSSCSVHQYQMPM7mMebqI42kzTj6dzVr/p7G7BQBCSqhFC500qefLnCKyXUC6e8nrknGFYlOHUUjDpQgLdhVxUZQhuSyz1y1LE0HvUuAUkKlmZTHLU/DUDSvI1hpdqZ8oEmbiSSkETAQ+ErAAIBIo2xdiCaAUm5U9JNGm1qGNokyZUwLWhAUCyF4QDxBWTcnFYj7QdqkyUFkLWQhKiBQBKiUAkkEeIZc47tN4srCtB/pdLl8nzYkDRRSSDFTtdpm2yZOlYu6BAS2FnwTCovroThfaLyy0qo8smPHqdy4GFzX/aLdMThSJaEqC3ZykJdIIJopyFIy0J6XidZQQFLcJBxAlSQAoDhLnZWmecebdjL0VYwQuVNWFrmIASQeKSxWEpzoFEmoejamL9NtypslSTKCAvClaSTjAJqnhBHw5l89WjPjm3DxYeWFT8EC9qELnSlEykqlFBAmBQxSweFR4VATE92d6Mkucop3Ya0fhLUuWcWGZTEUpTRPEg8RLYk4+Fy/CQ+cehWeX3ScKQguAoDClLkmuQYVXkNH8ll/3CFKnrShQmzwWSjDgxYSEKKt0qqSkvUZggEZYqakXHIqcXwwy3znSQjEladUkpDMRVjTN24ssor1ntK1LWJajZ5a0KUuZKWnBMU6XUpZwsUqoFNQqIJGUHIvLuVJRM8UxRYEZmmKjVBKqKyNcsoTX3ZZJmpnzUEoCggYpgCFkOp1JBcJBGeoAoXBhk0nGysdp0NLetK5IBMpcuaCnvFYlhSgzB8CSpg4oUlQBIUpjHkV52cy5qklISxIYFx5KHiHPWPULddKvw0wWYpQokKT3SyEYAVIZRU7u+LFSqAfhirXzdU5Vm761lQWCAxbEeHCk/1E8KnNSKilYx5YtmrDJIrdjsuME4gG0OZ6ebfpHdjm4TiOT8/sQdP2jiyXilIrLBz1o+Hh4VAii8KjuA2sFyrKZsnGVDElwKZhJlpYsHUf4g3OVDmERmaGvEJkXlzauTUrzd/rDay3qGwvT66PFdVLCAywCrlkGoXyq+1OsFWQxcsjRFFMvV336ErBHLIAtlVjyf3WLJZr0E04UrBUxNUFJAAJYKGfmI89sSSchFxuOzBAyBJGe0KeSy9CL3cawBViTnzpA06zJSoJXiCUlRy8QUXASdqNyeCbhs6z8RoPu7PpBfaCeEyuIgqH/EbHmdvyjJnipRtmrp5NTopnaK2Yi7EA+XpFdu1eMlTUJLdIdX4kLlpIqkufWn2MAWCUAwEcu9jrNU9gS/pbyiOX7RXQcSQRtFuveTwHlHnUu3KlLUnMAkeTwUI6lsVPkPF8YCyg4iGbPlLqkgHpGrTNlzA5pC2ZdzvhWG9IdCC9wEm6Mn2Ek0r0ECoQZZfEE6UqT5CkEdwSAHUoD4hRvqW6+XMVZlp0UpW7uOvONcf3MmV3vwMEWuQ1VKB/2j7GMhP+HO49RGov7OIH2+XwPb0qrG7Gkd+qnw/nGRke0lweUPOf8AEaYe+AcsAKPSoP5CEdxoBUQQCMCyxrVs4yMjg5f8lnXxfhIvHYOYTLUCSQFMHLsMaqDbIekWi0HgRz71+bVEZGR0sPqRMGb8Riq2z1PJ4jVS3qaskwBJlASVlg/ehTtXE6hifdtYyMg5fXyDXH14kVnQDLWGDD8SptMQEji61NeZiz3Ao/gEK+LvJfFrUYTXOqadIyMjOuS5B94BhJaj92DzBxAjoRRoguqaTMkOSXQolzmf4VetT6mMjIN9xHYHtcsKROWoArQJwSohykOzJOaabRiLKhVntaihJV38sOQCWVJSSH2JqRvGRkJz8DcfJzOWcNuLl0hWH+n+BiptxV61hBMSF2K04hi/gpVWvF3hTirq1H2jIyM2Xv8AXcdi7HmCDFnvqzIAtTISGVZGYANilqKm2c57xkZGGPBtfK+vARyTl71hrZRGRkVLgItnZ9ZS5BIOAZU+Jos13ZxkZFZOC4cl3u5REpTGKB2vtSxPSkLUAUlw5Y8L1GsZGRizm3pvWO5H/wCVPn/2MCSDUdYyMjB2Ok+UGXp4PKPLb0/11dBGRkO6fli83Y6KaHoIGnnhT5/Uj6RkZGqIEuDS6AtTh+xgezF0KerMz1aojIyHQ4MfU+sja1EEsYyMjIhaP//Z"/>
          <p:cNvSpPr>
            <a:spLocks noChangeAspect="1" noChangeArrowheads="1"/>
          </p:cNvSpPr>
          <p:nvPr/>
        </p:nvSpPr>
        <p:spPr bwMode="auto">
          <a:xfrm>
            <a:off x="457200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Char char="•"/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Char char="–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Char char="•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es-ES" altLang="pt-PT" sz="2800">
              <a:solidFill>
                <a:srgbClr val="F8F8F8"/>
              </a:solidFill>
              <a:latin typeface="Times New Roman" panose="02020603050405020304" pitchFamily="18" charset="0"/>
            </a:endParaRPr>
          </a:p>
        </p:txBody>
      </p:sp>
      <p:sp>
        <p:nvSpPr>
          <p:cNvPr id="62477" name="AutoShape 13" descr="data:image/jpeg;base64,/9j/4AAQSkZJRgABAQAAAQABAAD/2wCEAAkGBhQSERUUExMUFRQWGBgaGRgYFxkYGhgYFxgWFxsYHBoaHSYeFx0kGhgYIC8gJScpLCwsGh8xNTAqNSYrLCkBCQoKDgwOGg8PGiwkHyQsLCksLCkvLCwqLCwsLCwsKSwsLCwsLCwsLCwsLCwpLCwsLCwsLCwsLCwsLCkpLCwpLP/AABEIAMIBAwMBIgACEQEDEQH/xAAcAAACAgMBAQAAAAAAAAAAAAAEBQMGAAECBwj/xAA/EAABAgMGAwYEBAQGAwEBAAABAhEAAyEEBRIxQVEiYXEGEzKBkfBCobHBFNHh8SNSYoIHFTNyorJDU5I0JP/EABsBAAIDAQEBAAAAAAAAAAAAAAIDAAEEBQYH/8QAMhEAAgIBAwIBCQgDAAAAAAAAAAECEQMSITEEQVEFFCIyYXGBofATFTNCUpHB4TTR8f/aAAwDAQACEQMRAD8A8SBbJ6v83Den1jQfb2Y23pmH2jh4hDYVyFIwpjaTvyjTRCGA12G7faNvGJp7fXSOmfc/p+kWQxCm0+sdYX2EYRHctI1Jalc6dIIhrT370jEiOgI7A0iyGtPdAxGb1d6x0E+/KOkoblEqZNNT9PX5wSRCFMt+sS9xr795esF2Sz4jk45jrXdn9W9DPwQGkU3QSiKMPLp+bPGYCDzBg2dKHT5wMqny+UEimiJdTQNyD7fSNGOyneNkbRdFEJ5ZZRhT6+/1iVKfTbp7PrEiZXv7xVEB+4iPCR7+0MEpG0diy4usSg9IqCa6e23+8cYYd/5W6X9++kDqu96VitLJoYqUnzjRHKnnlSD5liIDtRx0gNaTAtUC00cKDnTPZv2jh229vHah7r6RoJfOnz+UAUc/b39YxNGL9MtIwS6t+v7xh55xRDRaO8ND9q+8jGn6xojm8QhhbnGRrHGRCGKEbAegFY2lLv6n940pLRCGP5xvXN/z840C/KOgIshg3jr5R13cdCWSQBUn1JiyHCRWOwI2ilYkSnJq/nyrBECbHYsWeUamWdize/SJpU6obPbr7aGkoJwOs1O2fmIq2hqimhN3fJmIoz5fWNoRXzz2g0kCoL/Jo2q7CU4gx5E19uYYn4g6fAjlyifCaennWDz4au/339KQsKCnkYmkTK1iOFkTMnnTNngZSN/bwSpDvlHKpX25H096QaRTBiiMaJxLjMHl9IKgSNMt4kQkVcafN46TLfb3tvBPcn22lIEJEGDVueXlHYme+kTps/vKIFyCG0f6RQRNKXEs2QT5RDJSwgmTOZ6QaY2MvEAmy+rwvtcvr9Ib2loWWhMDIqQtmIamfSubRG7dPkYJmSWZ6P1yLEHo1YhJPv1hDEMijk0iXAG9190iPC0CUafTSMaOwjWOhJiiEJjIJEjm0ZEIRJW1GDHcbtWOH9iOkp905xg6+zEIYoByzs9Okdy0xyz5COwr2+wbKCIES45dzQRykNrHaYtIK7MMoiJEIJc6+vm8SS04sz8oOlWE5CgfM55en7wV1yEoXwDmWQHNHypmPfnBcq0pCCTVb6jTQv1hmi6CsOpVcngIy0p+En+piDllEUlIY8cobktlt4DujUVAFc36aRLb7eF4e7oRQDfn5RPdyU1+INls/WJZl1ILqAI2aB9HVuM0ycdhPPkKBdVXzeI0S/rnFhmXZiGxLsBXpn9esBKsWEM7DnShD1bp55xog7ETg0LUIiVEpwds/oPoTBaJbHibYu9K8ujRtUpi2dC2Tc8/Pb1h2kWCCytnTb1O2Rz9I0JGbHJ66Z09XBaGBTUgeWoyb4m0168m40eoG9W5dD8vtdEB5Vnoeub6VzYHfPlzgmVZ6tTOJZVW1cNVgM8vp84IQA9BUjXzGVagnpSFNFoAnsmA/wAQku7QytsjErLOnETlTNh9BC1dhLHE4Zm6F9dP3itJDhS2Le/nBMqYkgD8vYgZUptC2/zZ8o3JmAZ5/WBCTNWhDnxNC20pL5+kMbadQW5Zv5wvwuYFlNkS06a+nWI1yKQYmzPE6LLyhbBYrEmIzJ0hzJstY0uxNmKHz10gShUmRBMqy/vvBlnsjqAP0f5awxl2FhTOBIJTZSKRuLCLqGoLxkQhQ847IbI5/rsYtkvsbKFVT1HokD7mD7P2Psmq1nqsD6COpHyXnfNL4iXniiiAR00ekyuyVjDfw36qWX9DBcu4bKnKzJP9qlfV4evJGXvJCX1cV2Z5eA0TSxHqMu7ZAys0sdZYH1EEJs8oM0iWP7E/lBryRL9Xy/sDz2vynliFAbZb9PbQysNqAz2/X7eUehjuh/45f/yn8omQqV/60eg/KCfkh/q+X9kXlGUd1BlJlW0NSuXlBKV4s3wsa+X5kRcxJknOVL/+Un6iO/8ALpCv/FLP9g/KEvyVX5vl/Yz76rmD/coy5qZdAGxBqNT20MbBN2IIGu+dYsy+z9mOclHlT6RGbhs4NEqSdxMV9yXgH5NlWzLj5ax3vFiVKwosHdjUcq6U2iJVlBTmB0O2uZNH2Hyixy7gl/DMWnqEEfMRDN7Ofyzpf9ySPoaQPmeSHAz7zwT5fyKv3eGo0LZvVwa8v1zgec4rTWnUk5aGucWad2bn6YFD+lYL+SgBvqYXzrknoSXlLHPCCGoWdL6ga/WC+zkuUEuoxS9WSEYlO+wyNBRwKanpGYHo2bnQF61H5Q2kWJzQg0Lh2oCBUfDm2WlHjm0XeB0anwk1zbMb+6U0NFaJu7jNmG45Nq0dptWHkd/UHziabZwXLFhUPm2W/T1gabKFWqwep3bbX3pAuJCX8URmA53D56h+vyERCYWoHFWo9HrXTy+8QPQvy988o5EwPk+nrpSAaJZxPHDnQls+h0z09OUQyZPQbb7ekTTB7/XOOJqTyAplzqPp9IW0QGmyIlkSnLxIlB5v9efpBtlstIWyiORZMXlBgsTJdv30hhYbDw5Q1/yx5ZplCmQrlju5zlEk27vQRaboulwS0S2m53LaCpMCyFJkWGr6dIdWC7iqpHTlBcy76u1BDm6rAZhAFE77xRBQbDsHjI9Ks/ZkYRwxkUQ8HtEhWJjsMmdzpwjPrDm7uzKloCuKu4AyzcEvE6bbjPDKAAJBD5EOGNCD5frEqJ5lpxKVlRNQcTh3pTeld3j2SXc5csk6pbMBvCzJlzEpqEGhNP8AtSupDwGu8EJfBj6kgfR39YJvGwibimqWHCeBAIxLOeQDs5NWzDUoqKqtcxKsKkkHYgg/nAyyuLGY91uWCXeEw1BI5inz184Yps0+YMWLEHbxE50yAMLLpuCapOIIJCnAU6VJAINSygRodehhwns4ZiTgtKFkDEJYUU+GhPhwk68O/mQXUMqTV7UbTYcKSVKS48weTu7s2YGfImLL2fsMicACpWLZKaDWpUKH5RVbvny5OEzZalKJPEFgvqxE2gqC5GtG0hnPEsjHLxAnIHBWjhqkFg4+2kSWeU/RTEyV8lxtdy2WWOJZKmdgpJU2+Gj+kVv8RL04FOw41HPVlyU03AUWgOT2hnyqIklQWOITOOuTjAz6irjlEM3iBxWdCFAgUK8yCQAH+3ygcKmnU5P69hUoR8B2mxzikKSELQfiQQoDmWqBzZoi7ov4XL/CQpuuF284e9nxMWlKF2OXKSG4xLRMLO58SQU1q7HpD+dchQkmSpKVbKlpIfLI0QdHAGUIl1zg9MkivNIyVxKNJtoGQMMZSkEBSih9qfN/yMczboOJLplKGJjhZBD0q1QHahrUttBlmvCzysAmyAQxGJgshQzC/A2rOHpVoZl6iLXop/AQul3/ANkKbaglsIA3yA3fX08myh5YZSFAhCwTsATXqqrdGhNab/syx3YEuUongWiTjChsSWCT5kbKeOrJZBOXhC5ZbLu1SlV/qSFpUlm2jLOpR3uPvGRxOEtkmObR2bTMLTEIUM/B9lF/nCa09hpUyiCE5sHUj0SsNntDeZcE5SkiaVFIo6MJo+qaFPk8dS5aXMtE8g6BYAJbRiArbI0bSM2p9pX8NjQo6XsmviVK9ewk8YiGILUyDgECoxA5nTWjRVbd2fnoDzJa2d3CcQf/AHByfMfkfWROmkhExIIyLKUHFKjVudeepiJEtcskoU6QajFiG1aMdOdYNPtKrC84nF7br2rf+DxC0SmPnyevQsNYGWhuR/ePd13ZZLWk99KlpWKghgrrQ4hFYvj/AAeBD2eYQNAri8n8Q+cLbV09n7TVHOmrr9vqzyspoaBsvT2YmloLMc32Lh+g5fTeHlt7FWmSTjlEgHxI4t9Mx5iAUWUA6P7rCpbD4yUlaZEmUH6aN+uh97s7ulVYgeggWzS8gWO3N88s4ZWGXUNCJBDa7rPVmEWay3Y4I3EKbBL40xb0EJQtWwaEt0QE7P3aMJBYVjd5WNIBYiqj6CFa+0nc2mXZgP8AUC3Vu0tS2G1QMoXXnbVslTli4jJLqKfBqXTNjU3NiD6fUwVdUju1YQK/IQruW/ChQCvCSHH3ixKQMQUMlVhuPIprYRkxuD3HeAn/AMpHQmNQH+NbIUjIMWfNi+1ayjAEJw1cOpt6AM0G2PtGpIbBJNGxFTPQAioxKoz0IyyaimyXalXEk4wzseA0SSSwJyIzevLQm6klQXMTJlrShQJxrIWonINiAIfZOT11j0CyzMkoxosF33zKKq0IL4iyEkGlAauKsTUjbKLHPnow97KIXQhQSUlTMRQAAq4vLOPN7LZ7R34YJStCvi7tKQXYeLhUPV4t4sd4YiuYkJfDxIwrYZMmWFba4VeUPj1FqmZsmNWtwuTdMqYl5fAoeNRQuWd/gYGgIL1c5iGVmkTJaziWO6Lt/FW4bNkhdDir46MK7r7yVbAEmWmag0xhSAEp1KkHMVNRnQiuQXyLJNlpHeKm95M8CRiZDFytXeEtxBIqHDg8orVYFN9yyG1CWrAlGJBLj+ISol2KsK0qxUfNTZZZxX76nzZKz3ZQUGoKUIBGJ6KSklKVandgcqQFabdMQ/dk7gSmKU6PweEMTmNYMFinGUqbMKVKCWwqbEgKLuSR/KXAGYJ2YknEJRrk5svaVaQ6kBRJzKsNWy8PmxMN5Pa4EpUtLEM2KWCQP6VDnyEKrPZkzCpJwoSnEFEMHIIqEkgJHDXIPzaC7ddKkSxMwhUtgEqWhQQHJqlSwE5dQaM8Hcb3ZbjF9i4dn+1y1Kb+BhbRUxS/+XCD0TF5s9tBG0eBy0y1uogNsBhb/wCiBv5tQUhhd9pmIpKtBRVgDxVpqxA9Yz5ejjPeIcZyh3+B7iuQhQySTzAMZNu2WtLKQg/2p+4MeOTr7tgTS0TADqlm8jhpXn5CIE35PYhU2cskKBxTZgz3S5SejekZfu/L2Y5Zotbo9AtlzWaROAmLlSyoKKXmFCiAWonU9P0hqmTJWmYED+IAMXGcQA14VO7GmWKlY8y/zlK5RTPTNmEVTiPe1fUqxHLVuvOa57yTKWe5nrl4go8BYFqgGWsYipthWtdIOfT5auT3QjVGL9XYs1gu+biHdLtEtLtxhfCRxYVJJ2bQO4yh2uyTpctRWiSojFxFwo5gGhOm+4EVy2XnLngGTbrV3uEuEy5hl4g2YWOFWQo55QLa7ctRSifMXNAYpEzwEkMXEuU+bMpxQl8JDkFrnT/gpqMdv5CUdpWWQpQRoQk4x1DV82+bwQq0pfvZawU5lScgWarVTQnOlS7RVrZJM11GUyQaF6jJ0klTuBqXMatN5qlFjiDMUqZ05aJ+E6c6mkdBQjytjK4XsnuXSy2gKDjyPiD7OC4PMQ8um8qlKsSToSQUnkCGY8ooN2X/ACmBUK0KlywUFnZ1IBwqqdjDyVa0LLy1oUWdJDhRHQsR5RmzYlK0woasW6LrRXiAI6QnvrsZZrQOKWMR+JNFeuZ83iO7r3KeFbtu7t55t1hwZzsxB2Mc6WOWNmyOSM1Z5teP+GM6WrFKV3iRklVC2zinqBCebYJkpQExBQX1HPMHL00j2cWoEsc/dY5tNhRMSQpIWk6ECFyd8ofGbXezziwIZaKQ/th/gAfzEmDLX2WAIMs4SDkcvzEDXzIUiUkkUSa9DGfImotmnHJSaRTu0VsSm2WSYCChM6WknZKx3RJ28UT2mUWXLOYJ8iNIS9qrxBkKLBKmVi3x1bzdjD2ZbhNCZ4FJyEr81JBI8lOPKOPdxs7bVOvYJJVqJPSLdcN6hUooJ4hl0irWqzVxjTP841d84pWFA5F4LFPRITmx64+09FkyFlIIyMZEFm7Z2UIGKZhU1RtyjI6WpeJy9LPn6y2YYVolSphOZUsl1MWKUykJUkEgkceIdKQ+ulVuRKTKEtUgNRSJBWXLNiJNCXz/AGhrIu5YwqZDBzRC0IxEAEknCWommCtaCJbXfAQhSisOlIVhlqwrUMQAcJ0NNds3aPRRwrGr1NHKnl17JJgkm570mHEq0KRtiL6MeBCThrUD13L+47umSF459oM5aqFKUkpG+EqIaocgAemdakf4lKCFrAyLJThLa0UrES/MBssoKk31PtKEFMqamYoHEUy6EJIYJJUAzEguoKBJLjSR0PhtgTjk7pIfXrfK1JmSu6mOTwlAyTh4XKnZ+IHhodtUVrlqTLWuYkBJKMeIE0LhyFJBYKUVEuSzDQNZrruFYkHEZiZpB+Mly9KBSg4A0NAWrUGrr7JGaeNc4iX8XdpSAAHISzhXEMNGYvQtBWq2Bi0mT3NeySrCEoCCAlhJ8SS6gWxBwWq71YsxLMbX3abOUTVpSsh0I4kkpKk0cvQVBKSQyjnRqMbDPUgykpUUpUHCQcSz4iQw4tKtTCHOT22w3GLRZ1SkiZLnySMBUop7slqDCS6ebehgFJhSilTHPZu9LJZk97NtUmYtNVJISgpU2IhIISSrPR6AZsIVdr+1y7avu5U1aZCkJ4C7GqlAkAPxMjCDuHZ2At6dglgSsS0FQbvJilMtyTkk6NwhyCSRtTdvsokyA1qlpleDgJKisJOELATizCnJPhbhLMVpXPUxilSpAEu85dnRglDiWkYphGFYzqGJwpYijgln2MQGxqW6goqVR9Xc0AORfQa6RHdKpQWMQRMUfCjEhKCA6jiWogp8JrQkMxqWeWWbMJZHcyQQzSmUQQmqSCSS7MXJFVAKoQNkJpEb08A8u2FEtGIYknZwl6UJB4sjtl5wWEoXxcJxDRYDEf7uXXKO5djK1lp+JZfhDMRkxwBS1JAOp2yziK1XLagcalzAkn/1zWNM0uGZgNYbHMl3F1fAVIlIL0IbLw1PUHnzghFhCqFII2I/OFarhtaOMqmqAIdwVCmimJAz1YZw8u0qwuz0rSGRy6kxOVOO6ZNYrnA8BWh88CiB6F0/KGKexy5udqmAO4/hocPnUEfSJ7vc5h/Notd3WZ0jEGPv5Ry+qzaONh3S43N7lKmdhrRKViEyXOQwBBJlKIBOeYOeig7CAb8uuSQUpl4JyRieYoHvE0U8od7R6jLYO7R6ebtSpGFYxglyF1Hpl5RsWVAQAZaAlPhDAgNkwq3lHP8AOp99ze+njdrY8asSAlT4MRQcik5EP4VOz8T1I1rWLLZLdZu7/i2bCsHhXLS6TqDjpgqWI5xeZwlhDIRLDPhdHCFE7NSu0JJ1nSZoUpIQTRRlhi+jgO4LFjQ6EHTR5w8nKaM8sejvYlSlSuNLAHIGYpmLsCCMwKMRmPItrsmKSpinhIegps4OUbC5AUQk5bJ4nLZpFR8soLs0llUUS43Na86feLlktULUKYRalvWpTq2aSNRHUqetICgoLT79IlRLDBgzaHXod46mSwjjyGo38ozOaSpmiMHdh0tYUIV32UlBS4CXGInIDbmTtnAN6XxhS+FYQ/DhDKU/M0Snn6RVL7tk+YUJGGWFDhTmUvqdH3NY5ebqErUTpYencmmygX/2Vtc6YpS5slMvRSlEAgZcLOTDjscpYsyrKuqpLrlkZKlKLqbfCokt/VyMHy7CJiicRVhUqprkrAno5Ti/tPOHKbqCZEqbKAE1KqFsworNeTMOeJoxa3Wk6klHnuJkrZ4FmSmqn0i4puKStJWVKQaFSAxwONHzTsfKEtvsKENXEk5K06EZgwtqiRkmIFJBNU1jIOVNALYT5RkXZNJNOtKbTKPdzE4FoVxBKnAYhw5SKH7RTL2u6zE4UCfMXhACJAGDEAHUQEsCaPXSGN5qmWfHNnqBctLTKxkhR8IL8LgDxEK5CBrYVpouZMlOGCkkup6ErJA4iAC4Az2j3c6ls1uePxLT6r2KEqzqyLJrkWBB56jL5xfux9knGWe8tc2UioSAog4swRuGrnl5sts3ZwypoPdrnk1QQqmIHXCdc6uBzq3pXZuxKloS8uUl6lIOXIMAKCmvnnCMWHTbkMz5VVIaWWdMSjEHXhzbCCQzEjb1aIjKDqInDFkUKLjMkgga5Vrk0HSVrIah5NplUwpvS5jK/jS5dT4gxJ13oN9OsOTV7mLlbDe75S1sVFAGQKan5gMHfSGqrJwHimEirOKjoAI8/nXzabNMKpcsqlBKytExYGRCgpLBTUJ3HSjubov22T1AGXLkpbEK94VBgRxUCRxD4Sc6M5jPlUtRoxqKRl5202Zec3CpKlsEkowhLqwrQD3YBataqDRTrbe0gqfuaTQWK1l8FA6AA3iAzSou9KGLkfx3dy1YkTFS14cCVApYnAcTFzToBqKxXu21jmT5SlLQFJl1SUjCZSSkeIVJApnhNPDRzIsukmV6wy7KspaaiSkZ4nmLTVXidJSkGgYHnq0XK6Ldd6BiNskTP5sYSgDKgTRx0EeYiZN7oIZMwEgoATibCCkgcNHeofMPUwvMoMFEIS9GetNwHaI5OqQ1wvk92X/ijZUkS5JK1swEpmLgkcXgTzcuNs4q6u2k+ZPWTaliViOFPDgb+o8BUGppkDuI84FpyA01Aan1GkMZcssmrjMdHLcyM4LHhindWE7aqy/LvxDgi2LRqBKOGpc8WJ8T/wC4abwd+LJaYFGYW0ABVyZ9tQT9oqd1KbKkWawLUkpwgAHPKnQMxeNehL0jHkjWw7sVvRmApL6EMxLUdTDMtnDy7r6SAMRSl8iVBIU1WCjQlgSzwosEoFgddAK1h3bUhcruu6SoqoHAIHxBRGrEZcjHM6h9jT0y2scS7c4cBwBWtfLQxJNSmakpUksfYI2O0VqX2dtEsiamd3hGEqlEDCW8QSoB/lU11YMV9pJdAp0qKUnCfElwDUeYyjC4pv0TapNeuQha5aileApdmCiWTkMxUszjrHc+VwgBNf6S3PPZwKAxEpQVjKBmXURUnJ/UNy+o5simVhqRoXdm/qNTtGhIysnswJ4WA9+sMrPY0jJ4XGUlRBSpzuDn1YwdZ1KSHVQDzheR+AeNb7ndqBxJSnV35AaxFb0BKXCQVDJ618wR8o4swmLmiaVBKGICSC5TvyiC8b4BTMFnT+ImIA4UsAHLOVFknU4QXLc45+STaN0FTKPeV8K74hSmXVgdRqGygCbbqlRdwKDb9IG7TWWbaFETZy0kLoAp8LAqGgCcsgIUomr4EElSlAF8JoObP1ej0jmM7UY0O7sm4bMo5FRKvKrfVXkecWUze5soCvGcLD+UAU89fSEN1S3UgBPCkjxUS4HCC+dWpDb8MVKKpq0gJVVy9TkC2QLZmIvYBKuGcKnGXhmFTE5inFulttD0hZb1hMxaD4SfQGoPk/1hhfc0lzhSaZhTv5PlCe/1vNfdKf8AqIouICtwWfKMiCVb0NxGop6FvtGRNw7QLfFrUlSO7kGY8wAkjGCl+I64BRFQGFdRHVvsarQjAJS+OpU4FaZs9BzoRQbw3tN2zcRShSg7uerZO+nTKMuuXODpmBikmoZlVLMHJFAM94+iabbV8nh9aUbXY67PXKLNLwu7klwls9HJJbqYZTQpSHlkJ2LY9dga0gqRLxZuPOJ02YaKIrFNqK0ozW5PU+QW7pKgRiUqYlQSxJYZCvV/P0hpMsYKVYSQVMSHLOMqZbUaO5UulatrrEk6xYw6ThI9IzSkrHJNoVf5JMWXWsqA8IFA/PccjSJUXFNK3fLHhLgKYiiRoGI9KFxSGEoTUhlISW1Ch94Kny5xS6AjJ2JL9KQE8j8UHGHvK8q5k2MLmgzgldVAl0pJL5gYcOIk9D1epK7doRNIWEzkEFP+mMwSzqKmIZT0ORFE1i/LvV5awFjvcO2EB6B3BcuPiGaWjwy8VqSqZVEwVClpSQlK1YgCCQNcizNTSinJpUx8EpMtt7fgrSmYrvZcmfgWShgxq6sRwuF0IoylOxBeKfLupAJC1nEwUEpTVnU4U/gUwCmrRQ8w0JQkJUSAqtGCs8iMJDdDyZ9C5F8rlBSQlBBdq1S4fxJPn16RSkm7Y1QpbHFplJSXllWE5YmcUyJFHhnZrQSwWkEVapNNWLwostrNQtmZ6h8sgOuUN7LbEgDE5SDRx4XpmAxEaISTJQ/u5aXoGHr79YstgUwDrxjQ7cqRUbsnpdxFnu9YaHp2jPlRaLvtRZwCW0DPD2RPDYkk1alTlUsNCRRv3irWOa4/P5/KGshQSQEJYKZ1NiBLmihXRiDzL0jnZ47jME62LJZ7So0JCcmA4iQc3J57R1OuiTMCgtAViqSRVyGcE1Sen3gCyWk4gEhkjxO+LlmKbQ3TN1Mc2UaOlFqSA5llTLDBALs5pU8+flrASrMdUsNkv6P6w1nTgctIEmKc5+kNx2JyJAyZGHwIAIydqR2i1YycaQEy6rY5nRND6/rEy1BKXwuTQcycoW3haAiThB8RJJ35+Z+QEI6nKood0+JyYL2i7QlMrC9VAlXJLlk+dB06xWezvaKYhM51OoqB6AgMPkYktShMWcVUhK1kPVfdoJSgcydOR2gS7rr7uzIUt+9mEqU9CxommlA/90chtydnYUIxWmgO/reVzytwMWE+ZTND+sRdk7w//oxVZMlA2zAp8okt9jRMACnoXoW9iBrC0pIlp8O5Z/MjOAHPih7b74M0gnIGgGQaI7beVVl6LFfkYSrtDesR2qbiPQRSB4CJ9v4c9IjvOdxOT8I+QhPPUcL7kD1IETX7OLt/MW9IshW5+NSiQaExkNhKA0jILWVpPRETzEWGsdImCJRH0Xg+ekkhT8oIljziCzUiZ2MJlyGg1KjQ+/1+sSpU0DS8o6C2MZXE0Jh0qY9Q4OxofnA1sZLliCQ2agk4iE4eFy7tk+nlJIYqCSpn9vyhbNvG0JXNlKlFTg4T8JZJ8RersA3OE6d9ht2hTa7qFsS6ipLnhE4zQXxIKQlImcTkkPhB0oUkRVbRcSZC14Rae8KXwoQAlSQ5NO7IQBoQ5DikFWSz2yRMFoQhUwlSQsLSEAFKqmiuB0gOGdxiajFV2mv61EllhaMYnI7vC0t1VSoFy2lWyq+QF2txsfCxdabEmQpMw92hWLCuWoTAaOSplkFRIagGBy4IcAam3siYVLCMcxDBIWUqrUFkoDEChDEc6Bo1YOyKpie8mLxURwPhmDEkEDiLgVABIwl8xDcXRLkSypABQpOacKqsMJxEjxOGYB+bhwhuxsmkUmdZ1rmEqUFKJqcScRPQkHy0gyfJmSl9zMISA2rgavTflEltu4EOmYNScIWVMfiUMOTsPFqHzeN3cjGrBNBCgwDulVWSzVYFxXJwA1aEpKITVjG51fKLZYpvWKulSZcxIYBVWqzEFmqCnTIEt9W8iYoF1BXWgp5nSNcZKhM1Za7Kurw4k2gEV/L6ZRUrNaSADVj5/pDCyWovRVK/b9dYGaTM6TTsudltz/v9tIKXa3GZDabxWZE/13g6Va9zGSWJXZojldUNUTieQ5xNJmDrC2XOxchDCyT0CFzVDYbkFtvCtThD4QdifErySfUwmv61gqYMzABtmoIY3khJXTSvka/nFZVMqo7abOf0jz/USbm0zv8ATwSgmgC1XT3pVx4dQGyOuuX6wyTIUZalLWpWBKUhRNVKdz1YA/8AGB5cwVq3KJr+nd1KSgfCHPNRqfsPKM97GhptoTW06wumjIktA963hMQElkkqpV6UeE1ot01eQl/8h94iVltjudNYOMwYgNqfMj1itzLdPTm3MV6bxDNvWcmvCkHIs+XXrDViYOotKJiSuUj+ZY/48R+kD9oZwE0OWAcwq7HTVTLZjWoqwoUXPNk02zMFXtaQqc4ILOIkoaXRFLUrOU30n+VZ8h+cbgfvRsIyBpeAVs9DsBbFl4j9BB6FwFZ7MwUAoK4qswagpBMqUBmY+iL1T57LkMlLflEijTOo5wMgE5MIk71qKGdKUzprANERNZ7UK5vtnHKbXMUrhwpThriJxHmBrz6jziTLwpUpiCCCCGLimz+/KBpt6r7nvAkYPEVFJxJTm4DhxSsKkl2GxssFjlks5JfUpSGHMiim84y1TCMRxEAYWdIegBLuKA1oRFTR21QmahK5ii6wlIQjGVUq7UKagMnE51pB9rtMzFMKEFAW2Fg5HDQlyxKVYuTHNoy6blsaHstydQAUqdZ8KxhMudKNAsh8KUknClQbPZtmhPa7slnEpOMJURjQoccsqAGIKLCmAF6l8LaMR2Ysf4ZHclZUCcQcVxOskuAAXBFCSaconve8MGEEJImK7sg0DHxE6GgYdeRgoQ7sqU96RR7uTLkWiYlapqFKpLqqWFVUoHGFFZQ7BsYNTmaQZabiSCAJawru8SglRMpRBUoImEqcDizBAYvUgv3267NomBUxJQmaipcsFBI8NSwoaNA3Zm2SrXJAVK7koOEz5LpWghKQglnxhXGKijULPCJwUZaa9xojNyjqv3lbk3GnvALZaRLQpPAoHvQQmYQwNQzh2B1dmMFIuubImolCc6ZigJacSi4JDEyGoRQ1DOAA8W687Cuyy0S0oVaZSaAKCV4A6lFQYBQLE5aAVDAmOwXrZbTZwJlhUqchfd/6KsABxLQpSQSUO5cJIqoq1cJnj0uu42OTUr7FQtSp8/EAheOWAqYBLAmME0UWZkgUADACrPB8i+AnCkqCpmZVUAFgQGJZSsTVw6UejTXtec6whYVISZc08KipUwoJBUlGJbkKS+Rd6jFw0pH+YkklgH2p5chFqWnYLTqL5Zr0GlVEZuRvrmo/I7nR1Y7xjzGzW8jWGVlv1QLAw5ZAHBHp0u8NoPkWsHWKHZb2NHo7Zw7sV5jXz9tEciljRcLPOKukM7KkEtnFWs15BRYEjJqe2h3YLWUnD8UZZyHwSQ2vKSEoJeoSzf7svk8U/EwV1H3iw2+e4Z8YJctmGDeYhRbLMB5xwOpvXbO50qX2ezIbtkBU0P4UcZ8sh5loXX5P7xddTDmYO5knRUyv9tW+58xFXWp155fesZ2aV4gnaOWGR1hJPshHEmHnaIcAOxH1ECIIKRlFEe7FEtYWOLOIp9kSQyg4OoiW8LIUcSRQ/KFk21LGn0aGxi3wA0c2UqkY0g/6hHEM8A08yflEktMALvAZFLdN4Ns04KBIrGiSfLAi0tkS4OkZGC0J2PqPyjIXQdnpcliVsGGLTUsPs0TJ4awPZQSVuT4jvsmNW20HwoDqj6AuDwdW6J7Xe+FghJWrNk7dchEk+3gFIUA5zSdAxU7CpZqnLrCa9b7l2SWcZOIjQCpILajUGvLSPPLF2omJUub3qsSleAAVSSCSVHQYQMPM7mMebqI42kzTj6dzVr/p7G7BQBCSqhFC500qefLnCKyXUC6e8nrknGFYlOHUUjDpQgLdhVxUZQhuSyz1y1LE0HvUuAUkKlmZTHLU/DUDSvI1hpdqZ8oEmbiSSkETAQ+ErAAIBIo2xdiCaAUm5U9JNGm1qGNokyZUwLWhAUCyF4QDxBWTcnFYj7QdqkyUFkLWQhKiBQBKiUAkkEeIZc47tN4srCtB/pdLl8nzYkDRRSSDFTtdpm2yZOlYu6BAS2FnwTCovroThfaLyy0qo8smPHqdy4GFzX/aLdMThSJaEqC3ZykJdIIJopyFIy0J6XidZQQFLcJBxAlSQAoDhLnZWmecebdjL0VYwQuVNWFrmIASQeKSxWEpzoFEmoejamL9NtypslSTKCAvClaSTjAJqnhBHw5l89WjPjm3DxYeWFT8EC9qELnSlEykqlFBAmBQxSweFR4VATE92d6Mkucop3Ya0fhLUuWcWGZTEUpTRPEg8RLYk4+Fy/CQ+cehWeX3ScKQguAoDClLkmuQYVXkNH8ll/3CFKnrShQmzwWSjDgxYSEKKt0qqSkvUZggEZYqakXHIqcXwwy3znSQjEladUkpDMRVjTN24ssor1ntK1LWJajZ5a0KUuZKWnBMU6XUpZwsUqoFNQqIJGUHIvLuVJRM8UxRYEZmmKjVBKqKyNcsoTX3ZZJmpnzUEoCggYpgCFkOp1JBcJBGeoAoXBhk0nGysdp0NLetK5IBMpcuaCnvFYlhSgzB8CSpg4oUlQBIUpjHkV52cy5qklISxIYFx5KHiHPWPULddKvw0wWYpQokKT3SyEYAVIZRU7u+LFSqAfhirXzdU5Vm761lQWCAxbEeHCk/1E8KnNSKilYx5YtmrDJIrdjsuME4gG0OZ6ebfpHdjm4TiOT8/sQdP2jiyXilIrLBz1o+Hh4VAii8KjuA2sFyrKZsnGVDElwKZhJlpYsHUf4g3OVDmERmaGvEJkXlzauTUrzd/rDay3qGwvT66PFdVLCAywCrlkGoXyq+1OsFWQxcsjRFFMvV336ErBHLIAtlVjyf3WLJZr0E04UrBUxNUFJAAJYKGfmI89sSSchFxuOzBAyBJGe0KeSy9CL3cawBViTnzpA06zJSoJXiCUlRy8QUXASdqNyeCbhs6z8RoPu7PpBfaCeEyuIgqH/EbHmdvyjJnipRtmrp5NTopnaK2Yi7EA+XpFdu1eMlTUJLdIdX4kLlpIqkufWn2MAWCUAwEcu9jrNU9gS/pbyiOX7RXQcSQRtFuveTwHlHnUu3KlLUnMAkeTwUI6lsVPkPF8YCyg4iGbPlLqkgHpGrTNlzA5pC2ZdzvhWG9IdCC9wEm6Mn2Ek0r0ECoQZZfEE6UqT5CkEdwSAHUoD4hRvqW6+XMVZlp0UpW7uOvONcf3MmV3vwMEWuQ1VKB/2j7GMhP+HO49RGov7OIH2+XwPb0qrG7Gkd+qnw/nGRke0lweUPOf8AEaYe+AcsAKPSoP5CEdxoBUQQCMCyxrVs4yMjg5f8lnXxfhIvHYOYTLUCSQFMHLsMaqDbIekWi0HgRz71+bVEZGR0sPqRMGb8Riq2z1PJ4jVS3qaskwBJlASVlg/ehTtXE6hifdtYyMg5fXyDXH14kVnQDLWGDD8SptMQEji61NeZiz3Ao/gEK+LvJfFrUYTXOqadIyMjOuS5B94BhJaj92DzBxAjoRRoguqaTMkOSXQolzmf4VetT6mMjIN9xHYHtcsKROWoArQJwSohykOzJOaabRiLKhVntaihJV38sOQCWVJSSH2JqRvGRkJz8DcfJzOWcNuLl0hWH+n+BiptxV61hBMSF2K04hi/gpVWvF3hTirq1H2jIyM2Xv8AXcdi7HmCDFnvqzIAtTISGVZGYANilqKm2c57xkZGGPBtfK+vARyTl71hrZRGRkVLgItnZ9ZS5BIOAZU+Jos13ZxkZFZOC4cl3u5REpTGKB2vtSxPSkLUAUlw5Y8L1GsZGRizm3pvWO5H/wCVPn/2MCSDUdYyMjB2Ok+UGXp4PKPLb0/11dBGRkO6fli83Y6KaHoIGnnhT5/Uj6RkZGqIEuDS6AtTh+xgezF0KerMz1aojIyHQ4MfU+sja1EEsYyMjIhaP//Z"/>
          <p:cNvSpPr>
            <a:spLocks noChangeAspect="1" noChangeArrowheads="1"/>
          </p:cNvSpPr>
          <p:nvPr/>
        </p:nvSpPr>
        <p:spPr bwMode="auto">
          <a:xfrm>
            <a:off x="609600" y="3127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Char char="•"/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Char char="–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Char char="•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es-ES" altLang="pt-PT" sz="2800">
              <a:solidFill>
                <a:srgbClr val="F8F8F8"/>
              </a:solidFill>
              <a:latin typeface="Times New Roman" panose="02020603050405020304" pitchFamily="18" charset="0"/>
            </a:endParaRPr>
          </a:p>
        </p:txBody>
      </p:sp>
      <p:sp>
        <p:nvSpPr>
          <p:cNvPr id="62478" name="AutoShape 17" descr="data:image/jpeg;base64,/9j/4AAQSkZJRgABAQAAAQABAAD/2wBDAAkGBwgHBgkIBwgKCgkLDRYPDQwMDRsUFRAWIB0iIiAdHx8kKDQsJCYxJx8fLT0tMTU3Ojo6Iys/RD84QzQ5Ojf/2wBDAQoKCg0MDRoPDxo3JR8lNzc3Nzc3Nzc3Nzc3Nzc3Nzc3Nzc3Nzc3Nzc3Nzc3Nzc3Nzc3Nzc3Nzc3Nzc3Nzc3Nzf/wAARCADvANMDASIAAhEBAxEB/8QAHAAAAgIDAQEAAAAAAAAAAAAAAAUEBgIDBwEI/8QAOxAAAQQBAwIEAgkDBAAHAAAAAQACAwQRBRIhMUEGIlFhE3EHFCMyQlKBkbEVYqEzcsHRFjQ1U2Oi8f/EABkBAAMBAQEAAAAAAAAAAAAAAAACAwEEBf/EACQRAAMBAAICAgIDAQEAAAAAAAABAhEDIRIxBEEiURMyYUJS/9oADAMBAAIRAxEAPwDhyEIQAIQhAAhCEACEIQAIQhAAhCmaVplvVrkdShA+aZ/3WNH+T6D3QBDXuD6Fdg0H6JKscUcuu23vkIy6Cvw0exd1KsQ8AeE443M/pgdn8T5XEj9cpXSKrhpnz4hdZ8RfRfSka6XQbDoZAP8AQmdlrvk7sqDoXh23qfiOPR3xuil34myOY2jqVqpMWoqXjNnhnwjq3iR5NCICBpw+eQ4aD/yr9S+iCu1gN/VHud3ETMD/ACuh6fTraXQhpU2COCFu1oHf3PusbdsRt4Km7OmOBfZQLv0VaUGH6vfsMf23AEKheJPCGo6FmR4E9bP+rH2+Y7LrtrUSXHlLp7jJWPimAex4w5p5BCT+Vpln8NNdeziKEy8QUP6dqs0DQRGTuj/2lLVdPVp5zTTxghCFpgIQhAAhCEACEIQAIQhAAhCEACEIQAIQs4o3SyNYxpc5xwABklAErR9Ltavfip0YjJNIcBo/k+gX0B4W8OUvC+ntiga19p4+2nI5cfQeg9kt+j7wo3w1ppsW2j+o2Wjf/wDG3qG/P1Vikl3EqVVvR2cPFi8mbXTnqSl9zUGsyMrVbs7Gu5wqrf1Al7uVKnh1xGjefVQCTuUjR9Tglsuc2GITuGHShg3OHuVRrN04PKYeEZy+295PCRN6WfHPj2dCnnGOqQapd25GVuuW9rT6qs37JcTkp6YnHP2arN47jyoAsPmnbGw5LjhRZ5vMUw8J1vreqB5GWsU80snnZeK/hbSNQpV/6rTjnkY3yud1Cn/+G9AijDWaVVwPWMFb2yBjAM9FHtXmtZwVfcWHA58q3BBrvgvw/fY7FRteTs+HjC5L4n8OWdAs7Xn4ld5+zlA6+x911q7qh5GUh1x7NT0yxVkGSWksPo4dFk8mMzl+MnOr2coQvSMEg9l4ug88EIQgAQhCABCEIAEIQgAQhCABdL+iHw021afrdyPMNd2IARw6T1/T+Vz7TaU2o3oKldpdLM8MaB6lfR2mUIdE0itp0A8kEYBP5ndz+pSXWItwx5USJ5SScpdYm2g4Kwt2DuIBSu3YIB5UHR6UwQ9Wuk5aCq1akJySVPuy5JJPKSW5s5ASMouvREsy4B5Vg8LfZQGQ9SqrK4vkDB3Kt2lgR1WgDstQaMbNrcCkt2bcSAt1mY8pXNJklYOiNZOAVcvAtUx1TMRy4qkuzLKxg/EcLqGjQirp8TAOdqafZO6xYTLMhxwUnvSnaRlMZ3cZKSX3g55WsSBVYky45Kh7+Sc9AUW5MvwFFsyfCo2JO7Yz/CVds3kbUtlDmIMryOhcVghC7DxgQhCABCEIAEIQgAQhCABCFJ06lNqF2GpWaXSzPDWgIA6F9C+iOn1KfV5WfZVW7IyR1e7/AKH8rqF+QgErLw7pEPh/RK+nwtA2Ny8j8Tj1K9uPaQcgKFvTu4Z8UIJ5RknPKS37GM8ppqDSCXNAwqrqM5DnDlRZ2yRLtgkkZSmZ+ASVvmfuJJKXWXl79je6EFHtFrp7QIBPKtjXGOEDpwonh7TtgEjgnlmu0joFpNPsSTvy0pfIc55TG7CW/dSiYlpOVhTSTokP1nVYm9gcrpTA5rAB0Co/giv8TUZJXDysar7IMM4TInT7F9uYtBykd6Q4JTLUJcHHdKoYZNRusrx8bjyfQJWy8JZovhqWbsuytE6Q+wUnVfCer/0S25sGXfDyGNOSV0zSdPradXbHEwZHU+qlzTYHCeZzs5+bk805R8ryRvieWSNc1w4IcMELFd88SeH9I1pjhZrsbMekzBhwK4r4g0ebRdRkqTeYDlj+zmromkzzuTiqPYtQhCYkCEIQAIQhAAhCEAC6z9DPhwfaa7aZ08lcH/JXMtH0+XVdTr0q7SXzPDfkO5X0rQpw6TplelXAayFgbx3KS6xFeKdem+1IktybJKlWbHBSqxK3nJXM2d8Ih3ZPIQqtqjQ7Pqn9+cc4VbvyZJSNl5QjtOMbSjSKps2A8jjK1XHGWcRt55Vq0OiIoWkjlMhX7GdSERxgDsFlKVm/yDhRJX9Ss0EiJdAPVJ5omud0TOzJnKjVIXWLccTer3Bo/VZpRLCzeGqTaenh5bh0nJPsmk03lICZQVmRQsjxwwAKPZgjOcNwq50c/lrK/bAIJKm+Eq4+syTntwCtNuEYdjsp3hwfDpuPcuKRLss6/AsMlhrG9Uvu3cMO0rXae4g4S+d5c1O2SmV7MZJXnlxVN+kWs2zpjLLR9pA7k+xVoe93PKTa5H9Z0y1GecxnCJePQ5p8oaOUIQhdR5IIQp2iaXY1rU4KFRu6SV2PkO5QBBQu+0fon8P1qbWW2zTzlvmeX459lUPGX0XuowvuaE98sbBl0D+XAeyXyRR8dZpzFC9cC0lrgQRwQVO0PTJdX1WvRgBLpXgEjsO5TEzpX0N+HtjJddss5OWQZH7ldEu2MArKlUh03ToKVdobHCwNACXajMACAua3r09DijxWEOzO57iM8BL55CAclTq9O1fdtrROcPzdAP1TOv4XiyPrtje//wBuP/tT8W/RV8sR7ZRrk3XlKLENiUF0cErh7MJXY6+iadWwWVY8+rhlTBFEwYZG0D2Cb+Jkn8tfSOCabpdt93fNVlaM8bmEK5wM+HGG7SMeyvl+hFbAJyxwHBbwlH9CeS4ukLHDod24H9Frhir5G+yqzSdQocrlbn1HtjJhir2/zBzQkOpUdznSNrSV2npwS0f9JHLRaOeWV+yeU28HUhZ1QzOHlgbu/XoEvmpWeXCJzmjq5oyrn4To/U9KbI9uJZzuOfTslldlrteHQ36BRp8FSnYCh3DxwqM50KbmMOUjRTipx6lQ7r/s3KToTwamPcpU+yz/AKkuw/ykpa94AKm2iAPZKbDxnha2bC6NNiYNBwlr5d7Xg9CCFtndyVAkkw7CA5F+JziduyeRvo4j/KFlb5tzY/O7+ULsPGNK7T9CXhp1evLrduMtfKNkG4fh7lUP6O/CU3ibV2GRhFGF2Zn44P8Aavo6CGKrXZBAwMjjaGtaOwS0/orxz3pjOcBL5ZByDyt9qTjGUqnmIJ5UaZ2ROnJ/pR8Lipa/qtCM/AlP2rWj7p9Ux+hrRcOn1ednOPhw5H7lXueVjm7ZWNe09WuGQUx0tsBhaImMjYOjWDACFerBHwKa8vozmJI2hpJPTCxbpUEP2+pu3Hq2EH+VPuW62lw/EcQZiOM/hVamvS3Hl7ifN2K1pL2Trlp9SNJ9Se8CGswRx9A1gwFOpRfBiDnkmR3Ls9kv0uJrWfEdy4nhMRJkrVpFmwuXhetTnrW53utA2ukWt7g5pBxgrS94AOSov1+u6b4LZ43SEZ2tdkoDDOxGCzbEWsePu4S1luC5JJWDg6Zg8zezh7JZrzZaMLp43FzN33s8tJS3SoZGVnaud7y7cDG0ncW+rSO+VN12UUdaWaoKw+za0MPYj+FumtuqPa2y3MZ4Eg7fNUpuvufceXuDWk9Htw4fPtlWqjdjv08OcHZGHd8rematl9jIvY+PfG4EHuEsuSjkZS1tmWlZfEwl0XplZ2Jt43A8FSbOqFpDtP3ZGeEw0H/yrsfmSuTnJTnw7Xe+q4t6Fyxey9v8TO2CQQErkhcTkqyy0nY6BQrFF7W5wD7BPgi5Eip224cUseBuJPZPtRgeHE7CEinO3fuB4aUplPZ053ZO6xKR0Lz/AChYvOXuPqShdp5J9VeHNEqeH9LioUmANYPM7u49yVOmdgLY9wbySllywB+JRbOuZ19Gi3LyUqsyDkrK1ZHPKTXbuGnlRpnZEHtq1jIynXh4mHT33LXliby0H8RVV09j9QvshbyCeU28U6m2J0enVziOEAHHdyI/9E/k3i8ERNS1N9y2XyHjd5QehUiGcMiBJyT39UiZIHP3vIx0HKceH2tc51qfmJrtsbD/ACnSbZyZiLLUe76vGHcO28qT8TDeEtEwLzk4x2Wz43uqehCaZBjqtLphzyor5mNhfNNMyGJnV7v4Vbk8VU3WTE34vw84EhHB/RDZqWlofMCD5h8kripwQTSvYGFj37w3byx3fB9FGbdjlz8KRr9pw7B6FeGztG57g1vck4StjqSZdihuQ/BnbvZkOIz6LB8rImjG1jG8DsB7JDJ4ppsc5obLIWuI8oGD75ytR8QQ2g+KSCWNjhtDg4EpdRqlmvxPUjkkbchc3ceHgOHPoVB03U5NOflpy09QVoinrRNmjmZy4HbIOS0/JLHyF59kmlVOrstjbYs+YOxnoR2K9qvk3mB58w+7/cEh02fbmPJ56fNOISZmt2nEjDljvQrX2gl+DJUg8pB4Kt/hyL4WmR578qrygzxMlAw4na4ehV1qRiGlEzuGhLPstdbKPZHZUWXqcqUCMHKhWHZJwn0kloqvAOyCOFWdZiaypO4DzfDdj9lZbjlXNYINafP5Cl+xn/VnIz1QvT1KF2Hmn1nbwQcEqvam90YJzkJ9YdkJJqIDmuC5qPR4nhV7V/BPKU2rm4dVI1iH4Ti4FIfiF8oaOSSoM7FSLv4PYIoJ7j/wNJyqrqNx81h0pOXPcTn5q2wN+qeFLJHDnMKoriM7ieFV9Skebb8uRs3xveAN7wQ44HsnsWrtrV2MiYC0HguOMn1VY3PkeAzjHRbXsaSN7showMlNLwxrSyaVqUs195knY4ub0z1Ts2M4A7qgMsRQvBZw4dCE0reIAxoE0W4/mBW+QeJh4jmvPtujeyR1Yf6e0HH/AOqAaViuRNNE5kbRuy7/AAP3wrRFcZMwPY8Fp5BCQa8+6YnfEcHQ7wfKOg7ZSsZfoh6bbdVknk38lh4/M7so7xLYO6WR7z/ccr2lE2WRrXj7xxkHGFJnjNR2yTGex9UgxobC2MZIWl9gCVgb+YfysLFndwCo0ZzMzn8QQbhtkeTI/P5ihuCtBOXE+pXrSeyBtJ9R2yT2Kc1ZdsnHRV+F20glN45QNnuFqEp9loouYJWOfyx5G4e4Vwc7yjB4wue1ZXiJ+w+YDLVcKVn4tGJzjyWjKYyXvRJlfk9VFlPB55Wckgx1UWaTjlYURDu8tJCrOqHNecf2H+E/vy7YzgquXn5gnz+Q/wALPsG+mcuPUoQep+aF2HnH1XY5B5SW8SCeUyeXYJKV3PMSQVyNnfJV9XbvY4Hqq3TZm+wHsVatTxtKrlfA1L9CVP7On/kuO8TaPJDnrkf4VCe17JXRSDBBPVWuha4kid3GQq7rTg24T0cQqvtI4PVMjfEbDGSOXNUOSZ7zlx4WUpIh5PLjlRyUujpGZk4WIefVYIRoxLq3ZasgfG49eW9imOtXHyV42sP2b+XH/hJo/vjIyBzhbYbc0LHNaQWu5IcMhZpuGLJnMHBws452vm3WQ57CDnB5+a1NjfLOGNbguPTCZjSY/KPiOAH3j6/JAMTvIyducds9V7AcTMPocphLpDxkxytI7Bw5UF0EkEjhI0ghp57HhBpqCzb1WscLYzogDbuwFKrSudEM/hdgKC49lKqD7E/7gtQrRYtLkyMFWimNkLY2nho4yqhpJ+1A9VbqTsnplO/QkdWbJA/PBUeeQsb5iP3TR7NzeGcpRqTHNaSGLMOhMTahYJz5kluTEVLDs9IypF+R3OW4SfU5duk2nZ6twsS7QlvJZSkIQus88+n7EjgDgHCT2ZMZzwmFm61reHBJrVyCTOXAOXDTPTmX+hTqD8g88qtMlxq4H9pCeahIMnBVYY4u1LeOxwlRdrocCd0bw4HkFRNYe2ZrJm9RwV4dz3E9gVqmw4Fpzgp0zjqeyDO4ghvo0DC05B9lsssc2V+R3WgZWmGzB+fyXmcrEZHQr3cT1AKw02N4a4/omdOlGGtkmG5x5wegS+B7Y3xuIyAckFPggAAAOQBk9The7j6rzK8WgBK02ovrEJjLsd84W4rxYAhtVH1y3Lg4O6ELAcBMtTjkk2BrchvPA5S5xwEDGHUqdW/0v1CgphXB2N9zlMjGONKH27FaK8nwz81WtMAjJkd0aMlN47TJC1zCduFtPEJC2x9DKXDJKj3XZByeFHinO3K8knBacrFRdzhX9VgD3E4VU8Sn4Gl7PzyAK5X3A9FRvGkmH14h6FxTR3SI8zySsIQhdJxH0zY0qIuJbkfqk9/ww+ZpfXftk/lW2OCQkk4I91sfC8t2tLQuNwmeiuWl6Zx/VIbNGR0Vtha4Dg9ik+nxOlnJ9Suv6v4cGsQmG3II+fK9gyQq/J9H81Lz0bYmA/BI3af3SKWjonmlrsqDgYWPZjzblhHCXPy7kptrOmWYpA50L2no7I9FEhbtk2lDIVhGkqgk8KBYpdSE9eFGsAbSglpXnM2HBGF5hS52guIwtQiy4Y7laaYSDkN9BhO6kgkrscPQA/NJnAkk47qVpT5G2fhDlruSPRaA1we6Meq27PZAZ6hBhq2le44W3bwsCD6INNRH7qFbpNlaXRjEn+CmOwpbd1Bse6ODzP6F3YLUg0VBrt4aRymsDOWjHQKBTY6SXJJ906qx7nlzjho5JPYJkjKZIld8KqIwcOkP+FJrO2AD0CXQO+tXDKRiNvDc+inmRgPBUres6OCMWsYxzjbhYyv4KX/HA6lbPjNI5K1G0a7Dsqh+MX7tVDfyxhXaZ2SMKgeJZPiazP7YarcXs4+d9CtCELoOU+uncDssQeOqwJyvCcBQOozJ3LwHsVhjHK9c4HusNNVquyeMtkYHg9iFSNe8KviLrGm5OOTEf+FeiStUvLeUlSmOqOSGbGWvBa4dQeyh2psjhXjxT4fbcYbFYBs4Hbo75rnkzXxSOZIC1zTgg9lPtDZ9mokk5KyjHmz6AlHB6j9lnG3h5z0b3QBoTnRauY3TuH3uB8ktq13WLEcLc5ccZ9ArjXqNjY2Ngw1owEyQtPCJ8FYuiKatrE9sLXZbFDCZZHtawfiKbCfkK/hrFzWs++5rR7nCjajqYbmGs0g45ee3yCRSjfkuJJ9+UulFLYz1HUY2tdFWeHvPBc3o1JPhuc8Ad1thADsKa1rSAPVaqDMCBrYmcck8ABTasUtyZsELSST0C01YX2pWw12HHTOF1Lwh4YZp1dtmdn2rhwD2WbvSNxLtiQ+HGV6TY5G+fGSQkN7SHxZMLjx2K6XqbWgFVK7tMhCSpSOjjt4Uh73scQ/gjsgWD6p/e0yOy3LTh6q+oVpqUuJAQOxWoK7Jol3FUTWznVbJ/vVpgmLnAZVV1n/1Ox/uV+H2cXyF6ISEIXQcp9ccH0Wt3l9l69/Ray4uHJUGdKPHuB78rTvw7r+qykLenK0uHfKwdI3GTj0WBkyFpJPK85ASs3DVONwKp3ijRvrINiBv2zeo/MFcJPX0USwzcCe6Slo8s5OWlpIIwQtkYzHKfRo/kKza9o4ke6xXbh/42jv7pFFXc0StLTks/gpUDWE/wpVdLckl8pa1uOTyCVZrkkGn1jPZdho4DR1cfZVnw5cZpt0vmY4xPbtdtHI915qtqbVLXxJQA1mWxhrcYCdNJEnLdGM+uXZLD3xSviY4+VgwQ0f9qNXjEhfI9+Y4xudnuew/UrOKhK97Q1hcScADumsunOZC2rFggHdI4fif/wBDp+6zRswr0jHOeXEgknJOVgYXOHATs6PIO2SewU6j4cfIAXtOFg5U2VJHO4YU203QrFqQRsYS53XHYeivWleCnzODizYz1Ku+laLT0uMCJjS8fiIWpNiukhB4X8Iw6bE2ay0GXqAQn1mTYw9lJszhgKr+q6gGsdg4TdSglVbIGrWxtOSVU7NlrpDjJXuq6k573AFKWzOLsqO+TO6Y8UMmygjnha7DIbUZinaHNPr2WthzglZSM3NyDgpyVFZuaa/T7IwSYnHyuVK1R27UbB/vK6lM5s8L4ZR0BxnsuUWnbrMrvV5/lX4fbOL5L9GpCEK5yn1aXB3se6weT65A9ViHkD0WG4bsP5KgdRkD+/oV44EnJK9AaTjcQV4/jjOUYbp5+i86rEdeq9cSAlwbTXIBg8KK7kEOUpzs8LRK3IwOqRjC2ePkhJ7NVsc3xA3ynqB2Vhe3HVQ7DGuGCOvRI0PL/Yldp0OQ5wOw/iATWn4fhkYHxy7j2bheUiyOX4MozG84HsnNajLTkD4nbos9CeQlTaZTxhr9GFfw9JCN7GeYjG49h7KbV8OPfjlrR7J9SkD4hnuFIZWP3onkexVcOf0K6nhuCN3nLfn1TepptOuQWsDnerlqe2djgODnvlbGw2R5twPtlCa/RlL/AEYHGO2FGneGgnKwcbAbw0ful159lrCSz/7BO6wSZ/00ahZG08qm63qDQHNyperXLDA47OPmqTq110jndiue709Dh4sNNqcPeSD/AJXsEgPBKSPtEO5W2G4AUSUtMs8bm7QMhZ7sHHBCSQW/QnCnxWWnCc52mjbch3NMjO3XC5TqMfwr87PR5XW2SD04K5l4qrGtrlhuOHEOHyIVuF9s4/kL0KEIQug5T//Z"/>
          <p:cNvSpPr>
            <a:spLocks noChangeAspect="1" noChangeArrowheads="1"/>
          </p:cNvSpPr>
          <p:nvPr/>
        </p:nvSpPr>
        <p:spPr bwMode="auto">
          <a:xfrm>
            <a:off x="1371600" y="10747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Char char="•"/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Char char="–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Char char="•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es-ES" altLang="pt-PT" sz="2800">
              <a:solidFill>
                <a:srgbClr val="F8F8F8"/>
              </a:solidFill>
              <a:latin typeface="Times New Roman" panose="02020603050405020304" pitchFamily="18" charset="0"/>
            </a:endParaRPr>
          </a:p>
        </p:txBody>
      </p:sp>
      <p:sp>
        <p:nvSpPr>
          <p:cNvPr id="62479" name="AutoShape 17" descr="data:image/jpeg;base64,/9j/4AAQSkZJRgABAQAAAQABAAD/2wBDAAkGBwgHBgkIBwgKCgkLDRYPDQwMDRsUFRAWIB0iIiAdHx8kKDQsJCYxJx8fLT0tMTU3Ojo6Iys/RD84QzQ5Ojf/2wBDAQoKCg0MDRoPDxo3JR8lNzc3Nzc3Nzc3Nzc3Nzc3Nzc3Nzc3Nzc3Nzc3Nzc3Nzc3Nzc3Nzc3Nzc3Nzc3Nzc3Nzf/wAARCADRAPEDASIAAhEBAxEB/8QAGwAAAQUBAQAAAAAAAAAAAAAABAACAwUGAQf/xABCEAACAQMDAgUBBAcGBQMFAAABAgMABBEFEiExQQYTIlFhcRQygZEVIzNCcqGxBzRSYsHhNUNzgpIWU9EkJSbw8f/EABkBAAMBAQEAAAAAAAAAAAAAAAECAwAEBf/EACQRAAICAgMAAgIDAQAAAAAAAAABAhESIQMxQRNRImEEMkKB/9oADAMBAAIRAxEAPwD0N/cnioGOTSmmVmAwR/pSVwvBGe+a7iOh8a8ipY+TjtQxuGJJI/KjIYhJsdWAU/PSlbGSXgydSvWnQSBVwqg5oiUQI3qcHnih1lj3kYxjpQCEs+UGBhvgVNBB5nLHC9zQRmyBgjiiI7jszAfFIzBBeOJmVVyBwDQrsXOBzU7QFQXdgBjO3HNAR6nYtc/ZmlVJj0Vmxu+hpTBsI8lWJXLN/Sp1Q8+k5P5CoZrqGLBeQZHYc1Xar4s0/S7Xe0yO7HC8/wA6VySCk2Xog4BY8j5/0rjQNv3b+h4FeO+NPGWoXF6sWl38sSFQQYxjJNF+GfGmuxFW1G4+02kZCuXUbse+fepfIVXGz1ed8jrVPdX0UMipJKqs5woY4Jq2UpNCs6PujdQ6k9wRWKvLCLUdX1hLhN08QjETf4FI4K/jVIiGjhdnOMGpjcKfTuPFU+gXclzpsMhJEmCr/wAQODVgFAUkDJ+aakCxzTsWypwBSM4bO48gVGUIH1qFkYtyMfSikjbJJLgsoGenU1EZHcjJwKQjYrj2rpj9zTKhRMzsp9Qx896ZscDcTiubyD6u1FCFpbfzBkn4rPQOwUK27k5rpXruPAp8UEgfL54NMuj6uKN2aqISAOKTHZ+VcLDHJqItu75BqiQrHHnk01epzT1U4yBxXMesZ6d6ZMUVKpNq+9KiAc6BcnqaSplcFs4FSSepiSDj4p1tGSCxHekY6WwUgr90kn2o+yt5ZY9x4TPOO1cMIaQHHOasbSIxxOufvHOKSTKJFfPalcgk8dDUawvg+nPzVuYvOXDED5p626qCAAW96XI2JUrGE6YyegPeqbV/FVvo97HaxQfarxXHmRjny1+fnHatFe2Us0UkcE7wFuPMj4Zfp7VW6L4SsNI33EYaa6YktLLyef8AX5pZMyQ5fFEWo6c8+n4ddxVxjJUd68p8Q3CX2qn7PIQc4XBPbuK9JuRY6HFeQM8dtC6bun3yT1+teZtsk1PdEqsoJIIHB9qRjxVs7HJrAiAk1KdY0yCPNPGO1VOrXE2pajGC/oQAD4+avb5+gwchSzEe/eqSARHUzFLnbIuNwPIqc9IrBWzaeHtGsgsEk8Hmtwdz+rFQ+KNGFnbXE2myOIXbe9u33eeOD2NCaRpt5bfa/sGoz8IojLjK7yev5VLq8usR6JJFqssEk5IkVo+rAHkn4xXOXaPQ/BOppL4a0+Gdh5oiKAHuAeOa5r0f2XULXVbcZLMtvcp/iRjwfwNY/SZWfw9Zyqdm0sBt44zW50KddTsQtwAXiYZz3A6GumL0cklTB/D9k8cV7EekV0+36E5/1q4RVMpV8Z7U3ToRHfaghOQ0isAPlaM8pD0GD801ig0luF5XvSNsp6daMERYYNdZUAx1I9+1ExWyx7E4X6mgpyx6dPpVzIPMzjvQ/wBlG8BjgUVIDRWQwtK4HWryKDybfHuK7FZxx5dThgK7LMfuMa0pWZKgC49Jxuxmq6VckjacmrCYB269KHwoOCR+NNHQGAS27BhxiuR2z7wCCPc4q2Rv3uD9a68wxgADNPmxcUAP6Dt6jtxULgcVPM2GxjgVEB5nUdKeP2LIi2r/AJqVTeWfcUqfISmFN6W9I4pNlN27jJzUTSgncvBx0qGSZ8++e1TorZYQupxg+qiEc5yeRVXE5Dq38qLaUDnoKVoZMMeZVHB47Ulk9QNV+/ccgGiI3JGc4x0zS0FMKZ/SSRxThL6evagfP5Oeg/nSikeWUIikljxilo1g/iHSbfW7TyZmMbYxvAB49qyt74GjsoN1lI0jjn1jao+Sa9Jht44zhgGfrz0FZXxbdtFa3C27lLm1bPuCCO49qS9jJHmuo24t4Zd/LDCgnvzWV1JmivN0Zww6GtA01xdQi5uQhjabYcdcgZz8VVNptxqFxP5C7xCNzHvgmlkrKRYdo93qNrA8rzMY/wBo8LNjPyPmg9f1X7fc4jkYIQN3bI9qlGl6pJGyAALtyzFuPoKBk0V4Z7PzmKpMvmbiPbtUYxtlJTaVG00y4GxLEyY8tPSoHDnuf6VrvBlyy3DxsD1Kn49qwOjyDzRyCF6E9cVv/B6CV5p+u3CKexJ61cgzQRt5euXuDgPEjD+Yqw83IXBrPtcbfECBj9+Aj8jVv5ihRjr70aAEmYqeDmo/MYgnmmiRM5IzS3n7vtWMdWbYwOKTyZOQ3ehZWJY4NRlmOCegrUCw+SclSM4JoC4nbPJ596d5oIzn86r72UgnFUjHYsnQRHKWOOc052TvQlq+RuJwKdPOGyFp8di3odLcY9IpLJuA96AyzEN0FSpLtzwafAXImkYM39KSOE4oYuScjtSByBnrT0K2Fed8L+VKhuaVbEGQQwKnOetRs2HG7p8U8SxIO5+KHLEtuA5P8qA1hrXCRR/dFQtdZGexqBRhyZOaYzYJKDA9jQoKDI5HLLjpjipBO7ffIwKGgcEdeaccMp+tIxyZHPOTkZ7VdadGILcTOcNIcL9Ko7XdLcRwpzuPI+K000Qe2MIPqAyMHkVPkdaGirIdSuPs0sDg/fyDWD8T3JPi+RAxCz2RRgD97jitFrV4X0+dZsrPZkFvlT3rF66hvPE0f3jiBckHHbrUaKIykkvlaTIjZHl3OfrkVc+DNIeXS5dUidlnMjFF/dZRwVI7g0y+8Ns8RWS+jRHbIOxmDH61s/D1h9g0GC0Rg7xodzgcEk5rJ2GUXEhTRtNjiWe5mcQy8iFUYkfBI7Cs941s1XTLOe3B2Qu0anbjcnUEDt1rWW97JY3ht72Mtaz45XrG3uKi8dwAaW0SruQqGV/c5rViByb7PLrJvU3ly4YjhW6GvVfDMZtNJt4wQG27m29MnmvG432yywy5VlJAxXrGgait5p0EkZ/cAIxjBAwR/KqxSYk3oJ1GcJrOnn/HvT8cVb+b6ec8e1ZXXZPLvdPmLnaJwCPrV6s2Vxj+dHEXIsVuMABTTxLnktVfE/QtTt3XjvQxCpBEso3kE1GZMcA8VG7AjNRbgec0yQGwjLMeDQ88MhYBzke9TxvnJyKn8xWGCBntRtoDSZWlgilQeajKtjLDGaslhjdyz4B+tER2sWdwUNgZ5plOgYlSsMjIG29egFdkjQDaCQ6jkGrZIgrb8c/yobULdAxkCne3J9qKnsXArY2wOa4xPUHpXWTryaSxORk9KqmhGiPzDSqTZ8ClTWhcRgfccU3zGHBOcVK8a78ZJpskIyNpwKXQwwyHJNLcCo964YSDlTzUcsc4HpwVz+71rUGwhX5HvTHmbnbwc9KhjFwRkQvj5rphuOJFU4yCc1sUjZMsPtyaVCro0E+pSnbHbhizKPnHSrGK3u7hRNqd5HHIvLQWy45PABbNYeTSrqbVZnssB5D5gJ4ye4z3rXaNHIlxbRXL+sq0pVuoIHANck472XUq6I9ctLPQdDkuZ/NvJG/UoJ5C24ueVPuBWQ1HVFikIJVWZQG7EgDirD+1XUXzpdhFLt4MzYPP+Ef61hrQL+m7VD60ypYPzu4JqLTZeEklvs1dvq9oEiRbmNWPGC7ZY/HathYqYU2P16c15PqMFw08F1HH+qZlEL9uD7fWvV485LE53AH4oRSQeWblQ7VbcNA5VQzgZB6ms/rklzNHbTk7rcW7qwx91xg8/BA/lWtjKyRnj1qO1ZPXor83ENtaQrHpyS4uHY43lgQP5mn8JLs8x8Qx/Z9XZgDtf4716D/Z/qNnLpiWl4h82ORykinGxeDj5yc1g/ED+bcRBwQ6sM/GBgj+VXHha3lKzTITlVwoJ4yef6Yow/sGfRc65rNg2szWDrI8SgMJMetX6/61pdPuTc28bGMqNg+8ME/JrFjRzcXF1qMEgM3msSj8ALjnB7mtFoMj3GnQS7W2Ku0DGMkcZx7UFm+T9DPD4v2Xu8J1GM9KjaTIIHNAzNLkfq2bHQ802HzpGwFauujlsOMzhOoA9qiQlyCHxntUbB0JDinRqoOODWoxOjMpAyKkMr8YqFYycFeD8mulXRh6xn4OaAQhZpF9qIS6cYBFV/mSA5DVNHKxAOR+IpWFFklyW4IxUp9a+4quWZx3H4VKLmVf3x+VKEkktgmTtqLzlxsVQvvXJZp2XlwagInYjO2irNSH7V+KVM8ub4pUxqK37WPMDF1+makW53PwwOe1YsqQxySG9881H+ujbdHPIrdiSTV8Uc9m4diG9TAfjXY5WGdo3fSsdHql5HjeFcd+SKki1qZTkwnPw9FxQMjbwkMAAQT05ps0kkYK4Bx7GsnF4kuImG6AMCezZNWEPiazZf18Tox9xSOLGUkWizTM4IUk5yOOlWemSR3U8ZI/WqriTd7Gs3Fr1oz5DYHYUbDqKNcRSWrqsm4AcjnJ6Uk4NoeM0Y/XbptV1W61FznfIILdT2QHAA/marrWPOtSvjiFHI/7UrY6tokMPirTbOPHlGOSXYR0PJrNqire6hOSVEaSkkdRxXI34dUYj9NmSe0QMu6WG33xAHg7eenvya32nXazwId2cgMAOtY3SZ0aDzYTIJI4g7fqxkL0z0q4sJW8ss6XQ2tsYeV0bHTIrnfM1/hlPiT/ANGga6MEpkTAI/dzWb8TX02rtbWltcKu2USjLcek9/nPFWTW01xhhbyOhP8AzHAFUd5NLYavJBHb2wSM5CoCSxxuPJ+P6VnyycW1EHxpSqzHeKY/K1+7TJC+ZvX6EZrT+GYnjs4OMI3MuR8cVReK7Yy69EU5FwQox+X9DWxW5tbdvKFzHGYgF5HUiunh/LZLl/EG0YpcX0sEaYi89ySeoHzVh4Yk3aWUX/kSGM0rPUNKs0drdYxJKS0jh85yece1VOjavb2Et6hIIkm8zGPfir4O0RyVM1rSSkdD8YpjGTrzkVUN4rgUARWZc+7HFRDxZJn+6Jj3qmEvoTJfZepJIoORkH3FMZyORGM+4FV0PiS1mIFxA6fINFLf2cv7G4XPYZwaFSXaCmvsd5q55H5im+bnsMD2pryiQ8TKxH0NNV3DdYz+GK3QxKsoPapVlXHIOfcGmRMnO6JDUqGLPMII+CaBhnmgH7zVIHJ+6xNS+TEw5hYZ9mrot41PG9c+9DRtkYLA9QaeGeu+UuOGOfpS2sOn9KdYgdndzfNKm/rPb+VKmqIPyMLcKxPA5zzQ7jsTinmVlbbICPbjrUbyDB75pvCXowy7Ttbv8VEZAGzkn6mpCQ8eFOG+RQ8gZEZiFyBnpWs1BRmEgHoVa6pOwcjnjkVJBo+oXdst1YolzDt3FkkHp+GB5FW+k+Drm+tftN5eLbKRlY4hvbAPXPQUrmkOoNozxzsZtvPTip9CZpNcsYyMlrhAB+NS+JdJl0x9tnN5qYw3mEBs03wRul8U6Wj8kThuPig5JpgUaez0HX7by/FunzHBJjmAA+BXmOpvImn6jID98eWf+5v9q9Y8Rlf03Yt++Fnx9NlebSxJLpQi2ZM1xGD/AORNcPbR3J6Lrw3Z5XUbZhgyaci46cnmrjSJpBO0T5Vp7dJNvuy+k/6U3T0EXiCbjh7cA/hT7oCzW0uB1S4Kt/C3+9Ujsm/oNJEaEn8qw3iZ2g8TxyKxwZYmIPYMCpra3hAzhsY/nzWC8c7xqhljPPlIRn4JoSjaaMnsK1S3jU6dduhxHLsb45xn+lR6xJCmoTrIeCd3SuPejVtGcBtjqBIqnqc9f50PqO+6ngmjXIlgUsfY4xU/4L3T8H/kq42ivlmt2fAyfYBaZAfLZ5ACdwxgVPLEkDMGO4/5VzQxneOVkRZIipAIb73Nds5xTRzccG7Jvtu3gREt8mpY9QgYATBkf3HOKEhSJroC8MjQqcyPEMuo96u00HSriLfp2pySoTgsyDg+xPY0y5ExHxtEKOkgHlyq4+vNcdgpweD7Gpk8Iah5XnSeXbQZ9Ms77d3yB1qJtPu4txtpba/WPlkVtxH4HnFHNeMGBHFcAufWVI6bTUrXj7cF5N3bJNWenX8Q0q4u/sUME/mCNPKTGTjmgtOlID3DOssZbb5TrkofrS/Ixlxg63Lg/tXBHcE0bDqt9Co8uYsOwcZBqO41fS0u5EuLGOSOMDO1cBc96uLG30S7t/tUJik54WM7QvwaHzh+Jg48SX4+/EuPdRinjxM5I3My/O0Gm3sdmylFXGRwyjBBqgkjKk7mI564qvHKMvBJqUfTSrrpfgXhH1XFSR39wx3Jclv+7IrMr5SqBKNx7EUSgUrlCaf8foXf2aP9JXf+I/8AjSrN7x/jelR/EOzR+RayPvkj3EDAzVdc6TDK5KMUYn93oalD/wCKTJNPQxgBizEk9MV5K5JIu0U1xpN5APMCb0HVlB4Fc07TbrWboWlrEfM7ueij5rUwXhjtmUuAns3er3wzbMsKTrgPcnPAwQtWjzyegLjQDp39nlpp8Ty3F7cTSBS2xCEVvg9yM1S2aX1hc3GmQzguijaAeFXr+PWtxq1xIljcGKTbIsRb8jWB8RarHAP0np0gjmnVY2Yj1KR2FZSfpRRM14iv5b+Ubmyy+hAvcg4yaL/s6b/8xtUI9UYbOeowKpGcT34kYgKOeOMt8VuPB+mxW+tQ6hFzJLGwJz3pXIZxpGl14tJr0Q7JZztn5OBWH8vaunRjnN0AMd8D/evRdWhDpLefvLEyZ+vNef2eZL/TQM7VZnJ9ucUi7Df4mjDFPEMfs8ZFLWsfZHQ9mUg+3ND3cp/TtqUP3WPHxipPEW5LGRkPqLAVSIkmPvJiioQM7sCsx41TMsRA+9ERmrrUZSIIWBxtxmhPEcSz2EUw/cBx88UTLsyvhV0ebyHbGx8qPdTwRRF0ZbZYom5MTPF+GeKoNMuGt74Sr97kr9fat/ZW1trRLMW2lBKNvuRXNF4cv6ZaSy4yPwb4fOq3ou7pAbeJ/uk8O46D8Kh8d2Kw+JZ3hQlZQr4Axk9Dj8q3mliHTLCCOM7YVGBnuSeTWS/tB9Wo2WSQoVhlTgnkGrybeyUFWij8N3cVve3ZSF1SVUi2MMnJPT55rTS3MOh20X2i1W51aXmCwhj4j/zEDv8ANV3gu3iOuwRMC5hja4k8zklui1sftUaapucJ5whZt2MH8+tKxtGDl1fUb2/nh1lmguiAI42GFjBGcAdqylzcXlhqKSW0jrcpIArdST/rWq8e3EVxqtveJtzLboSfZlOCM/Ss3rELGK0mRh+skyhz6hg/yrWGtGij1sa7pMsbRRwX8b/rolGA3yKZpVvLNpl/HCpMihX255yKrFMD3C3artn2DLqcbu3NaPQnVVvJE++0YUrnrTZC40UuhgW8cxZA8srYfcM5+PpRc86CUxqqxqD0VcflQkSkzIkccqr0BkPfv+FPu3SIBpCfU/pJ7KB1oLsZhfmFYTvYennkVWXN5smdJE6HnFQTX7zXEMLeiB5QGPuO1NZlmu55BghpD9MVfjeyHItBS3Nu0Y9RX61NEwyNjqwPzVe1srPwePpXBAAcCNs+6GruXhKi0yv+D+dKq37OPaf+dKls2Jp5I8Rl8/QV2N2RB2A9xVe10S+0k464pxv92cuCO4PQV5vhYNcecyLIdoBHI+a3thceSZYYlz5KKisfbFefw3MP6pwx81XU4P1rZxuWvrnB5eNJAvvjrVOMZDL6dfs7NKfTJA6EHpmvOyN9o5jMbKcgo57/AI1vrrb9iVGGSGJxjOfwrFXUcKm4hlHlzI+VDZH5VRjxKGG1czr5pxg4H+1b3wkxh1W3jOTjcCOw4rJWsO/Y6uQd/BxWm8NGWG9EpHUZLE0jYZdGy1hiuj3hHHpf+led6Fukurdj91YQPxPNehaswOi3ZPOYm5/CvPPCTNJOTj0qMD8KMRfC4fnVBIe1F64pktNhPVlNBD13bnPQ0ZrBJhjX3Yc0y8EZV6ycQKgPGeamMa3GlbDzlTihdbP6tRznGam0eYSaeFPJArBPN51kt5CpBDwnI49jWx0iWaG2Wa2VjEVV1ZeiZ6hvjNUPiCAQ6uxYELMTWn/s1cSWUkEh5hZoyp7qahyxsrGVItLnUpL7SwIx5NxDw0Z7H4+Ko9evXufskjpIHGNynBGCP9q7cXB+2ahYytmWPJRhxke1UzSCZkcy7nUhSM8gU8W3HYtJMsvA+oIviaZsspnBRNx546VpHuyNQmmI3FWZfoOBXnlpcfY9WDAk7Jcrj26V6boeiy39w91NIIrbcScdXHtRl0b0yt+gdXt5FZ1D7wyDJQ9j9DVLeWV1Nceb9hmEanOFBO4+4r2yGytooMWkEcMKj7xHJodoIAMhyQeOKSxrR4wRLCNksZjAHqJGByelX2hw71JmZotjqFYH371tvEL6PZ6c76qY1gIwu8dT8fNAabLoiWsP2ExS7xuDSsNw/CirAzGM8javcrcOP/pmGQx6qTzgexqbxRp1w+mrqJQQRlFEcWeqk9/b6Ubqt1psl6ftNiBKpB86I43jPANC6z4kj1mSyREzDDJulVRg8fFFpo1lXqem3trp9pJc2/lhSoZie5HFBmKWMEICwHXHatVqmqW9/arCzet5EzG6ngAj1VYxRwecymNNvOWI6/WjHka2yUnowkMjI4PIoh5fUGDFfpWludNguH3Oq4z1Axn4qFNEtnkPpwoUnG7inXOidIoPPb/3TSq8/Q1l7vSo/Og0gS4Q5aTGST6QKBMjFygxjoDVjKyqpdG4B5B70KZEGGVQOeornoJCJXhYP1O4H8a3Ntra+fZytIhLKo46kHgisbdRtBIIpkK7kDA5zz7028VzdaXCThUTdnocE5NNDQ0ezX+IbuWz84Kx8yE8jodvXIql1Ly70peo2Q6D7zZx70zXbmS6sfNZ8yhdkhz1Haqaxuru6097e3iVvsyNI7McAD/5qllE9FjYpEX2xEgLySD71s9LhSOA4OWbuewxWQ8IQreLGhlHcv8ATrWwWZML5QJUA4A/kaRizl4W2ovv0K4TqTGePwrCeCG3QyP2Jbn8a2yEta+XIOGhc4P0rFeB4ydOkIBA3sB+ZowM3otIsNcF1b97pU2pvny+f3qighML5I79abfNuZNvPqx9KonsRsD1eQsyDHRc/WhtGdlkZAeCe9F6smBHg89arrQmOUe560qYbAvGaAiCTuJBz9aH8Jai2neIcP8AspwAwPTPvR3isb9PR8dGXj25qiKkXMbL1UhgalN2Uj0XPiBbi48UXEFgoNxtLJ2zgZP8qF0rTJLnw9Nqsch/VylWQr7Ed+1XWnTp/wCsoJ3Ay1kQCfcih/Dd036K1zSyQFa4ZkHt7mgpNIm34Z+ztRc+IbKMsTG8wLED7vPT5r2OyZjdRRIm2NRzzjivK/Cm79N2zykBBcc/XFeoLOI9xf0lm2ijJ2PZbTuLlvIjHpHbPApk0EcZSFCrP+8B3FQJIsMG5TjIyB702wlMcLzuQzSBse+KxrZktW8LfpDXWm1nUZrtFDNFbY2onBIH0rD2s76Detp1/FE9uXJL7fUp7bT2Fek396y6rDcqymKaPy3X/NisR4mjgubhnh9Rz6h8imiMAapdu3lskYZt4jU5yCTVne+A9ShxcWFzFI2NxBYxsCfb3FUT+hYgOAjBh+dehPq8oIDOF2DG3j2ocsmhG2uiot9MvxpuzVZYZ7mPDRlcZUDqMjrR5iDQqUbYew+tBm8QbirjJONvem212x3wl/Tj26VNStCNWSTSzws8bKJAv3dp60LLeyxOA0Yw3YHNTSSjeMHgHH1qvuDIj+YxU7ei9xQBQZ9tX2b/AMaVVn25/ZKVYBI8JkjwRg9KgkhkMBKnGw1drHGSXk454FciC+VLuUEBewp8hbAIozJaK8h5HHNRbY5tQiKucRQhWGf3iTxRqeVFEM7iqru246mqQSyeZJKvGW3H/Sjehk2XpSIoUkG7jk1VaC8cEmrWj4BkiO3Jx/8AvFON4628YA3YJOajjtkfU3dmwskDsvHQ7eaVBTH+D5Sk0rB1BKFQD3rcJdw+WF3oJFCr6eOtYDQdsFtCWfDzNuB9h0rQRxyGaLzDvXcCMe/as28jPbNZLKY7hhvUL5TnBHwaoPBZ/wDsZPBO9un1qwujvR43UNI0TNtPQDFV3gp1XRwHIG5yQOgxVOPoaQeJDJ6T1Boa9PlumMAZqVisTFwRsJ69qHuZRNKDu9CjJ/8AiqasQg1By5QAcqehoOMfrN+DyaL1CZU2gsATwM1BIQGTachqUIzXYxJo0pwRgZ5rNOWVA3HGOa1mppu0e4TJwUODWdMO+3wwxwOalyaaZXjCbmR7O/sNQB/VlRGaDtJZLTU9RM0bKGZtx6gZ6A0dbW36QsBZTNgg+k554pajYTylhBOpQptfj74+fmlTVULJbKiyuPs+oMRyqMsmPyr1Bbk3CQuMEOBgj554ry+CFfts0YUs/lbc/IraeGryS501IXB822Yrk91xxTs3pf3d3gyR/dWJKgtdU8sQLLkIQU4qtnlbypzJklsfyNMmukJjYD/mcD2pWURJfSq6GLGCrCSNs9CO1YbUrtrW4b95XPpkB/kfmtjfssxlRiQGHDqOhrBXy+dcOhYlmJ4xjNZDjWkOo3UMSAph8nnge+DWoml3XoWJ+CuCDzyOtZ/TbVYZl8xeSeBmj7+XyrlRASrPwSD0oz2iU+gtJpVkfYw2KeQ2BUayJhyxYg8lh70LDlYGOWbcep5xUhYmL1jd7DNIkTJ4ZgxCD5IzXLli1wHJO0jBAqIrtxtwcdT0rjPGYh98sPyrUBk3lr7UqG3H/CfzpUaAaBWIZ+MVzDbDk4zTJJSUCjqKZNIW2oAQDwB81khCSHBjlBYBsYFDPBCoUoQ2QQw7VHDIzSqo7DH1NOBWOVRkMACTxWvQ3gKlr5s3oi3JkEgNggUr9HgwIWZw4ZVXvgjHPzRvmFIRHFw0jckDtUlyFt7a2ztcrMGOByKyZtGfjd7ZjGVYCNQoUjnNX+n6kTZQIciVp9vPYe9DGNI/M9Ku5JJx2z2zQlnaYulQM5EcmWPbnsPemyTNXprIWMMNxISzM0RGWPvQOiADT7eKIZkZfTlcgA9TUkUriK6Q5LMD+AxjFQWbG2UxRSZMaohIPAYjJox6HbLSWWGKF43BcFeAw5NDx+hQQwx0IA4plyJN3n3Lt5K4CydB9ah1CW4gijkmSGOCY+iUyZJ9+B0qmSYpDf3A8/y3ZXkz6VAyR+HapUilnACxs5UbiVHQULLeWHmky3EMcsh9ciDOB2zTre9jRv1dy5G7CvGCDQZkybU7jZpUy7SGaMgZFVNu5fToMH1FBk+9G3Mrz2zqwYK2Qc85PSg7ExxadDHK6gcgnOBge1T5dpUVg0rJ9KEzuAkWSDgOAeas7q12W6zMHR1OfL98nv8AFT6dqmmWEXL+ZcuO3O0f5alu7lLvHlFSjAEnPP0PtUsWtsnPkT0jMWFuRq0hIILjP0FWenTGx1MHGI3UkjsTQMs3ka5DvclWYAnrkc0dfwu0Ej7h3KY7Yo3Ug3tFpqMyuq+XgrKOD2qsmdRI+7IVJcH4ql03UzJBGiuQYnLNGRwpz2PzVitwlzNdOjdUzsPc09FUT6ps2tJHuyuCyhsCs0HWe83lCozk5YVeSSmW1BlkSMMuBnkE1UXH2aNWjJwx6Mg5NFDEgUC5jcbQM4AB6j5obUZvOvSsbqNoHOOaZDN58ymMYCLjPfHuannslnzK2QM5LDgn4osnNndPLSgAyBIgOXAzj61I4VVdopQ5zwVHB+aCeCZNpDbIR0TvU8mY0Ub1wR6gBzWdeEydG3QKrAmQdT2p0UqbyCQEH3qB89Np8sEZ7e1cZ0fABGMdfehRmwvzIP8A3v50qF3f5EpUQWX9w4iLktg/Wh/tiocsRwcKR70NeRtvG8naARk96ZHKI1Z2jB74x3pmhArzgg3r1JzSLgIXzg9AKAeaQgK6gE+xrlxPuKocLn56Ujiwlis23jPbHBqdrgcL1x3NU6S+kEDAJzknrRiyjCcHHJz7mlcQD5biOGZGiUY5Z8e9Trf3Mt7FcyMNsgwSFA49h7UBujMJY4XcuCAelKxvkiISUZ44BopaCWs9yybQQ+12ywXqf9q7Z9HEYKsxO0nsffPaozdn0PHgsQcjikJZQvqiPldCQvUUwU6HQXMMM0q30JuY8FfLMhCq3v7GgLm6kkghUKEQZ8skc/XmlMLUwmUy45wFwcD8PegJ/OmWMmUskZJVM8AUaM3YNNPMsh87Z0wCq8H61G8s8cgkR/1ZO0Y45+lT/bQltNbNtBPIO2g7V2EZ3KXBbPIyM012jIP1HVXjRI7aSXdt9ZZfunviqbzmdlSSRmVegJ4H0qwlVnQ7lAU9/eobaxWSVA7MIyPUVGSD9KC0MSRai8LfqjyOjE8gUfDrjQsFhUbGOXIPqJqjmt3jk8vByeQD7V1EcMMggn3GKL2K0aK8b9Xb3PmdWyPcGrdJndQhcksOc9+KysSyNErujPBnC4PQ1d288v2ZZmwQjYRWHJqUkhvoo7bMepXAHAyQSfg0+9mksriOaFwofrz3HvU0gH6WeZlIW4G5VI7/AP8Aa7qtnLLaJLsGxHwcEZ5FMG9ky+dLgvMkQcBiEGetB30MtjGJFZZYmON2MGrK1VjFGrR8hVzx1p+tRebZhYscScZ4xQvdGUnZXaLCSjzP1PAU96u4uYwiICcdPmq2wAjii6svJPtRqyorbl3BT+dZheweeM7iW656U14GMm5+h7AcUaZP1fowcn1E9aHluCFK7yfoKwGCNEAQG9Kn7wqP7PvfC4Iz7dKMjDMc4yfmp0iVd+5gGI6ZomqwD7D9aVWPlj/En50qW2bEnvf7uv8AGa7N+xNKlVn2RIm/v8f8A/pVReftz+NKlQfgUEyf3eOif3V+lKlU2EqZ/wC7S/WhIP234ClSp4g9Lq1/bp/DV8P7sn8NKlSPtG8KVOkn/UFQSfvfSlSpn0YqJf2r/SraP/g0f8X+tKlTIJBP+yX+KiNM6x/wmlSoMYr9Q/vdTT/tIfoaVKsZnbf+5p9T/WjZv2EH0P8AWlSpJd/9CRal/fLH+Bf61Lc/8On/AOoKVKixl4Wtv9yH/pD+lVmsf8Nl/iH9KVKlf9kKuwy2/wCB2n/RFMb+6p/FSpUfRgVvuGoh92T60qVEDCYP2Qrlz1P0pUqwUMpUqVYJ/9k="/>
          <p:cNvSpPr>
            <a:spLocks noChangeAspect="1" noChangeArrowheads="1"/>
          </p:cNvSpPr>
          <p:nvPr/>
        </p:nvSpPr>
        <p:spPr bwMode="auto">
          <a:xfrm>
            <a:off x="1066800" y="769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Char char="•"/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Char char="–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Char char="•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pt-PT" altLang="pt-PT" sz="2800">
              <a:solidFill>
                <a:srgbClr val="F8F8F8"/>
              </a:solidFill>
              <a:latin typeface="Times New Roman" panose="02020603050405020304" pitchFamily="18" charset="0"/>
            </a:endParaRPr>
          </a:p>
        </p:txBody>
      </p:sp>
      <p:sp>
        <p:nvSpPr>
          <p:cNvPr id="62480" name="AutoShape 19" descr="data:image/jpeg;base64,/9j/4AAQSkZJRgABAQAAAQABAAD/2wBDAAkGBwgHBgkIBwgKCgkLDRYPDQwMDRsUFRAWIB0iIiAdHx8kKDQsJCYxJx8fLT0tMTU3Ojo6Iys/RD84QzQ5Ojf/2wBDAQoKCg0MDRoPDxo3JR8lNzc3Nzc3Nzc3Nzc3Nzc3Nzc3Nzc3Nzc3Nzc3Nzc3Nzc3Nzc3Nzc3Nzc3Nzc3Nzc3Nzf/wAARCADRAPEDASIAAhEBAxEB/8QAGwAAAQUBAQAAAAAAAAAAAAAABAACAwUGAQf/xABCEAACAQMDAgUBBAcGBQMFAAABAgMABBEFEiExQQYTIlFhcRQygZEVIzNCcqGxBzRSYsHhNUNzgpIWU9EkJSbw8f/EABkBAAMBAQEAAAAAAAAAAAAAAAECAwAEBf/EACQRAAICAgMAAgIDAQAAAAAAAAABAhESIQMxQRNRImEEMkKB/9oADAMBAAIRAxEAPwD0N/cnioGOTSmmVmAwR/pSVwvBGe+a7iOh8a8ipY+TjtQxuGJJI/KjIYhJsdWAU/PSlbGSXgydSvWnQSBVwqg5oiUQI3qcHnih1lj3kYxjpQCEs+UGBhvgVNBB5nLHC9zQRmyBgjiiI7jszAfFIzBBeOJmVVyBwDQrsXOBzU7QFQXdgBjO3HNAR6nYtc/ZmlVJj0Vmxu+hpTBsI8lWJXLN/Sp1Q8+k5P5CoZrqGLBeQZHYc1Xar4s0/S7Xe0yO7HC8/wA6VySCk2Xog4BY8j5/0rjQNv3b+h4FeO+NPGWoXF6sWl38sSFQQYxjJNF+GfGmuxFW1G4+02kZCuXUbse+fepfIVXGz1ed8jrVPdX0UMipJKqs5woY4Jq2UpNCs6PujdQ6k9wRWKvLCLUdX1hLhN08QjETf4FI4K/jVIiGjhdnOMGpjcKfTuPFU+gXclzpsMhJEmCr/wAQODVgFAUkDJ+aakCxzTsWypwBSM4bO48gVGUIH1qFkYtyMfSikjbJJLgsoGenU1EZHcjJwKQjYrj2rpj9zTKhRMzsp9Qx896ZscDcTiubyD6u1FCFpbfzBkn4rPQOwUK27k5rpXruPAp8UEgfL54NMuj6uKN2aqISAOKTHZ+VcLDHJqItu75BqiQrHHnk01epzT1U4yBxXMesZ6d6ZMUVKpNq+9KiAc6BcnqaSplcFs4FSSepiSDj4p1tGSCxHekY6WwUgr90kn2o+yt5ZY9x4TPOO1cMIaQHHOasbSIxxOufvHOKSTKJFfPalcgk8dDUawvg+nPzVuYvOXDED5p626qCAAW96XI2JUrGE6YyegPeqbV/FVvo97HaxQfarxXHmRjny1+fnHatFe2Us0UkcE7wFuPMj4Zfp7VW6L4SsNI33EYaa6YktLLyef8AX5pZMyQ5fFEWo6c8+n4ddxVxjJUd68p8Q3CX2qn7PIQc4XBPbuK9JuRY6HFeQM8dtC6bun3yT1+teZtsk1PdEqsoJIIHB9qRjxVs7HJrAiAk1KdY0yCPNPGO1VOrXE2pajGC/oQAD4+avb5+gwchSzEe/eqSARHUzFLnbIuNwPIqc9IrBWzaeHtGsgsEk8Hmtwdz+rFQ+KNGFnbXE2myOIXbe9u33eeOD2NCaRpt5bfa/sGoz8IojLjK7yev5VLq8usR6JJFqssEk5IkVo+rAHkn4xXOXaPQ/BOppL4a0+Gdh5oiKAHuAeOa5r0f2XULXVbcZLMtvcp/iRjwfwNY/SZWfw9Zyqdm0sBt44zW50KddTsQtwAXiYZz3A6GumL0cklTB/D9k8cV7EekV0+36E5/1q4RVMpV8Z7U3ToRHfaghOQ0isAPlaM8pD0GD801ig0luF5XvSNsp6daMERYYNdZUAx1I9+1ExWyx7E4X6mgpyx6dPpVzIPMzjvQ/wBlG8BjgUVIDRWQwtK4HWryKDybfHuK7FZxx5dThgK7LMfuMa0pWZKgC49Jxuxmq6VckjacmrCYB269KHwoOCR+NNHQGAS27BhxiuR2z7wCCPc4q2Rv3uD9a68wxgADNPmxcUAP6Dt6jtxULgcVPM2GxjgVEB5nUdKeP2LIi2r/AJqVTeWfcUqfISmFN6W9I4pNlN27jJzUTSgncvBx0qGSZ8++e1TorZYQupxg+qiEc5yeRVXE5Dq38qLaUDnoKVoZMMeZVHB47Ulk9QNV+/ccgGiI3JGc4x0zS0FMKZ/SSRxThL6evagfP5Oeg/nSikeWUIikljxilo1g/iHSbfW7TyZmMbYxvAB49qyt74GjsoN1lI0jjn1jao+Sa9Jht44zhgGfrz0FZXxbdtFa3C27lLm1bPuCCO49qS9jJHmuo24t4Zd/LDCgnvzWV1JmivN0Zww6GtA01xdQi5uQhjabYcdcgZz8VVNptxqFxP5C7xCNzHvgmlkrKRYdo93qNrA8rzMY/wBo8LNjPyPmg9f1X7fc4jkYIQN3bI9qlGl6pJGyAALtyzFuPoKBk0V4Z7PzmKpMvmbiPbtUYxtlJTaVG00y4GxLEyY8tPSoHDnuf6VrvBlyy3DxsD1Kn49qwOjyDzRyCF6E9cVv/B6CV5p+u3CKexJ61cgzQRt5euXuDgPEjD+Yqw83IXBrPtcbfECBj9+Aj8jVv5ihRjr70aAEmYqeDmo/MYgnmmiRM5IzS3n7vtWMdWbYwOKTyZOQ3ehZWJY4NRlmOCegrUCw+SclSM4JoC4nbPJ596d5oIzn86r72UgnFUjHYsnQRHKWOOc052TvQlq+RuJwKdPOGyFp8di3odLcY9IpLJuA96AyzEN0FSpLtzwafAXImkYM39KSOE4oYuScjtSByBnrT0K2Fed8L+VKhuaVbEGQQwKnOetRs2HG7p8U8SxIO5+KHLEtuA5P8qA1hrXCRR/dFQtdZGexqBRhyZOaYzYJKDA9jQoKDI5HLLjpjipBO7ffIwKGgcEdeaccMp+tIxyZHPOTkZ7VdadGILcTOcNIcL9Ko7XdLcRwpzuPI+K000Qe2MIPqAyMHkVPkdaGirIdSuPs0sDg/fyDWD8T3JPi+RAxCz2RRgD97jitFrV4X0+dZsrPZkFvlT3rF66hvPE0f3jiBckHHbrUaKIykkvlaTIjZHl3OfrkVc+DNIeXS5dUidlnMjFF/dZRwVI7g0y+8Ns8RWS+jRHbIOxmDH61s/D1h9g0GC0Rg7xodzgcEk5rJ2GUXEhTRtNjiWe5mcQy8iFUYkfBI7Cs941s1XTLOe3B2Qu0anbjcnUEDt1rWW97JY3ht72Mtaz45XrG3uKi8dwAaW0SruQqGV/c5rViByb7PLrJvU3ly4YjhW6GvVfDMZtNJt4wQG27m29MnmvG432yywy5VlJAxXrGgait5p0EkZ/cAIxjBAwR/KqxSYk3oJ1GcJrOnn/HvT8cVb+b6ec8e1ZXXZPLvdPmLnaJwCPrV6s2Vxj+dHEXIsVuMABTTxLnktVfE/QtTt3XjvQxCpBEso3kE1GZMcA8VG7AjNRbgec0yQGwjLMeDQ88MhYBzke9TxvnJyKn8xWGCBntRtoDSZWlgilQeajKtjLDGaslhjdyz4B+tER2sWdwUNgZ5plOgYlSsMjIG29egFdkjQDaCQ6jkGrZIgrb8c/yobULdAxkCne3J9qKnsXArY2wOa4xPUHpXWTryaSxORk9KqmhGiPzDSqTZ8ClTWhcRgfccU3zGHBOcVK8a78ZJpskIyNpwKXQwwyHJNLcCo964YSDlTzUcsc4HpwVz+71rUGwhX5HvTHmbnbwc9KhjFwRkQvj5rphuOJFU4yCc1sUjZMsPtyaVCro0E+pSnbHbhizKPnHSrGK3u7hRNqd5HHIvLQWy45PABbNYeTSrqbVZnssB5D5gJ4ye4z3rXaNHIlxbRXL+sq0pVuoIHANck472XUq6I9ctLPQdDkuZ/NvJG/UoJ5C24ueVPuBWQ1HVFikIJVWZQG7EgDirD+1XUXzpdhFLt4MzYPP+Ef61hrQL+m7VD60ypYPzu4JqLTZeEklvs1dvq9oEiRbmNWPGC7ZY/HathYqYU2P16c15PqMFw08F1HH+qZlEL9uD7fWvV485LE53AH4oRSQeWblQ7VbcNA5VQzgZB6ms/rklzNHbTk7rcW7qwx91xg8/BA/lWtjKyRnj1qO1ZPXor83ENtaQrHpyS4uHY43lgQP5mn8JLs8x8Qx/Z9XZgDtf4716D/Z/qNnLpiWl4h82ORykinGxeDj5yc1g/ED+bcRBwQ6sM/GBgj+VXHha3lKzTITlVwoJ4yef6Yow/sGfRc65rNg2szWDrI8SgMJMetX6/61pdPuTc28bGMqNg+8ME/JrFjRzcXF1qMEgM3msSj8ALjnB7mtFoMj3GnQS7W2Ku0DGMkcZx7UFm+T9DPD4v2Xu8J1GM9KjaTIIHNAzNLkfq2bHQ802HzpGwFauujlsOMzhOoA9qiQlyCHxntUbB0JDinRqoOODWoxOjMpAyKkMr8YqFYycFeD8mulXRh6xn4OaAQhZpF9qIS6cYBFV/mSA5DVNHKxAOR+IpWFFklyW4IxUp9a+4quWZx3H4VKLmVf3x+VKEkktgmTtqLzlxsVQvvXJZp2XlwagInYjO2irNSH7V+KVM8ub4pUxqK37WPMDF1+makW53PwwOe1YsqQxySG9881H+ujbdHPIrdiSTV8Uc9m4diG9TAfjXY5WGdo3fSsdHql5HjeFcd+SKki1qZTkwnPw9FxQMjbwkMAAQT05ps0kkYK4Bx7GsnF4kuImG6AMCezZNWEPiazZf18Tox9xSOLGUkWizTM4IUk5yOOlWemSR3U8ZI/WqriTd7Gs3Fr1oz5DYHYUbDqKNcRSWrqsm4AcjnJ6Uk4NoeM0Y/XbptV1W61FznfIILdT2QHAA/marrWPOtSvjiFHI/7UrY6tokMPirTbOPHlGOSXYR0PJrNqire6hOSVEaSkkdRxXI34dUYj9NmSe0QMu6WG33xAHg7eenvya32nXazwId2cgMAOtY3SZ0aDzYTIJI4g7fqxkL0z0q4sJW8ss6XQ2tsYeV0bHTIrnfM1/hlPiT/ANGga6MEpkTAI/dzWb8TX02rtbWltcKu2USjLcek9/nPFWTW01xhhbyOhP8AzHAFUd5NLYavJBHb2wSM5CoCSxxuPJ+P6VnyycW1EHxpSqzHeKY/K1+7TJC+ZvX6EZrT+GYnjs4OMI3MuR8cVReK7Yy69EU5FwQox+X9DWxW5tbdvKFzHGYgF5HUiunh/LZLl/EG0YpcX0sEaYi89ySeoHzVh4Yk3aWUX/kSGM0rPUNKs0drdYxJKS0jh85yece1VOjavb2Et6hIIkm8zGPfir4O0RyVM1rSSkdD8YpjGTrzkVUN4rgUARWZc+7HFRDxZJn+6Jj3qmEvoTJfZepJIoORkH3FMZyORGM+4FV0PiS1mIFxA6fINFLf2cv7G4XPYZwaFSXaCmvsd5q55H5im+bnsMD2pryiQ8TKxH0NNV3DdYz+GK3QxKsoPapVlXHIOfcGmRMnO6JDUqGLPMII+CaBhnmgH7zVIHJ+6xNS+TEw5hYZ9mrot41PG9c+9DRtkYLA9QaeGeu+UuOGOfpS2sOn9KdYgdndzfNKm/rPb+VKmqIPyMLcKxPA5zzQ7jsTinmVlbbICPbjrUbyDB75pvCXowy7Ttbv8VEZAGzkn6mpCQ8eFOG+RQ8gZEZiFyBnpWs1BRmEgHoVa6pOwcjnjkVJBo+oXdst1YolzDt3FkkHp+GB5FW+k+Drm+tftN5eLbKRlY4hvbAPXPQUrmkOoNozxzsZtvPTip9CZpNcsYyMlrhAB+NS+JdJl0x9tnN5qYw3mEBs03wRul8U6Wj8kThuPig5JpgUaez0HX7by/FunzHBJjmAA+BXmOpvImn6jID98eWf+5v9q9Y8Rlf03Yt++Fnx9NlebSxJLpQi2ZM1xGD/AORNcPbR3J6Lrw3Z5XUbZhgyaci46cnmrjSJpBO0T5Vp7dJNvuy+k/6U3T0EXiCbjh7cA/hT7oCzW0uB1S4Kt/C3+9Ujsm/oNJEaEn8qw3iZ2g8TxyKxwZYmIPYMCpra3hAzhsY/nzWC8c7xqhljPPlIRn4JoSjaaMnsK1S3jU6dduhxHLsb45xn+lR6xJCmoTrIeCd3SuPejVtGcBtjqBIqnqc9f50PqO+6ngmjXIlgUsfY4xU/4L3T8H/kq42ivlmt2fAyfYBaZAfLZ5ACdwxgVPLEkDMGO4/5VzQxneOVkRZIipAIb73Nds5xTRzccG7Jvtu3gREt8mpY9QgYATBkf3HOKEhSJroC8MjQqcyPEMuo96u00HSriLfp2pySoTgsyDg+xPY0y5ExHxtEKOkgHlyq4+vNcdgpweD7Gpk8Iah5XnSeXbQZ9Ms77d3yB1qJtPu4txtpba/WPlkVtxH4HnFHNeMGBHFcAufWVI6bTUrXj7cF5N3bJNWenX8Q0q4u/sUME/mCNPKTGTjmgtOlID3DOssZbb5TrkofrS/Ixlxg63Lg/tXBHcE0bDqt9Co8uYsOwcZBqO41fS0u5EuLGOSOMDO1cBc96uLG30S7t/tUJik54WM7QvwaHzh+Jg48SX4+/EuPdRinjxM5I3My/O0Gm3sdmylFXGRwyjBBqgkjKk7mI564qvHKMvBJqUfTSrrpfgXhH1XFSR39wx3Jclv+7IrMr5SqBKNx7EUSgUrlCaf8foXf2aP9JXf+I/8AjSrN7x/jelR/EOzR+RayPvkj3EDAzVdc6TDK5KMUYn93oalD/wCKTJNPQxgBizEk9MV5K5JIu0U1xpN5APMCb0HVlB4Fc07TbrWboWlrEfM7ueij5rUwXhjtmUuAns3er3wzbMsKTrgPcnPAwQtWjzyegLjQDp39nlpp8Ty3F7cTSBS2xCEVvg9yM1S2aX1hc3GmQzguijaAeFXr+PWtxq1xIljcGKTbIsRb8jWB8RarHAP0np0gjmnVY2Yj1KR2FZSfpRRM14iv5b+Ubmyy+hAvcg4yaL/s6b/8xtUI9UYbOeowKpGcT34kYgKOeOMt8VuPB+mxW+tQ6hFzJLGwJz3pXIZxpGl14tJr0Q7JZztn5OBWH8vaunRjnN0AMd8D/evRdWhDpLefvLEyZ+vNef2eZL/TQM7VZnJ9ucUi7Df4mjDFPEMfs8ZFLWsfZHQ9mUg+3ND3cp/TtqUP3WPHxipPEW5LGRkPqLAVSIkmPvJiioQM7sCsx41TMsRA+9ERmrrUZSIIWBxtxmhPEcSz2EUw/cBx88UTLsyvhV0ebyHbGx8qPdTwRRF0ZbZYom5MTPF+GeKoNMuGt74Sr97kr9fat/ZW1trRLMW2lBKNvuRXNF4cv6ZaSy4yPwb4fOq3ou7pAbeJ/uk8O46D8Kh8d2Kw+JZ3hQlZQr4Axk9Dj8q3mliHTLCCOM7YVGBnuSeTWS/tB9Wo2WSQoVhlTgnkGrybeyUFWij8N3cVve3ZSF1SVUi2MMnJPT55rTS3MOh20X2i1W51aXmCwhj4j/zEDv8ANV3gu3iOuwRMC5hja4k8zklui1sftUaapucJ5whZt2MH8+tKxtGDl1fUb2/nh1lmguiAI42GFjBGcAdqylzcXlhqKSW0jrcpIArdST/rWq8e3EVxqtveJtzLboSfZlOCM/Ss3rELGK0mRh+skyhz6hg/yrWGtGij1sa7pMsbRRwX8b/rolGA3yKZpVvLNpl/HCpMihX255yKrFMD3C3artn2DLqcbu3NaPQnVVvJE++0YUrnrTZC40UuhgW8cxZA8srYfcM5+PpRc86CUxqqxqD0VcflQkSkzIkccqr0BkPfv+FPu3SIBpCfU/pJ7KB1oLsZhfmFYTvYennkVWXN5smdJE6HnFQTX7zXEMLeiB5QGPuO1NZlmu55BghpD9MVfjeyHItBS3Nu0Y9RX61NEwyNjqwPzVe1srPwePpXBAAcCNs+6GruXhKi0yv+D+dKq37OPaf+dKls2Jp5I8Rl8/QV2N2RB2A9xVe10S+0k464pxv92cuCO4PQV5vhYNcecyLIdoBHI+a3thceSZYYlz5KKisfbFefw3MP6pwx81XU4P1rZxuWvrnB5eNJAvvjrVOMZDL6dfs7NKfTJA6EHpmvOyN9o5jMbKcgo57/AI1vrrb9iVGGSGJxjOfwrFXUcKm4hlHlzI+VDZH5VRjxKGG1czr5pxg4H+1b3wkxh1W3jOTjcCOw4rJWsO/Y6uQd/BxWm8NGWG9EpHUZLE0jYZdGy1hiuj3hHHpf+led6Fukurdj91YQPxPNehaswOi3ZPOYm5/CvPPCTNJOTj0qMD8KMRfC4fnVBIe1F64pktNhPVlNBD13bnPQ0ZrBJhjX3Yc0y8EZV6ycQKgPGeamMa3GlbDzlTihdbP6tRznGam0eYSaeFPJArBPN51kt5CpBDwnI49jWx0iWaG2Wa2VjEVV1ZeiZ6hvjNUPiCAQ6uxYELMTWn/s1cSWUkEh5hZoyp7qahyxsrGVItLnUpL7SwIx5NxDw0Z7H4+Ko9evXufskjpIHGNynBGCP9q7cXB+2ahYytmWPJRhxke1UzSCZkcy7nUhSM8gU8W3HYtJMsvA+oIviaZsspnBRNx546VpHuyNQmmI3FWZfoOBXnlpcfY9WDAk7Jcrj26V6boeiy39w91NIIrbcScdXHtRl0b0yt+gdXt5FZ1D7wyDJQ9j9DVLeWV1Nceb9hmEanOFBO4+4r2yGytooMWkEcMKj7xHJodoIAMhyQeOKSxrR4wRLCNksZjAHqJGByelX2hw71JmZotjqFYH371tvEL6PZ6c76qY1gIwu8dT8fNAabLoiWsP2ExS7xuDSsNw/CirAzGM8javcrcOP/pmGQx6qTzgexqbxRp1w+mrqJQQRlFEcWeqk9/b6Ubqt1psl6ftNiBKpB86I43jPANC6z4kj1mSyREzDDJulVRg8fFFpo1lXqem3trp9pJc2/lhSoZie5HFBmKWMEICwHXHatVqmqW9/arCzet5EzG6ngAj1VYxRwecymNNvOWI6/WjHka2yUnowkMjI4PIoh5fUGDFfpWludNguH3Oq4z1Axn4qFNEtnkPpwoUnG7inXOidIoPPb/3TSq8/Q1l7vSo/Og0gS4Q5aTGST6QKBMjFygxjoDVjKyqpdG4B5B70KZEGGVQOeornoJCJXhYP1O4H8a3Ntra+fZytIhLKo46kHgisbdRtBIIpkK7kDA5zz7028VzdaXCThUTdnocE5NNDQ0ezX+IbuWz84Kx8yE8jodvXIql1Ly70peo2Q6D7zZx70zXbmS6sfNZ8yhdkhz1Haqaxuru6097e3iVvsyNI7McAD/5qllE9FjYpEX2xEgLySD71s9LhSOA4OWbuewxWQ8IQreLGhlHcv8ATrWwWZML5QJUA4A/kaRizl4W2ovv0K4TqTGePwrCeCG3QyP2Jbn8a2yEta+XIOGhc4P0rFeB4ydOkIBA3sB+ZowM3otIsNcF1b97pU2pvny+f3qighML5I79abfNuZNvPqx9KonsRsD1eQsyDHRc/WhtGdlkZAeCe9F6smBHg89arrQmOUe560qYbAvGaAiCTuJBz9aH8Jai2neIcP8AspwAwPTPvR3isb9PR8dGXj25qiKkXMbL1UhgalN2Uj0XPiBbi48UXEFgoNxtLJ2zgZP8qF0rTJLnw9Nqsch/VylWQr7Ed+1XWnTp/wCsoJ3Ay1kQCfcih/Dd036K1zSyQFa4ZkHt7mgpNIm34Z+ztRc+IbKMsTG8wLED7vPT5r2OyZjdRRIm2NRzzjivK/Cm79N2zykBBcc/XFeoLOI9xf0lm2ijJ2PZbTuLlvIjHpHbPApk0EcZSFCrP+8B3FQJIsMG5TjIyB702wlMcLzuQzSBse+KxrZktW8LfpDXWm1nUZrtFDNFbY2onBIH0rD2s76Detp1/FE9uXJL7fUp7bT2Fek396y6rDcqymKaPy3X/NisR4mjgubhnh9Rz6h8imiMAapdu3lskYZt4jU5yCTVne+A9ShxcWFzFI2NxBYxsCfb3FUT+hYgOAjBh+dehPq8oIDOF2DG3j2ocsmhG2uiot9MvxpuzVZYZ7mPDRlcZUDqMjrR5iDQqUbYew+tBm8QbirjJONvem212x3wl/Tj26VNStCNWSTSzws8bKJAv3dp60LLeyxOA0Yw3YHNTSSjeMHgHH1qvuDIj+YxU7ei9xQBQZ9tX2b/AMaVVn25/ZKVYBI8JkjwRg9KgkhkMBKnGw1drHGSXk454FciC+VLuUEBewp8hbAIozJaK8h5HHNRbY5tQiKucRQhWGf3iTxRqeVFEM7iqru246mqQSyeZJKvGW3H/Sjehk2XpSIoUkG7jk1VaC8cEmrWj4BkiO3Jx/8AvFON4628YA3YJOajjtkfU3dmwskDsvHQ7eaVBTH+D5Sk0rB1BKFQD3rcJdw+WF3oJFCr6eOtYDQdsFtCWfDzNuB9h0rQRxyGaLzDvXcCMe/as28jPbNZLKY7hhvUL5TnBHwaoPBZ/wDsZPBO9un1qwujvR43UNI0TNtPQDFV3gp1XRwHIG5yQOgxVOPoaQeJDJ6T1Boa9PlumMAZqVisTFwRsJ69qHuZRNKDu9CjJ/8AiqasQg1By5QAcqehoOMfrN+DyaL1CZU2gsATwM1BIQGTachqUIzXYxJo0pwRgZ5rNOWVA3HGOa1mppu0e4TJwUODWdMO+3wwxwOalyaaZXjCbmR7O/sNQB/VlRGaDtJZLTU9RM0bKGZtx6gZ6A0dbW36QsBZTNgg+k554pajYTylhBOpQptfj74+fmlTVULJbKiyuPs+oMRyqMsmPyr1Bbk3CQuMEOBgj554ry+CFfts0YUs/lbc/IraeGryS501IXB822Yrk91xxTs3pf3d3gyR/dWJKgtdU8sQLLkIQU4qtnlbypzJklsfyNMmukJjYD/mcD2pWURJfSq6GLGCrCSNs9CO1YbUrtrW4b95XPpkB/kfmtjfssxlRiQGHDqOhrBXy+dcOhYlmJ4xjNZDjWkOo3UMSAph8nnge+DWoml3XoWJ+CuCDzyOtZ/TbVYZl8xeSeBmj7+XyrlRASrPwSD0oz2iU+gtJpVkfYw2KeQ2BUayJhyxYg8lh70LDlYGOWbcep5xUhYmL1jd7DNIkTJ4ZgxCD5IzXLli1wHJO0jBAqIrtxtwcdT0rjPGYh98sPyrUBk3lr7UqG3H/CfzpUaAaBWIZ+MVzDbDk4zTJJSUCjqKZNIW2oAQDwB81khCSHBjlBYBsYFDPBCoUoQ2QQw7VHDIzSqo7DH1NOBWOVRkMACTxWvQ3gKlr5s3oi3JkEgNggUr9HgwIWZw4ZVXvgjHPzRvmFIRHFw0jckDtUlyFt7a2ztcrMGOByKyZtGfjd7ZjGVYCNQoUjnNX+n6kTZQIciVp9vPYe9DGNI/M9Ku5JJx2z2zQlnaYulQM5EcmWPbnsPemyTNXprIWMMNxISzM0RGWPvQOiADT7eKIZkZfTlcgA9TUkUriK6Q5LMD+AxjFQWbG2UxRSZMaohIPAYjJox6HbLSWWGKF43BcFeAw5NDx+hQQwx0IA4plyJN3n3Lt5K4CydB9ah1CW4gijkmSGOCY+iUyZJ9+B0qmSYpDf3A8/y3ZXkz6VAyR+HapUilnACxs5UbiVHQULLeWHmky3EMcsh9ciDOB2zTre9jRv1dy5G7CvGCDQZkybU7jZpUy7SGaMgZFVNu5fToMH1FBk+9G3Mrz2zqwYK2Qc85PSg7ExxadDHK6gcgnOBge1T5dpUVg0rJ9KEzuAkWSDgOAeas7q12W6zMHR1OfL98nv8AFT6dqmmWEXL+ZcuO3O0f5alu7lLvHlFSjAEnPP0PtUsWtsnPkT0jMWFuRq0hIILjP0FWenTGx1MHGI3UkjsTQMs3ka5DvclWYAnrkc0dfwu0Ej7h3KY7Yo3Ug3tFpqMyuq+XgrKOD2qsmdRI+7IVJcH4ql03UzJBGiuQYnLNGRwpz2PzVitwlzNdOjdUzsPc09FUT6ps2tJHuyuCyhsCs0HWe83lCozk5YVeSSmW1BlkSMMuBnkE1UXH2aNWjJwx6Mg5NFDEgUC5jcbQM4AB6j5obUZvOvSsbqNoHOOaZDN58ymMYCLjPfHuannslnzK2QM5LDgn4osnNndPLSgAyBIgOXAzj61I4VVdopQ5zwVHB+aCeCZNpDbIR0TvU8mY0Ub1wR6gBzWdeEydG3QKrAmQdT2p0UqbyCQEH3qB89Np8sEZ7e1cZ0fABGMdfehRmwvzIP8A3v50qF3f5EpUQWX9w4iLktg/Wh/tiocsRwcKR70NeRtvG8naARk96ZHKI1Z2jB74x3pmhArzgg3r1JzSLgIXzg9AKAeaQgK6gE+xrlxPuKocLn56Ujiwlis23jPbHBqdrgcL1x3NU6S+kEDAJzknrRiyjCcHHJz7mlcQD5biOGZGiUY5Z8e9Trf3Mt7FcyMNsgwSFA49h7UBujMJY4XcuCAelKxvkiISUZ44BopaCWs9yybQQ+12ywXqf9q7Z9HEYKsxO0nsffPaozdn0PHgsQcjikJZQvqiPldCQvUUwU6HQXMMM0q30JuY8FfLMhCq3v7GgLm6kkghUKEQZ8skc/XmlMLUwmUy45wFwcD8PegJ/OmWMmUskZJVM8AUaM3YNNPMsh87Z0wCq8H61G8s8cgkR/1ZO0Y45+lT/bQltNbNtBPIO2g7V2EZ3KXBbPIyM012jIP1HVXjRI7aSXdt9ZZfunviqbzmdlSSRmVegJ4H0qwlVnQ7lAU9/eobaxWSVA7MIyPUVGSD9KC0MSRai8LfqjyOjE8gUfDrjQsFhUbGOXIPqJqjmt3jk8vByeQD7V1EcMMggn3GKL2K0aK8b9Xb3PmdWyPcGrdJndQhcksOc9+KysSyNErujPBnC4PQ1d288v2ZZmwQjYRWHJqUkhvoo7bMepXAHAyQSfg0+9mksriOaFwofrz3HvU0gH6WeZlIW4G5VI7/AP8Aa7qtnLLaJLsGxHwcEZ5FMG9ky+dLgvMkQcBiEGetB30MtjGJFZZYmON2MGrK1VjFGrR8hVzx1p+tRebZhYscScZ4xQvdGUnZXaLCSjzP1PAU96u4uYwiICcdPmq2wAjii6svJPtRqyorbl3BT+dZheweeM7iW656U14GMm5+h7AcUaZP1fowcn1E9aHluCFK7yfoKwGCNEAQG9Kn7wqP7PvfC4Iz7dKMjDMc4yfmp0iVd+5gGI6ZomqwD7D9aVWPlj/En50qW2bEnvf7uv8AGa7N+xNKlVn2RIm/v8f8A/pVReftz+NKlQfgUEyf3eOif3V+lKlU2EqZ/wC7S/WhIP234ClSp4g9Lq1/bp/DV8P7sn8NKlSPtG8KVOkn/UFQSfvfSlSpn0YqJf2r/SraP/g0f8X+tKlTIJBP+yX+KiNM6x/wmlSoMYr9Q/vdTT/tIfoaVKsZnbf+5p9T/WjZv2EH0P8AWlSpJd/9CRal/fLH+Bf61Lc/8On/AOoKVKixl4Wtv9yH/pD+lVmsf8Nl/iH9KVKlf9kKuwy2/wCB2n/RFMb+6p/FSpUfRgVvuGoh92T60qVEDCYP2Qrlz1P0pUqwUMpUqVYJ/9k="/>
          <p:cNvSpPr>
            <a:spLocks noChangeAspect="1" noChangeArrowheads="1"/>
          </p:cNvSpPr>
          <p:nvPr/>
        </p:nvSpPr>
        <p:spPr bwMode="auto">
          <a:xfrm>
            <a:off x="914400" y="6175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Char char="•"/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Char char="–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Char char="•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pt-PT" altLang="pt-PT" sz="2800">
              <a:solidFill>
                <a:srgbClr val="F8F8F8"/>
              </a:solidFill>
              <a:latin typeface="Times New Roman" panose="02020603050405020304" pitchFamily="18" charset="0"/>
            </a:endParaRPr>
          </a:p>
        </p:txBody>
      </p:sp>
      <p:sp>
        <p:nvSpPr>
          <p:cNvPr id="62481" name="AutoShape 15" descr="data:image/jpeg;base64,/9j/4AAQSkZJRgABAQAAAQABAAD/2wCEAAkGBhQSERQUExQVFRUUFxgXGBQXFxcUFhYYFxgVFRcYFxcXHCYeGBojHBQXHy8gJCcpLCwsFh4xNTAqNSYrLCkBCQoKDgwOGg8PGiwkHyQpKSwsLCwsKiksLCwpLCwsKSwsKSwqKSwvLCwsKSwsLCwsLCwsLCwsLCwpLCwsLCksLP/AABEIALUBFgMBIgACEQEDEQH/xAAcAAAABwEBAAAAAAAAAAAAAAAAAgMEBQYHAQj/xABHEAABAwEGAgQJCAgFBQAAAAABAAIRAwQFEiExQQZRByJhcRNUcoGRkpOx0hcyM0KhssHhIzREUlNz0fAIFBVDghZiY8Lx/8QAGQEAAgMBAAAAAAAAAAAAAAAAAwQAAQIF/8QAMhEAAgECAgYIBwEBAQAAAAAAAAECAxESIQQTMUGBoRQiQlFhkdHwBTIzUmKxwXEVQ//aAAwDAQACEQMRAD8A3BxVO4142Fh8HNM1PCFwycGxhw8wZ+d9iuFTRZL0x/s/lVPdTWllFsE1iqRi9j9ADplHi7vaD4EX5Zx4u72g+BZm8oiHrZDPRKXdzfqag3pmB/Z3e0HwI46Yh4u72g+BZiwJUArOvmaWh0u5+b9TSx0vj+A72jfhRvldH8B3tB8KzUBGVdIkX0Kl4+b9TRn9L4H7O72g+FNXdNoH7M/2rfgVBqOyUXahnK0q0mDnolJbn5v1NRPTePFn+1b8CL8uI8Vf7UfAsqxILWtkD6NT9tmrfLgPFn+1HwIfLiPFX+1HwLKCuKa2ROjU/HzZrHy4DxZ/tW/Ah8uI8Wf7UfAspQKvWyJ0an7bNXHTg3xZ/tW/Agem9viz/aN+BZOSuSprZFdHp+2zWflvb4s/2rfgQ+XAeLP9q34FkwXQVNbInR6fts1f5cB4s/2rfgQ+XAeLP9q34FlBK5iU1sidHp+2zWflvb4s/wBo34F09NzfF3+0HwLJgV2VNbIvo1Pu5s1n5bm+Lv8AaD4ErZemQPMCzu9qPgWQhWa4LvyxELEq7irsJDQ4TdkubNPpdIcjOkR/zB/9Uo7j7/xH1h/RVOlRCULkg9Oq3yfJHRj8MoWzT836lnbx/wD+I+sP6LrukFo1a70j+ip1e0gKLtFrGaJHSqz38kYl8O0dbn5v1L+/pMpj6jvSP6JF3SrTH1Hekf0WaVqyZ1q8JqNao9/JAJaDQXf5s1Cp0wU2/wC08/8AID8Fo1123wlNj9MbWujliAP4ryzWr6r0zwx+r0f5VP7jUaLck7iVWnGlKKhvuTaCCCybC1NFkfTOf1byqvuprXKmiyPpnGVn76vuprXYYP8A9ocf0zL5XWaohSlMpY6Qs1KsCIAlGobCJBgEfwSf3TdZqvAmOZ1haPdnCNkDOswPJ+s5xHuIhAdRJ2COOFXMlcxMbUwhaDxFwo1ji6icTf3Zkju5hVe0Xdz/APq1TrJ7DM6eRWQEoyiVJ07ne9+Cm0ucdmiVfuE+jtuTq0OfqKYIIA5u575I7mkK4WUW7+F61YAspmDo45NPcU6tnAlpYJ8ESOYgx38lulmuQsIw4YGgjCIjTszT3wAjC4DE7YdbTzRupi7zDfceXrRY3MJa4EEagiCkw1b9xbwdQtoODCyszV8RHIOIyIy8yy7jTgV9hLCTiY8ZOA+sNWlXGaew1YqJKLKM5qLhWzJ0BcKC4oUBdDUIXYUIkBBdwJWy0C5wCo0kPLpu7wjuxXiwWQNAEJpc12hjRkrncnDDqok9Qd0n0LnVZupLDE6dKEaMcUiELYTe0vgKy3pw6aehxR5iq3aWSlbOMrSG4yU1dEPaXmFF1nqXtNGVE1qcJ+k0LzGdUwmT3ap1a3QFGmpqnIiVRiW69Q8M/q9H+XT+41eXaYkr1Hw19BR/ls+41MQ2M5uk/NDj/CaQQQWSwtTRZL0yDKz99T3U1rVTRZL0y6Wfvqe6mtdhg19aHH9Myoo9M5ohQDkqdEetclKZTE1oSzK8NJ5LDQaLJiwXj4OqGzqBPYtK4dswq9eq+GNExOvesWpVC4l3ap2xcQ1KbcM5JWtRbalEPTq3i4t28Tcqdos2hwqAv3hezV3DwLvBunPdp5yNiqFdd5Vaz8NNrnnkNu0k5AK/XVZaVEtNZ7TUOjQZa0/+x+xL1J1FlKxNVCKvGTfgS118JUaVNzGtGYzJjE48y73cl247pZQc4YSHk5FxmBsAd8hJPajWq+6DKbapqAtEmBmCeYBzMctpVF4v4s/Tg2eqXZTIzaMYEhp59+iNfZhzYtGMndN2TNQaxjcjqMwJBOfKdlAOFUWoEYHNMwcg4gfVM5k7duSzSx33XrV2y8lzAADJzg7nz6q93heoZhquY5tQDwZEyGmM89nTmBykrNST3ryNQpW2O9yyCytJc6m7BUeQXgkkaaEBR19WFlSi+hUaXOfIYXQ6HEHC5v7sKQstN9SnTeHwQJkDWRmHTp5lB8WWWrVc1tB0Vg0iI2JyJcdCMs+3sVtvKSVn6g4pN4W/aMGtlDC5zTqCR5xltqmpCmr4uupRquZVbD2k4gdZOe3PVR1Sjy9C6KYJoawulqXZZ0vTshJ5q7lWGTaad2OwOe4NAJJMAAEk9wGq0jhfoqFZlGtUqYWOnwlMtLHggkANJ2MDPtV6sN12GxjFSYCQZxfSOlgMnPNpgnMQsSnGPzOxFnsVykW3oopCkCyo8OLR85ojFGcjIjPZVuw8Lvo1SKjYI0OoPaCtBvLi6i4ks+kBzpTAdJgnTIwnIaH4KlVgYwQ4CSSZ0ns96Sq6R1chulScZXkFuDhQkNe4RlIbv51Ya76lEfN6vPf7Eez37RjMwlHXxScCJEQe3Zai6CXVnZg5yrSl1o5FTvy+dSDlGyp1mvIVJP8A3EJXiy8mguazQqqXfWLKgzyJM+goFKk5xcpbTouap2iiYt9eFD1a0ylbdagTko6pXyTtKFkBqTzG9trZKPLkrXqSkMSaQjJ3YpTOa9RcNfQUv5bPuNXlkL1Lwz+r0f5dP7jUaGxiOk/NDj/CbQQQWSwtTRZJ0zOys/fU91Na3U0WQdNR/VvKq+6ktdhg19aHH9My+VxArhCXOgJ1nQnNnfNM9qaVQpaw3S9zGw35xgDcrEmkszcb3yOXdYXPLWMBLnZALQbm6OKOCbQ8mpqWNMNA79+/0J/w1wmLLTxOLfDOBEnRsCcI/EpO+atR0lrmteWEPYDixlvzTOgB1EbhcyppLlK0XZDMaeRJsvCnZ/0NCjIqN6mGIyHWLt4Hzpn0apG6KNINDSGFxJmoc3EkiABMsB0jcLO7HfVahUkFxc0/OzInsUjcDX1a7DhcC98kgOjnoNhmpKlNZ3LWHYSHEd91SPABtMMZ80DCMBaTiDDykEQc1VK1pgED50zOhHZ3K48W8OPfbJZTeWOAc57WyCTl1YEYufpU3Zuj9hotIYGvJE/WJHfpoixko+LMNqxQbjtZpVTUa6CIMgT5uckrbrmpCtQaagpuLwHOGpmI60/WhZ3VpWSyVxTeAXNEmqZcAT1sGACJ7+asfD/EzahdVAcKbiGYQJl2z3HQGBoOSp1EpYmsjM4OUbIulmYGjC2A0c9vyRGFuMugZ5B358kxN4lwfDeoABjI1nU6QeSJUZTptOOQQ0ZknPsHM7Ijquyw7F3+9gsqfftM66V6bHWmnUaZDmYTyBYSInnBVENjkT+HarZftLFXc3E4tacpMxPdlpGaaf6ZAziCNu0qlXyu9o2qSVkivssa1Lg7hKhQbRrl5dWLcQENwCRoARJPbzCXum47PTo0xVosdUgOc53WziQOyAQI0Ty2Wl7obSaA1oDW5QBA7tO5Bq6XlhhtKVJyfgTtrvJrwQBIIjMZTrChq9U16b6UYREYhkWnmyNc9ROajRZXkuFSo1rBBDQSZ7HaQOzuRhUFMxiJkxGw0yznmk51pyldsNCjFKyKELQLHaKgewVBpDtP759yvvC1+C2Mc1zWYGwHNBLS4xIcAdNoCbXtc1G0MmpTLSNC3C1w5YuexVPvG5qtmBfZ6hezU4ZDgBoXjT0JtTjVVr2l47PQy4tGgXtwe7WzvH8upl6Hj8VUrfYrdSOE0HydCIcPS38U24e4wtDz4MukiA0GRGex2PadFfrttRqEu68CcOJwBIgZEDkZzWZ2g7SijcalS3zXRkVsp1GuIqNc124cCD6Co62VIzC3S/LlpWpgZUgxo4EBwO0HZZzbuAqjKgbk5hOTufYRsU1CvHYwd3P/AEoL6x5ojnSpm/uH3Wd8EHCdP6HtULWyTkJKSuhaSayYhVfsiALpSlGlJRTAenTzXp/hr9Xo/wAun9xq85WazZE9i9G8N/QUv5bPutRKbumJ6UrShx/hNIIIKiBamix/prH6t5VX3UlsFTRY/wBNmlm8qr7qS12GDX1ocf0zL0HFCUHlLHRFLssxq1Q3mc+5a7dF3NptBwyWidJjLX0Sqd0b3J4SoahGQ071dKlZ4rVWCC4HJhhoMDSdua5WmTxSwrYhygsMfFjS8eLW4sNIOqEgzhByOeQ+zsyVdvCyWl46xBJ1LXRGnVLTH2ZqwWm3vYcAmWtMNbsBmSTvvuZTB5xkCXEOygkZbiDt+aXhLDml5hsOW0PwvWo02ijVYHPxiHRkSTOZ7DlKtt1WyjSxUhUktLnHPIA9bUaROSzy3XO4vLtjAGefLz7J1Y7rqB1N1LMggOBiHbyZy9K1JRlniKcN1jXqFenWaQPqmCM2mY9O6rdqpWtjy2g17KYM0w7OSdR2DPJcpcc0mFrarHMfkHHCO4OJ+sI5Kes3ENKvPg6jS0RJnDBOQnlKabjNZvPy9/oRSlTbssvMoPE3DYEPq2hwqPIa4FmJodGckZ55Zppw+zwFSKNZtTC4Esg9c7lrMzkFeuILtFWi52OabCHPa0ZuDYxAu3IGig7uFKmfDSaNOMjDfCvGkmR1W6Zaocm0rMNBpq5bKdr8KMPzZ0gQAMoMHfsXLXXLW+Df1icwRzHWzJ3yUGziekcIovcJOEuPW56g5lxzg+lTVvrB1DECJAxSSCfOQprLp55r3YG4WayyMzt1naK7iCXCZmZ1zOfZKlbqu9lSoGuDizMuAMQIynlsmLWbnUkqZu+tgDnAiQAP+1wIbIJ3S2PePSjuRJWm2BxygjYeTlvumNWu8xkNInftSl6UHta6Gh4ADsBAaDyBOUkfgmlFzntBwZED64BgjQHPRBtvZSstgHUtS8daNfqz3anmm8xIOYOUZ5nUwNc/sXX0i46Q0ETE4Z5BLNyky6CIyIJyMkEbN0HarNBqduaYa7CHEGWRl6Nu8pO8LKX08VP55BAbox2gkju3XdAQBkTOYgZaZDMJKmC2c9frSN9RG3uVrIqxntU1bLaJIwPBmMiMzp3KWsfE9ao9rRzLiG5DQknuHJO76sFN5D6jzB1GW3LeD2Ku2KjGIU24nH62zWzkJ7Y3XTWCrG7WYBYoPJ5GnXPfhqQGlgM9YumSIEQZgbelTgqAtB1B2G2ufaFm123i1wa35g0AyaMz1jOs7Ky0rwAc2HNZOzsRhoGRme/7EjOLi7BcKlmPeIuHBa6Lm5CoBI7/AO8lil4WB1N7mPBDmmCDsQt0pWsz4QvbAA6sdbUb6EHNRnHvB7LT+kpjC8DPk4cj2prRqyis9gCpBt2MTbSkqRu+zKR/0fAS1wzCPSs2eSclVTVkYhSttDUaQwlb3w/9DT8hv3QsJp0zmt24e+hp+Qz7oTGjO6lwEdPVpQ4/wmEEEEYCFqaLIOmlv6t5VX3Ulr9TRZJ0yfs/fV91Na7DBr60OP6ZluGEKdLE4Abrj9U9ualNVpOgSknZNnUiruxqHBllFGkBp9n2pK03lTqWmqWsxOlskGDIAg6wdEa6nB4wzEiMlAXhwXaWVS6kWuaZM4gI75XEgsbkpOx0ppRadh5el+vomHw4E4ssOIHUTHKYlC6qYjGQ4ufm1uYLTtAGxkao138KgHFXq0y6Blm6OySpcXhSoD9Hm6M3HXuHIKSwpYY8i4pt7B1dlyAYn1yMsww5/wB58lPutOCn1iBP1AAIHLRZzb+KHYhnlIMdxBSl+cV4swcjyW4xmlZLaDnBSl1mXqx2qz1JD2tcTuWg5HKJ2UnZuF7M0zTphpaImSRz6wnM5rLLh4gLGPqOEgnCPN/eqmbm6QcJLYLi7IDfsWqU5QbjON0Aq0cWdN2NCqWN8gh2X1mADC4fgVVOKLibWk1yKTaUBtQNhjg7RsnkVJ2itamskNpcw0P6w88R5lXb747oFmCrTc54MFplsOAiRy1WnNN2Saf+3BQhJZ3VuBUb7pPsz2tiD9UiIII2jzKwXBbS+jhe5oGEyTqT36zkFIcHWR9X9I9rA0tyBAdgYMgBi0J1J1KVttno+F/RNDi0EloEAkaGAg1flV0NwfWaFLq4Xq1gCYaw5ydx2DdSF9mz2VmEtBJdikiZdETyAhRJ6SxT6lSm5uEkGMuzKMvQq1xDxaLRDTm0aGcx3oqgsCjBPPawXXlO82rLcP6V8h7wAJzJwtGQA56wBp6E6/zAcZJLIPzAAMQg5A6N1lUmjXe1wLc2jlspyx300xtA9H9lCqUMOcQ0ZXyZOOtQjC1rjliEdcuI2I2IyzXKdYhuIsdMwQ6A6dRg3On2ZolCqS3qnqkglo6o9JzPPJL06gEAREAAAnz68/tQckXZiNR+5yJ7c+07wUm+o2QScgOZ038/Yla7HExBl2sYeqMzizOaauszgACC0RGIgZgcxG8LVi7iFru+jUyMBx+aZyGcxhG20qOp030zBZTd2N6uXb+8AM52zVrue6fDkguwsEYnR1iYyAB5A9wlSVfhuyN1qVmk5YjEO7MwjQu1m8vEG5RUrb/BXKILC2uZcSwAANYxoEGMgHaHvK6LurupgCgQMXVc5xxwPrNG47YznJXg8HUycXhzG2TRn2xE8kd9w4f97rcyIP2axt3ojxxV8vMrHB7HyIVlEhrfC1GubrLZxOGwdswqz2n9JQYRl1Rn5lHvu2iJmo95OokQMhoAkqt5hjAwHqtyjXLvS+JK67+43hc7Nbio8RWXql31h5iQo+xMy7SFN3vXBa6ORULROkckWF8FglVda51tPJ3nWzXB9FT8hv3Qsbg5rZLh+ip+Q37oXV0LtcDifEfmhx/hLoIIJsXC1NFkvTGP1fvq+6mtaqaLLuldo/Qd9T3U1JO1OTMRV60OP6ZmDbtJzTmnS8GnTHIlRkrmuo3tOxGNs0SNhvstjZOn8RnPMwqnaHFmQTVtoJVdGhLMN0lxViwW2+SXZOPpTV9+Hmol6TdG6LGlFbgMq8h9UvCd0i+1l3UTM5f1T+5rmqV3RTA8pxgelbajFXYPFKTsSlGo+q1tGkCYGg97jsFO3Pcws0vecVTYDYqTu2xtsdPC1zS4iXPjNxPfsFXryvSKgM6EHsyzXOnN1Xhjs/Y7GCgsUi21b1NJubpcczKqlrrttFsa6JEDFyMTr9ijL3v81HHtSNgtwYJ3K1T0bAsW8qVWMmkX8cWNo06rMgTBB7AIULdt7SyrVxdY9RomCJjPz/gqjbbwLjPNP7mdic1vM/mtOhhhdmVVTk0iZtYOHODGqi7bdUAuaQRLshsAVOOYOtlIAGXNHZRDmDaZy85QKdRwjdd5UldlQZaHMPvCci0sqbkHlupa/wCg0UsxnIAPbmT5slVX09wnabVRX2Am3EsVmvN7Glri4jTEDnHaOxSthvSnENmG5ZmXdk/loqbQvEjquzHNPaVSDiY6HbEFYqUEwsKncXttcOABPVOuxPYSNPzTnwGRJgEAHCTJz/vzZKt3beURi31Oue5jmpn/ADtN+bJ3GZ10EjkVz5QcHmHvfYKU76dRlgiRmQO1B3E5cwsqZtP9z2Kr8VUHMqBzSdNZmeWI81BPtjtDI+1M0tGUliTKdZLJotNn4vLDBJMZDdOqnGAcNef9lUQtnRJFh5pl6LTYNV5LcXSrxKBuo+txMVAtZlmimktR0emtxHpE2TTb/OYOc5QpCnJA7gVA3fdjnOEghu5Ks2hz0QK+GOUS4yctokBqtluH6Kn5DfuhY8wjrLYbg+ip+Q37oTmg9rgcv4j80OP8JdBBBOCwWposu6VnR4Dvqe6mtRqaLKOl8/q/fU91NVU+lL3vMx+vDj+mUYPQNUJg60wkKtrXOwNnWxJDu0AFMjZjOSZVreWnVco32Jh2Xbsjxg0sgbnF7R46ynmmjrM4nLVSTagK4KuE81d2W4piAsbj84KwWK3CjTwg57woh1pLtSki5DlDGrMJCWB3RMVeICouvasRTZ7hz8yLilXGnGOwqdSUg7Wk5o9RwG+aTqWgNy3Tdrtz6USwHFYWpskyVYuGqXXLtgIHeVUX32AYbpz59yn7vvomAIHchV4ycbI3TlG5a2VeuW7Egdpy0XLUcMAdsek6+dMLHVxPz5j7BnPmTx4lrSdRIPZmSPsXNcbRsM7WErUxWpkbnl+9sqq2oND/APFbP8yG6c1XbyaPCOI0dr3o+jSzcTNRPaRdoYNlywBxdhb5+SVJGm65Zq+B0+lP7gCXWuPXEg5Eg/YlaN6vpnP0j+iUIa8S1SdwvpuOCqAe/cJecko3auMqLbyYytVu8IMzOkHu1TPwGIZCPsVuvThKiWYqLsDjtq09/Iqp1qT6bi14Le06eY8lmnOMl1Cpxa2hrHRg7QNScxA1TDwJqVXOHzSSRtl+CUt1txNDG6DUjfs7k3pvcBEwCjxT2mLrYPdBA2SNhsZq1gNhme4JaiyRlouXVfDWOLdJOZ9yqWJReEuVsrllcBuDK4RzRG2gOEgoriubZh0KiJK2K4foqfkN+6FjlMe5bHcX0TPJb7gupoPa4HK+I/NDj/CXQQQTgsFqaLIOmuthFn7TV91L+q1+posV6enwLL5Vb3UVpq8GgV7VYcf0zMzaUm6umRq5IrqyWwj+IPaHJjUKNUrJMvlGirApMXsl5vp7yOR27ipineLagyPeDkVWHIqqUEyKo0WmpbWs+cYSBvhp0dHeCq8Hc0CVWBF61llp1mx84HzhJ2m+WsyHWPZp6VXwEC1TAitY9xJC+TrgHp/JIWi8H1MtB+6NPPzTYI4arsjN2wU3KZsF5Bu5lRdGzk5BWG6riOGSM+SHUaSzC04y3EldPFAbWGIw06nzfkES38WOIIbk0mfRMe9NLxubCwu7h3So2vYyBv8AigRhTlmgzlNZB7Rfzz9Y5pob2fMglN6rEkAUwoRQJykTllvNr8j1XfYe5PB2qstanVG9HMyOY5H8Co4mlPvLDTrFuhR2WogzOagf9bGWR7k8st5Nd2HkfwWHEJGou8t9h4lcBhMEJW13k2oIOarNOoEY3gxpgvAPel3Qje6Q2qztZkiyxtJ1S77LTAiT3qNZb2bOHpCLVtwGcj0hawyM4opD68XClQcRqcvSqc56eXnfBqQ0fNGfeVG40enBxWYCpJSeRNXdfDmuA1Culmq4mjTRZrTfmFeLkryxL6TTVroJRk72JtgyJWw3D9FT8hv3Qsaaclstw/RU/Ib90LWgdrgJfEfmhx/hLoIIJ0XC1NFh/wDiBP6n5Vf3UVuFTRYd/iEGVk8qt7qKJH5WAl9SPvczH/ChdL03XcSFYbuFqOSKUch4NaRlhA5KYQdEQoBQo7gRsK610o4E9iyaQkGoeDSoYndlsknRU3Y0ojWjY3HQSpaxXG9xzCsdy3boSFP0rIBpy/FI1dJwuyG6ej3V2QN18PYYLgrF/lQGxCXoUI27kvUpwNNvMufOpKbuxqMVHJEDelEGmRzc0AqAvSeuDGuumYEFW2rYyYEa1GEchqqzfdEkun95wTdBgqhV6jEk+mU/Nmz7yiVqUBP3E7DFENOZSwZmiuZB860UNS0oNBSr2IBaM2FRbKgEYj+KQko8LmFUbBiK7C6B2LoaoWFldCEIzWqyw9J2eytt014Ec1VKdEmICst3UXCBCFVs0Gp7Sx06+S264PoqfkN+6FhdCyuAzW6XB9FT8hv3Qs6Il1reArp+2HH+EugggmQAV+iw3/EOOrZPKre6itzIUJfvClnteH/MUWVcE4cYnDiiY78I9C3F5WA1F1lLuPILWuhdzXqYdGF3+KUfV/Nc+S+7/E6Pq/mrweJNd+LPLDgUSSvVXyX3f4nR9X80Pkuu/wAToer+amDxJrn9rPLDZRxTPJepB0X3f4nR9X810dGNg8Uo+r+apw8S9f8Ai+R5ebR7CnFOyYtl6cHRvYfFaPqpQdH1jH7NS9VZdN96NrSPxfI85WK5S7ZWi7uHsIBLdY962pnBVmGlCmP+KXHC9H+G3LsS1TR6k9klzDR0yMew+XqZYyyhpGSXbQzyWmHhaj/Db6EBwvRH+230JX/nT+5cwv8A0V9j5GdYR503tD8jrodOwAjLdad/0zS/ht9C4eF6P8NuXYtR+HNPOS5menr7HyMcvWq7G7ADADJz3Eqp2qo4zl/ZXo53CtE60mGexIngmzfwKfqhMw0Vx3oxLTb9l8jzjQoE6hCrZcl6NPA1l8Xp+qEQ8A2Txel6qLqH3oH0pfa+R5pdZ8/Mk6tn7F6XPR3YvFqXqrh6ObF4rS9Va1T70V0n8XyPMYpHkieCHJenvk3sPitH1Vw9Glg8Uo+qr1XiTpP4vkeYRSR22adl6bHRrYfFKPqpQdHtjGlmpeqpq/Ei0r8XyPMYswHNJmkvT56O7Ef2al6q4OjmxeK0fVV6vxL6V+L5HmelYnHb7FJWW5idl6LbwFZBpZ6fqpVvBlnGlFnqrEqUnsaNLS1vi+Rg1lu2MoEqUslDCcwtjdwTZiZNCnPkrv8A0XZv4LPQgS0WUu0gq0+K7D5GUufr3LZbgH6Kn5DfuhMW8F2b+Az0KestmDAABAAgDkBkFuhR1Kd3e4GvW17i0mrXF0EEEUoCCCChAIIIKEAgggoQCCCChAIIIKEAgggoQCCCChAIIIKEAgggoQCCCChAIIIKEAgggoQCCCChAIIIKEAgggoQCCCChAIIIKEAgggoQ//Z"/>
          <p:cNvSpPr>
            <a:spLocks noChangeAspect="1" noChangeArrowheads="1"/>
          </p:cNvSpPr>
          <p:nvPr/>
        </p:nvSpPr>
        <p:spPr bwMode="auto">
          <a:xfrm>
            <a:off x="762000" y="4651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Char char="•"/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Char char="–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Char char="•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pt-PT" altLang="pt-PT" sz="2800">
              <a:latin typeface="Times New Roman" panose="02020603050405020304" pitchFamily="18" charset="0"/>
            </a:endParaRPr>
          </a:p>
        </p:txBody>
      </p:sp>
      <p:sp>
        <p:nvSpPr>
          <p:cNvPr id="62482" name="AutoShape 17" descr="data:image/jpeg;base64,/9j/4AAQSkZJRgABAQAAAQABAAD/2wCEAAkGBhQSERQUExQVFRUUFxgXGBQXFxcUFhYYFxgVFRcYFxcXHCYeGBojHBQXHy8gJCcpLCwsFh4xNTAqNSYrLCkBCQoKDgwOGg8PGiwkHyQpKSwsLCwsKiksLCwpLCwsKSwsKSwqKSwvLCwsKSwsLCwsLCwsLCwsLCwpLCwsLCksLP/AABEIALUBFgMBIgACEQEDEQH/xAAcAAAABwEBAAAAAAAAAAAAAAAAAgMEBQYHAQj/xABHEAABAwEGAgQJCAgFBQAAAAABAAIRAwQFEiExQQZRByJhcRNUcoGRkpOx0hcyM0KhssHhIzREUlNz0fAIFBVDghZiY8Lx/8QAGQEAAgMBAAAAAAAAAAAAAAAAAwQAAQIF/8QAMhEAAgECAgYIBwEBAQAAAAAAAAECAxESIQQTMUGBoRQiQlFhkdHwBTIzUmKxwXEVQ//aAAwDAQACEQMRAD8A3BxVO4142Fh8HNM1PCFwycGxhw8wZ+d9iuFTRZL0x/s/lVPdTWllFsE1iqRi9j9ADplHi7vaD4EX5Zx4u72g+BZm8oiHrZDPRKXdzfqag3pmB/Z3e0HwI46Yh4u72g+BZiwJUArOvmaWh0u5+b9TSx0vj+A72jfhRvldH8B3tB8KzUBGVdIkX0Kl4+b9TRn9L4H7O72g+FNXdNoH7M/2rfgVBqOyUXahnK0q0mDnolJbn5v1NRPTePFn+1b8CL8uI8Vf7UfAsqxILWtkD6NT9tmrfLgPFn+1HwIfLiPFX+1HwLKCuKa2ROjU/HzZrHy4DxZ/tW/Ah8uI8Wf7UfAspQKvWyJ0an7bNXHTg3xZ/tW/Agem9viz/aN+BZOSuSprZFdHp+2zWflvb4s/2rfgQ+XAeLP9q34FkwXQVNbInR6fts1f5cB4s/2rfgQ+XAeLP9q34FlBK5iU1sidHp+2zWflvb4s/wBo34F09NzfF3+0HwLJgV2VNbIvo1Pu5s1n5bm+Lv8AaD4ErZemQPMCzu9qPgWQhWa4LvyxELEq7irsJDQ4TdkubNPpdIcjOkR/zB/9Uo7j7/xH1h/RVOlRCULkg9Oq3yfJHRj8MoWzT836lnbx/wD+I+sP6LrukFo1a70j+ip1e0gKLtFrGaJHSqz38kYl8O0dbn5v1L+/pMpj6jvSP6JF3SrTH1Hekf0WaVqyZ1q8JqNao9/JAJaDQXf5s1Cp0wU2/wC08/8AID8Fo1123wlNj9MbWujliAP4ryzWr6r0zwx+r0f5VP7jUaLck7iVWnGlKKhvuTaCCCybC1NFkfTOf1byqvuprXKmiyPpnGVn76vuprXYYP8A9ocf0zL5XWaohSlMpY6Qs1KsCIAlGobCJBgEfwSf3TdZqvAmOZ1haPdnCNkDOswPJ+s5xHuIhAdRJ2COOFXMlcxMbUwhaDxFwo1ji6icTf3Zkju5hVe0Xdz/APq1TrJ7DM6eRWQEoyiVJ07ne9+Cm0ucdmiVfuE+jtuTq0OfqKYIIA5u575I7mkK4WUW7+F61YAspmDo45NPcU6tnAlpYJ8ESOYgx38lulmuQsIw4YGgjCIjTszT3wAjC4DE7YdbTzRupi7zDfceXrRY3MJa4EEagiCkw1b9xbwdQtoODCyszV8RHIOIyIy8yy7jTgV9hLCTiY8ZOA+sNWlXGaew1YqJKLKM5qLhWzJ0BcKC4oUBdDUIXYUIkBBdwJWy0C5wCo0kPLpu7wjuxXiwWQNAEJpc12hjRkrncnDDqok9Qd0n0LnVZupLDE6dKEaMcUiELYTe0vgKy3pw6aehxR5iq3aWSlbOMrSG4yU1dEPaXmFF1nqXtNGVE1qcJ+k0LzGdUwmT3ap1a3QFGmpqnIiVRiW69Q8M/q9H+XT+41eXaYkr1Hw19BR/ls+41MQ2M5uk/NDj/CaQQQWSwtTRZL0yDKz99T3U1rVTRZL0y6Wfvqe6mtdhg19aHH9Myoo9M5ohQDkqdEetclKZTE1oSzK8NJ5LDQaLJiwXj4OqGzqBPYtK4dswq9eq+GNExOvesWpVC4l3ap2xcQ1KbcM5JWtRbalEPTq3i4t28Tcqdos2hwqAv3hezV3DwLvBunPdp5yNiqFdd5Vaz8NNrnnkNu0k5AK/XVZaVEtNZ7TUOjQZa0/+x+xL1J1FlKxNVCKvGTfgS118JUaVNzGtGYzJjE48y73cl247pZQc4YSHk5FxmBsAd8hJPajWq+6DKbapqAtEmBmCeYBzMctpVF4v4s/Tg2eqXZTIzaMYEhp59+iNfZhzYtGMndN2TNQaxjcjqMwJBOfKdlAOFUWoEYHNMwcg4gfVM5k7duSzSx33XrV2y8lzAADJzg7nz6q93heoZhquY5tQDwZEyGmM89nTmBykrNST3ryNQpW2O9yyCytJc6m7BUeQXgkkaaEBR19WFlSi+hUaXOfIYXQ6HEHC5v7sKQstN9SnTeHwQJkDWRmHTp5lB8WWWrVc1tB0Vg0iI2JyJcdCMs+3sVtvKSVn6g4pN4W/aMGtlDC5zTqCR5xltqmpCmr4uupRquZVbD2k4gdZOe3PVR1Sjy9C6KYJoawulqXZZ0vTshJ5q7lWGTaad2OwOe4NAJJMAAEk9wGq0jhfoqFZlGtUqYWOnwlMtLHggkANJ2MDPtV6sN12GxjFSYCQZxfSOlgMnPNpgnMQsSnGPzOxFnsVykW3oopCkCyo8OLR85ojFGcjIjPZVuw8Lvo1SKjYI0OoPaCtBvLi6i4ks+kBzpTAdJgnTIwnIaH4KlVgYwQ4CSSZ0ns96Sq6R1chulScZXkFuDhQkNe4RlIbv51Ya76lEfN6vPf7Eez37RjMwlHXxScCJEQe3Zai6CXVnZg5yrSl1o5FTvy+dSDlGyp1mvIVJP8A3EJXiy8mguazQqqXfWLKgzyJM+goFKk5xcpbTouap2iiYt9eFD1a0ylbdagTko6pXyTtKFkBqTzG9trZKPLkrXqSkMSaQjJ3YpTOa9RcNfQUv5bPuNXlkL1Lwz+r0f5dP7jUaGxiOk/NDj/CbQQQWSwtTRZJ0zOys/fU91Na3U0WQdNR/VvKq+6ktdhg19aHH9My+VxArhCXOgJ1nQnNnfNM9qaVQpaw3S9zGw35xgDcrEmkszcb3yOXdYXPLWMBLnZALQbm6OKOCbQ8mpqWNMNA79+/0J/w1wmLLTxOLfDOBEnRsCcI/EpO+atR0lrmteWEPYDixlvzTOgB1EbhcyppLlK0XZDMaeRJsvCnZ/0NCjIqN6mGIyHWLt4Hzpn0apG6KNINDSGFxJmoc3EkiABMsB0jcLO7HfVahUkFxc0/OzInsUjcDX1a7DhcC98kgOjnoNhmpKlNZ3LWHYSHEd91SPABtMMZ80DCMBaTiDDykEQc1VK1pgED50zOhHZ3K48W8OPfbJZTeWOAc57WyCTl1YEYufpU3Zuj9hotIYGvJE/WJHfpoixko+LMNqxQbjtZpVTUa6CIMgT5uckrbrmpCtQaagpuLwHOGpmI60/WhZ3VpWSyVxTeAXNEmqZcAT1sGACJ7+asfD/EzahdVAcKbiGYQJl2z3HQGBoOSp1EpYmsjM4OUbIulmYGjC2A0c9vyRGFuMugZ5B358kxN4lwfDeoABjI1nU6QeSJUZTptOOQQ0ZknPsHM7Ijquyw7F3+9gsqfftM66V6bHWmnUaZDmYTyBYSInnBVENjkT+HarZftLFXc3E4tacpMxPdlpGaaf6ZAziCNu0qlXyu9o2qSVkivssa1Lg7hKhQbRrl5dWLcQENwCRoARJPbzCXum47PTo0xVosdUgOc53WziQOyAQI0Ty2Wl7obSaA1oDW5QBA7tO5Bq6XlhhtKVJyfgTtrvJrwQBIIjMZTrChq9U16b6UYREYhkWnmyNc9ROajRZXkuFSo1rBBDQSZ7HaQOzuRhUFMxiJkxGw0yznmk51pyldsNCjFKyKELQLHaKgewVBpDtP759yvvC1+C2Mc1zWYGwHNBLS4xIcAdNoCbXtc1G0MmpTLSNC3C1w5YuexVPvG5qtmBfZ6hezU4ZDgBoXjT0JtTjVVr2l47PQy4tGgXtwe7WzvH8upl6Hj8VUrfYrdSOE0HydCIcPS38U24e4wtDz4MukiA0GRGex2PadFfrttRqEu68CcOJwBIgZEDkZzWZ2g7SijcalS3zXRkVsp1GuIqNc124cCD6Co62VIzC3S/LlpWpgZUgxo4EBwO0HZZzbuAqjKgbk5hOTufYRsU1CvHYwd3P/AEoL6x5ojnSpm/uH3Wd8EHCdP6HtULWyTkJKSuhaSayYhVfsiALpSlGlJRTAenTzXp/hr9Xo/wAun9xq85WazZE9i9G8N/QUv5bPutRKbumJ6UrShx/hNIIIKiBamix/prH6t5VX3UlsFTRY/wBNmlm8qr7qS12GDX1ocf0zL0HFCUHlLHRFLssxq1Q3mc+5a7dF3NptBwyWidJjLX0Sqd0b3J4SoahGQ071dKlZ4rVWCC4HJhhoMDSdua5WmTxSwrYhygsMfFjS8eLW4sNIOqEgzhByOeQ+zsyVdvCyWl46xBJ1LXRGnVLTH2ZqwWm3vYcAmWtMNbsBmSTvvuZTB5xkCXEOygkZbiDt+aXhLDml5hsOW0PwvWo02ijVYHPxiHRkSTOZ7DlKtt1WyjSxUhUktLnHPIA9bUaROSzy3XO4vLtjAGefLz7J1Y7rqB1N1LMggOBiHbyZy9K1JRlniKcN1jXqFenWaQPqmCM2mY9O6rdqpWtjy2g17KYM0w7OSdR2DPJcpcc0mFrarHMfkHHCO4OJ+sI5Kes3ENKvPg6jS0RJnDBOQnlKabjNZvPy9/oRSlTbssvMoPE3DYEPq2hwqPIa4FmJodGckZ55Zppw+zwFSKNZtTC4Esg9c7lrMzkFeuILtFWi52OabCHPa0ZuDYxAu3IGig7uFKmfDSaNOMjDfCvGkmR1W6Zaocm0rMNBpq5bKdr8KMPzZ0gQAMoMHfsXLXXLW+Df1icwRzHWzJ3yUGziekcIovcJOEuPW56g5lxzg+lTVvrB1DECJAxSSCfOQprLp55r3YG4WayyMzt1naK7iCXCZmZ1zOfZKlbqu9lSoGuDizMuAMQIynlsmLWbnUkqZu+tgDnAiQAP+1wIbIJ3S2PePSjuRJWm2BxygjYeTlvumNWu8xkNInftSl6UHta6Gh4ADsBAaDyBOUkfgmlFzntBwZED64BgjQHPRBtvZSstgHUtS8daNfqz3anmm8xIOYOUZ5nUwNc/sXX0i46Q0ETE4Z5BLNyky6CIyIJyMkEbN0HarNBqduaYa7CHEGWRl6Nu8pO8LKX08VP55BAbox2gkju3XdAQBkTOYgZaZDMJKmC2c9frSN9RG3uVrIqxntU1bLaJIwPBmMiMzp3KWsfE9ao9rRzLiG5DQknuHJO76sFN5D6jzB1GW3LeD2Ku2KjGIU24nH62zWzkJ7Y3XTWCrG7WYBYoPJ5GnXPfhqQGlgM9YumSIEQZgbelTgqAtB1B2G2ufaFm123i1wa35g0AyaMz1jOs7Ky0rwAc2HNZOzsRhoGRme/7EjOLi7BcKlmPeIuHBa6Lm5CoBI7/AO8lil4WB1N7mPBDmmCDsQt0pWsz4QvbAA6sdbUb6EHNRnHvB7LT+kpjC8DPk4cj2prRqyis9gCpBt2MTbSkqRu+zKR/0fAS1wzCPSs2eSclVTVkYhSttDUaQwlb3w/9DT8hv3QsJp0zmt24e+hp+Qz7oTGjO6lwEdPVpQ4/wmEEEEYCFqaLIOmlv6t5VX3Ulr9TRZJ0yfs/fV91Na7DBr60OP6ZluGEKdLE4Abrj9U9ualNVpOgSknZNnUiruxqHBllFGkBp9n2pK03lTqWmqWsxOlskGDIAg6wdEa6nB4wzEiMlAXhwXaWVS6kWuaZM4gI75XEgsbkpOx0ppRadh5el+vomHw4E4ssOIHUTHKYlC6qYjGQ4ufm1uYLTtAGxkao138KgHFXq0y6Blm6OySpcXhSoD9Hm6M3HXuHIKSwpYY8i4pt7B1dlyAYn1yMsww5/wB58lPutOCn1iBP1AAIHLRZzb+KHYhnlIMdxBSl+cV4swcjyW4xmlZLaDnBSl1mXqx2qz1JD2tcTuWg5HKJ2UnZuF7M0zTphpaImSRz6wnM5rLLh4gLGPqOEgnCPN/eqmbm6QcJLYLi7IDfsWqU5QbjON0Aq0cWdN2NCqWN8gh2X1mADC4fgVVOKLibWk1yKTaUBtQNhjg7RsnkVJ2itamskNpcw0P6w88R5lXb747oFmCrTc54MFplsOAiRy1WnNN2Saf+3BQhJZ3VuBUb7pPsz2tiD9UiIII2jzKwXBbS+jhe5oGEyTqT36zkFIcHWR9X9I9rA0tyBAdgYMgBi0J1J1KVttno+F/RNDi0EloEAkaGAg1flV0NwfWaFLq4Xq1gCYaw5ydx2DdSF9mz2VmEtBJdikiZdETyAhRJ6SxT6lSm5uEkGMuzKMvQq1xDxaLRDTm0aGcx3oqgsCjBPPawXXlO82rLcP6V8h7wAJzJwtGQA56wBp6E6/zAcZJLIPzAAMQg5A6N1lUmjXe1wLc2jlspyx300xtA9H9lCqUMOcQ0ZXyZOOtQjC1rjliEdcuI2I2IyzXKdYhuIsdMwQ6A6dRg3On2ZolCqS3qnqkglo6o9JzPPJL06gEAREAAAnz68/tQckXZiNR+5yJ7c+07wUm+o2QScgOZ038/Yla7HExBl2sYeqMzizOaauszgACC0RGIgZgcxG8LVi7iFru+jUyMBx+aZyGcxhG20qOp030zBZTd2N6uXb+8AM52zVrue6fDkguwsEYnR1iYyAB5A9wlSVfhuyN1qVmk5YjEO7MwjQu1m8vEG5RUrb/BXKILC2uZcSwAANYxoEGMgHaHvK6LurupgCgQMXVc5xxwPrNG47YznJXg8HUycXhzG2TRn2xE8kd9w4f97rcyIP2axt3ojxxV8vMrHB7HyIVlEhrfC1GubrLZxOGwdswqz2n9JQYRl1Rn5lHvu2iJmo95OokQMhoAkqt5hjAwHqtyjXLvS+JK67+43hc7Nbio8RWXql31h5iQo+xMy7SFN3vXBa6ORULROkckWF8FglVda51tPJ3nWzXB9FT8hv3Qsbg5rZLh+ip+Q37oXV0LtcDifEfmhx/hLoIIJsXC1NFkvTGP1fvq+6mtaqaLLuldo/Qd9T3U1JO1OTMRV60OP6ZmDbtJzTmnS8GnTHIlRkrmuo3tOxGNs0SNhvstjZOn8RnPMwqnaHFmQTVtoJVdGhLMN0lxViwW2+SXZOPpTV9+Hmol6TdG6LGlFbgMq8h9UvCd0i+1l3UTM5f1T+5rmqV3RTA8pxgelbajFXYPFKTsSlGo+q1tGkCYGg97jsFO3Pcws0vecVTYDYqTu2xtsdPC1zS4iXPjNxPfsFXryvSKgM6EHsyzXOnN1Xhjs/Y7GCgsUi21b1NJubpcczKqlrrttFsa6JEDFyMTr9ijL3v81HHtSNgtwYJ3K1T0bAsW8qVWMmkX8cWNo06rMgTBB7AIULdt7SyrVxdY9RomCJjPz/gqjbbwLjPNP7mdic1vM/mtOhhhdmVVTk0iZtYOHODGqi7bdUAuaQRLshsAVOOYOtlIAGXNHZRDmDaZy85QKdRwjdd5UldlQZaHMPvCci0sqbkHlupa/wCg0UsxnIAPbmT5slVX09wnabVRX2Am3EsVmvN7Glri4jTEDnHaOxSthvSnENmG5ZmXdk/loqbQvEjquzHNPaVSDiY6HbEFYqUEwsKncXttcOABPVOuxPYSNPzTnwGRJgEAHCTJz/vzZKt3beURi31Oue5jmpn/ADtN+bJ3GZ10EjkVz5QcHmHvfYKU76dRlgiRmQO1B3E5cwsqZtP9z2Kr8VUHMqBzSdNZmeWI81BPtjtDI+1M0tGUliTKdZLJotNn4vLDBJMZDdOqnGAcNef9lUQtnRJFh5pl6LTYNV5LcXSrxKBuo+txMVAtZlmimktR0emtxHpE2TTb/OYOc5QpCnJA7gVA3fdjnOEghu5Ks2hz0QK+GOUS4yctokBqtluH6Kn5DfuhY8wjrLYbg+ip+Q37oTmg9rgcv4j80OP8JdBBBOCwWposu6VnR4Dvqe6mtRqaLKOl8/q/fU91NVU+lL3vMx+vDj+mUYPQNUJg60wkKtrXOwNnWxJDu0AFMjZjOSZVreWnVco32Jh2Xbsjxg0sgbnF7R46ynmmjrM4nLVSTagK4KuE81d2W4piAsbj84KwWK3CjTwg57woh1pLtSki5DlDGrMJCWB3RMVeICouvasRTZ7hz8yLilXGnGOwqdSUg7Wk5o9RwG+aTqWgNy3Tdrtz6USwHFYWpskyVYuGqXXLtgIHeVUX32AYbpz59yn7vvomAIHchV4ycbI3TlG5a2VeuW7Egdpy0XLUcMAdsek6+dMLHVxPz5j7BnPmTx4lrSdRIPZmSPsXNcbRsM7WErUxWpkbnl+9sqq2oND/APFbP8yG6c1XbyaPCOI0dr3o+jSzcTNRPaRdoYNlywBxdhb5+SVJGm65Zq+B0+lP7gCXWuPXEg5Eg/YlaN6vpnP0j+iUIa8S1SdwvpuOCqAe/cJecko3auMqLbyYytVu8IMzOkHu1TPwGIZCPsVuvThKiWYqLsDjtq09/Iqp1qT6bi14Le06eY8lmnOMl1Cpxa2hrHRg7QNScxA1TDwJqVXOHzSSRtl+CUt1txNDG6DUjfs7k3pvcBEwCjxT2mLrYPdBA2SNhsZq1gNhme4JaiyRlouXVfDWOLdJOZ9yqWJReEuVsrllcBuDK4RzRG2gOEgoriubZh0KiJK2K4foqfkN+6FjlMe5bHcX0TPJb7gupoPa4HK+I/NDj/CXQQQTgsFqaLIOmuthFn7TV91L+q1+posV6enwLL5Vb3UVpq8GgV7VYcf0zMzaUm6umRq5IrqyWwj+IPaHJjUKNUrJMvlGirApMXsl5vp7yOR27ipineLagyPeDkVWHIqqUEyKo0WmpbWs+cYSBvhp0dHeCq8Hc0CVWBF61llp1mx84HzhJ2m+WsyHWPZp6VXwEC1TAitY9xJC+TrgHp/JIWi8H1MtB+6NPPzTYI4arsjN2wU3KZsF5Bu5lRdGzk5BWG6riOGSM+SHUaSzC04y3EldPFAbWGIw06nzfkES38WOIIbk0mfRMe9NLxubCwu7h3So2vYyBv8AigRhTlmgzlNZB7Rfzz9Y5pob2fMglN6rEkAUwoRQJykTllvNr8j1XfYe5PB2qstanVG9HMyOY5H8Co4mlPvLDTrFuhR2WogzOagf9bGWR7k8st5Nd2HkfwWHEJGou8t9h4lcBhMEJW13k2oIOarNOoEY3gxpgvAPel3Qje6Q2qztZkiyxtJ1S77LTAiT3qNZb2bOHpCLVtwGcj0hawyM4opD68XClQcRqcvSqc56eXnfBqQ0fNGfeVG40enBxWYCpJSeRNXdfDmuA1Culmq4mjTRZrTfmFeLkryxL6TTVroJRk72JtgyJWw3D9FT8hv3Qsaaclstw/RU/Ib90LWgdrgJfEfmhx/hLoIIJ0XC1NFh/wDiBP6n5Vf3UVuFTRYd/iEGVk8qt7qKJH5WAl9SPvczH/ChdL03XcSFYbuFqOSKUch4NaRlhA5KYQdEQoBQo7gRsK610o4E9iyaQkGoeDSoYndlsknRU3Y0ojWjY3HQSpaxXG9xzCsdy3boSFP0rIBpy/FI1dJwuyG6ej3V2QN18PYYLgrF/lQGxCXoUI27kvUpwNNvMufOpKbuxqMVHJEDelEGmRzc0AqAvSeuDGuumYEFW2rYyYEa1GEchqqzfdEkun95wTdBgqhV6jEk+mU/Nmz7yiVqUBP3E7DFENOZSwZmiuZB860UNS0oNBSr2IBaM2FRbKgEYj+KQko8LmFUbBiK7C6B2LoaoWFldCEIzWqyw9J2eytt014Ec1VKdEmICst3UXCBCFVs0Gp7Sx06+S264PoqfkN+6FhdCyuAzW6XB9FT8hv3Qs6Il1reArp+2HH+EugggmQAV+iw3/EOOrZPKre6itzIUJfvClnteH/MUWVcE4cYnDiiY78I9C3F5WA1F1lLuPILWuhdzXqYdGF3+KUfV/Nc+S+7/E6Pq/mrweJNd+LPLDgUSSvVXyX3f4nR9X80Pkuu/wAToer+amDxJrn9rPLDZRxTPJepB0X3f4nR9X810dGNg8Uo+r+apw8S9f8Ai+R5ebR7CnFOyYtl6cHRvYfFaPqpQdH1jH7NS9VZdN96NrSPxfI85WK5S7ZWi7uHsIBLdY962pnBVmGlCmP+KXHC9H+G3LsS1TR6k9klzDR0yMew+XqZYyyhpGSXbQzyWmHhaj/Db6EBwvRH+230JX/nT+5cwv8A0V9j5GdYR503tD8jrodOwAjLdad/0zS/ht9C4eF6P8NuXYtR+HNPOS5menr7HyMcvWq7G7ADADJz3Eqp2qo4zl/ZXo53CtE60mGexIngmzfwKfqhMw0Vx3oxLTb9l8jzjQoE6hCrZcl6NPA1l8Xp+qEQ8A2Txel6qLqH3oH0pfa+R5pdZ8/Mk6tn7F6XPR3YvFqXqrh6ObF4rS9Va1T70V0n8XyPMYpHkieCHJenvk3sPitH1Vw9Glg8Uo+qr1XiTpP4vkeYRSR22adl6bHRrYfFKPqpQdHtjGlmpeqpq/Ei0r8XyPMYswHNJmkvT56O7Ef2al6q4OjmxeK0fVV6vxL6V+L5HmelYnHb7FJWW5idl6LbwFZBpZ6fqpVvBlnGlFnqrEqUnsaNLS1vi+Rg1lu2MoEqUslDCcwtjdwTZiZNCnPkrv8A0XZv4LPQgS0WUu0gq0+K7D5GUufr3LZbgH6Kn5DfuhMW8F2b+Az0KestmDAABAAgDkBkFuhR1Kd3e4GvW17i0mrXF0EEEUoCCCChAIIIKEAgggoQCCCChAIIIKEAgggoQCCCChAIIIKEAgggoQCCCChAIIIKEAgggoQCCCChAIIIKEAgggoQCCCChAIIIKEAgggoQ//Z"/>
          <p:cNvSpPr>
            <a:spLocks noChangeAspect="1" noChangeArrowheads="1"/>
          </p:cNvSpPr>
          <p:nvPr/>
        </p:nvSpPr>
        <p:spPr bwMode="auto">
          <a:xfrm>
            <a:off x="914400" y="6175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Char char="•"/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Char char="–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Char char="•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pt-PT" altLang="pt-PT" sz="2800">
              <a:latin typeface="Times New Roman" panose="02020603050405020304" pitchFamily="18" charset="0"/>
            </a:endParaRPr>
          </a:p>
        </p:txBody>
      </p:sp>
      <p:sp>
        <p:nvSpPr>
          <p:cNvPr id="62483" name="AutoShape 15" descr="data:image/jpeg;base64,/9j/4AAQSkZJRgABAQAAAQABAAD/2wCEAAkGBhISERQSExIVFBQUFBQVGBQUFBQVFBUUFBQVFBQUFBQXHCYeFxkjGRQUHy8gIycpLCwsFR4xNTAqNSYrLCkBCQoKDgwOGg8PGiwkHyQsKSwsLCwpLCwpLCwpLCksLCksLCwsLCksLCkpLCkpKSwsLCkpLCkpLCwsLCwsLCwsKf/AABEIAMsA+QMBIgACEQEDEQH/xAAbAAADAQEBAQEAAAAAAAAAAAACAwQFAQYAB//EADcQAAEDAgUBBgUCBgMBAQAAAAEAAhEDIQQFEjFBURMiYXGBkQYyobHRUsEUI0Lh8PEVYoIzFv/EABoBAAMBAQEBAAAAAAAAAAAAAAIDBAEFAAb/xAAoEQADAAIBBAICAgIDAAAAAAAAAQIDESEEEjFBE1EUIgUyYYEVQpH/2gAMAwEAAhEDEQA/ANMBGAvmhE0I2zUHTYmr4BC4pFUMR0lKLl8XINSTVDJQFVwuiw1ee6ff9ksv43+6Et6W8FM6ae0OS2tH2JoaT4JQCrp1Q4aXKas3SY+qTkXHcvAcv0/J0L6Up1RCaindjdHarlfl1T+WPNZjrrVy/wCVvjP3VXQNvK3/AIYjqv6aKwuhLo2McJi768bRzHXoy81s8eX7qZtZW5vTs0+YUNHCucDAmF851Kr52kdbE18a2MFRfFySWkbg+q4CSfBT9zXkZpehrUX+eaFhny+6JOT4Fs4egTW2HgEkOXxKdF6Ba2PFSUSQzdGCqotsTSHhfJTXJgMp6YihVSmkkKshTvanxW/IDEOC5CY4IYTATSCbTaltanpVvXAaPikVQRfcJlR6nGJ0+XT8KW6S8jpTOCpK4HQUdSgHd5h8xskSpbpodKTCqPlDC+C4HKd1vkcloCo70T6VYVG6HfN1UVVyfh8tfYk6Rv4ocbp1x49m2pS2yapTIMHcIS8Bbb8M124koqeXsH9DfZM/DbfDA/IS8owDUW5RbFJp5CViskBMsMdR+Faafdjoq+hw1jy/sJ6rJNxwfCnP3QNcWmCn4XYeFvwmVKY5uF04/TaZDU92mjOzATSJ6XUeT1u+R1BWvicNLCBsQV53K3HtW9ZIXL6iXOZUdHD+2Jr6PRVWjSAQD5rNqYCflsPutN4lca1WXjnJxRNNOfBhVnae7tC4160M1w5I1AC3TdZTXwuLnh4smvRdD752Nqg7oadaUbag/wBqbEUo25Qp+0bosY8AdUIcSbD+y5hMvcbuMDpyVTUrNZ3Rv0H7lXTtrdcInp/R9ToRuvu1Gwul6nO3sOi4qJrjgS5+x+pA4LlMoymoVRM4IYTagS1QntAGrSamL5osuOSHyxiEYgSpp4P9vVUn3SngdCo8q3yimAGktNv8/IVHdqeDvup1xwm4MHr+VP3a8/8Ag3t9g1CWmCISX1bKoYoHuVB/66KbGYQsuLtOxH7pFTtbnwMnzphZdQ1Onhv3WwZSMtogUx43WhTaI/K6ODGpjRLmvdCGiExhj+6Ri60nSNuT1XS2Gz0RLIttL0K7fbKXm0qfWltqlEXXTIybraMqdLQzDbkeqqkKanh5IO3+kJY7UJcd10qhv9kSTev1Y9t7KbD5cxji4C55PHkry2I9kqok1CX7V5RQqfhHn8xzB2pwaYg8KMYh53c73W/WyljrxBNyQsTGYM03RuDcFcPqIyz+zZ0cVQ1peRZqu6n3QuK+AWhQyy2p50jpyo1F5BtNT5JMPSc42HqtDs2sEkyUitjoGlggDlStJJT5ucfC5Ypp354O4rMXuMCw+vulUnBtzc9PyuYhsHzQ0GSbLzqmze1JFdOoSL2TksGPEr6CVZjevJPaDa5NJSgEbCqpEUjjwkyqCh0JyrQpmmlVHprlO8pVPQ2RFZ9rb+an/iHdVRWYHRBEgqKowgwQuZmdJ8FmNL2U9pO6UXkGQgFRfSpascpGmo1wvZcp1XU7fMw8HZJqFDSrkeXQrYp+QlGz0eXvY5g08cdPBMq2/P8AZZmUYgAnTbmPpZW4t0uAF11/kTxbOfUOb0KFK8qqncR1ELtL2RPcEOPGktox1sjYIMIMdim02yd72G5T6rtI1brx+aZsJJibwvLcrU+TOH5NRvxq9rhqoNDDwHku8zwtHJc5qYh7tVINay+oHk7CObT7LyeSZRXxVQVXNimDcnYiflZ189lrV8LiMMHx8jjJe0AmOLcQrXeSeWKUS/B6Q5k1zixrmlw3bqEhNot/wr827ItdrYTIMg8z1C9vkOa9sydnts4cHxRS1k5Me5ZrRCnxGGDhDhK+qYlwMBkjrMJhPgEF1NbTCW1yiA4QUwSxmo+aycTXeT358th7Lbq4wt+am6OrYKlq5lRdZwPqFDmxRXE1orx1S5a2ZJK410KyrQpn5Kg8jIUZauZeN42Uqu4OuJbPRTtqkCAU4Gx3SRRdw0n0KJbfJ5aGsxCYyqUpmDqfoKfTwTxwE6Fk/wAir7QnPKMFffwr+sLv8Kf1fRXT3fRK9Bgrq42lHKJPT+xDNAoHUGncIwEQCN4e7yeV6JnZaw8H3Q/8U39TlcAihC+jh+kGs9Izjk//AH+iH/hnfqHsVqtRgIH0GNm/k2jGdkjjHeG/Qrv/AOfPL/p/dbbaaLsP8lMXQYl6Pfl5PsxW5A0EHWZ8AFa1senPXzV/YohRCfHSxPhCr6i68slbWHl9lwkeaqOFaeFHnVZtCi+pyG28XGwHujeFe2L+RnkczzTtHkAd1sgQ65A3d/1C78NZP21UPqNBpsbq0x3S98w3xhoBJWc2lFIgQXEEuI2J3uengvVUnOpUWhrXyGSdJa0cXuDO2yjxpdzaKKb1o33O4Gw44HokvMrJyzFVi6H6jadwY9QFFjcXXc9xZqLW2hrtPrsjqnT0YlpbIc7wIp1e6AA+TG0O5jzlJ+HKxZi2tPy1JbPju0H1G6rzNj3U9RDmupmQS/WPG6xRiT2jHAaSHA2mJBmQh8VtHvKP0h1KEuFXSqhzQ4GxErjmhdHSfJLySQlPoNO7QfQKx1IdUt1MdUDhPyglTRF/BU/0D2Xf4Zn6R7KktHVBAQfHH0je+vsVoHRcITHBLK92T9Hu5/YBCEtRlCVnZP0e7mKIS3BNKAhZ8cfR7uYoriMoUFQvQU19mgCiC4YS34trQlvP28jfj34KAiWac2HDT6wEJzZ3DR6ylProQf41GsEQWMMwqHaPZfHGVP1fRD/yEfTN/Fo2QvgVjDMqg6HzH4R4fOjfU3b9P90U/wAhjZv4t62bIci7Q9VFRx7H7OHkbFUhUz1MvwIrA15KKdTxWH8WYwFgpAAlxuTcNA5jqtIOv7rxvxPiyKxiZgAR1PC3Llbj9QZhJ8k+JIZpaO8SRbkniQOPBe5weIa9g8l+Y1HOBDgbg/N0PgvT5JmxlgdteT0UsrsQ7ez1LKIFgOqiwFAATEGTPXflZWPz3W+KVtP9RJ8usR5pWV52Gu0P2fyJ38fVZVba0Ep4NPN8QC3swJm3rC8c8cWMdPDkeCqz7MHXEmdRA4tyZWVSuwH9Jj/a9W2u4xteD3Pwfm4fR7Mm9Pbrp4n1W06qSvC/CFq7o5bta4nc+S9s6oFVjy/ryIc8nSUBXzaikxGYMafmk9BdDXUxPlhTideCkoVl1c1J+Ue6mfjqn6vZS1/I414HLpbZtEr5YIxj/wBRXzczqDn6BYv5KX6Pfh19m64JLlnNzZ/IBRtzZvLSPqmLroYL6ZosBQuQU8Sx2xRlwTlm2KePQBXIRrko+/YPYih7bqbFU5CtqBIqmygyLhlcPwZjmR/l/ZGynK+bTVFKy5etst3o5pgIS1HUKUP8lZXB5cnHtSCN4VD22lLhJfDGSTOHK18mxL9WgyRE3n6FRYfB6nNBMSduV6N4gHqBY+C6fTY2/wBtic+Rf10T1SYtO52F/wCy8jnNI1SakGB3Q4bQLRK9XjHltJzt4aXW32MrExzScDSjeREbmZiFW0972S8a0eYPyFot0T8nDnMe+Ja0x7q3F5FVIabNc5p0suLwNUnYH8ra+G8n0UXNqAd9xLh08EbW459iv+2iU4ojDaWmD1EDfcKE47VR0uNwZJ6ncFUY7K6lMhjQXh0w68DwKkpZK81A1/yi5IP0U6dvhjWZGa1CC2ee972BT8DQ5H9UD6bwtPOshdWILCAWiIM3HEKfLMuexxa8WZBB4M7R7FVWk8XAhf35LcmwwpOubusY/p8l6I1XN+eD0M7+i8/i3BkvNgR9Twu0cx7ZrXTcAAjoR9wufdOJ7kWTCp9pZi8W8mD3R0CnajbW4dcdeV2pQi4uFBbdPbZVrS0DK+LUKNjUtIxnNAg+RU0J2J4Q0WT4ph5eAQYT6NVuxaPZNFH/AKI2hv6VTjmkIto4GMPH0RaI2XRTCYwLoSvslpnKc8otKNfJ+hJc4JLgnkJbku0NlkwoBDUpwE7ZJqvUeSZUlEtti0fYzsb/AH8JSDX6XR0qjmmSfRSTU758Dmnrg7VwxHzW5+iENjw8eVpNcHtj9lBiqRBv158gm5MOv2nwDNt8M5han8xoAsZEnc2WlXqPYNi+Lg/sR0WVgz/MafFeiqNEKro33Q9fYvNpUiDCEvoNjeo2Y4Gq5CKlhm0m02cNgDziysw9AMYG/pAHsFg5ljC99jZu3n1Ts9rHO2Bjl5K4Nh9MHcAxsvgRtyhwlbW0O6j6p5pp2Nd8JoTT7a0yeq6JnYj68gqPQA2eSfoF12IJquoxFg4OufAz+U9uG70cAe6CY29I2q0tslp0SXW5gLV/4wFuk2H1807BUR83sP3TKlQEC5Em0c7qqcE6/YS8jb4MHMfgwVg0CsQGgw3SCJ5JMrFZ8N18MTqh7JiWm4nkA3HkvZ0rH5j8xt1j0VDnNdLTfg9PdeyYIuOzRqy1FbPD6U1riNlVmeC7N5HG48jwpV8zkisVuX6OtNq1tBENd4FLDdJuulq72nBWKtswnriUVKibRKa6m1NYEcrb5Mb44OU3OHKZrB3COZ39Cvj0I9VbjTXvgnpgaY5TKQXdKaxkBWSie2cIXIRFL7RN0KNIpDk9uymq4Qnd1ugS7T9IdGvZPiMQDYXU7qRPzGytLmssBfw3Uj6bnb2HRc3MtvnllccC2u4aPVPpM5NyutZFgkYmoW3HQ+Xgka+xmy+CGyDtFhz5o5FUbXHik4OuD6+45XKrTTdLbT/r7qlX2zv17Fdu3r2Slve9fsVvVnGB6Ss7C0ROs35HmVQCXGXWAgjot6avj3/k3Iu5oVmmNPyD1/CzAm162txMoQ1RZ8juufA7HKlF2UVt2+v5WuVgYR0PafGPdby7X8Y3eNp+jndb+tJkn8PFcP60y32c0px3cfJBiXw+n4uLfdp/cBOI3CriNZGJqtwiyh8g8kiO622zv3KZgXd2OW8IqjCGjqDMe6pfgXIlrDqbLSO847jkFdpOLXBjha8Hr4HoUNTEvMWbba53iPZKfWqHhtiCIm58fRJ+aEO7GyH4h3Zbg/dZELRzNz3kfICJn5j7Qs9wjc36NH5K4HW0ryOl4L8C7Y0HTal4gKgMX2kEQ73SFO1oZ3ckbT7L59Mi4KeaOkogFsw/DMdfRPSxHBVlMztcJFXCTce6VSY9p/yFRjdQ9ULpKlwaNMJhC5SaYvyjhdSfBFXkTVSUyqZQQnyuBbNKkUVZsghLaqAJSsiGS+SKjhQL7lG5nKp0IXNU3xpLSH9zZIWRf0H5UmKpSCPYxytCra/KmhRZZSY+GZuHrFrjOwgdfVar3B7Re/nxPCkxGD1QRuOOvS6+wQcGO7pEG0j1geCVNNJoJ/ZW12lw4BEeo/su1ax0kdY9BF0TWbOcDpF0nHYlh2sDaSCBe1kc47c7RjqU9MhwtGGz+qXe5lOAVuGo6hAA7oH0SqjQZgj0Uzw1/YZ3rwRuxjGG72gi8EifMhan/PUd+1YfIzf0XoPhMAYdzmsaXGo/V1IsOnSPZDmTnNc4doKc/wAwaTIBYLyOIa1x8bLt9JPxT3L2c/O/ken6PM4nNaT4AfcEOENcTY34VBzZn/b0p1Of/K9Hjsw0mnUaTUhrgCXhjA0gQ57ibzG290WR12AMBrNqOe5wP80OLXHvENv5j0Cs+TnYjs40efp4sjvBtQRuexrRHj3dlThc8p1BuRuLiBI33uF6J76tR2kFzQxxJc4locNhEbje/kvEZlSLMRWBi1Vx5iHAEb+an6jqKxz3IbhxTT0zSq41g3cPBS1MzB+X3WdimSARxv5JVIrlZepvW0WTjnfJQ5/KRQbqcTwPuu132TaDS1onm6indPke+FwEQuQjJQEqlCgy2be34SC0hUU6k7oy3lVdipbQnemKpCyoZR6o6dLlNIVcTpciKoUQgqFNKmeU+VsWxTkMoihhOANAJ1MpQRhC1sIohC5i7TdKNTtDEyWoxTCjdaD2JLxZTZMab2PmiRwVNCuAAD3r2akFq6wwpIrsrY6p7kdxNSpJZptuI5nfyG6Q/Nab3MpPbcbjiQOqAZpVbX0hvdt3rn1nb0XaxZYEBruXO2N7eS6a1L2/a9EvlDcTjO+QySIuFBhsIWlzyTJm3mmuJpd5zAA48D2JP7J9V1lP1F1E9qXDGYpVPb9G58P0NWHeNVRuqo8am3a0aGknSDbf3UGPy8tLG9uOyc5oa551Oa6Jc9j5A0EMIIPIAvy3JKry3sqeI7N7qjjoAbOns2w8k7DUAEGd0HPY+nXoh1OnoNOpTGoP3LnNa4k2JaSZPz+Cdi/ogW9WxeIyNgoGtWrOh7y+k2SxrGlxLXGTDBoE2FuFi5VmlJj3Ow9MjvD+Y95JDNRJLqQ43I3JtcbL0mJw7HMaO+abWte9zXdLucZB50iBaGgLxmZvr4mr2bWtbpqdzUYq6IdpDmt7xLg2S0NmQBxdulvYltnuMkzRwqFtanpDrNOvVTe4gHSdf/zebWuDPCy/iCnpxVUQRdtv/AH7LP8AhTKq5r0vkp6WCmWyxpA2JNNpJBLWkEuuST0tqZ/R04giSe6wSd7N039lL1e3j/2Owf2/0RtFl5vMab2OI1GJkXO3RenDEjHZYyoBqdpPkSkdNXa9V4Czy6W58mRkmGdUfcmG3N/YL0NW8j2UuVltMmmL86uvon1N1ua0+Uj2KWlpk4N4R0zBXKzJS6b5spJeqKHyiwMCKkzqhYJCpYyF1IWyO3rgKFwokD3J6FMVUKQUxyWU9LQIshDCNyFFoE0GhEhBRhYEE1PaZU4KNpQVOwkxyB7EbXIoSGtjEyJ9Pn6Jb2/ZW1GKWo1RZcek2iiK2SVXQQ7pY+RSMzwn8s1Ds2RA3nZUvbIPjZSY4kNBDZJht5gf06o6+KHptd62bl/qyVmY1HljY1MHOl14tytNwSsNl3Y9zVqkTPQ9IVLx3UfVNVekvAGFNTtiMLVFN/bd4FrqYLraNBiQ8HyNwtTNca5lGXN7wexzS5/d0PLgBA+QDxtIusPNqfZUu1guOpgLQC4RydG3qus+LqwbGiqWkAFvYNiPUFPxxWgKfOzdyrPhqYKVM1A5haQ0jTs2RBFmyTe9mhFmWQnEPL2UaQMQ+WvNUPB1NjS4C3evEQ+6w6PxVUknRWbJmzGg7Rbu9FaPjAt2bXd4QB9qe6oUWKbRRkOGdQHadkaj3Oe3W2npmqbue6/eHR2wA35UeMdqqGSTBI70A2veJnfdT1vjmo1pDcPXIgkSHQ08bU9/JU9meypuIguaC6ZmSBJM3nzSc0Pt5DxvTPlDiHz/AIR9iqqr4bKgJXKzZXC48luOO7ljsrc0PLYEnY/sra5usZ7iCCOFr9oHNDh6osVvJGn5PZI7XtA6eVPWoxdV0zfwTexmycsPcuBLvtAwbwfNWJGFwuifFOc5XYlSlKvJPbW+AXFIeUTnJZKpmdCWwSgKNyWSmGAEri6UMrTDQCNLRBCEGEQQr4Lxoxrk5r1OiBuhqdmplBCTUpSmLoU7W+GMT0Q1KKkxct8bfUEFarws7MR3fX9ipMuNJbRRFN8EeGwpa5zi8unYX68q5wslgWHkPsEf4CWreR7Zuu1aRpYcd0JmsjlfMHdHkiIXVhEdvS2KNY9UQqFCTZEHKn4xHcdLT4qfFskeSra4pVdTXKKJZi4zCkxHsojhqnQL0cWSHUx0XNzdJNPZVGZrgwHYV54VuCwzmgjhabaQ6I9K9i6RT7PXmbWienRTwxEAhqFWzKXCJqZxz4SXlfOKFxT1KQtsEoSulCUZgJQFEgK0w4UCJyBeMP/Z"/>
          <p:cNvSpPr>
            <a:spLocks noChangeAspect="1" noChangeArrowheads="1"/>
          </p:cNvSpPr>
          <p:nvPr/>
        </p:nvSpPr>
        <p:spPr bwMode="auto">
          <a:xfrm>
            <a:off x="1066800" y="769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Char char="•"/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Char char="–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Char char="•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pt-PT" altLang="pt-PT" sz="2800">
              <a:latin typeface="Times New Roman" panose="02020603050405020304" pitchFamily="18" charset="0"/>
            </a:endParaRPr>
          </a:p>
        </p:txBody>
      </p:sp>
      <p:sp>
        <p:nvSpPr>
          <p:cNvPr id="62484" name="AutoShape 17" descr="data:image/jpeg;base64,/9j/4AAQSkZJRgABAQAAAQABAAD/2wCEAAkGBhISERQSExIVFBQUFBQVGBQUFBQVFBUUFBQVFBQUFBQXHCYeFxkjGRQUHy8gIycpLCwsFR4xNTAqNSYrLCkBCQoKDgwOGg8PGiwkHyQsKSwsLCwpLCwpLCwpLCksLCksLCwsLCksLCkpLCkpKSwsLCkpLCkpLCwsLCwsLCwsKf/AABEIAMsA+QMBIgACEQEDEQH/xAAbAAADAQEBAQEAAAAAAAAAAAACAwQFAQYAB//EADcQAAEDAgUBBgUCBgMBAQAAAAEAAhEDIQQFEjFBURMiYXGBkQYyobHRUsEUI0Lh8PEVYoIzFv/EABoBAAMBAQEBAAAAAAAAAAAAAAIDBAEFAAb/xAAoEQADAAIBBAICAgIDAAAAAAAAAQIDESEEEjFBE1EUIgUyYYEVQpH/2gAMAwEAAhEDEQA/ANMBGAvmhE0I2zUHTYmr4BC4pFUMR0lKLl8XINSTVDJQFVwuiw1ee6ff9ksv43+6Et6W8FM6ae0OS2tH2JoaT4JQCrp1Q4aXKas3SY+qTkXHcvAcv0/J0L6Up1RCaindjdHarlfl1T+WPNZjrrVy/wCVvjP3VXQNvK3/AIYjqv6aKwuhLo2McJi768bRzHXoy81s8eX7qZtZW5vTs0+YUNHCucDAmF851Kr52kdbE18a2MFRfFySWkbg+q4CSfBT9zXkZpehrUX+eaFhny+6JOT4Fs4egTW2HgEkOXxKdF6Ba2PFSUSQzdGCqotsTSHhfJTXJgMp6YihVSmkkKshTvanxW/IDEOC5CY4IYTATSCbTaltanpVvXAaPikVQRfcJlR6nGJ0+XT8KW6S8jpTOCpK4HQUdSgHd5h8xskSpbpodKTCqPlDC+C4HKd1vkcloCo70T6VYVG6HfN1UVVyfh8tfYk6Rv4ocbp1x49m2pS2yapTIMHcIS8Bbb8M124koqeXsH9DfZM/DbfDA/IS8owDUW5RbFJp5CViskBMsMdR+Faafdjoq+hw1jy/sJ6rJNxwfCnP3QNcWmCn4XYeFvwmVKY5uF04/TaZDU92mjOzATSJ6XUeT1u+R1BWvicNLCBsQV53K3HtW9ZIXL6iXOZUdHD+2Jr6PRVWjSAQD5rNqYCflsPutN4lca1WXjnJxRNNOfBhVnae7tC4160M1w5I1AC3TdZTXwuLnh4smvRdD752Nqg7oadaUbag/wBqbEUo25Qp+0bosY8AdUIcSbD+y5hMvcbuMDpyVTUrNZ3Rv0H7lXTtrdcInp/R9ToRuvu1Gwul6nO3sOi4qJrjgS5+x+pA4LlMoymoVRM4IYTagS1QntAGrSamL5osuOSHyxiEYgSpp4P9vVUn3SngdCo8q3yimAGktNv8/IVHdqeDvup1xwm4MHr+VP3a8/8Ag3t9g1CWmCISX1bKoYoHuVB/66KbGYQsuLtOxH7pFTtbnwMnzphZdQ1Onhv3WwZSMtogUx43WhTaI/K6ODGpjRLmvdCGiExhj+6Ri60nSNuT1XS2Gz0RLIttL0K7fbKXm0qfWltqlEXXTIybraMqdLQzDbkeqqkKanh5IO3+kJY7UJcd10qhv9kSTev1Y9t7KbD5cxji4C55PHkry2I9kqok1CX7V5RQqfhHn8xzB2pwaYg8KMYh53c73W/WyljrxBNyQsTGYM03RuDcFcPqIyz+zZ0cVQ1peRZqu6n3QuK+AWhQyy2p50jpyo1F5BtNT5JMPSc42HqtDs2sEkyUitjoGlggDlStJJT5ucfC5Ypp354O4rMXuMCw+vulUnBtzc9PyuYhsHzQ0GSbLzqmze1JFdOoSL2TksGPEr6CVZjevJPaDa5NJSgEbCqpEUjjwkyqCh0JyrQpmmlVHprlO8pVPQ2RFZ9rb+an/iHdVRWYHRBEgqKowgwQuZmdJ8FmNL2U9pO6UXkGQgFRfSpascpGmo1wvZcp1XU7fMw8HZJqFDSrkeXQrYp+QlGz0eXvY5g08cdPBMq2/P8AZZmUYgAnTbmPpZW4t0uAF11/kTxbOfUOb0KFK8qqncR1ELtL2RPcEOPGktox1sjYIMIMdim02yd72G5T6rtI1brx+aZsJJibwvLcrU+TOH5NRvxq9rhqoNDDwHku8zwtHJc5qYh7tVINay+oHk7CObT7LyeSZRXxVQVXNimDcnYiflZ189lrV8LiMMHx8jjJe0AmOLcQrXeSeWKUS/B6Q5k1zixrmlw3bqEhNot/wr827ItdrYTIMg8z1C9vkOa9sydnts4cHxRS1k5Me5ZrRCnxGGDhDhK+qYlwMBkjrMJhPgEF1NbTCW1yiA4QUwSxmo+aycTXeT358th7Lbq4wt+am6OrYKlq5lRdZwPqFDmxRXE1orx1S5a2ZJK410KyrQpn5Kg8jIUZauZeN42Uqu4OuJbPRTtqkCAU4Gx3SRRdw0n0KJbfJ5aGsxCYyqUpmDqfoKfTwTxwE6Fk/wAir7QnPKMFffwr+sLv8Kf1fRXT3fRK9Bgrq42lHKJPT+xDNAoHUGncIwEQCN4e7yeV6JnZaw8H3Q/8U39TlcAihC+jh+kGs9Izjk//AH+iH/hnfqHsVqtRgIH0GNm/k2jGdkjjHeG/Qrv/AOfPL/p/dbbaaLsP8lMXQYl6Pfl5PsxW5A0EHWZ8AFa1senPXzV/YohRCfHSxPhCr6i68slbWHl9lwkeaqOFaeFHnVZtCi+pyG28XGwHujeFe2L+RnkczzTtHkAd1sgQ65A3d/1C78NZP21UPqNBpsbq0x3S98w3xhoBJWc2lFIgQXEEuI2J3uengvVUnOpUWhrXyGSdJa0cXuDO2yjxpdzaKKb1o33O4Gw44HokvMrJyzFVi6H6jadwY9QFFjcXXc9xZqLW2hrtPrsjqnT0YlpbIc7wIp1e6AA+TG0O5jzlJ+HKxZi2tPy1JbPju0H1G6rzNj3U9RDmupmQS/WPG6xRiT2jHAaSHA2mJBmQh8VtHvKP0h1KEuFXSqhzQ4GxErjmhdHSfJLySQlPoNO7QfQKx1IdUt1MdUDhPyglTRF/BU/0D2Xf4Zn6R7KktHVBAQfHH0je+vsVoHRcITHBLK92T9Hu5/YBCEtRlCVnZP0e7mKIS3BNKAhZ8cfR7uYoriMoUFQvQU19mgCiC4YS34trQlvP28jfj34KAiWac2HDT6wEJzZ3DR6ylProQf41GsEQWMMwqHaPZfHGVP1fRD/yEfTN/Fo2QvgVjDMqg6HzH4R4fOjfU3b9P90U/wAhjZv4t62bIci7Q9VFRx7H7OHkbFUhUz1MvwIrA15KKdTxWH8WYwFgpAAlxuTcNA5jqtIOv7rxvxPiyKxiZgAR1PC3Llbj9QZhJ8k+JIZpaO8SRbkniQOPBe5weIa9g8l+Y1HOBDgbg/N0PgvT5JmxlgdteT0UsrsQ7ez1LKIFgOqiwFAATEGTPXflZWPz3W+KVtP9RJ8usR5pWV52Gu0P2fyJ38fVZVba0Ep4NPN8QC3swJm3rC8c8cWMdPDkeCqz7MHXEmdRA4tyZWVSuwH9Jj/a9W2u4xteD3Pwfm4fR7Mm9Pbrp4n1W06qSvC/CFq7o5bta4nc+S9s6oFVjy/ryIc8nSUBXzaikxGYMafmk9BdDXUxPlhTideCkoVl1c1J+Ue6mfjqn6vZS1/I414HLpbZtEr5YIxj/wBRXzczqDn6BYv5KX6Pfh19m64JLlnNzZ/IBRtzZvLSPqmLroYL6ZosBQuQU8Sx2xRlwTlm2KePQBXIRrko+/YPYih7bqbFU5CtqBIqmygyLhlcPwZjmR/l/ZGynK+bTVFKy5etst3o5pgIS1HUKUP8lZXB5cnHtSCN4VD22lLhJfDGSTOHK18mxL9WgyRE3n6FRYfB6nNBMSduV6N4gHqBY+C6fTY2/wBtic+Rf10T1SYtO52F/wCy8jnNI1SakGB3Q4bQLRK9XjHltJzt4aXW32MrExzScDSjeREbmZiFW0972S8a0eYPyFot0T8nDnMe+Ja0x7q3F5FVIabNc5p0suLwNUnYH8ra+G8n0UXNqAd9xLh08EbW459iv+2iU4ojDaWmD1EDfcKE47VR0uNwZJ6ncFUY7K6lMhjQXh0w68DwKkpZK81A1/yi5IP0U6dvhjWZGa1CC2ee972BT8DQ5H9UD6bwtPOshdWILCAWiIM3HEKfLMuexxa8WZBB4M7R7FVWk8XAhf35LcmwwpOubusY/p8l6I1XN+eD0M7+i8/i3BkvNgR9Twu0cx7ZrXTcAAjoR9wufdOJ7kWTCp9pZi8W8mD3R0CnajbW4dcdeV2pQi4uFBbdPbZVrS0DK+LUKNjUtIxnNAg+RU0J2J4Q0WT4ph5eAQYT6NVuxaPZNFH/AKI2hv6VTjmkIto4GMPH0RaI2XRTCYwLoSvslpnKc8otKNfJ+hJc4JLgnkJbku0NlkwoBDUpwE7ZJqvUeSZUlEtti0fYzsb/AH8JSDX6XR0qjmmSfRSTU758Dmnrg7VwxHzW5+iENjw8eVpNcHtj9lBiqRBv158gm5MOv2nwDNt8M5han8xoAsZEnc2WlXqPYNi+Lg/sR0WVgz/MafFeiqNEKro33Q9fYvNpUiDCEvoNjeo2Y4Gq5CKlhm0m02cNgDziysw9AMYG/pAHsFg5ljC99jZu3n1Ts9rHO2Bjl5K4Nh9MHcAxsvgRtyhwlbW0O6j6p5pp2Nd8JoTT7a0yeq6JnYj68gqPQA2eSfoF12IJquoxFg4OufAz+U9uG70cAe6CY29I2q0tslp0SXW5gLV/4wFuk2H1807BUR83sP3TKlQEC5Em0c7qqcE6/YS8jb4MHMfgwVg0CsQGgw3SCJ5JMrFZ8N18MTqh7JiWm4nkA3HkvZ0rH5j8xt1j0VDnNdLTfg9PdeyYIuOzRqy1FbPD6U1riNlVmeC7N5HG48jwpV8zkisVuX6OtNq1tBENd4FLDdJuulq72nBWKtswnriUVKibRKa6m1NYEcrb5Mb44OU3OHKZrB3COZ39Cvj0I9VbjTXvgnpgaY5TKQXdKaxkBWSie2cIXIRFL7RN0KNIpDk9uymq4Qnd1ugS7T9IdGvZPiMQDYXU7qRPzGytLmssBfw3Uj6bnb2HRc3MtvnllccC2u4aPVPpM5NyutZFgkYmoW3HQ+Xgka+xmy+CGyDtFhz5o5FUbXHik4OuD6+45XKrTTdLbT/r7qlX2zv17Fdu3r2Slve9fsVvVnGB6Ss7C0ROs35HmVQCXGXWAgjot6avj3/k3Iu5oVmmNPyD1/CzAm162txMoQ1RZ8juufA7HKlF2UVt2+v5WuVgYR0PafGPdby7X8Y3eNp+jndb+tJkn8PFcP60y32c0px3cfJBiXw+n4uLfdp/cBOI3CriNZGJqtwiyh8g8kiO622zv3KZgXd2OW8IqjCGjqDMe6pfgXIlrDqbLSO847jkFdpOLXBjha8Hr4HoUNTEvMWbba53iPZKfWqHhtiCIm58fRJ+aEO7GyH4h3Zbg/dZELRzNz3kfICJn5j7Qs9wjc36NH5K4HW0ryOl4L8C7Y0HTal4gKgMX2kEQ73SFO1oZ3ckbT7L59Mi4KeaOkogFsw/DMdfRPSxHBVlMztcJFXCTce6VSY9p/yFRjdQ9ULpKlwaNMJhC5SaYvyjhdSfBFXkTVSUyqZQQnyuBbNKkUVZsghLaqAJSsiGS+SKjhQL7lG5nKp0IXNU3xpLSH9zZIWRf0H5UmKpSCPYxytCra/KmhRZZSY+GZuHrFrjOwgdfVar3B7Re/nxPCkxGD1QRuOOvS6+wQcGO7pEG0j1geCVNNJoJ/ZW12lw4BEeo/su1ax0kdY9BF0TWbOcDpF0nHYlh2sDaSCBe1kc47c7RjqU9MhwtGGz+qXe5lOAVuGo6hAA7oH0SqjQZgj0Uzw1/YZ3rwRuxjGG72gi8EifMhan/PUd+1YfIzf0XoPhMAYdzmsaXGo/V1IsOnSPZDmTnNc4doKc/wAwaTIBYLyOIa1x8bLt9JPxT3L2c/O/ken6PM4nNaT4AfcEOENcTY34VBzZn/b0p1Of/K9Hjsw0mnUaTUhrgCXhjA0gQ57ibzG290WR12AMBrNqOe5wP80OLXHvENv5j0Cs+TnYjs40efp4sjvBtQRuexrRHj3dlThc8p1BuRuLiBI33uF6J76tR2kFzQxxJc4locNhEbje/kvEZlSLMRWBi1Vx5iHAEb+an6jqKxz3IbhxTT0zSq41g3cPBS1MzB+X3WdimSARxv5JVIrlZepvW0WTjnfJQ5/KRQbqcTwPuu132TaDS1onm6indPke+FwEQuQjJQEqlCgy2be34SC0hUU6k7oy3lVdipbQnemKpCyoZR6o6dLlNIVcTpciKoUQgqFNKmeU+VsWxTkMoihhOANAJ1MpQRhC1sIohC5i7TdKNTtDEyWoxTCjdaD2JLxZTZMab2PmiRwVNCuAAD3r2akFq6wwpIrsrY6p7kdxNSpJZptuI5nfyG6Q/Nab3MpPbcbjiQOqAZpVbX0hvdt3rn1nb0XaxZYEBruXO2N7eS6a1L2/a9EvlDcTjO+QySIuFBhsIWlzyTJm3mmuJpd5zAA48D2JP7J9V1lP1F1E9qXDGYpVPb9G58P0NWHeNVRuqo8am3a0aGknSDbf3UGPy8tLG9uOyc5oa551Oa6Jc9j5A0EMIIPIAvy3JKry3sqeI7N7qjjoAbOns2w8k7DUAEGd0HPY+nXoh1OnoNOpTGoP3LnNa4k2JaSZPz+Cdi/ogW9WxeIyNgoGtWrOh7y+k2SxrGlxLXGTDBoE2FuFi5VmlJj3Ow9MjvD+Y95JDNRJLqQ43I3JtcbL0mJw7HMaO+abWte9zXdLucZB50iBaGgLxmZvr4mr2bWtbpqdzUYq6IdpDmt7xLg2S0NmQBxdulvYltnuMkzRwqFtanpDrNOvVTe4gHSdf/zebWuDPCy/iCnpxVUQRdtv/AH7LP8AhTKq5r0vkp6WCmWyxpA2JNNpJBLWkEuuST0tqZ/R04giSe6wSd7N039lL1e3j/2Owf2/0RtFl5vMab2OI1GJkXO3RenDEjHZYyoBqdpPkSkdNXa9V4Czy6W58mRkmGdUfcmG3N/YL0NW8j2UuVltMmmL86uvon1N1ua0+Uj2KWlpk4N4R0zBXKzJS6b5spJeqKHyiwMCKkzqhYJCpYyF1IWyO3rgKFwokD3J6FMVUKQUxyWU9LQIshDCNyFFoE0GhEhBRhYEE1PaZU4KNpQVOwkxyB7EbXIoSGtjEyJ9Pn6Jb2/ZW1GKWo1RZcek2iiK2SVXQQ7pY+RSMzwn8s1Ds2RA3nZUvbIPjZSY4kNBDZJht5gf06o6+KHptd62bl/qyVmY1HljY1MHOl14tytNwSsNl3Y9zVqkTPQ9IVLx3UfVNVekvAGFNTtiMLVFN/bd4FrqYLraNBiQ8HyNwtTNca5lGXN7wexzS5/d0PLgBA+QDxtIusPNqfZUu1guOpgLQC4RydG3qus+LqwbGiqWkAFvYNiPUFPxxWgKfOzdyrPhqYKVM1A5haQ0jTs2RBFmyTe9mhFmWQnEPL2UaQMQ+WvNUPB1NjS4C3evEQ+6w6PxVUknRWbJmzGg7Rbu9FaPjAt2bXd4QB9qe6oUWKbRRkOGdQHadkaj3Oe3W2npmqbue6/eHR2wA35UeMdqqGSTBI70A2veJnfdT1vjmo1pDcPXIgkSHQ08bU9/JU9meypuIguaC6ZmSBJM3nzSc0Pt5DxvTPlDiHz/AIR9iqqr4bKgJXKzZXC48luOO7ljsrc0PLYEnY/sra5usZ7iCCOFr9oHNDh6osVvJGn5PZI7XtA6eVPWoxdV0zfwTexmycsPcuBLvtAwbwfNWJGFwuifFOc5XYlSlKvJPbW+AXFIeUTnJZKpmdCWwSgKNyWSmGAEri6UMrTDQCNLRBCEGEQQr4Lxoxrk5r1OiBuhqdmplBCTUpSmLoU7W+GMT0Q1KKkxct8bfUEFarws7MR3fX9ipMuNJbRRFN8EeGwpa5zi8unYX68q5wslgWHkPsEf4CWreR7Zuu1aRpYcd0JmsjlfMHdHkiIXVhEdvS2KNY9UQqFCTZEHKn4xHcdLT4qfFskeSra4pVdTXKKJZi4zCkxHsojhqnQL0cWSHUx0XNzdJNPZVGZrgwHYV54VuCwzmgjhabaQ6I9K9i6RT7PXmbWienRTwxEAhqFWzKXCJqZxz4SXlfOKFxT1KQtsEoSulCUZgJQFEgK0w4UCJyBeMP/Z"/>
          <p:cNvSpPr>
            <a:spLocks noChangeAspect="1" noChangeArrowheads="1"/>
          </p:cNvSpPr>
          <p:nvPr/>
        </p:nvSpPr>
        <p:spPr bwMode="auto">
          <a:xfrm>
            <a:off x="1219200" y="922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Char char="•"/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Char char="–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Char char="•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pt-PT" altLang="pt-PT" sz="2800">
              <a:latin typeface="Times New Roman" panose="02020603050405020304" pitchFamily="18" charset="0"/>
            </a:endParaRPr>
          </a:p>
        </p:txBody>
      </p:sp>
      <p:sp>
        <p:nvSpPr>
          <p:cNvPr id="21" name="Rectângulo 8"/>
          <p:cNvSpPr/>
          <p:nvPr/>
        </p:nvSpPr>
        <p:spPr>
          <a:xfrm rot="21159159">
            <a:off x="176828" y="1758035"/>
            <a:ext cx="8956806" cy="2785378"/>
          </a:xfrm>
          <a:prstGeom prst="rect">
            <a:avLst/>
          </a:prstGeom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txBody>
          <a:bodyPr wrap="square">
            <a:spAutoFit/>
          </a:bodyPr>
          <a:lstStyle/>
          <a:p>
            <a:pPr>
              <a:lnSpc>
                <a:spcPts val="4200"/>
              </a:lnSpc>
              <a:defRPr/>
            </a:pPr>
            <a:r>
              <a:rPr lang="pt-PT" sz="3800" baseline="0" dirty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14300">
                    <a:srgbClr val="FFCC00">
                      <a:alpha val="6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</a:rPr>
              <a:t>O “homem velho” não percebe os sinais de Jesus (a “multiplicação</a:t>
            </a:r>
            <a:r>
              <a:rPr lang="pt-PT" sz="3800" baseline="0" dirty="0" smtClean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14300">
                    <a:srgbClr val="FFCC00">
                      <a:alpha val="6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</a:rPr>
              <a:t>”)… Pois </a:t>
            </a:r>
            <a:r>
              <a:rPr lang="pt-PT" sz="3800" baseline="0" dirty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14300">
                    <a:srgbClr val="FFCC00">
                      <a:alpha val="6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</a:rPr>
              <a:t>para </a:t>
            </a:r>
            <a:r>
              <a:rPr lang="pt-PT" sz="3800" baseline="0" dirty="0" smtClean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14300">
                    <a:srgbClr val="FFCC00">
                      <a:alpha val="6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</a:rPr>
              <a:t>entender </a:t>
            </a:r>
            <a:r>
              <a:rPr lang="pt-PT" sz="3800" baseline="0" dirty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14300">
                    <a:srgbClr val="FFCC00">
                      <a:alpha val="6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</a:rPr>
              <a:t>o que é o “o pão do céu” (</a:t>
            </a:r>
            <a:r>
              <a:rPr lang="pt-PT" sz="3800" i="1" baseline="0" dirty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14300">
                    <a:srgbClr val="FFCC00">
                      <a:alpha val="6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</a:rPr>
              <a:t>não “o maná”</a:t>
            </a:r>
            <a:r>
              <a:rPr lang="pt-PT" sz="3800" baseline="0" dirty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14300">
                    <a:srgbClr val="FFCC00">
                      <a:alpha val="6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</a:rPr>
              <a:t>) e aceitá-lo é preciso sermos “homens novos”…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514" name="Picture 11" descr="http://paroquiasaofranciscoxavier.org/site/wp-content/uploads/2011/09/povo-no-egito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4800" y="1196975"/>
            <a:ext cx="5508625" cy="36718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ângulo 3"/>
          <p:cNvSpPr/>
          <p:nvPr/>
        </p:nvSpPr>
        <p:spPr>
          <a:xfrm>
            <a:off x="800100" y="1806575"/>
            <a:ext cx="7156450" cy="4646613"/>
          </a:xfrm>
          <a:prstGeom prst="rect">
            <a:avLst/>
          </a:prstGeom>
        </p:spPr>
        <p:txBody>
          <a:bodyPr>
            <a:spAutoFit/>
          </a:bodyPr>
          <a:lstStyle/>
          <a:p>
            <a:pPr marL="1066800" lvl="1" indent="-60960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300" i="1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1. O Povo de Deus no deserto andava,</a:t>
            </a:r>
          </a:p>
          <a:p>
            <a:pPr marL="1066800" lvl="1" indent="-60960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300" i="1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   mas à sua frente alguém caminhava.</a:t>
            </a:r>
          </a:p>
          <a:p>
            <a:pPr marL="1066800" lvl="1" indent="-60960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300" i="1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   O Povo de Deus era rico de nada,</a:t>
            </a:r>
          </a:p>
          <a:p>
            <a:pPr marL="1066800" lvl="1" indent="-60960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300" i="1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   só tinha a esperança e o pó da estrada.</a:t>
            </a:r>
          </a:p>
          <a:p>
            <a:pPr marL="1066800" lvl="1" indent="-60960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endParaRPr kumimoji="0" lang="pt-PT" sz="2300" kern="0" baseline="0" dirty="0">
              <a:solidFill>
                <a:srgbClr val="F8F8F8"/>
              </a:solidFill>
              <a:effectLst>
                <a:glow rad="1143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  <a:p>
            <a:pPr marL="1066800" lvl="1" indent="-60960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300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TAMBÉM SOU TEU POVO, SENHOR,</a:t>
            </a:r>
          </a:p>
          <a:p>
            <a:pPr marL="1066800" lvl="1" indent="-60960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300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E ESTOU NESTA ESTRADA,</a:t>
            </a:r>
          </a:p>
          <a:p>
            <a:pPr marL="1066800" lvl="1" indent="-60960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300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TU ÉS ALIMENTO, NA LONGA JORNADA!</a:t>
            </a:r>
          </a:p>
          <a:p>
            <a:pPr marL="1066800" lvl="1" indent="-60960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endParaRPr kumimoji="0" lang="pt-PT" sz="2300" kern="0" baseline="0" dirty="0">
              <a:solidFill>
                <a:srgbClr val="F8F8F8"/>
              </a:solidFill>
              <a:effectLst>
                <a:glow rad="1143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  <a:p>
            <a:pPr marL="1066800" lvl="1" indent="-60960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300" i="1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2. O povo de Deus ao longe avistou</a:t>
            </a:r>
          </a:p>
          <a:p>
            <a:pPr marL="1066800" lvl="1" indent="-60960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300" i="1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   a terra querida que o amor preparou.</a:t>
            </a:r>
          </a:p>
          <a:p>
            <a:pPr marL="1066800" lvl="1" indent="-60960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300" i="1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   O Povo de Deus corria e cantava,</a:t>
            </a:r>
          </a:p>
          <a:p>
            <a:pPr marL="1066800" lvl="1" indent="-60960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300" i="1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   e nos seus louvores, Teu poder proclamava.</a:t>
            </a:r>
          </a:p>
        </p:txBody>
      </p:sp>
      <p:sp>
        <p:nvSpPr>
          <p:cNvPr id="17412" name="Line 4"/>
          <p:cNvSpPr>
            <a:spLocks noChangeShapeType="1"/>
          </p:cNvSpPr>
          <p:nvPr/>
        </p:nvSpPr>
        <p:spPr bwMode="auto">
          <a:xfrm flipV="1">
            <a:off x="799203" y="764703"/>
            <a:ext cx="2093665" cy="1152525"/>
          </a:xfrm>
          <a:prstGeom prst="line">
            <a:avLst/>
          </a:prstGeom>
          <a:noFill/>
          <a:ln w="381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 eaLnBrk="1" hangingPunct="1">
              <a:defRPr/>
            </a:pPr>
            <a:endParaRPr lang="pt-PT">
              <a:ln>
                <a:solidFill>
                  <a:srgbClr val="00B0F0"/>
                </a:solidFill>
              </a:ln>
              <a:cs typeface="+mn-cs"/>
            </a:endParaRPr>
          </a:p>
        </p:txBody>
      </p:sp>
      <p:sp>
        <p:nvSpPr>
          <p:cNvPr id="64519" name="AutoShape 9" descr="data:image/jpeg;base64,/9j/4AAQSkZJRgABAQAAAQABAAD/2wCEAAkGBhQSERUUEhQWFRQWFxcXFRUVFBgXGBgVFxcXFxUYFxUYHCYeGBojGRQVHy8gIycpLCwsFx4xNTAqNSYrLCkBCQoKDgwOGg8PGiokHyQsLCoqLC0tKiksLykpLCwsKSwsLCwsLC8sLDAsLywsLC0sLCwsLCksLCksLCwsLCwsLP/AABEIAMIBAwMBIgACEQEDEQH/xAAcAAABBQEBAQAAAAAAAAAAAAAAAQIEBQYDBwj/xABFEAACAQIEAwUECAIHBwUAAAABAhEAAwQSITEFQVEGEyJhgTJxkaEHFCNCUrHB0XLwJDNDYpKy4RVjc4Kis9IWJTTC8f/EABoBAAIDAQEAAAAAAAAAAAAAAAABAgMEBQb/xAAvEQACAgECAwcDBAMBAAAAAAAAAQIRAxIhBBMxIkFRYXGh8IGRsQUyUsHR4fEU/9oADAMBAAIRAxEAPwDyHNRmptFaqLDpmozU2aJoA6ZqTNTRRQA7NRmptANADs1BNNmigYs0A0lJQIfmomm0TQAuagGkmnWrZYgCJOmpAHxO1ACZqJpCI0pJoAXNRNJSTQA7NQDTZooAdmpQ1MmnAUALmoDUhFAoAdmozU2igB80gNNmiaAOlANNmiaAHg0U2aKAONLSUtMApaKKQC0RRNJQAUtFJQAUUUhoAU0UGkoAWKKKKACKuux3B/rWNsWcpcO/iAbIcoBLHNBiAJmOVUwr0/6L7PcWziLaqb7ZkDMtx8i5hMKixJjedgapzT0wZKKtnm/EcKbV25bYZSjshEzGViImBMRvFRq2v0n4UG/9Yyqr3mJcKHUZgo1yOAQTudTrNYqpY5aopiaphSUCirBC0UlKKACuqDSuNd0Gg9fzpMlEZcpoNPu0wU10E+oUopKWmIKQUtJQAtOptLNIBaKKSgDnNLSUUwFopKUUgFomkooAJpZpKKACiig0AFFFAFABS0ldLNgswVRJMADzOg/OgAtLJAifIV9F8E7U2LOCw6XGY3Fs2wwAywwQeGDGswK8YwPZiDDCWAUk5oAzHw5SNj1J2gmKl/7Lm7ByaMqho8OUHMW9mSNZ1E8qwcRGObay2PZ6m8+lHjlrEcNuLZLF+8tkqyycgaSQdYjST0rw+tieExcCjIMxKlpyrlBJzZolRHlPKKp+IdnmBORSYUtAMjKpgmdt/QzpU+GjHFHSvUU3bspRS0lFbCsWikmloAKkW9hUcVJtjQev51GROHUZerlNdr+1cKcegpdRacKbSzTIhSUtNoAdS0lKKAFmikiloEcqKKKBi0UCigBRS0CigBKKWK6Ph2CqxVgrTlYggNGhg86VjOUURS0lMQlKFpYpRQAgWvRuz3Z02LLEj7Rh4yNSo0JWR+Hw/wDMZ+7VF9HfBPrGNQEStubhnX2YCz/zFfga9kPDEytMCNwBGphyYH8S/CsPE5aelE47GQwnDAqLI0Jn4nIg9+/+KkHDod2iYJ93LetzgOFqymROWBt0X/8AaiYHC22YgxDywkiMogT5iQRWXmMWoxmJ4dJUgc/05VD4lwwPZzAao2kCdJKtr5ERW8x/D7avEQFhyF2j9BJFc73AltBgNBcJYA7RAMGdtalzaIpnjfaLhByrdA0yjMIjQbGPcQfU9Kzde4Yjs+MhU/aAkkA/hMyPPwu/yrxnieBNm9ctHdGKz1A2PqINbcGXXsBGoooFaQCplkeEfzzqHU6wPCPd+pqE3sW4luc8QulRqmYn2aiAUQewsnUDRQaKmVhSUtFAC0oFJThQAUUUUAcqKKKAFoooFADhUnA4B7pIRWYxoFE/HyqMtX/Zlrys/d2ywuIyECBo6lZBaNpn0qrLLTFsnCNuiFwjg12/dW3aSWJ56DlueQ1HpXu3HOxty7w76ui2Zy5YJYLbJacykAmYO0eU61nuzPBr9q2kYe7cA1AUrmmBALm4qkAAj1jKRrWztY+8JLcPxAL+0ym0SORJGfeOhPpXGzZ5ZZJxWyNSgoKrPnWzwZjea0fDlYqz5WyAgxqY0B1gkdK58V4cbN1kIIjVZ3ynVZMDWI5V6Z2r4Firl5bmS4FtsXAhFRpAAc5nyi4CIIPIAjTSstiuzOIxF93ud4SYlgq3NgFA8DwNABW3Fxal2pNLbp5lc8VdCHwzsZfvYG9ikWUSfUWxNwj3A/I1UYjhzIiuQRJgz+LUiPQV6xwbiN6xg/qYw9zumS4rFrfibvJzTB0JnTpA3rLf+kGcItwPFsj7Md1ncaTEXDAAXVo0zbGaFxSvd7WLlbF79CuCA728WAl1txBkQpbTTLqWB3+5ttW/sXbX1tsPld4Vmdy8IrSuhAiRAX1U9Kx/Z3H2sCWWxZvd2zFm8dsw0FRJILGNIBJAnbeueA4iwxH2izYaIzKgk5wR7Bkn3r1mYisGXK5zckWRwqt2anD8UstcdTZQZbzoCSCXGq5ok5dVIiJ02rnxnjVkMncrZdTFucqHJcMwCcsRtuf3rK3MzXi7pcbI5a2ilPF4s0EKSSOUmDrtTcfjrzMfsrpWSSMiLM7ICWBBGhzQfdVadknhj1NLx/HA4dTYtIXZgsKiwxWGK59AoMHUEjXrXF3WxZhLOd7RTNmvsGCwMxIDeJpJGg+NZqw9xHVrVjEoFALBlD58rq4VT92cm/nTHDB7hW1iA1wsYa2SEzurEoAQSYDLrPWpW/EXKiegYnCpnkXHRbRDEMAy5Amvi0MQJgkmvEu1+FOIxguWlP8ASFzorEKxyAr7JMiQoImJnSt9YxhTEA5HCd4xJK3tBm8PiAA011Gmu1VY4RaMX3tOLlhiUTIw7wDVVOaS4klpVZMmrcObluyLwHmeOwnduVmR91ojMvJgPSnWsA7KGCkhmyg8iff760PGeF3cTfZ/6sBQFDJeACqAIBNvXnW4wvHrKcLTBC0TcVB9obbf1ufOTlKSV9odYroPiKivEq5dvyPJMdgzaco242MESDqpg6iRBg661JsL4R7v1qXxvh7tdLnIoIGkuNgAT41BOorjZtwoH5bVY56oLxLMUakzhihC1pPo57NWsTiSL6s6qsi2oclnI8JOTZfMkDUedVOGkOpDKhn2njKvm0g6RPI16/2D4rh8LbId7VlW9nMwVneAXfKTrOZYAmNo5Vmz5nCGld5N47lZhfpW7KW8NeFyyndq5bNbgqoIiMgIgjWCV022msBGlfRHa7GYXG2gjPbuZYbR0DzmXTIfEAdAQY/UeXdqrWHt4JLSqovLiLxGRw/2RCznIPt5hEQIjQRFLheJusbu/wCiqeJ1qMRRS0ldMzi0opKcKACiiigRyoqXj+E3bMd4uWdtQZjfb86h1FSUlaZJxcXTHUUlOqQhwrTdlH8a66efvrMqJq74Ng7oIZCoPmT+1ZuIpwabLsN6rPb+CXT3QCGGI8J031j5xUDhvabFvfNi4Uiz3huEKM5Ayqk6ncuDsPZ86zHB8VxC2ysjWSBBAY6AgzPs1KuXcd3ly6Ew5uXoFxlbxMAQQCY/uj4VwFjStWvubpO3bRf469mCodfCB5/d10qj4FYzMyrEteKidvaKioz4fHGD9gvKMzf+MVEwXDsdbvSndnKwuEh4AaZg5liecdCKFBKLSkvuRvc1fFODvZdQ5HiBYQTsCBzAqrfh6C4hKgyCoDE5QC6DVdjvzp+MxmPusO8t2yQIB70aA68lqJcw+NYj7K14douHeQ0zl11AqMU0t2vugXmX2L7JBLJLrh2RA7PFsh2BkkExHQ6AagRWXscNRO7gQDdBC5i2UMjGAW1j9zVnjcfxJ0ZGS3lYEN4xsd/uaVSjC4rMoKIoUgznJ2XLsBroaMOtJ65L6MbLXB4M3MQETKCbbtrMQrRAiq7tFhLud7MZmVd12llVlBLRG/OpVm9csuGtpcZwpTMCgEFsxgFutNucRuky1i4T1LIdf8VClJT1Kqr3JaVW5zw+JuWwFd8xjYAGPViJ22HxqJjLF03BcnOoRtR18MDLvqJ2+NLibl4uWGHuajmqnUTH3ttdqkWcc6oFOHvaDeF/8qttrdV7CpFpfwdw4V7wVQmVjvrAkHSImR1qE1mUtgEj7S1rPVQfdOtL/tm6bb2mtX+7cFSMo0B3jUwajYm3dCjukZgGRsreB4QARr4SYWq8erpKuu3oOS8Cy4JwLvbjaXLrzmIa+UTuyYhQpERtJB11rtxjgrWwyEXLQc5kyX84Gq7hjyJ5AVXcE4xi7D51wrmUyEEqRGbNpDiu3GOP4m+VL4S6MsgZQI1KnXxH8PKh8zmLdV6r/ItqLFQ6KZZ2g8zOu2nqK857SIwxV7MCGDtIO4NbW9xq4AScLiN59gtrJPI+dY3tFjDfxN26VKF3ZihBBWTsQdjWrh01IcFZy7PtGKsHT+sXcSNTGxr2rgDhrtxXRMoUMD3aE7LmmV6ma8RwFwrdRgCxDqQo1JIIgAdTW0wnbrursvYvRDBlKMDqI5jkYPpU+IhKbTRGddGekcQuWlylbVvWdTbQEHKCPu+deS/SFeWDFu2CWaSEUHy1ABq34t9IyMgC2boYM51WBDRlUGOQG5rCdpONd+BAZfESQR1FQ4bBk5ilIhKUVCkZ6kopK75zx60s00UoFACxRTwtFKwN59L2GGaw9u0LSFSAXOW8555rR1VFjQ9W86wGIwzIYYQfPfYH9RWh7U9srmOKd7btqqeyF5dfF0MVD7TcTGJuq6pkAtokSCJURIgCJ0+FYeFWTHCMJLxv+jTlUZXJPwKcrQa793mIEGddtdvdXGK2p2Z2qBa1HAbrDaT1hSdY8uZrMrW07I8N7wwegOomduvvrLxTShuXYXuaTheLJ30II3Ug66iNZ5ir+3iCpAaFJ9nOjLPuzb+lR+DcPC30ECPFrqNnX8JHStN2gRLmGuoqblVIclgczKu0/wB7033Fefm1qNTboqMTdIEEQeZVGOmUkzHKI+VUHD8c64m7bIZWa5mUMuUZSsjfqBMdBXoCcEV0ggdNgZA0gzyjSsFfurZvYl3Bfu2u6gAMIOTwnkYUCaaS0vzIQlbLzviN2B8UaCYOmkAHkD8TTFxhacmY6x/VtoTBH3emvrT+HYZbhRigDFC0ka7gCSPaAzHepmPwvcYmwi5Ye5EZYGiHLEbHUDMNRFU7UWx60RLuFvDU22HkV/0qkuY0FoBkjUgJsAdfu7TpNbbEcRDWr5y7W2YZiWU5VJ1X02rGdpuHlb2FykL3mQsAIBiGgjY+LWniqT3JO0R7eLZvYzvEbW2PL+H1pLvEWVgGkE7AoROw2y/zNXuH7Pn613SvkDLcYsoggKVUAa7w0Uj8B+2ZXZSbdwAsRqVK94NeugNO4p9Cdquu5VF73K28f8I6/wDTUe9jysZ/CT+JY+EjoDW7wXFP6PYIE5gT4GIEBiNjvsf3qDxPDLexZU5PBctTOY6OokHzIMfvFQUldNBv3+fsZE40jnAO3g8t5jb9q7W+JKwPjTQiZIEb/wA+lX+O4M1mzdvK8BST3WWFIU75t5AA+EVme0WAuWltlGjvLrI8E6o3tAz1zH5VZj0z2CTroW+EvMRKlWHONdfeK7XsRl9ooP4pH5mrHg6rhTcWIK2rbyrE+J8wMBtPujpUftTj8zYUrJLuySSARKmRlG+pGpmNCKr2cqFuzhaObVVVtd1b4z4vdXl/Hl/pF2dDnfn/AHjXqOM4D3dtDLLAT2LkaNCdNPDG3Oa8t40oF64BsHcCSTPiManU+tbuESUmOG6YnBxF+yf94n+YV67fWJ9v0A/evIOHf1tv+NP8wr2xeA58X3bu5ti0CqezblWKnNkKlzsYJgdNRE+KjbRXklRQY65p9/bzrHcfxR7skBp2198b16T2h4QLSgLAzZRoGKwzhT7TGDB5RvzrzvtHwg27Ui0MoGWcpjQ5Q3v1Pr79KsCWrcg5Wtjzi5JJJETTIqTiE1O3xB/KuGWvSJ7GBrcbTlqXgMEHbxGB5amncVsKlyFECBEmajrWrSGl1ZFJpKSipCOuXyFGTy+BrbcV7EWLVl7iYq25RSQuYeIjkAOdY2ddqx4eIhmVw7vobMmF49mNtXMrSJmCPiIj51O4ZwhLytDhXCkhTzIJ06ARG/M6VFfCtlDlTlJIDcpG4qw4DxNrDkhVIYZWzKD4ZB8JMwZA1GulWye1xe5S0+jRVX8I1sw4I6TzEkSPLQ16N9G6SzabAfpWe7Uor2rL22ZgCwYvAYMxzQBmJKwd+s1o/o3bVvSsueevDbGlpk0jd4LKt5WbQAGdud4Aae+rfj922tpoOpuK5EfdW5bzb+lQeGYiQdtJ15+1AHxiueN7Z4K3eGHe6DdZghTKXUMxACswGVdY0nTnXEUk56UrfoWU0rNVZTw15PxvDPd+uqgli90ASBveYbkivWsOZWeteccNdhiL5XUm+wjopv3AT6CTVremKa8hYurLLgAJVQwIKoVIMHUMvQmpfH76jiGFVvxk/BJPyFSbSzcMwSuWD/EdfyrP9vyfrtnKxUlXXMpggNlBjz86ogrv53M0Rfa+jJI4kO6v5hlHcXRqdZykDQ1D7Q3Q97AuvssEInTQgEfnXbiHAyFMYp3LGIBBEMAnQyAJMddaux2cR2wyeyLKJkJIJ8AAgzvpVcJRXT0+5dJpu38oiX2QY4ZzA7q6dp/tLZ5UxrgDXyuqhhqB0sa1D7VcMFzGIpuhCFuNJGntIImR1p3BLQC3U0ZRdKlhsQbSyd/70Utr86/sdVFMldmryNgsLJ/szPkMzGT8RTfrSnH4gLr4sMZGxGUDQ+8Gl4PwRe5WSYAhQAmykgRp0A18qbZwC2rrn7xe0swBIXUHTzJqKypyfmOUavf42Q+KYtGwV1ywz93dke4lf2+NQ+15m3hvO+35Cs1xbA3Th7l8XFCAvmSTMd4VjbmRPpWh7WN9lhP+O/8AlFasWNRez737EMknaNDbvW2xOJTMMy4fDZh01uN+TA+tVfaplX6iwMr9YbUbaqkD4g0Y3hFz66zWbgU3bdotmQMCLYCZJOwIIPvFZ/tO2It3cPh791bgz238KBcpDNJEbFuY8vOlCMXkpPu/6RTek33H/wCpT3Wv+4teJ8cab9wjm7n/AK2r3Di5HcqWnKqKxgx7JmPlXztjMaxuO3IswjaPEY0G1beDg5SkVxyKEdy0wDEXEPR1P/UK+jQgOLjSe5bTpNxYn3wfga+WbGLc6A6zMz59eVfUNhrVzLfDZwyIMytKnIWIiN9WaruLisdORVknrqjnx+0IXb+z5/71Kx/bexGDY9GH/drautu5rrmhRvp4WDx8fWKyPbn/AOE3vP8A3DWHHKLknEST6M8OxmAuC2LpX7NmZVaRqw1IiZmDUEGrzDO14GwSTbXPcRQB/WkAat0jqY0q04p2KuoFZcO4W4y90Qc2ZVADSo1UkydRzrvLMobSKeW3ujPcMfKwJ5/6/Ck4ncDNmG0D9RVxheGMojKikXFfNcZF8DjwiGO0Seg9RUHiWFg6MhzSSqzCQZjUb6mkppzsbjSorDhzRUs4lup2A26COtFXapC0x8yZiOHRbLkR4Vj3kwfyqAor1D6Qexy2MPZ+1VV1Osy2igaCdflJrzRsgOhJ9IrBw2Z5I79TpZoR2lDp/slYsTYsgb/af5v9KiYW9k1IBEgGR1q4XD5rdgAf2d5/8Juf+NQ7XCXdBA1a6B6CP3qUMkUmpeL/ACyvLjbaa8F+ESeP4+LKIuZCzHvBOjKoXKPdPLSrTsHxEIxDQJiDyqr7W4ZlFvwmPGZg7Son3Vy4X4RzG35mo0pYNu//ACVOD5jTPa+AuXsFgYbvAswNB4j6cq8U4HjP/cLTpMG+pAnOYZ9RLDxSCdSK9X+jS8WwryZ/pBjXYC2TXmHYq+tjFi7cS22RWKd4TlW4B4GhdWMiOUFgeVZuFgoSyP0RGabSij6Pwt2UB01J28iQPkK8pfHrYe65BK9/cL5SZK95f0gETqBv1rb9k+J97hbbebjaJCuwmCSY95rz3idost0KpZjdaANzNy9WeW60sMUakzVYL7S7hjlyGHaVJzZQICEndSW2PMCIrn20J+vWo21B8piCfLSu/C8QDds7j7NhB0MgrVR2+xxTF2iNdfft5Vmim1S+dTRBLmI0PBMPLhbjrkPPKVPlHiMVpsRhbQYMW8QACe7+RXmPY/GYi9iWS40WizqCQi5faAgwCYrf8V4PtF0AAfeO50Guo0O1ZpY544yTSfn6r6fgtzqOuPaatHfGcFsu03GXMAYOm253rKYcqtu4qg6XHGojXIPltTPpCxBwltPtM2YFdQWb05D41V8E4yGwDXbhiDcLN5BANh6VbDFJ9rTXd3/PsNLTiXau+nuLwVsQ1lWW8UVgYXLcIXUjdSBypOAYh2vXVuNmZbiKWJnUZtpO0RXmlntRcVkXNFsFZ8JnLpm8+taPsn2rw9p7rXbkZrltllXMgAydAY3G9bnweSGpvfwpeZVPLBx2e/eV3G8We8Yd2IztrlB+8efKtv2pP2OFGmt99wNIWdDyrzS9xJLl+5roX+yIBGYF/vA8ss9K9H7Vt9nheUX3/wAtX5YadKa8fwU6rdlvxfEfalRGZUtTmkDKy6GQp5qfhWX49eIvWFZUlnVlZTmBHODAiI+elSe0XaS3axNyGQnubMSZByK8gR96TEVn8ZxxcTiMIyiNRpMxJP7Vkx4Z8y67Nf0abjybvf8A2eh9t0d7GHRXKpd+ybLuS6Plk/gDASBqRzFeE4rD92xWdRIMe8g/lXvvaK7FvDdM1v8A+1eDcYug3njbM3+Y10OBbtruMc0tFkYGBXtvCsW2GbBYS0Z/ouclmhiWdjlyDwkAk6jXQTXh2avWuH8SU8UwJzjKcKizmEE52AE9Z5VZ+oQ1w0vwfsLBKpWb7BXGLnwFSGLsCREDQZSDI3O/lWX7f8UUYFuUkhVnUkXTP5TWt4njO7bGEEZlsXHAnoAdvfXlRwoxWDe5ddhdJXuj3bMmmd7oZlkL4Qx2HsedcrhcWnd9E/x/w0ZHqd+S90V/0fICt9kGW4iibhOYFW0ACRowI3n4V34jfuto10mB+L4gSap+xR8V/T+yB+FxDUzvVN4IRu241ieenvroZU1mk/nQMKTgisfB6yDoZjb12puJwwWAf15V6v2T7GZSjXbWdWYiB7LAAkN5fKqrtn2HuA3rqWoSQF56kyaphxyc6fTxLnw8N4p9r6fbr1PMSB/I/wBKKnPgCDBIBG4kUV0uZHxMnJl4F32u7RlmyZg9ogQAZAyhQCp5EVk2gHqORqx47gltosGTOgPSDJ+QqoW58Kq4XHGONaDRxc3zKkX2Ixxt27MCSbDrH8bXP0Nd7XbjElkfOFZBlBAE5MqplgCPZG8VR8QxWZUjUKiqffqf1qvzHlU4cPGS7S8SjLxDTqL7i74/xm5dFoNcZlCssahQpYNlA/DImDzFFi+I08ufSqhl2noOewPX40/vSOR9IqzlJRUUVcx22z0HgXa1MAmR1bK75iwg5c6BdRI09oj3GsTxA20C92+fNOYzyBiIHsz08p5xUa9i8wAbPAAETpA0Hwk1EYDzqOHhlBuXe+vmGTNao33ZP6SRh07q6jlIhWtucwYkktDGNSRtG3Or/gfavBC4xYlZLEFpBEsWEmTyY15EDG3zo7w0snBQn5FccjR7hi+22CS4CLqZh0JYgaEjpqQvzrNdru1uHvMly3dlg2qgRoRO+vOK87sYoKZKBv4tf0qxt8bWI7q0vusKx9S8/lWdcDGD2tlscvfZe9muNW1xIuPcKgvcJaCRBHh9Zb5Vq+PduUuoO7c5CyyMragEGcxHkNqwOC47YUk3LRucohLa/BEB57z+VHF+0Vm5bVLWGS0FYMSHdi0ciWMx5VDJwayTTcX7GiPEaadrvNb264n9Yy922YS0iCBHIy3OZrjwzHWlwQw9w+Js+YEEySdNhGwFZ/GdtVfbD2l/hAH6VXt2iMyFVfdRDhZqChVV6EZ5YvvOV/h2W6IGZARPKQIzaEjoav8AguGwSqTfCMWYEKxcZQBqPCdZJ68qy93HyeW8+prg10nWdDW14pTVN0ZdSRbpZtrinKkCznGUzshcbE66CfhV1227V279tLVpyTbdmJAMEmFiSNeulY9LxGoPlTLl3NqTJ91PkJyUn3C17UhTfMiTMfvNXvAcULmKtM5VFUjxMYACBiB6yKzs13wtxA3jXMvMTB9DVuTGmhRm+h7TxLjeFvqivdtkJG1xdd9N9RBII868f4vhFS6wUyJMEbQCQPfpXc3cLByhlb+8Aw9IYEfOo2LaQsbagR08p5VlwYeU9r+pa5XFpkTLWh7T5Q9k2LmZbdtFQKNVyy06DmWmeprPVPxXEGdYN5mGULlbMIURCjcRoK0yi3JMqXRk3jvay9ibpusSrumRyumdYgyOhI2/au3CONG3YuLnyi4gUgTupJDHlsSNKzZalyzQ8EdOldAWV3ZOwmMNv2ZBIYEg7qwAykbRpVhw7jYt3c2TmvvUgjUSPI6edUtowdTSqwn1pTxRldosx5pRppntXDvpOKuEMlVJIMxoZgERroetQe0X0kd7aNrqSWE6MNIg8iK8pGJIOhO/U7Uj4kk7mOVYF+nRvq69Wa//AFQT1KKvxLTGENcdlIhmJHqZpaqu+/mKK3LG0qsyvJF70dL92TIzn+JpPxiuL68j5y37CuZtFSQwII3B0M+Yodp0q1RXcUSySfUUT+EfGieq/OhbuhHPbXl5jzp4uwsHUzp12/KmxWNhY9n586Aq81bbrz93SlubD+eVON77QNmJ8/TSkSTv4hgVJ1DDTnv+VDi3GmadN/nU4Y8TvDQPH6mfjIEftULFXAzEjScvOeWpnnrUYtt72TkkltQd3bKsQXmdNo9TyO9T7XBAwkC/G4PdkyvWQIquQjuyPvZhz5R89atbN62B4QP70gTEDafvb+XyqGRyS7LZPHpf7khP/Th0gXtTA+yblrpA191dl7LtBJ77Tf7J5HvESKo+9gnLpqYrpbxTCYZtd9Tr7+tJ48v8vYksuL+HuWDcIAAm5cE6wbT7THrvyqFjcGyMVlmAiTlIgkbEcj5UxcUwjxGBtrtrOnrXW3i2EanYzz111qSU49XZFyxzVJV89SVguCNcQsHYEaMvdsSD6eWusU69wK4pjP0+6eeopLHFXQ6TBMMBzU6lTIO8T6VBxl5y7GSdRqNtBA08tRVaWVy6qi18mMejb9WdrvCnUElxAPMHmeVMHDydA+55K36CubMSpljEjSdyRvXSxZA3JO3smPP4VZ2kt37FfYb2W3qP/wBiP+IH/lef8tRsXgWtmDB05T+oFWduyFBliROkEbwDOo2135RXG3YGZszGFMaROonmNd/1qEckr3ZKeOFbKvqVjWyKfbw5JAECeu35VZfUlElmMCIiCRInp4v55Vxu4IAmWMbaR0Bj571YsllXKrcjjCtrqmm8D8tKS4jTEfI/tUmzhoLgsQqwCRB31/mKW+hB1J5dJ1pqW4OKq9yH3TdD8DXa1w92BIA05EEMZ2gRXVL51M6dYpwxTZjrGhB8ImD79qHKXcKKh32QsRhSrQYJH4dRUrCcHe4AUNveILQZI21Hka5lJ3Jjrl/12pSIPheRuCAQQfcdqbcmqT39BLQnbW3qOucJZSQWtgruM23y+VFjhjsuYZI82AO8be+mu+YnOxM6zoST1Mmlw9zKNJB15Co9uuu5JcvV0deo+9wp0TOQmUHdWnXyijC8LuXBKhYkjVgDprz99dkxbZQocJ7hESZJJ6V1/wBquBcBCPmXJJUNl19tCdQ3KoOWStqsnWHrvX0+ewwcDu/ht/4x+9FWS9qxAnB4Sef2A1PWiqtXEfxXz6llcN4v59DLtrqTrOtdHXr5U531O0+VMuNJk1tRgfUXPp0/M1xLUrNrTss/rTEOvNTZoakDUiSHyKIH8ikBomkSHADpThl6VzpwpMkmdVVPw1YYHB2j7S/M1Xr6VZ8PH86fzzrPlutma8CTlul9jWcB7L4O77VufczD9a0ljslgQoAw1sxzYEt6tOtQezdsZYIg7GPCddAN4/f8rx8o/fXT4ddfhXk+JzZHNpSf3Z2uTj/ivsUvEuz+CVdMNb+Y/WsLxlbSSLdpVBkGCfTc1tOMY1IMyoPM5on4eYrDcTVZO56fz+9dL9P1veTb+rKeIjGMKilf0KXEZZOXTbaOlcg5B0Jmu121XEivQx6HBn1HLeImG3piXSpkHWkikIqdIhbOi4pgdD8qQYhq50UaULUzol9gZFKLpO9cqctOkJt0PS6aRWM1zUV1B5UCse1w/v0pjHlyIpKHpUDFLfz5RSLpvSrSOaYCk0+1bmI16DnTVFTGthbaMrgsWllK+JTLAQ3NYVdDzNQk6JQVnBrfVWB6RRQ94kzNFG4+z8oUCuVwa0tFNFRyNJa3+NFFSGK36U0UUUAOTYUooopMmhRSrS0UmSR3Srnhy6r72/SlorHn/ab+G/cjf8N9r/EPQKkCrS6NPV/zWKSivI5f3Hd70ZvjjaP5RHlqNqwF4+Mjlr+dLRXe/Tv2nP43uId7euJFLRXaicWZyopKKmVsWkFFFMiArogoooAcg0PpSxRRSAY1Kw1oopiHMN6ZH50UUIO4dc/Wu67p6fmaKKhIlA5udT7zSUUUIkz/2Q=="/>
          <p:cNvSpPr>
            <a:spLocks noChangeAspect="1" noChangeArrowheads="1"/>
          </p:cNvSpPr>
          <p:nvPr/>
        </p:nvSpPr>
        <p:spPr bwMode="auto">
          <a:xfrm>
            <a:off x="152400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Char char="•"/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Char char="–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Char char="•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pt-PT" altLang="pt-PT" sz="2800">
              <a:latin typeface="Times New Roman" panose="02020603050405020304" pitchFamily="18" charset="0"/>
            </a:endParaRPr>
          </a:p>
        </p:txBody>
      </p:sp>
      <p:sp>
        <p:nvSpPr>
          <p:cNvPr id="64520" name="AutoShape 11" descr="data:image/jpeg;base64,/9j/4AAQSkZJRgABAQAAAQABAAD/2wCEAAkGBhQSERUUEhQWFRQWFxcXFRUVFBgXGBgVFxcXFxUYFxUYHCYeGBojGRQVHy8gIycpLCwsFx4xNTAqNSYrLCkBCQoKDgwOGg8PGiokHyQsLCoqLC0tKiksLykpLCwsKSwsLCwsLC8sLDAsLywsLC0sLCwsLCksLCksLCwsLCwsLP/AABEIAMIBAwMBIgACEQEDEQH/xAAcAAABBQEBAQAAAAAAAAAAAAAAAQIEBQYDBwj/xABFEAACAQIEAwUECAIHBwUAAAABAhEAAwQSITEFQVEGEyJhgTJxkaEHFCNCUrHB0XLwJDNDYpKy4RVjc4Kis9IWJTTC8f/EABoBAAIDAQEAAAAAAAAAAAAAAAABAgMEBQb/xAAvEQACAgECAwcDBAMBAAAAAAAAAQIRAxIhBBMxIkFRYXGh8IGRsQUyUsHR4fEU/9oADAMBAAIRAxEAPwDyHNRmptFaqLDpmozU2aJoA6ZqTNTRRQA7NRmptANADs1BNNmigYs0A0lJQIfmomm0TQAuagGkmnWrZYgCJOmpAHxO1ACZqJpCI0pJoAXNRNJSTQA7NQDTZooAdmpQ1MmnAUALmoDUhFAoAdmozU2igB80gNNmiaAOlANNmiaAHg0U2aKAONLSUtMApaKKQC0RRNJQAUtFJQAUUUhoAU0UGkoAWKKKKACKuux3B/rWNsWcpcO/iAbIcoBLHNBiAJmOVUwr0/6L7PcWziLaqb7ZkDMtx8i5hMKixJjedgapzT0wZKKtnm/EcKbV25bYZSjshEzGViImBMRvFRq2v0n4UG/9Yyqr3mJcKHUZgo1yOAQTudTrNYqpY5aopiaphSUCirBC0UlKKACuqDSuNd0Gg9fzpMlEZcpoNPu0wU10E+oUopKWmIKQUtJQAtOptLNIBaKKSgDnNLSUUwFopKUUgFomkooAJpZpKKACiig0AFFFAFABS0ldLNgswVRJMADzOg/OgAtLJAifIV9F8E7U2LOCw6XGY3Fs2wwAywwQeGDGswK8YwPZiDDCWAUk5oAzHw5SNj1J2gmKl/7Lm7ByaMqho8OUHMW9mSNZ1E8qwcRGObay2PZ6m8+lHjlrEcNuLZLF+8tkqyycgaSQdYjST0rw+tieExcCjIMxKlpyrlBJzZolRHlPKKp+IdnmBORSYUtAMjKpgmdt/QzpU+GjHFHSvUU3bspRS0lFbCsWikmloAKkW9hUcVJtjQev51GROHUZerlNdr+1cKcegpdRacKbSzTIhSUtNoAdS0lKKAFmikiloEcqKKKBi0UCigBRS0CigBKKWK6Ph2CqxVgrTlYggNGhg86VjOUURS0lMQlKFpYpRQAgWvRuz3Z02LLEj7Rh4yNSo0JWR+Hw/wDMZ+7VF9HfBPrGNQEStubhnX2YCz/zFfga9kPDEytMCNwBGphyYH8S/CsPE5aelE47GQwnDAqLI0Jn4nIg9+/+KkHDod2iYJ93LetzgOFqymROWBt0X/8AaiYHC22YgxDywkiMogT5iQRWXmMWoxmJ4dJUgc/05VD4lwwPZzAao2kCdJKtr5ERW8x/D7avEQFhyF2j9BJFc73AltBgNBcJYA7RAMGdtalzaIpnjfaLhByrdA0yjMIjQbGPcQfU9Kzde4Yjs+MhU/aAkkA/hMyPPwu/yrxnieBNm9ctHdGKz1A2PqINbcGXXsBGoooFaQCplkeEfzzqHU6wPCPd+pqE3sW4luc8QulRqmYn2aiAUQewsnUDRQaKmVhSUtFAC0oFJThQAUUUUAcqKKKAFoooFADhUnA4B7pIRWYxoFE/HyqMtX/Zlrys/d2ywuIyECBo6lZBaNpn0qrLLTFsnCNuiFwjg12/dW3aSWJ56DlueQ1HpXu3HOxty7w76ui2Zy5YJYLbJacykAmYO0eU61nuzPBr9q2kYe7cA1AUrmmBALm4qkAAj1jKRrWztY+8JLcPxAL+0ym0SORJGfeOhPpXGzZ5ZZJxWyNSgoKrPnWzwZjea0fDlYqz5WyAgxqY0B1gkdK58V4cbN1kIIjVZ3ynVZMDWI5V6Z2r4Firl5bmS4FtsXAhFRpAAc5nyi4CIIPIAjTSstiuzOIxF93ud4SYlgq3NgFA8DwNABW3Fxal2pNLbp5lc8VdCHwzsZfvYG9ikWUSfUWxNwj3A/I1UYjhzIiuQRJgz+LUiPQV6xwbiN6xg/qYw9zumS4rFrfibvJzTB0JnTpA3rLf+kGcItwPFsj7Md1ncaTEXDAAXVo0zbGaFxSvd7WLlbF79CuCA728WAl1txBkQpbTTLqWB3+5ttW/sXbX1tsPld4Vmdy8IrSuhAiRAX1U9Kx/Z3H2sCWWxZvd2zFm8dsw0FRJILGNIBJAnbeueA4iwxH2izYaIzKgk5wR7Bkn3r1mYisGXK5zckWRwqt2anD8UstcdTZQZbzoCSCXGq5ok5dVIiJ02rnxnjVkMncrZdTFucqHJcMwCcsRtuf3rK3MzXi7pcbI5a2ilPF4s0EKSSOUmDrtTcfjrzMfsrpWSSMiLM7ICWBBGhzQfdVadknhj1NLx/HA4dTYtIXZgsKiwxWGK59AoMHUEjXrXF3WxZhLOd7RTNmvsGCwMxIDeJpJGg+NZqw9xHVrVjEoFALBlD58rq4VT92cm/nTHDB7hW1iA1wsYa2SEzurEoAQSYDLrPWpW/EXKiegYnCpnkXHRbRDEMAy5Amvi0MQJgkmvEu1+FOIxguWlP8ASFzorEKxyAr7JMiQoImJnSt9YxhTEA5HCd4xJK3tBm8PiAA011Gmu1VY4RaMX3tOLlhiUTIw7wDVVOaS4klpVZMmrcObluyLwHmeOwnduVmR91ojMvJgPSnWsA7KGCkhmyg8iff760PGeF3cTfZ/6sBQFDJeACqAIBNvXnW4wvHrKcLTBC0TcVB9obbf1ufOTlKSV9odYroPiKivEq5dvyPJMdgzaco242MESDqpg6iRBg661JsL4R7v1qXxvh7tdLnIoIGkuNgAT41BOorjZtwoH5bVY56oLxLMUakzhihC1pPo57NWsTiSL6s6qsi2oclnI8JOTZfMkDUedVOGkOpDKhn2njKvm0g6RPI16/2D4rh8LbId7VlW9nMwVneAXfKTrOZYAmNo5Vmz5nCGld5N47lZhfpW7KW8NeFyyndq5bNbgqoIiMgIgjWCV022msBGlfRHa7GYXG2gjPbuZYbR0DzmXTIfEAdAQY/UeXdqrWHt4JLSqovLiLxGRw/2RCznIPt5hEQIjQRFLheJusbu/wCiqeJ1qMRRS0ldMzi0opKcKACiiigRyoqXj+E3bMd4uWdtQZjfb86h1FSUlaZJxcXTHUUlOqQhwrTdlH8a66efvrMqJq74Ng7oIZCoPmT+1ZuIpwabLsN6rPb+CXT3QCGGI8J031j5xUDhvabFvfNi4Uiz3huEKM5Ayqk6ncuDsPZ86zHB8VxC2ysjWSBBAY6AgzPs1KuXcd3ly6Ew5uXoFxlbxMAQQCY/uj4VwFjStWvubpO3bRf469mCodfCB5/d10qj4FYzMyrEteKidvaKioz4fHGD9gvKMzf+MVEwXDsdbvSndnKwuEh4AaZg5liecdCKFBKLSkvuRvc1fFODvZdQ5HiBYQTsCBzAqrfh6C4hKgyCoDE5QC6DVdjvzp+MxmPusO8t2yQIB70aA68lqJcw+NYj7K14douHeQ0zl11AqMU0t2vugXmX2L7JBLJLrh2RA7PFsh2BkkExHQ6AagRWXscNRO7gQDdBC5i2UMjGAW1j9zVnjcfxJ0ZGS3lYEN4xsd/uaVSjC4rMoKIoUgznJ2XLsBroaMOtJ65L6MbLXB4M3MQETKCbbtrMQrRAiq7tFhLud7MZmVd12llVlBLRG/OpVm9csuGtpcZwpTMCgEFsxgFutNucRuky1i4T1LIdf8VClJT1Kqr3JaVW5zw+JuWwFd8xjYAGPViJ22HxqJjLF03BcnOoRtR18MDLvqJ2+NLibl4uWGHuajmqnUTH3ttdqkWcc6oFOHvaDeF/8qttrdV7CpFpfwdw4V7wVQmVjvrAkHSImR1qE1mUtgEj7S1rPVQfdOtL/tm6bb2mtX+7cFSMo0B3jUwajYm3dCjukZgGRsreB4QARr4SYWq8erpKuu3oOS8Cy4JwLvbjaXLrzmIa+UTuyYhQpERtJB11rtxjgrWwyEXLQc5kyX84Gq7hjyJ5AVXcE4xi7D51wrmUyEEqRGbNpDiu3GOP4m+VL4S6MsgZQI1KnXxH8PKh8zmLdV6r/ItqLFQ6KZZ2g8zOu2nqK857SIwxV7MCGDtIO4NbW9xq4AScLiN59gtrJPI+dY3tFjDfxN26VKF3ZihBBWTsQdjWrh01IcFZy7PtGKsHT+sXcSNTGxr2rgDhrtxXRMoUMD3aE7LmmV6ma8RwFwrdRgCxDqQo1JIIgAdTW0wnbrursvYvRDBlKMDqI5jkYPpU+IhKbTRGddGekcQuWlylbVvWdTbQEHKCPu+deS/SFeWDFu2CWaSEUHy1ABq34t9IyMgC2boYM51WBDRlUGOQG5rCdpONd+BAZfESQR1FQ4bBk5ilIhKUVCkZ6kopK75zx60s00UoFACxRTwtFKwN59L2GGaw9u0LSFSAXOW8555rR1VFjQ9W86wGIwzIYYQfPfYH9RWh7U9srmOKd7btqqeyF5dfF0MVD7TcTGJuq6pkAtokSCJURIgCJ0+FYeFWTHCMJLxv+jTlUZXJPwKcrQa793mIEGddtdvdXGK2p2Z2qBa1HAbrDaT1hSdY8uZrMrW07I8N7wwegOomduvvrLxTShuXYXuaTheLJ30II3Ug66iNZ5ir+3iCpAaFJ9nOjLPuzb+lR+DcPC30ECPFrqNnX8JHStN2gRLmGuoqblVIclgczKu0/wB7033Fefm1qNTboqMTdIEEQeZVGOmUkzHKI+VUHD8c64m7bIZWa5mUMuUZSsjfqBMdBXoCcEV0ggdNgZA0gzyjSsFfurZvYl3Bfu2u6gAMIOTwnkYUCaaS0vzIQlbLzviN2B8UaCYOmkAHkD8TTFxhacmY6x/VtoTBH3emvrT+HYZbhRigDFC0ka7gCSPaAzHepmPwvcYmwi5Ye5EZYGiHLEbHUDMNRFU7UWx60RLuFvDU22HkV/0qkuY0FoBkjUgJsAdfu7TpNbbEcRDWr5y7W2YZiWU5VJ1X02rGdpuHlb2FykL3mQsAIBiGgjY+LWniqT3JO0R7eLZvYzvEbW2PL+H1pLvEWVgGkE7AoROw2y/zNXuH7Pn613SvkDLcYsoggKVUAa7w0Uj8B+2ZXZSbdwAsRqVK94NeugNO4p9Cdquu5VF73K28f8I6/wDTUe9jysZ/CT+JY+EjoDW7wXFP6PYIE5gT4GIEBiNjvsf3qDxPDLexZU5PBctTOY6OokHzIMfvFQUldNBv3+fsZE40jnAO3g8t5jb9q7W+JKwPjTQiZIEb/wA+lX+O4M1mzdvK8BST3WWFIU75t5AA+EVme0WAuWltlGjvLrI8E6o3tAz1zH5VZj0z2CTroW+EvMRKlWHONdfeK7XsRl9ooP4pH5mrHg6rhTcWIK2rbyrE+J8wMBtPujpUftTj8zYUrJLuySSARKmRlG+pGpmNCKr2cqFuzhaObVVVtd1b4z4vdXl/Hl/pF2dDnfn/AHjXqOM4D3dtDLLAT2LkaNCdNPDG3Oa8t40oF64BsHcCSTPiManU+tbuESUmOG6YnBxF+yf94n+YV67fWJ9v0A/evIOHf1tv+NP8wr2xeA58X3bu5ti0CqezblWKnNkKlzsYJgdNRE+KjbRXklRQY65p9/bzrHcfxR7skBp2198b16T2h4QLSgLAzZRoGKwzhT7TGDB5RvzrzvtHwg27Ui0MoGWcpjQ5Q3v1Pr79KsCWrcg5Wtjzi5JJJETTIqTiE1O3xB/KuGWvSJ7GBrcbTlqXgMEHbxGB5amncVsKlyFECBEmajrWrSGl1ZFJpKSipCOuXyFGTy+BrbcV7EWLVl7iYq25RSQuYeIjkAOdY2ddqx4eIhmVw7vobMmF49mNtXMrSJmCPiIj51O4ZwhLytDhXCkhTzIJ06ARG/M6VFfCtlDlTlJIDcpG4qw4DxNrDkhVIYZWzKD4ZB8JMwZA1GulWye1xe5S0+jRVX8I1sw4I6TzEkSPLQ16N9G6SzabAfpWe7Uor2rL22ZgCwYvAYMxzQBmJKwd+s1o/o3bVvSsueevDbGlpk0jd4LKt5WbQAGdud4Aae+rfj922tpoOpuK5EfdW5bzb+lQeGYiQdtJ15+1AHxiueN7Z4K3eGHe6DdZghTKXUMxACswGVdY0nTnXEUk56UrfoWU0rNVZTw15PxvDPd+uqgli90ASBveYbkivWsOZWeteccNdhiL5XUm+wjopv3AT6CTVremKa8hYurLLgAJVQwIKoVIMHUMvQmpfH76jiGFVvxk/BJPyFSbSzcMwSuWD/EdfyrP9vyfrtnKxUlXXMpggNlBjz86ogrv53M0Rfa+jJI4kO6v5hlHcXRqdZykDQ1D7Q3Q97AuvssEInTQgEfnXbiHAyFMYp3LGIBBEMAnQyAJMddaux2cR2wyeyLKJkJIJ8AAgzvpVcJRXT0+5dJpu38oiX2QY4ZzA7q6dp/tLZ5UxrgDXyuqhhqB0sa1D7VcMFzGIpuhCFuNJGntIImR1p3BLQC3U0ZRdKlhsQbSyd/70Utr86/sdVFMldmryNgsLJ/szPkMzGT8RTfrSnH4gLr4sMZGxGUDQ+8Gl4PwRe5WSYAhQAmykgRp0A18qbZwC2rrn7xe0swBIXUHTzJqKypyfmOUavf42Q+KYtGwV1ywz93dke4lf2+NQ+15m3hvO+35Cs1xbA3Th7l8XFCAvmSTMd4VjbmRPpWh7WN9lhP+O/8AlFasWNRez737EMknaNDbvW2xOJTMMy4fDZh01uN+TA+tVfaplX6iwMr9YbUbaqkD4g0Y3hFz66zWbgU3bdotmQMCLYCZJOwIIPvFZ/tO2It3cPh791bgz238KBcpDNJEbFuY8vOlCMXkpPu/6RTek33H/wCpT3Wv+4teJ8cab9wjm7n/AK2r3Di5HcqWnKqKxgx7JmPlXztjMaxuO3IswjaPEY0G1beDg5SkVxyKEdy0wDEXEPR1P/UK+jQgOLjSe5bTpNxYn3wfga+WbGLc6A6zMz59eVfUNhrVzLfDZwyIMytKnIWIiN9WaruLisdORVknrqjnx+0IXb+z5/71Kx/bexGDY9GH/drautu5rrmhRvp4WDx8fWKyPbn/AOE3vP8A3DWHHKLknEST6M8OxmAuC2LpX7NmZVaRqw1IiZmDUEGrzDO14GwSTbXPcRQB/WkAat0jqY0q04p2KuoFZcO4W4y90Qc2ZVADSo1UkydRzrvLMobSKeW3ujPcMfKwJ5/6/Ck4ncDNmG0D9RVxheGMojKikXFfNcZF8DjwiGO0Seg9RUHiWFg6MhzSSqzCQZjUb6mkppzsbjSorDhzRUs4lup2A26COtFXapC0x8yZiOHRbLkR4Vj3kwfyqAor1D6Qexy2MPZ+1VV1Osy2igaCdflJrzRsgOhJ9IrBw2Z5I79TpZoR2lDp/slYsTYsgb/af5v9KiYW9k1IBEgGR1q4XD5rdgAf2d5/8Juf+NQ7XCXdBA1a6B6CP3qUMkUmpeL/ACyvLjbaa8F+ESeP4+LKIuZCzHvBOjKoXKPdPLSrTsHxEIxDQJiDyqr7W4ZlFvwmPGZg7Son3Vy4X4RzG35mo0pYNu//ACVOD5jTPa+AuXsFgYbvAswNB4j6cq8U4HjP/cLTpMG+pAnOYZ9RLDxSCdSK9X+jS8WwryZ/pBjXYC2TXmHYq+tjFi7cS22RWKd4TlW4B4GhdWMiOUFgeVZuFgoSyP0RGabSij6Pwt2UB01J28iQPkK8pfHrYe65BK9/cL5SZK95f0gETqBv1rb9k+J97hbbebjaJCuwmCSY95rz3idost0KpZjdaANzNy9WeW60sMUakzVYL7S7hjlyGHaVJzZQICEndSW2PMCIrn20J+vWo21B8piCfLSu/C8QDds7j7NhB0MgrVR2+xxTF2iNdfft5Vmim1S+dTRBLmI0PBMPLhbjrkPPKVPlHiMVpsRhbQYMW8QACe7+RXmPY/GYi9iWS40WizqCQi5faAgwCYrf8V4PtF0AAfeO50Guo0O1ZpY544yTSfn6r6fgtzqOuPaatHfGcFsu03GXMAYOm253rKYcqtu4qg6XHGojXIPltTPpCxBwltPtM2YFdQWb05D41V8E4yGwDXbhiDcLN5BANh6VbDFJ9rTXd3/PsNLTiXau+nuLwVsQ1lWW8UVgYXLcIXUjdSBypOAYh2vXVuNmZbiKWJnUZtpO0RXmlntRcVkXNFsFZ8JnLpm8+taPsn2rw9p7rXbkZrltllXMgAydAY3G9bnweSGpvfwpeZVPLBx2e/eV3G8We8Yd2IztrlB+8efKtv2pP2OFGmt99wNIWdDyrzS9xJLl+5roX+yIBGYF/vA8ss9K9H7Vt9nheUX3/wAtX5YadKa8fwU6rdlvxfEfalRGZUtTmkDKy6GQp5qfhWX49eIvWFZUlnVlZTmBHODAiI+elSe0XaS3axNyGQnubMSZByK8gR96TEVn8ZxxcTiMIyiNRpMxJP7Vkx4Z8y67Nf0abjybvf8A2eh9t0d7GHRXKpd+ybLuS6Plk/gDASBqRzFeE4rD92xWdRIMe8g/lXvvaK7FvDdM1v8A+1eDcYug3njbM3+Y10OBbtruMc0tFkYGBXtvCsW2GbBYS0Z/ouclmhiWdjlyDwkAk6jXQTXh2avWuH8SU8UwJzjKcKizmEE52AE9Z5VZ+oQ1w0vwfsLBKpWb7BXGLnwFSGLsCREDQZSDI3O/lWX7f8UUYFuUkhVnUkXTP5TWt4njO7bGEEZlsXHAnoAdvfXlRwoxWDe5ddhdJXuj3bMmmd7oZlkL4Qx2HsedcrhcWnd9E/x/w0ZHqd+S90V/0fICt9kGW4iibhOYFW0ACRowI3n4V34jfuto10mB+L4gSap+xR8V/T+yB+FxDUzvVN4IRu241ieenvroZU1mk/nQMKTgisfB6yDoZjb12puJwwWAf15V6v2T7GZSjXbWdWYiB7LAAkN5fKqrtn2HuA3rqWoSQF56kyaphxyc6fTxLnw8N4p9r6fbr1PMSB/I/wBKKnPgCDBIBG4kUV0uZHxMnJl4F32u7RlmyZg9ogQAZAyhQCp5EVk2gHqORqx47gltosGTOgPSDJ+QqoW58Kq4XHGONaDRxc3zKkX2Ixxt27MCSbDrH8bXP0Nd7XbjElkfOFZBlBAE5MqplgCPZG8VR8QxWZUjUKiqffqf1qvzHlU4cPGS7S8SjLxDTqL7i74/xm5dFoNcZlCssahQpYNlA/DImDzFFi+I08ufSqhl2noOewPX40/vSOR9IqzlJRUUVcx22z0HgXa1MAmR1bK75iwg5c6BdRI09oj3GsTxA20C92+fNOYzyBiIHsz08p5xUa9i8wAbPAAETpA0Hwk1EYDzqOHhlBuXe+vmGTNao33ZP6SRh07q6jlIhWtucwYkktDGNSRtG3Or/gfavBC4xYlZLEFpBEsWEmTyY15EDG3zo7w0snBQn5FccjR7hi+22CS4CLqZh0JYgaEjpqQvzrNdru1uHvMly3dlg2qgRoRO+vOK87sYoKZKBv4tf0qxt8bWI7q0vusKx9S8/lWdcDGD2tlscvfZe9muNW1xIuPcKgvcJaCRBHh9Zb5Vq+PduUuoO7c5CyyMragEGcxHkNqwOC47YUk3LRucohLa/BEB57z+VHF+0Vm5bVLWGS0FYMSHdi0ciWMx5VDJwayTTcX7GiPEaadrvNb264n9Yy922YS0iCBHIy3OZrjwzHWlwQw9w+Js+YEEySdNhGwFZ/GdtVfbD2l/hAH6VXt2iMyFVfdRDhZqChVV6EZ5YvvOV/h2W6IGZARPKQIzaEjoav8AguGwSqTfCMWYEKxcZQBqPCdZJ68qy93HyeW8+prg10nWdDW14pTVN0ZdSRbpZtrinKkCznGUzshcbE66CfhV1227V279tLVpyTbdmJAMEmFiSNeulY9LxGoPlTLl3NqTJ91PkJyUn3C17UhTfMiTMfvNXvAcULmKtM5VFUjxMYACBiB6yKzs13wtxA3jXMvMTB9DVuTGmhRm+h7TxLjeFvqivdtkJG1xdd9N9RBII868f4vhFS6wUyJMEbQCQPfpXc3cLByhlb+8Aw9IYEfOo2LaQsbagR08p5VlwYeU9r+pa5XFpkTLWh7T5Q9k2LmZbdtFQKNVyy06DmWmeprPVPxXEGdYN5mGULlbMIURCjcRoK0yi3JMqXRk3jvay9ibpusSrumRyumdYgyOhI2/au3CONG3YuLnyi4gUgTupJDHlsSNKzZalyzQ8EdOldAWV3ZOwmMNv2ZBIYEg7qwAykbRpVhw7jYt3c2TmvvUgjUSPI6edUtowdTSqwn1pTxRldosx5pRppntXDvpOKuEMlVJIMxoZgERroetQe0X0kd7aNrqSWE6MNIg8iK8pGJIOhO/U7Uj4kk7mOVYF+nRvq69Wa//AFQT1KKvxLTGENcdlIhmJHqZpaqu+/mKK3LG0qsyvJF70dL92TIzn+JpPxiuL68j5y37CuZtFSQwII3B0M+Yodp0q1RXcUSySfUUT+EfGieq/OhbuhHPbXl5jzp4uwsHUzp12/KmxWNhY9n586Aq81bbrz93SlubD+eVON77QNmJ8/TSkSTv4hgVJ1DDTnv+VDi3GmadN/nU4Y8TvDQPH6mfjIEftULFXAzEjScvOeWpnnrUYtt72TkkltQd3bKsQXmdNo9TyO9T7XBAwkC/G4PdkyvWQIquQjuyPvZhz5R89atbN62B4QP70gTEDafvb+XyqGRyS7LZPHpf7khP/Th0gXtTA+yblrpA191dl7LtBJ77Tf7J5HvESKo+9gnLpqYrpbxTCYZtd9Tr7+tJ48v8vYksuL+HuWDcIAAm5cE6wbT7THrvyqFjcGyMVlmAiTlIgkbEcj5UxcUwjxGBtrtrOnrXW3i2EanYzz111qSU49XZFyxzVJV89SVguCNcQsHYEaMvdsSD6eWusU69wK4pjP0+6eeopLHFXQ6TBMMBzU6lTIO8T6VBxl5y7GSdRqNtBA08tRVaWVy6qi18mMejb9WdrvCnUElxAPMHmeVMHDydA+55K36CubMSpljEjSdyRvXSxZA3JO3smPP4VZ2kt37FfYb2W3qP/wBiP+IH/lef8tRsXgWtmDB05T+oFWduyFBliROkEbwDOo2135RXG3YGZszGFMaROonmNd/1qEckr3ZKeOFbKvqVjWyKfbw5JAECeu35VZfUlElmMCIiCRInp4v55Vxu4IAmWMbaR0Bj571YsllXKrcjjCtrqmm8D8tKS4jTEfI/tUmzhoLgsQqwCRB31/mKW+hB1J5dJ1pqW4OKq9yH3TdD8DXa1w92BIA05EEMZ2gRXVL51M6dYpwxTZjrGhB8ImD79qHKXcKKh32QsRhSrQYJH4dRUrCcHe4AUNveILQZI21Hka5lJ3Jjrl/12pSIPheRuCAQQfcdqbcmqT39BLQnbW3qOucJZSQWtgruM23y+VFjhjsuYZI82AO8be+mu+YnOxM6zoST1Mmlw9zKNJB15Co9uuu5JcvV0deo+9wp0TOQmUHdWnXyijC8LuXBKhYkjVgDprz99dkxbZQocJ7hESZJJ6V1/wBquBcBCPmXJJUNl19tCdQ3KoOWStqsnWHrvX0+ewwcDu/ht/4x+9FWS9qxAnB4Sef2A1PWiqtXEfxXz6llcN4v59DLtrqTrOtdHXr5U531O0+VMuNJk1tRgfUXPp0/M1xLUrNrTss/rTEOvNTZoakDUiSHyKIH8ikBomkSHADpThl6VzpwpMkmdVVPw1YYHB2j7S/M1Xr6VZ8PH86fzzrPlutma8CTlul9jWcB7L4O77VufczD9a0ljslgQoAw1sxzYEt6tOtQezdsZYIg7GPCddAN4/f8rx8o/fXT4ddfhXk+JzZHNpSf3Z2uTj/ivsUvEuz+CVdMNb+Y/WsLxlbSSLdpVBkGCfTc1tOMY1IMyoPM5on4eYrDcTVZO56fz+9dL9P1veTb+rKeIjGMKilf0KXEZZOXTbaOlcg5B0Jmu121XEivQx6HBn1HLeImG3piXSpkHWkikIqdIhbOi4pgdD8qQYhq50UaULUzol9gZFKLpO9cqctOkJt0PS6aRWM1zUV1B5UCse1w/v0pjHlyIpKHpUDFLfz5RSLpvSrSOaYCk0+1bmI16DnTVFTGthbaMrgsWllK+JTLAQ3NYVdDzNQk6JQVnBrfVWB6RRQ94kzNFG4+z8oUCuVwa0tFNFRyNJa3+NFFSGK36U0UUUAOTYUooopMmhRSrS0UmSR3Srnhy6r72/SlorHn/ab+G/cjf8N9r/EPQKkCrS6NPV/zWKSivI5f3Hd70ZvjjaP5RHlqNqwF4+Mjlr+dLRXe/Tv2nP43uId7euJFLRXaicWZyopKKmVsWkFFFMiArogoooAcg0PpSxRRSAY1Kw1oopiHMN6ZH50UUIO4dc/Wu67p6fmaKKhIlA5udT7zSUUUIkz/2Q=="/>
          <p:cNvSpPr>
            <a:spLocks noChangeAspect="1" noChangeArrowheads="1"/>
          </p:cNvSpPr>
          <p:nvPr/>
        </p:nvSpPr>
        <p:spPr bwMode="auto">
          <a:xfrm>
            <a:off x="304800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Char char="•"/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Char char="–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Char char="•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pt-PT" altLang="pt-PT" sz="2800">
              <a:latin typeface="Times New Roman" panose="02020603050405020304" pitchFamily="18" charset="0"/>
            </a:endParaRPr>
          </a:p>
        </p:txBody>
      </p:sp>
      <p:sp>
        <p:nvSpPr>
          <p:cNvPr id="9" name="WordArt 3"/>
          <p:cNvSpPr>
            <a:spLocks noChangeArrowheads="1" noChangeShapeType="1"/>
          </p:cNvSpPr>
          <p:nvPr/>
        </p:nvSpPr>
        <p:spPr bwMode="auto">
          <a:xfrm rot="19899894">
            <a:off x="478625" y="842718"/>
            <a:ext cx="2449969" cy="46791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Entrada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0" name="Picture 7"/>
          <p:cNvPicPr>
            <a:picLocks noChangeAspect="1" noChangeArrowheads="1"/>
          </p:cNvPicPr>
          <p:nvPr/>
        </p:nvPicPr>
        <p:blipFill>
          <a:blip r:embed="rId4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233929" y="6062776"/>
            <a:ext cx="238992" cy="28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2700338" y="4762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 eaLnBrk="1" hangingPunct="1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33795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 eaLnBrk="1" hangingPunct="1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33796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 eaLnBrk="1" hangingPunct="1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33797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 eaLnBrk="1" hangingPunct="1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684213" y="671513"/>
            <a:ext cx="8064500" cy="557053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 eaLnBrk="1" hangingPunct="1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	                 </a:t>
            </a:r>
            <a:r>
              <a:rPr kumimoji="0" lang="pt-PT" sz="2000" b="0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( … )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                 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[ Saudação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  <a:cs typeface="+mn-cs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latin typeface="Arial" charset="0"/>
              <a:cs typeface="+mn-cs"/>
            </a:endParaRPr>
          </a:p>
          <a:p>
            <a:pPr eaLnBrk="1" hangingPunct="1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A graça  …  estejam convosco.</a:t>
            </a:r>
          </a:p>
          <a:p>
            <a:pPr eaLnBrk="1" hangingPunct="1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Bendito seja Deus </a:t>
            </a:r>
          </a:p>
          <a:p>
            <a:pPr eaLnBrk="1" hangingPunct="1">
              <a:spcAft>
                <a:spcPts val="600"/>
              </a:spcAft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   que nos reuniu no amor de Cristo!</a:t>
            </a:r>
            <a:r>
              <a:rPr kumimoji="0" lang="pt-PT" sz="10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	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</a:t>
            </a:r>
          </a:p>
          <a:p>
            <a:pPr algn="r" eaLnBrk="1" hangingPunct="1">
              <a:defRPr/>
            </a:pPr>
            <a:r>
              <a:rPr kumimoji="0" lang="pt-PT" sz="2000" b="0" i="1" kern="0" cap="small" spc="100" baseline="0" dirty="0">
                <a:solidFill>
                  <a:srgbClr val="FF9933"/>
                </a:solidFill>
                <a:latin typeface="Arial" charset="0"/>
                <a:cs typeface="+mn-cs"/>
              </a:rPr>
              <a:t>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[ Ato Penitencial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 </a:t>
            </a:r>
            <a:endParaRPr kumimoji="0" lang="pt-PT" sz="2400" kern="0" spc="100" baseline="0" dirty="0">
              <a:solidFill>
                <a:srgbClr val="FFCC66"/>
              </a:solidFill>
              <a:latin typeface="Arial" charset="0"/>
              <a:cs typeface="+mn-cs"/>
            </a:endParaRPr>
          </a:p>
          <a:p>
            <a:pPr eaLnBrk="1" hangingPunct="1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(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…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) Confessemos os nossos pecados:</a:t>
            </a:r>
          </a:p>
          <a:p>
            <a:pPr eaLnBrk="1" hangingPunct="1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(</a:t>
            </a: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S</a:t>
            </a: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e</a:t>
            </a: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P)-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Confesso a Deus todo-poderoso</a:t>
            </a:r>
          </a:p>
          <a:p>
            <a:pPr eaLnBrk="1" hangingPunct="1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e a vós, irmãos, que pequei muitas vezes</a:t>
            </a:r>
          </a:p>
          <a:p>
            <a:pPr eaLnBrk="1" hangingPunct="1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por pensamentos e palavras,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</a:p>
          <a:p>
            <a:pPr eaLnBrk="1" hangingPunct="1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atos e omissões,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  <a:p>
            <a:pPr eaLnBrk="1" hangingPunct="1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por minha culpa, minha tão grande culpa.</a:t>
            </a:r>
          </a:p>
          <a:p>
            <a:pPr eaLnBrk="1" hangingPunct="1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E peço à Virgem Maria, aos Anjos e Santos,</a:t>
            </a:r>
          </a:p>
          <a:p>
            <a:pPr eaLnBrk="1" hangingPunct="1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e a vós, irmãos, que rogueis por mim</a:t>
            </a:r>
          </a:p>
          <a:p>
            <a:pPr eaLnBrk="1" hangingPunct="1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a Deus, nosso Senhor.</a:t>
            </a:r>
          </a:p>
          <a:p>
            <a:pPr eaLnBrk="1" hangingPunct="1">
              <a:defRPr/>
            </a:pP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		          </a:t>
            </a:r>
            <a:r>
              <a:rPr kumimoji="0" lang="pt-PT" sz="2000" b="0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( … )</a:t>
            </a:r>
            <a:endParaRPr kumimoji="0" lang="pt-PT" sz="2400" kern="0" spc="100" baseline="0" dirty="0">
              <a:solidFill>
                <a:srgbClr val="FFFF66"/>
              </a:solidFill>
              <a:latin typeface="Arial" charset="0"/>
              <a:cs typeface="+mn-cs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308725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 eaLnBrk="1" hangingPunct="1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539750" y="1268413"/>
            <a:ext cx="8281988" cy="4895850"/>
          </a:xfrm>
        </p:spPr>
        <p:txBody>
          <a:bodyPr/>
          <a:lstStyle/>
          <a:p>
            <a:pPr>
              <a:lnSpc>
                <a:spcPct val="7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Glória a Deus nas alturas,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e paz na terra aos homens por Ele amados</a:t>
            </a:r>
            <a:r>
              <a:rPr lang="pt-PT" altLang="pt-PT" sz="2200" smtClean="0">
                <a:latin typeface="Arial" panose="020B0604020202020204" pitchFamily="34" charset="0"/>
              </a:rPr>
              <a:t>.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Senhor Deus, Rei dos Céus, 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Deus Pai todo-poderoso.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Nós Vos louvamos, nós Vos bendizemos, 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nós Vos adoramos, nós Vos glorificamos, 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nós Vos damos graças por vossa imensa glória.</a:t>
            </a:r>
            <a:r>
              <a:rPr lang="pt-PT" altLang="pt-PT" sz="2200" smtClean="0">
                <a:latin typeface="Arial" panose="020B0604020202020204" pitchFamily="34" charset="0"/>
              </a:rPr>
              <a:t>          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Senhor Jesus Cristo, Filho Unigénito,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Senhor Deus, Cordeiro de Deus, Filho de Deus Pai: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Vós que tirais o pecado do mundo, tende piedade de nós.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Vós que tirais o pecado do mundo, acolhei a nossa súplica.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Vós que estais à direita do Pai, tende piedade de nós. </a:t>
            </a:r>
            <a:endParaRPr lang="pt-PT" altLang="pt-PT" sz="2200" smtClean="0">
              <a:latin typeface="Arial" panose="020B0604020202020204" pitchFamily="34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Só Vós sois o Santo, só Vós, o Senhor,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só Vós, o Altíssimo, Jesus Cristo,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com o Espírito Santo, na glória de Deus Pai.</a:t>
            </a:r>
            <a:r>
              <a:rPr lang="pt-PT" altLang="pt-PT" sz="2200" b="1" i="1" smtClean="0">
                <a:latin typeface="Arial" panose="020B0604020202020204" pitchFamily="34" charset="0"/>
              </a:rPr>
              <a:t>   Ámen.</a:t>
            </a:r>
            <a:r>
              <a:rPr lang="pt-PT" altLang="pt-PT" sz="1800" smtClean="0">
                <a:latin typeface="Arial" panose="020B0604020202020204" pitchFamily="34" charset="0"/>
                <a:sym typeface="Wingdings" panose="05000000000000000000" pitchFamily="2" charset="2"/>
              </a:rPr>
              <a:t> </a:t>
            </a:r>
          </a:p>
        </p:txBody>
      </p:sp>
      <p:sp>
        <p:nvSpPr>
          <p:cNvPr id="18435" name="WordArt 3"/>
          <p:cNvSpPr>
            <a:spLocks noChangeArrowheads="1" noChangeShapeType="1" noTextEdit="1"/>
          </p:cNvSpPr>
          <p:nvPr/>
        </p:nvSpPr>
        <p:spPr bwMode="auto">
          <a:xfrm>
            <a:off x="1331913" y="620713"/>
            <a:ext cx="3743325" cy="3603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eaLnBrk="1" hangingPunct="1">
              <a:defRPr/>
            </a:pPr>
            <a:r>
              <a:rPr lang="pt-PT" kern="10" baseline="0" dirty="0">
                <a:ln w="11430"/>
                <a:solidFill>
                  <a:schemeClr val="tx2">
                    <a:lumMod val="8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Glória</a:t>
            </a:r>
          </a:p>
        </p:txBody>
      </p:sp>
      <p:sp>
        <p:nvSpPr>
          <p:cNvPr id="67588" name="Line 4"/>
          <p:cNvSpPr>
            <a:spLocks noChangeShapeType="1"/>
          </p:cNvSpPr>
          <p:nvPr/>
        </p:nvSpPr>
        <p:spPr bwMode="auto">
          <a:xfrm>
            <a:off x="1331913" y="1052513"/>
            <a:ext cx="3743325" cy="0"/>
          </a:xfrm>
          <a:prstGeom prst="line">
            <a:avLst/>
          </a:prstGeom>
          <a:noFill/>
          <a:ln w="31750">
            <a:solidFill>
              <a:srgbClr val="FF66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la-Latn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WordArt 21"/>
          <p:cNvSpPr>
            <a:spLocks noChangeArrowheads="1" noChangeShapeType="1" noTextEdit="1"/>
          </p:cNvSpPr>
          <p:nvPr/>
        </p:nvSpPr>
        <p:spPr bwMode="auto">
          <a:xfrm>
            <a:off x="571472" y="476672"/>
            <a:ext cx="8429684" cy="56886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eaLnBrk="1" hangingPunct="1">
              <a:defRPr/>
            </a:pPr>
            <a:r>
              <a:rPr lang="pt-PT" sz="3600" kern="10" baseline="0" dirty="0">
                <a:ln w="11430"/>
                <a:solidFill>
                  <a:srgbClr val="33CC33"/>
                </a:solidFill>
                <a:effectLst>
                  <a:glow rad="101600">
                    <a:srgbClr val="99FF33"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</a:rPr>
              <a:t>Liturgia da </a:t>
            </a:r>
          </a:p>
          <a:p>
            <a:pPr algn="ctr" eaLnBrk="1" hangingPunct="1">
              <a:defRPr/>
            </a:pPr>
            <a:r>
              <a:rPr lang="pt-PT" sz="3600" kern="10" baseline="0" dirty="0">
                <a:ln w="11430"/>
                <a:solidFill>
                  <a:srgbClr val="33CC33"/>
                </a:solidFill>
                <a:effectLst>
                  <a:glow rad="101600">
                    <a:srgbClr val="99FF33"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</a:rPr>
              <a:t>PALAVRA</a:t>
            </a:r>
          </a:p>
        </p:txBody>
      </p:sp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1412776"/>
            <a:ext cx="1908175" cy="3455987"/>
          </a:xfrm>
          <a:prstGeom prst="rect">
            <a:avLst/>
          </a:prstGeom>
          <a:noFill/>
          <a:ln>
            <a:noFill/>
          </a:ln>
          <a:effectLst>
            <a:glow rad="304800">
              <a:schemeClr val="tx2">
                <a:alpha val="60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1916832"/>
            <a:ext cx="4029075" cy="3279775"/>
          </a:xfrm>
          <a:prstGeom prst="rect">
            <a:avLst/>
          </a:prstGeom>
          <a:noFill/>
          <a:ln>
            <a:noFill/>
          </a:ln>
          <a:effectLst>
            <a:glow rad="533400">
              <a:schemeClr val="tx2">
                <a:alpha val="76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2810556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10" name="Line 6"/>
          <p:cNvSpPr>
            <a:spLocks noChangeShapeType="1"/>
          </p:cNvSpPr>
          <p:nvPr/>
        </p:nvSpPr>
        <p:spPr bwMode="auto">
          <a:xfrm>
            <a:off x="428625" y="738188"/>
            <a:ext cx="8172450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 algn="ctr" eaLnBrk="1" hangingPunct="1"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9" name="WordArt 5"/>
          <p:cNvSpPr>
            <a:spLocks noChangeArrowheads="1" noChangeShapeType="1" noTextEdit="1"/>
          </p:cNvSpPr>
          <p:nvPr/>
        </p:nvSpPr>
        <p:spPr bwMode="auto">
          <a:xfrm>
            <a:off x="434389" y="404924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eaLnBrk="1" hangingPunct="1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4" name="Rectângulo 3"/>
          <p:cNvSpPr/>
          <p:nvPr/>
        </p:nvSpPr>
        <p:spPr>
          <a:xfrm>
            <a:off x="769938" y="1384300"/>
            <a:ext cx="7689850" cy="4708525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“Naqueles dias,</a:t>
            </a:r>
          </a:p>
          <a:p>
            <a:pPr eaLnBrk="1" hangingPunct="1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toda a comunidade dos filhos de Israel</a:t>
            </a:r>
          </a:p>
          <a:p>
            <a:pPr eaLnBrk="1" hangingPunct="1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começou a murmurar no deserto contra Moisés e Aarão.</a:t>
            </a:r>
          </a:p>
          <a:p>
            <a:pPr eaLnBrk="1" hangingPunct="1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Disseram-lhes os filhos de Israel:</a:t>
            </a:r>
          </a:p>
          <a:p>
            <a:pPr eaLnBrk="1" hangingPunct="1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«Antes tivéssemos morrido às mãos do Senhor na terra do Egipto, quando estávamos sentados ao pé das panelas de carne e comíamos pão até nos saciarmos.</a:t>
            </a:r>
          </a:p>
          <a:p>
            <a:pPr eaLnBrk="1" hangingPunct="1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Trouxestes-nos a este deserto,</a:t>
            </a:r>
          </a:p>
          <a:p>
            <a:pPr eaLnBrk="1" hangingPunct="1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para deixar morrer à fome toda esta multidão».</a:t>
            </a:r>
          </a:p>
          <a:p>
            <a:pPr eaLnBrk="1" hangingPunct="1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Então o Senhor disse a Moisés:</a:t>
            </a:r>
          </a:p>
          <a:p>
            <a:pPr eaLnBrk="1" hangingPunct="1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«Vou fazer que chova para vós pão do céu.</a:t>
            </a:r>
          </a:p>
          <a:p>
            <a:pPr eaLnBrk="1" hangingPunct="1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 povo sairá para apanhar </a:t>
            </a:r>
          </a:p>
          <a:p>
            <a:pPr eaLnBrk="1" hangingPunct="1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 quantidade necessária para cada dia.</a:t>
            </a:r>
          </a:p>
          <a:p>
            <a:pPr eaLnBrk="1" hangingPunct="1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Vou assim pô-lo à prova,</a:t>
            </a:r>
          </a:p>
          <a:p>
            <a:pPr eaLnBrk="1" hangingPunct="1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para ver se segue ou não a minha lei.  </a:t>
            </a:r>
          </a:p>
        </p:txBody>
      </p:sp>
      <p:sp>
        <p:nvSpPr>
          <p:cNvPr id="69639" name="Seta para baixo 10"/>
          <p:cNvSpPr>
            <a:spLocks noChangeArrowheads="1"/>
          </p:cNvSpPr>
          <p:nvPr/>
        </p:nvSpPr>
        <p:spPr bwMode="auto">
          <a:xfrm rot="10800000" flipV="1">
            <a:off x="7019925" y="5949950"/>
            <a:ext cx="234950" cy="307975"/>
          </a:xfrm>
          <a:prstGeom prst="downArrow">
            <a:avLst>
              <a:gd name="adj1" fmla="val 52954"/>
              <a:gd name="adj2" fmla="val 57682"/>
            </a:avLst>
          </a:prstGeom>
          <a:solidFill>
            <a:schemeClr val="tx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Char char="•"/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Char char="–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Char char="•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endParaRPr lang="es-ES" altLang="pt-PT" sz="2800" baseline="0">
              <a:solidFill>
                <a:srgbClr val="F8F8F8"/>
              </a:solidFill>
              <a:latin typeface="Times New Roman" panose="02020603050405020304" pitchFamily="18" charset="0"/>
            </a:endParaRPr>
          </a:p>
        </p:txBody>
      </p:sp>
      <p:sp>
        <p:nvSpPr>
          <p:cNvPr id="8" name="WordArt 3"/>
          <p:cNvSpPr>
            <a:spLocks noChangeArrowheads="1" noChangeShapeType="1"/>
          </p:cNvSpPr>
          <p:nvPr/>
        </p:nvSpPr>
        <p:spPr bwMode="auto">
          <a:xfrm>
            <a:off x="1559388" y="989445"/>
            <a:ext cx="3098950" cy="27931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1ª LEITURA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0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6404" y="260649"/>
            <a:ext cx="840012" cy="576063"/>
          </a:xfrm>
          <a:prstGeom prst="rect">
            <a:avLst/>
          </a:prstGeom>
          <a:noFill/>
          <a:ln>
            <a:noFill/>
          </a:ln>
          <a:effectLst>
            <a:glow rad="254000">
              <a:schemeClr val="tx2">
                <a:alpha val="76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WordArt 3"/>
          <p:cNvSpPr>
            <a:spLocks noChangeArrowheads="1" noChangeShapeType="1" noTextEdit="1"/>
          </p:cNvSpPr>
          <p:nvPr/>
        </p:nvSpPr>
        <p:spPr bwMode="auto">
          <a:xfrm>
            <a:off x="1978571" y="5733256"/>
            <a:ext cx="6622504" cy="43204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eaLnBrk="1" hangingPunct="1">
              <a:spcAft>
                <a:spcPts val="0"/>
              </a:spcAft>
              <a:defRPr/>
            </a:pPr>
            <a:r>
              <a:rPr lang="pt-PT" sz="3600" cap="all" baseline="0" dirty="0">
                <a:solidFill>
                  <a:srgbClr val="F8F8F8"/>
                </a:solidFill>
                <a:latin typeface="Arial Black" panose="020B0A04020102020204" pitchFamily="34" charset="0"/>
                <a:ea typeface="Times New Roman"/>
              </a:rPr>
              <a:t>O Senhor deu-lhes o pão do </a:t>
            </a:r>
            <a:r>
              <a:rPr lang="pt-PT" sz="3600" cap="all" baseline="0" dirty="0" smtClean="0">
                <a:solidFill>
                  <a:srgbClr val="F8F8F8"/>
                </a:solidFill>
                <a:latin typeface="Arial Black" panose="020B0A04020102020204" pitchFamily="34" charset="0"/>
                <a:ea typeface="Times New Roman"/>
              </a:rPr>
              <a:t>céu</a:t>
            </a:r>
            <a:endParaRPr lang="pt-PT" sz="3600" cap="all" baseline="0" dirty="0">
              <a:solidFill>
                <a:srgbClr val="F8F8F8"/>
              </a:solidFill>
              <a:latin typeface="Arial" panose="020B0604020202020204" pitchFamily="34" charset="0"/>
              <a:ea typeface="Times New Roman"/>
            </a:endParaRPr>
          </a:p>
        </p:txBody>
      </p:sp>
      <p:sp>
        <p:nvSpPr>
          <p:cNvPr id="21510" name="Line 6"/>
          <p:cNvSpPr>
            <a:spLocks noChangeShapeType="1"/>
          </p:cNvSpPr>
          <p:nvPr/>
        </p:nvSpPr>
        <p:spPr bwMode="auto">
          <a:xfrm>
            <a:off x="428625" y="738188"/>
            <a:ext cx="8172450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 algn="ctr" eaLnBrk="1" hangingPunct="1"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9" name="WordArt 5"/>
          <p:cNvSpPr>
            <a:spLocks noChangeArrowheads="1" noChangeShapeType="1" noTextEdit="1"/>
          </p:cNvSpPr>
          <p:nvPr/>
        </p:nvSpPr>
        <p:spPr bwMode="auto">
          <a:xfrm>
            <a:off x="434389" y="404924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eaLnBrk="1" hangingPunct="1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4" name="Rectângulo 3"/>
          <p:cNvSpPr/>
          <p:nvPr/>
        </p:nvSpPr>
        <p:spPr>
          <a:xfrm>
            <a:off x="539750" y="1196975"/>
            <a:ext cx="8266113" cy="4400550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Eu ouvi as murmurações dos filhos de Israel.</a:t>
            </a:r>
          </a:p>
          <a:p>
            <a:pPr eaLnBrk="1" hangingPunct="1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Vai dizer-lhes: ‘Ao cair da noite comereis carne</a:t>
            </a:r>
          </a:p>
          <a:p>
            <a:pPr eaLnBrk="1" hangingPunct="1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de manhã saciar-vos-eis de pão.</a:t>
            </a:r>
          </a:p>
          <a:p>
            <a:pPr eaLnBrk="1" hangingPunct="1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Então reconhecereis que Eu sou o Senhor, vosso Deus’». Nessa tarde apareceram codornizes, que cobriram o acampamento, e na manhã seguinte havia </a:t>
            </a:r>
          </a:p>
          <a:p>
            <a:pPr eaLnBrk="1" hangingPunct="1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uma camada de orvalho em volta do acampamento.</a:t>
            </a:r>
          </a:p>
          <a:p>
            <a:pPr eaLnBrk="1" hangingPunct="1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Quando essa camada de orvalho se evaporou,</a:t>
            </a:r>
          </a:p>
          <a:p>
            <a:pPr eaLnBrk="1" hangingPunct="1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apareceu à superfície do deserto uma substância granulosa,</a:t>
            </a:r>
          </a:p>
          <a:p>
            <a:pPr eaLnBrk="1" hangingPunct="1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fina como a geada sobre a terra.</a:t>
            </a:r>
          </a:p>
          <a:p>
            <a:pPr eaLnBrk="1" hangingPunct="1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Quando a viram, os filhos de Israel perguntaram uns aos outros: «Man-hu?», quer dizer: «Que é isto?»,</a:t>
            </a:r>
          </a:p>
          <a:p>
            <a:pPr eaLnBrk="1" hangingPunct="1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pois não sabiam o que era. Disse-lhes então Moisés:</a:t>
            </a:r>
          </a:p>
          <a:p>
            <a:pPr eaLnBrk="1" hangingPunct="1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«É o pão que o Senhor vos dá em alimento»”.           (Ex 16)</a:t>
            </a:r>
          </a:p>
        </p:txBody>
      </p:sp>
      <p:sp>
        <p:nvSpPr>
          <p:cNvPr id="70665" name="Seta para baixo 10"/>
          <p:cNvSpPr>
            <a:spLocks noChangeArrowheads="1"/>
          </p:cNvSpPr>
          <p:nvPr/>
        </p:nvSpPr>
        <p:spPr bwMode="auto">
          <a:xfrm rot="10800000" flipV="1">
            <a:off x="6777038" y="933450"/>
            <a:ext cx="234950" cy="307975"/>
          </a:xfrm>
          <a:prstGeom prst="downArrow">
            <a:avLst>
              <a:gd name="adj1" fmla="val 52954"/>
              <a:gd name="adj2" fmla="val 57682"/>
            </a:avLst>
          </a:prstGeom>
          <a:solidFill>
            <a:schemeClr val="tx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Char char="•"/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Char char="–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Char char="•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endParaRPr lang="es-ES" altLang="pt-PT" sz="2800" baseline="0">
              <a:solidFill>
                <a:srgbClr val="F8F8F8"/>
              </a:solidFill>
              <a:latin typeface="Times New Roman" panose="02020603050405020304" pitchFamily="18" charset="0"/>
            </a:endParaRPr>
          </a:p>
        </p:txBody>
      </p:sp>
      <p:sp>
        <p:nvSpPr>
          <p:cNvPr id="10" name="WordArt 3"/>
          <p:cNvSpPr>
            <a:spLocks noChangeArrowheads="1" noChangeShapeType="1"/>
          </p:cNvSpPr>
          <p:nvPr/>
        </p:nvSpPr>
        <p:spPr bwMode="auto">
          <a:xfrm>
            <a:off x="1559388" y="917437"/>
            <a:ext cx="3098950" cy="27931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1ª LEITURA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sp>
        <p:nvSpPr>
          <p:cNvPr id="11" name="WordArt 3"/>
          <p:cNvSpPr>
            <a:spLocks noChangeArrowheads="1" noChangeShapeType="1"/>
          </p:cNvSpPr>
          <p:nvPr/>
        </p:nvSpPr>
        <p:spPr bwMode="auto">
          <a:xfrm rot="20156840">
            <a:off x="413103" y="5866198"/>
            <a:ext cx="1539913" cy="25189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48982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Salmo R: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5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6404" y="260649"/>
            <a:ext cx="840012" cy="576063"/>
          </a:xfrm>
          <a:prstGeom prst="rect">
            <a:avLst/>
          </a:prstGeom>
          <a:noFill/>
          <a:ln>
            <a:noFill/>
          </a:ln>
          <a:effectLst>
            <a:glow rad="254000">
              <a:schemeClr val="tx2">
                <a:alpha val="76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3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5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9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10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12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11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13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Selling a Product or Service</Template>
  <TotalTime>21103</TotalTime>
  <Words>2048</Words>
  <Application>Microsoft Office PowerPoint</Application>
  <PresentationFormat>Apresentação no Ecrã (4:3)</PresentationFormat>
  <Paragraphs>327</Paragraphs>
  <Slides>29</Slides>
  <Notes>8</Notes>
  <HiddenSlides>0</HiddenSlides>
  <MMClips>0</MMClips>
  <ScaleCrop>false</ScaleCrop>
  <HeadingPairs>
    <vt:vector size="6" baseType="variant">
      <vt:variant>
        <vt:lpstr>Tipos de letra usados</vt:lpstr>
      </vt:variant>
      <vt:variant>
        <vt:i4>7</vt:i4>
      </vt:variant>
      <vt:variant>
        <vt:lpstr>Tema</vt:lpstr>
      </vt:variant>
      <vt:variant>
        <vt:i4>9</vt:i4>
      </vt:variant>
      <vt:variant>
        <vt:lpstr>Títulos dos diapositivos</vt:lpstr>
      </vt:variant>
      <vt:variant>
        <vt:i4>29</vt:i4>
      </vt:variant>
    </vt:vector>
  </HeadingPairs>
  <TitlesOfParts>
    <vt:vector size="45" baseType="lpstr">
      <vt:lpstr>Arial</vt:lpstr>
      <vt:lpstr>Arial Black</vt:lpstr>
      <vt:lpstr>Britannic Bold</vt:lpstr>
      <vt:lpstr>Calibri</vt:lpstr>
      <vt:lpstr>Tahoma</vt:lpstr>
      <vt:lpstr>Times New Roman</vt:lpstr>
      <vt:lpstr>Wingdings</vt:lpstr>
      <vt:lpstr>1_Modelo de apresentação predefinido</vt:lpstr>
      <vt:lpstr>2_Modelo de apresentação predefinido</vt:lpstr>
      <vt:lpstr>3_Modelo de apresentação predefinido</vt:lpstr>
      <vt:lpstr>5_Modelo de apresentação predefinido</vt:lpstr>
      <vt:lpstr>9_Modelo de apresentação predefinido</vt:lpstr>
      <vt:lpstr>10_Modelo de apresentação predefinido</vt:lpstr>
      <vt:lpstr>12_Modelo de apresentação predefinido</vt:lpstr>
      <vt:lpstr>11_Modelo de apresentação predefinido</vt:lpstr>
      <vt:lpstr>13_Modelo de apresentação predefinido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                                                                       [ Após a Consagração / À escolha ]  (1ª)  S -  Mistério da fé!       P -  Anunciamos, Senhor, a Vossa morte,           proclamamos a Vossa Ressurreição.          Vinde, Senhor Jesus!    (2ª)  S -  Mistério admirável da nossa fé!        P -  Quando comemos deste pão            e bebemos deste cálice,             anunciamos, Senhor, a Vossa morte,            esperando a Vossa vinda gloriosa.     (3ª)  S -  Mistério da fé para a salvação do mundo!         P -  Glória a Vós que morrestes na cruz              e agora viveis para sempre.             Salvador do mundo, salvai-nos!             Vinde, Senhor Jesus!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>La Salle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Diapositivo 1</dc:title>
  <dc:creator>La Salle</dc:creator>
  <cp:lastModifiedBy>Luis López</cp:lastModifiedBy>
  <cp:revision>1520</cp:revision>
  <dcterms:created xsi:type="dcterms:W3CDTF">2006-05-02T09:35:59Z</dcterms:created>
  <dcterms:modified xsi:type="dcterms:W3CDTF">2015-01-11T18:34:00Z</dcterms:modified>
</cp:coreProperties>
</file>