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5430" r:id="rId5"/>
    <p:sldMasterId id="2147495443" r:id="rId6"/>
    <p:sldMasterId id="2147495456" r:id="rId7"/>
    <p:sldMasterId id="2147495469" r:id="rId8"/>
    <p:sldMasterId id="2147495482" r:id="rId9"/>
  </p:sldMasterIdLst>
  <p:notesMasterIdLst>
    <p:notesMasterId r:id="rId37"/>
  </p:notesMasterIdLst>
  <p:sldIdLst>
    <p:sldId id="372" r:id="rId10"/>
    <p:sldId id="281" r:id="rId11"/>
    <p:sldId id="402" r:id="rId12"/>
    <p:sldId id="353" r:id="rId13"/>
    <p:sldId id="382" r:id="rId14"/>
    <p:sldId id="308" r:id="rId15"/>
    <p:sldId id="407" r:id="rId16"/>
    <p:sldId id="400" r:id="rId17"/>
    <p:sldId id="392" r:id="rId18"/>
    <p:sldId id="374" r:id="rId19"/>
    <p:sldId id="377" r:id="rId20"/>
    <p:sldId id="397" r:id="rId21"/>
    <p:sldId id="307" r:id="rId22"/>
    <p:sldId id="335" r:id="rId23"/>
    <p:sldId id="408" r:id="rId24"/>
    <p:sldId id="342" r:id="rId25"/>
    <p:sldId id="383" r:id="rId26"/>
    <p:sldId id="384" r:id="rId27"/>
    <p:sldId id="403" r:id="rId28"/>
    <p:sldId id="404" r:id="rId29"/>
    <p:sldId id="405" r:id="rId30"/>
    <p:sldId id="385" r:id="rId31"/>
    <p:sldId id="406" r:id="rId32"/>
    <p:sldId id="345" r:id="rId33"/>
    <p:sldId id="378" r:id="rId34"/>
    <p:sldId id="296" r:id="rId35"/>
    <p:sldId id="401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0A2D462-4181-41D7-844D-8F41599DA4DA}" type="datetimeFigureOut">
              <a:rPr lang="pt-PT"/>
              <a:pPr>
                <a:defRPr/>
              </a:pPr>
              <a:t>12/01/2015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C2D5F8-9947-4879-9FCA-2D7460D9E0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80761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E90DFC2-A2D5-4D06-B1F9-630D709D639D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55533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3DE931E-D319-4D69-B0F9-86F680CE8CE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670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23C16AA-E3FE-49FD-89E0-98A63E54F310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621025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747058B-C4D1-48F6-82AE-B3EAEC61819B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203902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7C3DBAE-98B4-42AD-8609-60FEEEF9D192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16558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DB0118-1F5F-4B97-BD45-AC7BBEEABFC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96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0F54CEE-A3DE-4C05-A161-6AA9FD38A509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26798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3DE931E-D319-4D69-B0F9-86F680CE8CE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98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32A62-389F-46F9-87FA-9D1ADFF457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425618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B09E2-A90A-42D4-AB9C-F34211139C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9129926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67493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70310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9322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91179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2158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8518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1557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16494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1319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F6F27-5C04-410E-9466-532561957E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267970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65812D-CC4B-41D0-AE6F-EC8DE4405A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6820664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901BF-7F34-496B-BC70-9969ACE03F9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20094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750E4-193C-4867-9CBC-76893DE94E2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006195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56B2F-3048-4127-B5A9-78BF2FBBC2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5328277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58F2D-5BD5-45FD-9918-33EBE24CE12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020546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2E2AE-C6D3-426C-A0EE-783C55AB03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8728017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9FCAC-E612-4F9F-9C83-1868B8EC230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054487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F0EE9-AF5B-4B96-98C7-CE21BAC320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755031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B0FD1D-6ADF-48F1-BD24-D3651C0EB65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6270835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F4B32-6C65-4399-85F3-D95C1C6451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9291458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8BB65-45BE-4A43-B79E-7A4A31CE1A6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5535703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50AD0-1C33-4827-A15F-157794C745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88982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8AAB3-66B3-4E64-A3AF-C010ED2602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0585015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9F487-0B81-4378-94A7-A81C89E7D8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682706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21853-4735-4973-9EB0-B23FA38D9F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75918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FF811-E81B-4BA1-B0C3-819CB0F057C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809845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01D3B-4E1B-4A5B-BAA1-4C671E3A75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8823705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32A04-A7A5-421E-B0E5-16F05BDC0DF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0318994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4C322-738D-4A53-A0FB-4D90B38D4C7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905462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F0BA01-9476-46C0-BF77-FCD72525140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1422114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02423-30E5-43C9-9663-5EBB5D6B1A3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821242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316D4-C619-4E7B-A92E-AEEDB99E1A8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593541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1BF81-AA19-4646-977F-DF3F0E753FA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2133022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79987-7D39-4DEE-A20C-46EB3745B6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887564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44D8C-CF98-4F39-BB2E-F2913F4AC16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30218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D00E5-0979-4645-A176-692EEA55003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718369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43CE2-E54D-4169-9360-6EF932EFD28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7946541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0AFB5-50A6-4A4A-8CC3-9E036E041B7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56648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99C88-5702-4594-AF95-914EBAF7F5E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799161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28EC7-571C-4EBC-ABC0-C5BFE4A6F8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3890068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5EE945-1E74-4449-AEC3-FCB0D88844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9385714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8907C-7026-4359-9D66-A5F6B0394B7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4843809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0F2D1-72DA-444A-832A-15D891C8D18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7396637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4E31F-CA72-4F33-A643-CC0AB7DE2C3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408053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6D9AB-0C35-4E35-B1A5-EDAE856476B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038511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D05B1-F404-4625-8501-8CA5830482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605589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553-04A7-46CE-9D8C-B2191F62E3C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8581759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789A5-8178-4F40-9DF6-4A5FE5D340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432633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0F639-E780-41B4-B9F8-26B2291CFE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0912465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7A756-71E7-4F41-A9FD-9210233090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9415745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79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FC0A68-CEB6-4075-8D7B-2841BD3698E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5837773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02754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45537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8618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86422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8980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1792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8810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26685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007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0068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6A796A-5672-4A51-9E6C-E31A85DD96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9438187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2683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930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16902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7477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1251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5955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4235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8334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6370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17718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BF69E-449A-41D2-B2BE-E7569381F2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9914229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1286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55076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89212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5771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119983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958900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992265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133837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518083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055160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637F5A-6C2B-4287-80E8-D23D2D7D9CE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6189997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0175479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3050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456854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662010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664386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637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9043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775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7059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766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0968AE-6D0B-4070-885C-689DE24CF8A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1164777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71530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3423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44798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2155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5712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31156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8283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452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35063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6509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D48C9DB-ABDE-45D4-AD73-5F5609F9EED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380" r:id="rId1"/>
    <p:sldLayoutId id="2147495358" r:id="rId2"/>
    <p:sldLayoutId id="2147495359" r:id="rId3"/>
    <p:sldLayoutId id="2147495360" r:id="rId4"/>
    <p:sldLayoutId id="2147495361" r:id="rId5"/>
    <p:sldLayoutId id="2147495362" r:id="rId6"/>
    <p:sldLayoutId id="2147495363" r:id="rId7"/>
    <p:sldLayoutId id="2147495364" r:id="rId8"/>
    <p:sldLayoutId id="2147495365" r:id="rId9"/>
    <p:sldLayoutId id="2147495366" r:id="rId10"/>
    <p:sldLayoutId id="2147495367" r:id="rId11"/>
    <p:sldLayoutId id="2147495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E93F6A9-1A8D-485B-9F4C-0BB815473FC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393" r:id="rId1"/>
    <p:sldLayoutId id="2147495394" r:id="rId2"/>
    <p:sldLayoutId id="2147495395" r:id="rId3"/>
    <p:sldLayoutId id="2147495396" r:id="rId4"/>
    <p:sldLayoutId id="2147495397" r:id="rId5"/>
    <p:sldLayoutId id="2147495398" r:id="rId6"/>
    <p:sldLayoutId id="2147495399" r:id="rId7"/>
    <p:sldLayoutId id="2147495400" r:id="rId8"/>
    <p:sldLayoutId id="2147495401" r:id="rId9"/>
    <p:sldLayoutId id="2147495402" r:id="rId10"/>
    <p:sldLayoutId id="2147495403" r:id="rId11"/>
    <p:sldLayoutId id="21474954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6855DD9-643E-4E8C-9E4D-49637DC52267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05" r:id="rId1"/>
    <p:sldLayoutId id="2147495406" r:id="rId2"/>
    <p:sldLayoutId id="2147495407" r:id="rId3"/>
    <p:sldLayoutId id="2147495408" r:id="rId4"/>
    <p:sldLayoutId id="2147495409" r:id="rId5"/>
    <p:sldLayoutId id="2147495410" r:id="rId6"/>
    <p:sldLayoutId id="2147495411" r:id="rId7"/>
    <p:sldLayoutId id="2147495412" r:id="rId8"/>
    <p:sldLayoutId id="2147495413" r:id="rId9"/>
    <p:sldLayoutId id="2147495414" r:id="rId10"/>
    <p:sldLayoutId id="2147495415" r:id="rId11"/>
    <p:sldLayoutId id="21474954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97E8D7AA-4F76-4E1C-861A-77E7A2581C81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417" r:id="rId1"/>
    <p:sldLayoutId id="2147495418" r:id="rId2"/>
    <p:sldLayoutId id="2147495419" r:id="rId3"/>
    <p:sldLayoutId id="2147495420" r:id="rId4"/>
    <p:sldLayoutId id="2147495421" r:id="rId5"/>
    <p:sldLayoutId id="2147495422" r:id="rId6"/>
    <p:sldLayoutId id="2147495423" r:id="rId7"/>
    <p:sldLayoutId id="2147495424" r:id="rId8"/>
    <p:sldLayoutId id="2147495425" r:id="rId9"/>
    <p:sldLayoutId id="2147495426" r:id="rId10"/>
    <p:sldLayoutId id="2147495427" r:id="rId11"/>
    <p:sldLayoutId id="21474954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84002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431" r:id="rId1"/>
    <p:sldLayoutId id="2147495432" r:id="rId2"/>
    <p:sldLayoutId id="2147495433" r:id="rId3"/>
    <p:sldLayoutId id="2147495434" r:id="rId4"/>
    <p:sldLayoutId id="2147495435" r:id="rId5"/>
    <p:sldLayoutId id="2147495436" r:id="rId6"/>
    <p:sldLayoutId id="2147495437" r:id="rId7"/>
    <p:sldLayoutId id="2147495438" r:id="rId8"/>
    <p:sldLayoutId id="2147495439" r:id="rId9"/>
    <p:sldLayoutId id="2147495440" r:id="rId10"/>
    <p:sldLayoutId id="2147495441" r:id="rId11"/>
    <p:sldLayoutId id="214749544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04224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444" r:id="rId1"/>
    <p:sldLayoutId id="2147495445" r:id="rId2"/>
    <p:sldLayoutId id="2147495446" r:id="rId3"/>
    <p:sldLayoutId id="2147495447" r:id="rId4"/>
    <p:sldLayoutId id="2147495448" r:id="rId5"/>
    <p:sldLayoutId id="2147495449" r:id="rId6"/>
    <p:sldLayoutId id="2147495450" r:id="rId7"/>
    <p:sldLayoutId id="2147495451" r:id="rId8"/>
    <p:sldLayoutId id="2147495452" r:id="rId9"/>
    <p:sldLayoutId id="2147495453" r:id="rId10"/>
    <p:sldLayoutId id="2147495454" r:id="rId11"/>
    <p:sldLayoutId id="21474954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407374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457" r:id="rId1"/>
    <p:sldLayoutId id="2147495458" r:id="rId2"/>
    <p:sldLayoutId id="2147495459" r:id="rId3"/>
    <p:sldLayoutId id="2147495460" r:id="rId4"/>
    <p:sldLayoutId id="2147495461" r:id="rId5"/>
    <p:sldLayoutId id="2147495462" r:id="rId6"/>
    <p:sldLayoutId id="2147495463" r:id="rId7"/>
    <p:sldLayoutId id="2147495464" r:id="rId8"/>
    <p:sldLayoutId id="2147495465" r:id="rId9"/>
    <p:sldLayoutId id="2147495466" r:id="rId10"/>
    <p:sldLayoutId id="2147495467" r:id="rId11"/>
    <p:sldLayoutId id="21474954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5016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470" r:id="rId1"/>
    <p:sldLayoutId id="2147495471" r:id="rId2"/>
    <p:sldLayoutId id="2147495472" r:id="rId3"/>
    <p:sldLayoutId id="2147495473" r:id="rId4"/>
    <p:sldLayoutId id="2147495474" r:id="rId5"/>
    <p:sldLayoutId id="2147495475" r:id="rId6"/>
    <p:sldLayoutId id="2147495476" r:id="rId7"/>
    <p:sldLayoutId id="2147495477" r:id="rId8"/>
    <p:sldLayoutId id="2147495478" r:id="rId9"/>
    <p:sldLayoutId id="2147495479" r:id="rId10"/>
    <p:sldLayoutId id="2147495480" r:id="rId11"/>
    <p:sldLayoutId id="21474954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402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5483" r:id="rId1"/>
    <p:sldLayoutId id="2147495484" r:id="rId2"/>
    <p:sldLayoutId id="2147495485" r:id="rId3"/>
    <p:sldLayoutId id="2147495486" r:id="rId4"/>
    <p:sldLayoutId id="2147495487" r:id="rId5"/>
    <p:sldLayoutId id="2147495488" r:id="rId6"/>
    <p:sldLayoutId id="2147495489" r:id="rId7"/>
    <p:sldLayoutId id="2147495490" r:id="rId8"/>
    <p:sldLayoutId id="2147495491" r:id="rId9"/>
    <p:sldLayoutId id="2147495492" r:id="rId10"/>
    <p:sldLayoutId id="2147495493" r:id="rId11"/>
    <p:sldLayoutId id="21474954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8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blog.cancaonova.com/felipeaquino/files/2007/11/o-sacramento-da-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82603"/>
            <a:ext cx="6592774" cy="33471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713" y="1989138"/>
            <a:ext cx="6759575" cy="38163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sou o pão vivo que desceu do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Céu, 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diz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 - 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comer deste pão viverá eternamente.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00138" y="1639888"/>
            <a:ext cx="7143750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murmuravam de Jesus, por Ele ter dito: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pão que desceu do Céu».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diziam: «Não é Ele Jesus, o filho de José?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conhecemos o seu pai e a sua mãe?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é que Ele diz agora: ‘Eu desci do Céu’?».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murmureis entre vós.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pode vir a Mim,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Pai, que Me enviou, não o trouxer;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ressuscitá-lo-ei no último dia.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 no livro dos Profetas: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‘Serão todos instruídos por Deus’.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6254750" y="5732463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63688" y="110749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187450" y="1547813"/>
            <a:ext cx="66421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 aquele que ouve o Pai e recebe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ensino vem a Mim.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porque alguém tenha visto o Pai;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só Aquele que vem de junto de Deus viu o Pai.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digo: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acredita tem a vida eterna.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pão da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deserto, os vossos pais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comeram o maná e morreram.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este pão é o que desce do Céu,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não morra quem dele comer.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pão vivo que desceu do Céu.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comer deste pão viverá eternamente.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pão que Eu hei-de dar é a minha carne,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darei pela vida do mundo»”.        (Jo 6)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578600" y="1387475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979712" y="1106523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133600"/>
            <a:ext cx="8569325" cy="2662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ao Pai de Jesus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Cristo: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leve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 Seu Filho todos os homens, a começar pelos mais afastados.</a:t>
            </a:r>
          </a:p>
          <a:p>
            <a:pPr lvl="1"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lvl="2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Apresentamos ao Pai os que andam pelos caminhos:</a:t>
            </a:r>
          </a:p>
          <a:p>
            <a:pPr lvl="2"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da dificuldade nas crises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mundo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procura da paz…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do sofrimento e do desânimo por problemas familiares...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do trabalho e do descanso, à procura de silêncio e repouso...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da sonolência na fé, mesmo nas Celebrações Eucarísticas… </a:t>
            </a:r>
          </a:p>
        </p:txBody>
      </p:sp>
      <p:sp>
        <p:nvSpPr>
          <p:cNvPr id="71687" name="WordArt 6"/>
          <p:cNvSpPr>
            <a:spLocks noChangeArrowheads="1" noChangeShapeType="1" noTextEdit="1"/>
          </p:cNvSpPr>
          <p:nvPr/>
        </p:nvSpPr>
        <p:spPr bwMode="auto">
          <a:xfrm>
            <a:off x="1619250" y="5157788"/>
            <a:ext cx="66246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Ó PAI NOSSO,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LEVA-NOS PARA JESUS!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451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5" descr="https://encrypted-tbn3.google.com/images?q=tbn:ANd9GcR66T9IjVjF71eipZD4LjtG42pkGXm_MWv3Rw2a3FwSQJwPNpuhb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213100"/>
            <a:ext cx="3546475" cy="241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1" name="Picture 13" descr="https://encrypted-tbn1.google.com/images?q=tbn:ANd9GcSNOWs6XTtPIDj5Rw07naajft0Srwg2xWqrUvycLxsY1Osqu6r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816" y="1222374"/>
            <a:ext cx="3920718" cy="29267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2627313" y="1341438"/>
            <a:ext cx="5905500" cy="47053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Minha vida tem sentido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cada vez que eu venho aqui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Te faço o meu pedido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de não me esquecer de Ti.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Meu amor é como este pão,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que era trigo que alguém plantou, depois colheu.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E depois tornou-se salvação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e deu mais vida e alimentou 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o Povo meu.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TE OF’REÇO ESTE PÃO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TE OF’REÇO O MEU AMOR. </a:t>
            </a:r>
            <a:r>
              <a:rPr kumimoji="0" lang="pt-PT" sz="2300" b="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104" y="590501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3929" y="606277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8248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29941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19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Continua Jesus a explicar o sentido do </a:t>
            </a:r>
            <a:r>
              <a:rPr lang="pt-PT" altLang="pt-PT" sz="2200" i="1" baseline="0">
                <a:latin typeface="Arial" panose="020B0604020202020204" pitchFamily="34" charset="0"/>
              </a:rPr>
              <a:t>pão</a:t>
            </a:r>
            <a:r>
              <a:rPr lang="pt-PT" altLang="pt-PT" sz="2200" baseline="0">
                <a:latin typeface="Arial" panose="020B0604020202020204" pitchFamily="34" charset="0"/>
              </a:rPr>
              <a:t>: seu </a:t>
            </a:r>
            <a:r>
              <a:rPr lang="pt-PT" altLang="pt-PT" sz="2200" i="1" baseline="0">
                <a:latin typeface="Arial" panose="020B0604020202020204" pitchFamily="34" charset="0"/>
              </a:rPr>
              <a:t>Corpo</a:t>
            </a:r>
            <a:r>
              <a:rPr lang="pt-PT" altLang="pt-PT" sz="2200" baseline="0">
                <a:latin typeface="Arial" panose="020B0604020202020204" pitchFamily="34" charset="0"/>
              </a:rPr>
              <a:t> para dar a </a:t>
            </a:r>
            <a:r>
              <a:rPr lang="pt-PT" altLang="pt-PT" sz="2200" i="1" baseline="0">
                <a:latin typeface="Arial" panose="020B0604020202020204" pitchFamily="34" charset="0"/>
              </a:rPr>
              <a:t>Vida</a:t>
            </a:r>
            <a:r>
              <a:rPr lang="pt-PT" altLang="pt-PT" sz="2200" baseline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>
                <a:latin typeface="Arial" panose="020B0604020202020204" pitchFamily="34" charset="0"/>
              </a:rPr>
              <a:t>- </a:t>
            </a:r>
            <a:r>
              <a:rPr lang="pt-PT" altLang="pt-PT" sz="2200" baseline="0">
                <a:latin typeface="Arial" panose="020B0604020202020204" pitchFamily="34" charset="0"/>
              </a:rPr>
              <a:t>Jo 6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  <a:r>
              <a:rPr lang="pt-PT" altLang="pt-PT" sz="2200" baseline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Já desde o AT, “o pão” era o alimento que dava </a:t>
            </a:r>
            <a:r>
              <a:rPr lang="pt-PT" altLang="pt-PT" sz="2200" i="1" baseline="0">
                <a:latin typeface="Arial" panose="020B0604020202020204" pitchFamily="34" charset="0"/>
              </a:rPr>
              <a:t>forças</a:t>
            </a:r>
            <a:r>
              <a:rPr lang="pt-PT" altLang="pt-PT" sz="2200" baseline="0">
                <a:latin typeface="Arial" panose="020B0604020202020204" pitchFamily="34" charset="0"/>
              </a:rPr>
              <a:t> para o </a:t>
            </a:r>
            <a:r>
              <a:rPr lang="pt-PT" altLang="pt-PT" sz="2200" i="1" baseline="0">
                <a:latin typeface="Arial" panose="020B0604020202020204" pitchFamily="34" charset="0"/>
              </a:rPr>
              <a:t>caminho</a:t>
            </a:r>
            <a:r>
              <a:rPr lang="pt-PT" altLang="pt-PT" sz="2200" baseline="0">
                <a:latin typeface="Arial" panose="020B0604020202020204" pitchFamily="34" charset="0"/>
              </a:rPr>
              <a:t>. </a:t>
            </a:r>
            <a:r>
              <a:rPr lang="pt-PT" altLang="pt-PT" sz="2200" b="0" i="1" baseline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1</a:t>
            </a:r>
            <a:r>
              <a:rPr lang="pt-PT" altLang="pt-PT" sz="2200" b="0" baseline="0">
                <a:latin typeface="Arial" panose="020B0604020202020204" pitchFamily="34" charset="0"/>
              </a:rPr>
              <a:t> </a:t>
            </a:r>
            <a:r>
              <a:rPr lang="pt-PT" altLang="pt-PT" sz="2200" baseline="0">
                <a:latin typeface="Arial" panose="020B0604020202020204" pitchFamily="34" charset="0"/>
              </a:rPr>
              <a:t>Rs 19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>
                <a:latin typeface="Arial" panose="020B0604020202020204" pitchFamily="34" charset="0"/>
              </a:rPr>
              <a:t>- E seguiremos, em tudo, o exemplo de Cristo que Se entregou por nós... </a:t>
            </a:r>
            <a:r>
              <a:rPr lang="pt-PT" altLang="pt-PT" sz="2200" b="0" i="1" baseline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Ef 4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9392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242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4338" y="601014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8916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0" descr="http://www.anjodeluz.net/pascoa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146300"/>
            <a:ext cx="5715000" cy="351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701675" y="1268413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55650" y="1412875"/>
            <a:ext cx="7345363" cy="5153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EU SOU O PÃO VIVO DESCIDO DO CÉU,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QUEM DELE COMER VIVERÁ ETERNAMENTE.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TOMAI E COMEI!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pão de Deus é o que desce do céu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dar a vida ao mundo.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Isto é o meu corpo entregue por vós,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este é o cálice da nova aliança.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Se não comerdes a carne do Filho do Homem,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não tereis a vida em vós.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Se alguém comer deste pão,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viverá para sempre.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A minha carne é verdadeira comida,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meu sangue é verdadeira bebida.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701675" y="847410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187450" y="5372100"/>
            <a:ext cx="7446866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la-Latn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 JESUS,</a:t>
            </a:r>
          </a:p>
          <a:p>
            <a:r>
              <a:rPr lang="la-Latn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OBRIGADO SEMPRE!</a:t>
            </a: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5868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87550"/>
            <a:ext cx="8569325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Claro que não é fácil aceitar este mistério do “pão eucarístico”. Mas nós, hoje, à diferença daqueles primeiros discípulos, temos de saber muito bem o que significa poder nos alimentar desse Pão Eucarístico.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nossa gratidão deve ser infinita, porque: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Jesus é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pão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muda o nosso egoísmo em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comunhão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Ele é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luz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vida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dissipa as trevas e nos dá o Amor…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Jesus é a Verdade e a Esperança, nos caminhos da vida...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 Pão que comemos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“é a Sua carne pela Vida do mundo”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6" descr="http://www.radiocatedral.com.br/two/home/images/blog_da_radio/2012/pg%2007%20-%20marcos%20arzamendia%20a%20hora%20santa%20com%20as%20escolas%20catlicas%20e%20pblicas%20iniciou%20a%20semana%20eucarstica%20dsc_00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785" y="736046"/>
            <a:ext cx="6014565" cy="39894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560" y="3056761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AO DEUS DO UNIVERSO EXALTAI!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ANJOS DO CÉU, CANTAI! CANTAI!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NAÇÕES E POVOS, ACLAMAI JESUS,</a:t>
            </a:r>
          </a:p>
          <a:p>
            <a:pPr marL="609600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NOSSA ALEGRIA</a:t>
            </a:r>
            <a:r>
              <a:rPr kumimoji="0" lang="pt-PT" kern="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!</a:t>
            </a:r>
            <a:endParaRPr kumimoji="0" lang="pt-PT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Ó almas juvenis, louvai! Louvai!</a:t>
            </a:r>
          </a:p>
          <a:p>
            <a:pPr marL="1981200" lvl="3" indent="-609600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Ao nosso Bom Jesus, cantai! Cantai!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1" descr="http://paroquiansraparecida.files.wordpress.com/2010/02/dsc_1418-cop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3" y="3810000"/>
            <a:ext cx="3721100" cy="247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3" descr="http://www.corazones.org/z_imagenes/biblia_temas/nuevo_testamento/eucaristia_vitral_balaz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56013"/>
            <a:ext cx="2606675" cy="2778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4" descr="http://3.bp.blogspot.com/-nccO1OnuHTU/Ty_5w_qn1PI/AAAAAAAAAqE/fZcY6UreiXE/s1600/anjo+acordando+o+profeta+Eli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28710"/>
            <a:ext cx="2322513" cy="335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465138"/>
            <a:ext cx="3646487" cy="2427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2" name="Picture 16" descr="http://1.bp.blogspot.com/-m9_U2BgMVls/UCE1xzV0G-I/AAAAAAAAKwY/V1lC1sW4wDQ/s1600/elias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65138"/>
            <a:ext cx="3455987" cy="2395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0" name="Rectângulo 8"/>
          <p:cNvSpPr/>
          <p:nvPr/>
        </p:nvSpPr>
        <p:spPr>
          <a:xfrm rot="21159159">
            <a:off x="458573" y="1449891"/>
            <a:ext cx="8460391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Cristo, o Filho, vindo do Pai… </a:t>
            </a:r>
            <a:endParaRPr lang="pt-PT" sz="44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ao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tomar a carne humana,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transforma-Se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em Pão para o Caminho da vida…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Será que nós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vamos seguir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os passos de Jesus por esse caminho?...</a:t>
            </a:r>
            <a:endParaRPr lang="pt-PT" sz="44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817315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1" descr="http://paroquiansraparecida.files.wordpress.com/2010/02/dsc_1418-cop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13" y="3810000"/>
            <a:ext cx="3721100" cy="247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3" descr="http://www.corazones.org/z_imagenes/biblia_temas/nuevo_testamento/eucaristia_vitral_balaz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56013"/>
            <a:ext cx="2606675" cy="2778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4" descr="http://3.bp.blogspot.com/-nccO1OnuHTU/Ty_5w_qn1PI/AAAAAAAAAqE/fZcY6UreiXE/s1600/anjo+acordando+o+profeta+Eli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28710"/>
            <a:ext cx="2322513" cy="335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465138"/>
            <a:ext cx="3646487" cy="2427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2" name="Picture 16" descr="http://1.bp.blogspot.com/-m9_U2BgMVls/UCE1xzV0G-I/AAAAAAAAKwY/V1lC1sW4wDQ/s1600/elias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65138"/>
            <a:ext cx="3455987" cy="2395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0" name="Rectângulo 8"/>
          <p:cNvSpPr/>
          <p:nvPr/>
        </p:nvSpPr>
        <p:spPr>
          <a:xfrm rot="21159159">
            <a:off x="458573" y="1449891"/>
            <a:ext cx="8460391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Cristo, o Filho, vindo do Pai… </a:t>
            </a:r>
            <a:endParaRPr lang="pt-PT" sz="44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  <a:p>
            <a:pPr>
              <a:lnSpc>
                <a:spcPts val="4200"/>
              </a:lnSpc>
              <a:defRPr/>
            </a:pP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ao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tomar a carne humana,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transforma-Se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em Pão para o Caminho da vida…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Será que nós </a:t>
            </a:r>
            <a:r>
              <a:rPr lang="pt-PT" sz="44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vamos seguir </a:t>
            </a:r>
            <a:r>
              <a:rPr lang="pt-PT" sz="44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os passos de Jesus por esse caminho?...</a:t>
            </a:r>
            <a:endParaRPr lang="pt-PT" sz="44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0489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www.combonianos.pt/cgi-bin/gd_imager.pl?img=OrarPalavra2006.jpg&amp;conf=in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196975"/>
            <a:ext cx="3817938" cy="3552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979488" y="1806575"/>
            <a:ext cx="7553325" cy="3903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NÓS SOMOS AS PEDRAS VIVAS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DO TEMPLO DO SENHOR.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POVO SACERDOTAL,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IGREJA SANTA DE DEUS.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NÓS SOMOS AS PEDRAS VIVAS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DO TEMPLO DO SENHOR.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Do Senhor é a terra e o que nela existe,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mundo e quantos nele habitam: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Ele a fundou sobre os mares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a consolidou sobre as ondas.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32868" y="764704"/>
            <a:ext cx="2160000" cy="11880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46495" y="850829"/>
            <a:ext cx="2484147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12727" y="5918759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52259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835695" y="5733256"/>
            <a:ext cx="6765379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Saboreai e vede como o Senhor é bom!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415925" y="1260475"/>
            <a:ext cx="847725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Elias entrou no deserto e andou o dia inteiro.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sentou-se debaixo de um junípero e, desejando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morte, exclamou: «Já basta, Senhor. Tirai-me a vida,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sou melhor que meus pais».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Deitou-se por terra e adormeceu à sombra do junípero.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Nisto, um Anjo tocou-lhe e disse: «Levanta-te e come».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olhou e viu à sua cabeceira um pão cozido sobre pedras quentes e uma bilha de água. Comeu e bebeu e tornou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deitar-se. O Anjo do Senhor veio segunda vez, tocou-lhe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disse: «Levanta-te e come, porque ainda tens um longo caminho a percorrer». Elias levantou-se, comeu e bebeu.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Depois, fortalecido com aquele alimento,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caminhou durante quarenta dias e quarenta noites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monte de Deus, Horeb”.                                   (1 Rs 19)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50093" y="908929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156840">
            <a:off x="421786" y="5906952"/>
            <a:ext cx="1339930" cy="2518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440613" y="6059488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71550" y="1423988"/>
            <a:ext cx="7777163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contristeis o Espírito Santo de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vos assinalou para o dia da redenção.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 eliminado do meio de vós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o que é azedume, irritação, cólera, insulto, maledicência e toda a espécie de maldade.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bondosos e compassivos uns para com os outros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perdoai-vos mutuamente,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Deus também vos perdoou em Cristo.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imitadores de Deus, como filhos muito amados.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Caminhai na caridade, a exemplo de Cristo,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nos amou e Se entregou por nós,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oferecendo-Se como vítima agradável a Deus”.    (Ef 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1181" y="973223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995936" y="6033236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21497</TotalTime>
  <Words>1733</Words>
  <Application>Microsoft Office PowerPoint</Application>
  <PresentationFormat>Apresentação no Ecrã (4:3)</PresentationFormat>
  <Paragraphs>302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27</vt:i4>
      </vt:variant>
    </vt:vector>
  </HeadingPairs>
  <TitlesOfParts>
    <vt:vector size="43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12_Modelo de apresentação predefinido</vt:lpstr>
      <vt:lpstr>11_Modelo de apresentação predefinido</vt:lpstr>
      <vt:lpstr>13_Modelo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1545</cp:revision>
  <dcterms:created xsi:type="dcterms:W3CDTF">2006-05-02T09:35:59Z</dcterms:created>
  <dcterms:modified xsi:type="dcterms:W3CDTF">2015-01-12T12:19:59Z</dcterms:modified>
</cp:coreProperties>
</file>