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8845" r:id="rId5"/>
    <p:sldMasterId id="2147498858" r:id="rId6"/>
    <p:sldMasterId id="2147498871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4" r:id="rId14"/>
    <p:sldId id="400" r:id="rId15"/>
    <p:sldId id="392" r:id="rId16"/>
    <p:sldId id="374" r:id="rId17"/>
    <p:sldId id="377" r:id="rId18"/>
    <p:sldId id="402" r:id="rId19"/>
    <p:sldId id="307" r:id="rId20"/>
    <p:sldId id="335" r:id="rId21"/>
    <p:sldId id="405" r:id="rId22"/>
    <p:sldId id="342" r:id="rId23"/>
    <p:sldId id="383" r:id="rId24"/>
    <p:sldId id="384" r:id="rId25"/>
    <p:sldId id="406" r:id="rId26"/>
    <p:sldId id="407" r:id="rId27"/>
    <p:sldId id="408" r:id="rId28"/>
    <p:sldId id="385" r:id="rId29"/>
    <p:sldId id="409" r:id="rId30"/>
    <p:sldId id="345" r:id="rId31"/>
    <p:sldId id="401" r:id="rId32"/>
    <p:sldId id="378" r:id="rId33"/>
    <p:sldId id="296" r:id="rId34"/>
    <p:sldId id="403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269831C-16C9-40D2-B938-443B70512696}" type="datetimeFigureOut">
              <a:rPr lang="pt-PT"/>
              <a:pPr>
                <a:defRPr/>
              </a:pPr>
              <a:t>16/01/2015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C0CED9-A80E-4C4D-A217-55D19D42FC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11042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5DB388F-E5E9-4F74-979D-B200DE8817FE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65576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02C381E-EF39-4DD9-A25F-09FDE722072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21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434349F-C8AA-4CEA-98AA-1483069F4CC9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274981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826C8A-F136-4A9D-9211-A68637317D9D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554222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B5CD3C4-CE8B-49B1-9AAA-78DCB8794217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65354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E096357-DDFD-4835-B9B9-3DA68747A9D1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54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B8F1294-435B-4195-A041-D9A4C0F550BB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094860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02C381E-EF39-4DD9-A25F-09FDE722072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77851-64B5-458F-999E-C11B522BE2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36392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8ADE73-4CC3-47FE-8BC0-4B6BAA73A8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811305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6CEF8-E222-420D-A589-059891C2519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911259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DA568-110A-4E02-9C5D-32E5256413D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546101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61C1F-550F-4069-AF44-620BCB9EE5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48906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BCB1C-B560-4249-9281-DD5BD2EC43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377356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2D902-ED7D-46F3-943A-CC253D1C46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8408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94F65-934B-442A-A24C-E76ADBC82A3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20071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0F89-6414-4BE8-A227-09559A2EB7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08247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D242F-8A7E-4090-8DFE-775E247289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0097596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3AD99-4B57-4CB1-90D6-8DAD217ECA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382897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524E4-9CD6-4579-AE5E-0B393AF568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4759647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27A09-2979-470D-881C-CEE99A98C7E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8756693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DAA98-807F-4D03-BB34-D18288DD243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2486882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49D5D-887B-4800-B786-0FA0CD04C2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291027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684C4-61CB-415D-ADA4-CE376965BF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65210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42441-6751-4D3D-984B-8E49DA45E6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590641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255AC-6160-4002-992D-1D692D6A25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40445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FA3DA-7807-4775-B73B-2ACAD9561E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816989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FC068-7E1A-49E0-93CE-01E00EC8848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832009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291EE-0647-4FB5-8B62-902A7CD90D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1364378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0897A-C110-429F-8A8F-E3B6DC964B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628649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7AED89-069A-4C08-9EF4-0A9C13A75FE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977389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DBA5D-28B6-499E-827F-E4CCEC0582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59103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56781-2903-4899-9F83-CF5DE9A756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634353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3DB5E-08CB-4EDE-8A81-7A618606D7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273530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04C85-3111-4347-BD77-C662EFD16B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0316199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CCCAC-5B26-4E52-A67F-4054AB0F2A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2989975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82A5B-002E-4ABC-B288-A52424977C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3819887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4AD1B-7203-4B3E-9AA1-7AE582645A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5758882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96D99-6903-469A-A5CD-2E78573565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020993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4CB3A-4AF2-4297-BDEB-821FED832EB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6075854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C99E8-89B6-409D-9AB3-F8E739284F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691976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6B0A2C-9458-4302-A670-780F0CF5FF5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2193699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4C658-77C5-45D7-8DAB-8952647A67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6071957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A98E6-E32C-4D05-A1A3-5E7876AE5D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331167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49B3FC-05A3-4C33-B710-03A75CD300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437154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C3E42-D538-4764-BFF6-4BE965B8CC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872819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F1FF0-F8A5-448A-BC00-52A0D700A3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72915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15532-FDC1-48B1-84D1-E355ABC2D6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401103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B7253-5DDD-4512-9C2C-2BBADB8241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778049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8AC9B-8295-41B9-B130-91437B1EA7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762710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69F34-C316-4FE3-B3AB-4DF40EAFEB7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933754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46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D885F-A4B3-4977-B386-C24A89C9C2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8485833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83314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2279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1744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17840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61398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2698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22710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5822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8118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74880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6BA3D4-EB99-4800-9A0A-8E811FFB08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7321676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1332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47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3154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1778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5697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3996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605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3610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7774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7037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104B8-2F03-4BDD-973A-279F26BF1F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2214254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46086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9156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0882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0089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64747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393752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525822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31392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790129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03143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35255-E649-4296-9118-0A4AB6164CB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9099708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668735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48668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888268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638209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46631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D396E0-9DFA-4E44-BA45-0CC33644A0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136697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09F9BFED-C6F5-4CA6-A14C-8FF1034BD72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795" r:id="rId1"/>
    <p:sldLayoutId id="2147498773" r:id="rId2"/>
    <p:sldLayoutId id="2147498774" r:id="rId3"/>
    <p:sldLayoutId id="2147498775" r:id="rId4"/>
    <p:sldLayoutId id="2147498776" r:id="rId5"/>
    <p:sldLayoutId id="2147498777" r:id="rId6"/>
    <p:sldLayoutId id="2147498778" r:id="rId7"/>
    <p:sldLayoutId id="2147498779" r:id="rId8"/>
    <p:sldLayoutId id="2147498780" r:id="rId9"/>
    <p:sldLayoutId id="2147498781" r:id="rId10"/>
    <p:sldLayoutId id="2147498782" r:id="rId11"/>
    <p:sldLayoutId id="21474987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A0FD4BFC-4860-4345-BA0C-C1136BB2D6B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08" r:id="rId1"/>
    <p:sldLayoutId id="2147498809" r:id="rId2"/>
    <p:sldLayoutId id="2147498810" r:id="rId3"/>
    <p:sldLayoutId id="2147498811" r:id="rId4"/>
    <p:sldLayoutId id="2147498812" r:id="rId5"/>
    <p:sldLayoutId id="2147498813" r:id="rId6"/>
    <p:sldLayoutId id="2147498814" r:id="rId7"/>
    <p:sldLayoutId id="2147498815" r:id="rId8"/>
    <p:sldLayoutId id="2147498816" r:id="rId9"/>
    <p:sldLayoutId id="2147498817" r:id="rId10"/>
    <p:sldLayoutId id="2147498818" r:id="rId11"/>
    <p:sldLayoutId id="21474988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9084D155-ED1B-4AA3-A4D1-4BC6BB073A1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20" r:id="rId1"/>
    <p:sldLayoutId id="2147498821" r:id="rId2"/>
    <p:sldLayoutId id="2147498822" r:id="rId3"/>
    <p:sldLayoutId id="2147498823" r:id="rId4"/>
    <p:sldLayoutId id="2147498824" r:id="rId5"/>
    <p:sldLayoutId id="2147498825" r:id="rId6"/>
    <p:sldLayoutId id="2147498826" r:id="rId7"/>
    <p:sldLayoutId id="2147498827" r:id="rId8"/>
    <p:sldLayoutId id="2147498828" r:id="rId9"/>
    <p:sldLayoutId id="2147498829" r:id="rId10"/>
    <p:sldLayoutId id="2147498830" r:id="rId11"/>
    <p:sldLayoutId id="21474988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6903BC0-E8FE-4B98-BA24-7F28506E9F7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832" r:id="rId1"/>
    <p:sldLayoutId id="2147498833" r:id="rId2"/>
    <p:sldLayoutId id="2147498834" r:id="rId3"/>
    <p:sldLayoutId id="2147498835" r:id="rId4"/>
    <p:sldLayoutId id="2147498836" r:id="rId5"/>
    <p:sldLayoutId id="2147498837" r:id="rId6"/>
    <p:sldLayoutId id="2147498838" r:id="rId7"/>
    <p:sldLayoutId id="2147498839" r:id="rId8"/>
    <p:sldLayoutId id="2147498840" r:id="rId9"/>
    <p:sldLayoutId id="2147498841" r:id="rId10"/>
    <p:sldLayoutId id="2147498842" r:id="rId11"/>
    <p:sldLayoutId id="21474988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78027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846" r:id="rId1"/>
    <p:sldLayoutId id="2147498847" r:id="rId2"/>
    <p:sldLayoutId id="2147498848" r:id="rId3"/>
    <p:sldLayoutId id="2147498849" r:id="rId4"/>
    <p:sldLayoutId id="2147498850" r:id="rId5"/>
    <p:sldLayoutId id="2147498851" r:id="rId6"/>
    <p:sldLayoutId id="2147498852" r:id="rId7"/>
    <p:sldLayoutId id="2147498853" r:id="rId8"/>
    <p:sldLayoutId id="2147498854" r:id="rId9"/>
    <p:sldLayoutId id="2147498855" r:id="rId10"/>
    <p:sldLayoutId id="2147498856" r:id="rId11"/>
    <p:sldLayoutId id="21474988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44059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859" r:id="rId1"/>
    <p:sldLayoutId id="2147498860" r:id="rId2"/>
    <p:sldLayoutId id="2147498861" r:id="rId3"/>
    <p:sldLayoutId id="2147498862" r:id="rId4"/>
    <p:sldLayoutId id="2147498863" r:id="rId5"/>
    <p:sldLayoutId id="2147498864" r:id="rId6"/>
    <p:sldLayoutId id="2147498865" r:id="rId7"/>
    <p:sldLayoutId id="2147498866" r:id="rId8"/>
    <p:sldLayoutId id="2147498867" r:id="rId9"/>
    <p:sldLayoutId id="2147498868" r:id="rId10"/>
    <p:sldLayoutId id="2147498869" r:id="rId11"/>
    <p:sldLayoutId id="214749887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8940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872" r:id="rId1"/>
    <p:sldLayoutId id="2147498873" r:id="rId2"/>
    <p:sldLayoutId id="2147498874" r:id="rId3"/>
    <p:sldLayoutId id="2147498875" r:id="rId4"/>
    <p:sldLayoutId id="2147498876" r:id="rId5"/>
    <p:sldLayoutId id="2147498877" r:id="rId6"/>
    <p:sldLayoutId id="2147498878" r:id="rId7"/>
    <p:sldLayoutId id="2147498879" r:id="rId8"/>
    <p:sldLayoutId id="2147498880" r:id="rId9"/>
    <p:sldLayoutId id="2147498881" r:id="rId10"/>
    <p:sldLayoutId id="2147498882" r:id="rId11"/>
    <p:sldLayoutId id="21474988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6.png"/><Relationship Id="rId4" Type="http://schemas.openxmlformats.org/officeDocument/2006/relationships/image" Target="../media/image21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2.bp.blogspot.com/-lvxmyouFz38/T3bpr2VStKI/AAAAAAAABXc/NWG2bQOTwpw/s1600/jesus_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63328"/>
            <a:ext cx="4013071" cy="3479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4238" y="2708275"/>
            <a:ext cx="7416800" cy="3384550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a minha glória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está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 Cruz do Senhor;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mundo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está 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crucificado para mim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para o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mundo.</a:t>
            </a: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15963" y="1700213"/>
            <a:ext cx="7672387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partiu com os seus discípulos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povoações de Cesareia de Filipe.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caminho, fez-lhes esta pergunta: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dizem os homens que Eu sou?».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responderam: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«Uns dizem João Batista; outros, Elias;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outros, um dos profetas».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então perguntou-lhes: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 vós, quem dizeis que Eu sou?».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tomou a palavra e respondeu: «Tu és o Messias».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Ordenou-lhes então severamente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falassem d’Ele a ninguém.   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5940425" y="5967413"/>
            <a:ext cx="234950" cy="306387"/>
          </a:xfrm>
          <a:prstGeom prst="downArrow">
            <a:avLst>
              <a:gd name="adj1" fmla="val 52954"/>
              <a:gd name="adj2" fmla="val 5738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835696" y="1167821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69913" y="1196975"/>
            <a:ext cx="8186737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começou a ensinar-lhes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Filho do homem tinha de sofrer muito,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ser rejeitado pelos anciãos,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sumos sacerdotes e pelos escribas;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ser morto e ressuscitar três dias depois.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Jesus dizia-lhes claramente estas coisas.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Pedro tomou-O à parte e começou a contestá-l’O.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Jesus, voltando-Se e olhando para os discípulos,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repreendeu Pedro, dizendo: «Vai-te, Satanás,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compreendes as coisas de Deus,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só as dos homens».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chamando a multidão com os seus discípulos,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 «Se alguém quiser seguir-Me,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renuncie a si mesmo, tome a sua cruz e siga-Me.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quem quiser salvar a sua vida perdê-la-á;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quem perder a vida, por causa de Mim e do Evangelho,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salvá-la-á»”.          (Mc 8) 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443663" y="1052513"/>
            <a:ext cx="234950" cy="306387"/>
          </a:xfrm>
          <a:prstGeom prst="downArrow">
            <a:avLst>
              <a:gd name="adj1" fmla="val 52954"/>
              <a:gd name="adj2" fmla="val 5738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17688"/>
            <a:ext cx="8569325" cy="33401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Oramos… a Jesus, o Messias Filho de Deus, por todo o mundo, nos seus díspares e profundos padecimentos;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 os junte aos Seus sofrimentos na Cruz, 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apresentar ao Pai.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o Messias, Jesus, acompanhe e assuma 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sofrimentos e cruzes de todos os homens: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filhos da Igreja que estão a ser oprimidos e perseguidos…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sofrem e desesperam diante das cruzes da vida…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seguem rumos seguros nas sendas difíceis do amor...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comunidades que aceitam morrer com Jesus, para Viver...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476375" y="5302250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la-Latn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Ó JESUS,</a:t>
            </a:r>
          </a:p>
          <a:p>
            <a:r>
              <a:rPr lang="la-Latn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MESSIAS SOFREDOR!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780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8" descr="http://t2.gstatic.com/images?q=tbn:ANd9GcR3YYjfW4IwdLRQqM4kxuy9dH05Wg7HOkVV0Bv3TiRwTBQlLFWTf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12875"/>
            <a:ext cx="4202113" cy="3455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6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7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27088" y="2673350"/>
            <a:ext cx="6337300" cy="2946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TEU ALTAR,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COLOCO A MINHA VIDA EM ORAÇÃO.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Alegria de amar e ser amado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quero em Tuas mãos depositar.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O desejo de ser bom e generoso: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faz-me viver com mais amor.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21073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92762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6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24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Não é fácil aceitar Jesus Cristo como Deus quando nos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fala em </a:t>
            </a:r>
            <a:r>
              <a:rPr lang="pt-PT" altLang="pt-PT" sz="2200" baseline="0" dirty="0">
                <a:latin typeface="Arial" panose="020B0604020202020204" pitchFamily="34" charset="0"/>
              </a:rPr>
              <a:t>Cruz…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8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Só com uma confiança plena em Deus é que podemos abraçar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 sacrifício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Is 50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fé está morta, e não serve de nada, se não tem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as obras</a:t>
            </a:r>
            <a:r>
              <a:rPr lang="pt-PT" altLang="pt-PT" sz="2200" baseline="0" dirty="0">
                <a:latin typeface="Arial" panose="020B0604020202020204" pitchFamily="34" charset="0"/>
              </a:rPr>
              <a:t> do amor aos outros.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2ªLeit.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Tg </a:t>
            </a:r>
            <a:r>
              <a:rPr lang="pt-PT" altLang="pt-PT" sz="2200" baseline="0" dirty="0">
                <a:latin typeface="Arial" panose="020B0604020202020204" pitchFamily="34" charset="0"/>
              </a:rPr>
              <a:t>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3070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932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49065" y="5912273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7055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3.bp.blogspot.com/-Zt82R6gtNTo/T4BiPfEIrLI/AAAAAAAAAF0/fvAcpao0FCQ/s1600/sacrific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2060575"/>
            <a:ext cx="4618038" cy="3201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628775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9510" y="2368849"/>
            <a:ext cx="8431212" cy="39798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 NÃO COMERDES A MINHA CARNE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NÃO BEBERDES O MEU SANGUE,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NÃO TEREIS A VIDA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NÃO TEREIS A VIDA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Como o pão é feito de muitos grãos de trigo,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assim o Corpo de Cristo reúne a multidão dos homens.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Cristo é a videira, nós somos os ramos: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em união com Ele daremos muito fruto.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Sendo muitos, formamos um só corpo: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Família de Deus na santa Igreja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. 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23113" y="59864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113430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9" descr="http://t2.gstatic.com/images?q=tbn:ANd9GcR1ngsEWfS1pWZztS8NKWc4JGWYNkXBDdgATm1O7rBZ38ytoQoq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484313"/>
            <a:ext cx="4144963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5616" y="1484313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79425" y="2276475"/>
            <a:ext cx="8156575" cy="3979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 NÃO COMERDES A MINHA CARNE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NÃO BEBERDES O MEU SANGUE,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NÃO TEREIS A VIDA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NÃO TEREIS A VIDA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Ele fez de uns e outros um só povo,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derrubou o muro da inimizade que os separava.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Estabeleceu a paz pelo Sangue da sua Cruz,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 todas as criaturas, na terra e nos céus.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6. Acolhei-vos uns aos outros,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Cristo vos acolheu para glória de Deus.</a:t>
            </a: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99100" y="1074738"/>
            <a:ext cx="2667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1035828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971550" y="5300663"/>
            <a:ext cx="756126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TU ÉS O MESSIAS,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 FILHO DE DEUS!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3608" y="1628775"/>
            <a:ext cx="5904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1" y="1844675"/>
            <a:ext cx="8640638" cy="323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Ouvimos hoje, na Palavra do Evangelho, a resposta que Pedro deu à pergunta de Jesus: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«E vós, quem dizeis que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Eu sou?»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E nós, agora, pela vida fora, devemos e queremos dar a nossa resposta pessoal.</a:t>
            </a:r>
          </a:p>
          <a:p>
            <a:pPr lvl="2"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	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na vida, Jesus deve ser, para nós: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Pão da Vida e Luz do mundo, nas dificuldades do caminho...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 Caminho, a Verdade e a Vida, para chegar, por Ele, ao Pai…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Vinha e a Cepa, para, unidos a Ele, darmos muito fruto...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Ressurreição e a Vida, para, crendo n’Ele,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morrermos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6" descr="http://sphotos-b.xx.fbcdn.net/hphotos-prn1/c100.0.403.403/p403x403/539060_10151228631349789_1268893212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651000"/>
            <a:ext cx="4248150" cy="4081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341438"/>
            <a:ext cx="25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251520" y="1772816"/>
            <a:ext cx="8712968" cy="2952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DÁ-NOS UM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CORAÇÃO GRANDE </a:t>
            </a: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AMAR!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DÁ-NOS UM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CORAÇÃO FORTE</a:t>
            </a: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PARA LUTAR!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Homens novos, criadores da história,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construtores da nova Humanidade.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Homens novos que vivem a existência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como risco dum longo caminhar.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98213" y="795419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1" descr="http://sphotos-a.xx.fbcdn.net/hphotos-ash3/c0.0.403.403/p403x403/556657_359777137434552_130860380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3375"/>
            <a:ext cx="2746375" cy="2746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Imagem 18" descr="http://1.bp.blogspot.com/_5HT3SdsT-A4/StND56BQU-I/AAAAAAAABAs/rQE6U3npeMg/s400/raz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4025"/>
            <a:ext cx="2790825" cy="254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9" descr="http://sumateologica.files.wordpress.com/2010/12/el_greco_cristo_carregando_cru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4025"/>
            <a:ext cx="2962275" cy="4049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Imagem 17" descr="http://3.bp.blogspot.com/_vXlB24QhFiU/TFQlkw3pdXI/AAAAAAAAD5M/NB-kmsuSp20/s1600/ensinando+sobre+caridade+e+bonda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725"/>
            <a:ext cx="3300413" cy="2303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7" descr="http://4.bp.blogspot.com/-OanRV8wiCTY/T37BUsmLZFI/AAAAAAAAB1o/8JVKL4WP7h4/s1600/jesus-crucificad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4" b="7961"/>
          <a:stretch/>
        </p:blipFill>
        <p:spPr bwMode="auto">
          <a:xfrm>
            <a:off x="4499992" y="3847982"/>
            <a:ext cx="4053085" cy="2557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1" name="Rectângulo 8"/>
          <p:cNvSpPr/>
          <p:nvPr/>
        </p:nvSpPr>
        <p:spPr>
          <a:xfrm rot="21241160">
            <a:off x="373117" y="2143316"/>
            <a:ext cx="863952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Quem não é capaz de seguir Jesus pelo caminho da cruz, com total confiança no Amor do Pai, embora diga ter fé, só tem palavras vazias… Porque, sem </a:t>
            </a:r>
            <a:r>
              <a:rPr lang="pt-PT" sz="34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obras de Amor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(Caridade), a fé está morta…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75104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1" descr="http://sphotos-a.xx.fbcdn.net/hphotos-ash3/c0.0.403.403/p403x403/556657_359777137434552_1308603807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3375"/>
            <a:ext cx="2746375" cy="2746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Imagem 18" descr="http://1.bp.blogspot.com/_5HT3SdsT-A4/StND56BQU-I/AAAAAAAABAs/rQE6U3npeMg/s400/raza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54025"/>
            <a:ext cx="2790825" cy="254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9" descr="http://sumateologica.files.wordpress.com/2010/12/el_greco_cristo_carregando_cru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4025"/>
            <a:ext cx="2962275" cy="4049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Imagem 17" descr="http://3.bp.blogspot.com/_vXlB24QhFiU/TFQlkw3pdXI/AAAAAAAAD5M/NB-kmsuSp20/s1600/ensinando+sobre+caridade+e+bonda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9725"/>
            <a:ext cx="3300413" cy="2303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7" descr="http://4.bp.blogspot.com/-OanRV8wiCTY/T37BUsmLZFI/AAAAAAAAB1o/8JVKL4WP7h4/s1600/jesus-crucificad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14" b="7961"/>
          <a:stretch/>
        </p:blipFill>
        <p:spPr bwMode="auto">
          <a:xfrm>
            <a:off x="4499992" y="3847982"/>
            <a:ext cx="4053085" cy="2557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1" name="Rectângulo 8"/>
          <p:cNvSpPr/>
          <p:nvPr/>
        </p:nvSpPr>
        <p:spPr>
          <a:xfrm rot="21241160">
            <a:off x="373117" y="2143316"/>
            <a:ext cx="8639520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Quem não é capaz de seguir Jesus pelo caminho da cruz, com total confiança no Amor do Pai, embora diga ter fé, só tem palavras vazias… Porque, sem </a:t>
            </a:r>
            <a:r>
              <a:rPr lang="pt-PT" sz="34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obras de Amor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 (Caridade), a fé está morta…</a:t>
            </a:r>
            <a:endParaRPr lang="pt-PT" sz="34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1315959527915-cruz_jm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84784"/>
            <a:ext cx="4733925" cy="364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8313" y="1981200"/>
            <a:ext cx="7158037" cy="4256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CAMINHA, POVO DE DEUS,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CAMINHA, POVO DE DEUS!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SENHOR É TEU CAMINHO,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PASTOR QUE TE CONDUZ.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CAMINHA POVO DE DEUS,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DEUS SERÁ TUA LUZ!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Céus e terra proclamam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a vitória nos vem da Cruz.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Nela mostrou Seu amor e a todos salvou Jesus.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escolhido de Deus, vive e canta a redenção.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Cristo por nós dá a vida; nasce a nova criação.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853222"/>
            <a:ext cx="2016000" cy="1080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95986" y="591225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8229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37150" y="5761038"/>
            <a:ext cx="6912768" cy="710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CAMINHAREI NA TERRA DOS VIVOS,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NA PRESENÇA DO SENHOR!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579438" y="1052513"/>
            <a:ext cx="82089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Senhor Deus abriu-me os ouvidos,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não resisti nem recuei um passo.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Apresentei as costas àqueles que me batiam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face aos que me arrancavam a barba;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desviei o meu rosto dos que me insultavam e cuspiam.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Senhor Deus veio em meu auxílio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 isso não fiquei envergonhado;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tornei o meu rosto duro como pedra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sei que não ficarei desiludido.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advogado está perto de mim.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Pretende alguém instaurar-me um processo?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Compareçamos juntos.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é o meu adversário? Que se apresente!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vem em meu auxílio.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ousará condenar-me?”.         (Is 50)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22628" y="836712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088132">
            <a:off x="564095" y="5930632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881938" y="6116638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409700"/>
            <a:ext cx="7880350" cy="43227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serve a alguém dizer que tem fé,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tem obras?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Poderá essa fé obter-lhe a salvação?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um irmão ou uma irmã não tiverem que vestir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lhes faltar o alimento de cada dia,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de vós lhes disser: «Ide em paz.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Aquecei-vos bem e saciai-vos»,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lhes dar o necessário para o corpo,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lhes servem as vossas palavras?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também a fé sem obras está completamente morta.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dirá alguém: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 tens a fé e eu tenho as obras.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Mostra-me a tua fé sem obras,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eu, pelas obras, te mostrarei a minha fé»”.      (Tg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87968" y="1001798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283969" y="607871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22382</TotalTime>
  <Words>1820</Words>
  <Application>Microsoft Office PowerPoint</Application>
  <PresentationFormat>Apresentação no Ecrã (4:3)</PresentationFormat>
  <Paragraphs>324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1658</cp:revision>
  <dcterms:created xsi:type="dcterms:W3CDTF">2006-05-02T09:35:59Z</dcterms:created>
  <dcterms:modified xsi:type="dcterms:W3CDTF">2015-01-16T11:32:53Z</dcterms:modified>
</cp:coreProperties>
</file>