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7913" r:id="rId2"/>
    <p:sldMasterId id="2147487926" r:id="rId3"/>
    <p:sldMasterId id="2147487939" r:id="rId4"/>
    <p:sldMasterId id="2147499577" r:id="rId5"/>
    <p:sldMasterId id="2147499590" r:id="rId6"/>
    <p:sldMasterId id="2147499603" r:id="rId7"/>
  </p:sldMasterIdLst>
  <p:notesMasterIdLst>
    <p:notesMasterId r:id="rId35"/>
  </p:notesMasterIdLst>
  <p:sldIdLst>
    <p:sldId id="372" r:id="rId8"/>
    <p:sldId id="281" r:id="rId9"/>
    <p:sldId id="396" r:id="rId10"/>
    <p:sldId id="353" r:id="rId11"/>
    <p:sldId id="382" r:id="rId12"/>
    <p:sldId id="308" r:id="rId13"/>
    <p:sldId id="405" r:id="rId14"/>
    <p:sldId id="400" r:id="rId15"/>
    <p:sldId id="392" r:id="rId16"/>
    <p:sldId id="374" r:id="rId17"/>
    <p:sldId id="402" r:id="rId18"/>
    <p:sldId id="307" r:id="rId19"/>
    <p:sldId id="335" r:id="rId20"/>
    <p:sldId id="406" r:id="rId21"/>
    <p:sldId id="342" r:id="rId22"/>
    <p:sldId id="383" r:id="rId23"/>
    <p:sldId id="384" r:id="rId24"/>
    <p:sldId id="407" r:id="rId25"/>
    <p:sldId id="408" r:id="rId26"/>
    <p:sldId id="409" r:id="rId27"/>
    <p:sldId id="385" r:id="rId28"/>
    <p:sldId id="410" r:id="rId29"/>
    <p:sldId id="345" r:id="rId30"/>
    <p:sldId id="403" r:id="rId31"/>
    <p:sldId id="378" r:id="rId32"/>
    <p:sldId id="296" r:id="rId33"/>
    <p:sldId id="404" r:id="rId34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66"/>
    <a:srgbClr val="003300"/>
    <a:srgbClr val="99FF33"/>
    <a:srgbClr val="006600"/>
    <a:srgbClr val="996600"/>
    <a:srgbClr val="CC9900"/>
    <a:srgbClr val="FF99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132" autoAdjust="0"/>
    <p:restoredTop sz="94628" autoAdjust="0"/>
  </p:normalViewPr>
  <p:slideViewPr>
    <p:cSldViewPr>
      <p:cViewPr varScale="1">
        <p:scale>
          <a:sx n="97" d="100"/>
          <a:sy n="97" d="100"/>
        </p:scale>
        <p:origin x="96" y="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9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34" Type="http://schemas.openxmlformats.org/officeDocument/2006/relationships/slide" Target="slides/slide27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presProps" Target="presProp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D1AD3AA8-1EA1-424C-93A7-55FA4E09188D}" type="datetimeFigureOut">
              <a:rPr lang="pt-PT"/>
              <a:pPr>
                <a:defRPr/>
              </a:pPr>
              <a:t>16/01/2015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4BD1B65-18D5-45CF-B522-541CF17D56B6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16394873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601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altLang="pt-PT" smtClean="0"/>
          </a:p>
        </p:txBody>
      </p:sp>
      <p:sp>
        <p:nvSpPr>
          <p:cNvPr id="2662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4FB94655-AE23-4FB3-80B0-9D52339A34DD}" type="slidenum">
              <a:rPr lang="pt-PT" altLang="pt-PT" sz="1200"/>
              <a:pPr eaLnBrk="1" hangingPunct="1"/>
              <a:t>2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19018715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704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pt-PT" smtClean="0"/>
          </a:p>
        </p:txBody>
      </p:sp>
      <p:sp>
        <p:nvSpPr>
          <p:cNvPr id="2765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E69E610D-5C47-46C6-AA84-86AD755187DC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3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44266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806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pt-PT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1C72666B-4D09-4B0A-89EB-881776E21E99}" type="slidenum">
              <a:rPr lang="pt-PT" altLang="pt-PT" sz="1200"/>
              <a:pPr eaLnBrk="1" hangingPunct="1"/>
              <a:t>4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19653373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909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altLang="pt-PT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79822E5E-2373-4EF8-978E-D36A39E43249}" type="slidenum">
              <a:rPr lang="pt-PT" altLang="pt-PT" sz="1200"/>
              <a:pPr eaLnBrk="1" hangingPunct="1"/>
              <a:t>8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8268484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011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pt-PT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7D484BF6-02ED-4C3D-8ADD-148143B71E7C}" type="slidenum">
              <a:rPr lang="pt-PT" altLang="pt-PT" sz="1200"/>
              <a:pPr eaLnBrk="1" hangingPunct="1"/>
              <a:t>15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11315805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113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altLang="pt-PT" smtClean="0"/>
          </a:p>
        </p:txBody>
      </p:sp>
      <p:sp>
        <p:nvSpPr>
          <p:cNvPr id="2970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BB914120-68E4-4BC4-A8E5-94B9EAE07F9D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25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54746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6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pt-PT" smtClean="0"/>
          </a:p>
        </p:txBody>
      </p:sp>
      <p:sp>
        <p:nvSpPr>
          <p:cNvPr id="3174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428BE000-6B38-4D79-9E8B-1FA95DF31EC2}" type="slidenum">
              <a:rPr lang="pt-PT" altLang="pt-PT" sz="1200"/>
              <a:pPr eaLnBrk="1" hangingPunct="1"/>
              <a:t>26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40276379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704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pt-PT" smtClean="0"/>
          </a:p>
        </p:txBody>
      </p:sp>
      <p:sp>
        <p:nvSpPr>
          <p:cNvPr id="2765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E69E610D-5C47-46C6-AA84-86AD755187DC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27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29243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46D33E-71CF-4C84-9610-352BACBA6B19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7292832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8214F17-F7AF-44FF-A130-EFBC6EBE17CE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379382746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4407EB1-FEE3-46D5-998A-7D5FD9958F22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158231526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08D7D85-621D-4F43-AE98-4EBCFD43D517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73667720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37E9BB-68F6-4B32-8558-42593125ACF2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4848289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7F91C9-9684-4CFC-ACE6-CCCE5D5D1F50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583250372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7FD7BD-F2A9-480D-8972-326300B62404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570228639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E39E66-F810-4EC9-BBE7-9C04F1F33BC6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688209433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ED6F09-210A-4458-9F36-7373FB34347E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787860651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201C41-34B1-4361-8797-CE84C659714A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556203047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B412C4-C67C-44C6-981E-EACB05EF6253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648537995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213AD5-EDCE-459F-B26D-9D6374403FD5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853327233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82BE6A-634B-4382-983A-22FA2C2DCBBD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998514853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344CF3-4E01-4ED8-A17E-EB9D2BE5D61B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914703778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AF8C79-B749-4A37-B9D5-DA2B384CAED2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56805032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74EEE0-DBA3-43A3-A60D-73652E8964BD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513450550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E77C1D-CCD8-41A8-89B2-04FC46842973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348979565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9BE824-D667-4E60-9078-A07FC6971DB2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02383672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160570-51BB-43F6-97A1-E7BE6EA36939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798067239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B77580-F0C8-4FBC-A55A-F528C8B8A442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857647631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F8A6CA-20E2-4D88-8252-09622140DD96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958988890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74190E-6D27-4DA6-8C9F-CF3913B790D8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647519564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0635D0-339D-4AF4-BEF2-B86A4A2D9CFA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074488207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BDF5CE-456A-4167-B19C-3BE9D45C2FF2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310688761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7B3987-8A5C-48C2-9253-58F3FFC61E2A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614124051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6F897A-86FE-4B8F-9265-D0B7179F1370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399491353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42D5B2-C2B3-4ADC-AB66-4FA10D95BD76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630815649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C98DBA-756C-4110-8F81-F526FDF38C5B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674595293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FD2F0F-1B95-46C2-9E75-F82CCB5D9BBB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236281121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47C328-2EE5-4FFC-95DB-33BCD82EFA34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191412039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786E30-9AC6-4CDB-B0D6-CA1B8C60514C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20806862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650E46-91B7-4B69-A65F-7109EE3B5BAA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74740157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A19A95-AED9-44DC-B18A-C91396F0B85F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674449950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9F0F67-9B9D-40C1-85E9-1110CDA07F09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346872874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6A425F-BD70-4309-A663-A4D4D76FB7F5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52687212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7DE853-5C50-4DD7-847E-D47C00FFD65B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727169217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92AD55-91C1-43BB-BA03-BA19E6E046E9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905148591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26BD08-C9CA-4962-84CA-CE693704A2A0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447461299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50E05D-466A-46BA-8D95-237EEC907BD3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593722966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3E225F-943B-4072-99F0-C6B2D196B39E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930764896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C06248-1E60-480E-BC3C-8B981656510C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18837428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0522E3-2EEB-48D5-AB21-7EE1DB8B2A31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181634784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EF09A0-D6C5-4FAE-A404-503B8819A3B0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813327954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682402-2E18-4AC3-BE43-78DF26635E4B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457092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A7DB370-D8FA-4B68-99C0-F81A9CC459D7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522635938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512409-283B-47DB-BF1B-322A1B09D8FA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4292032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477A67-E78D-4F4C-9267-929D4CBB6D54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0347052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17A36A-9F49-4ED5-BA9D-5A73D9097282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1126288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B9A0D8-959D-482F-87BD-6EB5E4975F5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5279716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AB766D-1A16-4BED-90D4-0FC09FCD229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9934492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4296DD-5F85-479C-B673-4C5933E947C1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2854975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2A6D7F-31DA-4A07-8F75-11E2F74D873D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0543858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CD5071-7C72-474B-BDE3-798362FCF773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8645182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F6C2C3-C2DA-4626-A0B4-A2DBFFA37E8C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0818545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1D021A-85D7-47BA-AE23-8CF0317DDDE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7500417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585C2E-04A6-4AE5-A77A-C19800F84961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311879838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D8733E-88FD-47F8-82A2-5618DC08EFE9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6484116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F6509-6AFC-4EFE-94DD-0ACB8CF73E64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130838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906A69-D0FB-40F9-84B7-A56659474DE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7888727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923D57-FAAD-457B-81D0-98ED4E21A49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2106900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39BFDC-105C-4A06-B781-78C02CEC9F7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636998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AE3DE-C56E-413C-92A7-F6F0D2D314C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3486361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5F8570-6622-42B5-9F30-97D30C37DF3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0195702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71D36-2E04-48A1-BCB6-0CEE6644C72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2216679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96EEB-07FF-4DA6-97B7-5EA0892CCFD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5297406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65CDD-A33E-4076-A308-6DFC649BE05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1715737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B6B3CF7-CA0A-4163-80FB-9F1FDBAF16B3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061903274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385EF-C74C-47EB-B266-1337D8E4A25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4913349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7DD7E-BF6B-49F6-A7EA-75081123CDA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3111752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60239-6DDE-44E9-9AAC-0B0E09EA9300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9798907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5B49C50-C808-481C-8130-085F385EF0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3732694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6B4B8BA-2154-4269-8FF6-FB0C0A38454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25215698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EAF1387-DB2C-481E-A9E5-7DCBD92CE65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92828924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AA4FF03-4B8C-4433-8742-C13DA5395C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20369060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DC09124-FC5D-4542-BC4F-76D4A13D0D6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15473600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FD25D4C-3EAC-453C-A00B-E053A366F1F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61764278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4E8C97B-D57A-4E86-ACBD-B89D92AE8E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39875530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131223D-9570-4641-9A82-4114AABB89F7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282652321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734FE29-1FB0-43E4-87F5-C3290CCF79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37756962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BEB8F25-8FAC-41DB-B8EE-33F7C0AEEB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60053160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3237760-3A0D-4E45-B085-7E6F22937CB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26620358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470524A-A954-443C-9D0F-5AC3F45FFF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50999829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DA8CFC3-3BB5-413E-A4A6-BC690ADD01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32222512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016E843-AFD6-4747-A647-FCBE8713873A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679552443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Tahoma" panose="020B0604030504040204" pitchFamily="34" charset="0"/>
              </a:defRPr>
            </a:lvl1pPr>
          </a:lstStyle>
          <a:p>
            <a:fld id="{27E77E9D-C576-49DC-9314-78CE7CD4B33D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9527" r:id="rId1"/>
    <p:sldLayoutId id="2147499505" r:id="rId2"/>
    <p:sldLayoutId id="2147499506" r:id="rId3"/>
    <p:sldLayoutId id="2147499507" r:id="rId4"/>
    <p:sldLayoutId id="2147499508" r:id="rId5"/>
    <p:sldLayoutId id="2147499509" r:id="rId6"/>
    <p:sldLayoutId id="2147499510" r:id="rId7"/>
    <p:sldLayoutId id="2147499511" r:id="rId8"/>
    <p:sldLayoutId id="2147499512" r:id="rId9"/>
    <p:sldLayoutId id="2147499513" r:id="rId10"/>
    <p:sldLayoutId id="2147499514" r:id="rId11"/>
    <p:sldLayoutId id="214749951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Tahoma" panose="020B0604030504040204" pitchFamily="34" charset="0"/>
              </a:defRPr>
            </a:lvl1pPr>
          </a:lstStyle>
          <a:p>
            <a:fld id="{D7B36671-63D3-4F11-BDC3-AA82BD1A4E06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9540" r:id="rId1"/>
    <p:sldLayoutId id="2147499541" r:id="rId2"/>
    <p:sldLayoutId id="2147499542" r:id="rId3"/>
    <p:sldLayoutId id="2147499543" r:id="rId4"/>
    <p:sldLayoutId id="2147499544" r:id="rId5"/>
    <p:sldLayoutId id="2147499545" r:id="rId6"/>
    <p:sldLayoutId id="2147499546" r:id="rId7"/>
    <p:sldLayoutId id="2147499547" r:id="rId8"/>
    <p:sldLayoutId id="2147499548" r:id="rId9"/>
    <p:sldLayoutId id="2147499549" r:id="rId10"/>
    <p:sldLayoutId id="2147499550" r:id="rId11"/>
    <p:sldLayoutId id="214749955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Tahoma" panose="020B0604030504040204" pitchFamily="34" charset="0"/>
              </a:defRPr>
            </a:lvl1pPr>
          </a:lstStyle>
          <a:p>
            <a:fld id="{5758E8E3-C8F4-46CE-9C71-E9E24025E5C3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9552" r:id="rId1"/>
    <p:sldLayoutId id="2147499553" r:id="rId2"/>
    <p:sldLayoutId id="2147499554" r:id="rId3"/>
    <p:sldLayoutId id="2147499555" r:id="rId4"/>
    <p:sldLayoutId id="2147499556" r:id="rId5"/>
    <p:sldLayoutId id="2147499557" r:id="rId6"/>
    <p:sldLayoutId id="2147499558" r:id="rId7"/>
    <p:sldLayoutId id="2147499559" r:id="rId8"/>
    <p:sldLayoutId id="2147499560" r:id="rId9"/>
    <p:sldLayoutId id="2147499561" r:id="rId10"/>
    <p:sldLayoutId id="2147499562" r:id="rId11"/>
    <p:sldLayoutId id="214749956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Tahoma" panose="020B0604030504040204" pitchFamily="34" charset="0"/>
              </a:defRPr>
            </a:lvl1pPr>
          </a:lstStyle>
          <a:p>
            <a:fld id="{C6EE4E9A-A913-47A3-8ED3-44DE9E99D8A2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kumimoji="0" lang="es-ES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endParaRPr lang="es-ES" alt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9564" r:id="rId1"/>
    <p:sldLayoutId id="2147499565" r:id="rId2"/>
    <p:sldLayoutId id="2147499566" r:id="rId3"/>
    <p:sldLayoutId id="2147499567" r:id="rId4"/>
    <p:sldLayoutId id="2147499568" r:id="rId5"/>
    <p:sldLayoutId id="2147499569" r:id="rId6"/>
    <p:sldLayoutId id="2147499570" r:id="rId7"/>
    <p:sldLayoutId id="2147499571" r:id="rId8"/>
    <p:sldLayoutId id="2147499572" r:id="rId9"/>
    <p:sldLayoutId id="2147499573" r:id="rId10"/>
    <p:sldLayoutId id="2147499574" r:id="rId11"/>
    <p:sldLayoutId id="214749957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 algn="ctr"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Tahoma" panose="020B0604030504040204" pitchFamily="34" charset="0"/>
              </a:defRPr>
            </a:lvl1pPr>
          </a:lstStyle>
          <a:p>
            <a:fld id="{6102023E-03ED-4798-A97C-F48B35822F28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10203991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9578" r:id="rId1"/>
    <p:sldLayoutId id="2147499579" r:id="rId2"/>
    <p:sldLayoutId id="2147499580" r:id="rId3"/>
    <p:sldLayoutId id="2147499581" r:id="rId4"/>
    <p:sldLayoutId id="2147499582" r:id="rId5"/>
    <p:sldLayoutId id="2147499583" r:id="rId6"/>
    <p:sldLayoutId id="2147499584" r:id="rId7"/>
    <p:sldLayoutId id="2147499585" r:id="rId8"/>
    <p:sldLayoutId id="2147499586" r:id="rId9"/>
    <p:sldLayoutId id="2147499587" r:id="rId10"/>
    <p:sldLayoutId id="2147499588" r:id="rId11"/>
    <p:sldLayoutId id="214749958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 algn="ctr"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C3D0EEE7-2FAA-4D14-8AD8-F67648FBA60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71779910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9591" r:id="rId1"/>
    <p:sldLayoutId id="2147499592" r:id="rId2"/>
    <p:sldLayoutId id="2147499593" r:id="rId3"/>
    <p:sldLayoutId id="2147499594" r:id="rId4"/>
    <p:sldLayoutId id="2147499595" r:id="rId5"/>
    <p:sldLayoutId id="2147499596" r:id="rId6"/>
    <p:sldLayoutId id="2147499597" r:id="rId7"/>
    <p:sldLayoutId id="2147499598" r:id="rId8"/>
    <p:sldLayoutId id="2147499599" r:id="rId9"/>
    <p:sldLayoutId id="2147499600" r:id="rId10"/>
    <p:sldLayoutId id="2147499601" r:id="rId11"/>
    <p:sldLayoutId id="214749960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92C6C84-95A0-48FC-97F1-C546CA06C7E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31098535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9604" r:id="rId1"/>
    <p:sldLayoutId id="2147499605" r:id="rId2"/>
    <p:sldLayoutId id="2147499606" r:id="rId3"/>
    <p:sldLayoutId id="2147499607" r:id="rId4"/>
    <p:sldLayoutId id="2147499608" r:id="rId5"/>
    <p:sldLayoutId id="2147499609" r:id="rId6"/>
    <p:sldLayoutId id="2147499610" r:id="rId7"/>
    <p:sldLayoutId id="2147499611" r:id="rId8"/>
    <p:sldLayoutId id="2147499612" r:id="rId9"/>
    <p:sldLayoutId id="2147499613" r:id="rId10"/>
    <p:sldLayoutId id="2147499614" r:id="rId11"/>
    <p:sldLayoutId id="214749961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9.png"/><Relationship Id="rId4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2.xml"/><Relationship Id="rId4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4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10" Type="http://schemas.openxmlformats.org/officeDocument/2006/relationships/image" Target="../media/image18.png"/><Relationship Id="rId4" Type="http://schemas.openxmlformats.org/officeDocument/2006/relationships/image" Target="../media/image23.jpeg"/><Relationship Id="rId9" Type="http://schemas.openxmlformats.org/officeDocument/2006/relationships/image" Target="../media/image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3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611188" y="4221163"/>
            <a:ext cx="2786062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1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la-Latn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 panose="020B0A04020102020204" pitchFamily="34" charset="0"/>
              </a:rPr>
              <a:t>Os 3 Ciclos</a:t>
            </a:r>
          </a:p>
          <a:p>
            <a:pPr algn="ctr"/>
            <a:r>
              <a:rPr lang="la-Latn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 panose="020B0A04020102020204" pitchFamily="34" charset="0"/>
              </a:rPr>
              <a:t>Litúrgicos</a:t>
            </a:r>
          </a:p>
        </p:txBody>
      </p:sp>
      <p:sp>
        <p:nvSpPr>
          <p:cNvPr id="58372" name="WordArt 6"/>
          <p:cNvSpPr>
            <a:spLocks noChangeArrowheads="1" noChangeShapeType="1" noTextEdit="1"/>
          </p:cNvSpPr>
          <p:nvPr/>
        </p:nvSpPr>
        <p:spPr bwMode="auto">
          <a:xfrm>
            <a:off x="1692275" y="39338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la-Latn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 panose="020B0A04020102020204" pitchFamily="34" charset="0"/>
              </a:rPr>
              <a:t>P</a:t>
            </a:r>
          </a:p>
        </p:txBody>
      </p:sp>
      <p:sp>
        <p:nvSpPr>
          <p:cNvPr id="18437" name="WordArt 7"/>
          <p:cNvSpPr>
            <a:spLocks noChangeArrowheads="1" noChangeShapeType="1" noTextEdit="1"/>
          </p:cNvSpPr>
          <p:nvPr/>
        </p:nvSpPr>
        <p:spPr bwMode="auto">
          <a:xfrm>
            <a:off x="468313" y="5373688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F</a:t>
            </a:r>
          </a:p>
        </p:txBody>
      </p:sp>
      <p:sp>
        <p:nvSpPr>
          <p:cNvPr id="58374" name="WordArt 8"/>
          <p:cNvSpPr>
            <a:spLocks noChangeArrowheads="1" noChangeShapeType="1" noTextEdit="1"/>
          </p:cNvSpPr>
          <p:nvPr/>
        </p:nvSpPr>
        <p:spPr bwMode="auto">
          <a:xfrm>
            <a:off x="1979613" y="56610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la-Latn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E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48043" y="2492896"/>
            <a:ext cx="5472113" cy="720154"/>
          </a:xfrm>
          <a:prstGeom prst="rect">
            <a:avLst/>
          </a:prstGeom>
          <a:noFill/>
          <a:ln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No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 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outerShdw blurRad="50800" dist="38100" dir="2700000" algn="tl" rotWithShape="0">
                    <a:srgbClr val="92D050">
                      <a:alpha val="40000"/>
                    </a:srgbClr>
                  </a:outerShdw>
                </a:effectLst>
                <a:latin typeface="Arial Black"/>
                <a:cs typeface="+mn-cs"/>
              </a:rPr>
              <a:t>Ciclo B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951279" y="3501008"/>
            <a:ext cx="5759872" cy="25203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Louvamos </a:t>
            </a:r>
            <a:r>
              <a:rPr lang="pt-PT" sz="3600" kern="10" baseline="0" dirty="0">
                <a:ln w="11430"/>
                <a:solidFill>
                  <a:srgbClr val="00B05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FILHO,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 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Pai e o Espírito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10" descr="http://www.paroquiasaoluis-faro.org/images/13058648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0413" y="1411288"/>
            <a:ext cx="3810000" cy="28575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2924175"/>
            <a:ext cx="7416800" cy="3097213"/>
          </a:xfrm>
        </p:spPr>
        <p:txBody>
          <a:bodyPr/>
          <a:lstStyle/>
          <a:p>
            <a:pPr marL="609600" indent="-609600">
              <a:lnSpc>
                <a:spcPts val="4500"/>
              </a:lnSpc>
              <a:buFontTx/>
              <a:buNone/>
              <a:defRPr/>
            </a:pPr>
            <a:r>
              <a:rPr lang="pt-PT" sz="4400" b="1" i="1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Deus chamou-nos por meio do Evangelho,</a:t>
            </a:r>
          </a:p>
          <a:p>
            <a:pPr marL="609600" indent="-609600">
              <a:lnSpc>
                <a:spcPts val="4500"/>
              </a:lnSpc>
              <a:buFontTx/>
              <a:buNone/>
              <a:defRPr/>
            </a:pPr>
            <a:r>
              <a:rPr lang="pt-PT" sz="4400" b="1" i="1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para alcançarmos a glória </a:t>
            </a:r>
            <a:r>
              <a:rPr lang="pt-PT" sz="4400" b="1" i="1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de </a:t>
            </a:r>
            <a:r>
              <a:rPr lang="pt-PT" sz="4400" b="1" i="1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Nosso Senhor </a:t>
            </a:r>
            <a:r>
              <a:rPr lang="pt-PT" sz="4400" b="1" i="1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 			Jesus </a:t>
            </a:r>
            <a:r>
              <a:rPr lang="pt-PT" sz="4400" b="1" i="1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Cristo.</a:t>
            </a:r>
            <a:r>
              <a:rPr lang="pt-PT" sz="4400" b="1" i="1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endParaRPr lang="pt-PT" sz="4400" b="1" i="1" dirty="0"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49275" y="76517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algn="ctr"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22534" name="Line 5"/>
          <p:cNvSpPr>
            <a:spLocks noChangeShapeType="1"/>
          </p:cNvSpPr>
          <p:nvPr/>
        </p:nvSpPr>
        <p:spPr bwMode="auto">
          <a:xfrm>
            <a:off x="1222375" y="1556792"/>
            <a:ext cx="3816350" cy="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28596" y="428604"/>
            <a:ext cx="8328025" cy="2548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67593" name="AutoShape 9" descr="http://1.bp.blogspot.com/-V4a95L1kTDE/Tfn7RxDCRDI/AAAAAAAAC00/SNb-mDPZGOw/s1600/223334_103841969703735_100002337975213_35509_4051542_n%2B%25284%2529.jpg"/>
          <p:cNvSpPr>
            <a:spLocks noChangeAspect="1" noChangeArrowheads="1"/>
          </p:cNvSpPr>
          <p:nvPr/>
        </p:nvSpPr>
        <p:spPr bwMode="auto">
          <a:xfrm>
            <a:off x="6032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/>
          </a:p>
        </p:txBody>
      </p:sp>
      <p:sp>
        <p:nvSpPr>
          <p:cNvPr id="11" name="WordArt 3"/>
          <p:cNvSpPr>
            <a:spLocks noChangeArrowheads="1" noChangeShapeType="1"/>
          </p:cNvSpPr>
          <p:nvPr/>
        </p:nvSpPr>
        <p:spPr bwMode="auto">
          <a:xfrm>
            <a:off x="1222376" y="1052736"/>
            <a:ext cx="3816349" cy="4105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ALELUIA!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5000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28596" y="428604"/>
            <a:ext cx="8328025" cy="2640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417513" y="1200150"/>
            <a:ext cx="8475662" cy="53244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“Naquele tempo, Jesus e os seus discípulos caminhavam através da Galileia. Jesus não queria que ninguém o soubesse, porque ensinava os discípulos, dizendo-lhes: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«O Filho do homem vai ser entregue às mãos dos homens,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vão matá-l’O; mas Ele, três dias depois de morto, ressuscitará». Os discípulos não compreendiam aquelas palavras e tinham medo de O interrogar.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Quando chegaram a Cafarnaum e já estavam em casa,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 perguntou-lhes: «Que discutíeis no caminho?».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Eles ficaram calados,  porque tinham discutido uns com os outros sobre qual deles era o maior. Então, Jesus sentou-Se, chamou os Doze e disse-lhes: «Quem quiser ser o primeiro será o último de todos e o servo de todos». E, tomando uma criança, colocou-a no meio deles, abraçou-a e disse-lhes: «Quem receber uma destas crianças em meu nome é a Mim que recebe; e quem Me receber não Me recebe a Mim, mas Àquele que Me enviou»”.                         (Mc 9)</a:t>
            </a:r>
          </a:p>
        </p:txBody>
      </p:sp>
      <p:sp>
        <p:nvSpPr>
          <p:cNvPr id="7" name="WordArt 3"/>
          <p:cNvSpPr>
            <a:spLocks noChangeArrowheads="1" noChangeShapeType="1"/>
          </p:cNvSpPr>
          <p:nvPr/>
        </p:nvSpPr>
        <p:spPr bwMode="auto">
          <a:xfrm>
            <a:off x="1835696" y="908720"/>
            <a:ext cx="3456000" cy="288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EVANGELHO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569325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por nós, homens, e para nossa salvação desceu dos Céus.  </a:t>
            </a:r>
            <a:r>
              <a:rPr lang="pt-PT" altLang="pt-PT" sz="1800" smtClean="0">
                <a:latin typeface="Arial" panose="020B0604020202020204" pitchFamily="34" charset="0"/>
              </a:rPr>
              <a:t>( / )</a:t>
            </a:r>
            <a:r>
              <a:rPr lang="pt-PT" altLang="pt-PT" sz="1800" b="1" smtClean="0">
                <a:latin typeface="Arial" panose="020B0604020202020204" pitchFamily="34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a vida do mundo que há de vir.</a:t>
            </a:r>
            <a:r>
              <a:rPr lang="pt-PT" altLang="pt-PT" sz="1800" b="1" i="1" smtClean="0">
                <a:latin typeface="Arial" panose="020B0604020202020204" pitchFamily="34" charset="0"/>
              </a:rPr>
              <a:t>  Ámen.</a:t>
            </a:r>
            <a:r>
              <a:rPr lang="pt-PT" altLang="pt-PT" sz="1800" smtClean="0"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69636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Line 6"/>
          <p:cNvSpPr>
            <a:spLocks noChangeShapeType="1"/>
          </p:cNvSpPr>
          <p:nvPr/>
        </p:nvSpPr>
        <p:spPr bwMode="auto">
          <a:xfrm>
            <a:off x="452438" y="908050"/>
            <a:ext cx="8243887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  <p:sp>
        <p:nvSpPr>
          <p:cNvPr id="27652" name="Line 12"/>
          <p:cNvSpPr>
            <a:spLocks noChangeShapeType="1"/>
          </p:cNvSpPr>
          <p:nvPr/>
        </p:nvSpPr>
        <p:spPr bwMode="auto">
          <a:xfrm>
            <a:off x="3500438" y="1643063"/>
            <a:ext cx="4427537" cy="0"/>
          </a:xfrm>
          <a:prstGeom prst="line">
            <a:avLst/>
          </a:prstGeom>
          <a:noFill/>
          <a:ln w="28575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67543" y="392904"/>
            <a:ext cx="8228782" cy="5158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70662" name="WordArt 6"/>
          <p:cNvSpPr>
            <a:spLocks noChangeArrowheads="1" noChangeShapeType="1" noTextEdit="1"/>
          </p:cNvSpPr>
          <p:nvPr/>
        </p:nvSpPr>
        <p:spPr bwMode="auto">
          <a:xfrm>
            <a:off x="1476375" y="5373688"/>
            <a:ext cx="7056438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20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SEDE OS ÚLTIMOS E</a:t>
            </a:r>
          </a:p>
          <a:p>
            <a:r>
              <a:rPr lang="pt-PT" sz="20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OS SERVOS DE TODOS!</a:t>
            </a:r>
            <a:endParaRPr lang="la-Latn" sz="2000" kern="10" baseline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354013" y="1844675"/>
            <a:ext cx="8539162" cy="3354388"/>
          </a:xfrm>
          <a:prstGeom prst="rect">
            <a:avLst/>
          </a:prstGeom>
        </p:spPr>
        <p:txBody>
          <a:bodyPr>
            <a:spAutoFit/>
          </a:bodyPr>
          <a:lstStyle/>
          <a:p>
            <a:pPr lvl="2"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Oramos… a Deus, que se fez servo humilde, na Pessoa do Filho, Jesus, para nos dar exemplo de vida, mesmo que tenhamos que passar pelo sacrifício até à cruz.</a:t>
            </a:r>
          </a:p>
          <a:p>
            <a:pPr lvl="2">
              <a:defRPr/>
            </a:pPr>
            <a:r>
              <a:rPr lang="pt-PT" sz="1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 </a:t>
            </a:r>
          </a:p>
          <a:p>
            <a:pPr lvl="4">
              <a:defRPr/>
            </a:pPr>
            <a:r>
              <a:rPr lang="pt-PT" sz="20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Em atitude de servidores, que vencem o mal com as armas do amor, peçamos para que: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</a:t>
            </a:r>
            <a:r>
              <a:rPr lang="pt-PT" sz="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 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a Igreja esteja presente no mundo como </a:t>
            </a:r>
            <a:r>
              <a:rPr lang="pt-PT" sz="20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“Jesus, manso…”</a:t>
            </a: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os governantes das nações aprendam a </a:t>
            </a:r>
            <a:r>
              <a:rPr lang="pt-PT" sz="20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ser servidores</a:t>
            </a: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…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os jovens saibam estar na sociedade </a:t>
            </a:r>
            <a:r>
              <a:rPr lang="pt-PT" sz="20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ao jeito de Jesus</a:t>
            </a: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...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as nossas comunidades, saibam viver </a:t>
            </a:r>
            <a:r>
              <a:rPr lang="pt-PT" sz="20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“como quem serve”</a:t>
            </a: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... </a:t>
            </a:r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3500437" y="1144651"/>
            <a:ext cx="4427538" cy="55615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Oração dos Fiéis</a:t>
            </a:r>
            <a:endParaRPr lang="pt-PT" sz="3600" i="1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21"/>
          <p:cNvSpPr>
            <a:spLocks noChangeArrowheads="1" noChangeShapeType="1" noTextEdit="1"/>
          </p:cNvSpPr>
          <p:nvPr/>
        </p:nvSpPr>
        <p:spPr bwMode="auto">
          <a:xfrm>
            <a:off x="395536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EUCARÍSTICA</a:t>
            </a:r>
          </a:p>
        </p:txBody>
      </p:sp>
      <p:sp>
        <p:nvSpPr>
          <p:cNvPr id="72707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7929" y="1496615"/>
            <a:ext cx="4462463" cy="3084513"/>
          </a:xfrm>
          <a:prstGeom prst="rect">
            <a:avLst/>
          </a:prstGeom>
          <a:noFill/>
          <a:ln>
            <a:noFill/>
          </a:ln>
          <a:effectLst>
            <a:glow rad="368300">
              <a:schemeClr val="tx2">
                <a:alpha val="64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606" y="2276872"/>
            <a:ext cx="3840163" cy="2627313"/>
          </a:xfrm>
          <a:prstGeom prst="rect">
            <a:avLst/>
          </a:prstGeom>
          <a:noFill/>
          <a:ln>
            <a:noFill/>
          </a:ln>
          <a:effectLst>
            <a:glow rad="508000">
              <a:schemeClr val="tx2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3990637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6" name="Picture 14" descr="https://encrypted-tbn1.gstatic.com/images?q=tbn:ANd9GcQyTaWe_j780ZEjYr4_xvApLuWotf3d4Z9b7WuWYrZM5SKV9vFve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356992"/>
            <a:ext cx="3224313" cy="2282379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707" name="Picture 12" descr="https://encrypted-tbn3.gstatic.com/images?q=tbn:ANd9GcShQPUrnBtuyUdM9vVs1uWNV7lD_dEFuYhFIac4JIm4FYGFcEUdNw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679701"/>
            <a:ext cx="3544888" cy="25193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708" name="Line 4"/>
          <p:cNvSpPr>
            <a:spLocks noChangeShapeType="1"/>
          </p:cNvSpPr>
          <p:nvPr/>
        </p:nvSpPr>
        <p:spPr bwMode="auto">
          <a:xfrm flipV="1">
            <a:off x="428625" y="765175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  <p:sp>
        <p:nvSpPr>
          <p:cNvPr id="29700" name="Line 6"/>
          <p:cNvSpPr>
            <a:spLocks noChangeShapeType="1"/>
          </p:cNvSpPr>
          <p:nvPr/>
        </p:nvSpPr>
        <p:spPr bwMode="auto">
          <a:xfrm flipH="1">
            <a:off x="684213" y="1239838"/>
            <a:ext cx="1724025" cy="139700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72713" name="AutoShape 9" descr="data:image/jpeg;base64,/9j/4AAQSkZJRgABAQAAAQABAAD/2wCEAAkGBhMSEBUUEhQVFBQUFBQUEBQVFRQUFBQUFBQVFRQQFBQXHSYeFxkjGRQUHy8gIycpLCwsFR4xNTAqNSYrLCkBCQoKDgwOGg8PGCokHBwpKSkpLCwpKSkpLCwpLCksKSksKSkpKSwpKSkpLCkpKSkpKSksKSwpKS4sLCkpKTUpKf/AABEIANcA6gMBIgACEQEDEQH/xAAcAAABBQEBAQAAAAAAAAAAAAAAAgMEBQYBBwj/xAA+EAABAwIEAwYDBgQFBQEAAAABAAIRAwQFEiExQVFhBhMicYGRMqGxB0JSYsHRFCNy8BYzkqLhFUNTgrIX/8QAGQEAAwEBAQAAAAAAAAAAAAAAAAECAwQF/8QAIxEBAQACAgIDAAIDAAAAAAAAAAECEQMSITEEE1EiQRRhcf/aAAwDAQACEQMRAD8A8azLhlW7bJo3QWNHJa/XS7KgsK7TbqrV2XkoNdkajZK4aOXbrQnaaZpuTzUShNovUpqg0nKaxdGNKnWpTnphz0w6si5FpMNRNuqyo3ermdTcj0eJRnTBKTmUXIz7npMpLTpOvDy4zK4lLsWHJRKRK4+or2g4So1Z0LhrJipUU5ZHITUqKOTJgLtQp+3AaJO5WXtTtvh55KeLMgKHTvDOmysqd2CF0YTFF2acVXXI1U6vrsoVVhTyERCxJ2UhscV19ILnuLTaMShdLdVyFBpYqPdtK4abuKvKTGNCYq1AV0dP9o2h0COKRc0wQYVlRtmuU+lhzI2VddwtsmNN1JY9aGpgdJ/NpVHiGFPonXVvBw2WNxuJy7KY5TqD1VUainW9XVXjkdicWAhRatspAch1SFd8krn0yEw55VoXAhRKtus8oaMKqHVE6aASDRUWGVTu3BhbpBIJ0EyJjXcbrgrJPdH0SIUy6UWay4XpOVDlW0aIL0hzkOTltal5gCUvZmRTLjoFZ0cEqOG0DhwWiwzAm0xJEu+QU2qw8Fvhx/rLLP8AGRfgzxwS6eGkbq9ruIUV1yteshbtQP4aE3UAU+oQQqu43SpxAuGQUxnUmq5RXLlz8NY5KJQiVnTWzKxKcaBxVeKkBdpOLiumXaGgtCOCvLKyJUPAcLLoJW2wnB31XZKLcxEZ3HRjP6jz6DVXbpPtVUcIB4JF32Za8EGQD/ey9Bb9nRcPHWqdcuVg9oP1R/8AlFr991Vx61XR/thZXlOY14ziPYV7QTTObpEFZx9J9MkOBBG4Oi+jh9l1qPh71vIiq/8AUqPif2T21ZuVzqk8HS0uHqW6rO2NNPAKN2njVkL0jEvsFeCTQuWnkKjC3/c0n6LJYz9muIWoLnUTUYNS6iRUAHMtHiHsjuNM+10JwvlRO+5rra6fYaPlNuShUCQ8pbGmgwaxoPtajn1WteGvGUnxOccvdNpt0lxh3EjyjXOPOq6X6Js1OahVcJTb3Lr3pACNlp1jZK12C4eKbQT8TtR0CzeGWpqVGtA3K9EscM1k6nkrwursssdwUaUhLNEKeKAjUtHqEk2s7EHyIXRM4yuCivaQ5KlvLM7ham4syeCr7i3Ldwr7QpGOqve06ph1ad1ory0zCYVFdW2UqLVxCLk1Val1WpsuWGVXIQhC7CzBRKs8LpCdVWNVjhtTxQtMPFKvYOw/ZxtZgdUJDJgAGM0b67xw06r1fDbGnTYG02hrRsAI9V5H2Gx9jKIzO0AmOXSPc+q9LwWo+owPJyyJa3TQcJ6rO8natrw9cdris+Fn8axUsaSNcu4V3XqwNeWq887RX5D3j0P9+Sy5MtRp8fj7VfYb2hc5gJO+w4qxpYkSV5zb3L2NEFWFvjro13WePL48unP4/wCN8+7lDa/NY2lj5T9LtAOK0+yVz5fHqB9oH2YU7wOrW4bTuIk7Blbo/k783vzHg15avpVHMqNLXNJa5rhBaRoQRzX0bX7TQ3Q8F5v29wf+MitSb/Pa3+YB/wB1jdiB+No06iOSf2RP0Z6281D1zvSlVLct3CRlVsdFB5SEpdDEtqkACAE4ymVc9nuyte7qBtNhyzD6jgRTYOJJ/QapbVpbdjsHLYqFpc54ijTaJe7m4DgOq9Aw7sPWq63NTumf+KnGbyc/ZvpPmrzBbCjbU4piSAGvqEDM7KIHk3kNvWSrFuJNlPY6VzDuydpSiKTSRxf/ADD7vlW4s2AaAAdAAoVO5G8qPdYsG8UbHTaXc4bSIktafMAqC7Bbd2mRp9Fm8e7QOcA1jiJcBK0ODuhoEy48f1Uzk3dRreLrjumLvsVbvEd2PSR9F5x267Dfw7e8p5jT+8DqWHnPFv09V7UKemuqqcYe3KR78R5ELXvcWXXt4fMd1SUIrZducGFCtmZHd1C4tA+6R8TPLXT24LGv3VWyzcY2WXVcSwmwUpRQE7b1SD6FNLoRsNR2Ue572MHE7Ty1j2Xuf+Jm0g1gMkAT58l87YJiBo1WvG7TK3mE47TfqX69ZlcueVxvh6XBMeSfyvp6S/tGXLK3N731eB958CPOFXXWOgjJS3O7tvRoVp2TohtUOdw2WNyuV8uqYzCWyNFinZxop5mSCAJBWc7qFrcQxPMCB6LPPpEtc6NBuY+SrKTfhPFbMf5oJlJLynhScdmnZLbY1D9wnoA53/yClqrueH6rqrtdJSGO1HOf1U2tZ1BPgPqI+RUU2zp1hvUkfujrkn7cPW1le4BZXFI97SAqHeow5HTvMDQ+yweN/Z3VpAvoO79g1IGlRo/p+96ey1Tq+UxmY/8Apc36SnqN85hkU3kflIP1hazvHNnOOvJqdGTELU4R2HmHXDu7B1yDWoR1GzfXXory6urbvjU7hzKh1JyPnN+ICcs9YXWvp7/zo/MymPm54Cu9qyxmE9rzDsHsqTfBRZP4qnjcfV2g9AFZ2mKM7rI2GNaCGhogDyHBUdGtSIytcSfzOoyOuVlRx+Sdp4VUGoLSDwLmj9VF7NZcKk2GJkEtdq0zr5qFWvXNeROk6eSQcMqjh7EJi4tqvFjvOCfoptrWTHa2p484DdV9TFy53modOyceB9irDBcLmrLhIbw6qLa0mGM8m8RsXubLREagcdFadj8XOeHn4W6ecgLV91TDIgSRqVhMSwh9vXzNPhdJb68Fdlx8s8bOSXGvRqWLNO6oe07wxofT22ePPY+6zVPEXqeyuajXMedC0jyjUH3AVTO5eE5cHTy847d3M92J+85wHSAP1+SxVQalXnanEBVuHZdWs8DOoG59/wBFRErpx8Y6efyWXK2EgJS4uyhk5K7K4hAKaVZ4VWOYQqoKxw06rPP06OC/yb3CrdrolavCLQF4gwJ1JMCOpKyvZqnnIHkvZcI7NUO7GZrHEjWRJ91y8eHavS5uWceP/URrLVhbnPxtLmuLvDA31TlndWldr4gU6canwjjqJjkqnGOyjHVS2kXDT4Rrr0lRrT7OajmEPeGH7uubTmQP3XZJr+nmXLfnbl5d07iqKVoxz4k5s7mMgbuJ3LR0joSmKltTzZX1WuIMZaNNr9eWZ4d7SD0TtDsfcWrn5v51KowseaTi2o1pM/AdTqBtPXdQX4PLgLeq3KAQWvLqTwDw0In5qpE3N3EaVKk05adaY+9UbSnyYN/RUNfGnCMlOqNPFNZ59tIj0WkOBlrYyeZbx/dV1bDyPvFv9SfUpyKpl7miWT/U4uP6D5J8UqcT4mHj4A9vuzKR7FSm2ZPJ3lBSalCPyn1CixXZGuMPcaZd/EUhSG5758g8B3WXvCegBVF4JkBz/wAxY1s+WYuPzCurm1aeU+Wqg0qBccrWl3QAmfQI0Oxujj7qXw94OgqZR8pHyVphnaBtY5X5w7mazWg+bqlRoUOphLgfE1rTyflDv9J1+SZZhxJgPJ6MZ+sJ6K5RsqdnpIbW82inXHvTfU+i7ay9xFJzKjmzmY5pFQf+hDXezHLOW/Z6s0Zmse3873d36g6fVTrHDH17hua4z1dAwMc6q8Bu3jBhoHMuEKusT3q+sabXVg147txALWENLHA6B1N+mbY6ENPDfRaKn2dyuLgAfKRw5E6Fcf2TDy01q73ZGw34Z1MlznEak6cBt6pN5hb/ALlyXgbMqHTyzN16bcd1FmK8eTPfhSYx3lOoAATro2D9FExqxrPo56hDY+Fu59VpaTKriQW5SNWgnM3XRxDuUgddUivgBeD3lT2Gyw6Oucvrfh51ZvMwdVE7YYs+gzu2CDUZq/kDIIHXr1VriWEuo1YnT7p0Puqnt3ZOqWzKw17sZH+TiId76eqWGLX5Gd149V5bWfqU2UqodSkLqjywhCEJCEIQArCw3VeptnUgqM/Tfgv8no/YqiX1mBs7g6dNV7h37WMl0CBqvFOwWPU6Ac8iXaNHQcVZ412yfVJAMN5DcrnwzmMd/Lx3ls/I1d52wYwkUxJ4nn6qDR7W1XO4R81haF7mO6sKFaFFyyt9tcOPCTUj0C27TOnXVTDYtqvLsjI3JlzYnidIWKwy/YDmqGQ0+Fg3e7gDyaOJ9BPC/wAS7RudTEGCRsNlphn1Y8vBM7JIuqGF20w2q9p/K4N/RN4j2ZeRNCsH/krMY8HyfEhY60vDMzrxKvbfHSwSXRtA5+Suc1Y5/Exnqmn4RUH+baNcPxUHlp/0un9EhmHUiYbWfSd/47hsDyky35rXUKeYBwGVzhJgxqddRsSu1qUiKjQ4dQCF0S7cNmma/wANuA/yKbncH5nZPMsAn5hQq+GtALX1nO50bZoA8nZIHu5a00KYbDWkt/AS4snnkmPTZcNiSN4HIDKB6BUhiKeFOmKNrTbydWeXu/0M4+pWxwbs93QDrh7XP/AwCnTb001d6mOiQ6kGeIeItBcI12G4CyJ7Rl9Q5zxkTtHAxx9VjycvXw6uH495Jv8AGsxfDLCp/mMZOwc3wn5aH1VY20/hGvqUhTLSMrC0OzgTJLidtgqLEL/ODrJ4KFaY440nskyYG/I6rG8uXl14fGxmrFn/AIge4+J/t+6YucYeHDx6HboeSyF5eOpv5A7cvJOMu3uIk6DUAeSwjss8t9h3aVwgEytRa3rKjQV5dbVDCtrbEi3YrbDPTl5OKZel52hwxmbNEg/VZ/HcKzWlVjTOamS3rGsfJTa+PgsLTvw81W4vi4ZbuceDXH5T9VcylrDPHLWq8RuGwU0na9TMSU0t3HfYXF1CCCEIQQS6dSEhCKcul5heI5VbUrueKyFN5GynUMRI0XPePz4duHPuarVU6oGs+adON6QNllRdudufRTKFZZ3Gx1YZr22vTmklaFl6XALKW7Sr6yadNDP96KNNuy3tXE7D1V3htq0fzq3wt1aHffPDT8PTj5Sq+2oBkGpp+Xl/V+yRjmKZmANdI0PAO1G+WZAgxPXqntFxtWje2T3VDrp/cK/s+1QPhdofqvMLQwZVs2/AbqQAN3HYeQ4lOZVOXHhZrT0f+LHxZiG76clWX3aoN8FMZpnrM/VZ7GO1VM0WU6JJ4VP6QIiefHTkqCji2UzM/i5/8hXny31GPD8aTeWUaG9rvDg4uLSdiDGU8NRssti9clxOztS4DQHm9vLqPUdLa5xdrqRkjbTz4Qqy7pioJG41HnCx27MdKwYrUywCB14qVhzo4qguc1NxG3GP2P6KZY4hm0PoUy8Re17YVAQQIVLcNfRP4m/MdRzVlb3sCF24qBwQezdpfhwBBlTBdRrKzr7aKgyGJPi5ecc0jG7424DXQ5xmIMaDSSqktZ52T2u6uJAAvcYA4nZZntJ2qFWn3dPUH4j0GsBUN7ib6p8R04AbBQyVvjx6cHLz9vEJK4hdBWzkcXVxCDCEIQkIQhAdCJXEIPaRSqqzs9VStdCk0MQc3aPb/lZZ479Onj5de2xsCGiXQAOZhaj/AKpRoMBDg55G42bPAdeq8mdfvcZc4n6DyGysba6JjVY5YWOvDmxy8NZeY26od03QrunU8lVUHRrP7J+6xoUtGwX8eIb59eijq2vJ+rn+NayM5DeUmPVV1xihrgsBDZ1bOm2onziPVZuteOe6XGSVLsgQQU+qZnte4JcBrstSWkcDp6ovzOYt4OMeSLlzX05IILGkg9PwwOEqtp4mNR6bg/RLrVd5PGz1tiInXgpzcUHNZ+6g6gqPbXondPr4T9mrpp7oNqt6rP1XOpu125qVbXUHdPVqgduJS0vezVPFoCk0b0mNdFmcTu5eQzRo0HXmU2MSeBA0Wv17c3+RMbqtZVxBjNSf76LLYriJrVXPPHYcgNgoj6znGSZTcrTDDq5ubn+wqVyVxC1coQhCAF1cQhQQhCCCEIQAhCEDQQhCAEunVI2MJEpSVOXXo/8Ax9T8R9ym313EkkkkmSSZJJ3JPEpC4UtH2p+neEb6+yV/1J/Ax5KKhHWK+zL9XOF4i4vMmf5bx0+GRp5iVX29zlfJGYTJaZg9DCl4LbFxeQJDabi7oCQ3N/uCr6g1S/srb7KfcE/P25JsO5LhXEyuVqZSv4HGePLzRWxR7hGw6fuoYQQl1i/ty1rYQhCtmEIQgqELiIQTqFyEQgOoXVxLaghCEwEIQgBCEIAQhCAEIQgBEoQgBCEIJPw2rGbU/A6I01jSeih1HSZUuxtXPzFgmGkv6Abny29xzCh1BqpntX9EoQhUQldlcQgBCEIAQhCAEIQgBCEIAlCEIAQuEriC2UhcC6gghCEGEIQgwhCEAIQhACEIQFlh1++kDlHxgt235jz+nqZgVviPDorXBMVFFtQZcwqMc106ZRp4mHg/TQqpqbqZPI340ShCFQCEIQAhCEAIQhACEIQAhCEAIQhAN5koJLUsISAF1CEGEIQgBCEIMIQhACEIQAhCEBKtabS10zMeHlPGVGdulMqQkFKAIQhMBCEIAQhCAEIQgBCEIAQhCAEIQgEMS0IQUCEISMIQhMqEIQgBCEIMIQhACEIQAhCEAIQhACEIQAhCEAIQhACEIQAhCEAIQhAf/9k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/>
          </a:p>
        </p:txBody>
      </p:sp>
      <p:sp>
        <p:nvSpPr>
          <p:cNvPr id="72714" name="AutoShape 11" descr="data:image/jpeg;base64,/9j/4AAQSkZJRgABAQAAAQABAAD/2wCEAAkGBhMSEBUUEhQVFBQUFBQUEBQVFRQUFBQUFBQVFRQQFBQXHSYeFxkjGRQUHy8gIycpLCwsFR4xNTAqNSYrLCkBCQoKDgwOGg8PGCokHBwpKSkpLCwpKSkpLCwpLCksKSksKSkpKSwpKSkpLCkpKSkpKSksKSwpKS4sLCkpKTUpKf/AABEIANcA6gMBIgACEQEDEQH/xAAcAAABBQEBAQAAAAAAAAAAAAAAAgMEBQYBBwj/xAA+EAABAwIEAwYDBgQFBQEAAAABAAIRAwQFEiExQVFhBhMicYGRMqGxB0JSYsHRFCNy8BYzkqLhFUNTgrIX/8QAGQEAAwEBAQAAAAAAAAAAAAAAAAECAwQF/8QAIxEBAQACAgIDAAIDAAAAAAAAAAECEQMSITEEE1EiQRRhcf/aAAwDAQACEQMRAD8A8azLhlW7bJo3QWNHJa/XS7KgsK7TbqrV2XkoNdkajZK4aOXbrQnaaZpuTzUShNovUpqg0nKaxdGNKnWpTnphz0w6si5FpMNRNuqyo3ermdTcj0eJRnTBKTmUXIz7npMpLTpOvDy4zK4lLsWHJRKRK4+or2g4So1Z0LhrJipUU5ZHITUqKOTJgLtQp+3AaJO5WXtTtvh55KeLMgKHTvDOmysqd2CF0YTFF2acVXXI1U6vrsoVVhTyERCxJ2UhscV19ILnuLTaMShdLdVyFBpYqPdtK4abuKvKTGNCYq1AV0dP9o2h0COKRc0wQYVlRtmuU+lhzI2VddwtsmNN1JY9aGpgdJ/NpVHiGFPonXVvBw2WNxuJy7KY5TqD1VUainW9XVXjkdicWAhRatspAch1SFd8krn0yEw55VoXAhRKtus8oaMKqHVE6aASDRUWGVTu3BhbpBIJ0EyJjXcbrgrJPdH0SIUy6UWay4XpOVDlW0aIL0hzkOTltal5gCUvZmRTLjoFZ0cEqOG0DhwWiwzAm0xJEu+QU2qw8Fvhx/rLLP8AGRfgzxwS6eGkbq9ruIUV1yteshbtQP4aE3UAU+oQQqu43SpxAuGQUxnUmq5RXLlz8NY5KJQiVnTWzKxKcaBxVeKkBdpOLiumXaGgtCOCvLKyJUPAcLLoJW2wnB31XZKLcxEZ3HRjP6jz6DVXbpPtVUcIB4JF32Za8EGQD/ey9Bb9nRcPHWqdcuVg9oP1R/8AlFr991Vx61XR/thZXlOY14ziPYV7QTTObpEFZx9J9MkOBBG4Oi+jh9l1qPh71vIiq/8AUqPif2T21ZuVzqk8HS0uHqW6rO2NNPAKN2njVkL0jEvsFeCTQuWnkKjC3/c0n6LJYz9muIWoLnUTUYNS6iRUAHMtHiHsjuNM+10JwvlRO+5rra6fYaPlNuShUCQ8pbGmgwaxoPtajn1WteGvGUnxOccvdNpt0lxh3EjyjXOPOq6X6Js1OahVcJTb3Lr3pACNlp1jZK12C4eKbQT8TtR0CzeGWpqVGtA3K9EscM1k6nkrwursssdwUaUhLNEKeKAjUtHqEk2s7EHyIXRM4yuCivaQ5KlvLM7ham4syeCr7i3Ldwr7QpGOqve06ph1ad1ory0zCYVFdW2UqLVxCLk1Val1WpsuWGVXIQhC7CzBRKs8LpCdVWNVjhtTxQtMPFKvYOw/ZxtZgdUJDJgAGM0b67xw06r1fDbGnTYG02hrRsAI9V5H2Gx9jKIzO0AmOXSPc+q9LwWo+owPJyyJa3TQcJ6rO8natrw9cdris+Fn8axUsaSNcu4V3XqwNeWq887RX5D3j0P9+Sy5MtRp8fj7VfYb2hc5gJO+w4qxpYkSV5zb3L2NEFWFvjro13WePL48unP4/wCN8+7lDa/NY2lj5T9LtAOK0+yVz5fHqB9oH2YU7wOrW4bTuIk7Blbo/k783vzHg15avpVHMqNLXNJa5rhBaRoQRzX0bX7TQ3Q8F5v29wf+MitSb/Pa3+YB/wB1jdiB+No06iOSf2RP0Z6281D1zvSlVLct3CRlVsdFB5SEpdDEtqkACAE4ymVc9nuyte7qBtNhyzD6jgRTYOJJ/QapbVpbdjsHLYqFpc54ijTaJe7m4DgOq9Aw7sPWq63NTumf+KnGbyc/ZvpPmrzBbCjbU4piSAGvqEDM7KIHk3kNvWSrFuJNlPY6VzDuydpSiKTSRxf/ADD7vlW4s2AaAAdAAoVO5G8qPdYsG8UbHTaXc4bSIktafMAqC7Bbd2mRp9Fm8e7QOcA1jiJcBK0ODuhoEy48f1Uzk3dRreLrjumLvsVbvEd2PSR9F5x267Dfw7e8p5jT+8DqWHnPFv09V7UKemuqqcYe3KR78R5ELXvcWXXt4fMd1SUIrZducGFCtmZHd1C4tA+6R8TPLXT24LGv3VWyzcY2WXVcSwmwUpRQE7b1SD6FNLoRsNR2Ue572MHE7Ty1j2Xuf+Jm0g1gMkAT58l87YJiBo1WvG7TK3mE47TfqX69ZlcueVxvh6XBMeSfyvp6S/tGXLK3N731eB958CPOFXXWOgjJS3O7tvRoVp2TohtUOdw2WNyuV8uqYzCWyNFinZxop5mSCAJBWc7qFrcQxPMCB6LPPpEtc6NBuY+SrKTfhPFbMf5oJlJLynhScdmnZLbY1D9wnoA53/yClqrueH6rqrtdJSGO1HOf1U2tZ1BPgPqI+RUU2zp1hvUkfujrkn7cPW1le4BZXFI97SAqHeow5HTvMDQ+yweN/Z3VpAvoO79g1IGlRo/p+96ey1Tq+UxmY/8Apc36SnqN85hkU3kflIP1hazvHNnOOvJqdGTELU4R2HmHXDu7B1yDWoR1GzfXXory6urbvjU7hzKh1JyPnN+ICcs9YXWvp7/zo/MymPm54Cu9qyxmE9rzDsHsqTfBRZP4qnjcfV2g9AFZ2mKM7rI2GNaCGhogDyHBUdGtSIytcSfzOoyOuVlRx+Sdp4VUGoLSDwLmj9VF7NZcKk2GJkEtdq0zr5qFWvXNeROk6eSQcMqjh7EJi4tqvFjvOCfoptrWTHa2p484DdV9TFy53modOyceB9irDBcLmrLhIbw6qLa0mGM8m8RsXubLREagcdFadj8XOeHn4W6ecgLV91TDIgSRqVhMSwh9vXzNPhdJb68Fdlx8s8bOSXGvRqWLNO6oe07wxofT22ePPY+6zVPEXqeyuajXMedC0jyjUH3AVTO5eE5cHTy847d3M92J+85wHSAP1+SxVQalXnanEBVuHZdWs8DOoG59/wBFRErpx8Y6efyWXK2EgJS4uyhk5K7K4hAKaVZ4VWOYQqoKxw06rPP06OC/yb3CrdrolavCLQF4gwJ1JMCOpKyvZqnnIHkvZcI7NUO7GZrHEjWRJ91y8eHavS5uWceP/URrLVhbnPxtLmuLvDA31TlndWldr4gU6canwjjqJjkqnGOyjHVS2kXDT4Rrr0lRrT7OajmEPeGH7uubTmQP3XZJr+nmXLfnbl5d07iqKVoxz4k5s7mMgbuJ3LR0joSmKltTzZX1WuIMZaNNr9eWZ4d7SD0TtDsfcWrn5v51KowseaTi2o1pM/AdTqBtPXdQX4PLgLeq3KAQWvLqTwDw0In5qpE3N3EaVKk05adaY+9UbSnyYN/RUNfGnCMlOqNPFNZ59tIj0WkOBlrYyeZbx/dV1bDyPvFv9SfUpyKpl7miWT/U4uP6D5J8UqcT4mHj4A9vuzKR7FSm2ZPJ3lBSalCPyn1CixXZGuMPcaZd/EUhSG5758g8B3WXvCegBVF4JkBz/wAxY1s+WYuPzCurm1aeU+Wqg0qBccrWl3QAmfQI0Oxujj7qXw94OgqZR8pHyVphnaBtY5X5w7mazWg+bqlRoUOphLgfE1rTyflDv9J1+SZZhxJgPJ6MZ+sJ6K5RsqdnpIbW82inXHvTfU+i7ay9xFJzKjmzmY5pFQf+hDXezHLOW/Z6s0Zmse3873d36g6fVTrHDH17hua4z1dAwMc6q8Bu3jBhoHMuEKusT3q+sabXVg147txALWENLHA6B1N+mbY6ENPDfRaKn2dyuLgAfKRw5E6Fcf2TDy01q73ZGw34Z1MlznEak6cBt6pN5hb/ALlyXgbMqHTyzN16bcd1FmK8eTPfhSYx3lOoAATro2D9FExqxrPo56hDY+Fu59VpaTKriQW5SNWgnM3XRxDuUgddUivgBeD3lT2Gyw6Oucvrfh51ZvMwdVE7YYs+gzu2CDUZq/kDIIHXr1VriWEuo1YnT7p0Puqnt3ZOqWzKw17sZH+TiId76eqWGLX5Gd149V5bWfqU2UqodSkLqjywhCEJCEIQArCw3VeptnUgqM/Tfgv8no/YqiX1mBs7g6dNV7h37WMl0CBqvFOwWPU6Ac8iXaNHQcVZ412yfVJAMN5DcrnwzmMd/Lx3ls/I1d52wYwkUxJ4nn6qDR7W1XO4R81haF7mO6sKFaFFyyt9tcOPCTUj0C27TOnXVTDYtqvLsjI3JlzYnidIWKwy/YDmqGQ0+Fg3e7gDyaOJ9BPC/wAS7RudTEGCRsNlphn1Y8vBM7JIuqGF20w2q9p/K4N/RN4j2ZeRNCsH/krMY8HyfEhY60vDMzrxKvbfHSwSXRtA5+Suc1Y5/Exnqmn4RUH+baNcPxUHlp/0un9EhmHUiYbWfSd/47hsDyky35rXUKeYBwGVzhJgxqddRsSu1qUiKjQ4dQCF0S7cNmma/wANuA/yKbncH5nZPMsAn5hQq+GtALX1nO50bZoA8nZIHu5a00KYbDWkt/AS4snnkmPTZcNiSN4HIDKB6BUhiKeFOmKNrTbydWeXu/0M4+pWxwbs93QDrh7XP/AwCnTb001d6mOiQ6kGeIeItBcI12G4CyJ7Rl9Q5zxkTtHAxx9VjycvXw6uH495Jv8AGsxfDLCp/mMZOwc3wn5aH1VY20/hGvqUhTLSMrC0OzgTJLidtgqLEL/ODrJ4KFaY440nskyYG/I6rG8uXl14fGxmrFn/AIge4+J/t+6YucYeHDx6HboeSyF5eOpv5A7cvJOMu3uIk6DUAeSwjss8t9h3aVwgEytRa3rKjQV5dbVDCtrbEi3YrbDPTl5OKZel52hwxmbNEg/VZ/HcKzWlVjTOamS3rGsfJTa+PgsLTvw81W4vi4ZbuceDXH5T9VcylrDPHLWq8RuGwU0na9TMSU0t3HfYXF1CCCEIQQS6dSEhCKcul5heI5VbUrueKyFN5GynUMRI0XPePz4duHPuarVU6oGs+adON6QNllRdudufRTKFZZ3Gx1YZr22vTmklaFl6XALKW7Sr6yadNDP96KNNuy3tXE7D1V3htq0fzq3wt1aHffPDT8PTj5Sq+2oBkGpp+Xl/V+yRjmKZmANdI0PAO1G+WZAgxPXqntFxtWje2T3VDrp/cK/s+1QPhdofqvMLQwZVs2/AbqQAN3HYeQ4lOZVOXHhZrT0f+LHxZiG76clWX3aoN8FMZpnrM/VZ7GO1VM0WU6JJ4VP6QIiefHTkqCji2UzM/i5/8hXny31GPD8aTeWUaG9rvDg4uLSdiDGU8NRssti9clxOztS4DQHm9vLqPUdLa5xdrqRkjbTz4Qqy7pioJG41HnCx27MdKwYrUywCB14qVhzo4qguc1NxG3GP2P6KZY4hm0PoUy8Re17YVAQQIVLcNfRP4m/MdRzVlb3sCF24qBwQezdpfhwBBlTBdRrKzr7aKgyGJPi5ecc0jG7424DXQ5xmIMaDSSqktZ52T2u6uJAAvcYA4nZZntJ2qFWn3dPUH4j0GsBUN7ib6p8R04AbBQyVvjx6cHLz9vEJK4hdBWzkcXVxCDCEIQkIQhAdCJXEIPaRSqqzs9VStdCk0MQc3aPb/lZZ479Onj5de2xsCGiXQAOZhaj/AKpRoMBDg55G42bPAdeq8mdfvcZc4n6DyGysba6JjVY5YWOvDmxy8NZeY26od03QrunU8lVUHRrP7J+6xoUtGwX8eIb59eijq2vJ+rn+NayM5DeUmPVV1xihrgsBDZ1bOm2onziPVZuteOe6XGSVLsgQQU+qZnte4JcBrstSWkcDp6ovzOYt4OMeSLlzX05IILGkg9PwwOEqtp4mNR6bg/RLrVd5PGz1tiInXgpzcUHNZ+6g6gqPbXondPr4T9mrpp7oNqt6rP1XOpu125qVbXUHdPVqgduJS0vezVPFoCk0b0mNdFmcTu5eQzRo0HXmU2MSeBA0Wv17c3+RMbqtZVxBjNSf76LLYriJrVXPPHYcgNgoj6znGSZTcrTDDq5ubn+wqVyVxC1coQhCAF1cQhQQhCCCEIQAhCEDQQhCAEunVI2MJEpSVOXXo/8Ax9T8R9ym313EkkkkmSSZJJ3JPEpC4UtH2p+neEb6+yV/1J/Ax5KKhHWK+zL9XOF4i4vMmf5bx0+GRp5iVX29zlfJGYTJaZg9DCl4LbFxeQJDabi7oCQ3N/uCr6g1S/srb7KfcE/P25JsO5LhXEyuVqZSv4HGePLzRWxR7hGw6fuoYQQl1i/ty1rYQhCtmEIQgqELiIQTqFyEQgOoXVxLaghCEwEIQgBCEIAQhCAEIQgBEoQgBCEIJPw2rGbU/A6I01jSeih1HSZUuxtXPzFgmGkv6Abny29xzCh1BqpntX9EoQhUQldlcQgBCEIAQhCAEIQgBCEIAlCEIAQuEriC2UhcC6gghCEGEIQgwhCEAIQhACEIQFlh1++kDlHxgt235jz+nqZgVviPDorXBMVFFtQZcwqMc106ZRp4mHg/TQqpqbqZPI340ShCFQCEIQAhCEAIQhACEIQAhCEAIQhAN5koJLUsISAF1CEGEIQgBCEIMIQhACEIQAhCEBKtabS10zMeHlPGVGdulMqQkFKAIQhMBCEIAQhCAEIQgBCEIAQhCAEIQgEMS0IQUCEISMIQhMqEIQgBCEIMIQhACEIQAhCEAIQhACEIQAhCEAIQhACEIQAhCEAIQhAf/9k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/>
          </a:p>
        </p:txBody>
      </p:sp>
      <p:sp>
        <p:nvSpPr>
          <p:cNvPr id="2" name="Rectângulo 1"/>
          <p:cNvSpPr/>
          <p:nvPr/>
        </p:nvSpPr>
        <p:spPr>
          <a:xfrm>
            <a:off x="2308225" y="1196975"/>
            <a:ext cx="6337300" cy="5141913"/>
          </a:xfrm>
          <a:prstGeom prst="rect">
            <a:avLst/>
          </a:prstGeom>
        </p:spPr>
        <p:txBody>
          <a:bodyPr>
            <a:spAutoFit/>
          </a:bodyPr>
          <a:lstStyle/>
          <a:p>
            <a:pPr marL="1066800" lvl="1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TRAZEMOS AO TEU ALTAR</a:t>
            </a:r>
          </a:p>
          <a:p>
            <a:pPr marL="1066800" lvl="1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A OFERTA DESTE DIA,</a:t>
            </a:r>
          </a:p>
          <a:p>
            <a:pPr marL="1524000" lvl="2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PARA, SENHOR, O VIVERMOS</a:t>
            </a:r>
          </a:p>
          <a:p>
            <a:pPr marL="1524000" lvl="2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EM AMOR E ALEGRIA.</a:t>
            </a:r>
          </a:p>
          <a:p>
            <a:pPr marL="609600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300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1524000" lvl="2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1. Aceita o nosso trabalho,</a:t>
            </a:r>
          </a:p>
          <a:p>
            <a:pPr marL="1524000" lvl="2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nossa alegria e tristeza:</a:t>
            </a:r>
          </a:p>
          <a:p>
            <a:pPr marL="1524000" lvl="2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faz com eles o fermento</a:t>
            </a:r>
          </a:p>
          <a:p>
            <a:pPr marL="1524000" lvl="2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para o Pão da Tua mesa.</a:t>
            </a:r>
          </a:p>
          <a:p>
            <a:pPr marL="1981200" lvl="3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300" i="1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1981200" lvl="3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2. Aceita tudo o que somos</a:t>
            </a:r>
          </a:p>
          <a:p>
            <a:pPr marL="1981200" lvl="3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- humilde e singela oferta -</a:t>
            </a:r>
          </a:p>
          <a:p>
            <a:pPr marL="1981200" lvl="3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e ao Teu amor guardaremos</a:t>
            </a:r>
          </a:p>
          <a:p>
            <a:pPr marL="1981200" lvl="3" indent="-609600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nossa alma sempre aberta.</a:t>
            </a:r>
          </a:p>
        </p:txBody>
      </p:sp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10340" y="5998131"/>
            <a:ext cx="238992" cy="28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WordArt 3"/>
          <p:cNvSpPr>
            <a:spLocks noChangeArrowheads="1" noChangeShapeType="1"/>
          </p:cNvSpPr>
          <p:nvPr/>
        </p:nvSpPr>
        <p:spPr bwMode="auto">
          <a:xfrm rot="19268533">
            <a:off x="266461" y="1576260"/>
            <a:ext cx="2239960" cy="35475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Ofertório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505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506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506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Orai, irmãos, para que o meu e vosso sacrifício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seja aceite por Deus Pai todo-poderoso.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Receba o Senhor por tuas mãos este Sacrifício, 	para glória do Seu nome,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09105" y="5984281"/>
            <a:ext cx="238992" cy="28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608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 Senhor esteja convosco.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Ele está no meio de nós.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Corações ao alto.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nosso coração está em Deus.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Dêmos graças ao Senhor nosso Deus.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É nosso dever, é nossa salvação.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2338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1095375"/>
            <a:ext cx="3168650" cy="3125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2339" name="Picture 11" descr="http://3.bp.blogspot.com/_X6YAYCS141Y/TFIuqXMFzeI/AAAAAAAACBY/lRjWu7zy5R8/S730/r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245" y="3082948"/>
            <a:ext cx="3487683" cy="324036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2340" name="Line 3"/>
          <p:cNvSpPr>
            <a:spLocks noChangeShapeType="1"/>
          </p:cNvSpPr>
          <p:nvPr/>
        </p:nvSpPr>
        <p:spPr bwMode="auto">
          <a:xfrm flipV="1">
            <a:off x="492447" y="827088"/>
            <a:ext cx="8180066" cy="24858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2341" name="Line 5"/>
          <p:cNvSpPr>
            <a:spLocks noChangeShapeType="1"/>
          </p:cNvSpPr>
          <p:nvPr/>
        </p:nvSpPr>
        <p:spPr bwMode="auto">
          <a:xfrm flipV="1">
            <a:off x="827087" y="1340767"/>
            <a:ext cx="2016721" cy="1872208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6262" name="Rectangle 6"/>
          <p:cNvSpPr>
            <a:spLocks noChangeArrowheads="1"/>
          </p:cNvSpPr>
          <p:nvPr/>
        </p:nvSpPr>
        <p:spPr bwMode="auto">
          <a:xfrm>
            <a:off x="2476501" y="1233783"/>
            <a:ext cx="6487987" cy="508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 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Santo, Santo, Santo,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  Senhor Deus do Universo.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O céu e a terra proclamam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a Vossa glória.</a:t>
            </a:r>
            <a:r>
              <a:rPr kumimoji="0" lang="pt-PT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		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Hossana nas alturas!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Bendito O que vem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em nome do Senhor.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		Hossana nas alturas!</a:t>
            </a: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 rot="19057521">
            <a:off x="178029" y="1801752"/>
            <a:ext cx="2829333" cy="4614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Santo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1901174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125538"/>
            <a:ext cx="8208962" cy="5399087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    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[ </a:t>
            </a:r>
            <a:r>
              <a:rPr lang="pt-PT" sz="19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900" b="1" i="1" u="sng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9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]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b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(1ª)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da fé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</a:t>
            </a:r>
            <a:r>
              <a:rPr lang="pt-PT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P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Anunciamos, Senhor, a Vossa morte,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proclamamos a Vossa Ressurreição.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Vinde, Senhor Jesus!</a:t>
            </a:r>
            <a:r>
              <a:rPr lang="pt-P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</a:t>
            </a: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(2ª) 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admirável da nossa fé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b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Quando comemos deste pão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e bebemos deste cálice,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anunciamos, Senhor, a Vossa morte,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esperando a Vossa vinda gloriosa.</a:t>
            </a:r>
            <a:r>
              <a:rPr lang="pt-PT" sz="2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</a:t>
            </a:r>
            <a:r>
              <a:rPr lang="pt-P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(3ª)</a:t>
            </a:r>
            <a:r>
              <a:rPr lang="pt-PT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lang="pt-PT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2200" i="1" u="sng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da fé para a salvação do mundo</a:t>
            </a:r>
            <a:r>
              <a:rPr lang="pt-PT" sz="22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P -  </a:t>
            </a: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Glória a Vós que morrestes na cruz 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e agora viveis para sempre.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Salvador do mundo, salvai-nos!</a:t>
            </a:r>
            <a:b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Vinde, Senhor Jesus!</a:t>
            </a: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1866900" y="1335088"/>
            <a:ext cx="2665413" cy="0"/>
          </a:xfrm>
          <a:prstGeom prst="line">
            <a:avLst/>
          </a:prstGeom>
          <a:noFill/>
          <a:ln w="28575">
            <a:solidFill>
              <a:schemeClr val="accent1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</a:endParaRPr>
          </a:p>
        </p:txBody>
      </p:sp>
      <p:sp>
        <p:nvSpPr>
          <p:cNvPr id="77828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77829" name="Line 6"/>
          <p:cNvSpPr>
            <a:spLocks noChangeShapeType="1"/>
          </p:cNvSpPr>
          <p:nvPr/>
        </p:nvSpPr>
        <p:spPr bwMode="auto">
          <a:xfrm>
            <a:off x="2700338" y="2852738"/>
            <a:ext cx="2665412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77830" name="Line 7"/>
          <p:cNvSpPr>
            <a:spLocks noChangeShapeType="1"/>
          </p:cNvSpPr>
          <p:nvPr/>
        </p:nvSpPr>
        <p:spPr bwMode="auto">
          <a:xfrm>
            <a:off x="3851275" y="4724400"/>
            <a:ext cx="2665413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77832" name="Raio 9"/>
          <p:cNvSpPr>
            <a:spLocks noChangeArrowheads="1"/>
          </p:cNvSpPr>
          <p:nvPr/>
        </p:nvSpPr>
        <p:spPr bwMode="auto">
          <a:xfrm rot="-5758268">
            <a:off x="846932" y="2174081"/>
            <a:ext cx="95250" cy="579437"/>
          </a:xfrm>
          <a:prstGeom prst="lightningBolt">
            <a:avLst/>
          </a:prstGeom>
          <a:solidFill>
            <a:srgbClr val="99FF66"/>
          </a:solidFill>
          <a:ln w="9525" algn="ctr">
            <a:solidFill>
              <a:srgbClr val="99CCFF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1" name="WordArt 3"/>
          <p:cNvSpPr>
            <a:spLocks noChangeArrowheads="1" noChangeShapeType="1" noTextEdit="1"/>
          </p:cNvSpPr>
          <p:nvPr/>
        </p:nvSpPr>
        <p:spPr bwMode="auto">
          <a:xfrm>
            <a:off x="1861572" y="936065"/>
            <a:ext cx="2736304" cy="42076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 smtClean="0">
                <a:ln w="11430"/>
                <a:solidFill>
                  <a:srgbClr val="33CC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- Aclamações -</a:t>
            </a:r>
            <a:endParaRPr lang="pt-PT" sz="3600" kern="10" baseline="0" dirty="0">
              <a:ln w="11430"/>
              <a:solidFill>
                <a:srgbClr val="33CC33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0527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669589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13550" y="4397375"/>
            <a:ext cx="2376488" cy="1617663"/>
          </a:xfrm>
        </p:spPr>
      </p:pic>
      <p:sp>
        <p:nvSpPr>
          <p:cNvPr id="59395" name="WordArt 8"/>
          <p:cNvSpPr>
            <a:spLocks noChangeArrowheads="1" noChangeShapeType="1" noTextEdit="1"/>
          </p:cNvSpPr>
          <p:nvPr/>
        </p:nvSpPr>
        <p:spPr bwMode="auto">
          <a:xfrm>
            <a:off x="7786688" y="4214813"/>
            <a:ext cx="433387" cy="503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la-Latn" sz="3600" kern="10">
                <a:ln w="1841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blurRad="63500" algn="tl" rotWithShape="0">
                    <a:srgbClr val="000000">
                      <a:alpha val="70000"/>
                    </a:srgbClr>
                  </a:outerShdw>
                </a:effectLst>
                <a:latin typeface="Arial Black" panose="020B0A04020102020204" pitchFamily="34" charset="0"/>
              </a:rPr>
              <a:t>P</a:t>
            </a:r>
          </a:p>
        </p:txBody>
      </p:sp>
      <p:sp>
        <p:nvSpPr>
          <p:cNvPr id="59397" name="WordArt 10"/>
          <p:cNvSpPr>
            <a:spLocks noChangeArrowheads="1" noChangeShapeType="1" noTextEdit="1"/>
          </p:cNvSpPr>
          <p:nvPr/>
        </p:nvSpPr>
        <p:spPr bwMode="auto">
          <a:xfrm>
            <a:off x="7957194" y="5572125"/>
            <a:ext cx="503238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la-Latn" sz="3600" kern="10">
                <a:ln w="1841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blurRad="63500" algn="tl" rotWithShape="0">
                    <a:srgbClr val="000000">
                      <a:alpha val="70000"/>
                    </a:srgbClr>
                  </a:outerShdw>
                </a:effectLst>
                <a:latin typeface="Arial Black" panose="020B0A04020102020204" pitchFamily="34" charset="0"/>
              </a:rPr>
              <a:t>E</a:t>
            </a:r>
          </a:p>
        </p:txBody>
      </p:sp>
      <p:sp>
        <p:nvSpPr>
          <p:cNvPr id="4" name="WordArt 21"/>
          <p:cNvSpPr>
            <a:spLocks noChangeArrowheads="1" noChangeShapeType="1" noTextEdit="1"/>
          </p:cNvSpPr>
          <p:nvPr/>
        </p:nvSpPr>
        <p:spPr bwMode="auto">
          <a:xfrm>
            <a:off x="710630" y="548680"/>
            <a:ext cx="7677794" cy="273630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  <a:cs typeface="+mn-cs"/>
              </a:rPr>
              <a:t>Domingo 25 do</a:t>
            </a:r>
          </a:p>
          <a:p>
            <a:pPr algn="ctr">
              <a:defRPr/>
            </a:pP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  <a:cs typeface="+mn-cs"/>
              </a:rPr>
              <a:t>Tempo Comum</a:t>
            </a:r>
          </a:p>
        </p:txBody>
      </p:sp>
      <p:sp>
        <p:nvSpPr>
          <p:cNvPr id="59399" name="Text Box 16"/>
          <p:cNvSpPr txBox="1">
            <a:spLocks noChangeArrowheads="1"/>
          </p:cNvSpPr>
          <p:nvPr/>
        </p:nvSpPr>
        <p:spPr bwMode="auto">
          <a:xfrm>
            <a:off x="395288" y="3473450"/>
            <a:ext cx="6337300" cy="2259013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altLang="pt-PT" sz="2200" baseline="0" dirty="0">
                <a:latin typeface="Arial" panose="020B0604020202020204" pitchFamily="34" charset="0"/>
              </a:rPr>
              <a:t>- O </a:t>
            </a:r>
            <a:r>
              <a:rPr lang="pt-PT" altLang="pt-PT" sz="2200" i="1" baseline="0" dirty="0">
                <a:latin typeface="Arial" panose="020B0604020202020204" pitchFamily="34" charset="0"/>
              </a:rPr>
              <a:t>caminho</a:t>
            </a:r>
            <a:r>
              <a:rPr lang="pt-PT" altLang="pt-PT" sz="2200" baseline="0" dirty="0">
                <a:latin typeface="Arial" panose="020B0604020202020204" pitchFamily="34" charset="0"/>
              </a:rPr>
              <a:t> de Jesus é </a:t>
            </a:r>
            <a:r>
              <a:rPr lang="pt-PT" altLang="pt-PT" sz="2200" i="1" baseline="0" dirty="0">
                <a:latin typeface="Arial" panose="020B0604020202020204" pitchFamily="34" charset="0"/>
              </a:rPr>
              <a:t>serviço até à cruz</a:t>
            </a:r>
            <a:r>
              <a:rPr lang="pt-PT" altLang="pt-PT" sz="2200" baseline="0" dirty="0">
                <a:latin typeface="Arial" panose="020B0604020202020204" pitchFamily="34" charset="0"/>
              </a:rPr>
              <a:t>… </a:t>
            </a:r>
            <a:r>
              <a:rPr lang="pt-PT" altLang="pt-PT" sz="2200" baseline="0" dirty="0" smtClean="0">
                <a:latin typeface="Arial" panose="020B0604020202020204" pitchFamily="34" charset="0"/>
              </a:rPr>
              <a:t>Não assim os discípulos… </a:t>
            </a:r>
            <a:r>
              <a:rPr lang="pt-PT" altLang="pt-PT" sz="2200" b="0" i="1" baseline="0" dirty="0">
                <a:latin typeface="Arial" panose="020B0604020202020204" pitchFamily="34" charset="0"/>
              </a:rPr>
              <a:t>[3ªL./Evang.</a:t>
            </a:r>
            <a:r>
              <a:rPr lang="pt-PT" altLang="pt-PT" sz="2200" b="0" baseline="0" dirty="0">
                <a:latin typeface="Arial" panose="020B0604020202020204" pitchFamily="34" charset="0"/>
              </a:rPr>
              <a:t>- </a:t>
            </a:r>
            <a:r>
              <a:rPr lang="pt-PT" altLang="pt-PT" sz="2200" baseline="0" dirty="0">
                <a:latin typeface="Arial" panose="020B0604020202020204" pitchFamily="34" charset="0"/>
              </a:rPr>
              <a:t>Mc 9</a:t>
            </a:r>
            <a:r>
              <a:rPr lang="pt-PT" altLang="pt-PT" sz="2200" b="0" i="1" baseline="0" dirty="0">
                <a:latin typeface="Arial" panose="020B0604020202020204" pitchFamily="34" charset="0"/>
              </a:rPr>
              <a:t>]</a:t>
            </a:r>
            <a:r>
              <a:rPr lang="pt-PT" altLang="pt-PT" sz="2200" baseline="0" dirty="0">
                <a:latin typeface="Arial" panose="020B0604020202020204" pitchFamily="34" charset="0"/>
              </a:rPr>
              <a:t> 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altLang="pt-PT" sz="2200" baseline="0" dirty="0">
                <a:latin typeface="Arial" panose="020B0604020202020204" pitchFamily="34" charset="0"/>
              </a:rPr>
              <a:t>- A oposição entre </a:t>
            </a:r>
            <a:r>
              <a:rPr lang="pt-PT" altLang="pt-PT" sz="2200" baseline="0" dirty="0" smtClean="0">
                <a:latin typeface="Arial" panose="020B0604020202020204" pitchFamily="34" charset="0"/>
              </a:rPr>
              <a:t>esses </a:t>
            </a:r>
            <a:r>
              <a:rPr lang="pt-PT" altLang="pt-PT" sz="2200" i="1" baseline="0" dirty="0">
                <a:latin typeface="Arial" panose="020B0604020202020204" pitchFamily="34" charset="0"/>
              </a:rPr>
              <a:t>dois caminhos, </a:t>
            </a:r>
            <a:r>
              <a:rPr lang="pt-PT" altLang="pt-PT" sz="2200" baseline="0" dirty="0">
                <a:latin typeface="Arial" panose="020B0604020202020204" pitchFamily="34" charset="0"/>
              </a:rPr>
              <a:t>vem já desde </a:t>
            </a:r>
            <a:r>
              <a:rPr lang="pt-PT" altLang="pt-PT" sz="2200" i="1" baseline="0" dirty="0">
                <a:latin typeface="Arial" panose="020B0604020202020204" pitchFamily="34" charset="0"/>
              </a:rPr>
              <a:t>os “justos”,</a:t>
            </a:r>
            <a:r>
              <a:rPr lang="pt-PT" altLang="pt-PT" sz="2200" baseline="0" dirty="0">
                <a:latin typeface="Arial" panose="020B0604020202020204" pitchFamily="34" charset="0"/>
              </a:rPr>
              <a:t> do AT ...  </a:t>
            </a:r>
            <a:r>
              <a:rPr lang="pt-PT" altLang="pt-PT" sz="2200" b="0" i="1" baseline="0" dirty="0">
                <a:latin typeface="Arial" panose="020B0604020202020204" pitchFamily="34" charset="0"/>
              </a:rPr>
              <a:t>[1ª Leit.</a:t>
            </a:r>
            <a:r>
              <a:rPr lang="pt-PT" altLang="pt-PT" sz="2200" b="0" baseline="0" dirty="0">
                <a:latin typeface="Arial" panose="020B0604020202020204" pitchFamily="34" charset="0"/>
              </a:rPr>
              <a:t>/</a:t>
            </a:r>
            <a:r>
              <a:rPr lang="pt-PT" altLang="pt-PT" sz="2200" baseline="0" dirty="0">
                <a:latin typeface="Arial" panose="020B0604020202020204" pitchFamily="34" charset="0"/>
              </a:rPr>
              <a:t> Sb 2</a:t>
            </a:r>
            <a:r>
              <a:rPr lang="pt-PT" altLang="pt-PT" sz="2200" b="0" i="1" baseline="0" dirty="0">
                <a:latin typeface="Arial" panose="020B0604020202020204" pitchFamily="34" charset="0"/>
              </a:rPr>
              <a:t>]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altLang="pt-PT" sz="2200" baseline="0" dirty="0">
                <a:latin typeface="Arial" panose="020B0604020202020204" pitchFamily="34" charset="0"/>
              </a:rPr>
              <a:t>- Tiago avisa acerca da </a:t>
            </a:r>
            <a:r>
              <a:rPr lang="pt-PT" altLang="pt-PT" sz="2200" i="1" baseline="0" dirty="0">
                <a:latin typeface="Arial" panose="020B0604020202020204" pitchFamily="34" charset="0"/>
              </a:rPr>
              <a:t>sabedoria</a:t>
            </a:r>
            <a:r>
              <a:rPr lang="pt-PT" altLang="pt-PT" sz="2200" baseline="0" dirty="0">
                <a:latin typeface="Arial" panose="020B0604020202020204" pitchFamily="34" charset="0"/>
              </a:rPr>
              <a:t> e da </a:t>
            </a:r>
            <a:r>
              <a:rPr lang="pt-PT" altLang="pt-PT" sz="2200" i="1" baseline="0" dirty="0">
                <a:latin typeface="Arial" panose="020B0604020202020204" pitchFamily="34" charset="0"/>
              </a:rPr>
              <a:t>justiça</a:t>
            </a:r>
            <a:r>
              <a:rPr lang="pt-PT" altLang="pt-PT" sz="2200" baseline="0" dirty="0">
                <a:latin typeface="Arial" panose="020B0604020202020204" pitchFamily="34" charset="0"/>
              </a:rPr>
              <a:t>, opostas às obras das </a:t>
            </a:r>
            <a:r>
              <a:rPr lang="pt-PT" altLang="pt-PT" sz="2200" i="1" baseline="0" dirty="0">
                <a:latin typeface="Arial" panose="020B0604020202020204" pitchFamily="34" charset="0"/>
              </a:rPr>
              <a:t>“paixões”</a:t>
            </a:r>
            <a:r>
              <a:rPr lang="pt-PT" altLang="pt-PT" sz="2200" baseline="0" dirty="0">
                <a:latin typeface="Arial" panose="020B0604020202020204" pitchFamily="34" charset="0"/>
              </a:rPr>
              <a:t>…</a:t>
            </a:r>
            <a:r>
              <a:rPr lang="pt-PT" altLang="pt-PT" sz="2200" b="0" i="1" baseline="0" dirty="0">
                <a:latin typeface="Arial" panose="020B0604020202020204" pitchFamily="34" charset="0"/>
              </a:rPr>
              <a:t>[2ªLei.</a:t>
            </a:r>
            <a:r>
              <a:rPr lang="pt-PT" altLang="pt-PT" sz="2200" b="0" baseline="0" dirty="0">
                <a:latin typeface="Arial" panose="020B0604020202020204" pitchFamily="34" charset="0"/>
              </a:rPr>
              <a:t>/ </a:t>
            </a:r>
            <a:r>
              <a:rPr lang="pt-PT" altLang="pt-PT" sz="2200" baseline="0" dirty="0">
                <a:latin typeface="Arial" panose="020B0604020202020204" pitchFamily="34" charset="0"/>
              </a:rPr>
              <a:t>Tg 3</a:t>
            </a:r>
            <a:r>
              <a:rPr lang="pt-PT" altLang="pt-PT" sz="2200" b="0" i="1" baseline="0" dirty="0">
                <a:latin typeface="Arial" panose="020B0604020202020204" pitchFamily="34" charset="0"/>
              </a:rPr>
              <a:t>]</a:t>
            </a: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2555776" y="5877272"/>
            <a:ext cx="3312368" cy="4391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B</a:t>
            </a: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)</a:t>
            </a:r>
          </a:p>
        </p:txBody>
      </p:sp>
      <p:sp>
        <p:nvSpPr>
          <p:cNvPr id="10" name="WordArt 7"/>
          <p:cNvSpPr>
            <a:spLocks noChangeArrowheads="1" noChangeShapeType="1" noTextEdit="1"/>
          </p:cNvSpPr>
          <p:nvPr/>
        </p:nvSpPr>
        <p:spPr bwMode="auto">
          <a:xfrm>
            <a:off x="7031739" y="5255506"/>
            <a:ext cx="492589" cy="57660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F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4386" name="Picture 19" descr="http://4.bp.blogspot.com/-OcYjv9QTf3U/TuuvIsdfIYI/AAAAAAAABBo/-sYcn3voMOs/s1600/magnifica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981075"/>
            <a:ext cx="2100262" cy="2578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7" name="Picture 4" descr="http://t3.gstatic.com/images?q=tbn:ANd9GcQOR8FS59EZYg9v2c-QC_aeDDhllFYZoyushN-UdXskMia5_Nx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4143375"/>
            <a:ext cx="2497138" cy="22431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8" name="Picture 11" descr="http://t3.gstatic.com/images?q=tbn:ANd9GcTbPovwDdUKRY-3l0GKCq83ZJla7_w57JpnXKc3Xvijd3oYxDP7_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365625"/>
            <a:ext cx="2438400" cy="20208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9" name="Picture 2" descr="http://3.bp.blogspot.com/_nTfykxtooCU/TKyT7vYuc3I/AAAAAAAAAJo/4PxjX8jwws4/s1600/57%2520Comunidad%2520orando_jpg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4413" y="2781300"/>
            <a:ext cx="4195762" cy="32051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0" name="Picture 15" descr="http://t3.gstatic.com/images?q=tbn:ANd9GcTB5guPMX8FlLHudFu6xL336ILiUmxAw-Qpzm9DSYwUqC0RIDybf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1490663"/>
            <a:ext cx="1636712" cy="2082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1" name="Picture 13" descr="http://t1.gstatic.com/images?q=tbn:ANd9GcSdbZ2V92Kvb2YPCxAjt-W-LvyLlaSKDcCCviWq223cieJYh7R5Tw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690688"/>
            <a:ext cx="1624012" cy="23415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6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99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 rot="20320373">
            <a:off x="1722191" y="2866621"/>
            <a:ext cx="4970084" cy="759619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00FFFF"/>
                </a:solidFill>
                <a:effectLst>
                  <a:glow rad="139700">
                    <a:srgbClr val="6699FF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“Abbá!”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CCECFF"/>
              </a:solidFill>
              <a:effectLst>
                <a:glow rad="139700">
                  <a:srgbClr val="6699FF">
                    <a:satMod val="175000"/>
                    <a:alpha val="40000"/>
                  </a:srgbClr>
                </a:glow>
                <a:outerShdw blurRad="50800" dist="38100" dir="2700000" algn="tl" rotWithShape="0">
                  <a:srgbClr val="F8F8F8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900114" y="1628775"/>
            <a:ext cx="3803650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144396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4397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8" name="Imagem 17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571133" y="3764847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1" name="Imagem 20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897742" y="3603331"/>
            <a:ext cx="1377073" cy="55966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19" name="WordArt 3"/>
          <p:cNvSpPr>
            <a:spLocks noChangeArrowheads="1" noChangeShapeType="1"/>
          </p:cNvSpPr>
          <p:nvPr/>
        </p:nvSpPr>
        <p:spPr bwMode="auto">
          <a:xfrm>
            <a:off x="899593" y="981075"/>
            <a:ext cx="4752528" cy="5543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Pai Nosso …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9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897451" y="608427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6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66543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8235739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5017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5018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5018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Livrai-nos de todo o mal, Senhor  …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         … a vinda gloriosa de Jesus Cristo nosso Salvador.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Vosso é o reino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e o poder e a glória para sempre!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 lvl="1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Amen!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paz do Senhor esteja sempre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095986" y="5912250"/>
            <a:ext cx="238992" cy="28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54274" name="Picture 10" descr="http://t2.gstatic.com/images?q=tbn:ANd9GcSqMHSFQuTUyWPQ3yfE9VhJ1ink4V-IG__Yl-100tiQCyAtY4sw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1036638"/>
            <a:ext cx="2376487" cy="3616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54276" name="Line 3"/>
          <p:cNvSpPr>
            <a:spLocks noChangeShapeType="1"/>
          </p:cNvSpPr>
          <p:nvPr/>
        </p:nvSpPr>
        <p:spPr bwMode="auto">
          <a:xfrm flipV="1">
            <a:off x="368299" y="836612"/>
            <a:ext cx="8307389" cy="20637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54277" name="Line 5"/>
          <p:cNvSpPr>
            <a:spLocks noChangeShapeType="1"/>
          </p:cNvSpPr>
          <p:nvPr/>
        </p:nvSpPr>
        <p:spPr bwMode="auto">
          <a:xfrm flipV="1">
            <a:off x="1143000" y="1196975"/>
            <a:ext cx="0" cy="3240088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 rot="16200000">
            <a:off x="-785135" y="2593674"/>
            <a:ext cx="3246677" cy="45328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Cordeiro de Deus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227207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898" name="Picture 15" descr="http://sol2611.files.wordpress.com/2012/06/gesu_olio_c_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0100" y="1154113"/>
            <a:ext cx="2817813" cy="40973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5" name="Line 4"/>
          <p:cNvSpPr>
            <a:spLocks noChangeShapeType="1"/>
          </p:cNvSpPr>
          <p:nvPr/>
        </p:nvSpPr>
        <p:spPr bwMode="auto">
          <a:xfrm flipH="1" flipV="1">
            <a:off x="1116013" y="1341438"/>
            <a:ext cx="3024000" cy="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80900" name="Line 7"/>
          <p:cNvSpPr>
            <a:spLocks noChangeShapeType="1"/>
          </p:cNvSpPr>
          <p:nvPr/>
        </p:nvSpPr>
        <p:spPr bwMode="auto">
          <a:xfrm>
            <a:off x="500063" y="765175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9510" y="392905"/>
            <a:ext cx="8296814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611188" y="1557338"/>
            <a:ext cx="5400675" cy="4491037"/>
          </a:xfrm>
          <a:prstGeom prst="rect">
            <a:avLst/>
          </a:prstGeom>
        </p:spPr>
        <p:txBody>
          <a:bodyPr>
            <a:spAutoFit/>
          </a:bodyPr>
          <a:lstStyle/>
          <a:p>
            <a:pPr marL="1981200" lvl="3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1. Procurei-Te todo o dia,</a:t>
            </a:r>
          </a:p>
          <a:p>
            <a:pPr marL="1981200" lvl="3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mas não Te encontrei;</a:t>
            </a:r>
          </a:p>
          <a:p>
            <a:pPr marL="1981200" lvl="3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busquei-Te no irmão,</a:t>
            </a:r>
          </a:p>
          <a:p>
            <a:pPr marL="1981200" lvl="3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mas não Te amei.</a:t>
            </a: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1524000" lvl="2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MEU PÃO SAGRADO,</a:t>
            </a:r>
          </a:p>
          <a:p>
            <a:pPr marL="1524000" lvl="2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CORPO DE CRISTO,</a:t>
            </a:r>
          </a:p>
          <a:p>
            <a:pPr marL="1524000" lvl="2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JESUS, ESTÁS EM MIM! </a:t>
            </a:r>
            <a:r>
              <a:rPr kumimoji="0" lang="pt-PT" sz="2000" b="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(2)</a:t>
            </a:r>
            <a:endParaRPr kumimoji="0" lang="pt-PT" sz="2000" b="0" i="1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8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</a:t>
            </a: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2. Convidas Teus filhos,</a:t>
            </a: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banquete divino:</a:t>
            </a: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na mesa, Teu Pão,</a:t>
            </a: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na mesa, Teu Vinho.</a:t>
            </a: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8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</a:t>
            </a: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i="1" kern="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pic>
        <p:nvPicPr>
          <p:cNvPr id="8090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085138" y="5886450"/>
            <a:ext cx="266700" cy="31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CaixaDeTexto 3"/>
          <p:cNvSpPr txBox="1"/>
          <p:nvPr/>
        </p:nvSpPr>
        <p:spPr>
          <a:xfrm>
            <a:off x="4079875" y="4765675"/>
            <a:ext cx="4813300" cy="12493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3. Busquei-Te em meu deserto,</a:t>
            </a: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mas não Te encontrei;</a:t>
            </a: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agora vens a mim,</a:t>
            </a: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não mais Te deixarei!</a:t>
            </a:r>
          </a:p>
        </p:txBody>
      </p:sp>
      <p:sp>
        <p:nvSpPr>
          <p:cNvPr id="13" name="WordArt 3"/>
          <p:cNvSpPr>
            <a:spLocks noChangeArrowheads="1" noChangeShapeType="1"/>
          </p:cNvSpPr>
          <p:nvPr/>
        </p:nvSpPr>
        <p:spPr bwMode="auto">
          <a:xfrm>
            <a:off x="1116013" y="891812"/>
            <a:ext cx="3024000" cy="3769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Comunhão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2" name="Picture 13" descr="http://1.bp.blogspot.com/-_tnDQ5OAoCU/T8zJgkaEixI/AAAAAAAABO0/ZrUNCzbuads/s1600/Jesus+partilha+o+pao+com+os+discipulo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4138" y="2060575"/>
            <a:ext cx="3827462" cy="28813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5" name="Line 4"/>
          <p:cNvSpPr>
            <a:spLocks noChangeShapeType="1"/>
          </p:cNvSpPr>
          <p:nvPr/>
        </p:nvSpPr>
        <p:spPr bwMode="auto">
          <a:xfrm flipH="1" flipV="1">
            <a:off x="1116013" y="1484784"/>
            <a:ext cx="3024000" cy="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81924" name="Line 7"/>
          <p:cNvSpPr>
            <a:spLocks noChangeShapeType="1"/>
          </p:cNvSpPr>
          <p:nvPr/>
        </p:nvSpPr>
        <p:spPr bwMode="auto">
          <a:xfrm>
            <a:off x="500063" y="765175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9510" y="392905"/>
            <a:ext cx="8296814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630977" y="1844824"/>
            <a:ext cx="6173271" cy="4191917"/>
          </a:xfrm>
          <a:prstGeom prst="rect">
            <a:avLst/>
          </a:prstGeom>
        </p:spPr>
        <p:txBody>
          <a:bodyPr>
            <a:spAutoFit/>
          </a:bodyPr>
          <a:lstStyle/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MEU PÃO SAGRADO,</a:t>
            </a: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CORPO DE CRISTO,</a:t>
            </a: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JESUS, ESTÁS EM MIM! </a:t>
            </a:r>
            <a:r>
              <a:rPr kumimoji="0" lang="pt-PT" sz="2000" b="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(2)</a:t>
            </a: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10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</a:t>
            </a:r>
            <a:endParaRPr kumimoji="0" lang="pt-PT" sz="800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1981200" lvl="3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4. Espiga de trigo,</a:t>
            </a:r>
          </a:p>
          <a:p>
            <a:pPr marL="1981200" lvl="3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unidos no amor.</a:t>
            </a:r>
          </a:p>
          <a:p>
            <a:pPr marL="1981200" lvl="3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Seara madura:</a:t>
            </a:r>
          </a:p>
          <a:p>
            <a:pPr marL="1981200" lvl="3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és Vida, és Sol!</a:t>
            </a:r>
          </a:p>
          <a:p>
            <a:pPr marL="1981200" lvl="3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3352800" lvl="6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5. Minha alma anseia</a:t>
            </a:r>
          </a:p>
          <a:p>
            <a:pPr marL="3352800" lvl="6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viver só em Ti;</a:t>
            </a:r>
          </a:p>
          <a:p>
            <a:pPr marL="3352800" lvl="6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comer desta Ceia</a:t>
            </a:r>
          </a:p>
          <a:p>
            <a:pPr marL="3352800" lvl="6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na Vida sem fim.</a:t>
            </a:r>
          </a:p>
          <a:p>
            <a:pPr marL="609600" indent="-609600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800" kern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</a:t>
            </a:r>
          </a:p>
        </p:txBody>
      </p:sp>
      <p:pic>
        <p:nvPicPr>
          <p:cNvPr id="8192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478463" y="1109663"/>
            <a:ext cx="266700" cy="31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116013" y="1035828"/>
            <a:ext cx="3024000" cy="3769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Comunhão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WordArt 6"/>
          <p:cNvSpPr>
            <a:spLocks noChangeArrowheads="1" noChangeShapeType="1" noTextEdit="1"/>
          </p:cNvSpPr>
          <p:nvPr/>
        </p:nvSpPr>
        <p:spPr bwMode="auto">
          <a:xfrm>
            <a:off x="1403350" y="5516563"/>
            <a:ext cx="7129090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2000" kern="10" spc="10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PARA RESSUSCITAR </a:t>
            </a:r>
          </a:p>
          <a:p>
            <a:r>
              <a:rPr lang="pt-PT" sz="2000" kern="10" spc="10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HÁ QUE PASSAR PELA MORTE!</a:t>
            </a:r>
            <a:endParaRPr lang="la-Latn" sz="2000" kern="10" spc="100" baseline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sp>
        <p:nvSpPr>
          <p:cNvPr id="82947" name="Line 9"/>
          <p:cNvSpPr>
            <a:spLocks noChangeShapeType="1"/>
          </p:cNvSpPr>
          <p:nvPr/>
        </p:nvSpPr>
        <p:spPr bwMode="auto">
          <a:xfrm>
            <a:off x="438150" y="765175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042988" y="1628775"/>
            <a:ext cx="5940000" cy="0"/>
          </a:xfrm>
          <a:prstGeom prst="line">
            <a:avLst/>
          </a:prstGeom>
          <a:noFill/>
          <a:ln w="28575">
            <a:solidFill>
              <a:schemeClr val="accent5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05536" y="392905"/>
            <a:ext cx="8228780" cy="299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23850" y="1833563"/>
            <a:ext cx="8640763" cy="3540125"/>
          </a:xfrm>
          <a:prstGeom prst="rect">
            <a:avLst/>
          </a:prstGeom>
        </p:spPr>
        <p:txBody>
          <a:bodyPr>
            <a:spAutoFit/>
          </a:bodyPr>
          <a:lstStyle/>
          <a:p>
            <a:pPr lvl="2"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No Evangelho de hoje, contemplamos a Jesus que quer continuar, decididamente, o caminho que o Pai Lhe traçou e que irá conduzi-l’O até à Cruz. Enquanto isso, os discípulos, e nós, só pensamos em honras e fama.</a:t>
            </a:r>
          </a:p>
          <a:p>
            <a:pPr lvl="2">
              <a:defRPr/>
            </a:pPr>
            <a:r>
              <a:rPr lang="pt-PT" sz="8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 	</a:t>
            </a:r>
          </a:p>
          <a:p>
            <a:pPr lvl="3">
              <a:defRPr/>
            </a:pP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Mesmo que nos custe, queremos agora prometer a Jesus, segui-l’O por esse caminho da cruz: </a:t>
            </a:r>
            <a:endParaRPr lang="pt-PT" sz="2000" i="1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pt-PT" sz="12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   </a:t>
            </a:r>
            <a:r>
              <a:rPr lang="pt-PT" sz="1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+ oferecendo </a:t>
            </a:r>
            <a:r>
              <a:rPr lang="pt-PT" sz="20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 nossa vida </a:t>
            </a: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pelos outros para </a:t>
            </a:r>
            <a:r>
              <a:rPr lang="pt-PT" sz="20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 recuperar</a:t>
            </a: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...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+ sendo, com Jesus, </a:t>
            </a:r>
            <a:r>
              <a:rPr lang="pt-PT" sz="20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mediadores</a:t>
            </a: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para os nossos irmãos…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+ com essa </a:t>
            </a:r>
            <a:r>
              <a:rPr lang="pt-PT" sz="20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morte contínua </a:t>
            </a: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que significa </a:t>
            </a:r>
            <a:r>
              <a:rPr lang="pt-PT" sz="20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servir os outros</a:t>
            </a: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...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+ imitando a humildade dos simples, os pobres e as crianças…</a:t>
            </a: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1043608" y="1090885"/>
            <a:ext cx="5939805" cy="5582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AÇÃO DE GRAÇAS / REFLEXÃO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0" name="Picture 6" descr="http://3.bp.blogspot.com/_hcyBNhreoEE/TDDAUXVjy0I/AAAAAAAAAC4/8ZZDyUCScGU/S748/10415mund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484784"/>
            <a:ext cx="4319588" cy="32400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8" name="Line 3"/>
          <p:cNvSpPr>
            <a:spLocks noChangeShapeType="1"/>
          </p:cNvSpPr>
          <p:nvPr/>
        </p:nvSpPr>
        <p:spPr bwMode="auto">
          <a:xfrm>
            <a:off x="576263" y="1341438"/>
            <a:ext cx="2592000" cy="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763588" y="2587625"/>
            <a:ext cx="6875462" cy="35782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Ó SENHOR, TE DAMOS GRAÇAS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PELA VIDA, A TERRA E O SOL.</a:t>
            </a:r>
          </a:p>
          <a:p>
            <a:pPr marL="1066800" lvl="1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Ó SENHOR, QUEREMOS CANTAR</a:t>
            </a:r>
          </a:p>
          <a:p>
            <a:pPr marL="1066800" lvl="1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AS GRANDEZAS DO TEU AMOR!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1066800" lvl="1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1. Pai, dou graças, minha vida é Tua vida;</a:t>
            </a:r>
          </a:p>
          <a:p>
            <a:pPr marL="1066800" lvl="1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Tuas mãos amassaram meu barro;</a:t>
            </a:r>
          </a:p>
          <a:p>
            <a:pPr marL="1066800" lvl="1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minha alma é Teu alento divino;</a:t>
            </a:r>
          </a:p>
          <a:p>
            <a:pPr marL="1066800" lvl="1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Teu sorriso em meus olhos está.</a:t>
            </a:r>
          </a:p>
        </p:txBody>
      </p:sp>
      <p:sp>
        <p:nvSpPr>
          <p:cNvPr id="7" name="WordArt 3"/>
          <p:cNvSpPr>
            <a:spLocks noChangeArrowheads="1" noChangeShapeType="1"/>
          </p:cNvSpPr>
          <p:nvPr/>
        </p:nvSpPr>
        <p:spPr bwMode="auto">
          <a:xfrm>
            <a:off x="598213" y="795419"/>
            <a:ext cx="2537008" cy="4443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Final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39" descr="https://encrypted-tbn1.gstatic.com/images?q=tbn:ANd9GcS5K08A8rQ4wpkc4VQsc-My2cYSHcWdsxhcmk_lskkPVjYKnfi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612" y="5071819"/>
            <a:ext cx="2655888" cy="14922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19" name="Picture 23" descr="https://encrypted-tbn0.gstatic.com/images?q=tbn:ANd9GcRXys80FI3AT2V8j7RBIYpsIAZF-57qhiszmzXshvkm56X1esmK4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7212" y="3774211"/>
            <a:ext cx="3089275" cy="23518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0" name="Picture 37" descr="http://4.bp.blogspot.com/_jOSx2tnixxc/TOvDOVf17YI/AAAAAAAAT2U/_SiHZ4k6kCU/s400/abusoinfantil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57" t="7304" b="5688"/>
          <a:stretch/>
        </p:blipFill>
        <p:spPr bwMode="auto">
          <a:xfrm>
            <a:off x="2963418" y="4070106"/>
            <a:ext cx="2925668" cy="226837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1" name="Picture 31" descr="https://encrypted-tbn0.gstatic.com/images?q=tbn:ANd9GcTcZJ8NOJj64GPTyoIlAAAat8iSytq3nxJNDdYe4WEhQ5pbuyss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5650" y="512763"/>
            <a:ext cx="2336800" cy="19288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2" name="Picture 25" descr="https://encrypted-tbn3.gstatic.com/images?q=tbn:ANd9GcRYoflpZuNqMnUzeChvsyVNq85yFEJZYPqqxn8BvsAnBF5xHkyC2Q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504825"/>
            <a:ext cx="2647950" cy="22764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3" name="Picture 17" descr="https://encrypted-tbn1.gstatic.com/images?q=tbn:ANd9GcRPFnk7NYyHDLYA0w44s3HXKOZOUPziVPf9O9EEIzYFWSOMGlfm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1087" y="245443"/>
            <a:ext cx="2016125" cy="20050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425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26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27" name="AutoShape 7" descr="data:image/jpeg;base64,/9j/4AAQSkZJRgABAQAAAQABAAD/2wCEAAkGBhQSERQUExQWFRUWGCIZGRcYGRoYHRgZGRwZGB0cHBgaHCYeGx0jHxwYHy8gIycpLCwsFx4xNTAqNSYrLCkBCQoKDgwOGg8PGikkHCQtKSwpLCksKSkpKSwpKSkpKSwpKSkpKSwpKSksLCkpLCkpKSwpLCksKSkpLCksKSksKf/AABEIANoA5wMBIgACEQEDEQH/xAAcAAACAwEBAQEAAAAAAAAAAAAFBgMEBwIAAQj/xABEEAABAwIEAwUECAQEBgIDAAABAgMRACEEBRIxBkFREyJhcYEykaGxBxQjQlLB0fBicoLhY6Ky8RUkM0OSwhbSU3ST/8QAGQEAAwEBAQAAAAAAAAAAAAAAAgMEAQAF/8QAJhEAAgICAgICAgMBAQAAAAAAAAECEQMhEjEEQRMiMlEUYXFCkf/aAAwDAQACEQMRAD8AN5nwWltCUfUMO8whUpUz2iHQCZMr1lSj1ufKqebZU282G2MO32SSNh3kqHJW5mZvJB68qZci4j7Ta5j2JNvDoB4wBV4OIeKkj7JexSoIBVsdQgmb/K9RSyWqZbBPHKxIY4GaMFSEJMcgBvG9qP4DBIZCjAsQJ6wAN+dor2Pxim1FtSSlQ3PKOqfP4elAc2z5KR3laGxfz61raSrsrinL7dIqvYxDKMYHUHS4UxOy9CtYjwkAR0mlJvhp/FqdfcUVqKVOJnmRfTGwTGwotw6kY55x1aSW03SFHugXIKuVhy8a+/SDxIrBrSyyYWpj7WLaS77I89F/CRWpPoTNx/JjPwpnIOEe1gJ0NqNrd1STYCTz7smN9qT8gWU41ozcLRzjYpG/vqnwrmi3GcSFG0IMAQLqiSBYna5qxhjGMSR1SR6EGgjDg6NlNZPsg59IKQpSh/C4oct1AbUG46eIfw6TybE+8D5TRrjRswpXVsifFS0j4z6RS9x8ScYkb6W0j1JJp8f+iTK+hwwKP+VUfxL+FqOZjjuxLRKkJSd9agmxgSJIpI4h4w+qYRttqC84NQJAIbTPtEcyTYA+JrLcxxy3Vlbi1LWq5Uokk+poVjtGfKk7N2yvNMN9YxC+3aJdICIVuBH3vZ3HXlS9xS4RmygfZVhihJ5d5CjHTf50gcNsKUlX4ZpwLrCrvOrccQkIQ23vb8TqrAXiEyfGKOP1ew8lzx/UBcIMKTi8PNtG6uQsqJ6A1pLDOnEEwT3BEbe0nbraaD5XmS2hISygDZGmR6zufG/jR/A8eoVobxeHbDS7JcSJSY3giNJ8gKYsiSsn+Fsx3jNCvrLxP3nln/Mf7UBGx8623j3gNt9Jcwa9bg7/AGSvaUP4F/fMcjJNYu81pnffnaPCK1NPaMacdM2PhPFhWDwxAiMPHhIUQfjf1pWwz5dxhcn8ceFwBRbhjERl6FD7uHV7woig+QYYoK1KFhAnlYgmsl6BS0xs+kFM4Rsme4psfBVVuE89SxhBf7XTaQSIkmlPNM6dxTsFdiYSkSEhI2Onbpc3vRBxoJTAOyY+ETScu2VeLcbZFxYJy9tW0uqUf6pIJ84oNw6yD2YgEuTMk/dn099DszxxUFCTGwv90Gw8v1o3wpjtLWwPZkyCNVjJBgX60c/xBwU57J821OocQEd5qFiArYeMR7jypQLJKFOlWygmPMTWtPvBTesCAR0KRHS97eNZFmCoUU3Am48RP5UON2M8iNNMkwL2lV/T+/hR7hTix7BOFxoamzZ1k95Kk8wR06HlS26Dsbafzq4yUohYnvCxBgpPMEc6YTpsa+J+G2cQ39by4ktKP2jJutgnkQN0TYEeVfaX8szZ1pRdYBSY76BcGbagnpt1g19rbNHh/FhKQkEJPIT62k94/wARud7bV1h8+xCVDvKV0JKvfZqKFt4U6iYJPUBRk+JTBPPdVWNEG6f8iPf3nJqNqy5P0PWd5iMRglYkd5bAlYSDOg7xIEwTqNtgayfifPe1CUpkI+9JuSev6Vq3BjIU5BB7PEoUlQ0kJCvZWknWpN5kQBvWEP4BQdW3zQspk/wkp/Km48a7EZMrS4GjZZxGzg0MtqWkApK3E6SskwYSBBTqJj2rAHrWev4xzFOOuOKKnF94qPX8hyHpUGNPeCpJi1/CvjSih1JOyv8ASr9/CnJexE5uVIbPo7UCMSP8L/SUqom2YxQ8PyFDfo/wxDuIHLQpPvSoj4iKu4VzU/q6k/KlZNNMfh3FjZxEAplQ6BP+tBFLPF6ZxzngPkkUyPQtLaeS3W0Hy1hX/rS1xEdeNe8R/wCqaNbTJ/I7Qk5niy44pSjN4HgkWAFDnTeiGbAB5YAgTQ5ZkmjQpBfAOLSgIG5v5A8/EmnXI8hwzqRpUS7zS4tGknnFxA86WOFGm3nSHb6Uz0mCE8q0YfRs1iGNSAW1kWlaiJ9ZN6VJ7osxwcoWRYpgYYd7sEdO+kk+OlIUfiKUsZxOsLhmTB1FMSiTYkoVIkiPG1Bc3yJ5h3Q9qT0nYjqIsagOFSlPdJJ+VZxidykPmT8VNLSElJZVzbJOjVyLaj3mzzHtAdaWeNVh5Xax3jZZgDvC1wOvunzoUxqSoJcunVCgd0+I/CedMKMAtxRQ6lSgRpSvSo6hyOpIibCujDi7R0nzVMGMZ+81hUBDkAI0aYEQVEkG3jXxWcLcYCdhqJIHPYQT0q7m2QNBtQZxCHIv2cy5veYEUKaZ0pCTy39b072SPQV4caSVH8Qm/QD9aP5skBpKosU3PoaXckdLaHVjcr0DygVZzPOFJQSonvpUEg3mDpsKTLci7G6hsUX3QBESTV7hhSu1lP8AUORBmPjFB0mVDzq7lmJKHUkWuJ8pp6S6ZFdbQ6/Xluko1JhFtKBpSDAN+ppIzOO0XzuRPjzPvpmYfIW4OhHyNKhV353nl5zW8FFaClkc+zlTqSkAiCNiOf8AN186tNJSkSe8CPcarYxgJWQNtxPQ3HzqJCyLcudC0YpF9Ty9KSJEeyRb416oUOqCTBlM/u1erAjRS0QkFQ9okiUnYeKjHwropTpVETHJTXTpFQ4pX26UxHdk90I5n8Sj0qziD3F25f4Z+EzU7VFqY18CqBLYMCFhQumdQibCNwayTilZRmGJSREYlYI81n370/cKHSZAkiDZtJMbHnI5G1Jf0oYTs8yeI2cCXRv95InfxBpuN2ifOqlYvuMSlQ5iT7qheOppB5plB8jcfMiioIS/cWVv5KFDOz0qcb5cvNJkfCjTEtDxwBKkuu9VpF/BBB+dQ4JX2ifOifAmDKcCo/icPyTQrCqh0TS8vSKMHsaHXtP1f/8AaaH+qgeZK/55/wACR7kgV3mb5HYERP1xsD0mq2ZJIxz3itX7+VbDoT5C2LWfZcpB7SO4smD/ABcx+dBE/nWpZ3gVO5MNCSopxJWoDeI0/pWYJbg35fOjiKrSL+RY5LT6VLnRMKi9iCNvcfStSyD6RnAhKUsnsidDRKSVOKkAkqnSjyNoFY9orVvowx7KsufaeUhAQ4SSrooCDa5uOVZJLsowSfRoKMtaxzJU4hBJBBMbeIPu99ZNxFwy3hXUlKlFtW4jl4Rvy91PWX5qeyCW3BIFtJBBjyMjyIpR4nzD2UKMSJM872qdPdF04/WxPz/F631LTsr4wIvUmA4mcZTAPd/CdvgRTHl3Av1pjtEuAEqNlCxAty+VfWvomdhWopgX1BVgPKN6fFWRyTWyLhjEuYvEBtnvOOqEhKdKUJ1DUtSjfrTpnX0T61lbcJTtAkyU2kefMecUYyPhxnLUsoSgh11ky51ghR1HkfLaKb8rzRSyhCb81E8h0FOjjUVZPOTl2YDj+E8XhdUAkTJ0ifCYiR5xSji2FJmZ6Tv8fyNfrvNcIFtmUJVHUT6iOdZbxh9H/bILrQBIF4Eeih1HWiUIvaBcn0YQ0O9Ujftp8/zorm+UBlU3F4UDyP6fKgx3oWqZg1qUE9oRuT8v7UrLMH1o6wtSmupNp60AcN/WubOQTztxC9C0ACZGkcgDqHu1Ef00MSqOVj86P5U4HMMEqhJZd1JVF9LghQJ5gEJMeJ61czbLklhejTpEKSUkEGJB+FbxvZ1iqRXq4r1LDs0NCArFOEBJCTFgVDuiDvfeaIOAlChpH/8AMj5mhWULJ1LWUyokkqWZvJ2Aq+QCCNSDPRS/1qWTL4EmSORuAYkXR1vNjPuqr9LmDJGCf31MlskSZKFEi5ubGuMqeIMzERspX/1NGuMkB/Jwoe1h3b7bE6eXUEchR4XsX5C0Z9jEEtNOdEgH8v0qpmqPZdTzEHzAozlmH1YYJN5SY+NDGAFsOJJgpgi25kCPnRpiZI0PglM4J0bwuB4fZgn4mlsJ+19fzpl4BeH1F+eTil+hEflSu73XiOi491Zk6Dwewlj0gnCxN8Wn4TXWfqjFkx/3fgUiqeHf/wCawrJM6cSFTvYi1W+IT/zX9SfigUUV9BWbcmMPDWKloNkwkOlavJIBpF4/ylDLqHEE6sQFOqQfuFSzEHxF4NN+QJlpaRu44Ez/AA7n4VFxVwsrG4ltaFBKE/ZqUb6Qm8gfeuSkeIrUxcV9TLiKjS4UqkcjNN/HrbbS2GGgAGm77TKlbk8yYn1pR7IqXAEkmABzPhR9mdDDk2PCkEpUtL6Tqm2gi1gInVv4VcfxKnCSblVwI+90AH5UTPA7jWHbShJU6e+uAZuNgOYTbzvTJiPoxVg8Ol5bpU+taRpSmAjVMgHcnl0rvh+9Mf8AK+JQyHNQ2yhIKhpkHuxfePO/O9aPwc0t1CnnQUsgd1KhdUX1fy2t1oNw23hFrUl5pAxKLg30rgABwJ9kqjmRT62/2zBPmD5bVywuEuwp5+UeNC8cQMSyl43BV3fBO3xE/CiuUJCHnDyFx6mRSvwvjy2who81utbH2gmU/EEUw4N77FSxeQD7wD+Zpz/ROMTWJB9dqE4tJYd1gdxVlDr/AHHyrjL3thNjMe+i7jYcQUqvyoGqZxl30p8FIU327KbKjbaSfgDyPLyrFXsnUCdMR0Nik8wekV+rEYUKQrDuCUkEJPh/Y1jHGHCxQ4vSIWixHJwDY+cc/SirkD0Z7iW3QgJgAg7g9KGHCKHL4ijeIxRQJUDawPUGeXhtQp/HKUZTb986U7QWhw4dW212ZKU90jcBUgkEggi8/pUWZYsIS4DGnUqI2iSAJ8BFL+W45R0oAJUpYBjoeQHWocwxhgok+0ZHISZrYNqwptNKihFfKlUnuivULBo0TLW9DdkkW5BI+JvVtkdf9YHyquiAjZJ9J+dSN93ZIn+gfOaikenBHmmQhXv++fOiWMcU5luPahSgG0uJ2VGlSdVx/CZ9DQ9xxUiRH9aDt6UUyN3U6WilRDyCgg6SDIIEkX5g7RaixfkBmVxEPIMR9np5pJtQnMEdm6oD2VGfcdVT4JJYcTq2JhXyPxqfiVAhv8RKh4xA5+tPWpEr3H/Bp4CWdDrR+81q94M/OlvPn1NuL3SoKnyuKZeElaMaU9Wj8hQHj1oJetzSmfMd38hRVYMXSK/C5KsewSZPaFUnrCj86KZ86TjAP8SP/FFCuE5+usx+L4aTNEM1V/zoH+Kv5Gt9C5DVw4dKFL6KIT4k/oJotjcWjDslazAAv1Kj90dSelDuGMP2iWxsBKjO2538IFI/GWeKxLxCSezQSEJ5eKvNXygViNi6iB8yxpedU4v2lKny6CfDb0py+ijhMP4hLixabeHjSVhMKVuJQN1Kity4Pw4w5QE2BUEA/rT8cbtgMvZpi+xzN0IgaWkROwgDlRDP1HE4ffoQehQoH5GgmeMq/wCKOg7qbkeI/Yq9h1r7G1ygawNwY9oeqflTlumaAeJ8sWw6xiESA4O90S6PaHglQvHnThwrmQWSn8YuknZQ/cVexGARjMGUDmNSfBQ2/SlTKllGh5A7zZhxHO37saG7Ts4+Zhhiw44eSXUvgX5K0rA6mDtRfJccApxsGUlMoO8oJVp/IV1xVpW0Xkd4Wc9LBQ+HxpMy/OA240km6VLajeW3O+2Z8DIrLujRtwuN7iCD7Lqx/TIFN2FeuPGknI2AtoEncq+dNeDxMpQCLkR5EUWRAouYiy4PO6T0PSlrjrK9aA8kQUgT5bfA/A0zYpvtGrbxI86FPO/WcGqNwClQ8rKB+dLjp2azBeLMpGlSwO6u5jkrrH5UikQY8a1vFYLtdbKoCgJSetvkbHzrLc0w5QsyI8PEWPxrcsadgo5y/Edm4hwboWFe4g13nBBxDxSISXFEDoCokD3VLgctUtt9wJOlsJlXIa1aQPM39xqpi0EKBP3gD+/UGkhnRHdr5XaEyIFeoQjQXlQNgPQfnU7akndd/AgfJNVniLQB56ST7zVjDYjkTHmUp+e1RM9NEi0jkf8AN/areUmMQ0ZnSsbkcr9AR76qOO+IPks/kK6bcEgFREkA964vFpFbHTMmrTQv8a5T2WNxLYsA4VJ/kX3h86WnMQVuNhV9IA+M02cdYuce4mI0AN8pOkb28/hSm0j7dXn8yBVh5rY35S+E5iBMEtKF+ukkfKgnF2NDqgpNwLT1g71WzLFasQ4RsCBPkI91VcaqUeM/nXGcvQb4GTOOb8lH/LXsxcnGg9VLPxI+VScAJBxqZ5NrPuTP60PxGKh7XvpQT6q/3rn0ZIcMfnqcLhOySods8iP5UmxV4WsBSADe252rzjilqUpRk8/y9KaeEOHS4oOrFh7IPMzE+VFCFsz0R5NkimQp1wcgB1kkSfC1q1ljDaMFh3hulwKVPIGCPyoPn/Cam0uIJ1JsSUj2QLk+/wCFEMlxGI+rgNqbfbQACExrSBt3eZjr0qmqX1MX9hPjDFtJfYeKoVpINpBSoEg/+XzoXw9n7ZOmQFAzpNpkbfP0NWMK+wlOt0BQVBTI1Hxjc/D0pc4my9uO0Zw76TyUGlxfxnbwPwrutGmn5IkNhQTOiZA6eHpSxxQwcLiE4hoDs3PaHKTv5TSvwv8ASGpK0t4gqAHdJPdJG3PYinLO89aDakOwULEpXuLze24+VAuzT4MLLct95pzdJ3TqsR/b9azDiCWSkEyWl9mq3JJBQfUR8ab31vtMK+qrJmFNqQQdjcQbExYpUDypL4mxTzyg4+NK1pCVjTohSbJVp68p8qIFs0/hXED6trAAgFUeZ2o1w6CoKWeZIHlzpC+j/HFzDLaB7wAETyP9wa0fIsOG0ISLwPeTvQ3phfouYJUFSDypewmM7DM3mFew+kOoH8RkEepB99MvZgLB8N6RPpJJadw74tpJST4Kgx866Ct0Cxa4mwpQ+rR7TaiE9SmTE/L3UicaZeFJDyRubiNlc/fvWnZ012qA4i5IkX36g+tKr+AQ80qJKV3j8JFuu+5INUyjaoCxP4VePYZig+wcLrIP40uICD6azQfMoKWyOhB98i3rRTAfZDGpNteHUgD+IONrj/KYoS6JZT4H+x/KoKpje0ctV6vjaoivUAwfWsC8od7Smea1KO88gK8zhHSLLCR/C2kb/wARBNO+X4ZJQXFiQpatzPdTYfEVUw6RExbXy6Aj9ap/j416Beab9i2nLHSdJedVOxSf0FqvP8NrThMU72roUw0XE9+SVAj2gRsAZimnAkpccSLW95FvkaqqdCkY5KvZLDoPl2avzg+lHPHBJ0gVOV9mNJxZcJUoyqbn86rBXeX1JF/K9VmXyNv1qVDh+8IJMztyqWjW7O21d4jy/SpcS3M1Wcc729v30r69iARANcD7GHgl4JxcqUEjsnLkgAfZmJJsL0Lxb6VqTpvAAPnJ+VVcvcuodUkUwcFcGPY14JSk9nqAUvpHIE7nc+FdVms44ayFT7m3dBv/ABX2rdeD+HECFKSCUkFKvLpyIFfOHeEmmkJBToS2I0jncySrmo8zTCMTDqQkQkCIHSenh+dOulSMSfYOzRfZYwKPsqTHw/vSVx1g1slvE4NRQVLDSkJJHaBUwVciRcX5U8cYup0Jt3jt1gc6TMyzFSncM0Nm+9HVUQJ8h86OO1ZwycGZCMOlKnO86pMGfujeB08etNrWLSZ5UoYPMAcUlE+yqD/popmT3ZqChsD+/wB+NA7kzei/mWVsPCHGkLneUj571nvGHCLbCZbWpKCdtwmeo5jy2p6w2Y8zdHXmg9D4VW4vwIdwjkkd0agfEflyrIOmdJaMUwOfvYJxQlJBN0quJHMeMWnoatcV8aJxfY/ZlJQhSVSQQbgojmYuDNUsa3qVoUAUkE+7pUmT8OIKgQDvYbgeMU7i30Kv0M/0Y4JSFKcM6SCkCPaNj6R+ZrVsG4kHSIkDlSpk2UkBKU/ZpAkkbxyHrzPnTZhcOEJsKXMOJM8IvPhSj9IjAdwy0jcbeFqP5pjygWuVEDypNzrMi64v8CbeEjf40eOO7ObAnB+Y9thYN1IN/LY/rUa8MG3zFkPA2/xBcx5i9CeFX/q+Lcb5K76R1HMe6mLPcCXGVhHtCHGz/EnvD3iRTkwBC4nyfQ7qjuOSD4fuxoHlKEKaeSsaihK9Im8lJKTHOFCa0BUYrDg/iEjwO3zkVn2BaLOJWlQ5Kt1sRFIzRrZsGCo7terkWHoK9Uo435JSMNo5pR8efxNVsIAWr2OomI8IPyrjFQEKUTAAknlHnQxvjXDNwAVuH8I7qb73uT7qqc6WxfsYg+BoM3BAPrahGfAoweZq/wAEifNaUfnQzE8dF3SlKEDX7BvYjqeflAofmHEjr2X41Ci0TpQSpO5T2yZHSSdMfymheVNUckK2V8eYhpJSSlaSQe8lJI0iBBjah+ZYtWLd1wZiCTtblawih7bNpIP7+dX8ry519xLbCVqWTASnx+A9YpF6oNR3sqrwZSRNx4VMMtcUT2banB1SkmPcCB61pOXcK4bBwccvtXQBLTVwCeSlxB9KZ8t4mcfUlrDYXRh7glNgCB3STGkQeVzSuZUvHv8AwyXh3gx515HaNLQ2VDUYg6dzE/M1+keH8EhtppTaUpQBACRACTyjzFzuaVc/zBnBYVx5xQKwITyK1nZIHTcz76HfRf8ASUMQHMLiClDmoqZ5BQO6J/EDfxBPSmRk6FZMcY9M09tIJWg7zPob0EzUqQtKoJEFJvFtxUP/ABPscT3jCHACCbxFiCPP50TzEB1sg2O4IP73pvGmhSFnPMb2q0joke+b0rY1Wh0LJ3fCDygJijzF3SD7WqL2pXx7k4d4/ebxC/fy86p9UBfsYANGORz7RBXf8Wo7D0FOWZthTZP9Q9aROKcSW3MC6Iu2R/p5etOmHcLuEQpO5bEeY5fCgZwGefWwe1RJTHeRuCkcx4jp0o6jEIew50qlpxJjwn9Dy5VSyy6YWLTBkefKqCFpwRWNQLa5KR0I5+AihlG2HAznN0aXD1E02cL5bAb6kAkRtPKqmL4aLzK8SZQlbo7NO5KLlRPSQAAKceGsKEp1Hci3SicqQtRth3BYOBHM3JFE1JgSY/SosKjSnUf9hSvxDxIdBKUqKZhKRuuP1pSTkw2Q8Q5gVKlO3so23NtccwLx4kUvvRCW03g38SN/Oq7eMxTyxLTaEjkFEkf1G0joJq19X0Km5E96R+4NVx0gGLfEOELTjOIQLtqhXimb/A0zsuA2n2TA/lN01Vz7BBSZiUqFv2fCapZNiDpCVe0juGeenY+6KxqnZwO/6GJWybIcJWjwJ9tPqbigfFWB0uIeA2I1RzB5+opi4ywxW2lxPtIIIPQ8/wB+FUUupxTBkQoAgj/Un09oeHlWS+y4gdMzV5ooCdiFCR5SRB6G1eor/wAEWVkK0C+61BM+Q3r1RdFFNhDP+LF4hhllQ0dmSVFNtSthI2MAes0Z4b4YefSlwqDDahM6J1nwE3HOSfjSS0QuCPa9kjqRt7x8RTJkWYvJZcbS6sMyBpnmZUQDuklINh4UPJL8guFu0OrXB2CbupwqvN1BME9NNUOOHcMzlhYw/ZhxzEI1AEFZQElcq5gTG9Uvo9ydGIL3balFKwBJO25v7xShxuyGcbimQTCHlJH8gsn4VvO20kHLHGEU72V8PjkpASoi3STHnaPdRnJuJWmFKKSvvCFaO6VjcJJN4npehXCmDadeCHBM+zvfnBPlWuJyhLDDSFoRiUPAy2rQlLYgkBuEzOwmZJpUnFOhuKM5R5IzDNOLStIDaNB5qJknyGwHvJq9mf0q4x1lDKNLKUp0ktiCqPE7elPLP0fshlwfVNJdTpSpULKJm8kyiDpM7wmOdZtxPwg5hF/jQZKVRfSOakidE7ieVZFxNyRyLdgHEY5bhBWtS46qJ36SbVJh3FIUHEBQ0kEGNiPGolOEgJiY2gXHu3ongsjxC0gjQE8u0dbR8FrB+FOS/RG79mxcK523mbFjDiBKkzdJ28yg9fQ3o1gcwcbltQKgndPNI6p6j5ViuTcP49hxL+HSFLQZBbdaX5hSUrmCLEVomJ41WpCRiMI4ziEiZJ0gjaUEiVJ6jlVEJXpgtVtDa4GisLG5vPO/50iYlcnMGwNndflqE/r765x3G7q0BI0DT96Bq/fpQjJs0K8U+lwj7VuZ27yEkxbYkW9Kdx49guSaoYeKF6sHlzkzYp87CPl8Kc+CHpw/ZyCUE7GYBNZs9m31rLsGy3qLrKlJUgJJ+93b8zHIVaZfXq7NClEqOkpTaZ6+HyoHTQSWzRcx4gZaJ1OJnonveBMptSbmGZjF4gASGiQPZg6RBj151NlnDB7QhRQspA1Jk6UzMDxV4GreNy5REpTpUn2fMcr1O/ISZVHxm0MuXp1tuMkWUO6OhHSpshbUsFC0FCkGL2keA6UN4fzRLigkGH0e22bKIuNQBufzpkfxClo+zOhXWJ/2pjd9E7taLGNxaEIOsgJAv5Ut4fFtvEpCdKJnxI6eFcYnIH1mVLCukqsPSKt4fIUtgwdSo3HI1qSSMDWHYaKQkJTp6QKBcRYZtK0gCJFjy/2ojlqoubbg0P4mhTiUzfTI8bn4866H5GNC1iTolCvZPw8RQV5PZvpk2WIPnuD++tM+OwnaM/xJ/fOlHHmUo8P3FUNaBCeKZ1IuLeyqlB1lWGd1f9tZ3A57Ax1GxHMU6ZHiUvIUgwTEEeI2Nv3ehTzQJUhYlCrHwI+XhXL7GSQu500hJDiknSbEjdHQRpMg9fKvtEMVhexACu+jbvdOU+Rj4V6k5PH5StBRyUqM4ewqmllO87eM7HzmmnBYUttIQLqBlXisjUfckIT/AFmq+R4PWtTygdCI0jqdhHkNR86t5tiS2hXJROkR+InW4R5d1HpUD3orS4qxw+jzCmCVEDupDnkjWFn0ism4kzX61in34I7R1ShO8E2+EVoGAzh1ODecYSnV2KgkEGIgB0pEyVBJJk+NZcNvL5UyC7YGWV0gpw32gfQENlxUzpAJMc9q23I3RpQVtqQsDZU23kCaQfoy4oYZQtlZ0OKXq1yU6kgCE6xcRvGxmmnEcVhLStS0uaP+6QAmehj2jHS9T5O+i3xaUezQmMdqTE/lVDHutFK0EoTKYWogKgLOmNPMqmw25mswxnGuNdROFw69AsXg2VD0JEDzofhC4+iHXVyTKkKISZGxPd1R4iaZDDPJ1QvJnxxtHXEPD+XodSxhe2dUlffe1ApP8KUgAEAz3pHryPZdwokj/oN7WEA++96HZWhDC0h1BkAxqhSFdPtEwUnzTej+D4he7RKQltKSRYJ5dd5PnR5MWXGr3QGN4p/6WU8P9mAezQB4NoMVM0lbaRpSSkdUpAB5wJtNqI4jiLssUWXRCVEBKuQJsJ8CefIkVZxeJ75QTpEdAeXlUvyP2U/GnpAPF5m2ttfbNJgJMq7p023Eg3FZD/xdZcCkJGoTtNxEHVB6b0/8XIcUlLDAJcduUi5DYtJ8zsOcGhGCwTJwrrLoLWIadAQspVKUR30wPavfTvcX6tx5JVtisuKLdINY7PsJg8LhoRodeCXQG9glVlKKuVxb8qY8MtWpLqlJKngltogXUVe0pR8BeelI2KyhhxQ0Yd1c2KyjTYCO4FSlBO5JBvTPlWJLTLctKWthK+xRq1rJWAEgqAAsARMUMpDIJ/0HkLZa7R9SwMPhybbkrEalq/Ev7qR1qm3xQU4VWKUNXaKPZIIv3dgfHr6UtZ/gMU7hMPhWmVKhRcfcVYLdJJ09SASVHyAoo9l7imsOFkMFlMJSIWnVN1EmCSRFotTIQi2rFSyS3QDy/gnE4tw4zFPqaWrvagSCkDaIPdA5AbRTLw9nOP1aEujEpmEl4QuP503v/FJ2q00H32i32jRKoBJ1C3Qk8vfTlkmRJw7YgSsi6t/dG1XXBIgkmB3eI1IID7S2lc7a0+eofpU//wAgbB1IW2r8SUuJJ/8AE3piKEFOkiUnruKzfjvhZpBChCgswPxA72O9bCpOvZzbQ6YR0LBKP7zVLO2AttLnNB0q8ATv6E/Gsw4d4ndy18Bxal4VaocSblv+NM37tiRsoTzitcBSVFNihY3FwoKEgg9IPyrOpG3YtNvlKoN+Xn+xQLO8MATG0yPX9ke6ryllKlIJkoUUz5Vzmneb1cxvVNC2Jrz7mGdS81O+3XqPX8qZl4xGIAdbPdcFxzSsbg+NUUMhRKSJB7woVh9WEdn2mV+0OY/iHiOtAvqzrDKxKdPMGvVI4sGFJIUD0516n0AxZbfCEgBMFN45a1RA/pAA9DSznGI7R3SDZHdB6mZUfMma+ZrnEDSmxkyf37vC/WhAkEc5/dvGvGiizJLdDbwnmQQQTBCFSRuViICQOhJM0tZ7lpw2Kda/Aq3ik3T70kUUyk6VpcESbSRIPj4KT05184zwAStt1JMONiQTeUjTJ6FQAVHLVRp0LfQuqT4x+VFMKwpSJBJSDG/PfYn8qDzRDD4zS1CbKnfp5U3Hxv7C23WhxyviJ9KgPrOIBFgAtSrdAJgflTCriXEkQpxax+F5Dbo/zpJ+NZvkuZOhyEEXsZE28DTFnZW0ls6Zk3km9pg+lXY+Eo3Qt3fYyq4xSbYjDtqT+NpISR5puPdVPFYxhpQ0L+yVdCx3kGb6Sn2mljmnbpSQ/ilqPdTp/lkH4U7YT6LsavDdoez7QjV2Nwsp5ao7gVzAsflSZ5o4nr/wOMXM5xGM+s9xxxIdA9q+hSYMXuRIgz1kRaabGMxUppKnBC0t9++5SImRYzEzWSrwbrL6QUqQ4g3Se6Z358j7qfsDiUPJUlSSiFRAMAg3kdJ6Ul+LHOuUNFMPJlidS2L2Hwq8cX8Q26sPNpK1NAlOpCD7KIP3ReOd6dMKVlQccSjtNKNSwkErKUATeYFvzoBhcjXhnkOsQQEqT3e7qK9cKXeBYhJGxCU025PwuVEOPOKcVyAMJHoN/Wa8/NCUXxLMUoyTkXA647Yev964xGCQi6veJk0wM4IJECuXEATJ5bUPFhc49UKmJcSUwlap56tRHukTVBXbcsQUR+FBjc80yffTFimWlGdAHiJH9qqANAwEyfOhbCUUwOnMnU+1jjHQtOH/ANRX3C8SOIWNGKMc4StPwMj4VZzJCFKKEshSoubwn+9VHcvSw3rWATySNifE/ma5SOeMr53xxjDicOhs6nHO7pSAO1TIhKoEyDsrlT5iktOOgO6llpKQDHsFYOygIdIgyaUeAm+49jFpUHHlFpknT3mxN20xqF5v+lFjlBUQeYuCFGR5Gaog5R2ibgpt/oWvpKyNTJCiAUk91XIjp8rcqJfRbxJ2qfqbh+0aTqYJ+80LlE9UG4/hPhXziFvELa7IurKQZCVALjlzEkeE0v8ADPCeKS8nEtFOphcgAFKog2INikiUkeNUrMpv+yaXjzg/6HDP0gYhZ/EAr371Bu2qr/EGIbccC0ylRSNQIIKT4zy8apttkC8fKroNOIlpoA4pZQEke0JrjL8OX0KLokG0RE8jHhJip8cApVjJ5gRb9KH4/P1MiEJFhboPKYB+VdOlsD2UsDizhHVMOlXZnvIUReP3avUES2/jFdqomBKRKvUwIiPLpXqVGcq0aK2k6o867XYxHX18vGpMCiXL9DUWI9o9JPpeohtBrI1nVA7wO6TYK8J+6rorrFWOMRDbSbmCVJUQRrSoQSqdnAoaVDlp8aqZWIJm6gDI5LRE++mbFMJfZbQ6CdKkkLEkqbcEBwRcnbUOrZG9Yhj6ozk1IkWmimY8KYhmSpEoB0603TPSevhQpB5USfsU012F+HWe/MWFaHlSVYoJa7FRXFiQdKo7pUFGEiwvflTN9HeWYDskKbZR2pbB1K78rA70SYB1TaKY0Z0EJ04gpDatishN/Celr8utB/PUEoQjbHLxpO5NiflvAi2sWzpErAJUvSOzbG1iod5YHhuRHWtFxedsYZsBSglOwG6lkbwN1HqfG5qlmKCnS43KhHfQTClJ5FMmJ8ZuOtZOriNWNcWtKRIMKM3A+6lKfugbE9Z5mh8aMvLnymzsvHHFcQ1xZmycc6hSmwkIskRKrn7yufly3pcwpSHi32ragoRKVAlJTcT0PLzFHWOE1vsrQF9mpViqbgblI6TaT6c6U8b9Hj2EKlKGtGhUKQCYP3e7vuK9H5IY5VDoSsc2rYewmcFBLThEk6QfEb7birac2Xh+8FOJSf8A8ZsPQ1n2FzcogK7wFvLnTBgeLkeyvY9RPvp8/hzw+wEJTxS0MzXGxuQt9ZHiCkE7agL+lDl57jFNkOOpbKjIKRC46bmAd7XudqgRh0q77DgE/dmQfCf1oe8p0EoGHg9QQZ6XuaDH4WKG3sZPysktdF3Is8cW+WVKJ1qsTP8AsE228ab2S23vdXU/kKzzG5S/2SnVIDYTcKBJVq5AX6flWhZSnDpabcK+0BSN+ZAgyd5mvM83CsUuUemW+Jl+RVLtFjDhbp7qdKOaj+7mlXjrOgG1NtXJPZgjdRO4Ebxz6mKOZ5xEpSNLfcSbA8yI5dBQ/gvKA4+cWsp7DChQQVG3a6Z1qO2lM79TUcNspyPjEMZDw8G8O2hpTnc3Ko1BXNMCwgzYVPiM2ew13m+2aG62wdSR/Ejn6VdynMgEiFSDedMb3mOQMz5EUQxpS6nuxPL99KqjvpikuPoDs4trEDUhaSlW1/2alwmTOhYU2vT4z8+RrjAZIh1cJATvII72obwRHjVHiFWKwP8A0zqRyMSR5iuarYXK9BfMsneXdZSqLTEW5iNqA47h9RhJUoDxlQA9Lx4VRy7i/FKV3hI5kyKLZpxwGmwlOlTyhNoIQDzJ6+HrWrJxWmC4cuwPisqdbTDSEL8UqE/+JhR8opTxuWulX2p0nopNvIyZPupn+vJd7y0FSupj4V9cWlQ061RyCjqA8IVPwijXl3+WxU/Cv8RP+ooF1PrHKEhQEeQtXqMZnw2HNjB6hRT/AJZKflXqZ/Jh6Qn+FP2xAwBAWryPxIFQve2rzM++pGwdSvX4GakxLZ1kjwV7xelewO0Wsuc9mPaSZSeo6VoHB0F/CpjuqVKFctLgOtB5d1cEfzGs0YBt528D4fpThw629pmezaSqQ64dDaFiJEq3B6CT4ViD7SNJewzip0JbQEgpU9iIcIGxShhJsn+YpB8aQsw+jxl0rWh1YJ2UUDSVTybReDNkoECj6OMlPPJSND6N1BkuKBVsdOtsJBJgiQQATVXM9CsSFuuNYSBBSlLzTipmNT5TpB5SkibiKCLDkrYpYHB4/L3JQUwFeyVATF7oUQtNrXApoOdPYp0OOMLBXyU2pSCmIjVEaRv0uZq7hm1IdKG3lNtqb1p7QpeLkkiEtPt6lkxYEpkGdq4OX9isqLBb7MCS4gNod1TdSGCEASR99R7o8RTMc+D5ULlByXGykxnaFlQW8VNJ9kpQ6YO3ZoUEkLAO20WFCXSpgreawjijN3FDswkb+xc+JJ8qakYJTjTjj7fZBKStRQ64laUD2SjCgAAQO6DoEczvVRxDiWQ32b6goAhbbiHFkbjS2tIWm26UqJ370UyWaVUlRkMS7Ist43AAS5qQ4NwpJSb39kwYpqwfEqHBcyOovbyoC/gMOlxSdOLIjWQh1Dqu0USNK9WsJMAXBUeoFUHmW8UtAaV9WWUplHYKCDPNaiBquPbOlJvYVJVO0XLNaqSDGfcC4fGpLjYDa+a02BP8Q9k+tIeN+jp1E+0R1RpXsY21A01vZhi8MhxKlJJT3VIZbbbImCQSlPfWEwYTYavaO1E2sQXEoWvT3khQ0jSka0hQATJ2BA9PGjU5R/sFwhk70Zjh8iWy4FBa0weba0+8cxTVhc4KYugz5/lTbg8svrK1aAZJQZKSDPsn5dKGfSjwoyllWMYAQtMFaUQELSSE6tP3VAlMgbztV+Dy+HcSTN4q/wCWDsZmoKDrjSRaL36eJqThLNcMpAS84pOmwlMJj+Ybe6kfA4d9wyWXlJF+6lRB9YgSLVoeE4twbiEM5jhjh1pSAhSkrCSiAEkLHfRaLGR48qHzMizRSQHjP45Wy47ln1zEJQ2Qls92U7xbZU87zzgUy52yjDtIwjTRLJQoKNoSndSlzuTf1Im1I2JS3hHUO4IrxDajMMuhZTG8oCZ2+9J6EVW4gx+KzEBDaVtNE/eSQpQAIOtWrSEi4gWM89q8yMaey/JLk7RbwXESfxIA5AKG3KL9KOZXxC1qCVmx2uDes9X9GalPIZbfb7RQJ0HUDAG+0EzPd3ETXeK+ijGNgFK0EDfv+lqco/oH5n00a20hOrUhyTvE3929WsXmAWAFpCztJ399YehzG4JzS6lfW4mQLSPlIpwyTi0OwOf4Z+R61luIaansd8Zwlhnk7KbJ6H8/1pOzf6OHWjqalwctR29RyppwXEYMA/lNFmc1SefvoqTMaaMbxmbKwxIcZWjzgjw7wtVQ8UJM2ArU+K+wUBKftDzTa3j+hrP8x4Mad7yQEK6AaQfQWFKcVYxPI1oGI4jjYwa9U+U8DoD6O2/6d9QM/hIFxveK9XaFuU/0LjnDbyTJhKrd0kzfqItbkaiRl75IEGU2BF7bwfCtPzpsdsbC7hm296lzFhKSgJSAJTsAPvCnWRcRa4Z+ivGvjWnS0k7FZUmUneISbEWptR9F2NS4pSXWNOnupK3JC9IAvouNU78q1HLzLYPP+9W01yRxlD/CWatt6W/q51KBVoDewsD7CVFQvzNqrv5Q/hl6SEJUtMF0l5tZAPspcbSpCBf2UBJM1r1cvoBEEAgjY0LjW0MUvRheHDDjiiGA2QFoKlONrQvSsAqAWEOLWDYTFuYonhW2ZWG232ezUg6+8pQWQowC0vSEEQRoTubkxUODwDZS6C2ggPYiAUgx7BtaknNnCgv6SUxo2McvCsXYTHDJsa/2riQ+XS8qEF4pQhbaQAVOLfRqUAe6IJVYgciTuOSrDs6CElCPaLLrjSZVsdWpyUGbT3R0ob9EGDQpWD1ISrWziNUpB1Q8iJnf1ol9J2FQyyVMoS0oKABQAgiXiN0xytTW9CU9g7M8cllgFJfSoNzJdSWhG2hSmkrcsNkICb+1FWH2HVAQpPZBIOlaQUNwpQ0oAv7MR7W+9U+L2U9g5YWwoiwtdW3SmHKXCMPIJBSwCCDcHSm4PI0FbaHLoVcjzAow3d0FaVOAgtBxWlKjBWtShpEDqNhANfWOFlBLLjGLLS1NJUlqO0DpCdSQEkzYQkmItaKv8Kmcufn8WJonw8ojANkWPYNCRvHZi01yZwGyXOXX2nisdnjMOQvsFEo7VtAlxIB3kTe5SdJ2q/nOZpdDQYSFofQFJSdJ1JXpVoKZgEKQJB6miGf4dP1Zg6RPdMwJlQVJnqedB+GGhOMsO40kot7J75lPQ+Irn+g1J1sNtYlvDtocxRhwj7Ni32YsIS0iduZE0Ix3EzGJdDTqEBR9j6ykJSVExpkzptflsJPKoODO/l/bL77qnFguKusjVEFZ7xEeNKnHl8doN0p7KEm4GreBsJ501wpWT87H5rCypbOHWGlpbCkluyTMEpUlPdTaDrTcAi978qy91h1KknEH7pW48ClSikGA1pmBJ3MiBe9YxleLW2+ns1qRKyDpJTOkgiY3g3Fa9kL6jg1OFRK/quFGuTqhetSxq3hSrnqbmhlBSR0cjixiy1woSVd0KXYurUBbony6b18dzUJs2rSlN1K0nWrwGwTPqSKB5k2ApqABabdbX8/GuMUe5/QPjM0iX06KYrm9nWJw/wBe1ANqCLBa9XtaZIQnrcknx6Uu8RcEIY7zb4S8e+GBcgcoMyfGbVpOH7qUBNgGAQBYAxyApByRwrfxGolUOgCTMDoJo/VsFblSBSGswb062w5qEgAgKCfxKiyQf4qh/wDnyUiCHUnpCSPeFXHkK0HN1H6hiFfeLoBVzIkWJ3jwpE4iwLfZg9midKb6RzN+VCnboKTcVaYPa4ubKiorMnqDRHD8RoULOIPmYPurOFDbzrydz50TxoCPlS9j7mfESQBN+gk97l8N69SIyozXqxQMlndn/9k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28" name="AutoShape 9" descr="data:image/jpeg;base64,/9j/4AAQSkZJRgABAQAAAQABAAD/2wCEAAkGBhQSERQUExQWFRUWGCIZGRcYGRoYHRgZGRwZGB0cHBgaHCYeGx0jHxwYHy8gIycpLCwsFx4xNTAqNSYrLCkBCQoKDgwOGg8PGikkHCQtKSwpLCksKSkpKSwpKSkpKSwpKSkpKSwpKSksLCkpLCkpKSwpLCksKSkpLCksKSksKf/AABEIANoA5wMBIgACEQEDEQH/xAAcAAACAwEBAQEAAAAAAAAAAAAFBgMEBwIAAQj/xABEEAABAwIEAwUECAQEBgIDAAABAgMRACEEBRIxBkFREyJhcYEykaGxBxQjQlLB0fBicoLhY6Ky8RUkM0OSwhbSU3ST/8QAGQEAAwEBAQAAAAAAAAAAAAAAAgMEAQAF/8QAJhEAAgICAgICAgMBAQAAAAAAAAECEQMhEjEEQRMiMlEUYXFCkf/aAAwDAQACEQMRAD8AN5nwWltCUfUMO8whUpUz2iHQCZMr1lSj1ufKqebZU282G2MO32SSNh3kqHJW5mZvJB68qZci4j7Ta5j2JNvDoB4wBV4OIeKkj7JexSoIBVsdQgmb/K9RSyWqZbBPHKxIY4GaMFSEJMcgBvG9qP4DBIZCjAsQJ6wAN+dor2Pxim1FtSSlQ3PKOqfP4elAc2z5KR3laGxfz61raSrsrinL7dIqvYxDKMYHUHS4UxOy9CtYjwkAR0mlJvhp/FqdfcUVqKVOJnmRfTGwTGwotw6kY55x1aSW03SFHugXIKuVhy8a+/SDxIrBrSyyYWpj7WLaS77I89F/CRWpPoTNx/JjPwpnIOEe1gJ0NqNrd1STYCTz7smN9qT8gWU41ozcLRzjYpG/vqnwrmi3GcSFG0IMAQLqiSBYna5qxhjGMSR1SR6EGgjDg6NlNZPsg59IKQpSh/C4oct1AbUG46eIfw6TybE+8D5TRrjRswpXVsifFS0j4z6RS9x8ScYkb6W0j1JJp8f+iTK+hwwKP+VUfxL+FqOZjjuxLRKkJSd9agmxgSJIpI4h4w+qYRttqC84NQJAIbTPtEcyTYA+JrLcxxy3Vlbi1LWq5Uokk+poVjtGfKk7N2yvNMN9YxC+3aJdICIVuBH3vZ3HXlS9xS4RmygfZVhihJ5d5CjHTf50gcNsKUlX4ZpwLrCrvOrccQkIQ23vb8TqrAXiEyfGKOP1ew8lzx/UBcIMKTi8PNtG6uQsqJ6A1pLDOnEEwT3BEbe0nbraaD5XmS2hISygDZGmR6zufG/jR/A8eoVobxeHbDS7JcSJSY3giNJ8gKYsiSsn+Fsx3jNCvrLxP3nln/Mf7UBGx8623j3gNt9Jcwa9bg7/AGSvaUP4F/fMcjJNYu81pnffnaPCK1NPaMacdM2PhPFhWDwxAiMPHhIUQfjf1pWwz5dxhcn8ceFwBRbhjERl6FD7uHV7woig+QYYoK1KFhAnlYgmsl6BS0xs+kFM4Rsme4psfBVVuE89SxhBf7XTaQSIkmlPNM6dxTsFdiYSkSEhI2Onbpc3vRBxoJTAOyY+ETScu2VeLcbZFxYJy9tW0uqUf6pIJ84oNw6yD2YgEuTMk/dn099DszxxUFCTGwv90Gw8v1o3wpjtLWwPZkyCNVjJBgX60c/xBwU57J821OocQEd5qFiArYeMR7jypQLJKFOlWygmPMTWtPvBTesCAR0KRHS97eNZFmCoUU3Am48RP5UON2M8iNNMkwL2lV/T+/hR7hTix7BOFxoamzZ1k95Kk8wR06HlS26Dsbafzq4yUohYnvCxBgpPMEc6YTpsa+J+G2cQ39by4ktKP2jJutgnkQN0TYEeVfaX8szZ1pRdYBSY76BcGbagnpt1g19rbNHh/FhKQkEJPIT62k94/wARud7bV1h8+xCVDvKV0JKvfZqKFt4U6iYJPUBRk+JTBPPdVWNEG6f8iPf3nJqNqy5P0PWd5iMRglYkd5bAlYSDOg7xIEwTqNtgayfifPe1CUpkI+9JuSev6Vq3BjIU5BB7PEoUlQ0kJCvZWknWpN5kQBvWEP4BQdW3zQspk/wkp/Km48a7EZMrS4GjZZxGzg0MtqWkApK3E6SskwYSBBTqJj2rAHrWev4xzFOOuOKKnF94qPX8hyHpUGNPeCpJi1/CvjSih1JOyv8ASr9/CnJexE5uVIbPo7UCMSP8L/SUqom2YxQ8PyFDfo/wxDuIHLQpPvSoj4iKu4VzU/q6k/KlZNNMfh3FjZxEAplQ6BP+tBFLPF6ZxzngPkkUyPQtLaeS3W0Hy1hX/rS1xEdeNe8R/wCqaNbTJ/I7Qk5niy44pSjN4HgkWAFDnTeiGbAB5YAgTQ5ZkmjQpBfAOLSgIG5v5A8/EmnXI8hwzqRpUS7zS4tGknnFxA86WOFGm3nSHb6Uz0mCE8q0YfRs1iGNSAW1kWlaiJ9ZN6VJ7osxwcoWRYpgYYd7sEdO+kk+OlIUfiKUsZxOsLhmTB1FMSiTYkoVIkiPG1Bc3yJ5h3Q9qT0nYjqIsagOFSlPdJJ+VZxidykPmT8VNLSElJZVzbJOjVyLaj3mzzHtAdaWeNVh5Xax3jZZgDvC1wOvunzoUxqSoJcunVCgd0+I/CedMKMAtxRQ6lSgRpSvSo6hyOpIibCujDi7R0nzVMGMZ+81hUBDkAI0aYEQVEkG3jXxWcLcYCdhqJIHPYQT0q7m2QNBtQZxCHIv2cy5veYEUKaZ0pCTy39b072SPQV4caSVH8Qm/QD9aP5skBpKosU3PoaXckdLaHVjcr0DygVZzPOFJQSonvpUEg3mDpsKTLci7G6hsUX3QBESTV7hhSu1lP8AUORBmPjFB0mVDzq7lmJKHUkWuJ8pp6S6ZFdbQ6/Xluko1JhFtKBpSDAN+ppIzOO0XzuRPjzPvpmYfIW4OhHyNKhV353nl5zW8FFaClkc+zlTqSkAiCNiOf8AN186tNJSkSe8CPcarYxgJWQNtxPQ3HzqJCyLcudC0YpF9Ty9KSJEeyRb416oUOqCTBlM/u1erAjRS0QkFQ9okiUnYeKjHwropTpVETHJTXTpFQ4pX26UxHdk90I5n8Sj0qziD3F25f4Z+EzU7VFqY18CqBLYMCFhQumdQibCNwayTilZRmGJSREYlYI81n370/cKHSZAkiDZtJMbHnI5G1Jf0oYTs8yeI2cCXRv95InfxBpuN2ifOqlYvuMSlQ5iT7qheOppB5plB8jcfMiioIS/cWVv5KFDOz0qcb5cvNJkfCjTEtDxwBKkuu9VpF/BBB+dQ4JX2ifOifAmDKcCo/icPyTQrCqh0TS8vSKMHsaHXtP1f/8AaaH+qgeZK/55/wACR7kgV3mb5HYERP1xsD0mq2ZJIxz3itX7+VbDoT5C2LWfZcpB7SO4smD/ABcx+dBE/nWpZ3gVO5MNCSopxJWoDeI0/pWYJbg35fOjiKrSL+RY5LT6VLnRMKi9iCNvcfStSyD6RnAhKUsnsidDRKSVOKkAkqnSjyNoFY9orVvowx7KsufaeUhAQ4SSrooCDa5uOVZJLsowSfRoKMtaxzJU4hBJBBMbeIPu99ZNxFwy3hXUlKlFtW4jl4Rvy91PWX5qeyCW3BIFtJBBjyMjyIpR4nzD2UKMSJM872qdPdF04/WxPz/F631LTsr4wIvUmA4mcZTAPd/CdvgRTHl3Av1pjtEuAEqNlCxAty+VfWvomdhWopgX1BVgPKN6fFWRyTWyLhjEuYvEBtnvOOqEhKdKUJ1DUtSjfrTpnX0T61lbcJTtAkyU2kefMecUYyPhxnLUsoSgh11ky51ghR1HkfLaKb8rzRSyhCb81E8h0FOjjUVZPOTl2YDj+E8XhdUAkTJ0ifCYiR5xSji2FJmZ6Tv8fyNfrvNcIFtmUJVHUT6iOdZbxh9H/bILrQBIF4Eeih1HWiUIvaBcn0YQ0O9Ujftp8/zorm+UBlU3F4UDyP6fKgx3oWqZg1qUE9oRuT8v7UrLMH1o6wtSmupNp60AcN/WubOQTztxC9C0ACZGkcgDqHu1Ef00MSqOVj86P5U4HMMEqhJZd1JVF9LghQJ5gEJMeJ61czbLklhejTpEKSUkEGJB+FbxvZ1iqRXq4r1LDs0NCArFOEBJCTFgVDuiDvfeaIOAlChpH/8AMj5mhWULJ1LWUyokkqWZvJ2Aq+QCCNSDPRS/1qWTL4EmSORuAYkXR1vNjPuqr9LmDJGCf31MlskSZKFEi5ubGuMqeIMzERspX/1NGuMkB/Jwoe1h3b7bE6eXUEchR4XsX5C0Z9jEEtNOdEgH8v0qpmqPZdTzEHzAozlmH1YYJN5SY+NDGAFsOJJgpgi25kCPnRpiZI0PglM4J0bwuB4fZgn4mlsJ+19fzpl4BeH1F+eTil+hEflSu73XiOi491Zk6Dwewlj0gnCxN8Wn4TXWfqjFkx/3fgUiqeHf/wCawrJM6cSFTvYi1W+IT/zX9SfigUUV9BWbcmMPDWKloNkwkOlavJIBpF4/ylDLqHEE6sQFOqQfuFSzEHxF4NN+QJlpaRu44Ez/AA7n4VFxVwsrG4ltaFBKE/ZqUb6Qm8gfeuSkeIrUxcV9TLiKjS4UqkcjNN/HrbbS2GGgAGm77TKlbk8yYn1pR7IqXAEkmABzPhR9mdDDk2PCkEpUtL6Tqm2gi1gInVv4VcfxKnCSblVwI+90AH5UTPA7jWHbShJU6e+uAZuNgOYTbzvTJiPoxVg8Ol5bpU+taRpSmAjVMgHcnl0rvh+9Mf8AK+JQyHNQ2yhIKhpkHuxfePO/O9aPwc0t1CnnQUsgd1KhdUX1fy2t1oNw23hFrUl5pAxKLg30rgABwJ9kqjmRT62/2zBPmD5bVywuEuwp5+UeNC8cQMSyl43BV3fBO3xE/CiuUJCHnDyFx6mRSvwvjy2who81utbH2gmU/EEUw4N77FSxeQD7wD+Zpz/ROMTWJB9dqE4tJYd1gdxVlDr/AHHyrjL3thNjMe+i7jYcQUqvyoGqZxl30p8FIU327KbKjbaSfgDyPLyrFXsnUCdMR0Nik8wekV+rEYUKQrDuCUkEJPh/Y1jHGHCxQ4vSIWixHJwDY+cc/SirkD0Z7iW3QgJgAg7g9KGHCKHL4ijeIxRQJUDawPUGeXhtQp/HKUZTb986U7QWhw4dW212ZKU90jcBUgkEggi8/pUWZYsIS4DGnUqI2iSAJ8BFL+W45R0oAJUpYBjoeQHWocwxhgok+0ZHISZrYNqwptNKihFfKlUnuivULBo0TLW9DdkkW5BI+JvVtkdf9YHyquiAjZJ9J+dSN93ZIn+gfOaikenBHmmQhXv++fOiWMcU5luPahSgG0uJ2VGlSdVx/CZ9DQ9xxUiRH9aDt6UUyN3U6WilRDyCgg6SDIIEkX5g7RaixfkBmVxEPIMR9np5pJtQnMEdm6oD2VGfcdVT4JJYcTq2JhXyPxqfiVAhv8RKh4xA5+tPWpEr3H/Bp4CWdDrR+81q94M/OlvPn1NuL3SoKnyuKZeElaMaU9Wj8hQHj1oJetzSmfMd38hRVYMXSK/C5KsewSZPaFUnrCj86KZ86TjAP8SP/FFCuE5+usx+L4aTNEM1V/zoH+Kv5Gt9C5DVw4dKFL6KIT4k/oJotjcWjDslazAAv1Kj90dSelDuGMP2iWxsBKjO2538IFI/GWeKxLxCSezQSEJ5eKvNXygViNi6iB8yxpedU4v2lKny6CfDb0py+ijhMP4hLixabeHjSVhMKVuJQN1Kity4Pw4w5QE2BUEA/rT8cbtgMvZpi+xzN0IgaWkROwgDlRDP1HE4ffoQehQoH5GgmeMq/wCKOg7qbkeI/Yq9h1r7G1ygawNwY9oeqflTlumaAeJ8sWw6xiESA4O90S6PaHglQvHnThwrmQWSn8YuknZQ/cVexGARjMGUDmNSfBQ2/SlTKllGh5A7zZhxHO37saG7Ts4+Zhhiw44eSXUvgX5K0rA6mDtRfJccApxsGUlMoO8oJVp/IV1xVpW0Xkd4Wc9LBQ+HxpMy/OA240km6VLajeW3O+2Z8DIrLujRtwuN7iCD7Lqx/TIFN2FeuPGknI2AtoEncq+dNeDxMpQCLkR5EUWRAouYiy4PO6T0PSlrjrK9aA8kQUgT5bfA/A0zYpvtGrbxI86FPO/WcGqNwClQ8rKB+dLjp2azBeLMpGlSwO6u5jkrrH5UikQY8a1vFYLtdbKoCgJSetvkbHzrLc0w5QsyI8PEWPxrcsadgo5y/Edm4hwboWFe4g13nBBxDxSISXFEDoCokD3VLgctUtt9wJOlsJlXIa1aQPM39xqpi0EKBP3gD+/UGkhnRHdr5XaEyIFeoQjQXlQNgPQfnU7akndd/AgfJNVniLQB56ST7zVjDYjkTHmUp+e1RM9NEi0jkf8AN/areUmMQ0ZnSsbkcr9AR76qOO+IPks/kK6bcEgFREkA964vFpFbHTMmrTQv8a5T2WNxLYsA4VJ/kX3h86WnMQVuNhV9IA+M02cdYuce4mI0AN8pOkb28/hSm0j7dXn8yBVh5rY35S+E5iBMEtKF+ukkfKgnF2NDqgpNwLT1g71WzLFasQ4RsCBPkI91VcaqUeM/nXGcvQb4GTOOb8lH/LXsxcnGg9VLPxI+VScAJBxqZ5NrPuTP60PxGKh7XvpQT6q/3rn0ZIcMfnqcLhOySods8iP5UmxV4WsBSADe252rzjilqUpRk8/y9KaeEOHS4oOrFh7IPMzE+VFCFsz0R5NkimQp1wcgB1kkSfC1q1ljDaMFh3hulwKVPIGCPyoPn/Cam0uIJ1JsSUj2QLk+/wCFEMlxGI+rgNqbfbQACExrSBt3eZjr0qmqX1MX9hPjDFtJfYeKoVpINpBSoEg/+XzoXw9n7ZOmQFAzpNpkbfP0NWMK+wlOt0BQVBTI1Hxjc/D0pc4my9uO0Zw76TyUGlxfxnbwPwrutGmn5IkNhQTOiZA6eHpSxxQwcLiE4hoDs3PaHKTv5TSvwv8ASGpK0t4gqAHdJPdJG3PYinLO89aDakOwULEpXuLze24+VAuzT4MLLct95pzdJ3TqsR/b9azDiCWSkEyWl9mq3JJBQfUR8ab31vtMK+qrJmFNqQQdjcQbExYpUDypL4mxTzyg4+NK1pCVjTohSbJVp68p8qIFs0/hXED6trAAgFUeZ2o1w6CoKWeZIHlzpC+j/HFzDLaB7wAETyP9wa0fIsOG0ISLwPeTvQ3phfouYJUFSDypewmM7DM3mFew+kOoH8RkEepB99MvZgLB8N6RPpJJadw74tpJST4Kgx866Ct0Cxa4mwpQ+rR7TaiE9SmTE/L3UicaZeFJDyRubiNlc/fvWnZ012qA4i5IkX36g+tKr+AQ80qJKV3j8JFuu+5INUyjaoCxP4VePYZig+wcLrIP40uICD6azQfMoKWyOhB98i3rRTAfZDGpNteHUgD+IONrj/KYoS6JZT4H+x/KoKpje0ctV6vjaoivUAwfWsC8od7Smea1KO88gK8zhHSLLCR/C2kb/wARBNO+X4ZJQXFiQpatzPdTYfEVUw6RExbXy6Aj9ap/j416Beab9i2nLHSdJedVOxSf0FqvP8NrThMU72roUw0XE9+SVAj2gRsAZimnAkpccSLW95FvkaqqdCkY5KvZLDoPl2avzg+lHPHBJ0gVOV9mNJxZcJUoyqbn86rBXeX1JF/K9VmXyNv1qVDh+8IJMztyqWjW7O21d4jy/SpcS3M1Wcc729v30r69iARANcD7GHgl4JxcqUEjsnLkgAfZmJJsL0Lxb6VqTpvAAPnJ+VVcvcuodUkUwcFcGPY14JSk9nqAUvpHIE7nc+FdVms44ayFT7m3dBv/ABX2rdeD+HECFKSCUkFKvLpyIFfOHeEmmkJBToS2I0jncySrmo8zTCMTDqQkQkCIHSenh+dOulSMSfYOzRfZYwKPsqTHw/vSVx1g1slvE4NRQVLDSkJJHaBUwVciRcX5U8cYup0Jt3jt1gc6TMyzFSncM0Nm+9HVUQJ8h86OO1ZwycGZCMOlKnO86pMGfujeB08etNrWLSZ5UoYPMAcUlE+yqD/popmT3ZqChsD+/wB+NA7kzei/mWVsPCHGkLneUj571nvGHCLbCZbWpKCdtwmeo5jy2p6w2Y8zdHXmg9D4VW4vwIdwjkkd0agfEflyrIOmdJaMUwOfvYJxQlJBN0quJHMeMWnoatcV8aJxfY/ZlJQhSVSQQbgojmYuDNUsa3qVoUAUkE+7pUmT8OIKgQDvYbgeMU7i30Kv0M/0Y4JSFKcM6SCkCPaNj6R+ZrVsG4kHSIkDlSpk2UkBKU/ZpAkkbxyHrzPnTZhcOEJsKXMOJM8IvPhSj9IjAdwy0jcbeFqP5pjygWuVEDypNzrMi64v8CbeEjf40eOO7ObAnB+Y9thYN1IN/LY/rUa8MG3zFkPA2/xBcx5i9CeFX/q+Lcb5K76R1HMe6mLPcCXGVhHtCHGz/EnvD3iRTkwBC4nyfQ7qjuOSD4fuxoHlKEKaeSsaihK9Im8lJKTHOFCa0BUYrDg/iEjwO3zkVn2BaLOJWlQ5Kt1sRFIzRrZsGCo7terkWHoK9Uo435JSMNo5pR8efxNVsIAWr2OomI8IPyrjFQEKUTAAknlHnQxvjXDNwAVuH8I7qb73uT7qqc6WxfsYg+BoM3BAPrahGfAoweZq/wAEifNaUfnQzE8dF3SlKEDX7BvYjqeflAofmHEjr2X41Ci0TpQSpO5T2yZHSSdMfymheVNUckK2V8eYhpJSSlaSQe8lJI0iBBjah+ZYtWLd1wZiCTtblawih7bNpIP7+dX8ry519xLbCVqWTASnx+A9YpF6oNR3sqrwZSRNx4VMMtcUT2banB1SkmPcCB61pOXcK4bBwccvtXQBLTVwCeSlxB9KZ8t4mcfUlrDYXRh7glNgCB3STGkQeVzSuZUvHv8AwyXh3gx515HaNLQ2VDUYg6dzE/M1+keH8EhtppTaUpQBACRACTyjzFzuaVc/zBnBYVx5xQKwITyK1nZIHTcz76HfRf8ASUMQHMLiClDmoqZ5BQO6J/EDfxBPSmRk6FZMcY9M09tIJWg7zPob0EzUqQtKoJEFJvFtxUP/ABPscT3jCHACCbxFiCPP50TzEB1sg2O4IP73pvGmhSFnPMb2q0joke+b0rY1Wh0LJ3fCDygJijzF3SD7WqL2pXx7k4d4/ebxC/fy86p9UBfsYANGORz7RBXf8Wo7D0FOWZthTZP9Q9aROKcSW3MC6Iu2R/p5etOmHcLuEQpO5bEeY5fCgZwGefWwe1RJTHeRuCkcx4jp0o6jEIew50qlpxJjwn9Dy5VSyy6YWLTBkefKqCFpwRWNQLa5KR0I5+AihlG2HAznN0aXD1E02cL5bAb6kAkRtPKqmL4aLzK8SZQlbo7NO5KLlRPSQAAKceGsKEp1Hci3SicqQtRth3BYOBHM3JFE1JgSY/SosKjSnUf9hSvxDxIdBKUqKZhKRuuP1pSTkw2Q8Q5gVKlO3so23NtccwLx4kUvvRCW03g38SN/Oq7eMxTyxLTaEjkFEkf1G0joJq19X0Km5E96R+4NVx0gGLfEOELTjOIQLtqhXimb/A0zsuA2n2TA/lN01Vz7BBSZiUqFv2fCapZNiDpCVe0juGeenY+6KxqnZwO/6GJWybIcJWjwJ9tPqbigfFWB0uIeA2I1RzB5+opi4ywxW2lxPtIIIPQ8/wB+FUUupxTBkQoAgj/Un09oeHlWS+y4gdMzV5ooCdiFCR5SRB6G1eor/wAEWVkK0C+61BM+Q3r1RdFFNhDP+LF4hhllQ0dmSVFNtSthI2MAes0Z4b4YefSlwqDDahM6J1nwE3HOSfjSS0QuCPa9kjqRt7x8RTJkWYvJZcbS6sMyBpnmZUQDuklINh4UPJL8guFu0OrXB2CbupwqvN1BME9NNUOOHcMzlhYw/ZhxzEI1AEFZQElcq5gTG9Uvo9ydGIL3balFKwBJO25v7xShxuyGcbimQTCHlJH8gsn4VvO20kHLHGEU72V8PjkpASoi3STHnaPdRnJuJWmFKKSvvCFaO6VjcJJN4npehXCmDadeCHBM+zvfnBPlWuJyhLDDSFoRiUPAy2rQlLYgkBuEzOwmZJpUnFOhuKM5R5IzDNOLStIDaNB5qJknyGwHvJq9mf0q4x1lDKNLKUp0ktiCqPE7elPLP0fshlwfVNJdTpSpULKJm8kyiDpM7wmOdZtxPwg5hF/jQZKVRfSOakidE7ieVZFxNyRyLdgHEY5bhBWtS46qJ36SbVJh3FIUHEBQ0kEGNiPGolOEgJiY2gXHu3ongsjxC0gjQE8u0dbR8FrB+FOS/RG79mxcK523mbFjDiBKkzdJ28yg9fQ3o1gcwcbltQKgndPNI6p6j5ViuTcP49hxL+HSFLQZBbdaX5hSUrmCLEVomJ41WpCRiMI4ziEiZJ0gjaUEiVJ6jlVEJXpgtVtDa4GisLG5vPO/50iYlcnMGwNndflqE/r765x3G7q0BI0DT96Bq/fpQjJs0K8U+lwj7VuZ27yEkxbYkW9Kdx49guSaoYeKF6sHlzkzYp87CPl8Kc+CHpw/ZyCUE7GYBNZs9m31rLsGy3qLrKlJUgJJ+93b8zHIVaZfXq7NClEqOkpTaZ6+HyoHTQSWzRcx4gZaJ1OJnonveBMptSbmGZjF4gASGiQPZg6RBj151NlnDB7QhRQspA1Jk6UzMDxV4GreNy5REpTpUn2fMcr1O/ISZVHxm0MuXp1tuMkWUO6OhHSpshbUsFC0FCkGL2keA6UN4fzRLigkGH0e22bKIuNQBufzpkfxClo+zOhXWJ/2pjd9E7taLGNxaEIOsgJAv5Ut4fFtvEpCdKJnxI6eFcYnIH1mVLCukqsPSKt4fIUtgwdSo3HI1qSSMDWHYaKQkJTp6QKBcRYZtK0gCJFjy/2ojlqoubbg0P4mhTiUzfTI8bn4866H5GNC1iTolCvZPw8RQV5PZvpk2WIPnuD++tM+OwnaM/xJ/fOlHHmUo8P3FUNaBCeKZ1IuLeyqlB1lWGd1f9tZ3A57Ax1GxHMU6ZHiUvIUgwTEEeI2Nv3ehTzQJUhYlCrHwI+XhXL7GSQu500hJDiknSbEjdHQRpMg9fKvtEMVhexACu+jbvdOU+Rj4V6k5PH5StBRyUqM4ewqmllO87eM7HzmmnBYUttIQLqBlXisjUfckIT/AFmq+R4PWtTygdCI0jqdhHkNR86t5tiS2hXJROkR+InW4R5d1HpUD3orS4qxw+jzCmCVEDupDnkjWFn0ism4kzX61in34I7R1ShO8E2+EVoGAzh1ODecYSnV2KgkEGIgB0pEyVBJJk+NZcNvL5UyC7YGWV0gpw32gfQENlxUzpAJMc9q23I3RpQVtqQsDZU23kCaQfoy4oYZQtlZ0OKXq1yU6kgCE6xcRvGxmmnEcVhLStS0uaP+6QAmehj2jHS9T5O+i3xaUezQmMdqTE/lVDHutFK0EoTKYWogKgLOmNPMqmw25mswxnGuNdROFw69AsXg2VD0JEDzofhC4+iHXVyTKkKISZGxPd1R4iaZDDPJ1QvJnxxtHXEPD+XodSxhe2dUlffe1ApP8KUgAEAz3pHryPZdwokj/oN7WEA++96HZWhDC0h1BkAxqhSFdPtEwUnzTej+D4he7RKQltKSRYJ5dd5PnR5MWXGr3QGN4p/6WU8P9mAezQB4NoMVM0lbaRpSSkdUpAB5wJtNqI4jiLssUWXRCVEBKuQJsJ8CefIkVZxeJ75QTpEdAeXlUvyP2U/GnpAPF5m2ttfbNJgJMq7p023Eg3FZD/xdZcCkJGoTtNxEHVB6b0/8XIcUlLDAJcduUi5DYtJ8zsOcGhGCwTJwrrLoLWIadAQspVKUR30wPavfTvcX6tx5JVtisuKLdINY7PsJg8LhoRodeCXQG9glVlKKuVxb8qY8MtWpLqlJKngltogXUVe0pR8BeelI2KyhhxQ0Yd1c2KyjTYCO4FSlBO5JBvTPlWJLTLctKWthK+xRq1rJWAEgqAAsARMUMpDIJ/0HkLZa7R9SwMPhybbkrEalq/Ev7qR1qm3xQU4VWKUNXaKPZIIv3dgfHr6UtZ/gMU7hMPhWmVKhRcfcVYLdJJ09SASVHyAoo9l7imsOFkMFlMJSIWnVN1EmCSRFotTIQi2rFSyS3QDy/gnE4tw4zFPqaWrvagSCkDaIPdA5AbRTLw9nOP1aEujEpmEl4QuP503v/FJ2q00H32i32jRKoBJ1C3Qk8vfTlkmRJw7YgSsi6t/dG1XXBIgkmB3eI1IID7S2lc7a0+eofpU//wAgbB1IW2r8SUuJJ/8AE3piKEFOkiUnruKzfjvhZpBChCgswPxA72O9bCpOvZzbQ6YR0LBKP7zVLO2AttLnNB0q8ATv6E/Gsw4d4ndy18Bxal4VaocSblv+NM37tiRsoTzitcBSVFNihY3FwoKEgg9IPyrOpG3YtNvlKoN+Xn+xQLO8MATG0yPX9ke6ryllKlIJkoUUz5Vzmneb1cxvVNC2Jrz7mGdS81O+3XqPX8qZl4xGIAdbPdcFxzSsbg+NUUMhRKSJB7woVh9WEdn2mV+0OY/iHiOtAvqzrDKxKdPMGvVI4sGFJIUD0516n0AxZbfCEgBMFN45a1RA/pAA9DSznGI7R3SDZHdB6mZUfMma+ZrnEDSmxkyf37vC/WhAkEc5/dvGvGiizJLdDbwnmQQQTBCFSRuViICQOhJM0tZ7lpw2Kda/Aq3ik3T70kUUyk6VpcESbSRIPj4KT05184zwAStt1JMONiQTeUjTJ6FQAVHLVRp0LfQuqT4x+VFMKwpSJBJSDG/PfYn8qDzRDD4zS1CbKnfp5U3Hxv7C23WhxyviJ9KgPrOIBFgAtSrdAJgflTCriXEkQpxax+F5Dbo/zpJ+NZvkuZOhyEEXsZE28DTFnZW0ls6Zk3km9pg+lXY+Eo3Qt3fYyq4xSbYjDtqT+NpISR5puPdVPFYxhpQ0L+yVdCx3kGb6Sn2mljmnbpSQ/ilqPdTp/lkH4U7YT6LsavDdoez7QjV2Nwsp5ao7gVzAsflSZ5o4nr/wOMXM5xGM+s9xxxIdA9q+hSYMXuRIgz1kRaabGMxUppKnBC0t9++5SImRYzEzWSrwbrL6QUqQ4g3Se6Z358j7qfsDiUPJUlSSiFRAMAg3kdJ6Ul+LHOuUNFMPJlidS2L2Hwq8cX8Q26sPNpK1NAlOpCD7KIP3ReOd6dMKVlQccSjtNKNSwkErKUATeYFvzoBhcjXhnkOsQQEqT3e7qK9cKXeBYhJGxCU025PwuVEOPOKcVyAMJHoN/Wa8/NCUXxLMUoyTkXA647Yev964xGCQi6veJk0wM4IJECuXEATJ5bUPFhc49UKmJcSUwlap56tRHukTVBXbcsQUR+FBjc80yffTFimWlGdAHiJH9qqANAwEyfOhbCUUwOnMnU+1jjHQtOH/ANRX3C8SOIWNGKMc4StPwMj4VZzJCFKKEshSoubwn+9VHcvSw3rWATySNifE/ma5SOeMr53xxjDicOhs6nHO7pSAO1TIhKoEyDsrlT5iktOOgO6llpKQDHsFYOygIdIgyaUeAm+49jFpUHHlFpknT3mxN20xqF5v+lFjlBUQeYuCFGR5Gaog5R2ibgpt/oWvpKyNTJCiAUk91XIjp8rcqJfRbxJ2qfqbh+0aTqYJ+80LlE9UG4/hPhXziFvELa7IurKQZCVALjlzEkeE0v8ADPCeKS8nEtFOphcgAFKog2INikiUkeNUrMpv+yaXjzg/6HDP0gYhZ/EAr371Bu2qr/EGIbccC0ylRSNQIIKT4zy8apttkC8fKroNOIlpoA4pZQEke0JrjL8OX0KLokG0RE8jHhJip8cApVjJ5gRb9KH4/P1MiEJFhboPKYB+VdOlsD2UsDizhHVMOlXZnvIUReP3avUES2/jFdqomBKRKvUwIiPLpXqVGcq0aK2k6o867XYxHX18vGpMCiXL9DUWI9o9JPpeohtBrI1nVA7wO6TYK8J+6rorrFWOMRDbSbmCVJUQRrSoQSqdnAoaVDlp8aqZWIJm6gDI5LRE++mbFMJfZbQ6CdKkkLEkqbcEBwRcnbUOrZG9Yhj6ozk1IkWmimY8KYhmSpEoB0603TPSevhQpB5USfsU012F+HWe/MWFaHlSVYoJa7FRXFiQdKo7pUFGEiwvflTN9HeWYDskKbZR2pbB1K78rA70SYB1TaKY0Z0EJ04gpDatishN/Celr8utB/PUEoQjbHLxpO5NiflvAi2sWzpErAJUvSOzbG1iod5YHhuRHWtFxedsYZsBSglOwG6lkbwN1HqfG5qlmKCnS43KhHfQTClJ5FMmJ8ZuOtZOriNWNcWtKRIMKM3A+6lKfugbE9Z5mh8aMvLnymzsvHHFcQ1xZmycc6hSmwkIskRKrn7yufly3pcwpSHi32ragoRKVAlJTcT0PLzFHWOE1vsrQF9mpViqbgblI6TaT6c6U8b9Hj2EKlKGtGhUKQCYP3e7vuK9H5IY5VDoSsc2rYewmcFBLThEk6QfEb7birac2Xh+8FOJSf8A8ZsPQ1n2FzcogK7wFvLnTBgeLkeyvY9RPvp8/hzw+wEJTxS0MzXGxuQt9ZHiCkE7agL+lDl57jFNkOOpbKjIKRC46bmAd7XudqgRh0q77DgE/dmQfCf1oe8p0EoGHg9QQZ6XuaDH4WKG3sZPysktdF3Is8cW+WVKJ1qsTP8AsE228ab2S23vdXU/kKzzG5S/2SnVIDYTcKBJVq5AX6flWhZSnDpabcK+0BSN+ZAgyd5mvM83CsUuUemW+Jl+RVLtFjDhbp7qdKOaj+7mlXjrOgG1NtXJPZgjdRO4Ebxz6mKOZ5xEpSNLfcSbA8yI5dBQ/gvKA4+cWsp7DChQQVG3a6Z1qO2lM79TUcNspyPjEMZDw8G8O2hpTnc3Ko1BXNMCwgzYVPiM2ew13m+2aG62wdSR/Ejn6VdynMgEiFSDedMb3mOQMz5EUQxpS6nuxPL99KqjvpikuPoDs4trEDUhaSlW1/2alwmTOhYU2vT4z8+RrjAZIh1cJATvII72obwRHjVHiFWKwP8A0zqRyMSR5iuarYXK9BfMsneXdZSqLTEW5iNqA47h9RhJUoDxlQA9Lx4VRy7i/FKV3hI5kyKLZpxwGmwlOlTyhNoIQDzJ6+HrWrJxWmC4cuwPisqdbTDSEL8UqE/+JhR8opTxuWulX2p0nopNvIyZPupn+vJd7y0FSupj4V9cWlQ061RyCjqA8IVPwijXl3+WxU/Cv8RP+ooF1PrHKEhQEeQtXqMZnw2HNjB6hRT/AJZKflXqZ/Jh6Qn+FP2xAwBAWryPxIFQve2rzM++pGwdSvX4GakxLZ1kjwV7xelewO0Wsuc9mPaSZSeo6VoHB0F/CpjuqVKFctLgOtB5d1cEfzGs0YBt528D4fpThw629pmezaSqQ64dDaFiJEq3B6CT4ViD7SNJewzip0JbQEgpU9iIcIGxShhJsn+YpB8aQsw+jxl0rWh1YJ2UUDSVTybReDNkoECj6OMlPPJSND6N1BkuKBVsdOtsJBJgiQQATVXM9CsSFuuNYSBBSlLzTipmNT5TpB5SkibiKCLDkrYpYHB4/L3JQUwFeyVATF7oUQtNrXApoOdPYp0OOMLBXyU2pSCmIjVEaRv0uZq7hm1IdKG3lNtqb1p7QpeLkkiEtPt6lkxYEpkGdq4OX9isqLBb7MCS4gNod1TdSGCEASR99R7o8RTMc+D5ULlByXGykxnaFlQW8VNJ9kpQ6YO3ZoUEkLAO20WFCXSpgreawjijN3FDswkb+xc+JJ8qakYJTjTjj7fZBKStRQ64laUD2SjCgAAQO6DoEczvVRxDiWQ32b6goAhbbiHFkbjS2tIWm26UqJ370UyWaVUlRkMS7Ist43AAS5qQ4NwpJSb39kwYpqwfEqHBcyOovbyoC/gMOlxSdOLIjWQh1Dqu0USNK9WsJMAXBUeoFUHmW8UtAaV9WWUplHYKCDPNaiBquPbOlJvYVJVO0XLNaqSDGfcC4fGpLjYDa+a02BP8Q9k+tIeN+jp1E+0R1RpXsY21A01vZhi8MhxKlJJT3VIZbbbImCQSlPfWEwYTYavaO1E2sQXEoWvT3khQ0jSka0hQATJ2BA9PGjU5R/sFwhk70Zjh8iWy4FBa0weba0+8cxTVhc4KYugz5/lTbg8svrK1aAZJQZKSDPsn5dKGfSjwoyllWMYAQtMFaUQELSSE6tP3VAlMgbztV+Dy+HcSTN4q/wCWDsZmoKDrjSRaL36eJqThLNcMpAS84pOmwlMJj+Ybe6kfA4d9wyWXlJF+6lRB9YgSLVoeE4twbiEM5jhjh1pSAhSkrCSiAEkLHfRaLGR48qHzMizRSQHjP45Wy47ln1zEJQ2Qls92U7xbZU87zzgUy52yjDtIwjTRLJQoKNoSndSlzuTf1Im1I2JS3hHUO4IrxDajMMuhZTG8oCZ2+9J6EVW4gx+KzEBDaVtNE/eSQpQAIOtWrSEi4gWM89q8yMaey/JLk7RbwXESfxIA5AKG3KL9KOZXxC1qCVmx2uDes9X9GalPIZbfb7RQJ0HUDAG+0EzPd3ETXeK+ijGNgFK0EDfv+lqco/oH5n00a20hOrUhyTvE3929WsXmAWAFpCztJ399YehzG4JzS6lfW4mQLSPlIpwyTi0OwOf4Z+R61luIaansd8Zwlhnk7KbJ6H8/1pOzf6OHWjqalwctR29RyppwXEYMA/lNFmc1SefvoqTMaaMbxmbKwxIcZWjzgjw7wtVQ8UJM2ArU+K+wUBKftDzTa3j+hrP8x4Mad7yQEK6AaQfQWFKcVYxPI1oGI4jjYwa9U+U8DoD6O2/6d9QM/hIFxveK9XaFuU/0LjnDbyTJhKrd0kzfqItbkaiRl75IEGU2BF7bwfCtPzpsdsbC7hm296lzFhKSgJSAJTsAPvCnWRcRa4Z+ivGvjWnS0k7FZUmUneISbEWptR9F2NS4pSXWNOnupK3JC9IAvouNU78q1HLzLYPP+9W01yRxlD/CWatt6W/q51KBVoDewsD7CVFQvzNqrv5Q/hl6SEJUtMF0l5tZAPspcbSpCBf2UBJM1r1cvoBEEAgjY0LjW0MUvRheHDDjiiGA2QFoKlONrQvSsAqAWEOLWDYTFuYonhW2ZWG232ezUg6+8pQWQowC0vSEEQRoTubkxUODwDZS6C2ggPYiAUgx7BtaknNnCgv6SUxo2McvCsXYTHDJsa/2riQ+XS8qEF4pQhbaQAVOLfRqUAe6IJVYgciTuOSrDs6CElCPaLLrjSZVsdWpyUGbT3R0ob9EGDQpWD1ISrWziNUpB1Q8iJnf1ol9J2FQyyVMoS0oKABQAgiXiN0xytTW9CU9g7M8cllgFJfSoNzJdSWhG2hSmkrcsNkICb+1FWH2HVAQpPZBIOlaQUNwpQ0oAv7MR7W+9U+L2U9g5YWwoiwtdW3SmHKXCMPIJBSwCCDcHSm4PI0FbaHLoVcjzAow3d0FaVOAgtBxWlKjBWtShpEDqNhANfWOFlBLLjGLLS1NJUlqO0DpCdSQEkzYQkmItaKv8Kmcufn8WJonw8ojANkWPYNCRvHZi01yZwGyXOXX2nisdnjMOQvsFEo7VtAlxIB3kTe5SdJ2q/nOZpdDQYSFofQFJSdJ1JXpVoKZgEKQJB6miGf4dP1Zg6RPdMwJlQVJnqedB+GGhOMsO40kot7J75lPQ+Irn+g1J1sNtYlvDtocxRhwj7Ni32YsIS0iduZE0Ix3EzGJdDTqEBR9j6ykJSVExpkzptflsJPKoODO/l/bL77qnFguKusjVEFZ7xEeNKnHl8doN0p7KEm4GreBsJ501wpWT87H5rCypbOHWGlpbCkluyTMEpUlPdTaDrTcAi978qy91h1KknEH7pW48ClSikGA1pmBJ3MiBe9YxleLW2+ns1qRKyDpJTOkgiY3g3Fa9kL6jg1OFRK/quFGuTqhetSxq3hSrnqbmhlBSR0cjixiy1woSVd0KXYurUBbony6b18dzUJs2rSlN1K0nWrwGwTPqSKB5k2ApqABabdbX8/GuMUe5/QPjM0iX06KYrm9nWJw/wBe1ANqCLBa9XtaZIQnrcknx6Uu8RcEIY7zb4S8e+GBcgcoMyfGbVpOH7qUBNgGAQBYAxyApByRwrfxGolUOgCTMDoJo/VsFblSBSGswb062w5qEgAgKCfxKiyQf4qh/wDnyUiCHUnpCSPeFXHkK0HN1H6hiFfeLoBVzIkWJ3jwpE4iwLfZg9midKb6RzN+VCnboKTcVaYPa4ubKiorMnqDRHD8RoULOIPmYPurOFDbzrydz50TxoCPlS9j7mfESQBN+gk97l8N69SIyozXqxQMlndn/9k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29" name="AutoShape 11" descr="data:image/jpeg;base64,/9j/4AAQSkZJRgABAQAAAQABAAD/2wCEAAkGBhQSERUUExMUFRQWGBgaGRgYFxkYGhgYFxgWFxsYHBoaHSYeFx0kGhgYIC8gJScpLCwsGh8xNTAqNSYrLCkBCQoKDgwOGg8PGiwkHyQsLCksLCkvLCwqLCwsLCwsKSwsLCwsLCwsLCwsLCwpLCwsLCwsLCwsLCwsLCkpLCwpLP/AABEIAMIBAwMBIgACEQEDEQH/xAAcAAACAgMBAQAAAAAAAAAAAAAEBQMGAAECBwj/xAA/EAABAgMGAwYEBAQGAwEBAAABAhEAAyEEBRIxQVEiYXEGEzKBkfBCobHBFNHh8SNSYoIHFTNyorJDU5I0JP/EABsBAAIDAQEBAAAAAAAAAAAAAAIDAAEEBQYH/8QAMhEAAgIBAwIBCQgDAAAAAAAAAAECEQMSITEEQVEFFCIyYXGBofATFTNCUpHB4TTR8f/aAAwDAQACEQMRAD8A8SBbJ6v83Den1jQfb2Y23pmH2jh4hDYVyFIwpjaTvyjTRCGA12G7faNvGJp7fXSOmfc/p+kWQxCm0+sdYX2EYRHctI1Jalc6dIIhrT370jEiOgI7A0iyGtPdAxGb1d6x0E+/KOkoblEqZNNT9PX5wSRCFMt+sS9xr795esF2Sz4jk45jrXdn9W9DPwQGkU3QSiKMPLp+bPGYCDzBg2dKHT5wMqny+UEimiJdTQNyD7fSNGOyneNkbRdFEJ5ZZRhT6+/1iVKfTbp7PrEiZXv7xVEB+4iPCR7+0MEpG0diy4usSg9IqCa6e23+8cYYd/5W6X9++kDqu96VitLJoYqUnzjRHKnnlSD5liIDtRx0gNaTAtUC00cKDnTPZv2jh229vHah7r6RoJfOnz+UAUc/b39YxNGL9MtIwS6t+v7xh55xRDRaO8ND9q+8jGn6xojm8QhhbnGRrHGRCGKEbAegFY2lLv6n940pLRCGP5xvXN/z840C/KOgIshg3jr5R13cdCWSQBUn1JiyHCRWOwI2ilYkSnJq/nyrBECbHYsWeUamWdize/SJpU6obPbr7aGkoJwOs1O2fmIq2hqimhN3fJmIoz5fWNoRXzz2g0kCoL/Jo2q7CU4gx5E19uYYn4g6fAjlyifCaennWDz4au/339KQsKCnkYmkTK1iOFkTMnnTNngZSN/bwSpDvlHKpX25H096QaRTBiiMaJxLjMHl9IKgSNMt4kQkVcafN46TLfb3tvBPcn22lIEJEGDVueXlHYme+kTps/vKIFyCG0f6RQRNKXEs2QT5RDJSwgmTOZ6QaY2MvEAmy+rwvtcvr9Ib2loWWhMDIqQtmIamfSubRG7dPkYJmSWZ6P1yLEHo1YhJPv1hDEMijk0iXAG9190iPC0CUafTSMaOwjWOhJiiEJjIJEjm0ZEIRJW1GDHcbtWOH9iOkp905xg6+zEIYoByzs9Okdy0xyz5COwr2+wbKCIES45dzQRykNrHaYtIK7MMoiJEIJc6+vm8SS04sz8oOlWE5CgfM55en7wV1yEoXwDmWQHNHypmPfnBcq0pCCTVb6jTQv1hmi6CsOpVcngIy0p+En+piDllEUlIY8cobktlt4DujUVAFc36aRLb7eF4e7oRQDfn5RPdyU1+INls/WJZl1ILqAI2aB9HVuM0ycdhPPkKBdVXzeI0S/rnFhmXZiGxLsBXpn9esBKsWEM7DnShD1bp55xog7ETg0LUIiVEpwds/oPoTBaJbHibYu9K8ujRtUpi2dC2Tc8/Pb1h2kWCCytnTb1O2Rz9I0JGbHJ66Z09XBaGBTUgeWoyb4m0168m40eoG9W5dD8vtdEB5Vnoeub6VzYHfPlzgmVZ6tTOJZVW1cNVgM8vp84IQA9BUjXzGVagnpSFNFoAnsmA/wAQku7QytsjErLOnETlTNh9BC1dhLHE4Zm6F9dP3itJDhS2Le/nBMqYkgD8vYgZUptC2/zZ8o3JmAZ5/WBCTNWhDnxNC20pL5+kMbadQW5Zv5wvwuYFlNkS06a+nWI1yKQYmzPE6LLyhbBYrEmIzJ0hzJstY0uxNmKHz10gShUmRBMqy/vvBlnsjqAP0f5awxl2FhTOBIJTZSKRuLCLqGoLxkQhQ847IbI5/rsYtkvsbKFVT1HokD7mD7P2Psmq1nqsD6COpHyXnfNL4iXniiiAR00ekyuyVjDfw36qWX9DBcu4bKnKzJP9qlfV4evJGXvJCX1cV2Z5eA0TSxHqMu7ZAys0sdZYH1EEJs8oM0iWP7E/lBryRL9Xy/sDz2vynliFAbZb9PbQysNqAz2/X7eUehjuh/45f/yn8omQqV/60eg/KCfkh/q+X9kXlGUd1BlJlW0NSuXlBKV4s3wsa+X5kRcxJknOVL/+Un6iO/8ALpCv/FLP9g/KEvyVX5vl/Yz76rmD/coy5qZdAGxBqNT20MbBN2IIGu+dYsy+z9mOclHlT6RGbhs4NEqSdxMV9yXgH5NlWzLj5ax3vFiVKwosHdjUcq6U2iJVlBTmB0O2uZNH2Hyixy7gl/DMWnqEEfMRDN7Ofyzpf9ySPoaQPmeSHAz7zwT5fyKv3eGo0LZvVwa8v1zgec4rTWnUk5aGucWad2bn6YFD+lYL+SgBvqYXzrknoSXlLHPCCGoWdL6ga/WC+zkuUEuoxS9WSEYlO+wyNBRwKanpGYHo2bnQF61H5Q2kWJzQg0Lh2oCBUfDm2WlHjm0XeB0anwk1zbMb+6U0NFaJu7jNmG45Nq0dptWHkd/UHziabZwXLFhUPm2W/T1gabKFWqwep3bbX3pAuJCX8URmA53D56h+vyERCYWoHFWo9HrXTy+8QPQvy988o5EwPk+nrpSAaJZxPHDnQls+h0z09OUQyZPQbb7ekTTB7/XOOJqTyAplzqPp9IW0QGmyIlkSnLxIlB5v9efpBtlstIWyiORZMXlBgsTJdv30hhYbDw5Q1/yx5ZplCmQrlju5zlEk27vQRaboulwS0S2m53LaCpMCyFJkWGr6dIdWC7iqpHTlBcy76u1BDm6rAZhAFE77xRBQbDsHjI9Ks/ZkYRwxkUQ8HtEhWJjsMmdzpwjPrDm7uzKloCuKu4AyzcEvE6bbjPDKAAJBD5EOGNCD5frEqJ5lpxKVlRNQcTh3pTeld3j2SXc5csk6pbMBvCzJlzEpqEGhNP8AtSupDwGu8EJfBj6kgfR39YJvGwibimqWHCeBAIxLOeQDs5NWzDUoqKqtcxKsKkkHYgg/nAyyuLGY91uWCXeEw1BI5inz184Yps0+YMWLEHbxE50yAMLLpuCapOIIJCnAU6VJAINSygRodehhwns4ZiTgtKFkDEJYUU+GhPhwk68O/mQXUMqTV7UbTYcKSVKS48weTu7s2YGfImLL2fsMicACpWLZKaDWpUKH5RVbvny5OEzZalKJPEFgvqxE2gqC5GtG0hnPEsjHLxAnIHBWjhqkFg4+2kSWeU/RTEyV8lxtdy2WWOJZKmdgpJU2+Gj+kVv8RL04FOw41HPVlyU03AUWgOT2hnyqIklQWOITOOuTjAz6irjlEM3iBxWdCFAgUK8yCQAH+3ygcKmnU5P69hUoR8B2mxzikKSELQfiQQoDmWqBzZoi7ov4XL/CQpuuF284e9nxMWlKF2OXKSG4xLRMLO58SQU1q7HpD+dchQkmSpKVbKlpIfLI0QdHAGUIl1zg9MkivNIyVxKNJtoGQMMZSkEBSih9qfN/yMczboOJLplKGJjhZBD0q1QHahrUttBlmvCzysAmyAQxGJgshQzC/A2rOHpVoZl6iLXop/AQul3/ANkKbaglsIA3yA3fX08myh5YZSFAhCwTsATXqqrdGhNab/syx3YEuUongWiTjChsSWCT5kbKeOrJZBOXhC5ZbLu1SlV/qSFpUlm2jLOpR3uPvGRxOEtkmObR2bTMLTEIUM/B9lF/nCa09hpUyiCE5sHUj0SsNntDeZcE5SkiaVFIo6MJo+qaFPk8dS5aXMtE8g6BYAJbRiArbI0bSM2p9pX8NjQo6XsmviVK9ewk8YiGILUyDgECoxA5nTWjRVbd2fnoDzJa2d3CcQf/AHByfMfkfWROmkhExIIyLKUHFKjVudeepiJEtcskoU6QajFiG1aMdOdYNPtKrC84nF7br2rf+DxC0SmPnyevQsNYGWhuR/ePd13ZZLWk99KlpWKghgrrQ4hFYvj/AAeBD2eYQNAri8n8Q+cLbV09n7TVHOmrr9vqzyspoaBsvT2YmloLMc32Lh+g5fTeHlt7FWmSTjlEgHxI4t9Mx5iAUWUA6P7rCpbD4yUlaZEmUH6aN+uh97s7ulVYgeggWzS8gWO3N88s4ZWGXUNCJBDa7rPVmEWay3Y4I3EKbBL40xb0EJQtWwaEt0QE7P3aMJBYVjd5WNIBYiqj6CFa+0nc2mXZgP8AUC3Vu0tS2G1QMoXXnbVslTli4jJLqKfBqXTNjU3NiD6fUwVdUju1YQK/IQruW/ChQCvCSHH3ixKQMQUMlVhuPIprYRkxuD3HeAn/AMpHQmNQH+NbIUjIMWfNi+1ayjAEJw1cOpt6AM0G2PtGpIbBJNGxFTPQAioxKoz0IyyaimyXalXEk4wzseA0SSSwJyIzevLQm6klQXMTJlrShQJxrIWonINiAIfZOT11j0CyzMkoxosF33zKKq0IL4iyEkGlAauKsTUjbKLHPnow97KIXQhQSUlTMRQAAq4vLOPN7LZ7R34YJStCvi7tKQXYeLhUPV4t4sd4YiuYkJfDxIwrYZMmWFba4VeUPj1FqmZsmNWtwuTdMqYl5fAoeNRQuWd/gYGgIL1c5iGVmkTJaziWO6Lt/FW4bNkhdDir46MK7r7yVbAEmWmag0xhSAEp1KkHMVNRnQiuQXyLJNlpHeKm95M8CRiZDFytXeEtxBIqHDg8orVYFN9yyG1CWrAlGJBLj+ISol2KsK0qxUfNTZZZxX76nzZKz3ZQUGoKUIBGJ6KSklKVandgcqQFabdMQ/dk7gSmKU6PweEMTmNYMFinGUqbMKVKCWwqbEgKLuSR/KXAGYJ2YknEJRrk5svaVaQ6kBRJzKsNWy8PmxMN5Pa4EpUtLEM2KWCQP6VDnyEKrPZkzCpJwoSnEFEMHIIqEkgJHDXIPzaC7ddKkSxMwhUtgEqWhQQHJqlSwE5dQaM8Hcb3ZbjF9i4dn+1y1Kb+BhbRUxS/+XCD0TF5s9tBG0eBy0y1uogNsBhb/wCiBv5tQUhhd9pmIpKtBRVgDxVpqxA9Yz5ejjPeIcZyh3+B7iuQhQySTzAMZNu2WtLKQg/2p+4MeOTr7tgTS0TADqlm8jhpXn5CIE35PYhU2cskKBxTZgz3S5SejekZfu/L2Y5Zotbo9AtlzWaROAmLlSyoKKXmFCiAWonU9P0hqmTJWmYED+IAMXGcQA14VO7GmWKlY8y/zlK5RTPTNmEVTiPe1fUqxHLVuvOa57yTKWe5nrl4go8BYFqgGWsYipthWtdIOfT5auT3QjVGL9XYs1gu+biHdLtEtLtxhfCRxYVJJ2bQO4yh2uyTpctRWiSojFxFwo5gGhOm+4EVy2XnLngGTbrV3uEuEy5hl4g2YWOFWQo55QLa7ctRSifMXNAYpEzwEkMXEuU+bMpxQl8JDkFrnT/gpqMdv5CUdpWWQpQRoQk4x1DV82+bwQq0pfvZawU5lScgWarVTQnOlS7RVrZJM11GUyQaF6jJ0klTuBqXMatN5qlFjiDMUqZ05aJ+E6c6mkdBQjytjK4XsnuXSy2gKDjyPiD7OC4PMQ8um8qlKsSToSQUnkCGY8ooN2X/ACmBUK0KlywUFnZ1IBwqqdjDyVa0LLy1oUWdJDhRHQsR5RmzYlK0woasW6LrRXiAI6QnvrsZZrQOKWMR+JNFeuZ83iO7r3KeFbtu7t55t1hwZzsxB2Mc6WOWNmyOSM1Z5teP+GM6WrFKV3iRklVC2zinqBCebYJkpQExBQX1HPMHL00j2cWoEsc/dY5tNhRMSQpIWk6ECFyd8ofGbXezziwIZaKQ/th/gAfzEmDLX2WAIMs4SDkcvzEDXzIUiUkkUSa9DGfImotmnHJSaRTu0VsSm2WSYCChM6WknZKx3RJ28UT2mUWXLOYJ8iNIS9qrxBkKLBKmVi3x1bzdjD2ZbhNCZ4FJyEr81JBI8lOPKOPdxs7bVOvYJJVqJPSLdcN6hUooJ4hl0irWqzVxjTP841d84pWFA5F4LFPRITmx64+09FkyFlIIyMZEFm7Z2UIGKZhU1RtyjI6WpeJy9LPn6y2YYVolSphOZUsl1MWKUykJUkEgkceIdKQ+ulVuRKTKEtUgNRSJBWXLNiJNCXz/AGhrIu5YwqZDBzRC0IxEAEknCWommCtaCJbXfAQhSisOlIVhlqwrUMQAcJ0NNds3aPRRwrGr1NHKnl17JJgkm570mHEq0KRtiL6MeBCThrUD13L+47umSF459oM5aqFKUkpG+EqIaocgAemdakf4lKCFrAyLJThLa0UrES/MBssoKk31PtKEFMqamYoHEUy6EJIYJJUAzEguoKBJLjSR0PhtgTjk7pIfXrfK1JmSu6mOTwlAyTh4XKnZ+IHhodtUVrlqTLWuYkBJKMeIE0LhyFJBYKUVEuSzDQNZrruFYkHEZiZpB+Mly9KBSg4A0NAWrUGrr7JGaeNc4iX8XdpSAAHISzhXEMNGYvQtBWq2Bi0mT3NeySrCEoCCAlhJ8SS6gWxBwWq71YsxLMbX3abOUTVpSsh0I4kkpKk0cvQVBKSQyjnRqMbDPUgykpUUpUHCQcSz4iQw4tKtTCHOT22w3GLRZ1SkiZLnySMBUop7slqDCS6ebehgFJhSilTHPZu9LJZk97NtUmYtNVJISgpU2IhIISSrPR6AZsIVdr+1y7avu5U1aZCkJ4C7GqlAkAPxMjCDuHZ2At6dglgSsS0FQbvJilMtyTkk6NwhyCSRtTdvsokyA1qlpleDgJKisJOELATizCnJPhbhLMVpXPUxilSpAEu85dnRglDiWkYphGFYzqGJwpYijgln2MQGxqW6goqVR9Xc0AORfQa6RHdKpQWMQRMUfCjEhKCA6jiWogp8JrQkMxqWeWWbMJZHcyQQzSmUQQmqSCSS7MXJFVAKoQNkJpEb08A8u2FEtGIYknZwl6UJB4sjtl5wWEoXxcJxDRYDEf7uXXKO5djK1lp+JZfhDMRkxwBS1JAOp2yziK1XLagcalzAkn/1zWNM0uGZgNYbHMl3F1fAVIlIL0IbLw1PUHnzghFhCqFII2I/OFarhtaOMqmqAIdwVCmimJAz1YZw8u0qwuz0rSGRy6kxOVOO6ZNYrnA8BWh88CiB6F0/KGKexy5udqmAO4/hocPnUEfSJ7vc5h/Notd3WZ0jEGPv5Ry+qzaONh3S43N7lKmdhrRKViEyXOQwBBJlKIBOeYOeig7CAb8uuSQUpl4JyRieYoHvE0U8od7R6jLYO7R6ebtSpGFYxglyF1Hpl5RsWVAQAZaAlPhDAgNkwq3lHP8AOp99ze+njdrY8asSAlT4MRQcik5EP4VOz8T1I1rWLLZLdZu7/i2bCsHhXLS6TqDjpgqWI5xeZwlhDIRLDPhdHCFE7NSu0JJ1nSZoUpIQTRRlhi+jgO4LFjQ6EHTR5w8nKaM8sejvYlSlSuNLAHIGYpmLsCCMwKMRmPItrsmKSpinhIegps4OUbC5AUQk5bJ4nLZpFR8soLs0llUUS43Na86feLlktULUKYRalvWpTq2aSNRHUqetICgoLT79IlRLDBgzaHXod46mSwjjyGo38ozOaSpmiMHdh0tYUIV32UlBS4CXGInIDbmTtnAN6XxhS+FYQ/DhDKU/M0Snn6RVL7tk+YUJGGWFDhTmUvqdH3NY5ebqErUTpYencmmygX/2Vtc6YpS5slMvRSlEAgZcLOTDjscpYsyrKuqpLrlkZKlKLqbfCokt/VyMHy7CJiicRVhUqprkrAno5Ti/tPOHKbqCZEqbKAE1KqFsworNeTMOeJoxa3Wk6klHnuJkrZ4FmSmqn0i4puKStJWVKQaFSAxwONHzTsfKEtvsKENXEk5K06EZgwtqiRkmIFJBNU1jIOVNALYT5RkXZNJNOtKbTKPdzE4FoVxBKnAYhw5SKH7RTL2u6zE4UCfMXhACJAGDEAHUQEsCaPXSGN5qmWfHNnqBctLTKxkhR8IL8LgDxEK5CBrYVpouZMlOGCkkup6ErJA4iAC4Az2j3c6ls1uePxLT6r2KEqzqyLJrkWBB56jL5xfux9knGWe8tc2UioSAog4swRuGrnl5sts3ZwypoPdrnk1QQqmIHXCdc6uBzq3pXZuxKloS8uUl6lIOXIMAKCmvnnCMWHTbkMz5VVIaWWdMSjEHXhzbCCQzEjb1aIjKDqInDFkUKLjMkgga5Vrk0HSVrIah5NplUwpvS5jK/jS5dT4gxJ13oN9OsOTV7mLlbDe75S1sVFAGQKan5gMHfSGqrJwHimEirOKjoAI8/nXzabNMKpcsqlBKytExYGRCgpLBTUJ3HSjubov22T1AGXLkpbEK94VBgRxUCRxD4Sc6M5jPlUtRoxqKRl5202Zec3CpKlsEkowhLqwrQD3YBataqDRTrbe0gqfuaTQWK1l8FA6AA3iAzSou9KGLkfx3dy1YkTFS14cCVApYnAcTFzToBqKxXu21jmT5SlLQFJl1SUjCZSSkeIVJApnhNPDRzIsukmV6wy7KspaaiSkZ4nmLTVXidJSkGgYHnq0XK6Ldd6BiNskTP5sYSgDKgTRx0EeYiZN7oIZMwEgoATibCCkgcNHeofMPUwvMoMFEIS9GetNwHaI5OqQ1wvk92X/ijZUkS5JK1swEpmLgkcXgTzcuNs4q6u2k+ZPWTaliViOFPDgb+o8BUGppkDuI84FpyA01Aan1GkMZcssmrjMdHLcyM4LHhindWE7aqy/LvxDgi2LRqBKOGpc8WJ8T/wC4abwd+LJaYFGYW0ABVyZ9tQT9oqd1KbKkWawLUkpwgAHPKnQMxeNehL0jHkjWw7sVvRmApL6EMxLUdTDMtnDy7r6SAMRSl8iVBIU1WCjQlgSzwosEoFgddAK1h3bUhcruu6SoqoHAIHxBRGrEZcjHM6h9jT0y2scS7c4cBwBWtfLQxJNSmakpUksfYI2O0VqX2dtEsiamd3hGEqlEDCW8QSoB/lU11YMV9pJdAp0qKUnCfElwDUeYyjC4pv0TapNeuQha5aileApdmCiWTkMxUszjrHc+VwgBNf6S3PPZwKAxEpQVjKBmXURUnJ/UNy+o5simVhqRoXdm/qNTtGhIysnswJ4WA9+sMrPY0jJ4XGUlRBSpzuDn1YwdZ1KSHVQDzheR+AeNb7ndqBxJSnV35AaxFb0BKXCQVDJ618wR8o4swmLmiaVBKGICSC5TvyiC8b4BTMFnT+ImIA4UsAHLOVFknU4QXLc45+STaN0FTKPeV8K74hSmXVgdRqGygCbbqlRdwKDb9IG7TWWbaFETZy0kLoAp8LAqGgCcsgIUomr4EElSlAF8JoObP1ej0jmM7UY0O7sm4bMo5FRKvKrfVXkecWUze5soCvGcLD+UAU89fSEN1S3UgBPCkjxUS4HCC+dWpDb8MVKKpq0gJVVy9TkC2QLZmIvYBKuGcKnGXhmFTE5inFulttD0hZb1hMxaD4SfQGoPk/1hhfc0lzhSaZhTv5PlCe/1vNfdKf8AqIouICtwWfKMiCVb0NxGop6FvtGRNw7QLfFrUlSO7kGY8wAkjGCl+I64BRFQGFdRHVvsarQjAJS+OpU4FaZs9BzoRQbw3tN2zcRShSg7uerZO+nTKMuuXODpmBikmoZlVLMHJFAM94+iabbV8nh9aUbXY67PXKLNLwu7klwls9HJJbqYZTQpSHlkJ2LY9dga0gqRLxZuPOJ02YaKIrFNqK0ozW5PU+QW7pKgRiUqYlQSxJYZCvV/P0hpMsYKVYSQVMSHLOMqZbUaO5UulatrrEk6xYw6ThI9IzSkrHJNoVf5JMWXWsqA8IFA/PccjSJUXFNK3fLHhLgKYiiRoGI9KFxSGEoTUhlISW1Ch94Kny5xS6AjJ2JL9KQE8j8UHGHvK8q5k2MLmgzgldVAl0pJL5gYcOIk9D1epK7doRNIWEzkEFP+mMwSzqKmIZT0ORFE1i/LvV5awFjvcO2EB6B3BcuPiGaWjwy8VqSqZVEwVClpSQlK1YgCCQNcizNTSinJpUx8EpMtt7fgrSmYrvZcmfgWShgxq6sRwuF0IoylOxBeKfLupAJC1nEwUEpTVnU4U/gUwCmrRQ8w0JQkJUSAqtGCs8iMJDdDyZ9C5F8rlBSQlBBdq1S4fxJPn16RSkm7Y1QpbHFplJSXllWE5YmcUyJFHhnZrQSwWkEVapNNWLwostrNQtmZ6h8sgOuUN7LbEgDE5SDRx4XpmAxEaISTJQ/u5aXoGHr79YstgUwDrxjQ7cqRUbsnpdxFnu9YaHp2jPlRaLvtRZwCW0DPD2RPDYkk1alTlUsNCRRv3irWOa4/P5/KGshQSQEJYKZ1NiBLmihXRiDzL0jnZ47jME62LJZ7So0JCcmA4iQc3J57R1OuiTMCgtAViqSRVyGcE1Sen3gCyWk4gEhkjxO+LlmKbQ3TN1Mc2UaOlFqSA5llTLDBALs5pU8+flrASrMdUsNkv6P6w1nTgctIEmKc5+kNx2JyJAyZGHwIAIydqR2i1YycaQEy6rY5nRND6/rEy1BKXwuTQcycoW3haAiThB8RJJ35+Z+QEI6nKood0+JyYL2i7QlMrC9VAlXJLlk+dB06xWezvaKYhM51OoqB6AgMPkYktShMWcVUhK1kPVfdoJSgcydOR2gS7rr7uzIUt+9mEqU9CxommlA/90chtydnYUIxWmgO/reVzytwMWE+ZTND+sRdk7w//oxVZMlA2zAp8okt9jRMACnoXoW9iBrC0pIlp8O5Z/MjOAHPih7b74M0gnIGgGQaI7beVVl6LFfkYSrtDesR2qbiPQRSB4CJ9v4c9IjvOdxOT8I+QhPPUcL7kD1IETX7OLt/MW9IshW5+NSiQaExkNhKA0jILWVpPRETzEWGsdImCJRH0Xg+ekkhT8oIljziCzUiZ2MJlyGg1KjQ+/1+sSpU0DS8o6C2MZXE0Jh0qY9Q4OxofnA1sZLliCQ2agk4iE4eFy7tk+nlJIYqCSpn9vyhbNvG0JXNlKlFTg4T8JZJ8RersA3OE6d9ht2hTa7qFsS6ipLnhE4zQXxIKQlImcTkkPhB0oUkRVbRcSZC14Rae8KXwoQAlSQ5NO7IQBoQ5DikFWSz2yRMFoQhUwlSQsLSEAFKqmiuB0gOGdxiajFV2mv61EllhaMYnI7vC0t1VSoFy2lWyq+QF2txsfCxdabEmQpMw92hWLCuWoTAaOSplkFRIagGBy4IcAam3siYVLCMcxDBIWUqrUFkoDEChDEc6Bo1YOyKpie8mLxURwPhmDEkEDiLgVABIwl8xDcXRLkSypABQpOacKqsMJxEjxOGYB+bhwhuxsmkUmdZ1rmEqUFKJqcScRPQkHy0gyfJmSl9zMISA2rgavTflEltu4EOmYNScIWVMfiUMOTsPFqHzeN3cjGrBNBCgwDulVWSzVYFxXJwA1aEpKITVjG51fKLZYpvWKulSZcxIYBVWqzEFmqCnTIEt9W8iYoF1BXWgp5nSNcZKhM1Za7Kurw4k2gEV/L6ZRUrNaSADVj5/pDCyWovRVK/b9dYGaTM6TTsudltz/v9tIKXa3GZDabxWZE/13g6Va9zGSWJXZojldUNUTieQ5xNJmDrC2XOxchDCyT0CFzVDYbkFtvCtThD4QdifErySfUwmv61gqYMzABtmoIY3khJXTSvka/nFZVMqo7abOf0jz/USbm0zv8ATwSgmgC1XT3pVx4dQGyOuuX6wyTIUZalLWpWBKUhRNVKdz1YA/8AGB5cwVq3KJr+nd1KSgfCHPNRqfsPKM97GhptoTW06wumjIktA963hMQElkkqpV6UeE1ot01eQl/8h94iVltjudNYOMwYgNqfMj1itzLdPTm3MV6bxDNvWcmvCkHIs+XXrDViYOotKJiSuUj+ZY/48R+kD9oZwE0OWAcwq7HTVTLZjWoqwoUXPNk02zMFXtaQqc4ILOIkoaXRFLUrOU30n+VZ8h+cbgfvRsIyBpeAVs9DsBbFl4j9BB6FwFZ7MwUAoK4qswagpBMqUBmY+iL1T57LkMlLflEijTOo5wMgE5MIk71qKGdKUzprANERNZ7UK5vtnHKbXMUrhwpThriJxHmBrz6jziTLwpUpiCCCCGLimz+/KBpt6r7nvAkYPEVFJxJTm4DhxSsKkl2GxssFjlks5JfUpSGHMiim84y1TCMRxEAYWdIegBLuKA1oRFTR21QmahK5ii6wlIQjGVUq7UKagMnE51pB9rtMzFMKEFAW2Fg5HDQlyxKVYuTHNoy6blsaHstydQAUqdZ8KxhMudKNAsh8KUknClQbPZtmhPa7slnEpOMJURjQoccsqAGIKLCmAF6l8LaMR2Ysf4ZHclZUCcQcVxOskuAAXBFCSaconve8MGEEJImK7sg0DHxE6GgYdeRgoQ7sqU96RR7uTLkWiYlapqFKpLqqWFVUoHGFFZQ7BsYNTmaQZabiSCAJawru8SglRMpRBUoImEqcDizBAYvUgv3267NomBUxJQmaipcsFBI8NSwoaNA3Zm2SrXJAVK7koOEz5LpWghKQglnxhXGKijULPCJwUZaa9xojNyjqv3lbk3GnvALZaRLQpPAoHvQQmYQwNQzh2B1dmMFIuubImolCc6ZigJacSi4JDEyGoRQ1DOAA8W687Cuyy0S0oVaZSaAKCV4A6lFQYBQLE5aAVDAmOwXrZbTZwJlhUqchfd/6KsABxLQpSQSUO5cJIqoq1cJnj0uu42OTUr7FQtSp8/EAheOWAqYBLAmME0UWZkgUADACrPB8i+AnCkqCpmZVUAFgQGJZSsTVw6UejTXtec6whYVISZc08KipUwoJBUlGJbkKS+Rd6jFw0pH+YkklgH2p5chFqWnYLTqL5Zr0GlVEZuRvrmo/I7nR1Y7xjzGzW8jWGVlv1QLAw5ZAHBHp0u8NoPkWsHWKHZb2NHo7Zw7sV5jXz9tEciljRcLPOKukM7KkEtnFWs15BRYEjJqe2h3YLWUnD8UZZyHwSQ2vKSEoJeoSzf7svk8U/EwV1H3iw2+e4Z8YJctmGDeYhRbLMB5xwOpvXbO50qX2ezIbtkBU0P4UcZ8sh5loXX5P7xddTDmYO5knRUyv9tW+58xFXWp155fesZ2aV4gnaOWGR1hJPshHEmHnaIcAOxH1ECIIKRlFEe7FEtYWOLOIp9kSQyg4OoiW8LIUcSRQ/KFk21LGn0aGxi3wA0c2UqkY0g/6hHEM8A08yflEktMALvAZFLdN4Ns04KBIrGiSfLAi0tkS4OkZGC0J2PqPyjIXQdnpcliVsGGLTUsPs0TJ4awPZQSVuT4jvsmNW20HwoDqj6AuDwdW6J7Xe+FghJWrNk7dchEk+3gFIUA5zSdAxU7CpZqnLrCa9b7l2SWcZOIjQCpILajUGvLSPPLF2omJUub3qsSleAAVSSCSVHQYQMPM7mMebqI42kzTj6dzVr/p7G7BQBCSqhFC500qefLnCKyXUC6e8nrknGFYlOHUUjDpQgLdhVxUZQhuSyz1y1LE0HvUuAUkKlmZTHLU/DUDSvI1hpdqZ8oEmbiSSkETAQ+ErAAIBIo2xdiCaAUm5U9JNGm1qGNokyZUwLWhAUCyF4QDxBWTcnFYj7QdqkyUFkLWQhKiBQBKiUAkkEeIZc47tN4srCtB/pdLl8nzYkDRRSSDFTtdpm2yZOlYu6BAS2FnwTCovroThfaLyy0qo8smPHqdy4GFzX/aLdMThSJaEqC3ZykJdIIJopyFIy0J6XidZQQFLcJBxAlSQAoDhLnZWmecebdjL0VYwQuVNWFrmIASQeKSxWEpzoFEmoejamL9NtypslSTKCAvClaSTjAJqnhBHw5l89WjPjm3DxYeWFT8EC9qELnSlEykqlFBAmBQxSweFR4VATE92d6Mkucop3Ya0fhLUuWcWGZTEUpTRPEg8RLYk4+Fy/CQ+cehWeX3ScKQguAoDClLkmuQYVXkNH8ll/3CFKnrShQmzwWSjDgxYSEKKt0qqSkvUZggEZYqakXHIqcXwwy3znSQjEladUkpDMRVjTN24ssor1ntK1LWJajZ5a0KUuZKWnBMU6XUpZwsUqoFNQqIJGUHIvLuVJRM8UxRYEZmmKjVBKqKyNcsoTX3ZZJmpnzUEoCggYpgCFkOp1JBcJBGeoAoXBhk0nGysdp0NLetK5IBMpcuaCnvFYlhSgzB8CSpg4oUlQBIUpjHkV52cy5qklISxIYFx5KHiHPWPULddKvw0wWYpQokKT3SyEYAVIZRU7u+LFSqAfhirXzdU5Vm761lQWCAxbEeHCk/1E8KnNSKilYx5YtmrDJIrdjsuME4gG0OZ6ebfpHdjm4TiOT8/sQdP2jiyXilIrLBz1o+Hh4VAii8KjuA2sFyrKZsnGVDElwKZhJlpYsHUf4g3OVDmERmaGvEJkXlzauTUrzd/rDay3qGwvT66PFdVLCAywCrlkGoXyq+1OsFWQxcsjRFFMvV336ErBHLIAtlVjyf3WLJZr0E04UrBUxNUFJAAJYKGfmI89sSSchFxuOzBAyBJGe0KeSy9CL3cawBViTnzpA06zJSoJXiCUlRy8QUXASdqNyeCbhs6z8RoPu7PpBfaCeEyuIgqH/EbHmdvyjJnipRtmrp5NTopnaK2Yi7EA+XpFdu1eMlTUJLdIdX4kLlpIqkufWn2MAWCUAwEcu9jrNU9gS/pbyiOX7RXQcSQRtFuveTwHlHnUu3KlLUnMAkeTwUI6lsVPkPF8YCyg4iGbPlLqkgHpGrTNlzA5pC2ZdzvhWG9IdCC9wEm6Mn2Ek0r0ECoQZZfEE6UqT5CkEdwSAHUoD4hRvqW6+XMVZlp0UpW7uOvONcf3MmV3vwMEWuQ1VKB/2j7GMhP+HO49RGov7OIH2+XwPb0qrG7Gkd+qnw/nGRke0lweUPOf8AEaYe+AcsAKPSoP5CEdxoBUQQCMCyxrVs4yMjg5f8lnXxfhIvHYOYTLUCSQFMHLsMaqDbIekWi0HgRz71+bVEZGR0sPqRMGb8Riq2z1PJ4jVS3qaskwBJlASVlg/ehTtXE6hifdtYyMg5fXyDXH14kVnQDLWGDD8SptMQEji61NeZiz3Ao/gEK+LvJfFrUYTXOqadIyMjOuS5B94BhJaj92DzBxAjoRRoguqaTMkOSXQolzmf4VetT6mMjIN9xHYHtcsKROWoArQJwSohykOzJOaabRiLKhVntaihJV38sOQCWVJSSH2JqRvGRkJz8DcfJzOWcNuLl0hWH+n+BiptxV61hBMSF2K04hi/gpVWvF3hTirq1H2jIyM2Xv8AXcdi7HmCDFnvqzIAtTISGVZGYANilqKm2c57xkZGGPBtfK+vARyTl71hrZRGRkVLgItnZ9ZS5BIOAZU+Jos13ZxkZFZOC4cl3u5REpTGKB2vtSxPSkLUAUlw5Y8L1GsZGRizm3pvWO5H/wCVPn/2MCSDUdYyMjB2Ok+UGXp4PKPLb0/11dBGRkO6fli83Y6KaHoIGnnhT5/Uj6RkZGqIEuDS6AtTh+xgezF0KerMz1aojIyHQ4MfU+sja1EEsYyMjIhaP//Z"/>
          <p:cNvSpPr>
            <a:spLocks noChangeAspect="1" noChangeArrowheads="1"/>
          </p:cNvSpPr>
          <p:nvPr/>
        </p:nvSpPr>
        <p:spPr bwMode="auto">
          <a:xfrm>
            <a:off x="457200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30" name="AutoShape 13" descr="data:image/jpeg;base64,/9j/4AAQSkZJRgABAQAAAQABAAD/2wCEAAkGBhQSERUUExMUFRQWGBgaGRgYFxkYGhgYFxgWFxsYHBoaHSYeFx0kGhgYIC8gJScpLCwsGh8xNTAqNSYrLCkBCQoKDgwOGg8PGiwkHyQsLCksLCkvLCwqLCwsLCwsKSwsLCwsLCwsLCwsLCwpLCwsLCwsLCwsLCwsLCkpLCwpLP/AABEIAMIBAwMBIgACEQEDEQH/xAAcAAACAgMBAQAAAAAAAAAAAAAEBQMGAAECBwj/xAA/EAABAgMGAwYEBAQGAwEBAAABAhEAAyEEBRIxQVEiYXEGEzKBkfBCobHBFNHh8SNSYoIHFTNyorJDU5I0JP/EABsBAAIDAQEBAAAAAAAAAAAAAAIDAAEEBQYH/8QAMhEAAgIBAwIBCQgDAAAAAAAAAAECEQMSITEEQVEFFCIyYXGBofATFTNCUpHB4TTR8f/aAAwDAQACEQMRAD8A8SBbJ6v83Den1jQfb2Y23pmH2jh4hDYVyFIwpjaTvyjTRCGA12G7faNvGJp7fXSOmfc/p+kWQxCm0+sdYX2EYRHctI1Jalc6dIIhrT370jEiOgI7A0iyGtPdAxGb1d6x0E+/KOkoblEqZNNT9PX5wSRCFMt+sS9xr795esF2Sz4jk45jrXdn9W9DPwQGkU3QSiKMPLp+bPGYCDzBg2dKHT5wMqny+UEimiJdTQNyD7fSNGOyneNkbRdFEJ5ZZRhT6+/1iVKfTbp7PrEiZXv7xVEB+4iPCR7+0MEpG0diy4usSg9IqCa6e23+8cYYd/5W6X9++kDqu96VitLJoYqUnzjRHKnnlSD5liIDtRx0gNaTAtUC00cKDnTPZv2jh229vHah7r6RoJfOnz+UAUc/b39YxNGL9MtIwS6t+v7xh55xRDRaO8ND9q+8jGn6xojm8QhhbnGRrHGRCGKEbAegFY2lLv6n940pLRCGP5xvXN/z840C/KOgIshg3jr5R13cdCWSQBUn1JiyHCRWOwI2ilYkSnJq/nyrBECbHYsWeUamWdize/SJpU6obPbr7aGkoJwOs1O2fmIq2hqimhN3fJmIoz5fWNoRXzz2g0kCoL/Jo2q7CU4gx5E19uYYn4g6fAjlyifCaennWDz4au/339KQsKCnkYmkTK1iOFkTMnnTNngZSN/bwSpDvlHKpX25H096QaRTBiiMaJxLjMHl9IKgSNMt4kQkVcafN46TLfb3tvBPcn22lIEJEGDVueXlHYme+kTps/vKIFyCG0f6RQRNKXEs2QT5RDJSwgmTOZ6QaY2MvEAmy+rwvtcvr9Ib2loWWhMDIqQtmIamfSubRG7dPkYJmSWZ6P1yLEHo1YhJPv1hDEMijk0iXAG9190iPC0CUafTSMaOwjWOhJiiEJjIJEjm0ZEIRJW1GDHcbtWOH9iOkp905xg6+zEIYoByzs9Okdy0xyz5COwr2+wbKCIES45dzQRykNrHaYtIK7MMoiJEIJc6+vm8SS04sz8oOlWE5CgfM55en7wV1yEoXwDmWQHNHypmPfnBcq0pCCTVb6jTQv1hmi6CsOpVcngIy0p+En+piDllEUlIY8cobktlt4DujUVAFc36aRLb7eF4e7oRQDfn5RPdyU1+INls/WJZl1ILqAI2aB9HVuM0ycdhPPkKBdVXzeI0S/rnFhmXZiGxLsBXpn9esBKsWEM7DnShD1bp55xog7ETg0LUIiVEpwds/oPoTBaJbHibYu9K8ujRtUpi2dC2Tc8/Pb1h2kWCCytnTb1O2Rz9I0JGbHJ66Z09XBaGBTUgeWoyb4m0168m40eoG9W5dD8vtdEB5Vnoeub6VzYHfPlzgmVZ6tTOJZVW1cNVgM8vp84IQA9BUjXzGVagnpSFNFoAnsmA/wAQku7QytsjErLOnETlTNh9BC1dhLHE4Zm6F9dP3itJDhS2Le/nBMqYkgD8vYgZUptC2/zZ8o3JmAZ5/WBCTNWhDnxNC20pL5+kMbadQW5Zv5wvwuYFlNkS06a+nWI1yKQYmzPE6LLyhbBYrEmIzJ0hzJstY0uxNmKHz10gShUmRBMqy/vvBlnsjqAP0f5awxl2FhTOBIJTZSKRuLCLqGoLxkQhQ847IbI5/rsYtkvsbKFVT1HokD7mD7P2Psmq1nqsD6COpHyXnfNL4iXniiiAR00ekyuyVjDfw36qWX9DBcu4bKnKzJP9qlfV4evJGXvJCX1cV2Z5eA0TSxHqMu7ZAys0sdZYH1EEJs8oM0iWP7E/lBryRL9Xy/sDz2vynliFAbZb9PbQysNqAz2/X7eUehjuh/45f/yn8omQqV/60eg/KCfkh/q+X9kXlGUd1BlJlW0NSuXlBKV4s3wsa+X5kRcxJknOVL/+Un6iO/8ALpCv/FLP9g/KEvyVX5vl/Yz76rmD/coy5qZdAGxBqNT20MbBN2IIGu+dYsy+z9mOclHlT6RGbhs4NEqSdxMV9yXgH5NlWzLj5ax3vFiVKwosHdjUcq6U2iJVlBTmB0O2uZNH2Hyixy7gl/DMWnqEEfMRDN7Ofyzpf9ySPoaQPmeSHAz7zwT5fyKv3eGo0LZvVwa8v1zgec4rTWnUk5aGucWad2bn6YFD+lYL+SgBvqYXzrknoSXlLHPCCGoWdL6ga/WC+zkuUEuoxS9WSEYlO+wyNBRwKanpGYHo2bnQF61H5Q2kWJzQg0Lh2oCBUfDm2WlHjm0XeB0anwk1zbMb+6U0NFaJu7jNmG45Nq0dptWHkd/UHziabZwXLFhUPm2W/T1gabKFWqwep3bbX3pAuJCX8URmA53D56h+vyERCYWoHFWo9HrXTy+8QPQvy988o5EwPk+nrpSAaJZxPHDnQls+h0z09OUQyZPQbb7ekTTB7/XOOJqTyAplzqPp9IW0QGmyIlkSnLxIlB5v9efpBtlstIWyiORZMXlBgsTJdv30hhYbDw5Q1/yx5ZplCmQrlju5zlEk27vQRaboulwS0S2m53LaCpMCyFJkWGr6dIdWC7iqpHTlBcy76u1BDm6rAZhAFE77xRBQbDsHjI9Ks/ZkYRwxkUQ8HtEhWJjsMmdzpwjPrDm7uzKloCuKu4AyzcEvE6bbjPDKAAJBD5EOGNCD5frEqJ5lpxKVlRNQcTh3pTeld3j2SXc5csk6pbMBvCzJlzEpqEGhNP8AtSupDwGu8EJfBj6kgfR39YJvGwibimqWHCeBAIxLOeQDs5NWzDUoqKqtcxKsKkkHYgg/nAyyuLGY91uWCXeEw1BI5inz184Yps0+YMWLEHbxE50yAMLLpuCapOIIJCnAU6VJAINSygRodehhwns4ZiTgtKFkDEJYUU+GhPhwk68O/mQXUMqTV7UbTYcKSVKS48weTu7s2YGfImLL2fsMicACpWLZKaDWpUKH5RVbvny5OEzZalKJPEFgvqxE2gqC5GtG0hnPEsjHLxAnIHBWjhqkFg4+2kSWeU/RTEyV8lxtdy2WWOJZKmdgpJU2+Gj+kVv8RL04FOw41HPVlyU03AUWgOT2hnyqIklQWOITOOuTjAz6irjlEM3iBxWdCFAgUK8yCQAH+3ygcKmnU5P69hUoR8B2mxzikKSELQfiQQoDmWqBzZoi7ov4XL/CQpuuF284e9nxMWlKF2OXKSG4xLRMLO58SQU1q7HpD+dchQkmSpKVbKlpIfLI0QdHAGUIl1zg9MkivNIyVxKNJtoGQMMZSkEBSih9qfN/yMczboOJLplKGJjhZBD0q1QHahrUttBlmvCzysAmyAQxGJgshQzC/A2rOHpVoZl6iLXop/AQul3/ANkKbaglsIA3yA3fX08myh5YZSFAhCwTsATXqqrdGhNab/syx3YEuUongWiTjChsSWCT5kbKeOrJZBOXhC5ZbLu1SlV/qSFpUlm2jLOpR3uPvGRxOEtkmObR2bTMLTEIUM/B9lF/nCa09hpUyiCE5sHUj0SsNntDeZcE5SkiaVFIo6MJo+qaFPk8dS5aXMtE8g6BYAJbRiArbI0bSM2p9pX8NjQo6XsmviVK9ewk8YiGILUyDgECoxA5nTWjRVbd2fnoDzJa2d3CcQf/AHByfMfkfWROmkhExIIyLKUHFKjVudeepiJEtcskoU6QajFiG1aMdOdYNPtKrC84nF7br2rf+DxC0SmPnyevQsNYGWhuR/ePd13ZZLWk99KlpWKghgrrQ4hFYvj/AAeBD2eYQNAri8n8Q+cLbV09n7TVHOmrr9vqzyspoaBsvT2YmloLMc32Lh+g5fTeHlt7FWmSTjlEgHxI4t9Mx5iAUWUA6P7rCpbD4yUlaZEmUH6aN+uh97s7ulVYgeggWzS8gWO3N88s4ZWGXUNCJBDa7rPVmEWay3Y4I3EKbBL40xb0EJQtWwaEt0QE7P3aMJBYVjd5WNIBYiqj6CFa+0nc2mXZgP8AUC3Vu0tS2G1QMoXXnbVslTli4jJLqKfBqXTNjU3NiD6fUwVdUju1YQK/IQruW/ChQCvCSHH3ixKQMQUMlVhuPIprYRkxuD3HeAn/AMpHQmNQH+NbIUjIMWfNi+1ayjAEJw1cOpt6AM0G2PtGpIbBJNGxFTPQAioxKoz0IyyaimyXalXEk4wzseA0SSSwJyIzevLQm6klQXMTJlrShQJxrIWonINiAIfZOT11j0CyzMkoxosF33zKKq0IL4iyEkGlAauKsTUjbKLHPnow97KIXQhQSUlTMRQAAq4vLOPN7LZ7R34YJStCvi7tKQXYeLhUPV4t4sd4YiuYkJfDxIwrYZMmWFba4VeUPj1FqmZsmNWtwuTdMqYl5fAoeNRQuWd/gYGgIL1c5iGVmkTJaziWO6Lt/FW4bNkhdDir46MK7r7yVbAEmWmag0xhSAEp1KkHMVNRnQiuQXyLJNlpHeKm95M8CRiZDFytXeEtxBIqHDg8orVYFN9yyG1CWrAlGJBLj+ISol2KsK0qxUfNTZZZxX76nzZKz3ZQUGoKUIBGJ6KSklKVandgcqQFabdMQ/dk7gSmKU6PweEMTmNYMFinGUqbMKVKCWwqbEgKLuSR/KXAGYJ2YknEJRrk5svaVaQ6kBRJzKsNWy8PmxMN5Pa4EpUtLEM2KWCQP6VDnyEKrPZkzCpJwoSnEFEMHIIqEkgJHDXIPzaC7ddKkSxMwhUtgEqWhQQHJqlSwE5dQaM8Hcb3ZbjF9i4dn+1y1Kb+BhbRUxS/+XCD0TF5s9tBG0eBy0y1uogNsBhb/wCiBv5tQUhhd9pmIpKtBRVgDxVpqxA9Yz5ejjPeIcZyh3+B7iuQhQySTzAMZNu2WtLKQg/2p+4MeOTr7tgTS0TADqlm8jhpXn5CIE35PYhU2cskKBxTZgz3S5SejekZfu/L2Y5Zotbo9AtlzWaROAmLlSyoKKXmFCiAWonU9P0hqmTJWmYED+IAMXGcQA14VO7GmWKlY8y/zlK5RTPTNmEVTiPe1fUqxHLVuvOa57yTKWe5nrl4go8BYFqgGWsYipthWtdIOfT5auT3QjVGL9XYs1gu+biHdLtEtLtxhfCRxYVJJ2bQO4yh2uyTpctRWiSojFxFwo5gGhOm+4EVy2XnLngGTbrV3uEuEy5hl4g2YWOFWQo55QLa7ctRSifMXNAYpEzwEkMXEuU+bMpxQl8JDkFrnT/gpqMdv5CUdpWWQpQRoQk4x1DV82+bwQq0pfvZawU5lScgWarVTQnOlS7RVrZJM11GUyQaF6jJ0klTuBqXMatN5qlFjiDMUqZ05aJ+E6c6mkdBQjytjK4XsnuXSy2gKDjyPiD7OC4PMQ8um8qlKsSToSQUnkCGY8ooN2X/ACmBUK0KlywUFnZ1IBwqqdjDyVa0LLy1oUWdJDhRHQsR5RmzYlK0woasW6LrRXiAI6QnvrsZZrQOKWMR+JNFeuZ83iO7r3KeFbtu7t55t1hwZzsxB2Mc6WOWNmyOSM1Z5teP+GM6WrFKV3iRklVC2zinqBCebYJkpQExBQX1HPMHL00j2cWoEsc/dY5tNhRMSQpIWk6ECFyd8ofGbXezziwIZaKQ/th/gAfzEmDLX2WAIMs4SDkcvzEDXzIUiUkkUSa9DGfImotmnHJSaRTu0VsSm2WSYCChM6WknZKx3RJ28UT2mUWXLOYJ8iNIS9qrxBkKLBKmVi3x1bzdjD2ZbhNCZ4FJyEr81JBI8lOPKOPdxs7bVOvYJJVqJPSLdcN6hUooJ4hl0irWqzVxjTP841d84pWFA5F4LFPRITmx64+09FkyFlIIyMZEFm7Z2UIGKZhU1RtyjI6WpeJy9LPn6y2YYVolSphOZUsl1MWKUykJUkEgkceIdKQ+ulVuRKTKEtUgNRSJBWXLNiJNCXz/AGhrIu5YwqZDBzRC0IxEAEknCWommCtaCJbXfAQhSisOlIVhlqwrUMQAcJ0NNds3aPRRwrGr1NHKnl17JJgkm570mHEq0KRtiL6MeBCThrUD13L+47umSF459oM5aqFKUkpG+EqIaocgAemdakf4lKCFrAyLJThLa0UrES/MBssoKk31PtKEFMqamYoHEUy6EJIYJJUAzEguoKBJLjSR0PhtgTjk7pIfXrfK1JmSu6mOTwlAyTh4XKnZ+IHhodtUVrlqTLWuYkBJKMeIE0LhyFJBYKUVEuSzDQNZrruFYkHEZiZpB+Mly9KBSg4A0NAWrUGrr7JGaeNc4iX8XdpSAAHISzhXEMNGYvQtBWq2Bi0mT3NeySrCEoCCAlhJ8SS6gWxBwWq71YsxLMbX3abOUTVpSsh0I4kkpKk0cvQVBKSQyjnRqMbDPUgykpUUpUHCQcSz4iQw4tKtTCHOT22w3GLRZ1SkiZLnySMBUop7slqDCS6ebehgFJhSilTHPZu9LJZk97NtUmYtNVJISgpU2IhIISSrPR6AZsIVdr+1y7avu5U1aZCkJ4C7GqlAkAPxMjCDuHZ2At6dglgSsS0FQbvJilMtyTkk6NwhyCSRtTdvsokyA1qlpleDgJKisJOELATizCnJPhbhLMVpXPUxilSpAEu85dnRglDiWkYphGFYzqGJwpYijgln2MQGxqW6goqVR9Xc0AORfQa6RHdKpQWMQRMUfCjEhKCA6jiWogp8JrQkMxqWeWWbMJZHcyQQzSmUQQmqSCSS7MXJFVAKoQNkJpEb08A8u2FEtGIYknZwl6UJB4sjtl5wWEoXxcJxDRYDEf7uXXKO5djK1lp+JZfhDMRkxwBS1JAOp2yziK1XLagcalzAkn/1zWNM0uGZgNYbHMl3F1fAVIlIL0IbLw1PUHnzghFhCqFII2I/OFarhtaOMqmqAIdwVCmimJAz1YZw8u0qwuz0rSGRy6kxOVOO6ZNYrnA8BWh88CiB6F0/KGKexy5udqmAO4/hocPnUEfSJ7vc5h/Notd3WZ0jEGPv5Ry+qzaONh3S43N7lKmdhrRKViEyXOQwBBJlKIBOeYOeig7CAb8uuSQUpl4JyRieYoHvE0U8od7R6jLYO7R6ebtSpGFYxglyF1Hpl5RsWVAQAZaAlPhDAgNkwq3lHP8AOp99ze+njdrY8asSAlT4MRQcik5EP4VOz8T1I1rWLLZLdZu7/i2bCsHhXLS6TqDjpgqWI5xeZwlhDIRLDPhdHCFE7NSu0JJ1nSZoUpIQTRRlhi+jgO4LFjQ6EHTR5w8nKaM8sejvYlSlSuNLAHIGYpmLsCCMwKMRmPItrsmKSpinhIegps4OUbC5AUQk5bJ4nLZpFR8soLs0llUUS43Na86feLlktULUKYRalvWpTq2aSNRHUqetICgoLT79IlRLDBgzaHXod46mSwjjyGo38ozOaSpmiMHdh0tYUIV32UlBS4CXGInIDbmTtnAN6XxhS+FYQ/DhDKU/M0Snn6RVL7tk+YUJGGWFDhTmUvqdH3NY5ebqErUTpYencmmygX/2Vtc6YpS5slMvRSlEAgZcLOTDjscpYsyrKuqpLrlkZKlKLqbfCokt/VyMHy7CJiicRVhUqprkrAno5Ti/tPOHKbqCZEqbKAE1KqFsworNeTMOeJoxa3Wk6klHnuJkrZ4FmSmqn0i4puKStJWVKQaFSAxwONHzTsfKEtvsKENXEk5K06EZgwtqiRkmIFJBNU1jIOVNALYT5RkXZNJNOtKbTKPdzE4FoVxBKnAYhw5SKH7RTL2u6zE4UCfMXhACJAGDEAHUQEsCaPXSGN5qmWfHNnqBctLTKxkhR8IL8LgDxEK5CBrYVpouZMlOGCkkup6ErJA4iAC4Az2j3c6ls1uePxLT6r2KEqzqyLJrkWBB56jL5xfux9knGWe8tc2UioSAog4swRuGrnl5sts3ZwypoPdrnk1QQqmIHXCdc6uBzq3pXZuxKloS8uUl6lIOXIMAKCmvnnCMWHTbkMz5VVIaWWdMSjEHXhzbCCQzEjb1aIjKDqInDFkUKLjMkgga5Vrk0HSVrIah5NplUwpvS5jK/jS5dT4gxJ13oN9OsOTV7mLlbDe75S1sVFAGQKan5gMHfSGqrJwHimEirOKjoAI8/nXzabNMKpcsqlBKytExYGRCgpLBTUJ3HSjubov22T1AGXLkpbEK94VBgRxUCRxD4Sc6M5jPlUtRoxqKRl5202Zec3CpKlsEkowhLqwrQD3YBataqDRTrbe0gqfuaTQWK1l8FA6AA3iAzSou9KGLkfx3dy1YkTFS14cCVApYnAcTFzToBqKxXu21jmT5SlLQFJl1SUjCZSSkeIVJApnhNPDRzIsukmV6wy7KspaaiSkZ4nmLTVXidJSkGgYHnq0XK6Ldd6BiNskTP5sYSgDKgTRx0EeYiZN7oIZMwEgoATibCCkgcNHeofMPUwvMoMFEIS9GetNwHaI5OqQ1wvk92X/ijZUkS5JK1swEpmLgkcXgTzcuNs4q6u2k+ZPWTaliViOFPDgb+o8BUGppkDuI84FpyA01Aan1GkMZcssmrjMdHLcyM4LHhindWE7aqy/LvxDgi2LRqBKOGpc8WJ8T/wC4abwd+LJaYFGYW0ABVyZ9tQT9oqd1KbKkWawLUkpwgAHPKnQMxeNehL0jHkjWw7sVvRmApL6EMxLUdTDMtnDy7r6SAMRSl8iVBIU1WCjQlgSzwosEoFgddAK1h3bUhcruu6SoqoHAIHxBRGrEZcjHM6h9jT0y2scS7c4cBwBWtfLQxJNSmakpUksfYI2O0VqX2dtEsiamd3hGEqlEDCW8QSoB/lU11YMV9pJdAp0qKUnCfElwDUeYyjC4pv0TapNeuQha5aileApdmCiWTkMxUszjrHc+VwgBNf6S3PPZwKAxEpQVjKBmXURUnJ/UNy+o5simVhqRoXdm/qNTtGhIysnswJ4WA9+sMrPY0jJ4XGUlRBSpzuDn1YwdZ1KSHVQDzheR+AeNb7ndqBxJSnV35AaxFb0BKXCQVDJ618wR8o4swmLmiaVBKGICSC5TvyiC8b4BTMFnT+ImIA4UsAHLOVFknU4QXLc45+STaN0FTKPeV8K74hSmXVgdRqGygCbbqlRdwKDb9IG7TWWbaFETZy0kLoAp8LAqGgCcsgIUomr4EElSlAF8JoObP1ej0jmM7UY0O7sm4bMo5FRKvKrfVXkecWUze5soCvGcLD+UAU89fSEN1S3UgBPCkjxUS4HCC+dWpDb8MVKKpq0gJVVy9TkC2QLZmIvYBKuGcKnGXhmFTE5inFulttD0hZb1hMxaD4SfQGoPk/1hhfc0lzhSaZhTv5PlCe/1vNfdKf8AqIouICtwWfKMiCVb0NxGop6FvtGRNw7QLfFrUlSO7kGY8wAkjGCl+I64BRFQGFdRHVvsarQjAJS+OpU4FaZs9BzoRQbw3tN2zcRShSg7uerZO+nTKMuuXODpmBikmoZlVLMHJFAM94+iabbV8nh9aUbXY67PXKLNLwu7klwls9HJJbqYZTQpSHlkJ2LY9dga0gqRLxZuPOJ02YaKIrFNqK0ozW5PU+QW7pKgRiUqYlQSxJYZCvV/P0hpMsYKVYSQVMSHLOMqZbUaO5UulatrrEk6xYw6ThI9IzSkrHJNoVf5JMWXWsqA8IFA/PccjSJUXFNK3fLHhLgKYiiRoGI9KFxSGEoTUhlISW1Ch94Kny5xS6AjJ2JL9KQE8j8UHGHvK8q5k2MLmgzgldVAl0pJL5gYcOIk9D1epK7doRNIWEzkEFP+mMwSzqKmIZT0ORFE1i/LvV5awFjvcO2EB6B3BcuPiGaWjwy8VqSqZVEwVClpSQlK1YgCCQNcizNTSinJpUx8EpMtt7fgrSmYrvZcmfgWShgxq6sRwuF0IoylOxBeKfLupAJC1nEwUEpTVnU4U/gUwCmrRQ8w0JQkJUSAqtGCs8iMJDdDyZ9C5F8rlBSQlBBdq1S4fxJPn16RSkm7Y1QpbHFplJSXllWE5YmcUyJFHhnZrQSwWkEVapNNWLwostrNQtmZ6h8sgOuUN7LbEgDE5SDRx4XpmAxEaISTJQ/u5aXoGHr79YstgUwDrxjQ7cqRUbsnpdxFnu9YaHp2jPlRaLvtRZwCW0DPD2RPDYkk1alTlUsNCRRv3irWOa4/P5/KGshQSQEJYKZ1NiBLmihXRiDzL0jnZ47jME62LJZ7So0JCcmA4iQc3J57R1OuiTMCgtAViqSRVyGcE1Sen3gCyWk4gEhkjxO+LlmKbQ3TN1Mc2UaOlFqSA5llTLDBALs5pU8+flrASrMdUsNkv6P6w1nTgctIEmKc5+kNx2JyJAyZGHwIAIydqR2i1YycaQEy6rY5nRND6/rEy1BKXwuTQcycoW3haAiThB8RJJ35+Z+QEI6nKood0+JyYL2i7QlMrC9VAlXJLlk+dB06xWezvaKYhM51OoqB6AgMPkYktShMWcVUhK1kPVfdoJSgcydOR2gS7rr7uzIUt+9mEqU9CxommlA/90chtydnYUIxWmgO/reVzytwMWE+ZTND+sRdk7w//oxVZMlA2zAp8okt9jRMACnoXoW9iBrC0pIlp8O5Z/MjOAHPih7b74M0gnIGgGQaI7beVVl6LFfkYSrtDesR2qbiPQRSB4CJ9v4c9IjvOdxOT8I+QhPPUcL7kD1IETX7OLt/MW9IshW5+NSiQaExkNhKA0jILWVpPRETzEWGsdImCJRH0Xg+ekkhT8oIljziCzUiZ2MJlyGg1KjQ+/1+sSpU0DS8o6C2MZXE0Jh0qY9Q4OxofnA1sZLliCQ2agk4iE4eFy7tk+nlJIYqCSpn9vyhbNvG0JXNlKlFTg4T8JZJ8RersA3OE6d9ht2hTa7qFsS6ipLnhE4zQXxIKQlImcTkkPhB0oUkRVbRcSZC14Rae8KXwoQAlSQ5NO7IQBoQ5DikFWSz2yRMFoQhUwlSQsLSEAFKqmiuB0gOGdxiajFV2mv61EllhaMYnI7vC0t1VSoFy2lWyq+QF2txsfCxdabEmQpMw92hWLCuWoTAaOSplkFRIagGBy4IcAam3siYVLCMcxDBIWUqrUFkoDEChDEc6Bo1YOyKpie8mLxURwPhmDEkEDiLgVABIwl8xDcXRLkSypABQpOacKqsMJxEjxOGYB+bhwhuxsmkUmdZ1rmEqUFKJqcScRPQkHy0gyfJmSl9zMISA2rgavTflEltu4EOmYNScIWVMfiUMOTsPFqHzeN3cjGrBNBCgwDulVWSzVYFxXJwA1aEpKITVjG51fKLZYpvWKulSZcxIYBVWqzEFmqCnTIEt9W8iYoF1BXWgp5nSNcZKhM1Za7Kurw4k2gEV/L6ZRUrNaSADVj5/pDCyWovRVK/b9dYGaTM6TTsudltz/v9tIKXa3GZDabxWZE/13g6Va9zGSWJXZojldUNUTieQ5xNJmDrC2XOxchDCyT0CFzVDYbkFtvCtThD4QdifErySfUwmv61gqYMzABtmoIY3khJXTSvka/nFZVMqo7abOf0jz/USbm0zv8ATwSgmgC1XT3pVx4dQGyOuuX6wyTIUZalLWpWBKUhRNVKdz1YA/8AGB5cwVq3KJr+nd1KSgfCHPNRqfsPKM97GhptoTW06wumjIktA963hMQElkkqpV6UeE1ot01eQl/8h94iVltjudNYOMwYgNqfMj1itzLdPTm3MV6bxDNvWcmvCkHIs+XXrDViYOotKJiSuUj+ZY/48R+kD9oZwE0OWAcwq7HTVTLZjWoqwoUXPNk02zMFXtaQqc4ILOIkoaXRFLUrOU30n+VZ8h+cbgfvRsIyBpeAVs9DsBbFl4j9BB6FwFZ7MwUAoK4qswagpBMqUBmY+iL1T57LkMlLflEijTOo5wMgE5MIk71qKGdKUzprANERNZ7UK5vtnHKbXMUrhwpThriJxHmBrz6jziTLwpUpiCCCCGLimz+/KBpt6r7nvAkYPEVFJxJTm4DhxSsKkl2GxssFjlks5JfUpSGHMiim84y1TCMRxEAYWdIegBLuKA1oRFTR21QmahK5ii6wlIQjGVUq7UKagMnE51pB9rtMzFMKEFAW2Fg5HDQlyxKVYuTHNoy6blsaHstydQAUqdZ8KxhMudKNAsh8KUknClQbPZtmhPa7slnEpOMJURjQoccsqAGIKLCmAF6l8LaMR2Ysf4ZHclZUCcQcVxOskuAAXBFCSaconve8MGEEJImK7sg0DHxE6GgYdeRgoQ7sqU96RR7uTLkWiYlapqFKpLqqWFVUoHGFFZQ7BsYNTmaQZabiSCAJawru8SglRMpRBUoImEqcDizBAYvUgv3267NomBUxJQmaipcsFBI8NSwoaNA3Zm2SrXJAVK7koOEz5LpWghKQglnxhXGKijULPCJwUZaa9xojNyjqv3lbk3GnvALZaRLQpPAoHvQQmYQwNQzh2B1dmMFIuubImolCc6ZigJacSi4JDEyGoRQ1DOAA8W687Cuyy0S0oVaZSaAKCV4A6lFQYBQLE5aAVDAmOwXrZbTZwJlhUqchfd/6KsABxLQpSQSUO5cJIqoq1cJnj0uu42OTUr7FQtSp8/EAheOWAqYBLAmME0UWZkgUADACrPB8i+AnCkqCpmZVUAFgQGJZSsTVw6UejTXtec6whYVISZc08KipUwoJBUlGJbkKS+Rd6jFw0pH+YkklgH2p5chFqWnYLTqL5Zr0GlVEZuRvrmo/I7nR1Y7xjzGzW8jWGVlv1QLAw5ZAHBHp0u8NoPkWsHWKHZb2NHo7Zw7sV5jXz9tEciljRcLPOKukM7KkEtnFWs15BRYEjJqe2h3YLWUnD8UZZyHwSQ2vKSEoJeoSzf7svk8U/EwV1H3iw2+e4Z8YJctmGDeYhRbLMB5xwOpvXbO50qX2ezIbtkBU0P4UcZ8sh5loXX5P7xddTDmYO5knRUyv9tW+58xFXWp155fesZ2aV4gnaOWGR1hJPshHEmHnaIcAOxH1ECIIKRlFEe7FEtYWOLOIp9kSQyg4OoiW8LIUcSRQ/KFk21LGn0aGxi3wA0c2UqkY0g/6hHEM8A08yflEktMALvAZFLdN4Ns04KBIrGiSfLAi0tkS4OkZGC0J2PqPyjIXQdnpcliVsGGLTUsPs0TJ4awPZQSVuT4jvsmNW20HwoDqj6AuDwdW6J7Xe+FghJWrNk7dchEk+3gFIUA5zSdAxU7CpZqnLrCa9b7l2SWcZOIjQCpILajUGvLSPPLF2omJUub3qsSleAAVSSCSVHQYQMPM7mMebqI42kzTj6dzVr/p7G7BQBCSqhFC500qefLnCKyXUC6e8nrknGFYlOHUUjDpQgLdhVxUZQhuSyz1y1LE0HvUuAUkKlmZTHLU/DUDSvI1hpdqZ8oEmbiSSkETAQ+ErAAIBIo2xdiCaAUm5U9JNGm1qGNokyZUwLWhAUCyF4QDxBWTcnFYj7QdqkyUFkLWQhKiBQBKiUAkkEeIZc47tN4srCtB/pdLl8nzYkDRRSSDFTtdpm2yZOlYu6BAS2FnwTCovroThfaLyy0qo8smPHqdy4GFzX/aLdMThSJaEqC3ZykJdIIJopyFIy0J6XidZQQFLcJBxAlSQAoDhLnZWmecebdjL0VYwQuVNWFrmIASQeKSxWEpzoFEmoejamL9NtypslSTKCAvClaSTjAJqnhBHw5l89WjPjm3DxYeWFT8EC9qELnSlEykqlFBAmBQxSweFR4VATE92d6Mkucop3Ya0fhLUuWcWGZTEUpTRPEg8RLYk4+Fy/CQ+cehWeX3ScKQguAoDClLkmuQYVXkNH8ll/3CFKnrShQmzwWSjDgxYSEKKt0qqSkvUZggEZYqakXHIqcXwwy3znSQjEladUkpDMRVjTN24ssor1ntK1LWJajZ5a0KUuZKWnBMU6XUpZwsUqoFNQqIJGUHIvLuVJRM8UxRYEZmmKjVBKqKyNcsoTX3ZZJmpnzUEoCggYpgCFkOp1JBcJBGeoAoXBhk0nGysdp0NLetK5IBMpcuaCnvFYlhSgzB8CSpg4oUlQBIUpjHkV52cy5qklISxIYFx5KHiHPWPULddKvw0wWYpQokKT3SyEYAVIZRU7u+LFSqAfhirXzdU5Vm761lQWCAxbEeHCk/1E8KnNSKilYx5YtmrDJIrdjsuME4gG0OZ6ebfpHdjm4TiOT8/sQdP2jiyXilIrLBz1o+Hh4VAii8KjuA2sFyrKZsnGVDElwKZhJlpYsHUf4g3OVDmERmaGvEJkXlzauTUrzd/rDay3qGwvT66PFdVLCAywCrlkGoXyq+1OsFWQxcsjRFFMvV336ErBHLIAtlVjyf3WLJZr0E04UrBUxNUFJAAJYKGfmI89sSSchFxuOzBAyBJGe0KeSy9CL3cawBViTnzpA06zJSoJXiCUlRy8QUXASdqNyeCbhs6z8RoPu7PpBfaCeEyuIgqH/EbHmdvyjJnipRtmrp5NTopnaK2Yi7EA+XpFdu1eMlTUJLdIdX4kLlpIqkufWn2MAWCUAwEcu9jrNU9gS/pbyiOX7RXQcSQRtFuveTwHlHnUu3KlLUnMAkeTwUI6lsVPkPF8YCyg4iGbPlLqkgHpGrTNlzA5pC2ZdzvhWG9IdCC9wEm6Mn2Ek0r0ECoQZZfEE6UqT5CkEdwSAHUoD4hRvqW6+XMVZlp0UpW7uOvONcf3MmV3vwMEWuQ1VKB/2j7GMhP+HO49RGov7OIH2+XwPb0qrG7Gkd+qnw/nGRke0lweUPOf8AEaYe+AcsAKPSoP5CEdxoBUQQCMCyxrVs4yMjg5f8lnXxfhIvHYOYTLUCSQFMHLsMaqDbIekWi0HgRz71+bVEZGR0sPqRMGb8Riq2z1PJ4jVS3qaskwBJlASVlg/ehTtXE6hifdtYyMg5fXyDXH14kVnQDLWGDD8SptMQEji61NeZiz3Ao/gEK+LvJfFrUYTXOqadIyMjOuS5B94BhJaj92DzBxAjoRRoguqaTMkOSXQolzmf4VetT6mMjIN9xHYHtcsKROWoArQJwSohykOzJOaabRiLKhVntaihJV38sOQCWVJSSH2JqRvGRkJz8DcfJzOWcNuLl0hWH+n+BiptxV61hBMSF2K04hi/gpVWvF3hTirq1H2jIyM2Xv8AXcdi7HmCDFnvqzIAtTISGVZGYANilqKm2c57xkZGGPBtfK+vARyTl71hrZRGRkVLgItnZ9ZS5BIOAZU+Jos13ZxkZFZOC4cl3u5REpTGKB2vtSxPSkLUAUlw5Y8L1GsZGRizm3pvWO5H/wCVPn/2MCSDUdYyMjB2Ok+UGXp4PKPLb0/11dBGRkO6fli83Y6KaHoIGnnhT5/Uj6RkZGqIEuDS6AtTh+xgezF0KerMz1aojIyHQ4MfU+sja1EEsYyMjIhaP//Z"/>
          <p:cNvSpPr>
            <a:spLocks noChangeAspect="1" noChangeArrowheads="1"/>
          </p:cNvSpPr>
          <p:nvPr/>
        </p:nvSpPr>
        <p:spPr bwMode="auto">
          <a:xfrm>
            <a:off x="609600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31" name="AutoShape 15" descr="data:image/jpeg;base64,/9j/4AAQSkZJRgABAQAAAQABAAD/2wCEAAkGBhQSERQUExQVFRUUFxgXGBQXFxcUFhYYFxgVFRcYFxcXHCYeGBojHBQXHy8gJCcpLCwsFh4xNTAqNSYrLCkBCQoKDgwOGg8PGiwkHyQpKSwsLCwsKiksLCwpLCwsKSwsKSwqKSwvLCwsKSwsLCwsLCwsLCwsLCwpLCwsLCksLP/AABEIALUBFgMBIgACEQEDEQH/xAAcAAAABwEBAAAAAAAAAAAAAAAAAgMEBQYHAQj/xABHEAABAwEGAgQJCAgFBQAAAAABAAIRAwQFEiExQQZRByJhcRNUcoGRkpOx0hcyM0KhssHhIzREUlNz0fAIFBVDghZiY8Lx/8QAGQEAAgMBAAAAAAAAAAAAAAAAAwQAAQIF/8QAMhEAAgECAgYIBwEBAQAAAAAAAAECAxESIQQTMUGBoRQiQlFhkdHwBTIzUmKxwXEVQ//aAAwDAQACEQMRAD8A3BxVO4142Fh8HNM1PCFwycGxhw8wZ+d9iuFTRZL0x/s/lVPdTWllFsE1iqRi9j9ADplHi7vaD4EX5Zx4u72g+BZm8oiHrZDPRKXdzfqag3pmB/Z3e0HwI46Yh4u72g+BZiwJUArOvmaWh0u5+b9TSx0vj+A72jfhRvldH8B3tB8KzUBGVdIkX0Kl4+b9TRn9L4H7O72g+FNXdNoH7M/2rfgVBqOyUXahnK0q0mDnolJbn5v1NRPTePFn+1b8CL8uI8Vf7UfAsqxILWtkD6NT9tmrfLgPFn+1HwIfLiPFX+1HwLKCuKa2ROjU/HzZrHy4DxZ/tW/Ah8uI8Wf7UfAspQKvWyJ0an7bNXHTg3xZ/tW/Agem9viz/aN+BZOSuSprZFdHp+2zWflvb4s/2rfgQ+XAeLP9q34FkwXQVNbInR6fts1f5cB4s/2rfgQ+XAeLP9q34FlBK5iU1sidHp+2zWflvb4s/wBo34F09NzfF3+0HwLJgV2VNbIvo1Pu5s1n5bm+Lv8AaD4ErZemQPMCzu9qPgWQhWa4LvyxELEq7irsJDQ4TdkubNPpdIcjOkR/zB/9Uo7j7/xH1h/RVOlRCULkg9Oq3yfJHRj8MoWzT836lnbx/wD+I+sP6LrukFo1a70j+ip1e0gKLtFrGaJHSqz38kYl8O0dbn5v1L+/pMpj6jvSP6JF3SrTH1Hekf0WaVqyZ1q8JqNao9/JAJaDQXf5s1Cp0wU2/wC08/8AID8Fo1123wlNj9MbWujliAP4ryzWr6r0zwx+r0f5VP7jUaLck7iVWnGlKKhvuTaCCCybC1NFkfTOf1byqvuprXKmiyPpnGVn76vuprXYYP8A9ocf0zL5XWaohSlMpY6Qs1KsCIAlGobCJBgEfwSf3TdZqvAmOZ1haPdnCNkDOswPJ+s5xHuIhAdRJ2COOFXMlcxMbUwhaDxFwo1ji6icTf3Zkju5hVe0Xdz/APq1TrJ7DM6eRWQEoyiVJ07ne9+Cm0ucdmiVfuE+jtuTq0OfqKYIIA5u575I7mkK4WUW7+F61YAspmDo45NPcU6tnAlpYJ8ESOYgx38lulmuQsIw4YGgjCIjTszT3wAjC4DE7YdbTzRupi7zDfceXrRY3MJa4EEagiCkw1b9xbwdQtoODCyszV8RHIOIyIy8yy7jTgV9hLCTiY8ZOA+sNWlXGaew1YqJKLKM5qLhWzJ0BcKC4oUBdDUIXYUIkBBdwJWy0C5wCo0kPLpu7wjuxXiwWQNAEJpc12hjRkrncnDDqok9Qd0n0LnVZupLDE6dKEaMcUiELYTe0vgKy3pw6aehxR5iq3aWSlbOMrSG4yU1dEPaXmFF1nqXtNGVE1qcJ+k0LzGdUwmT3ap1a3QFGmpqnIiVRiW69Q8M/q9H+XT+41eXaYkr1Hw19BR/ls+41MQ2M5uk/NDj/CaQQQWSwtTRZL0yDKz99T3U1rVTRZL0y6Wfvqe6mtdhg19aHH9Myoo9M5ohQDkqdEetclKZTE1oSzK8NJ5LDQaLJiwXj4OqGzqBPYtK4dswq9eq+GNExOvesWpVC4l3ap2xcQ1KbcM5JWtRbalEPTq3i4t28Tcqdos2hwqAv3hezV3DwLvBunPdp5yNiqFdd5Vaz8NNrnnkNu0k5AK/XVZaVEtNZ7TUOjQZa0/+x+xL1J1FlKxNVCKvGTfgS118JUaVNzGtGYzJjE48y73cl247pZQc4YSHk5FxmBsAd8hJPajWq+6DKbapqAtEmBmCeYBzMctpVF4v4s/Tg2eqXZTIzaMYEhp59+iNfZhzYtGMndN2TNQaxjcjqMwJBOfKdlAOFUWoEYHNMwcg4gfVM5k7duSzSx33XrV2y8lzAADJzg7nz6q93heoZhquY5tQDwZEyGmM89nTmBykrNST3ryNQpW2O9yyCytJc6m7BUeQXgkkaaEBR19WFlSi+hUaXOfIYXQ6HEHC5v7sKQstN9SnTeHwQJkDWRmHTp5lB8WWWrVc1tB0Vg0iI2JyJcdCMs+3sVtvKSVn6g4pN4W/aMGtlDC5zTqCR5xltqmpCmr4uupRquZVbD2k4gdZOe3PVR1Sjy9C6KYJoawulqXZZ0vTshJ5q7lWGTaad2OwOe4NAJJMAAEk9wGq0jhfoqFZlGtUqYWOnwlMtLHggkANJ2MDPtV6sN12GxjFSYCQZxfSOlgMnPNpgnMQsSnGPzOxFnsVykW3oopCkCyo8OLR85ojFGcjIjPZVuw8Lvo1SKjYI0OoPaCtBvLi6i4ks+kBzpTAdJgnTIwnIaH4KlVgYwQ4CSSZ0ns96Sq6R1chulScZXkFuDhQkNe4RlIbv51Ya76lEfN6vPf7Eez37RjMwlHXxScCJEQe3Zai6CXVnZg5yrSl1o5FTvy+dSDlGyp1mvIVJP8A3EJXiy8mguazQqqXfWLKgzyJM+goFKk5xcpbTouap2iiYt9eFD1a0ylbdagTko6pXyTtKFkBqTzG9trZKPLkrXqSkMSaQjJ3YpTOa9RcNfQUv5bPuNXlkL1Lwz+r0f5dP7jUaGxiOk/NDj/CbQQQWSwtTRZJ0zOys/fU91Na3U0WQdNR/VvKq+6ktdhg19aHH9My+VxArhCXOgJ1nQnNnfNM9qaVQpaw3S9zGw35xgDcrEmkszcb3yOXdYXPLWMBLnZALQbm6OKOCbQ8mpqWNMNA79+/0J/w1wmLLTxOLfDOBEnRsCcI/EpO+atR0lrmteWEPYDixlvzTOgB1EbhcyppLlK0XZDMaeRJsvCnZ/0NCjIqN6mGIyHWLt4Hzpn0apG6KNINDSGFxJmoc3EkiABMsB0jcLO7HfVahUkFxc0/OzInsUjcDX1a7DhcC98kgOjnoNhmpKlNZ3LWHYSHEd91SPABtMMZ80DCMBaTiDDykEQc1VK1pgED50zOhHZ3K48W8OPfbJZTeWOAc57WyCTl1YEYufpU3Zuj9hotIYGvJE/WJHfpoixko+LMNqxQbjtZpVTUa6CIMgT5uckrbrmpCtQaagpuLwHOGpmI60/WhZ3VpWSyVxTeAXNEmqZcAT1sGACJ7+asfD/EzahdVAcKbiGYQJl2z3HQGBoOSp1EpYmsjM4OUbIulmYGjC2A0c9vyRGFuMugZ5B358kxN4lwfDeoABjI1nU6QeSJUZTptOOQQ0ZknPsHM7Ijquyw7F3+9gsqfftM66V6bHWmnUaZDmYTyBYSInnBVENjkT+HarZftLFXc3E4tacpMxPdlpGaaf6ZAziCNu0qlXyu9o2qSVkivssa1Lg7hKhQbRrl5dWLcQENwCRoARJPbzCXum47PTo0xVosdUgOc53WziQOyAQI0Ty2Wl7obSaA1oDW5QBA7tO5Bq6XlhhtKVJyfgTtrvJrwQBIIjMZTrChq9U16b6UYREYhkWnmyNc9ROajRZXkuFSo1rBBDQSZ7HaQOzuRhUFMxiJkxGw0yznmk51pyldsNCjFKyKELQLHaKgewVBpDtP759yvvC1+C2Mc1zWYGwHNBLS4xIcAdNoCbXtc1G0MmpTLSNC3C1w5YuexVPvG5qtmBfZ6hezU4ZDgBoXjT0JtTjVVr2l47PQy4tGgXtwe7WzvH8upl6Hj8VUrfYrdSOE0HydCIcPS38U24e4wtDz4MukiA0GRGex2PadFfrttRqEu68CcOJwBIgZEDkZzWZ2g7SijcalS3zXRkVsp1GuIqNc124cCD6Co62VIzC3S/LlpWpgZUgxo4EBwO0HZZzbuAqjKgbk5hOTufYRsU1CvHYwd3P/AEoL6x5ojnSpm/uH3Wd8EHCdP6HtULWyTkJKSuhaSayYhVfsiALpSlGlJRTAenTzXp/hr9Xo/wAun9xq85WazZE9i9G8N/QUv5bPutRKbumJ6UrShx/hNIIIKiBamix/prH6t5VX3UlsFTRY/wBNmlm8qr7qS12GDX1ocf0zL0HFCUHlLHRFLssxq1Q3mc+5a7dF3NptBwyWidJjLX0Sqd0b3J4SoahGQ071dKlZ4rVWCC4HJhhoMDSdua5WmTxSwrYhygsMfFjS8eLW4sNIOqEgzhByOeQ+zsyVdvCyWl46xBJ1LXRGnVLTH2ZqwWm3vYcAmWtMNbsBmSTvvuZTB5xkCXEOygkZbiDt+aXhLDml5hsOW0PwvWo02ijVYHPxiHRkSTOZ7DlKtt1WyjSxUhUktLnHPIA9bUaROSzy3XO4vLtjAGefLz7J1Y7rqB1N1LMggOBiHbyZy9K1JRlniKcN1jXqFenWaQPqmCM2mY9O6rdqpWtjy2g17KYM0w7OSdR2DPJcpcc0mFrarHMfkHHCO4OJ+sI5Kes3ENKvPg6jS0RJnDBOQnlKabjNZvPy9/oRSlTbssvMoPE3DYEPq2hwqPIa4FmJodGckZ55Zppw+zwFSKNZtTC4Esg9c7lrMzkFeuILtFWi52OabCHPa0ZuDYxAu3IGig7uFKmfDSaNOMjDfCvGkmR1W6Zaocm0rMNBpq5bKdr8KMPzZ0gQAMoMHfsXLXXLW+Df1icwRzHWzJ3yUGziekcIovcJOEuPW56g5lxzg+lTVvrB1DECJAxSSCfOQprLp55r3YG4WayyMzt1naK7iCXCZmZ1zOfZKlbqu9lSoGuDizMuAMQIynlsmLWbnUkqZu+tgDnAiQAP+1wIbIJ3S2PePSjuRJWm2BxygjYeTlvumNWu8xkNInftSl6UHta6Gh4ADsBAaDyBOUkfgmlFzntBwZED64BgjQHPRBtvZSstgHUtS8daNfqz3anmm8xIOYOUZ5nUwNc/sXX0i46Q0ETE4Z5BLNyky6CIyIJyMkEbN0HarNBqduaYa7CHEGWRl6Nu8pO8LKX08VP55BAbox2gkju3XdAQBkTOYgZaZDMJKmC2c9frSN9RG3uVrIqxntU1bLaJIwPBmMiMzp3KWsfE9ao9rRzLiG5DQknuHJO76sFN5D6jzB1GW3LeD2Ku2KjGIU24nH62zWzkJ7Y3XTWCrG7WYBYoPJ5GnXPfhqQGlgM9YumSIEQZgbelTgqAtB1B2G2ufaFm123i1wa35g0AyaMz1jOs7Ky0rwAc2HNZOzsRhoGRme/7EjOLi7BcKlmPeIuHBa6Lm5CoBI7/AO8lil4WB1N7mPBDmmCDsQt0pWsz4QvbAA6sdbUb6EHNRnHvB7LT+kpjC8DPk4cj2prRqyis9gCpBt2MTbSkqRu+zKR/0fAS1wzCPSs2eSclVTVkYhSttDUaQwlb3w/9DT8hv3QsJp0zmt24e+hp+Qz7oTGjO6lwEdPVpQ4/wmEEEEYCFqaLIOmlv6t5VX3Ulr9TRZJ0yfs/fV91Na7DBr60OP6ZluGEKdLE4Abrj9U9ualNVpOgSknZNnUiruxqHBllFGkBp9n2pK03lTqWmqWsxOlskGDIAg6wdEa6nB4wzEiMlAXhwXaWVS6kWuaZM4gI75XEgsbkpOx0ppRadh5el+vomHw4E4ssOIHUTHKYlC6qYjGQ4ufm1uYLTtAGxkao138KgHFXq0y6Blm6OySpcXhSoD9Hm6M3HXuHIKSwpYY8i4pt7B1dlyAYn1yMsww5/wB58lPutOCn1iBP1AAIHLRZzb+KHYhnlIMdxBSl+cV4swcjyW4xmlZLaDnBSl1mXqx2qz1JD2tcTuWg5HKJ2UnZuF7M0zTphpaImSRz6wnM5rLLh4gLGPqOEgnCPN/eqmbm6QcJLYLi7IDfsWqU5QbjON0Aq0cWdN2NCqWN8gh2X1mADC4fgVVOKLibWk1yKTaUBtQNhjg7RsnkVJ2itamskNpcw0P6w88R5lXb747oFmCrTc54MFplsOAiRy1WnNN2Saf+3BQhJZ3VuBUb7pPsz2tiD9UiIII2jzKwXBbS+jhe5oGEyTqT36zkFIcHWR9X9I9rA0tyBAdgYMgBi0J1J1KVttno+F/RNDi0EloEAkaGAg1flV0NwfWaFLq4Xq1gCYaw5ydx2DdSF9mz2VmEtBJdikiZdETyAhRJ6SxT6lSm5uEkGMuzKMvQq1xDxaLRDTm0aGcx3oqgsCjBPPawXXlO82rLcP6V8h7wAJzJwtGQA56wBp6E6/zAcZJLIPzAAMQg5A6N1lUmjXe1wLc2jlspyx300xtA9H9lCqUMOcQ0ZXyZOOtQjC1rjliEdcuI2I2IyzXKdYhuIsdMwQ6A6dRg3On2ZolCqS3qnqkglo6o9JzPPJL06gEAREAAAnz68/tQckXZiNR+5yJ7c+07wUm+o2QScgOZ038/Yla7HExBl2sYeqMzizOaauszgACC0RGIgZgcxG8LVi7iFru+jUyMBx+aZyGcxhG20qOp030zBZTd2N6uXb+8AM52zVrue6fDkguwsEYnR1iYyAB5A9wlSVfhuyN1qVmk5YjEO7MwjQu1m8vEG5RUrb/BXKILC2uZcSwAANYxoEGMgHaHvK6LurupgCgQMXVc5xxwPrNG47YznJXg8HUycXhzG2TRn2xE8kd9w4f97rcyIP2axt3ojxxV8vMrHB7HyIVlEhrfC1GubrLZxOGwdswqz2n9JQYRl1Rn5lHvu2iJmo95OokQMhoAkqt5hjAwHqtyjXLvS+JK67+43hc7Nbio8RWXql31h5iQo+xMy7SFN3vXBa6ORULROkckWF8FglVda51tPJ3nWzXB9FT8hv3Qsbg5rZLh+ip+Q37oXV0LtcDifEfmhx/hLoIIJsXC1NFkvTGP1fvq+6mtaqaLLuldo/Qd9T3U1JO1OTMRV60OP6ZmDbtJzTmnS8GnTHIlRkrmuo3tOxGNs0SNhvstjZOn8RnPMwqnaHFmQTVtoJVdGhLMN0lxViwW2+SXZOPpTV9+Hmol6TdG6LGlFbgMq8h9UvCd0i+1l3UTM5f1T+5rmqV3RTA8pxgelbajFXYPFKTsSlGo+q1tGkCYGg97jsFO3Pcws0vecVTYDYqTu2xtsdPC1zS4iXPjNxPfsFXryvSKgM6EHsyzXOnN1Xhjs/Y7GCgsUi21b1NJubpcczKqlrrttFsa6JEDFyMTr9ijL3v81HHtSNgtwYJ3K1T0bAsW8qVWMmkX8cWNo06rMgTBB7AIULdt7SyrVxdY9RomCJjPz/gqjbbwLjPNP7mdic1vM/mtOhhhdmVVTk0iZtYOHODGqi7bdUAuaQRLshsAVOOYOtlIAGXNHZRDmDaZy85QKdRwjdd5UldlQZaHMPvCci0sqbkHlupa/wCg0UsxnIAPbmT5slVX09wnabVRX2Am3EsVmvN7Glri4jTEDnHaOxSthvSnENmG5ZmXdk/loqbQvEjquzHNPaVSDiY6HbEFYqUEwsKncXttcOABPVOuxPYSNPzTnwGRJgEAHCTJz/vzZKt3beURi31Oue5jmpn/ADtN+bJ3GZ10EjkVz5QcHmHvfYKU76dRlgiRmQO1B3E5cwsqZtP9z2Kr8VUHMqBzSdNZmeWI81BPtjtDI+1M0tGUliTKdZLJotNn4vLDBJMZDdOqnGAcNef9lUQtnRJFh5pl6LTYNV5LcXSrxKBuo+txMVAtZlmimktR0emtxHpE2TTb/OYOc5QpCnJA7gVA3fdjnOEghu5Ks2hz0QK+GOUS4yctokBqtluH6Kn5DfuhY8wjrLYbg+ip+Q37oTmg9rgcv4j80OP8JdBBBOCwWposu6VnR4Dvqe6mtRqaLKOl8/q/fU91NVU+lL3vMx+vDj+mUYPQNUJg60wkKtrXOwNnWxJDu0AFMjZjOSZVreWnVco32Jh2Xbsjxg0sgbnF7R46ynmmjrM4nLVSTagK4KuE81d2W4piAsbj84KwWK3CjTwg57woh1pLtSki5DlDGrMJCWB3RMVeICouvasRTZ7hz8yLilXGnGOwqdSUg7Wk5o9RwG+aTqWgNy3Tdrtz6USwHFYWpskyVYuGqXXLtgIHeVUX32AYbpz59yn7vvomAIHchV4ycbI3TlG5a2VeuW7Egdpy0XLUcMAdsek6+dMLHVxPz5j7BnPmTx4lrSdRIPZmSPsXNcbRsM7WErUxWpkbnl+9sqq2oND/APFbP8yG6c1XbyaPCOI0dr3o+jSzcTNRPaRdoYNlywBxdhb5+SVJGm65Zq+B0+lP7gCXWuPXEg5Eg/YlaN6vpnP0j+iUIa8S1SdwvpuOCqAe/cJecko3auMqLbyYytVu8IMzOkHu1TPwGIZCPsVuvThKiWYqLsDjtq09/Iqp1qT6bi14Le06eY8lmnOMl1Cpxa2hrHRg7QNScxA1TDwJqVXOHzSSRtl+CUt1txNDG6DUjfs7k3pvcBEwCjxT2mLrYPdBA2SNhsZq1gNhme4JaiyRlouXVfDWOLdJOZ9yqWJReEuVsrllcBuDK4RzRG2gOEgoriubZh0KiJK2K4foqfkN+6FjlMe5bHcX0TPJb7gupoPa4HK+I/NDj/CXQQQTgsFqaLIOmuthFn7TV91L+q1+posV6enwLL5Vb3UVpq8GgV7VYcf0zMzaUm6umRq5IrqyWwj+IPaHJjUKNUrJMvlGirApMXsl5vp7yOR27ipineLagyPeDkVWHIqqUEyKo0WmpbWs+cYSBvhp0dHeCq8Hc0CVWBF61llp1mx84HzhJ2m+WsyHWPZp6VXwEC1TAitY9xJC+TrgHp/JIWi8H1MtB+6NPPzTYI4arsjN2wU3KZsF5Bu5lRdGzk5BWG6riOGSM+SHUaSzC04y3EldPFAbWGIw06nzfkES38WOIIbk0mfRMe9NLxubCwu7h3So2vYyBv8AigRhTlmgzlNZB7Rfzz9Y5pob2fMglN6rEkAUwoRQJykTllvNr8j1XfYe5PB2qstanVG9HMyOY5H8Co4mlPvLDTrFuhR2WogzOagf9bGWR7k8st5Nd2HkfwWHEJGou8t9h4lcBhMEJW13k2oIOarNOoEY3gxpgvAPel3Qje6Q2qztZkiyxtJ1S77LTAiT3qNZb2bOHpCLVtwGcj0hawyM4opD68XClQcRqcvSqc56eXnfBqQ0fNGfeVG40enBxWYCpJSeRNXdfDmuA1Culmq4mjTRZrTfmFeLkryxL6TTVroJRk72JtgyJWw3D9FT8hv3Qsaaclstw/RU/Ib90LWgdrgJfEfmhx/hLoIIJ0XC1NFh/wDiBP6n5Vf3UVuFTRYd/iEGVk8qt7qKJH5WAl9SPvczH/ChdL03XcSFYbuFqOSKUch4NaRlhA5KYQdEQoBQo7gRsK610o4E9iyaQkGoeDSoYndlsknRU3Y0ojWjY3HQSpaxXG9xzCsdy3boSFP0rIBpy/FI1dJwuyG6ej3V2QN18PYYLgrF/lQGxCXoUI27kvUpwNNvMufOpKbuxqMVHJEDelEGmRzc0AqAvSeuDGuumYEFW2rYyYEa1GEchqqzfdEkun95wTdBgqhV6jEk+mU/Nmz7yiVqUBP3E7DFENOZSwZmiuZB860UNS0oNBSr2IBaM2FRbKgEYj+KQko8LmFUbBiK7C6B2LoaoWFldCEIzWqyw9J2eytt014Ec1VKdEmICst3UXCBCFVs0Gp7Sx06+S264PoqfkN+6FhdCyuAzW6XB9FT8hv3Qs6Il1reArp+2HH+EugggmQAV+iw3/EOOrZPKre6itzIUJfvClnteH/MUWVcE4cYnDiiY78I9C3F5WA1F1lLuPILWuhdzXqYdGF3+KUfV/Nc+S+7/E6Pq/mrweJNd+LPLDgUSSvVXyX3f4nR9X80Pkuu/wAToer+amDxJrn9rPLDZRxTPJepB0X3f4nR9X810dGNg8Uo+r+apw8S9f8Ai+R5ebR7CnFOyYtl6cHRvYfFaPqpQdH1jH7NS9VZdN96NrSPxfI85WK5S7ZWi7uHsIBLdY962pnBVmGlCmP+KXHC9H+G3LsS1TR6k9klzDR0yMew+XqZYyyhpGSXbQzyWmHhaj/Db6EBwvRH+230JX/nT+5cwv8A0V9j5GdYR503tD8jrodOwAjLdad/0zS/ht9C4eF6P8NuXYtR+HNPOS5menr7HyMcvWq7G7ADADJz3Eqp2qo4zl/ZXo53CtE60mGexIngmzfwKfqhMw0Vx3oxLTb9l8jzjQoE6hCrZcl6NPA1l8Xp+qEQ8A2Txel6qLqH3oH0pfa+R5pdZ8/Mk6tn7F6XPR3YvFqXqrh6ObF4rS9Va1T70V0n8XyPMYpHkieCHJenvk3sPitH1Vw9Glg8Uo+qr1XiTpP4vkeYRSR22adl6bHRrYfFKPqpQdHtjGlmpeqpq/Ei0r8XyPMYswHNJmkvT56O7Ef2al6q4OjmxeK0fVV6vxL6V+L5HmelYnHb7FJWW5idl6LbwFZBpZ6fqpVvBlnGlFnqrEqUnsaNLS1vi+Rg1lu2MoEqUslDCcwtjdwTZiZNCnPkrv8A0XZv4LPQgS0WUu0gq0+K7D5GUufr3LZbgH6Kn5DfuhMW8F2b+Az0KestmDAABAAgDkBkFuhR1Kd3e4GvW17i0mrXF0EEEUoCCCChAIIIKEAgggoQCCCChAIIIKEAgggoQCCCChAIIIKEAgggoQCCCChAIIIKEAgggoQCCCChAIIIKEAgggoQCCCChAIIIKEAgggoQ//Z"/>
          <p:cNvSpPr>
            <a:spLocks noChangeAspect="1" noChangeArrowheads="1"/>
          </p:cNvSpPr>
          <p:nvPr/>
        </p:nvSpPr>
        <p:spPr bwMode="auto">
          <a:xfrm>
            <a:off x="762000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60432" name="AutoShape 15" descr="data:image/jpeg;base64,/9j/4AAQSkZJRgABAQAAAQABAAD/2wCEAAkGBhISERQSExIVFBQUFBQVGBQUFBQVFBUUFBQVFBQUFBQXHCYeFxkjGRQUHy8gIycpLCwsFR4xNTAqNSYrLCkBCQoKDgwOGg8PGiwkHyQsKSwsLCwpLCwpLCwpLCksLCksLCwsLCksLCkpLCkpKSwsLCkpLCkpLCwsLCwsLCwsKf/AABEIAMsA+QMBIgACEQEDEQH/xAAbAAADAQEBAQEAAAAAAAAAAAACAwQFAQYAB//EADcQAAEDAgUBBgUCBgMBAQAAAAEAAhEDIQQFEjFBURMiYXGBkQYyobHRUsEUI0Lh8PEVYoIzFv/EABoBAAMBAQEBAAAAAAAAAAAAAAIDBAEFAAb/xAAoEQADAAIBBAICAgIDAAAAAAAAAQIDESEEEjFBE1EUIgUyYYEVQpH/2gAMAwEAAhEDEQA/ANMBGAvmhE0I2zUHTYmr4BC4pFUMR0lKLl8XINSTVDJQFVwuiw1ee6ff9ksv43+6Et6W8FM6ae0OS2tH2JoaT4JQCrp1Q4aXKas3SY+qTkXHcvAcv0/J0L6Up1RCaindjdHarlfl1T+WPNZjrrVy/wCVvjP3VXQNvK3/AIYjqv6aKwuhLo2McJi768bRzHXoy81s8eX7qZtZW5vTs0+YUNHCucDAmF851Kr52kdbE18a2MFRfFySWkbg+q4CSfBT9zXkZpehrUX+eaFhny+6JOT4Fs4egTW2HgEkOXxKdF6Ba2PFSUSQzdGCqotsTSHhfJTXJgMp6YihVSmkkKshTvanxW/IDEOC5CY4IYTATSCbTaltanpVvXAaPikVQRfcJlR6nGJ0+XT8KW6S8jpTOCpK4HQUdSgHd5h8xskSpbpodKTCqPlDC+C4HKd1vkcloCo70T6VYVG6HfN1UVVyfh8tfYk6Rv4ocbp1x49m2pS2yapTIMHcIS8Bbb8M124koqeXsH9DfZM/DbfDA/IS8owDUW5RbFJp5CViskBMsMdR+Faafdjoq+hw1jy/sJ6rJNxwfCnP3QNcWmCn4XYeFvwmVKY5uF04/TaZDU92mjOzATSJ6XUeT1u+R1BWvicNLCBsQV53K3HtW9ZIXL6iXOZUdHD+2Jr6PRVWjSAQD5rNqYCflsPutN4lca1WXjnJxRNNOfBhVnae7tC4160M1w5I1AC3TdZTXwuLnh4smvRdD752Nqg7oadaUbag/wBqbEUo25Qp+0bosY8AdUIcSbD+y5hMvcbuMDpyVTUrNZ3Rv0H7lXTtrdcInp/R9ToRuvu1Gwul6nO3sOi4qJrjgS5+x+pA4LlMoymoVRM4IYTagS1QntAGrSamL5osuOSHyxiEYgSpp4P9vVUn3SngdCo8q3yimAGktNv8/IVHdqeDvup1xwm4MHr+VP3a8/8Ag3t9g1CWmCISX1bKoYoHuVB/66KbGYQsuLtOxH7pFTtbnwMnzphZdQ1Onhv3WwZSMtogUx43WhTaI/K6ODGpjRLmvdCGiExhj+6Ri60nSNuT1XS2Gz0RLIttL0K7fbKXm0qfWltqlEXXTIybraMqdLQzDbkeqqkKanh5IO3+kJY7UJcd10qhv9kSTev1Y9t7KbD5cxji4C55PHkry2I9kqok1CX7V5RQqfhHn8xzB2pwaYg8KMYh53c73W/WyljrxBNyQsTGYM03RuDcFcPqIyz+zZ0cVQ1peRZqu6n3QuK+AWhQyy2p50jpyo1F5BtNT5JMPSc42HqtDs2sEkyUitjoGlggDlStJJT5ucfC5Ypp354O4rMXuMCw+vulUnBtzc9PyuYhsHzQ0GSbLzqmze1JFdOoSL2TksGPEr6CVZjevJPaDa5NJSgEbCqpEUjjwkyqCh0JyrQpmmlVHprlO8pVPQ2RFZ9rb+an/iHdVRWYHRBEgqKowgwQuZmdJ8FmNL2U9pO6UXkGQgFRfSpascpGmo1wvZcp1XU7fMw8HZJqFDSrkeXQrYp+QlGz0eXvY5g08cdPBMq2/P8AZZmUYgAnTbmPpZW4t0uAF11/kTxbOfUOb0KFK8qqncR1ELtL2RPcEOPGktox1sjYIMIMdim02yd72G5T6rtI1brx+aZsJJibwvLcrU+TOH5NRvxq9rhqoNDDwHku8zwtHJc5qYh7tVINay+oHk7CObT7LyeSZRXxVQVXNimDcnYiflZ189lrV8LiMMHx8jjJe0AmOLcQrXeSeWKUS/B6Q5k1zixrmlw3bqEhNot/wr827ItdrYTIMg8z1C9vkOa9sydnts4cHxRS1k5Me5ZrRCnxGGDhDhK+qYlwMBkjrMJhPgEF1NbTCW1yiA4QUwSxmo+aycTXeT358th7Lbq4wt+am6OrYKlq5lRdZwPqFDmxRXE1orx1S5a2ZJK410KyrQpn5Kg8jIUZauZeN42Uqu4OuJbPRTtqkCAU4Gx3SRRdw0n0KJbfJ5aGsxCYyqUpmDqfoKfTwTxwE6Fk/wAir7QnPKMFffwr+sLv8Kf1fRXT3fRK9Bgrq42lHKJPT+xDNAoHUGncIwEQCN4e7yeV6JnZaw8H3Q/8U39TlcAihC+jh+kGs9Izjk//AH+iH/hnfqHsVqtRgIH0GNm/k2jGdkjjHeG/Qrv/AOfPL/p/dbbaaLsP8lMXQYl6Pfl5PsxW5A0EHWZ8AFa1senPXzV/YohRCfHSxPhCr6i68slbWHl9lwkeaqOFaeFHnVZtCi+pyG28XGwHujeFe2L+RnkczzTtHkAd1sgQ65A3d/1C78NZP21UPqNBpsbq0x3S98w3xhoBJWc2lFIgQXEEuI2J3uengvVUnOpUWhrXyGSdJa0cXuDO2yjxpdzaKKb1o33O4Gw44HokvMrJyzFVi6H6jadwY9QFFjcXXc9xZqLW2hrtPrsjqnT0YlpbIc7wIp1e6AA+TG0O5jzlJ+HKxZi2tPy1JbPju0H1G6rzNj3U9RDmupmQS/WPG6xRiT2jHAaSHA2mJBmQh8VtHvKP0h1KEuFXSqhzQ4GxErjmhdHSfJLySQlPoNO7QfQKx1IdUt1MdUDhPyglTRF/BU/0D2Xf4Zn6R7KktHVBAQfHH0je+vsVoHRcITHBLK92T9Hu5/YBCEtRlCVnZP0e7mKIS3BNKAhZ8cfR7uYoriMoUFQvQU19mgCiC4YS34trQlvP28jfj34KAiWac2HDT6wEJzZ3DR6ylProQf41GsEQWMMwqHaPZfHGVP1fRD/yEfTN/Fo2QvgVjDMqg6HzH4R4fOjfU3b9P90U/wAhjZv4t62bIci7Q9VFRx7H7OHkbFUhUz1MvwIrA15KKdTxWH8WYwFgpAAlxuTcNA5jqtIOv7rxvxPiyKxiZgAR1PC3Llbj9QZhJ8k+JIZpaO8SRbkniQOPBe5weIa9g8l+Y1HOBDgbg/N0PgvT5JmxlgdteT0UsrsQ7ez1LKIFgOqiwFAATEGTPXflZWPz3W+KVtP9RJ8usR5pWV52Gu0P2fyJ38fVZVba0Ep4NPN8QC3swJm3rC8c8cWMdPDkeCqz7MHXEmdRA4tyZWVSuwH9Jj/a9W2u4xteD3Pwfm4fR7Mm9Pbrp4n1W06qSvC/CFq7o5bta4nc+S9s6oFVjy/ryIc8nSUBXzaikxGYMafmk9BdDXUxPlhTideCkoVl1c1J+Ue6mfjqn6vZS1/I414HLpbZtEr5YIxj/wBRXzczqDn6BYv5KX6Pfh19m64JLlnNzZ/IBRtzZvLSPqmLroYL6ZosBQuQU8Sx2xRlwTlm2KePQBXIRrko+/YPYih7bqbFU5CtqBIqmygyLhlcPwZjmR/l/ZGynK+bTVFKy5etst3o5pgIS1HUKUP8lZXB5cnHtSCN4VD22lLhJfDGSTOHK18mxL9WgyRE3n6FRYfB6nNBMSduV6N4gHqBY+C6fTY2/wBtic+Rf10T1SYtO52F/wCy8jnNI1SakGB3Q4bQLRK9XjHltJzt4aXW32MrExzScDSjeREbmZiFW0972S8a0eYPyFot0T8nDnMe+Ja0x7q3F5FVIabNc5p0suLwNUnYH8ra+G8n0UXNqAd9xLh08EbW459iv+2iU4ojDaWmD1EDfcKE47VR0uNwZJ6ncFUY7K6lMhjQXh0w68DwKkpZK81A1/yi5IP0U6dvhjWZGa1CC2ee972BT8DQ5H9UD6bwtPOshdWILCAWiIM3HEKfLMuexxa8WZBB4M7R7FVWk8XAhf35LcmwwpOubusY/p8l6I1XN+eD0M7+i8/i3BkvNgR9Twu0cx7ZrXTcAAjoR9wufdOJ7kWTCp9pZi8W8mD3R0CnajbW4dcdeV2pQi4uFBbdPbZVrS0DK+LUKNjUtIxnNAg+RU0J2J4Q0WT4ph5eAQYT6NVuxaPZNFH/AKI2hv6VTjmkIto4GMPH0RaI2XRTCYwLoSvslpnKc8otKNfJ+hJc4JLgnkJbku0NlkwoBDUpwE7ZJqvUeSZUlEtti0fYzsb/AH8JSDX6XR0qjmmSfRSTU758Dmnrg7VwxHzW5+iENjw8eVpNcHtj9lBiqRBv158gm5MOv2nwDNt8M5han8xoAsZEnc2WlXqPYNi+Lg/sR0WVgz/MafFeiqNEKro33Q9fYvNpUiDCEvoNjeo2Y4Gq5CKlhm0m02cNgDziysw9AMYG/pAHsFg5ljC99jZu3n1Ts9rHO2Bjl5K4Nh9MHcAxsvgRtyhwlbW0O6j6p5pp2Nd8JoTT7a0yeq6JnYj68gqPQA2eSfoF12IJquoxFg4OufAz+U9uG70cAe6CY29I2q0tslp0SXW5gLV/4wFuk2H1807BUR83sP3TKlQEC5Em0c7qqcE6/YS8jb4MHMfgwVg0CsQGgw3SCJ5JMrFZ8N18MTqh7JiWm4nkA3HkvZ0rH5j8xt1j0VDnNdLTfg9PdeyYIuOzRqy1FbPD6U1riNlVmeC7N5HG48jwpV8zkisVuX6OtNq1tBENd4FLDdJuulq72nBWKtswnriUVKibRKa6m1NYEcrb5Mb44OU3OHKZrB3COZ39Cvj0I9VbjTXvgnpgaY5TKQXdKaxkBWSie2cIXIRFL7RN0KNIpDk9uymq4Qnd1ugS7T9IdGvZPiMQDYXU7qRPzGytLmssBfw3Uj6bnb2HRc3MtvnllccC2u4aPVPpM5NyutZFgkYmoW3HQ+Xgka+xmy+CGyDtFhz5o5FUbXHik4OuD6+45XKrTTdLbT/r7qlX2zv17Fdu3r2Slve9fsVvVnGB6Ss7C0ROs35HmVQCXGXWAgjot6avj3/k3Iu5oVmmNPyD1/CzAm162txMoQ1RZ8juufA7HKlF2UVt2+v5WuVgYR0PafGPdby7X8Y3eNp+jndb+tJkn8PFcP60y32c0px3cfJBiXw+n4uLfdp/cBOI3CriNZGJqtwiyh8g8kiO622zv3KZgXd2OW8IqjCGjqDMe6pfgXIlrDqbLSO847jkFdpOLXBjha8Hr4HoUNTEvMWbba53iPZKfWqHhtiCIm58fRJ+aEO7GyH4h3Zbg/dZELRzNz3kfICJn5j7Qs9wjc36NH5K4HW0ryOl4L8C7Y0HTal4gKgMX2kEQ73SFO1oZ3ckbT7L59Mi4KeaOkogFsw/DMdfRPSxHBVlMztcJFXCTce6VSY9p/yFRjdQ9ULpKlwaNMJhC5SaYvyjhdSfBFXkTVSUyqZQQnyuBbNKkUVZsghLaqAJSsiGS+SKjhQL7lG5nKp0IXNU3xpLSH9zZIWRf0H5UmKpSCPYxytCra/KmhRZZSY+GZuHrFrjOwgdfVar3B7Re/nxPCkxGD1QRuOOvS6+wQcGO7pEG0j1geCVNNJoJ/ZW12lw4BEeo/su1ax0kdY9BF0TWbOcDpF0nHYlh2sDaSCBe1kc47c7RjqU9MhwtGGz+qXe5lOAVuGo6hAA7oH0SqjQZgj0Uzw1/YZ3rwRuxjGG72gi8EifMhan/PUd+1YfIzf0XoPhMAYdzmsaXGo/V1IsOnSPZDmTnNc4doKc/wAwaTIBYLyOIa1x8bLt9JPxT3L2c/O/ken6PM4nNaT4AfcEOENcTY34VBzZn/b0p1Of/K9Hjsw0mnUaTUhrgCXhjA0gQ57ibzG290WR12AMBrNqOe5wP80OLXHvENv5j0Cs+TnYjs40efp4sjvBtQRuexrRHj3dlThc8p1BuRuLiBI33uF6J76tR2kFzQxxJc4locNhEbje/kvEZlSLMRWBi1Vx5iHAEb+an6jqKxz3IbhxTT0zSq41g3cPBS1MzB+X3WdimSARxv5JVIrlZepvW0WTjnfJQ5/KRQbqcTwPuu132TaDS1onm6indPke+FwEQuQjJQEqlCgy2be34SC0hUU6k7oy3lVdipbQnemKpCyoZR6o6dLlNIVcTpciKoUQgqFNKmeU+VsWxTkMoihhOANAJ1MpQRhC1sIohC5i7TdKNTtDEyWoxTCjdaD2JLxZTZMab2PmiRwVNCuAAD3r2akFq6wwpIrsrY6p7kdxNSpJZptuI5nfyG6Q/Nab3MpPbcbjiQOqAZpVbX0hvdt3rn1nb0XaxZYEBruXO2N7eS6a1L2/a9EvlDcTjO+QySIuFBhsIWlzyTJm3mmuJpd5zAA48D2JP7J9V1lP1F1E9qXDGYpVPb9G58P0NWHeNVRuqo8am3a0aGknSDbf3UGPy8tLG9uOyc5oa551Oa6Jc9j5A0EMIIPIAvy3JKry3sqeI7N7qjjoAbOns2w8k7DUAEGd0HPY+nXoh1OnoNOpTGoP3LnNa4k2JaSZPz+Cdi/ogW9WxeIyNgoGtWrOh7y+k2SxrGlxLXGTDBoE2FuFi5VmlJj3Ow9MjvD+Y95JDNRJLqQ43I3JtcbL0mJw7HMaO+abWte9zXdLucZB50iBaGgLxmZvr4mr2bWtbpqdzUYq6IdpDmt7xLg2S0NmQBxdulvYltnuMkzRwqFtanpDrNOvVTe4gHSdf/zebWuDPCy/iCnpxVUQRdtv/AH7LP8AhTKq5r0vkp6WCmWyxpA2JNNpJBLWkEuuST0tqZ/R04giSe6wSd7N039lL1e3j/2Owf2/0RtFl5vMab2OI1GJkXO3RenDEjHZYyoBqdpPkSkdNXa9V4Czy6W58mRkmGdUfcmG3N/YL0NW8j2UuVltMmmL86uvon1N1ua0+Uj2KWlpk4N4R0zBXKzJS6b5spJeqKHyiwMCKkzqhYJCpYyF1IWyO3rgKFwokD3J6FMVUKQUxyWU9LQIshDCNyFFoE0GhEhBRhYEE1PaZU4KNpQVOwkxyB7EbXIoSGtjEyJ9Pn6Jb2/ZW1GKWo1RZcek2iiK2SVXQQ7pY+RSMzwn8s1Ds2RA3nZUvbIPjZSY4kNBDZJht5gf06o6+KHptd62bl/qyVmY1HljY1MHOl14tytNwSsNl3Y9zVqkTPQ9IVLx3UfVNVekvAGFNTtiMLVFN/bd4FrqYLraNBiQ8HyNwtTNca5lGXN7wexzS5/d0PLgBA+QDxtIusPNqfZUu1guOpgLQC4RydG3qus+LqwbGiqWkAFvYNiPUFPxxWgKfOzdyrPhqYKVM1A5haQ0jTs2RBFmyTe9mhFmWQnEPL2UaQMQ+WvNUPB1NjS4C3evEQ+6w6PxVUknRWbJmzGg7Rbu9FaPjAt2bXd4QB9qe6oUWKbRRkOGdQHadkaj3Oe3W2npmqbue6/eHR2wA35UeMdqqGSTBI70A2veJnfdT1vjmo1pDcPXIgkSHQ08bU9/JU9meypuIguaC6ZmSBJM3nzSc0Pt5DxvTPlDiHz/AIR9iqqr4bKgJXKzZXC48luOO7ljsrc0PLYEnY/sra5usZ7iCCOFr9oHNDh6osVvJGn5PZI7XtA6eVPWoxdV0zfwTexmycsPcuBLvtAwbwfNWJGFwuifFOc5XYlSlKvJPbW+AXFIeUTnJZKpmdCWwSgKNyWSmGAEri6UMrTDQCNLRBCEGEQQr4Lxoxrk5r1OiBuhqdmplBCTUpSmLoU7W+GMT0Q1KKkxct8bfUEFarws7MR3fX9ipMuNJbRRFN8EeGwpa5zi8unYX68q5wslgWHkPsEf4CWreR7Zuu1aRpYcd0JmsjlfMHdHkiIXVhEdvS2KNY9UQqFCTZEHKn4xHcdLT4qfFskeSra4pVdTXKKJZi4zCkxHsojhqnQL0cWSHUx0XNzdJNPZVGZrgwHYV54VuCwzmgjhabaQ6I9K9i6RT7PXmbWienRTwxEAhqFWzKXCJqZxz4SXlfOKFxT1KQtsEoSulCUZgJQFEgK0w4UCJyBeMP/Z"/>
          <p:cNvSpPr>
            <a:spLocks noChangeAspect="1" noChangeArrowheads="1"/>
          </p:cNvSpPr>
          <p:nvPr/>
        </p:nvSpPr>
        <p:spPr bwMode="auto">
          <a:xfrm>
            <a:off x="1066800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60433" name="AutoShape 16" descr="data:image/jpeg;base64,/9j/4AAQSkZJRgABAQAAAQABAAD/2wCEAAkGBhQSERQUExQWFRUVGRcaGBcYFh4dHhwdGRsYHBgXGBgdGyceFxwkHBgaHy8gIycpLSwsFR4xNTAqNSYrLCkBCQoKDgwOGg8PGiwgHyQqKSwqLCwpKSwqKS8sKSwpKSksLCwsLCwsLCksLCwsLCksKSkpLCwsLCwpLCwsLCwsLP/AABEIALcBEwMBIgACEQEDEQH/xAAcAAACAgMBAQAAAAAAAAAAAAAFBgAEAgMHAQj/xABLEAACAQIEAwYCBgYHBQcFAAABAhEDIQAEEjEFQVEGEyJhcYEykQcjQqGxwRRSYrLR8CQzcoKS4fEVFlNzwhc0Q2OTotIlNVSj4v/EABoBAAIDAQEAAAAAAAAAAAAAAAIDAAEEBQb/xAA1EQACAgEDAgIIBAYDAQAAAAABAgARAwQSITFBE1EiMmFxgZGhsRRCUvAFIzPB0eFDYvEV/9oADAMBAAIRAxEAPwDPtXmXXO1yEUxUN+7E256tM/fgO/F32K0yeu3Xkref34pdtuFvV4lnCpIAqtLayoFhY2wJy/CmVgauarLTNhUpuXUH9Vrgif58smTCTZuaFda9UQxVzKTLUaRI5y/XmRUE36/ljbWzlJwqmjTVRuELKGsBDXIawFyPxxbfsdWrFDRzVWDSpmyrpb4k1NqqDxN3cmxvc3MYtf8AZvm4/wC/KTzBog+3OcZzjvv9Je7GeqwFw/h9FDVZBUEoAfrAQB3lLaaftcnc4McN4nQonV3TM4C3NTbTtAFMRb8ByGNo7B5ymHnMUHLAIv1WmGL0yCYS62MjzxXPYDP9co3sw6dAMF6XHpfv5SqxntNtfiiu1UoXXWyOqkh1R1sSB4Z1KXXTIWG2kSTnaPh7I2pNZD6gVkEEEGYll0HxciJsLnFDIdgK+lzWehR0lIIpvVDXYkECqCu2468jfG3tLxWqHNOQQqwXVInUPEQKh28QF9p52lOb1bf4QH2j1Yt021gFgLB9yTNlgkRMkGbi0XwJyFSo9V174eNmYaRqlTaOinwxc7x5nGXEa66UQOF0lAQ2kBhOxGoEqb7Ha8GZwsVeKHWSREwDpPIA6YvaBsdxbFYMRZTUUZ0DKdpAtXxoypqKkl2Xw28YjUdwLHqQeuOu8G4ulWkDTrLWCwpdY3gWIWwMRbHyzl+LVEq60YkhtVxMkGRqHPHUPov4lU/Snlgy1EiAwGnSS+wMNu17H2sehp8XhGvOA99Z2R8z54xbNEjHP+LduTSzRRQHVQRExqNpOrqplYHn6Ya+H59a1NalNiVYW3HsQbg42JkRyQDyIksYUTaCcVaoIm9uuBlTtPQWr3JeXNjEwDexYWU26/LbGmvx6gh+MMRDGDMAxBJm0yI9cEcqKCSRKK7u0vZjKrWVlY2IgkSCB5GLY5P234RVyrtTpOzio+piTMlpjqRt/wC3yu58d7V0mQMtQnW4AXUV21L8CkNJbVfy5yBhIz2ZYa7FirGBc6WEWImFYnfcmRtjlavUBiABf76RiJtEW0zDyaSqzaZEqWlRsL7TMi287xGKmersCoPeBlknX0EHnvtaRckk4YeF5owTpsSxZ40k2IULtJmAYEXPodmc4ZUzHeVCfBSAEgyfGdLQJmRMRvJ8pwhctPRENRZgLh7U7Fy4ZQAoLCZab6BB0gNMg+nPBnN5n+jGhruquwMAMVFzYAao0ACJMP0BgTR7IM4VgzUwWVYdH+0SFKECGB8tiQOeGLjHZwLV016fdFAmlVLMLhI0jVqBZpU6jEkarlcMfbYN8Qyp7xYoUTXRbyZIq1XZoUNJUEKp0hdGom/xc+WpeGhqa+Amq7EIFOwkeErPhM6rMQYHSDjpXBuzq1dJTLUawVdZp1qml2iEdadZLBTeUqiDqA2EixwPgVL9ErVqiutfLJVFRah+sHdAmgVAsupJ1st2KzNycaVpgO0vbOd9juxNTiVWqabLTpU9BYmW+OdKKLFjYj288OPFqdbJLpoOhIEa1Oqo52bvWAGgajACGBEeInVil2EoVsplv0zUaYNU01U/DV8LKGCgX0MzeKbkRyGL3EaJLqxcaWCm6/qwfuPhkdDhebkdJZES+K0K7hBUJJEKFYHa3wydoCjSDO2KjZdKTAUz3rGVPQfDBEHcSeo+UYPcWtUWDpWdtWpZYsQzEmzSQbREEWicVtI7x3S1+sEyZnkTe/lt0wpMhIow0S+TCPBqxpABWYHePOx5b8sOnD+PVFcCoXkcog8rzY7X9xthY4HxamislWirhohphl8wYOw8vnaDHD64rVl1S0nmxvy33uCIAMyJM4u6hlZ1Hh+dFRAyk7c9x64tqT1xWymgICkKp9vLn6YtUXB2IPoZ/DGlTFVNdasVUt+qCfkCfywMyy/W0FP2KTEz1hU9OZxebhzNOqo5HQAAel5nGVPg6AyQxi/iYn7hY4KjUne7lynUtY2vtiYyC4mNQ6Rc+fPpFrn/AGpXSTZmKWmCVYsY6zz3t7Y28F4dSzD1CrpQllQo6kU2DSsGF8MsDygEja+B/wBKVT/6lmIFxUJ9bjl7YIdiTlfBSqOFLlO9bV4QwJKiTYEAsPXCm63K7QPX7QZqiXpLWJRCUEgGVRm0jVEkXPrOM+K8Tp0HVW+tqz9YyMV0G0CmQYVh0vykzbAzP1P6RVEiNTR1Nz5/zbAbi5+vq/26n7zYpMYJjn4qp2Lhf0h0tNKnmO8NQMhFRUBDrPhYgHUrmwYR8QOH+gysJUhh1UyPmMcFC/X0fIU/3ZxQpeAyh0EQJTwn1lYvhR093UEkUJ9HGj4G/tJ92rHOe1vBqtEVKt2pCA76hqio8ARqtpLATBgBeUwo5TtXnKU6M1VuRZmDiRYfGG5HBPKdvXzQOWzrjuKukM1OmoqDS2oRLaYkX8O22FPpC1AyrES+1WcLOtPRoVRaYJJIHiLAXsFH49MBWcaNIAuZki40i0HcAyZHOB0w08erLorGzMtUqrWnugipdZ1DVrB3iVI5YDZzhcUxUBEE6dPMWmfMf5dcPx4yq7fKXQqVOF8MqVmIQMdILMQDCiN2PKTa+5IGGnsxmVQ+N3QpOlqbxuCSkaDLSOtzGKvYrtQ+TrKUqFEYp3iiIqAMSAZB2DHDjwTjzuFqZhqalmlfEqyFUANpgDcSXm/mbEmU9ZYNRW49xWq2beA2jUQbkOZEKXUnwsdBaJMFz5DBvs99K36NR/RzlxTI1aXA5tdXqKT4jNyZuIwx/o2XqVkNOvTpOFIDU6yqQCBreo6yX2ncASFAE4q8fyvDjVSmCh0ISS7ljL/CGZjMhdJ9ScK/pgsBA8NXNQLwt2qGtUoqandi8NGgFiJMQLaQecyYvEt2T4BUJdmEUtKKHQeIwiOwC2vCFenyOM+G0snTpLmMqtFTpOtVMAwNL35RAe3JyfsDDJkOPJUB0Mha0Kag6EShnmD8O42EgYznCpHMMUvAivnuxz1qVOoKBcSkePS4h6jEFN9LahNyQNuZwP4lwDu6aJVopMm5qh5KErDIbgELOoHTcjcknpjcRpU6JVzpKK06t1OwaBNjMz0+WB2W4NTqU2SqoJI1lh8XiJKnWLj4JwGXTiqU8/aQ8zkNWlmKgBPhZXgJBEnQCSbbPMC9pO3Mi3DB+hvUrKWaqtEJSpmXXxkvOg+FTHwmWJ2IjDflOwbU81Da3VlqtKuDYBVCGVBU6qrmRaFFulftJwkU8uxrIpKVqYVSS8BQTfqsHY8lJO+FLiZfWEoLBCcdojhtCijr3isjOJZwqhmAZQTBIkyqmJtg5lu0NLOVQa0UqgRVYLJ1Orh0Cu1jdnsRfQYsbr3DewzVqdGo6UgneOVZQEYq8kSoUgENJvcaVAMCDlw3s7VzWZakCalJVR6+qBpeoxlN7ye8YDxAhxNoh+7sIdcczoVXilEUq1VaOtqYQOzqhnYWBYACJtCi8xvhVQLmWdqZFN6tOvSNIwsQIptEG+hiTuPELCxxeyvDz+iZmlTkBqqUQz876bmSb6wN+dtownmgzlm1dwyPRY1CYEhEBk6r95UDs3mo8wGMSZQ4EucZzdIZHJUkq0gmWpI1WWg6wW1IBuXZ5MRtewvgBV7UUDJJZt4VQdoMXMbf9N98AuKMalWoqmVao7AAQJdvW1o3ON+VoJTpNrDCrSeKgA3pHSCJnfWALXhj6hpAPJlTZWznfNpRCIO25JvsAME8v2YrsYSjUNpgoVMTvBvFvnIwX7CcNR85ppDwCqIPPSgJMmTvLDHbRTEzziPbeMJCbjGb6E4RT7IZpRJy9SPT8hfBXLuaaov6NVSqCYdUcTMwIiCbkC/4Y6PxbtDTpV1olXZjpiIjxGBuZxW45xk00MUjJsWOkqJJB2bxtY+HykwN1uBzGDca4hvh+WilSVt1RJ530id/PFvRHnhP/wC0AcqJ/wDUH/xwDz/aOtUd2DuisbKHMAdLRhvjoolDA7deJ04YhbrjlLcQci7sfVicVjUk3+++KGq9kP8AC+2deF7i/piYo9kD/Q6X9799sTG9WsAzGy0SJ8+/StRjiFZv13qH5OyD90/PCrWaqrK7SpsRqkdI+6D7jDf9LZX9JqEfH31cNttqlfPmcKWa4k+YclQ5OmyiTAVSWPkBcwBHiY4EE385BVSgh+tuZ8V263398ZcTP1tX+3U/ebFZDceoxazFPW7sDZmYj0JJ/PDR1kMY/wBJAr0xz0p9yYH99vf+Yxpq1mZw4tAAj0XTjSmSLGBqJPIb/IYgBsyHoJcfNgbkDA6vmVYfKD/DBD/dsqJcrTH7bCflviUXyyfZes3T4FB8zviyp7wbFcSlkQzipTAJZxYAE7Mh2E8lxcPCKij611pqbw7GTbdaYlp25DG6pxl9OlGSiv6tMQfQsBJ+eKtOjqMlp6k/mTiFZATPadVQ2mihdiQAzLJ9FpiRv11HF6j2ZzlaoPqarO8kFrExckljsBcnkMWOzWWqNWRqFNGYEhWqMAsxuoYiSJnp1x1XsxnjVJo5UJ3k/XV2ZHZALQArEM3QAldjFtWE5HKEUJODEvhnZqrlw6mmToAevDJdQCVpxq2aNv1Zm7AYqJXdnao2XRzUJYeOpIkyBKmLdDfyx1nP1O7pfo8GkCQWZyzVKgmdbmmhAJM3kmB7YEs6BSP0ijJ3nUDtckMgJPphL6nmqj8eHbz3MSeD8TpU6rJVoCkreJiMwQVYTodQSSzCwi5ILAzNt/EcmqO2mnXp6RqZUrI40kmKtNXEGmYJj7JB6GHWvT71QVqUiY/XIBtyBQxflJPni9kaiVClCtpaoDFGqgVivkwmSLDlHpEgVzg8f3hPiPXvEvh/aOnVP9Kq5hSdqtOhDTaCzhT3iwLSAb2OHrh2ZDtUrUWqVadQRupVQLDwyHTYnxD7RMXOBPFOxlPXalSSqZMBNNOrzmmR8DGSSpNuhHixQy3DKdJ47upQfmFqMJHWA0Op6iQcLd+eYtY80eJzmFlSJpVPPZ6Z5eoHvicZ4SK6ASRqqhzbkEKlfQiQfX2wCpPl2g1MsGP/ABKcBvcWB9cGKC0mppToVFGkswVpVpMjY72JxN7EEdZe2psbhwSlSVQPCyi/PU0MfUltR9T1wpcS4fUy5zNRGIIekUAESS1TSskGAvxee1sNOYr1U0612IMlTeDPxAxywPp55Kr1VYfDUonaQNIBNvQn54QWAIviFRi72O4W6ZfNLWcxV1wrWRGeQWLgEhiwiSLFRbxY1cKosMm2sKVAETeYlWJM3EGB895x0iktJ1qQFIZYcRuINmHSCfnhWOSQUTTsFIMC0CbkAdMOPqnntA7icko5R6lUEr4UfxMFABjTCecBJj1tfBvK9lK9Sm7rSbS7IABXChyCzMxU8hCged8PXZzgSd/QYXCCs9x9p9KD08Kt88NOYohKThQFCo8CLCxvhyDdyfKA5oxU+ibs33dD9IeC1TVpAHw+Ig+VwBtjoGjALsFlGp8PyyvIOgGD0Ylh7w2GAjBKOJZnP+LDXxZFPJ6I+Sq2A3HOKu1ZqOomnoSpp6M5ZpHSz7eWCveauK1G/Uaqf/TRgPwwrPTIzWZBM92aaTt8KDlyxz3PJ986WMdL8hMxjNRbEAvjJMJjhJO2PTiBcZtuMWBJOndjx/Q6Xo377Y8xOyX/AHOl6N+82JjtY/VHunIf1j7584/SSrNxLNiTAr1YEmB4uQ2GFqnl2BkEg/smDhz7dZZm4lmwoLHvqm1+fM7D+dsCDwsJeq6jqqmT/AffjQuMmK3AQV3UuoWnYACAfE3U/CRP93ltzwbyXCnA8aIi9XKkj5LPzjbGnO9p1SVy6KvImPz5+84AZniFSoZdifw9hsPbBeGi+2S2PsjNmuI5WiCFTvjyZgNI9IF//dv6YHZrtO5EJppKeSKB7TYfIYBkzvfEAxXu4kA85YfMljdmJ8zjZQAmIT+8cU+/AxbyXDjVPiJpp+sRP3SCfbFdeBLJoQlkuHmq+hHpluiUy3lJYLA9zbDfw7sHTpjvM1m8udMEIHZUHmx7vxekRfntgHSrZPLU5B1v5awx2tM+Eb88aslkK/EKiEoy5YG5DE25wzk6m/mMX4Vd7Plx/iI8Qn2D28f3hqlxV89XFGmpahTIklmChQdwsaBYeFSvLadun8JzfD8jQgKtAAfHUceJvOCC07mBhcyeUp5enopppUclUkk8yQASSeuE3tNRqZqrIyubZV8K/VsNtzBspPpyGDbCALv0jJhO5v8Ar7Y25ntZle9Z3zGWJc70pY2BuxNgeUE8zGMsr2ryIOv9JzEtEhaCMLfskGPWMIdDI8QSBSpZtBbdrc9hpI/K+LTUeKyYaoBezJqPz7rGEaMd7m45r8vn/qPFXtnkyL5mutyfFlKR5f2Jjy5400O0mXczSzZeCfCVTL3Y2OrvU6bAEWG1sKJXicCQjH9rLD8e6xoJ4gbVKeoSD4aFIX6XpTGKbRg+cPxDdzt3A+JpmU7iqqMoEI/eo+qLcnZlcdZ5Y28TyvdLFan39K0VCCzJGxdRE7/GlzzB58LQ1AwLUKikc/0WifeVparR64cuz/0i1FC0nrMOStUQgRYANqUAetpnB+BxRMVk/UI41+E1aXjy9Tv0KkhYGoj9l40v73xUXjGqQ1NdQN1IAZSORXceuBFfjWdyYLZQU3SSz0GQ9BJRgRosB4b++2Mcl2zTPUlNQKai+IshCPTufATpggbX6YS2lcdP9fCJGUVcZsr2iZLAtH6rHUP3RHzxmeKUahPeUEv9unAMjqCAD7nCGvaeokitlKukNArJDAgmFZgotuNicHMhxWnVAKMDPkf+oDGZlYcR6sDGPLcJ7z4DTa1/s+xUgkfeMa+J8IqKjyhJ0tBAnceX54qZemT8MexwQo5vNUyCGZl5qwDfI7j54AKK5B+EZcodm+ICmoJsZYFTuLny6Rv1wV4nxpGoVgoYsadQABSSTpMAQNycbDxym1q2Xdf2lBP4eIYzp8PpVf6mtc/ZME/LfDMe5RSG4DBTyRCPB6iikihhIRAR0hQI+7F/CzX4RWT7IeOan8onGleJ1EMSynowP4HBeKy+sJWwHoYv8PctXzVTrTrR61HCj9/Aaok18w++uq5+Xh/I4ZMrlETXBMOADPkwYQR5gYGtwgidNwST0Mkkm225xiNzerrBijGaJiy+QYTKke2Kqk2B5YqM3CbESdvL8cY1aMEjoYxsZ9OnlbGmrmZMeZOJzLBnUey3/dKXo37zYmMOyLTk6X9799se47eP1B7hOS/rH3z56+kfjTjiOaRTAFWoOn2jhLq1y25JwyfSR/8AdM5/z6n7xwsY0biRFATAnHox4TjESYAGBsCXMy8YxEsYGD3BuybVPFVJRemzHobiAPnhwymQSmoVVsNpv/nhyYGfk8CZcmqRDXWLXCOH5WnHeur1D9mGIE9ABfF/jvahEQpSY954dgQBBBubEG0Ricd43SpAqoBe4iFPu3MYWuEcBrZlxpRtE+J+Qve5IB+c4NmKeglRaKuT+Y1/Ey1wDhL52uS5bSZZ2/zNr7Y6zl6YVVUbAQNht5CBirw7h60aaogCqByAE9SY3JxT47xk0IWmqu5E6SSIHUwOv4HDEQYxZ6yEnK1KJW7U8cRfqdQE/HflyX3sSf8APCs2ayybaQf2fz029jgoe0RN6uQpVG/WDLfr8SEm+Mk7XhLDh5VegUb+yjywstZ5+03JaIF2QN+nkkd2M1G5IqMPT4zHzx7+lZyRpZlA/XqKZ9dIGDTdu6IjVlgs82X/APnFhO2VIwAlC+1x8vLA0p/NDBP6fqIJo53ODeqg/vv/AJfjjVU4lxAb1Gj9hh/1HDGvaRLfUUjPSNvljxu01L/h0PMSPvtibR+qMO4/l+ogA8azEeOvnV8xEexWYxZp8XVx9ZnaxndalZ1+Ylf4Yv1O3WWS5p0j/Zgn8MWch2rFdgtHJmoT0WAfcqB88LJVerXA5vhftNvAO0KIAgqK6DYB9TDfaT4h5cuXTDdw7sBRzLHMq3dvtKhSGO5NRD9r1g+uMMn2acrL5DIzf45LTyaVWB6ffg72d4W2XZmanlxPOnr1e5Yw3y2xlfNv9GuPjGeCrAueG+83cLfu27rMZdKRMAVKYOh+kwsBp5E/aAx7xjs9l0RnFQZc28RICT5ptfqL/LBrMZelXSHVWHQi49OY9RhS4nVrZAMWAr5Ybh0aUXprjSfW+14wh12jkWPPvFDr6VwZR4gyeIEOlx3tMyhI5cjNtufLBehxpiJkMOo/n+GCfD+KZKrTDUu6KuBYLeLWKgTbzGF/j3ZpyTUyDmkx3pmke6b5gaTve/tgRgcdDYkbIt0IapccU/EPuGM3rUagIYCD7e9vxxzDiPabOUG0VqIpG+6NBjmGmCPPbFjKdsnHxosdVJP3RiihhAzqeVzbL8L6hyBg26Wj+Pni4M+rCKig/ePkbj78IXD+PrUFo/xD+OCqZvA72EKhGKpwOhUusqf2T+RwPzPZp1kqwYedj/PvimmcPI/fjZT7QVUN1Yj2YfjIN/wxN6H1h8pdHsZivDX6D1BGPKvDmPxUgf59Ti8naGix8asp/WC29bE/ni3RNOp/V1Q3lIn5b/dihjB6GTcRFyvwVW3pkek/wwMr9mCTKmPIj+G2HhssR1xq7nz+/FHDCGUiWOzFHu8rTQ7jV+82PMWssIUe/wCOJjooKUTOTZnzF9JA/wDqmc/51T8ThUc4a/pIBPFc4BJ+vew9cauEdlCwDVQy3+GALec3+7DUVn4WIfIqCzF/J8NqVfgQtG55D3wxcI4S1E6jSLNyN7ewkfOMNlDLKohQAPIRjbGNiYAvPeYm1l8beIBpZ/MSZpqii8lW+87D1NvPAXi3a1zrprEbagfnB/PBztPxVUolUca2sIvaYPO2xv5YCdkezi5ioWqyKa32MN5SATH8zgMha9imNx7GG9kAgTI8PqVW8NNnveAT98HHYeH0e7pAFRSCi6hpC+8DFul3CKJdwogeFPQCNTD8MTKdqeHaggNQudg1RU5xcgEL7nAqUxGieY5sOXKniBfR85XbiSAai8Le5BAt0kX9sKeazRquzmbmw6AbD2w+1aWSzS/FSQDkKruT7Kg1ezR74Hr2L4XUmoc3UpxMpTJU9ba9bH2t74Vk1adAwv3zRpsXh+kVJiNm87TpiWMegJ/y/wBcaE4trnuqVWr00oY9zFvljqOXrcCyhnWrsgmaheo0n9VdOmesC0jbF6v9J3Dh4QXfYQtN4MiZkgW9sLXO7Dt8JpyOoPo38uZx5f0thdadOZs0yOlr41nsxVqHVUefNU/Mx+HTHZP97aDAtTyx6g901/Tw3PtiHiFSsBGWLW/4bn28QAn2wLZk/MR84IIP5TOS0OzlNYvU92EfhjN+ydImfH/i/wAsdQyy0CxFVK9Prpy4A9JBn7sW6OX4aCZpVnI5sGvtt4h15xscAdRpx3Eb6TCtpnLE4KyD6uoAf2qan5lQp/HDP2c4lnKI+ryi5gn7SVGX7mWPvw7UuMcPUKVyzXjampI8z4sX6PanLkWp1hH7It8mjz8oOEvq8LcBvrLCsOimDF7QZzSCcg6WEzUDQT5IJI/mMerxeowmpWFERcfo7mOsuw0jBhe0uXjaqOv1bGD0keE9bE4xHaig1hTrta4FMn5jVhXiL13iUC3YH5SjlShOoZtqmkSQKyKI3MqsWgfdgzw+plqyhl7ttUgSdUxIIGoknY4GVc/k58WWqCbyaHPcbGQfO0GMVqNTILV7xKVbvFjxKrltj4bNqYXIgyNhsMEuaurCRlVgdwN9uITz/ZwU277KhadRQZQWV/IgbegtjTk+1gbw1fqXgfGIUk/qk8vWPuxhme2q02SadUKxvrWCBF4UD7ib42Zyll+JKRSrAtTJBgGQejLKn/XFB1Yk4WF+XnEFGQbmE01eH5qsrrmaeXrUmHhCkiIFiGIm55zYD5p/GfoqqIrNlmvvovNzfyPtE4ZRUzPDhDaa1IkkkAys+1hN+e+L2Q7cUajhCCCSAGi0nqDdb+uB3ITTkhoLZNxugPdORU+FVaRPjAcRvKiPwmeWGfI081pUlEdT9pYP3k++OlcQ4JRrgl1Bb9bnbz98K+b7Mvl2+pWpUUmTCiIjYgc/MCPfEYZE9b0h9YG6V6a1OYC+5/C2L1JzzwMXii6ijg0yI3845G4xcFNtwwOABVukYDL6nGU4o0ajDfFpa3lOJthboQo8UdeZ97/ji5S4qrfEB6jAbvMQHBBmEnBjRScEArtiY1cL/ql9/wATiY6CngRJnJ+P9ll/T8zVY0lLVXILuJEm0Kst8xjxOG0l+Kqzn/y6f/U5X93BTjeQdszmG0wvevcuFB8R6j+OA2YzyUlJd0QDcqWcj/8AWBPocbEyoBVzA+lysS1S0tKmu1Bj51asD1hQv4nCR2j7RKpekhOrbVTYR6SAZHkOmLPGO09JwEyoLuxuzp6WVSTMneQLYK9lOzTJVWtUCswM92EkHoLERzIt0wLZGbhPnFJh2m3i52Z7CGuBUq6tJuFCkk+ZsYH346PwzsstMAd2VQXg/Vi2xkydsMNJs0winRWkD0Gn8xha7aZmoiFHr7jx6JOkCPiIiDPnaPSV5Mq4ELGalVsjACJPbLtLSNQ0qSrpQkSjEhjcE62WYvEC1udoocBqUkAZlZ6jXK91I8gCDPyjFngfAKdau5qK5RTGkQNW8NO3Qnf+DhR4VRpRppIswAWqajf7WlYIAEn2xztyvbNzc6yhlpVg/KZrMOR3WUVUWR4kceI9ZcGQIO32r4LcO7K5mvJq1u6Bm1M6fu0QfQnDDw9aIZBqohQN9O/uRMzyGGE5+kFHTrDfksYWdtWgAhsH72YtZPsBlKbLqDVarTBJCzG8gGJvyuelsMGXy9KjIRaaFQPhDMRqMASBe/KcVlzyuSrAVBNiqN7SsSCOoJ62xap1VJAFV1JMAEsL9BrBxkbM1+lcAoRLlTMkEiSSoBMU22JIt4r7XxhmM6Upl5DdFuCfJRJk+Uc+WKWdyRAlszWUctLAT6BVn5YqUuF0gZ72ozR9tzfyJgscVvLeqJQW+YRp0dBJBc7kKxkSeRMFoxYo0FeCxGr9QraT0BJmLxBO+KY4nSppoDFyCSSUYzJNugA2AmwUb4rVuNU6iwGIB/8ALB+UtY+cHGzAroKc3KYFob/QUH2Vv0W3+GdP3YHtxgrWFJVUyQGiFid5tEBQW/uxaRjVlXq1oKP3dMArrAOp7C41kyREazN53x5nc9VyslaSFDdnuST1qeKSbbm1wMNbOgNQUxFjX94QoZlhKhkbSediQbryINova4ONNauDd1URsdz/AHSoLctonFXgnGXrVirhNKpIhYnxXiSTbePPDGkcrYgzBukB8ZxnaYEp1l5EDyiPuYD8MZVVDiDEHeAR+H54M1aSsIYBh0In8cU63A6Jg6dB6oxX56TBwV+cG4o8T4SqWVABNn8ViRyJnAnKZyrk62tIOqC6jZwJgSQSD5gCLTyAeuI8HdlK06gg7pVGsHzmZH37YVs32WrIvjpLUH7DMSN4kcwPTGbNp1b+ZiNOIxclDa3IjVla9HP5fUJNNpB3UgrZgfQ+u04XOO9iVph3ps+n9XSzx/hG3r7nATIcQrZOoTTOqT4qQWBFpgGCp8yOexx0Hh3HKWYpBwDBMMNM6WHJoFvXoRiK2PUja4phFupTr0iFke1VbKrFigvpPLfY7qDhm4B24pZlghGh22QqxPkdUBY++2NHaD6OErMWpNoJ3BYwecBQNKieg5YTc/2dq5cQKZUpsd7A/Ha8bXEbcpwkNm0xprIiiLnSuKdlqNeSynVa4YiOdhEfMYR+I8JzGTbYsvJhdZ5A81PnA33OMm7a1lUAadQ3ufFtO+or8xMcsG8jm867Ge6NLk3JgeQ5j3U/ng2OPOfQsHzH95rTTFl3Bh7oI4dx9XOlwF6NNj/8TPI4LssYy4h2T73xBwGueQv0sAN+YUb4Xcwa2VdhpcKI3kqZmDsBfy6YWcmTD/UFjziSpEYAcZDAijx1SQGVgfIEj7r+2CSvjQjrkFqYNxt4SPqV9/xOJicFH1Ce/wCJxMdBeggzmXafslUrZnM1EXuvrHOtnXQwncgmV/D1wgcU4G+rQW79hJimGNp3Ji4gbRz9Rh3+kvjTd+1NSQoc2BMEgiNQ53HmLeeGn6POyYy47ypRIqOJ1ME8Fz4VGolTfcRz90lzl4XgCCHeqJ4g3sF9HncUhVq0PrXkQ7RpXcDwsd+nKIw50OGMLAhB0RAB95k4LscDOL8UGXQuxte03J6KIv8AMRhzOEXk8SglmD+0WeGWoltUsdgzRPWABHPnjj+fzdXO1e6vGos7KoEDaFAAF7j7W+1sXe0/apsxXFNJDMdMAkFfRrknqPM89jnAuBCmvhJLrYsQ2s/O4HlYY5hLZ23Hp2/zOhjxjHNeV4IyqoNlUAKG5AcggBP3YsZDLLUcvd1WyfZB/WO072HkD1xv4gjU6dqg1OQIEE9SxgXgcr39cWAwKgU9ICgCwANvM35Y1Lpy3Ah+OFPIloqV+FVTof4TfHkL9ptR9YHzxUGUJknTPnc/djXUyhP6pn+eWC/+ef1fSH+PU9vrCVKqGAW6/srYfOPF6nHtRKCGShqRyNQke40R67jFVqZVdKrY2ZgNp5Dniv2fbLrmCMwmrbuyfgEb6gTc9NxbCn0VDk/SANVu6A17/wDUZKXFnqi1AssCNyCfanv54yTL13/8AjyJP4lxg5T4pSizCPQ/wxl/tOkftA+h/wA8CunQfmivFI6L94o5nshmKhYkohvEt1tyBttzxayfYcKo1u2rnpUaZ8hM/PBLijMXptTpnSpkkAgsIIKfDGkyDN/hte+LeXz7MP6th62+UxI9MG3hdzKGXIBxK/8As+sogV3/APRXG3LKwEVAajljDaIAHK32bbwDdum1j9Ib/hsf8P8A8sZ9+36h/wAS/wAcUoRTYMAsx6zNaZO4AHQD8/l8sAuINUXMLTFTTTdSdTAjSQbKrBl1T0MkefIw1WoOS+5P8MaszQZ6ZBCny39rj8cE7owIBlCwbg+pwvM3jNED/lz9+rHg4Vmv/wAon+7H543cOSrTphVBqKJgswJg7D7MAdIti53tWP6u/wDd+/63GUID0Md4rDy+Q/xB1DIZtXVu+V1B8SsTBHOLWboRg8FxVydVmUd6qo97K2ofOB/PM4sAYPEa9sTkYsbMr5zJK4IZVYEEGR+B3GEzMcCq5Ot31BjG0Da/2agjxDz6gbYfguNT0sLz4C3pKaPYy8eTbweRFrhPbpWqd3XC0zNn1QptsZ+Fve/lhhzyFqZKXMHTBAmejEGPXCp2j7LABqtMgEm4MACTusjck7HmcC+B9smyv1Tq9SkttQ0grG4AMah5fLpiYNWwPhZ+D5wjpywLpyPtBHF+FNRqsrxqN7R05nnvfBfs92xqqUp1EUoPDJ8JAmBeTIWOm0Xthk4twwZqj3iAHUJUhQGEdRu3sQehxzTPZbRqViVIJ1RaCL+1567bYz5Q+myblPBmap2qjVVlDLBB5ggj5i2KnGcklSmVZNdrBQNXqskAH3xyjgnGsxlyXRyC8Fkaym1rGCCQJt18sM3CPpJdoNWmNJ5KfEPSWIIkeW4xtXW4nWn48/KVzKfGOzxoqrU1reesKb8vhMg/w+QvJ8TqUjuNP6seu17fKbY6Rl+M0M3ThKpWYkWB6xDAgj0nC52k7PU9WrVVXUYHgBEXNtNxzHLfnjPl01HfhMqwOsbOy2ZFXKUnFgwa2/2mG9sTHnZChoydJREDXtt8bX998THVxklBflLiFR4LQqcUzBrDvD3tQjxWUFjIgXtG/n646PllRUC04AG2529TJ9cBMv2KoLm6mabxVHZmW5ETMiJhvcWvhgQR5DmT+WCUUIMFdoePfoyqdBbVN5soESzQDAuMcu7S8brVKkknSZhiV2sdIgGADaQIMbnfHSO1vZ9s2qBCkhhci+n7QncA8wJnyvheT6MqrfHWUySSDJmRsZW/8LY5+qTI7gAWonZ0Z0oS8nX48+XSc17PFFqCqzuWcwxWlKqdo13O3T383NuMUwuvXpp7eEEkyYHQScHq/wBHVQwA9PSBJhSCTBGmNo9fK3PFbif0YVKiBFqILgknUNO9wL6uRi1/uWHzggeH9Zn3JR9L7xYqca11ZCMAghTpa4neWG/sLAe95O0Sq2liCx2gGeuw57cvuwzD6PGAH1ymBv3Z/HV+WNB+jR+9D95TsI1BW1DqBeI33PPFjPqx/wAf1EhXAfz/AEgteKU2Ihje1w3874lXj9HxBJJG5v6SJHX5wcMNH6OdtdblsqAC21yfyxYb6OaWqe+qgWkeDkIj4LD+AwwZ9afyKPjFsmnB9YmKFfjcKRMLBNp/LfFIZ9aiCAbwQ1xIIkQYvy/1GOgn6PKGjTqq7ETqBsdxBWIxqo/R1QVAoZ5AiZHy+HYDyxb5NYwrastPw4N2YgUDT7xdbMtMxJVdRjyWAd+fLzjD9w3tdkqdILS1qosF7tp85ncnqd8Zr9HdE/Ezna1vfl16Ys0ewOVX7L8//EPl09MZhi1Z61Gu+A9zKDfSBl6gAVKu9pUCRG48XmP4Y1DtzSEFaVRgT4rCR573+Ywa/wBzMqBHddfttz3kzjUOxOW/Vby8bW52vtgW0uqZt1r+/hAGTTgVRlb/AH4y5BMVLctH5gxink/pApksxpVAASALco5lvy5jfBhOx2VBEU4AmRre89fF74yTsblQZ7oHyLNA9BPnijpNUTdrK34L6GoA4l2+PhNGjqAuwYwSP2YmOs9AcZ0/pAGme4YnoGH5jDF/uvlrRSUR0kfMCAfece/7uZX/AINMT5D+fli/wequ94+UniYP0mLuX+kJTP8AR3W+xYW32t1GKeY+kSqKkrSQpa2oz5nVHntBiJw6/wCxKH/BpQNvAP4YyTgtBRAo0h/cX+GGHS6k9cg+UrxMH6T84mV/pAcz3dFZtGp/ntGLFHt+xF6Anye3y0zhrfg1A70af+Bf4Y2rkKYECmgHQIP4YpdFqAeMn0lHLh/T9Ymr9IL6tJoCbwQ/5R/MYwq9uKpEBEk7fESD7GT/ADOHtKYGwA9seimJmBPWL/PDDpMxr+Z9IC5MY6r9ZzHj3Hc1VBpFYU2dFpyY89QOkGNyPTacBH4ZXphGeaiA/wBXWEQCsFgWF4k39LHbHaoxr7gXm/kb/wCmLGhJP8x93wmvB/EDh4C8eX7E5rw3jDUmC0dKAgv3JHhYFoBH6hgTAtB2tGPOKZKtWpvWUBBqMp3RDdSdQQK3K/neNsdKp5VFJIVQTuQACbzc873xm6AiDceeNGTTh02GZtRmx5DaLXxnD8zlnAlpAtJ0yL2Alv8ATGLVCTABMEb8/MR+J8t98dYz/ZPL1DJUre+liAfbYe2F/ivYhaYDU6jwDJBTVb2An3OOTk0GRBa8xAIiblOKKkBlDCLzYAGJNvL13vhx7L9rcu57tl7hhAWWZdW1xeGmLDcxthH4wTp2EkQCPCbWJnrf8L48yWYNIh08JUggydxbkff/AFwOm1Bwn0ukWy88Tt9IADw2Fz03Mn78TFTs5mjXy1Oq0Bm1TG1mI535Y9x6BWBAIly9H54yOJH54gGClTwIN4x5OJUqAbkD1MYigG4v5+XLEkknEnGUY9OJLmsNj0DGZXHgxJJjpvP549AxlOPJxJJMQDEJxJxJJ7jDWMZHGGi++JJMteJjwjHkYkk9nEAxiy3nHoWOeJJM8eY8nHs4kkgx7jEvjEuMSSZ68eg4p5qogjVE8rX5bWsPPEqVzp1hhBgi9vn54kkuzjEnA7Mcboq2kuJgm14AjeNpkR1xhl+Nq5hVNvtW07BviBtbr0OKsdJIVnGo1wcUq3HqCfFVRbwQWvJ8vvxieP5UG9elPm677R5HyxW9fOSEUrg7A4z1YoVuK01TXqBXqpB5G/3bY9p59HspnqBy53xdiSXsYxilmOJFT8JK7bQZ8v1sVc32ooUzpLS8ToHxfLELAdYSqzcKLlDtf2ZWupqBZqLcRzAmRYTJFscx7xELCRsL2mJM87mb7YduLfSUqlwqDSo+1EydpXaN+YnCHX4hSrk1FpokmwAJned/hE8oi2ONrfDY2vxlEFTRnXuxJ/oNH+/t/bbEx52HP9Bo87Pv/ba3tt7YmOth/pr7h9pUPk49BxgW/PGK1J2O1j69MMlTbOMNYH+mKr5gLBJiTAMQP58zjytn6S3Z1EdWH8cTiSXZx4TilQ4ijbMpsDMiL7c8COM9tKVFu7BLOf1Cp0ydzc33sfK0YF3VBuY0JY5jBUY+fpj0HCHlfpQpLTirqNTYALvIkFiDHrHT0wvcY+lfMVbZfTQ2HiUM2wnxGwuTHh2G94ws6jGBdzdpdBn1XOMcec69rxA+OZcN+mMFdNagwqKIJUjST73S82vGKnEfppKoWShJVZJdvCTPwqAdR9SethixnQ95bfw7UoCxTidWNUz5Y8TMAmAQSJmPLr/PPHB1+lLiVVaenwAqTq0C8R443jaNx4sAuK9pKgrqO/8ADA1eKBIGzEGG52IgmJEkys6gbtoEw+yfSjZoeZ9AT+GNOa4kqKWIJj7IF+fWByPyxxrM9oawpq3fuKYAJX4ReIAVVW/QEXIJOF7jmeauo7isysgOshyqHcALYTufQN+0cZ/xwZqUGvOWBO21O3VBHKVQ9NxyYDrAhpi+3rixlu1dGoQFbxHZSRO035D2nHzlUyzoGeo1VnYhdUnUWNzNyYmb2JJ64tZGvX+Fw41gOuklTGxIWbXEkRHxCxthh1JAscyVO+cQ7Y06B01ILQZCEm45Rv8AzvF8beHdraNeO7YE38Js3rBtHrG+OMd1FNxqKj7JBuDO5Uzfb2FowMqVqjJGkrYuWUGHsdPiBiSvjJPJthhCa4sTxxIBfSfRX+0UkDVDESAYmBzjpt88C+J9usrQUlqqkgWUG52EX8yPPyxxLLo2n6w6V1FGqsSdMw0ioomYGmwvqIjp7xXMq7KqqEpsCEcmbiCC5JkCBudhcmxww6lj0E6+H+FOV35TtFX/AOzoec+kKtWhcvoAKvIiWERDCSNam+wneQIuGzva3OUjDPpeylSIO+6n4WHi5EkTyg4UG4TVI7p3UvvqVkGlZ6qSPMnr64uUWqae5IkOWBLgHUwBkuIi0KIMzp2M257ZnJvff76zNl0wxoGJHPaxcKZ/OZkd2e9bvF+2jhgJMbSQftEqf88Z5bjuaYAVWPhEAlYmYuCeUefXFHhxIpDWChKxoGrbUWBIZjBk2kWFhHPJcyEDG+xsxmRG8fkCT0IgYzNmcWimZTUyq5+qWUCo2gidIgDYmxibmwvbGeUzAJXvXdCW0iDCwZ39CAfTpihVqgaimplZfi3YkH7RmTY+XnjVSpkNOoFYPhHO8GTvI2+e9sEGJWif8zpaTV48KFXW7795szNUO+ggPezaYIAJ1MsbH4fDO/qcY5MskpU8WkgAiIMmFN+RB5gc5vjZTDBFhVAsssSIWTHQE/DAkeWPHpkOtzdrc5F7ahYTuAed8CWviZdVlTK+9FoTzN0zTlxqZo1aI8JO15B8XigQPe2NnCuL5tB9U5UKdQBdiGUx4SIvMgX2jxRvijn6jklC9isqZi94Utt8XMnl1GLHDnqVVgofCSrDTMG4sYIPPf8ACMODui7geZlNGNq8ar16LGvmNEWjuSNMkaJZCIuQCQGBkX54XqGcpi7L4lYE1YPhA+zClTLGxvJBPTG9smzCQrR1C9DGx5WO3XnipnKOmdYm4hY+HqY3M25WgHqMAM7Pw5N9Z1tBq0woyODz3Hb9+Vyu9I1QxrFWYkabadJXVEFb85BE8se5emsN44tEGFEzqmJtzmf9ZTqgww+H+InfdRqgkeeNrIl2UAPchoBi1t/DFgIvygjFHISTu5nM1DjLlLe2dk7ECMjQsNm2uPjaBJAn5Y9x52JqzkaJO5DG/m7EfdiY9Hh/pr7h9omCe0VfinesuWOWWnJgtOrcwfhI2+/FDKZTiSJpaojzDMTUg6pJYgrSHhPTeZucTEwpxfeURBXEeznEm7tqdWnqSZ11GHOYGlNot7nA/P8AY/iFUKrLlgBqv3rzJPXRy3kAGcTExFwLt5kqax2H4hTB01Kct/5rCANh/VnULSdsef8AZ9mqlMqxpgksT9YxBmLN4QTAHxWjocTExTadCtyCah9GuY1KfqxvI7wxzMDwTfn6HrjZwP6Ps3TzOt2plQDCzqueoKi0SLGb2I3x7iYS2BCpB8puw6zKmPYOnXv5e+buJ9hK9V5UU1AkXeSfExJJ0TzsCTAtNpI+t9HOZIAAo65I1M5IAtJjTc78v85iYNdNjQcTWf4nnGDwxVTVT+jrO0og0mjYd4Qtx4hApwQZIuMVB9E1dsyCe7Wkzg2cllUmfCNIBImL9BfExMOGFRZE4+4sbMJjsJm1XSCjMGfS7VCCAZAJAXcrANzuSDIBxB9H+aYQTSAUAquolZBPKBpEes+W2PcTCTp023KrmVU+jrNq3g7sD/mFSLyRZCCsSIgbmZtgtQ7CZhWBHdjc2qHcnl4bddvIgjaYmKfTIwFwr4mxux2ZsYpHUIfxQSI5kLHXYc/XA+r2BzFNaYpd34ZgsbwTJUwPEo+IftDoYxMTC8emQGvfIOst0+xWY2buyCo1QbzHi5Xk35fw8/3IzFJVFPQLN/4h5+izO9ySORBF8TExQ0uP2wzmyVt3GvfMaHYKutUPCEFYgv8AKTp8UAkCbj3xlxDsRmajEMtOJlT3jTHQ+Gdp2PIRGJiYv8Lju4F1LlTsRX7ph9XOynWZBA3B028+vzxoynYuuFCsEMC51bnfbTCxba5ueeJiYWdHj294TGUaXYXNg+LuypJ+2Z59V3g+0C+0WB2KzCwsU2B/WqGALyIAk7gb7CMTEwxtLjuCJOJdhMw6haZWnGn7Z2EiNrCOQ/PFnJdicxqGoqAkEQRdgQZPh6+tiw5ziYmAGlTaIQ4mVL6OHEwVADMVkzAIuD1uzD777C1luxdYky2hLQqOZtEyPhIgREbeVse4mIdMm64cPpwR4AgAR1/n+fnijxjsszidKkjaT67Hl8jiYmDyYEIoytxgbhvYirrmpp0gWCt5RzG+1/LFzO9hgNPdrBBBEtNgRI2uT+ZuMTEwH4bHUlx+4DlmXLoCACJ/eOJiYmOkvAAEWZ//2Q=="/>
          <p:cNvSpPr>
            <a:spLocks noChangeAspect="1" noChangeArrowheads="1"/>
          </p:cNvSpPr>
          <p:nvPr/>
        </p:nvSpPr>
        <p:spPr bwMode="auto">
          <a:xfrm>
            <a:off x="914400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60434" name="AutoShape 18" descr="data:image/jpeg;base64,/9j/4AAQSkZJRgABAQAAAQABAAD/2wCEAAkGBhQSERQUExQWFRUVGRcaGBcYFh4dHhwdGRsYHBgXGBgdGyceFxwkHBgaHy8gIycpLSwsFR4xNTAqNSYrLCkBCQoKDgwOGg8PGiwgHyQqKSwqLCwpKSwqKS8sKSwpKSksLCwsLCwsLCksLCwsLCksKSkpLCwsLCwpLCwsLCwsLP/AABEIALcBEwMBIgACEQEDEQH/xAAcAAACAgMBAQAAAAAAAAAAAAAFBgAEAgMHAQj/xABLEAACAQIEAwYCBgYHBQcFAAABAhEDIQAEEjEFQVEGEyJhcYEykQcjQqGxwRRSYrLR8CQzcoKS4fEVFlNzwhc0Q2OTotIlNVSj4v/EABoBAAIDAQEAAAAAAAAAAAAAAAIDAAEEBQb/xAA1EQACAgEDAgIIBAYDAQAAAAABAgARAwQSITFBE1EiMmFxgZGhsRRCUvAFIzPB0eFDYvEV/9oADAMBAAIRAxEAPwDPtXmXXO1yEUxUN+7E256tM/fgO/F32K0yeu3Xkref34pdtuFvV4lnCpIAqtLayoFhY2wJy/CmVgauarLTNhUpuXUH9Vrgif58smTCTZuaFda9UQxVzKTLUaRI5y/XmRUE36/ljbWzlJwqmjTVRuELKGsBDXIawFyPxxbfsdWrFDRzVWDSpmyrpb4k1NqqDxN3cmxvc3MYtf8AZvm4/wC/KTzBog+3OcZzjvv9Je7GeqwFw/h9FDVZBUEoAfrAQB3lLaaftcnc4McN4nQonV3TM4C3NTbTtAFMRb8ByGNo7B5ymHnMUHLAIv1WmGL0yCYS62MjzxXPYDP9co3sw6dAMF6XHpfv5SqxntNtfiiu1UoXXWyOqkh1R1sSB4Z1KXXTIWG2kSTnaPh7I2pNZD6gVkEEEGYll0HxciJsLnFDIdgK+lzWehR0lIIpvVDXYkECqCu2468jfG3tLxWqHNOQQqwXVInUPEQKh28QF9p52lOb1bf4QH2j1Yt021gFgLB9yTNlgkRMkGbi0XwJyFSo9V174eNmYaRqlTaOinwxc7x5nGXEa66UQOF0lAQ2kBhOxGoEqb7Ha8GZwsVeKHWSREwDpPIA6YvaBsdxbFYMRZTUUZ0DKdpAtXxoypqKkl2Xw28YjUdwLHqQeuOu8G4ulWkDTrLWCwpdY3gWIWwMRbHyzl+LVEq60YkhtVxMkGRqHPHUPov4lU/Snlgy1EiAwGnSS+wMNu17H2sehp8XhGvOA99Z2R8z54xbNEjHP+LduTSzRRQHVQRExqNpOrqplYHn6Ya+H59a1NalNiVYW3HsQbg42JkRyQDyIksYUTaCcVaoIm9uuBlTtPQWr3JeXNjEwDexYWU26/LbGmvx6gh+MMRDGDMAxBJm0yI9cEcqKCSRKK7u0vZjKrWVlY2IgkSCB5GLY5P234RVyrtTpOzio+piTMlpjqRt/wC3yu58d7V0mQMtQnW4AXUV21L8CkNJbVfy5yBhIz2ZYa7FirGBc6WEWImFYnfcmRtjlavUBiABf76RiJtEW0zDyaSqzaZEqWlRsL7TMi287xGKmersCoPeBlknX0EHnvtaRckk4YeF5owTpsSxZ40k2IULtJmAYEXPodmc4ZUzHeVCfBSAEgyfGdLQJmRMRvJ8pwhctPRENRZgLh7U7Fy4ZQAoLCZab6BB0gNMg+nPBnN5n+jGhruquwMAMVFzYAao0ACJMP0BgTR7IM4VgzUwWVYdH+0SFKECGB8tiQOeGLjHZwLV016fdFAmlVLMLhI0jVqBZpU6jEkarlcMfbYN8Qyp7xYoUTXRbyZIq1XZoUNJUEKp0hdGom/xc+WpeGhqa+Amq7EIFOwkeErPhM6rMQYHSDjpXBuzq1dJTLUawVdZp1qml2iEdadZLBTeUqiDqA2EixwPgVL9ErVqiutfLJVFRah+sHdAmgVAsupJ1st2KzNycaVpgO0vbOd9juxNTiVWqabLTpU9BYmW+OdKKLFjYj288OPFqdbJLpoOhIEa1Oqo52bvWAGgajACGBEeInVil2EoVsplv0zUaYNU01U/DV8LKGCgX0MzeKbkRyGL3EaJLqxcaWCm6/qwfuPhkdDhebkdJZES+K0K7hBUJJEKFYHa3wydoCjSDO2KjZdKTAUz3rGVPQfDBEHcSeo+UYPcWtUWDpWdtWpZYsQzEmzSQbREEWicVtI7x3S1+sEyZnkTe/lt0wpMhIow0S+TCPBqxpABWYHePOx5b8sOnD+PVFcCoXkcog8rzY7X9xthY4HxamislWirhohphl8wYOw8vnaDHD64rVl1S0nmxvy33uCIAMyJM4u6hlZ1Hh+dFRAyk7c9x64tqT1xWymgICkKp9vLn6YtUXB2IPoZ/DGlTFVNdasVUt+qCfkCfywMyy/W0FP2KTEz1hU9OZxebhzNOqo5HQAAel5nGVPg6AyQxi/iYn7hY4KjUne7lynUtY2vtiYyC4mNQ6Rc+fPpFrn/AGpXSTZmKWmCVYsY6zz3t7Y28F4dSzD1CrpQllQo6kU2DSsGF8MsDygEja+B/wBKVT/6lmIFxUJ9bjl7YIdiTlfBSqOFLlO9bV4QwJKiTYEAsPXCm63K7QPX7QZqiXpLWJRCUEgGVRm0jVEkXPrOM+K8Tp0HVW+tqz9YyMV0G0CmQYVh0vykzbAzP1P6RVEiNTR1Nz5/zbAbi5+vq/26n7zYpMYJjn4qp2Lhf0h0tNKnmO8NQMhFRUBDrPhYgHUrmwYR8QOH+gysJUhh1UyPmMcFC/X0fIU/3ZxQpeAyh0EQJTwn1lYvhR093UEkUJ9HGj4G/tJ92rHOe1vBqtEVKt2pCA76hqio8ARqtpLATBgBeUwo5TtXnKU6M1VuRZmDiRYfGG5HBPKdvXzQOWzrjuKukM1OmoqDS2oRLaYkX8O22FPpC1AyrES+1WcLOtPRoVRaYJJIHiLAXsFH49MBWcaNIAuZki40i0HcAyZHOB0w08erLorGzMtUqrWnugipdZ1DVrB3iVI5YDZzhcUxUBEE6dPMWmfMf5dcPx4yq7fKXQqVOF8MqVmIQMdILMQDCiN2PKTa+5IGGnsxmVQ+N3QpOlqbxuCSkaDLSOtzGKvYrtQ+TrKUqFEYp3iiIqAMSAZB2DHDjwTjzuFqZhqalmlfEqyFUANpgDcSXm/mbEmU9ZYNRW49xWq2beA2jUQbkOZEKXUnwsdBaJMFz5DBvs99K36NR/RzlxTI1aXA5tdXqKT4jNyZuIwx/o2XqVkNOvTpOFIDU6yqQCBreo6yX2ncASFAE4q8fyvDjVSmCh0ISS7ljL/CGZjMhdJ9ScK/pgsBA8NXNQLwt2qGtUoqandi8NGgFiJMQLaQecyYvEt2T4BUJdmEUtKKHQeIwiOwC2vCFenyOM+G0snTpLmMqtFTpOtVMAwNL35RAe3JyfsDDJkOPJUB0Mha0Kag6EShnmD8O42EgYznCpHMMUvAivnuxz1qVOoKBcSkePS4h6jEFN9LahNyQNuZwP4lwDu6aJVopMm5qh5KErDIbgELOoHTcjcknpjcRpU6JVzpKK06t1OwaBNjMz0+WB2W4NTqU2SqoJI1lh8XiJKnWLj4JwGXTiqU8/aQ8zkNWlmKgBPhZXgJBEnQCSbbPMC9pO3Mi3DB+hvUrKWaqtEJSpmXXxkvOg+FTHwmWJ2IjDflOwbU81Da3VlqtKuDYBVCGVBU6qrmRaFFulftJwkU8uxrIpKVqYVSS8BQTfqsHY8lJO+FLiZfWEoLBCcdojhtCijr3isjOJZwqhmAZQTBIkyqmJtg5lu0NLOVQa0UqgRVYLJ1Orh0Cu1jdnsRfQYsbr3DewzVqdGo6UgneOVZQEYq8kSoUgENJvcaVAMCDlw3s7VzWZakCalJVR6+qBpeoxlN7ye8YDxAhxNoh+7sIdcczoVXilEUq1VaOtqYQOzqhnYWBYACJtCi8xvhVQLmWdqZFN6tOvSNIwsQIptEG+hiTuPELCxxeyvDz+iZmlTkBqqUQz876bmSb6wN+dtownmgzlm1dwyPRY1CYEhEBk6r95UDs3mo8wGMSZQ4EucZzdIZHJUkq0gmWpI1WWg6wW1IBuXZ5MRtewvgBV7UUDJJZt4VQdoMXMbf9N98AuKMalWoqmVao7AAQJdvW1o3ON+VoJTpNrDCrSeKgA3pHSCJnfWALXhj6hpAPJlTZWznfNpRCIO25JvsAME8v2YrsYSjUNpgoVMTvBvFvnIwX7CcNR85ppDwCqIPPSgJMmTvLDHbRTEzziPbeMJCbjGb6E4RT7IZpRJy9SPT8hfBXLuaaov6NVSqCYdUcTMwIiCbkC/4Y6PxbtDTpV1olXZjpiIjxGBuZxW45xk00MUjJsWOkqJJB2bxtY+HykwN1uBzGDca4hvh+WilSVt1RJ530id/PFvRHnhP/wC0AcqJ/wDUH/xwDz/aOtUd2DuisbKHMAdLRhvjoolDA7deJ04YhbrjlLcQci7sfVicVjUk3+++KGq9kP8AC+2deF7i/piYo9kD/Q6X9799sTG9WsAzGy0SJ8+/StRjiFZv13qH5OyD90/PCrWaqrK7SpsRqkdI+6D7jDf9LZX9JqEfH31cNttqlfPmcKWa4k+YclQ5OmyiTAVSWPkBcwBHiY4EE385BVSgh+tuZ8V263398ZcTP1tX+3U/ebFZDceoxazFPW7sDZmYj0JJ/PDR1kMY/wBJAr0xz0p9yYH99vf+Yxpq1mZw4tAAj0XTjSmSLGBqJPIb/IYgBsyHoJcfNgbkDA6vmVYfKD/DBD/dsqJcrTH7bCflviUXyyfZes3T4FB8zviyp7wbFcSlkQzipTAJZxYAE7Mh2E8lxcPCKij611pqbw7GTbdaYlp25DG6pxl9OlGSiv6tMQfQsBJ+eKtOjqMlp6k/mTiFZATPadVQ2mihdiQAzLJ9FpiRv11HF6j2ZzlaoPqarO8kFrExckljsBcnkMWOzWWqNWRqFNGYEhWqMAsxuoYiSJnp1x1XsxnjVJo5UJ3k/XV2ZHZALQArEM3QAldjFtWE5HKEUJODEvhnZqrlw6mmToAevDJdQCVpxq2aNv1Zm7AYqJXdnao2XRzUJYeOpIkyBKmLdDfyx1nP1O7pfo8GkCQWZyzVKgmdbmmhAJM3kmB7YEs6BSP0ijJ3nUDtckMgJPphL6nmqj8eHbz3MSeD8TpU6rJVoCkreJiMwQVYTodQSSzCwi5ILAzNt/EcmqO2mnXp6RqZUrI40kmKtNXEGmYJj7JB6GHWvT71QVqUiY/XIBtyBQxflJPni9kaiVClCtpaoDFGqgVivkwmSLDlHpEgVzg8f3hPiPXvEvh/aOnVP9Kq5hSdqtOhDTaCzhT3iwLSAb2OHrh2ZDtUrUWqVadQRupVQLDwyHTYnxD7RMXOBPFOxlPXalSSqZMBNNOrzmmR8DGSSpNuhHixQy3DKdJ47upQfmFqMJHWA0Op6iQcLd+eYtY80eJzmFlSJpVPPZ6Z5eoHvicZ4SK6ASRqqhzbkEKlfQiQfX2wCpPl2g1MsGP/ABKcBvcWB9cGKC0mppToVFGkswVpVpMjY72JxN7EEdZe2psbhwSlSVQPCyi/PU0MfUltR9T1wpcS4fUy5zNRGIIekUAESS1TSskGAvxee1sNOYr1U0612IMlTeDPxAxywPp55Kr1VYfDUonaQNIBNvQn54QWAIviFRi72O4W6ZfNLWcxV1wrWRGeQWLgEhiwiSLFRbxY1cKosMm2sKVAETeYlWJM3EGB895x0iktJ1qQFIZYcRuINmHSCfnhWOSQUTTsFIMC0CbkAdMOPqnntA7icko5R6lUEr4UfxMFABjTCecBJj1tfBvK9lK9Sm7rSbS7IABXChyCzMxU8hCged8PXZzgSd/QYXCCs9x9p9KD08Kt88NOYohKThQFCo8CLCxvhyDdyfKA5oxU+ibs33dD9IeC1TVpAHw+Ig+VwBtjoGjALsFlGp8PyyvIOgGD0Ylh7w2GAjBKOJZnP+LDXxZFPJ6I+Sq2A3HOKu1ZqOomnoSpp6M5ZpHSz7eWCveauK1G/Uaqf/TRgPwwrPTIzWZBM92aaTt8KDlyxz3PJ986WMdL8hMxjNRbEAvjJMJjhJO2PTiBcZtuMWBJOndjx/Q6Xo377Y8xOyX/AHOl6N+82JjtY/VHunIf1j7584/SSrNxLNiTAr1YEmB4uQ2GFqnl2BkEg/smDhz7dZZm4lmwoLHvqm1+fM7D+dsCDwsJeq6jqqmT/AffjQuMmK3AQV3UuoWnYACAfE3U/CRP93ltzwbyXCnA8aIi9XKkj5LPzjbGnO9p1SVy6KvImPz5+84AZniFSoZdifw9hsPbBeGi+2S2PsjNmuI5WiCFTvjyZgNI9IF//dv6YHZrtO5EJppKeSKB7TYfIYBkzvfEAxXu4kA85YfMljdmJ8zjZQAmIT+8cU+/AxbyXDjVPiJpp+sRP3SCfbFdeBLJoQlkuHmq+hHpluiUy3lJYLA9zbDfw7sHTpjvM1m8udMEIHZUHmx7vxekRfntgHSrZPLU5B1v5awx2tM+Eb88aslkK/EKiEoy5YG5DE25wzk6m/mMX4Vd7Plx/iI8Qn2D28f3hqlxV89XFGmpahTIklmChQdwsaBYeFSvLadun8JzfD8jQgKtAAfHUceJvOCC07mBhcyeUp5enopppUclUkk8yQASSeuE3tNRqZqrIyubZV8K/VsNtzBspPpyGDbCALv0jJhO5v8Ar7Y25ntZle9Z3zGWJc70pY2BuxNgeUE8zGMsr2ryIOv9JzEtEhaCMLfskGPWMIdDI8QSBSpZtBbdrc9hpI/K+LTUeKyYaoBezJqPz7rGEaMd7m45r8vn/qPFXtnkyL5mutyfFlKR5f2Jjy5400O0mXczSzZeCfCVTL3Y2OrvU6bAEWG1sKJXicCQjH9rLD8e6xoJ4gbVKeoSD4aFIX6XpTGKbRg+cPxDdzt3A+JpmU7iqqMoEI/eo+qLcnZlcdZ5Y28TyvdLFan39K0VCCzJGxdRE7/GlzzB58LQ1AwLUKikc/0WifeVparR64cuz/0i1FC0nrMOStUQgRYANqUAetpnB+BxRMVk/UI41+E1aXjy9Tv0KkhYGoj9l40v73xUXjGqQ1NdQN1IAZSORXceuBFfjWdyYLZQU3SSz0GQ9BJRgRosB4b++2Mcl2zTPUlNQKai+IshCPTufATpggbX6YS2lcdP9fCJGUVcZsr2iZLAtH6rHUP3RHzxmeKUahPeUEv9unAMjqCAD7nCGvaeokitlKukNArJDAgmFZgotuNicHMhxWnVAKMDPkf+oDGZlYcR6sDGPLcJ7z4DTa1/s+xUgkfeMa+J8IqKjyhJ0tBAnceX54qZemT8MexwQo5vNUyCGZl5qwDfI7j54AKK5B+EZcodm+ICmoJsZYFTuLny6Rv1wV4nxpGoVgoYsadQABSSTpMAQNycbDxym1q2Xdf2lBP4eIYzp8PpVf6mtc/ZME/LfDMe5RSG4DBTyRCPB6iikihhIRAR0hQI+7F/CzX4RWT7IeOan8onGleJ1EMSynowP4HBeKy+sJWwHoYv8PctXzVTrTrR61HCj9/Aaok18w++uq5+Xh/I4ZMrlETXBMOADPkwYQR5gYGtwgidNwST0Mkkm225xiNzerrBijGaJiy+QYTKke2Kqk2B5YqM3CbESdvL8cY1aMEjoYxsZ9OnlbGmrmZMeZOJzLBnUey3/dKXo37zYmMOyLTk6X9799se47eP1B7hOS/rH3z56+kfjTjiOaRTAFWoOn2jhLq1y25JwyfSR/8AdM5/z6n7xwsY0biRFATAnHox4TjESYAGBsCXMy8YxEsYGD3BuybVPFVJRemzHobiAPnhwymQSmoVVsNpv/nhyYGfk8CZcmqRDXWLXCOH5WnHeur1D9mGIE9ABfF/jvahEQpSY954dgQBBBubEG0Ricd43SpAqoBe4iFPu3MYWuEcBrZlxpRtE+J+Qve5IB+c4NmKeglRaKuT+Y1/Ey1wDhL52uS5bSZZ2/zNr7Y6zl6YVVUbAQNht5CBirw7h60aaogCqByAE9SY3JxT47xk0IWmqu5E6SSIHUwOv4HDEQYxZ6yEnK1KJW7U8cRfqdQE/HflyX3sSf8APCs2ayybaQf2fz029jgoe0RN6uQpVG/WDLfr8SEm+Mk7XhLDh5VegUb+yjywstZ5+03JaIF2QN+nkkd2M1G5IqMPT4zHzx7+lZyRpZlA/XqKZ9dIGDTdu6IjVlgs82X/APnFhO2VIwAlC+1x8vLA0p/NDBP6fqIJo53ODeqg/vv/AJfjjVU4lxAb1Gj9hh/1HDGvaRLfUUjPSNvljxu01L/h0PMSPvtibR+qMO4/l+ogA8azEeOvnV8xEexWYxZp8XVx9ZnaxndalZ1+Ylf4Yv1O3WWS5p0j/Zgn8MWch2rFdgtHJmoT0WAfcqB88LJVerXA5vhftNvAO0KIAgqK6DYB9TDfaT4h5cuXTDdw7sBRzLHMq3dvtKhSGO5NRD9r1g+uMMn2acrL5DIzf45LTyaVWB6ffg72d4W2XZmanlxPOnr1e5Yw3y2xlfNv9GuPjGeCrAueG+83cLfu27rMZdKRMAVKYOh+kwsBp5E/aAx7xjs9l0RnFQZc28RICT5ptfqL/LBrMZelXSHVWHQi49OY9RhS4nVrZAMWAr5Ybh0aUXprjSfW+14wh12jkWPPvFDr6VwZR4gyeIEOlx3tMyhI5cjNtufLBehxpiJkMOo/n+GCfD+KZKrTDUu6KuBYLeLWKgTbzGF/j3ZpyTUyDmkx3pmke6b5gaTve/tgRgcdDYkbIt0IapccU/EPuGM3rUagIYCD7e9vxxzDiPabOUG0VqIpG+6NBjmGmCPPbFjKdsnHxosdVJP3RiihhAzqeVzbL8L6hyBg26Wj+Pni4M+rCKig/ePkbj78IXD+PrUFo/xD+OCqZvA72EKhGKpwOhUusqf2T+RwPzPZp1kqwYedj/PvimmcPI/fjZT7QVUN1Yj2YfjIN/wxN6H1h8pdHsZivDX6D1BGPKvDmPxUgf59Ti8naGix8asp/WC29bE/ni3RNOp/V1Q3lIn5b/dihjB6GTcRFyvwVW3pkek/wwMr9mCTKmPIj+G2HhssR1xq7nz+/FHDCGUiWOzFHu8rTQ7jV+82PMWssIUe/wCOJjooKUTOTZnzF9JA/wDqmc/51T8ThUc4a/pIBPFc4BJ+vew9cauEdlCwDVQy3+GALec3+7DUVn4WIfIqCzF/J8NqVfgQtG55D3wxcI4S1E6jSLNyN7ewkfOMNlDLKohQAPIRjbGNiYAvPeYm1l8beIBpZ/MSZpqii8lW+87D1NvPAXi3a1zrprEbagfnB/PBztPxVUolUca2sIvaYPO2xv5YCdkezi5ioWqyKa32MN5SATH8zgMha9imNx7GG9kAgTI8PqVW8NNnveAT98HHYeH0e7pAFRSCi6hpC+8DFul3CKJdwogeFPQCNTD8MTKdqeHaggNQudg1RU5xcgEL7nAqUxGieY5sOXKniBfR85XbiSAai8Le5BAt0kX9sKeazRquzmbmw6AbD2w+1aWSzS/FSQDkKruT7Kg1ezR74Hr2L4XUmoc3UpxMpTJU9ba9bH2t74Vk1adAwv3zRpsXh+kVJiNm87TpiWMegJ/y/wBcaE4trnuqVWr00oY9zFvljqOXrcCyhnWrsgmaheo0n9VdOmesC0jbF6v9J3Dh4QXfYQtN4MiZkgW9sLXO7Dt8JpyOoPo38uZx5f0thdadOZs0yOlr41nsxVqHVUefNU/Mx+HTHZP97aDAtTyx6g901/Tw3PtiHiFSsBGWLW/4bn28QAn2wLZk/MR84IIP5TOS0OzlNYvU92EfhjN+ydImfH/i/wAsdQyy0CxFVK9Prpy4A9JBn7sW6OX4aCZpVnI5sGvtt4h15xscAdRpx3Eb6TCtpnLE4KyD6uoAf2qan5lQp/HDP2c4lnKI+ryi5gn7SVGX7mWPvw7UuMcPUKVyzXjampI8z4sX6PanLkWp1hH7It8mjz8oOEvq8LcBvrLCsOimDF7QZzSCcg6WEzUDQT5IJI/mMerxeowmpWFERcfo7mOsuw0jBhe0uXjaqOv1bGD0keE9bE4xHaig1hTrta4FMn5jVhXiL13iUC3YH5SjlShOoZtqmkSQKyKI3MqsWgfdgzw+plqyhl7ttUgSdUxIIGoknY4GVc/k58WWqCbyaHPcbGQfO0GMVqNTILV7xKVbvFjxKrltj4bNqYXIgyNhsMEuaurCRlVgdwN9uITz/ZwU277KhadRQZQWV/IgbegtjTk+1gbw1fqXgfGIUk/qk8vWPuxhme2q02SadUKxvrWCBF4UD7ib42Zyll+JKRSrAtTJBgGQejLKn/XFB1Yk4WF+XnEFGQbmE01eH5qsrrmaeXrUmHhCkiIFiGIm55zYD5p/GfoqqIrNlmvvovNzfyPtE4ZRUzPDhDaa1IkkkAys+1hN+e+L2Q7cUajhCCCSAGi0nqDdb+uB3ITTkhoLZNxugPdORU+FVaRPjAcRvKiPwmeWGfI081pUlEdT9pYP3k++OlcQ4JRrgl1Bb9bnbz98K+b7Mvl2+pWpUUmTCiIjYgc/MCPfEYZE9b0h9YG6V6a1OYC+5/C2L1JzzwMXii6ijg0yI3845G4xcFNtwwOABVukYDL6nGU4o0ajDfFpa3lOJthboQo8UdeZ97/ji5S4qrfEB6jAbvMQHBBmEnBjRScEArtiY1cL/ql9/wATiY6CngRJnJ+P9ll/T8zVY0lLVXILuJEm0Kst8xjxOG0l+Kqzn/y6f/U5X93BTjeQdszmG0wvevcuFB8R6j+OA2YzyUlJd0QDcqWcj/8AWBPocbEyoBVzA+lysS1S0tKmu1Bj51asD1hQv4nCR2j7RKpekhOrbVTYR6SAZHkOmLPGO09JwEyoLuxuzp6WVSTMneQLYK9lOzTJVWtUCswM92EkHoLERzIt0wLZGbhPnFJh2m3i52Z7CGuBUq6tJuFCkk+ZsYH346PwzsstMAd2VQXg/Vi2xkydsMNJs0winRWkD0Gn8xha7aZmoiFHr7jx6JOkCPiIiDPnaPSV5Mq4ELGalVsjACJPbLtLSNQ0qSrpQkSjEhjcE62WYvEC1udoocBqUkAZlZ6jXK91I8gCDPyjFngfAKdau5qK5RTGkQNW8NO3Qnf+DhR4VRpRppIswAWqajf7WlYIAEn2xztyvbNzc6yhlpVg/KZrMOR3WUVUWR4kceI9ZcGQIO32r4LcO7K5mvJq1u6Bm1M6fu0QfQnDDw9aIZBqohQN9O/uRMzyGGE5+kFHTrDfksYWdtWgAhsH72YtZPsBlKbLqDVarTBJCzG8gGJvyuelsMGXy9KjIRaaFQPhDMRqMASBe/KcVlzyuSrAVBNiqN7SsSCOoJ62xap1VJAFV1JMAEsL9BrBxkbM1+lcAoRLlTMkEiSSoBMU22JIt4r7XxhmM6Upl5DdFuCfJRJk+Uc+WKWdyRAlszWUctLAT6BVn5YqUuF0gZ72ozR9tzfyJgscVvLeqJQW+YRp0dBJBc7kKxkSeRMFoxYo0FeCxGr9QraT0BJmLxBO+KY4nSppoDFyCSSUYzJNugA2AmwUb4rVuNU6iwGIB/8ALB+UtY+cHGzAroKc3KYFob/QUH2Vv0W3+GdP3YHtxgrWFJVUyQGiFid5tEBQW/uxaRjVlXq1oKP3dMArrAOp7C41kyREazN53x5nc9VyslaSFDdnuST1qeKSbbm1wMNbOgNQUxFjX94QoZlhKhkbSediQbryINova4ONNauDd1URsdz/AHSoLctonFXgnGXrVirhNKpIhYnxXiSTbePPDGkcrYgzBukB8ZxnaYEp1l5EDyiPuYD8MZVVDiDEHeAR+H54M1aSsIYBh0In8cU63A6Jg6dB6oxX56TBwV+cG4o8T4SqWVABNn8ViRyJnAnKZyrk62tIOqC6jZwJgSQSD5gCLTyAeuI8HdlK06gg7pVGsHzmZH37YVs32WrIvjpLUH7DMSN4kcwPTGbNp1b+ZiNOIxclDa3IjVla9HP5fUJNNpB3UgrZgfQ+u04XOO9iVph3ps+n9XSzx/hG3r7nATIcQrZOoTTOqT4qQWBFpgGCp8yOexx0Hh3HKWYpBwDBMMNM6WHJoFvXoRiK2PUja4phFupTr0iFke1VbKrFigvpPLfY7qDhm4B24pZlghGh22QqxPkdUBY++2NHaD6OErMWpNoJ3BYwecBQNKieg5YTc/2dq5cQKZUpsd7A/Ha8bXEbcpwkNm0xprIiiLnSuKdlqNeSynVa4YiOdhEfMYR+I8JzGTbYsvJhdZ5A81PnA33OMm7a1lUAadQ3ufFtO+or8xMcsG8jm867Ge6NLk3JgeQ5j3U/ng2OPOfQsHzH95rTTFl3Bh7oI4dx9XOlwF6NNj/8TPI4LssYy4h2T73xBwGueQv0sAN+YUb4Xcwa2VdhpcKI3kqZmDsBfy6YWcmTD/UFjziSpEYAcZDAijx1SQGVgfIEj7r+2CSvjQjrkFqYNxt4SPqV9/xOJicFH1Ce/wCJxMdBeggzmXafslUrZnM1EXuvrHOtnXQwncgmV/D1wgcU4G+rQW79hJimGNp3Ji4gbRz9Rh3+kvjTd+1NSQoc2BMEgiNQ53HmLeeGn6POyYy47ypRIqOJ1ME8Fz4VGolTfcRz90lzl4XgCCHeqJ4g3sF9HncUhVq0PrXkQ7RpXcDwsd+nKIw50OGMLAhB0RAB95k4LscDOL8UGXQuxte03J6KIv8AMRhzOEXk8SglmD+0WeGWoltUsdgzRPWABHPnjj+fzdXO1e6vGos7KoEDaFAAF7j7W+1sXe0/apsxXFNJDMdMAkFfRrknqPM89jnAuBCmvhJLrYsQ2s/O4HlYY5hLZ23Hp2/zOhjxjHNeV4IyqoNlUAKG5AcggBP3YsZDLLUcvd1WyfZB/WO072HkD1xv4gjU6dqg1OQIEE9SxgXgcr39cWAwKgU9ICgCwANvM35Y1Lpy3Ah+OFPIloqV+FVTof4TfHkL9ptR9YHzxUGUJknTPnc/djXUyhP6pn+eWC/+ef1fSH+PU9vrCVKqGAW6/srYfOPF6nHtRKCGShqRyNQke40R67jFVqZVdKrY2ZgNp5Dniv2fbLrmCMwmrbuyfgEb6gTc9NxbCn0VDk/SANVu6A17/wDUZKXFnqi1AssCNyCfanv54yTL13/8AjyJP4lxg5T4pSizCPQ/wxl/tOkftA+h/wA8CunQfmivFI6L94o5nshmKhYkohvEt1tyBttzxayfYcKo1u2rnpUaZ8hM/PBLijMXptTpnSpkkAgsIIKfDGkyDN/hte+LeXz7MP6th62+UxI9MG3hdzKGXIBxK/8As+sogV3/APRXG3LKwEVAajljDaIAHK32bbwDdum1j9Ib/hsf8P8A8sZ9+36h/wAS/wAcUoRTYMAsx6zNaZO4AHQD8/l8sAuINUXMLTFTTTdSdTAjSQbKrBl1T0MkefIw1WoOS+5P8MaszQZ6ZBCny39rj8cE7owIBlCwbg+pwvM3jNED/lz9+rHg4Vmv/wAon+7H543cOSrTphVBqKJgswJg7D7MAdIti53tWP6u/wDd+/63GUID0Md4rDy+Q/xB1DIZtXVu+V1B8SsTBHOLWboRg8FxVydVmUd6qo97K2ofOB/PM4sAYPEa9sTkYsbMr5zJK4IZVYEEGR+B3GEzMcCq5Ot31BjG0Da/2agjxDz6gbYfguNT0sLz4C3pKaPYy8eTbweRFrhPbpWqd3XC0zNn1QptsZ+Fve/lhhzyFqZKXMHTBAmejEGPXCp2j7LABqtMgEm4MACTusjck7HmcC+B9smyv1Tq9SkttQ0grG4AMah5fLpiYNWwPhZ+D5wjpywLpyPtBHF+FNRqsrxqN7R05nnvfBfs92xqqUp1EUoPDJ8JAmBeTIWOm0Xthk4twwZqj3iAHUJUhQGEdRu3sQehxzTPZbRqViVIJ1RaCL+1567bYz5Q+myblPBmap2qjVVlDLBB5ggj5i2KnGcklSmVZNdrBQNXqskAH3xyjgnGsxlyXRyC8Fkaym1rGCCQJt18sM3CPpJdoNWmNJ5KfEPSWIIkeW4xtXW4nWn48/KVzKfGOzxoqrU1reesKb8vhMg/w+QvJ8TqUjuNP6seu17fKbY6Rl+M0M3ThKpWYkWB6xDAgj0nC52k7PU9WrVVXUYHgBEXNtNxzHLfnjPl01HfhMqwOsbOy2ZFXKUnFgwa2/2mG9sTHnZChoydJREDXtt8bX998THVxklBflLiFR4LQqcUzBrDvD3tQjxWUFjIgXtG/n646PllRUC04AG2529TJ9cBMv2KoLm6mabxVHZmW5ETMiJhvcWvhgQR5DmT+WCUUIMFdoePfoyqdBbVN5soESzQDAuMcu7S8brVKkknSZhiV2sdIgGADaQIMbnfHSO1vZ9s2qBCkhhci+n7QncA8wJnyvheT6MqrfHWUySSDJmRsZW/8LY5+qTI7gAWonZ0Z0oS8nX48+XSc17PFFqCqzuWcwxWlKqdo13O3T383NuMUwuvXpp7eEEkyYHQScHq/wBHVQwA9PSBJhSCTBGmNo9fK3PFbif0YVKiBFqILgknUNO9wL6uRi1/uWHzggeH9Zn3JR9L7xYqca11ZCMAghTpa4neWG/sLAe95O0Sq2liCx2gGeuw57cvuwzD6PGAH1ymBv3Z/HV+WNB+jR+9D95TsI1BW1DqBeI33PPFjPqx/wAf1EhXAfz/AEgteKU2Ihje1w3874lXj9HxBJJG5v6SJHX5wcMNH6OdtdblsqAC21yfyxYb6OaWqe+qgWkeDkIj4LD+AwwZ9afyKPjFsmnB9YmKFfjcKRMLBNp/LfFIZ9aiCAbwQ1xIIkQYvy/1GOgn6PKGjTqq7ETqBsdxBWIxqo/R1QVAoZ5AiZHy+HYDyxb5NYwrastPw4N2YgUDT7xdbMtMxJVdRjyWAd+fLzjD9w3tdkqdILS1qosF7tp85ncnqd8Zr9HdE/Ezna1vfl16Ys0ewOVX7L8//EPl09MZhi1Z61Gu+A9zKDfSBl6gAVKu9pUCRG48XmP4Y1DtzSEFaVRgT4rCR573+Ywa/wBzMqBHddfttz3kzjUOxOW/Vby8bW52vtgW0uqZt1r+/hAGTTgVRlb/AH4y5BMVLctH5gxink/pApksxpVAASALco5lvy5jfBhOx2VBEU4AmRre89fF74yTsblQZ7oHyLNA9BPnijpNUTdrK34L6GoA4l2+PhNGjqAuwYwSP2YmOs9AcZ0/pAGme4YnoGH5jDF/uvlrRSUR0kfMCAfece/7uZX/AINMT5D+fli/wequ94+UniYP0mLuX+kJTP8AR3W+xYW32t1GKeY+kSqKkrSQpa2oz5nVHntBiJw6/wCxKH/BpQNvAP4YyTgtBRAo0h/cX+GGHS6k9cg+UrxMH6T84mV/pAcz3dFZtGp/ntGLFHt+xF6Anye3y0zhrfg1A70af+Bf4Y2rkKYECmgHQIP4YpdFqAeMn0lHLh/T9Ymr9IL6tJoCbwQ/5R/MYwq9uKpEBEk7fESD7GT/ADOHtKYGwA9seimJmBPWL/PDDpMxr+Z9IC5MY6r9ZzHj3Hc1VBpFYU2dFpyY89QOkGNyPTacBH4ZXphGeaiA/wBXWEQCsFgWF4k39LHbHaoxr7gXm/kb/wCmLGhJP8x93wmvB/EDh4C8eX7E5rw3jDUmC0dKAgv3JHhYFoBH6hgTAtB2tGPOKZKtWpvWUBBqMp3RDdSdQQK3K/neNsdKp5VFJIVQTuQACbzc873xm6AiDceeNGTTh02GZtRmx5DaLXxnD8zlnAlpAtJ0yL2Alv8ATGLVCTABMEb8/MR+J8t98dYz/ZPL1DJUre+liAfbYe2F/ivYhaYDU6jwDJBTVb2An3OOTk0GRBa8xAIiblOKKkBlDCLzYAGJNvL13vhx7L9rcu57tl7hhAWWZdW1xeGmLDcxthH4wTp2EkQCPCbWJnrf8L48yWYNIh08JUggydxbkff/AFwOm1Bwn0ukWy88Tt9IADw2Fz03Mn78TFTs5mjXy1Oq0Bm1TG1mI535Y9x6BWBAIly9H54yOJH54gGClTwIN4x5OJUqAbkD1MYigG4v5+XLEkknEnGUY9OJLmsNj0DGZXHgxJJjpvP549AxlOPJxJJMQDEJxJxJJ7jDWMZHGGi++JJMteJjwjHkYkk9nEAxiy3nHoWOeJJM8eY8nHs4kkgx7jEvjEuMSSZ68eg4p5qogjVE8rX5bWsPPEqVzp1hhBgi9vn54kkuzjEnA7Mcboq2kuJgm14AjeNpkR1xhl+Nq5hVNvtW07BviBtbr0OKsdJIVnGo1wcUq3HqCfFVRbwQWvJ8vvxieP5UG9elPm677R5HyxW9fOSEUrg7A4z1YoVuK01TXqBXqpB5G/3bY9p59HspnqBy53xdiSXsYxilmOJFT8JK7bQZ8v1sVc32ooUzpLS8ToHxfLELAdYSqzcKLlDtf2ZWupqBZqLcRzAmRYTJFscx7xELCRsL2mJM87mb7YduLfSUqlwqDSo+1EydpXaN+YnCHX4hSrk1FpokmwAJned/hE8oi2ONrfDY2vxlEFTRnXuxJ/oNH+/t/bbEx52HP9Bo87Pv/ba3tt7YmOth/pr7h9pUPk49BxgW/PGK1J2O1j69MMlTbOMNYH+mKr5gLBJiTAMQP58zjytn6S3Z1EdWH8cTiSXZx4TilQ4ijbMpsDMiL7c8COM9tKVFu7BLOf1Cp0ydzc33sfK0YF3VBuY0JY5jBUY+fpj0HCHlfpQpLTirqNTYALvIkFiDHrHT0wvcY+lfMVbZfTQ2HiUM2wnxGwuTHh2G94ws6jGBdzdpdBn1XOMcec69rxA+OZcN+mMFdNagwqKIJUjST73S82vGKnEfppKoWShJVZJdvCTPwqAdR9SethixnQ95bfw7UoCxTidWNUz5Y8TMAmAQSJmPLr/PPHB1+lLiVVaenwAqTq0C8R443jaNx4sAuK9pKgrqO/8ADA1eKBIGzEGG52IgmJEkys6gbtoEw+yfSjZoeZ9AT+GNOa4kqKWIJj7IF+fWByPyxxrM9oawpq3fuKYAJX4ReIAVVW/QEXIJOF7jmeauo7isysgOshyqHcALYTufQN+0cZ/xwZqUGvOWBO21O3VBHKVQ9NxyYDrAhpi+3rixlu1dGoQFbxHZSRO035D2nHzlUyzoGeo1VnYhdUnUWNzNyYmb2JJ64tZGvX+Fw41gOuklTGxIWbXEkRHxCxthh1JAscyVO+cQ7Y06B01ILQZCEm45Rv8AzvF8beHdraNeO7YE38Js3rBtHrG+OMd1FNxqKj7JBuDO5Uzfb2FowMqVqjJGkrYuWUGHsdPiBiSvjJPJthhCa4sTxxIBfSfRX+0UkDVDESAYmBzjpt88C+J9usrQUlqqkgWUG52EX8yPPyxxLLo2n6w6V1FGqsSdMw0ioomYGmwvqIjp7xXMq7KqqEpsCEcmbiCC5JkCBudhcmxww6lj0E6+H+FOV35TtFX/AOzoec+kKtWhcvoAKvIiWERDCSNam+wneQIuGzva3OUjDPpeylSIO+6n4WHi5EkTyg4UG4TVI7p3UvvqVkGlZ6qSPMnr64uUWqae5IkOWBLgHUwBkuIi0KIMzp2M257ZnJvff76zNl0wxoGJHPaxcKZ/OZkd2e9bvF+2jhgJMbSQftEqf88Z5bjuaYAVWPhEAlYmYuCeUefXFHhxIpDWChKxoGrbUWBIZjBk2kWFhHPJcyEDG+xsxmRG8fkCT0IgYzNmcWimZTUyq5+qWUCo2gidIgDYmxibmwvbGeUzAJXvXdCW0iDCwZ39CAfTpihVqgaimplZfi3YkH7RmTY+XnjVSpkNOoFYPhHO8GTvI2+e9sEGJWif8zpaTV48KFXW7795szNUO+ggPezaYIAJ1MsbH4fDO/qcY5MskpU8WkgAiIMmFN+RB5gc5vjZTDBFhVAsssSIWTHQE/DAkeWPHpkOtzdrc5F7ahYTuAed8CWviZdVlTK+9FoTzN0zTlxqZo1aI8JO15B8XigQPe2NnCuL5tB9U5UKdQBdiGUx4SIvMgX2jxRvijn6jklC9isqZi94Utt8XMnl1GLHDnqVVgofCSrDTMG4sYIPPf8ACMODui7geZlNGNq8ar16LGvmNEWjuSNMkaJZCIuQCQGBkX54XqGcpi7L4lYE1YPhA+zClTLGxvJBPTG9smzCQrR1C9DGx5WO3XnipnKOmdYm4hY+HqY3M25WgHqMAM7Pw5N9Z1tBq0woyODz3Hb9+Vyu9I1QxrFWYkabadJXVEFb85BE8se5emsN44tEGFEzqmJtzmf9ZTqgww+H+InfdRqgkeeNrIl2UAPchoBi1t/DFgIvygjFHISTu5nM1DjLlLe2dk7ECMjQsNm2uPjaBJAn5Y9x52JqzkaJO5DG/m7EfdiY9Hh/pr7h9omCe0VfinesuWOWWnJgtOrcwfhI2+/FDKZTiSJpaojzDMTUg6pJYgrSHhPTeZucTEwpxfeURBXEeznEm7tqdWnqSZ11GHOYGlNot7nA/P8AY/iFUKrLlgBqv3rzJPXRy3kAGcTExFwLt5kqax2H4hTB01Kct/5rCANh/VnULSdsef8AZ9mqlMqxpgksT9YxBmLN4QTAHxWjocTExTadCtyCah9GuY1KfqxvI7wxzMDwTfn6HrjZwP6Ps3TzOt2plQDCzqueoKi0SLGb2I3x7iYS2BCpB8puw6zKmPYOnXv5e+buJ9hK9V5UU1AkXeSfExJJ0TzsCTAtNpI+t9HOZIAAo65I1M5IAtJjTc78v85iYNdNjQcTWf4nnGDwxVTVT+jrO0og0mjYd4Qtx4hApwQZIuMVB9E1dsyCe7Wkzg2cllUmfCNIBImL9BfExMOGFRZE4+4sbMJjsJm1XSCjMGfS7VCCAZAJAXcrANzuSDIBxB9H+aYQTSAUAquolZBPKBpEes+W2PcTCTp023KrmVU+jrNq3g7sD/mFSLyRZCCsSIgbmZtgtQ7CZhWBHdjc2qHcnl4bddvIgjaYmKfTIwFwr4mxux2ZsYpHUIfxQSI5kLHXYc/XA+r2BzFNaYpd34ZgsbwTJUwPEo+IftDoYxMTC8emQGvfIOst0+xWY2buyCo1QbzHi5Xk35fw8/3IzFJVFPQLN/4h5+izO9ySORBF8TExQ0uP2wzmyVt3GvfMaHYKutUPCEFYgv8AKTp8UAkCbj3xlxDsRmajEMtOJlT3jTHQ+Gdp2PIRGJiYv8Lju4F1LlTsRX7ph9XOynWZBA3B028+vzxoynYuuFCsEMC51bnfbTCxba5ueeJiYWdHj294TGUaXYXNg+LuypJ+2Z59V3g+0C+0WB2KzCwsU2B/WqGALyIAk7gb7CMTEwxtLjuCJOJdhMw6haZWnGn7Z2EiNrCOQ/PFnJdicxqGoqAkEQRdgQZPh6+tiw5ziYmAGlTaIQ4mVL6OHEwVADMVkzAIuD1uzD777C1luxdYky2hLQqOZtEyPhIgREbeVse4mIdMm64cPpwR4AgAR1/n+fnijxjsszidKkjaT67Hl8jiYmDyYEIoytxgbhvYirrmpp0gWCt5RzG+1/LFzO9hgNPdrBBBEtNgRI2uT+ZuMTEwH4bHUlx+4DlmXLoCACJ/eOJiYmOkvAAEWZ//2Q=="/>
          <p:cNvSpPr>
            <a:spLocks noChangeAspect="1" noChangeArrowheads="1"/>
          </p:cNvSpPr>
          <p:nvPr/>
        </p:nvSpPr>
        <p:spPr bwMode="auto">
          <a:xfrm>
            <a:off x="1066800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60435" name="AutoShape 16" descr="data:image/jpeg;base64,/9j/4AAQSkZJRgABAQAAAQABAAD/2wCEAAkGBhQSEBUUExQVFRQVGBwVFxcUFRUXFBYUFRcVFhcXFxUXHCYeFxokHBcUHy8gIycpLCwsFR4xNTAqNSYrLCkBCQoKDgwOGg8PGi0kHSQsKSksKSwsLCkpLCwsKSwpKSwsLCksLCwsLCwpLCwsLCwsLCwsLCwpLCwsLCwsKSwsLP/AABEIAMIBAwMBIgACEQEDEQH/xAAbAAACAgMBAAAAAAAAAAAAAAAAAQUGAwQHAv/EAEUQAAEDAQUFBQQHBgQGAwAAAAEAAhEDBAUSITEGIkFRYRMycYGRQqGxwQcUUpLR4fAVFiMzYnJDU4LSJIOTwuLxJaKy/8QAGQEBAAMBAQAAAAAAAAAAAAAAAAECAwQF/8QAKxEAAgICAgAFAgYDAAAAAAAAAAECEQMSITEEEyJBUXGBMjNCYZHwUqHB/9oADAMBAAIRAxEAPwDiZSXohKFYgSUL0kUAkJwhQBITQgEhNEIBIhNCEiRCaEIFCE0IBITQgEhNEIBITQgEhNEIBITSQAhNCASE0IBITQgEmlCaEnsryvRSViBITSUAEk0IBIQhACEIUAAhCFIGkhNAJCcL01iA8IW/Ru0uGkdSQB71r17KWmIMqAYEIhCAEJpKQNJNJACE0kAIQhACEIQBCEIQAmkhQD2UkykrMAkmkoAJJoQCTQhACSaSAaSE0AIhCEB6aFKXRdxq1MMaazoo6kcx0z9M1N7M2qKhnVwgePNVk6RaKt0y9XJs/SaBuhx5uiT66Lct9zU3iHsEaSAJHmFFDAwgOxvcWzia4gAnKAAQBC2LDbRJpjEQ4QHE6c9eXPouV33Z3qlxRz/aKzdnVdTOrDkeY1GeuihVZNsAw1gWFx3RJfOKZI4+AVbXVHo4JKmxpJpKxUEJpIAQmhAJCEIAQhCAE0kIAlNJNAenFJNy8oAKE0kAIQkgBNJCAEIQgBNJCAaAhAQGd1EgD+oT5TC2bsMPE8/jktbHMTo0R7yY95W4Y7MuHTLijCdHUboZTe1rcoOuXqtStebDaoo0nVGs3XQ12ERqJGWI8zPBU26L/wCy0J0PqRCt9hvCk2i0U5du5gODTPtE5ZmVz6Ud8Mu/7Ff29fSfTo1abS0uL2Oa7J7C3CcLh0n3qlObCtO2Fra97YmMiQTJBwhuZ4mGtUI+nIIGpiPGPzWsFwcmV3NkehNCuZiTSQgGkhNAJCAhACEIQAhCEASmkhQD2UkyUlYAkU0lABEIQgBCJQgBCEIAQhCAFmbZHYMcbsx4qb2c2PqWkyd1nPir7+4kUhTa5rwBGF4wz/qCi0Dkp08Vnp1IHyMR6KYv3ZOpQcYa7DqQe8w8QY1EZg8QoNzCFZqiE7E4Geiz0re9mhIWe67bgMFstOWY0n4LzfFoa5+6Ib4RKVwL5Navay4yc16Y8QZOmnitcL2xk5c9FBJhQs9is/aVGsz3nAEjMgHUx4St3aW5fqlpfRD8YAa5roiWvaHCRwOceSi/YmnVkWks1nsznmGNJPRTFk2NrPIDsLCTADpJJ6Aao2EmyCRCuNb6LrS2N+lvGAHuwEmJjPz9FE2jYu1NzbS7Vv2qDmVRA1P8MkjzChSTJcJL2IRJZq1kewNLmOaHiWlzSA4DIlpOvksSsVBCEkA0w2Z6ZpL3T46acfkgMcIThCA9OXleivKlgaSEKAJCEIAQhCAEIQgBSVx3f2jySJazOPtO4N/XJRqtNw0opMaP5lVxg8mEhs+JgqLB0jZWzClZg45lxOfDLXD0Gkq02NjXgROWnGPMKPvWxClZ6TG+wyAOZgeqzXRWiiwnV3mT4D5rC2+zRI3bdcraoggE90kZOw8weJBg59ecLhu2lwmx2l1MxEyCBkWmYjou6ftDCQBBPjwGsxkFzf6Q7L29N0watLeB5s4g9Y+C6sS2TX3OfLJRaf2KFZLHNPCYa52+CcgWtB688h49FF1J1/XNWqxnFd76ZDW1A5r2vcHY6jBu9m0ndbhxF0cZyVaezOOP5qpdL3MTGEmAtr6g9rZcIIE+RXq7bT2dRrgA7DwPHgV0i5qVltTQa7XUCDvCpphDHAPpnKTOAYYMloPNTXBF8lS2Eu5pt0VN3AC7ey0y/Bbe0tyCvbXVGvLhUcYBHstAAAIOgA6LbtV21BWphzC3UlxydgqOdA6ACMlksFB2ISMmOyPE8J8Fyznqz0IY0417GS79ncDd5sg5BoyaDzJ4+cqwMDRTYCTjZIZh/qiYPBuQknktK0X6KYJqkQchORg8AOJSoNe8DPDSf3hmXFozDTyHgsNm+WdKUY8RMDqdStXeKsVW0SHvIBDH4Z7NrQc3NDdNJLjrqZK11qVns+Os/Cxw3m0xDRJLm0abeXToSeK8Wm2U7Ox1Wq4/6jJMd1scdMguabT7SvtlXEd2m3KmycmjiTGrjxPgOC0gt3+xllyLGq9zxtLfxtVYul4pt3aTHEHAzLLLKScz84UQhC60ec227Y0JIUkDXugc+PksayUG5oDIaAJJxAZnLz8U1rv1Pj4e5CgGV1ExKQs7pgCfBSQshdDWg65k5cuHIKeui4ajgAGkOGcu0IkKJyUey0YOXRTHNg5pKb2sspZXIIgn8Bn4KEUp2rIap0JCaSkgEJpIBwkmkgBXXZGn/GoTzaM+GipSu2wwL7ZSaM43vJuqpLosjsO0LMTWToNfCNJUNeV9to4WauiXR7mzwHRb+0V5BlLUYjk0cfGFULPdRcHVq0imOB71Q8ujeZ1VF8kv4MtO+Krw584WDVwE6ZhrZ7xJjpkPBO+rVSfhYwEBg33OIL3f3OOgPLkToom13geynLfeXARkGtOQA5TGXRYb5sJYxjCSThbVf1dUggHmRJWsZqJlKDlwWy4rTToWGq2pLaVcO7MtEgktLSWjl3SqBatkKroODBhd2bhOcxIb/dEk+IldSsV2spvo0niX0KQdSHBxIyEdHLYtt2CadBurSx7nc3Yi5x8SZVXNN2WjGUVrZzfZfY+jUp1n1G5Mwg/baKmIYp0yI5Lotg2WpCrRNJsMpsw55k7sSebiSSStXZGzsfWt7AP4ZIp5aQO0Bj4qc2Yqk2djnd7Q+Rifcs9n0aa+5X9qbKC9jumGY1LT/wCXuVQ2tt77NRaWMBdUbjxO9lhJAc1uh046SMs11C86IYwuIzbjgnQS7X3D1XM9qbfUdZxRd3MTSwGJwim0TOsTOSzjBOTbOh5WoKKKJdl31bRXYXEySDieSeI59V1CwUv4TSYBbuuHJzciFEbHXcXWloAEh058mAfOVLbbtNl7R40eA8Dh2hGE+/NZZJbs2wpQuyhbfWt76rBM08JLI0Lg5zHect9COaqqtt52I1bubUGtCpnzNOtgaT5Pa3/qKqdmeS68Va0cWa922JCChamQJFNCASyUTw5+HDxBXhe6L4mZ8kB4qDMoQ5Cgku1zWWagMAlwxAngNPJX2m/CwTlkqRs/Uw1g4TGh6TwhX+hBaTE+Oi5c3LPQ8OvSUX6QLubVpCuwgmluu6scfiD8SufLs142VtSz1KVR26ZzGuZ3QPDL0XK79uCpZXgVBk8EsOmIAxpwOmXVXwy41MfEY2ntRGJpIXQcgJpIQDQkhAClbuvJ1J7ajHYXNzBHoR4QopMKAdm2avmnbAXmMTBBnMt6/HNam0d+Bwc0HdG63qTqfiua3RfVSzucaZjG3C4HQt+SkHX0KsCIImR4wqa1bLX7E5bfYbyYPfLj8VbrBd31txd9t9PX2adMb3roqY60Yg3+0K//AEf1xhAnhBHIg/NZPg0S4J7aOmW2mjVb7MsPgZj3rb7YNxVTlDcR8Gj8l6t1LHCr+21vwURQZq8DGeTRw81DdEpXwedgjhs9R/Go5x66AfGVabnsoZQA6fr5qD2WsRbQY05cfXP5q0VHhtPPKB8FVNky7Iq10u2s5bOuUj9c1zrbmwlrbPUzAJDTOmTWkHoOH+lX263ZuHsl0zzxHMx4lRt6U6T7O1tcFwcQyY7hBcAcuoOmkqqfuXRBbBUQyq4uO8RA6CZK3PpYu01LLTqCYp1N4Di14IH/ANgPVRNtuWpY3Nex0sB3TllyB5roN0XgK9FlQQHEQRrhcNRHL5FZJ0zWSvk5rYrg/wDjqpxZPxUi3i3DhcHHlvAZKAsuwuJs4j5RAXWdq8LKeHC0Cs7MgACRhEmNSS6Z/pCplnt1NhLTTdLTm4HE0eMaei2jJq0idYy9Ukc9v24jQdBMyJB6dVCFdB22oy1ruAJAjw5+ioFbvFdUJbRtnHliozaR5QkhXMhoSTQAhACEB2L6s1zu0dTFNztQBAkZefj1U7drsiFUrReT3gEkujTIA9c+K2Lv2kY0ZnMZHoeMrkcXZ6iywXBP2ygMjpBmTzHFct+kOkRag7E4h7JAcCGtzIIZ04+Ll0N1903jJw9Queba1u2tLcDphuHWQDiM5jxCnHBxlyZ+IyRlAq6Fs07uqOqikGnGTABy+PBbu0Ozb7GaYe5ri9uLcmBBgtkgSdFvvG0r5PO2V0RKFuWa6n1GlzQIGZnUN+11GufRSd2bPgtquqwWik51MtdAL24Txgk4cZhRLJFEOaRAIUzcezTrRaOzkNYN57+AYIzHUyInz0WK/rsbSqnsg80vZe+CXD7WQEAnRPMjtrfI2V0RazWWiHOgkAakn5cz0WFbl3Vww44BI0nQHnHErQsbt7WBrHsaBh3A506ic849qIy6rHY7lfVlzMmjQuynwUjd92utDzUqThPA6u8ein7wtLKVODo0ZAZHoAoa+DaMU+X0VGx2uoyoKbs84z1zXQtnHPa1rqJJqgOmnBMmQWSfCeKpDLN/xNF7jm94JHhnl0AgeIK7ds7aGvpue2IxMbMCTvOJPuHuVJY75KbU6JK567nMmtSdReBJa6IyzJBHBU63zarSSO6TryaNB6BdLfTDmkOEgj45Lnf0gO/Z/wBWNmGBtaoWvxb+QwwGl04ciVlLG30XjOiy0avZU8ZG63WOA0nyWW9bYHBrWmQ5szqIT2YeKlJ2MAk8SBMEFa21VnpssdTs2tb3RuiCBjExClYmRurMPbtpMbLmgNy3nACPNaVG0Un1RSD21C7E7JwdlxBjId+I/plRt7bNUqljNZowPa3GSDunCJMg6ZcQqtdO09moPY91RpDTMNknMEHJoVfKaLLImjpV5XD9YotpuJDA4OcRkYAOQJ0115SqPcm31EW6rQZDbMMNOgR3f4cguJ/rcS6T0lRu3H0tdvRNmsgcym4RUqOye8HVrWjut4EzJGWXHnVlO9wMcDoVZ4VKLTKrI0+DtG0N7xWNOu8SCC1rXABo4Ti1Jnp3eC1bJd4FQvp6Pgu3jh8SNCFUbjIJlxIDjm6QB6RporHcl8NpVH0w4FpiMoGeZIGmqyWPVHbHIqVmTaC5+37OjIYS7XOAIPCVzPaK7BQtL6YdjDYziNQD810mvfQa+rWeThptMBomSdAPGDmuVWy1OqVHvf3nuLj4kytsSZh4hx+5hTSTW5yAkmhAJCE1ALjc4cKeAl/aH+WBhwwJxFxOgEaKDr2upjLcWKHGC2YPOOmXJSFhtgpfxXAOIGEAyRLhnM6jVaxqEVQQ1zd+WZyWgng0ZzC59pbMwTd8kreVmZTsrah75jddAe0HF7J/WcqKsYIqhwGKILTO6eMHpzUtRuttV7K7odSOIkHN3acWkeYdJ/Bad62FrM6TpaMokEjUZkc/ksYy/T7szUl0btkxvZDWuc0zhczvNycIxd6M5ic4C1bVdtVzWlwBlpe01HYhEgnWQD04kqPo3k5rMGLdzECec5wtuz3wWNaCC6HNcM9AzMAA5DMk6KdJRfA1aZKWKw0uzmq8tAbhYWA4nEmXNGHdyJOv4xjvW6sLG1WlvZNEBr4BxEZuwyZyiRJ08lgsBmiXADvBuEGX55A4eI5nmi8HtqNY0zjbLYDpxGddco96yTal2V5TJC5byxViyQ+pVdh0yLQCJqT7IknD1PSJC/LI/G0Ma1oa10l3deOLdMMHLL4QoCyWWpZzSqmkXQ7QHE06z3cwYkQZHgrbXotq0HdlBD2nCCcg7kY5ESscvpkpR6Ky4dopF4bJtDKtWnUGCmwOwk72I95umgMgc8lDmyvpAF7CCRjbiBAwnR0cVb7jo0qgk08dUOwVA543Gg5uYD3vMzI8Ft7aDs7MTDXue4NDnEY2N7xwtOugE8AV1487UlBm8cjvVlXu2+3U2mczO6Fks5NR+OqZjMN4DkounkOq3KWTZ55r0kjfYzNtWO3Us8g4AdB4LqeyNuDbJlkHVnEDo0ho+a47TqYazDxGfnnC6ZcUtslLrB+8SfmtsUdrRzZ5uFM6ndV4Y5z4BUr6cBNis7x7NoHvpvP/AGhS2z1oifL4KG+lqqH3WT9msw+6o35qmbFrLgtgy7RVklszaCaRjkD6rTvq2OdRe39SDK1vo9vCW0gT3qYHmIPyK2toKZFXA32pPkIWmKqplM13aNOy3ieydT1BEeRy+Z9Vw+tQLXuYdWktPiDC7UyhnA8/IlULaGzUm167jGM1CAM9MLSSOAzLsyrZsXpTKYc1yaKj2ZTZqpM0KZ6eH6hYTd/I+K4mdxns1Z8iH5DmNP1KnLsu5zzOL9eChLNQLTqPUKyXVelOn3mPPhh/3KkuuDSFXybl94KdncPtbo5l3D5+ir7KAfVfUgAucXDLutJ0C3toK7q9RpaxwpsHEZydSY04Ba77U1rA1pBJ1Jy+KpjTSNZuMn9DSvOwMeJaA1448HeP4qBr0Cww4Z/HwVlrgAayfcomu7EId5dFvVnPJ8kbKE3tgwvbLOSJ4TH5+CggxoUky6nESGEjnnmhAS1ksjaj2sIluriW4SXEAFoAJkCNcjmVt2i7tWY2lo0LGS4g5BrnETln+fDHTtADg7nvfj81um2NcXYeAE8ua5skWnaJjCKk0zduq82U7K6iW92pimDic0kGIjl5adVU7a2o95Aa4Ne4uDImMzAEDMCYUiyx1Wv7Qf4j8A/XKI9FYqNEswic9NZPDOR+CjFjVtnLJOEmV+03Axge9zCyWDA0OmKh1GmYGWSgrTScMMiI18Ml0y8LEKrMBOes8VXb6uilTaC1xkmM3AyI1gdfitZXdmiV0jQua1iz1m1IxUzLTGcAwVO2y5zQeLcabezqCaYZvMa50iHRlOh5SSOELQp2yy16YovYym9uTKs4Wk/ZqBvPg7h4KYbtgPq1WyuDRuFow6b0kQRkZMmVxzj6rS+v0NIeHjy5M93Le7GUoIdjLi4kAQCTlGY4R71jvCtTY1xs4c17hO8G4cecvgHUz7h5xF3P0bxOgjzW1amu7oaS7MRGct7wjmFCwY27ZaXhorpEddl2OAD299gD3iZxB5fvTwG6RHTqtK+C6pRD3T/BLWAHlUxGc9Tut9Vkv2hVpuZUwuaC0NBaT3Q0BzHRoceIweaw2K3PrFrHE4BmARlkNc/P1W0Y+rdGTxNTImkyfAe9ZK7zGXBWyjULG7uAeDGg+sKr3zWLqhk8JJ9YC7VOy9Fk2MuWjWzqMDjPEn5FdbsFy0ezA7NsCIGeUZBck+j21AOgnkuy2SsMGvBeVlyTjkdN/wAnpY8cZYlwiMt5bSdDBGX5Kobe27Fd1Rv9bP8A9j8Vh2o25LLVUptY1wYQ3EXRJABPvJ9FX7bfrrVSfSPZMb3iS8zlDgAdM/mvcxZYvAlJ80eHkw5F4huK9Nm5sjeRbSpEeySPRxVnvfamztqNe6oDuHdbvOk8IGnmuYMaWsDS8BpJlocRPOYErxbqlOWYCABqGzDTPA6mdc1RZaXRtLFs+yYvbbWtWc4UAaTDxH8wjq72fAeqirFdznEuJMicROZOIwdeOZUebRhO6dOI+K2qV6viMo8MuP5+qyyTnPs2xQxw6RYLHcAqYTIZIOZJw5SdACZiPVTtk2JDhMuAjjIJ5mHNVVse1r6TQ0AEcSYJzicJjISJUtZfpBAMkYjoQ8uz82R75WaXyb7L2NfabZllGoAwvawjiQ7eGuYAUEbsInC8n1HmrBtVtvTtNFjG0sBY6d185EHLQeqq1rvDIYHOE655x/7XTFw15Rxz224MzBUaRD3a6Zg+5Xyy7DVzTcS8DdJ32YpESACBOI58VR9laHbWtnaVAGtPaHtHEBwYQcM9V2u37cWdobTbm50huA8B7XQSMljKm6RrHhWzk9y3d9ZqOpiGFpiTOsxp5K3WX6I8ZzrtB1/lnT7yrlz1wy9KsGQ9xdqPahx0y1JXWLv/AJzDJgiY5Lgz5Z48mqZ34MUMmPY5htp9HTLI1ju2xF5LYwwN0TnmfBVE0XgzAMdARHgQupfSfbKZrUadSp2YDS4w3Ed4xpP9J4FVJtGxTlXDjzfiA8MmroxSk42zmyRSlSKt9deMpI6IV7FssrN0vpSOTXHrrISV7fwRqv8AIqlne40JbMtMHwP5rGLTUILZjTTidc1luXNr28SMlGi2lpgDxB5q3baGWCqMvn/hO07zIw5ThEROXlIXm1X04CSI5a5eCiG3oeDc/wC6VhrWpz8jx4fgop2Z1E2qm0Nc+3HgBPrC061uqPIxOJPD9BZDclomOxqz/Y78EMuO0cKNT7pCnaPyRo/gz3XaKLHO7ZrqjYgQQDPWdOOnRWW69qrFTYGGn3W4ceCXGRvECdc3ROXwVZbs5aXf4RHiWt+JWdux1pPst++35FZz8uXDZpj3g7SLXZNty84qNme8tbhdDZ4HCThGvCeIladbaC0yxws9WW5gdm6Mee9kJOqkth7vfYxV7WJeWwAZgNxTJ8wrdRvmmAZMeEfMrmeifCOpObjyyk3VthVGP6zQqF0ADDRMaEEkEd7TNO23zTczBgqS2XNd2bhIGYYZEnllz5K8C96R9qT5IffdDiR7vxVXq3dEpySqyjfXbO9hxGqDhyApEQ/TIAZt0y5KCtN2MLyRVGE64mOByiRI0OsA8M11QbSWdo74Hp+KyO2jsx/xG+5WU3HqykoKXZzihcNnacTLUGgtBaHAyHkyWmBOEDjrJCkP2rUbT3LYx2RaGuDgQ0tzxHODOXRXN21NkGRrUsuBw5I/e6xR/Oo+EtU3fa/v8EVXTr+/U5PYropuJdXrtBIxw0l0j2mkjuuEjprnktxlw2Z1MltZoc3PCSd6RMNMxkMiefBdKG2VgGtWjPhp6BYztvd8/wAyjr9g/Jqs5yfyQoxXwc8ZcdkbUgV2kRlMmCSRJI4Z8eRW9W2asjcBNSnVnVgPZuII13ScMCTnxAC6LZa9BwcTTpwDxp8NZ7vIr2LVZAMxQBI4taD7ws/Mv3L6JexzSnsLZDiJtRAOIMG7u4Xe19rdB5Z6TKwjZqzjdFWm0loGLEXAh2uTiMLt08+8NCuoutVhOos3pT+EI+q2J3+FZ41/ls92Ss5v5IUV8HGWbKYqrWtqMNNwDi/EN1pLmmRqXbjsgOXNWd2xNgxx25gZEBzczGhOHqF0D9m2LjRs/PuM/BeRdFhOYo2fP+hn4KZZW+mFjS9igUNmbJGGoZicAYXEHUyXDe8hy0zAWhZdhqJbVc6qwgB2HA8kSB7I1JBIEHVdM/Ylh07GgPBoGvHLRJmzVg/yaEci0ZKvmNu9idIr9JyO37FYMPZ1WuJMEEgH+4EGMMh2ZhYLHsbXqQXOazeDTjdmAT3jyAEHzXZP3Yu//Ioeg4efgsTtl7BxpUevw58ldZnXZXy030cpu/ZC1U3PqNDYpkicQl0Rm0Tpop2nf1up1mth0kQ0wCD4EeXVXylsxYoMU6YngHO0iPtJfutYv8tg1OT36n/UqucZPklRcfw8fc5VftmtFuqurYmFzRhLMQDgGDUN4jvHJJv0eVy1pDmEucWxijDAnOfPJdP/AHPsP+U2elR/+7xT/dOx5gMj/m1NfvK3m0qTI8u3bX+zkVXZOs0luscWkQfCc0LrH7nWH7B/6r/9yFPnsjyUcn2f77vD5qPvMfxn+PyCELpX42Tk/Ij9TFZ25qYsdnbibut1HAcwhCpkMIlz+sOAyc71KwV7S/F3ncOJ6oQuFHUzFWrOMS4nxJWvVqkcT6nqkhax9ijMFa1vjvu+8eqgbTUJnM+qELWHZk2RFQ5rGUkLpRiNe6dUt7pI8CR8E0IQeZzQhCgkE2oQoB3a7hu/r7LVy76QT/xn/Lb/ANyELy/Cfms9LxP4CtnQfrkuq24wwRlu8MuKSF25+0cuHpkUbQ7D3na8ytgWh0jedpzPJCFnRY2aNd094+pWR1d2Ibx15nkkhKIbPT67p7x9TyWrWtL8Lt53s8T9pCFFBM2rban4GbzuPtHmFoG1vkb7vvFCEa9RdPgwfW3x33feKxvtT/tu+8UIRLkNjFrf9t33ihCFNIiz/9k="/>
          <p:cNvSpPr>
            <a:spLocks noChangeAspect="1" noChangeArrowheads="1"/>
          </p:cNvSpPr>
          <p:nvPr/>
        </p:nvSpPr>
        <p:spPr bwMode="auto">
          <a:xfrm>
            <a:off x="1219200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60436" name="AutoShape 19" descr="data:image/jpeg;base64,/9j/4AAQSkZJRgABAQAAAQABAAD/2wCEAAkGBhAQEA8PDxAPDw0PDw8ODQ0QEBANDg8NFBAVFBQQFBIXHSYeFxkjGhISHy8gIycpLSwsFR49NTAqNSgrLCkBCQoKDgwOGg8PGikcHBwtLCwtKSwpKSkpKSkpKSwpLC4pKSkpKSkpLCkpKSkpKSkpKSkpLCkpLCkpLCksKSwsLP/AABEIAMMBAwMBIgACEQEDEQH/xAAbAAEAAQUBAAAAAAAAAAAAAAAABAECAwUGB//EAEQQAAIBAgIFCAUKBQIHAAAAAAABAgMRBAUGEiExURMiQVNhcpGxNHFzgcEUFSMkMkJSYqHRFjOCkrJD8Bd0g6Kj0uH/xAAaAQEAAgMBAAAAAAAAAAAAAAAAAQIDBQYE/8QALREAAgIBAQcCBQUBAAAAAAAAAAECAxEEEhMhMXGRsTNBBSJRUmEUIzJCgST/2gAMAwEAAhEDEQA/APH6lVqTSb3iOMqLdJlMUufL1mIwG3bafBkuOa1luqSRkWe4lbq0/FEAAsrrFyk+7Nh8/wCJ66f6Fss6xD31ZvwIIGCd/b9z7slPNK3WSCzOt1kiKAV3s/q+5NWcV1uqz/QuWfYnrp+KIABbf2r+z7s2Hz/ieun4or/EGJ66fijXAjA/UW/c+7Nh/EGJ66fih8/4nrp+KNeCcIfqLfufdk/5+xPXT8UUed4jrZ+KIIGEN/b9z7smPNqz/wBSXiWPMKr3zkRgCrtm+bfczPFzf3mWutLizGAUy2X8tLixy0uLLAAX8tLiyvLy4sxgDLMnLy4sfKJfiZjAGWZVip/iZfHH1FunIjgEqcl7kyOb11uqyXvMiz7E9dPxRrwMIurrFyk+7J7z3E9dPxRZLNq731JMhhDAd1j5yfdnT4LnU4SltbV2wZcrh9DT7oK5N/XDME/wjm8erVJ94jkvNVatUX5mRCxz9ixNr8gAAxgAAAAAAAAAAAAAAAAAAAAAAAAAAAAAAAAAAAAAAAAAHaZRT+gpd1FCTksPq9HuIoYWzs6K81R6LwclnStiKvffkiCbDP8A0mv335I15mXI5K/1ZdX5AABhAAAABOy7LpVZKMVdvwS4shvBkrrlZLZissiRpNmWOCk+hnYYPJ6VNLYpy6ZS3e5fuTls2LYuCVkYHd9Do6fgLazZLDOBlgpLoMUqLXQehvbv2rg9pExGV0p74JPjHmv9iFf9S1vwDh8kjhAb7MtH5QTlHnx6Wt69aNJUptGeMlLkc/qNLZp5bM0WAAseYAAAAAAAAAAAAAAAAAAAAAAAA9CyGH1aj3F5gyaPr6rQ7i8wYWd7p/Rh0Xg4rSFfWq/ffkjXGy0j9Kr+0fkjWmY4i/1ZdX5AABhAAAMlCndo7jK8CqUFG3Pkk5vp7InNaO4ZTqwT3Xu/UtvwO8y/D68rmCeZS2UdX8GpjCt3S/wspYNszfIjd0sFsLpYQ9K0vA2T1fE56phCPOi0dFUwpFq4Qwz0+DNDUmjaNHneTJp1Ka78V0fmR1NfCkSULHmw4MyX1V6qvZkcPhsoqTdoxb/Y2UNFpdMoJ8Lt+R084xjzYK0OHS+19pYWla8muo+DURXzZZyuI0ZqJXSUu67vw3mprYZxe1HoBFxuXwqq0laXRPp9/FExufuYdV8Drks1cGcGCbmOAlSk01Zr9e0hHpTysnJ2Vyrk4y5oAAkxgAAAAAAAAAAAAAIA9J0e9FodxebBXR1fVaHcXmwUwd5p3+1DovBxGknpeI9o/JGsNnpN6XiPaPyRrC5xF3qy6vyAADEAAAdNojBOTfCnP/E9B0foXXvPO9EayVWKe6V4v+pW+J6PozU2uL3pk0JO1ZOv0sv+L5Tfxw5SVAnxgrCVI326Rrd68mpqYci1cObmdEjVKJ551HpruNFWwxrsThToq1EgVqJr7aTZU3s0HIu3iYpQNtUokKtTNdOvBsoW5IgKyRbc856TXZ5glOm5W50Nv9PT/v1nG1I2Z6G4p7Huex+p7DhMwpas2uDaPVTL2OT+PUJNWr3IoL6VGU2owi5Se6MU5N+pIur4WdN2nFxfB7z0HMGIAAAAAAAAAAAAIAA9M0dX1Wh3F5soV0c9FoezXmwDudO/2odF4OH0m9LxHtH5I1ZtNJvS8R7R+SNWDi7vUl1fkAAGIAAAlZfitSafael5XmSvTrx3T2T7Jrf+/vPKkdJo5nCh9HN8yWx9j6JIo/le0je/CtUot0z5M9wwldTimne6Mxx+j2cajVObWq/su+y37HXxkmro6DT3K2GfctqaHTPHsVaMNSkZgZ2snnTwa6rSIFeibqrTIVekeW2s9lVpoa1MhVKDe42+KpkOK2+tM1VsDbV2cMmmxcVTe3nS/wCxfuWYLDOvO2tGCteUnuSXBI3VXKNeO17d8ezs9Rp6lFU7x1rS4K9vezwygkuJ5nbqXeth5RgmldpPWinsla11xscXnn82p35eZ2clqpyf2YpybW1WW04THVdaTfFv9SKVxHx2a3UY+56jl2jsMvyylVsvleMpRrVqj+1GnNa0KUX0LVcW+LfYjzXNZOU362esZvmsMXlmCrU3dfJ6dKaX3atOChOD98fBo8txlDnM9mOJx05YikalxKEnEU9VesjEMrB5QABBcAAAAAAAAA9N0c9FoezXmwNHPRKHcXmwDuNP6Uei8HDaTel4j2j8kas2ek3peI9o/JGsBxl3qS6vyAADEAAAC6nOz2FoBKbXFHWZDnm6nUez7svwvg+w9GyDPd1Oo9u5N9PvPEKdRxdzqchz/YqdR2S+xP8AD2PsIhOVMtqJ0ek1kNTDc3c/ZntsZXV0VOWyLSC1qdR8LS6GjqIzTV1tRv6b42xyjBfRKmWJFWiLXgSjHWWwyyWUYoPDNHjImrqTs7m1zB2NJV5zsvHoXaaXUPDN7p1mPEkYjM9WP6I5+tUcpOT6STjKibtH7Mdi/c0ua5rGimltqf49r7TVzbm8Hvhu9PBzlwI2e5lqLUg7Se2bTs0uiNzl54jWbckpdu6XiiuJxDm23tu7tmA9EI7KOL1+reqtcvY2WW5pVpXhRm9WbWtRktaE5bls49F9jMuYZhZ6qinPVWvvUYz6YpPbs3e5luRw1OVxL/0IpUv+ZndU3/SlOf8AQiBVetHW6U3F9q3p+fgZTWNZLKlRyd3tZYAVLgAAAAAAAAAIFQD0vRx/VaHcXmwU0df1Wh3F5sEZO50/pR6LwcPpL6XiPaPyRrDZaR+lV/aPyRrSTjL/AFZdX5AABhAAAAAABfTqNO5YASm1xR1WR5/ZKFR837sumP8A87D0HJdIHC0Ju8H9mV77PWeLQm1tOhyXSBwtCfOp8OlPiiISlVLaidDpNdC6O5v/AMZ7pRrKSundMrV3M4jI8+1Lc7WpS3Ph/vgdkq6lDWTumjeUaiN0fyRfppUyXun7nP5tW226TV1HaLX3n9p9C7CXmFWKc6k3qxjfa+Bwuf6Ua16dLmw6X0s0l83KbNmrYUV5kZ86z2NO8KbvLpnvt6u047EYlzbbd7ltWs5PaYykYKJzmt109S/ovoAAXNcbrErk8Hh4fequrip+q/I01/46j/rNXh9utH8UXbvLnLyt7zc6SQ1Z6m21PD4aEeCSoU3bxbfvIDwvPgqKcpay5NK8nUS2p2XHbs6CW8FUa8GXFUXCcotNWbsnw6DEQWAAAAAAAAAAQAB6Vo76LQ7i82Cmjz+q0O4vNgpk7zTr9qHReDh9IvSq/tH5I1xsNIH9Zr+0fkjXlzib/Vl1fkAAGEAAAAAAAAAFVKxQAG6yXOHTkk29R/aXxPT8izb6OUG+i8fUzxiErM3dLSWcaXJxsnbV17vW1OHwKxcq5bUTe6PXQ3TrufLkbLS7SPlJuEH9HF2Vul8Tkpzu7latTWdywlI1mp1ErpZ9gACTygAWAOp0loJupLpUo036lhqVv8WbDQGjQVDEVnrVcUpOlToqSTp0pQ51RR6b3cb9Fu0j53G88bH8Nek/0qQ+BymGxVSlNTpzlCcXslFuLRLEXsyybDSBOVef0fJRTtTi1Z6nF8Wa/klbt4/AlYzNKtdqVaevJbN0Ype5Jbdm8wJFORDbcuBHaKEyvhubrdK8iGSnkyThKHBgAElAAAAAAD0XR9/VqHc+LBbkEvq1HufFlDCzvtP6MOi8HGZ474is/wA78iBY2GaQvWqP83wIvJdqMqOJui3ZJ/l+TFYWM3JdqHJrihkx7DMNhYz8muI1I8Rkndsw6o1TPqR7S5Rj2kZLKojapXUJKjHhL9C6MY9EX4obRZU/kiahVUzYQw7f3PGRLo5Y30RXvZG0ZFp8+5pOSHJM67DZDB/acf1NvhMgw63qD9aI2zItH+TztUHwL1g5vdGXgz1zB5Xho/dh/ajbUMPhl92Hghtk/o19Tw9ZbVe6nP8AtZcsprdVP+1nvlOlhvwx/QkQoYX8K/Qtko9PFfU8dweXQw1GMasE8RXiqlWMknydF7adOz6ZbJvscO0w08gw1SrT+m+T03OKq60ZTjGDfOcbbb26H4nVZrodja1WpVvhm6k5T/myVk3sS5u5Ky9xD/4f478WGX/Vl/6luB5XCfLZJGOo06mX42vFR15ZlK1Sy13R1LxjrcOc3btOAll0pyfJq/FcO09Mwmi+JhhKuFnyL5SryinGrK0eZGNnFx2/Z4mpwOhuMw1R1IVKMrxcXGUVK8bp9Pq3hsKqWeKOIWUVl9xkingpJ86LT4WPR4RrL+ZRpy4uNl8CRHVdnOjC63bLW/Uxy48DYaXTwcst8jy7FYSrLYoS1V2byM8tqfhZ67ylH71KPrUvhYxYvA0HG6jHde24yKOFlNP/AEyWaGU5Z2uJ5L83z/CU+Qz4HY4nZJpU9nuI0u40Rk1sq9l4OWeCnwKPCS4HSyivwmOUFwBXYOd+Sy4D5NLgb6VJGN0USRsm9yWVsPSX5PiDHgZWpwXBFTE0dhTNKuK/C8HJ45XqTf5jDqGTFS58vWYrmQ5ObTky7URXVRZcXBGUX2RUx3KXIJ2jLcrrGErcYJ22ZdYvjVI9wpDA3jJ8MSSaeNZqVMvVQYLbxm8p5i+JJp5q+Jz0axkjXGBvGdPTzd8STTzp8TlI4gyxxIwTvGdfTzx8SRDPXxONjijJHFjBO8Z2sM+fEyrPXxOKjjO0yxxr4jBO8Z2Pz2+JR5t2nJLGviXrGviMDbOnlmXaYpY7tOfWM7SvywEbRupYoxyxPRfYar5UU+UjA22TZ6r6DDKETB8oKcuCuS+VJGOVFFHWKOoSQWSoGKVAzOZa5Agvou0UuAMcWVKm/rn8i6I5Ws+dL1lhdU3v1lpY5tgAAAAAAAAAAAAqmUABepFymYitwTkzqoXKoR1IuUgMklVS9VSKpFykBklxrGRViEplymCck1Vi9ViCqhcqgGScqxcqxBVQuVQE5JyrFeWISqFeUAyTeWK8sQlULuUAyS+VKqpcicoVVQE5Jbk/L1bdw1na9nbdfouYoYpbnG9krbeHTbp6PAyTrRcVzYp2SjZ3e9rb5+BBlUYtN5KxkCym9iKg2cJfKjTU6Se9Gww+CpvfBMqCWa6hJvibTD5RQe+nEnRyLDdTDwYBjZ0dNVbX8V2LZ5Hh+ph4EKtlNBbqcSgCIuqguUV2MPzZR6uJIoZTQe+nEoCx5oVwzyXY2FPIsN1MPAy/w/heph4MqCqNjua8fxXZFVo9heoh4B6PYXqIeDALFNzXn+K7Ip/D+F6mHgx/D+F6mHgwAW3Nf2rsij0fwvUw8GW/MGG6mHgwCpZU1/auyMc8jw/Uw8CLVymgt1KPgAEYbaq1/VdiBWwFJboRRDq4aC3RQBdGlujFexFlTXAsaALGvkUFwAYyqZcmAC8SRSimT6GGg98UAQe+mKzyNlQy6k98IklZVR6uIBjZvKqoY/iuxhrZdSW6ETXVsLBbooAlHm1FcFySMKVioBY86P/Z"/>
          <p:cNvSpPr>
            <a:spLocks noChangeAspect="1" noChangeArrowheads="1"/>
          </p:cNvSpPr>
          <p:nvPr/>
        </p:nvSpPr>
        <p:spPr bwMode="auto">
          <a:xfrm>
            <a:off x="1828800" y="1531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60437" name="AutoShape 21" descr="data:image/jpeg;base64,/9j/4AAQSkZJRgABAQAAAQABAAD/2wCEAAkGBhAQEA8PDxAPDw0PDw8ODQ0QEBANDg8NFBAVFBQQFBIXHSYeFxkjGhISHy8gIycpLSwsFR49NTAqNSgrLCkBCQoKDgwOGg8PGikcHBwtLCwtKSwpKSkpKSkpKSwpLC4pKSkpKSkpLCkpKSkpKSkpKSkpLCkpLCkpLCksKSwsLP/AABEIAMMBAwMBIgACEQEDEQH/xAAbAAEAAQUBAAAAAAAAAAAAAAAABAECAwUGB//EAEQQAAIBAgIFCAUKBQIHAAAAAAABAgMRBAUGEiExURMiQVNhcpGxNHFzgcEUFSMkMkJSYqHRFjOCkrJD8Bd0g6Kj0uH/xAAaAQEAAgMBAAAAAAAAAAAAAAAAAQIDBQYE/8QALREAAgIBAQcCBQUBAAAAAAAAAAECAxEEEhMhMXGRsTNBBSJRUmEUIzJCgST/2gAMAwEAAhEDEQA/APH6lVqTSb3iOMqLdJlMUufL1mIwG3bafBkuOa1luqSRkWe4lbq0/FEAAsrrFyk+7Nh8/wCJ66f6Fss6xD31ZvwIIGCd/b9z7slPNK3WSCzOt1kiKAV3s/q+5NWcV1uqz/QuWfYnrp+KIABbf2r+z7s2Hz/ieun4or/EGJ66fijXAjA/UW/c+7Nh/EGJ66fih8/4nrp+KNeCcIfqLfufdk/5+xPXT8UUed4jrZ+KIIGEN/b9z7smPNqz/wBSXiWPMKr3zkRgCrtm+bfczPFzf3mWutLizGAUy2X8tLixy0uLLAAX8tLiyvLy4sxgDLMnLy4sfKJfiZjAGWZVip/iZfHH1FunIjgEqcl7kyOb11uqyXvMiz7E9dPxRrwMIurrFyk+7J7z3E9dPxRZLNq731JMhhDAd1j5yfdnT4LnU4SltbV2wZcrh9DT7oK5N/XDME/wjm8erVJ94jkvNVatUX5mRCxz9ixNr8gAAxgAAAAAAAAAAAAAAAAAAAAAAAAAAAAAAAAAAAAAAAAAHaZRT+gpd1FCTksPq9HuIoYWzs6K81R6LwclnStiKvffkiCbDP8A0mv335I15mXI5K/1ZdX5AABhAAAABOy7LpVZKMVdvwS4shvBkrrlZLZissiRpNmWOCk+hnYYPJ6VNLYpy6ZS3e5fuTls2LYuCVkYHd9Do6fgLazZLDOBlgpLoMUqLXQehvbv2rg9pExGV0p74JPjHmv9iFf9S1vwDh8kjhAb7MtH5QTlHnx6Wt69aNJUptGeMlLkc/qNLZp5bM0WAAseYAAAAAAAAAAAAAAAAAAAAAAAA9CyGH1aj3F5gyaPr6rQ7i8wYWd7p/Rh0Xg4rSFfWq/ffkjXGy0j9Kr+0fkjWmY4i/1ZdX5AABhAAAMlCndo7jK8CqUFG3Pkk5vp7InNaO4ZTqwT3Xu/UtvwO8y/D68rmCeZS2UdX8GpjCt3S/wspYNszfIjd0sFsLpYQ9K0vA2T1fE56phCPOi0dFUwpFq4Qwz0+DNDUmjaNHneTJp1Ka78V0fmR1NfCkSULHmw4MyX1V6qvZkcPhsoqTdoxb/Y2UNFpdMoJ8Lt+R084xjzYK0OHS+19pYWla8muo+DURXzZZyuI0ZqJXSUu67vw3mprYZxe1HoBFxuXwqq0laXRPp9/FExufuYdV8Drks1cGcGCbmOAlSk01Zr9e0hHpTysnJ2Vyrk4y5oAAkxgAAAAAAAAAAAAAIA9J0e9FodxebBXR1fVaHcXmwUwd5p3+1DovBxGknpeI9o/JGsNnpN6XiPaPyRrC5xF3qy6vyAADEAAAdNojBOTfCnP/E9B0foXXvPO9EayVWKe6V4v+pW+J6PozU2uL3pk0JO1ZOv0sv+L5Tfxw5SVAnxgrCVI326Rrd68mpqYci1cObmdEjVKJ551HpruNFWwxrsThToq1EgVqJr7aTZU3s0HIu3iYpQNtUokKtTNdOvBsoW5IgKyRbc856TXZ5glOm5W50Nv9PT/v1nG1I2Z6G4p7Huex+p7DhMwpas2uDaPVTL2OT+PUJNWr3IoL6VGU2owi5Se6MU5N+pIur4WdN2nFxfB7z0HMGIAAAAAAAAAAAAIAA9M0dX1Wh3F5soV0c9FoezXmwDudO/2odF4OH0m9LxHtH5I1ZtNJvS8R7R+SNWDi7vUl1fkAAGIAAAlZfitSafael5XmSvTrx3T2T7Jrf+/vPKkdJo5nCh9HN8yWx9j6JIo/le0je/CtUot0z5M9wwldTimne6Mxx+j2cajVObWq/su+y37HXxkmro6DT3K2GfctqaHTPHsVaMNSkZgZ2snnTwa6rSIFeibqrTIVekeW2s9lVpoa1MhVKDe42+KpkOK2+tM1VsDbV2cMmmxcVTe3nS/wCxfuWYLDOvO2tGCteUnuSXBI3VXKNeO17d8ezs9Rp6lFU7x1rS4K9vezwygkuJ5nbqXeth5RgmldpPWinsla11xscXnn82p35eZ2clqpyf2YpybW1WW04THVdaTfFv9SKVxHx2a3UY+56jl2jsMvyylVsvleMpRrVqj+1GnNa0KUX0LVcW+LfYjzXNZOU362esZvmsMXlmCrU3dfJ6dKaX3atOChOD98fBo8txlDnM9mOJx05YikalxKEnEU9VesjEMrB5QABBcAAAAAAAAA9N0c9FoezXmwNHPRKHcXmwDuNP6Uei8HDaTel4j2j8kas2ek3peI9o/JGsBxl3qS6vyAADEAAAC6nOz2FoBKbXFHWZDnm6nUez7svwvg+w9GyDPd1Oo9u5N9PvPEKdRxdzqchz/YqdR2S+xP8AD2PsIhOVMtqJ0ek1kNTDc3c/ZntsZXV0VOWyLSC1qdR8LS6GjqIzTV1tRv6b42xyjBfRKmWJFWiLXgSjHWWwyyWUYoPDNHjImrqTs7m1zB2NJV5zsvHoXaaXUPDN7p1mPEkYjM9WP6I5+tUcpOT6STjKibtH7Mdi/c0ua5rGimltqf49r7TVzbm8Hvhu9PBzlwI2e5lqLUg7Se2bTs0uiNzl54jWbckpdu6XiiuJxDm23tu7tmA9EI7KOL1+reqtcvY2WW5pVpXhRm9WbWtRktaE5bls49F9jMuYZhZ6qinPVWvvUYz6YpPbs3e5luRw1OVxL/0IpUv+ZndU3/SlOf8AQiBVetHW6U3F9q3p+fgZTWNZLKlRyd3tZYAVLgAAAAAAAAAIFQD0vRx/VaHcXmwU0df1Wh3F5sEZO50/pR6LwcPpL6XiPaPyRrDZaR+lV/aPyRrSTjL/AFZdX5AABhAAAAAABfTqNO5YASm1xR1WR5/ZKFR837sumP8A87D0HJdIHC0Ju8H9mV77PWeLQm1tOhyXSBwtCfOp8OlPiiISlVLaidDpNdC6O5v/AMZ7pRrKSundMrV3M4jI8+1Lc7WpS3Ph/vgdkq6lDWTumjeUaiN0fyRfppUyXun7nP5tW226TV1HaLX3n9p9C7CXmFWKc6k3qxjfa+Bwuf6Ua16dLmw6X0s0l83KbNmrYUV5kZ86z2NO8KbvLpnvt6u047EYlzbbd7ltWs5PaYykYKJzmt109S/ovoAAXNcbrErk8Hh4fequrip+q/I01/46j/rNXh9utH8UXbvLnLyt7zc6SQ1Z6m21PD4aEeCSoU3bxbfvIDwvPgqKcpay5NK8nUS2p2XHbs6CW8FUa8GXFUXCcotNWbsnw6DEQWAAAAAAAAAAQAB6Vo76LQ7i82Cmjz+q0O4vNgpk7zTr9qHReDh9IvSq/tH5I1xsNIH9Zr+0fkjXlzib/Vl1fkAAGEAAAAAAAAAFVKxQAG6yXOHTkk29R/aXxPT8izb6OUG+i8fUzxiErM3dLSWcaXJxsnbV17vW1OHwKxcq5bUTe6PXQ3TrufLkbLS7SPlJuEH9HF2Vul8Tkpzu7latTWdywlI1mp1ErpZ9gACTygAWAOp0loJupLpUo036lhqVv8WbDQGjQVDEVnrVcUpOlToqSTp0pQ51RR6b3cb9Fu0j53G88bH8Nek/0qQ+BymGxVSlNTpzlCcXslFuLRLEXsyybDSBOVef0fJRTtTi1Z6nF8Wa/klbt4/AlYzNKtdqVaevJbN0Ype5Jbdm8wJFORDbcuBHaKEyvhubrdK8iGSnkyThKHBgAElAAAAAAD0XR9/VqHc+LBbkEvq1HufFlDCzvtP6MOi8HGZ474is/wA78iBY2GaQvWqP83wIvJdqMqOJui3ZJ/l+TFYWM3JdqHJrihkx7DMNhYz8muI1I8Rkndsw6o1TPqR7S5Rj2kZLKojapXUJKjHhL9C6MY9EX4obRZU/kiahVUzYQw7f3PGRLo5Y30RXvZG0ZFp8+5pOSHJM67DZDB/acf1NvhMgw63qD9aI2zItH+TztUHwL1g5vdGXgz1zB5Xho/dh/ajbUMPhl92Hghtk/o19Tw9ZbVe6nP8AtZcsprdVP+1nvlOlhvwx/QkQoYX8K/Qtko9PFfU8dweXQw1GMasE8RXiqlWMknydF7adOz6ZbJvscO0w08gw1SrT+m+T03OKq60ZTjGDfOcbbb26H4nVZrodja1WpVvhm6k5T/myVk3sS5u5Ky9xD/4f478WGX/Vl/6luB5XCfLZJGOo06mX42vFR15ZlK1Sy13R1LxjrcOc3btOAll0pyfJq/FcO09Mwmi+JhhKuFnyL5SryinGrK0eZGNnFx2/Z4mpwOhuMw1R1IVKMrxcXGUVK8bp9Pq3hsKqWeKOIWUVl9xkingpJ86LT4WPR4RrL+ZRpy4uNl8CRHVdnOjC63bLW/Uxy48DYaXTwcst8jy7FYSrLYoS1V2byM8tqfhZ67ylH71KPrUvhYxYvA0HG6jHde24yKOFlNP/AEyWaGU5Z2uJ5L83z/CU+Qz4HY4nZJpU9nuI0u40Rk1sq9l4OWeCnwKPCS4HSyivwmOUFwBXYOd+Sy4D5NLgb6VJGN0USRsm9yWVsPSX5PiDHgZWpwXBFTE0dhTNKuK/C8HJ45XqTf5jDqGTFS58vWYrmQ5ObTky7URXVRZcXBGUX2RUx3KXIJ2jLcrrGErcYJ22ZdYvjVI9wpDA3jJ8MSSaeNZqVMvVQYLbxm8p5i+JJp5q+Jz0axkjXGBvGdPTzd8STTzp8TlI4gyxxIwTvGdfTzx8SRDPXxONjijJHFjBO8Z2sM+fEyrPXxOKjjO0yxxr4jBO8Z2Pz2+JR5t2nJLGviXrGviMDbOnlmXaYpY7tOfWM7SvywEbRupYoxyxPRfYar5UU+UjA22TZ6r6DDKETB8oKcuCuS+VJGOVFFHWKOoSQWSoGKVAzOZa5Agvou0UuAMcWVKm/rn8i6I5Ws+dL1lhdU3v1lpY5tgAAAAAAAAAAAAqmUABepFymYitwTkzqoXKoR1IuUgMklVS9VSKpFykBklxrGRViEplymCck1Vi9ViCqhcqgGScqxcqxBVQuVQE5JyrFeWISqFeUAyTeWK8sQlULuUAyS+VKqpcicoVVQE5Jbk/L1bdw1na9nbdfouYoYpbnG9krbeHTbp6PAyTrRcVzYp2SjZ3e9rb5+BBlUYtN5KxkCym9iKg2cJfKjTU6Se9Gww+CpvfBMqCWa6hJvibTD5RQe+nEnRyLDdTDwYBjZ0dNVbX8V2LZ5Hh+ph4EKtlNBbqcSgCIuqguUV2MPzZR6uJIoZTQe+nEoCx5oVwzyXY2FPIsN1MPAy/w/heph4MqCqNjua8fxXZFVo9heoh4B6PYXqIeDALFNzXn+K7Ip/D+F6mHgx/D+F6mHgwAW3Nf2rsij0fwvUw8GW/MGG6mHgwCpZU1/auyMc8jw/Uw8CLVymgt1KPgAEYbaq1/VdiBWwFJboRRDq4aC3RQBdGlujFexFlTXAsaALGvkUFwAYyqZcmAC8SRSimT6GGg98UAQe+mKzyNlQy6k98IklZVR6uIBjZvKqoY/iuxhrZdSW6ETXVsLBbooAlHm1FcFySMKVioBY86P/Z"/>
          <p:cNvSpPr>
            <a:spLocks noChangeAspect="1" noChangeArrowheads="1"/>
          </p:cNvSpPr>
          <p:nvPr/>
        </p:nvSpPr>
        <p:spPr bwMode="auto">
          <a:xfrm>
            <a:off x="1371600" y="1074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60438" name="AutoShape 22" descr="data:image/jpeg;base64,/9j/4AAQSkZJRgABAQAAAQABAAD/2wBDAAkGBwgHBgkIBwgKCgkLDRYPDQwMDRsUFRAWIB0iIiAdHx8kKDQsJCYxJx8fLT0tMTU3Ojo6Iys/RD84QzQ5Ojf/2wBDAQoKCg0MDRoPDxo3JR8lNzc3Nzc3Nzc3Nzc3Nzc3Nzc3Nzc3Nzc3Nzc3Nzc3Nzc3Nzc3Nzc3Nzc3Nzc3Nzc3Nzf/wAARCADKAPkDASIAAhEBAxEB/8QAGwAAAgMBAQEAAAAAAAAAAAAABAUCAwYHAQD/xABAEAACAQMDAgUCAwUGBAYDAAABAgMABBEFEiExQQYTIlFhFHEygZEjQlKhsRVTksHR8AczYuEkNFRygpNDRGP/xAAZAQADAQEBAAAAAAAAAAAAAAABAgMABAX/xAAjEQACAgMBAAICAwEAAAAAAAAAAQIRAxIhMUFREyIEMmFx/9oADAMBAAIRAxEAPwDspYjqpxWXuIrj+2zJdqVUrlCvI9hmtQ+cZBPyKrcB9pGCcbSTXnuNlU6BfLjliCyoGAA5K0BeaRAButyYn7Y6U427AFBz8mvJEyAW6j2qbVroykIYLW8t5MLhk9wcZqyO6mhuNsrMN3QMaZupzlewoC8gJcOw3D+lScfopdhsMjMgLEE98VRcX8Nsx8xipJwOKsgRVBIGDjpQOqmRUUmFZF74PIpW3Rkuh0M8ci7o3DDPvVp5yaVadLAY8KhVs5O4U0/COT9qydgaKmyBnrQ7gFsEerr0o3qpz2qjq3IxnillH5CmUEHbQ6zRySOkb5aM+oexoi5lKQsUXcVGQPekWghmN3cPwXk5/KkkMhm/z1+aDkOCzN+EdsVS2s2DO5Fyrqmc7QTVUWpw3TGKBXLMf3xjA96Rxl9D0FKBge2OtDypyRn86NaPqPeh5ouDzxWiCyCYZeRXqxbV6cmrI4xJHzjj5qZUhAD2GKdIDZWq5PJwfavWjVhyAc18inl36YxV6kBMFRzVEhRTdR7VC9qElQG0m29ximl6CV4HTpSefVdPtoJo5ZQJeygHNOot+GuhKkeJC2OQaMIzGMDnvSXVNWto1xHIWJGfScf5Urk1qZMG1nkJA9UUpDAj4NPHDKRnNI6P4OZI9Z2tgHyyRnvyK3Ml1E5ZH4Ud+gI71wSPxLPAI7qL0yIccjpmm0GvTX9yArSTOBwN2AM/5dK7MX6Qpo5si2laNxrOpC58xIpTFBGeicB/99qBsLmS1uEuI2kG1t5jDkL+fyRQNsxkgJkCqmcHJ+KnZlNxbLF1JRhnI9/9KVtuVhpUbG48SRbWa2SRn64ZcAfp1oz+3rf+N/8A6j/rWL86NA6yH1cbevNX/Xx1VZGJqjpGA6n5qglIyQnU8Y+aj9QpQIjHcfjmowjBI25cNnmjHGqtm2+Ccw9UZH4qlIMjg81OSMZU+3eoTAvjb3qGRK+DxZQHBUj/AGao3q8gQNhgM474ooQ4IA9qG3FJyWXp0NRlHX0dd8PnUqhz7dagybY9rtuBqG8/UkPnYTj7GoXUnJHUDuKk6rg/hdbBYoSOCN3Q15IS7DBKhOnsapt5MwevqOKlPOVgbaM+9L/jNXQkBhGCOc0HeXdtZKTdTIgI4yeSfgd6z+o+LRzaacU3xjDTMeAfYDvWespvP1WV7yUSzFciR2z+Q9qekxo42+se3XjLSoZWAWZ2+FxSPUddl1CzmtYIY7e3nUqxBJcg9ftSDVrYPdSPGCfXjgUTYRyJgSQsAeAcHrQcYl4wSPrWwntoy9vIUz1J4wKKaS1u4/p5oid4x5gYjP8AmKJisrq7chR+zOBg8HPvQt5HaaY4jedshvV6TgfnTj0maqz1OSO3SOeISxoAvmRnkY9/eixc2crxqk6FpfSqk4JPtSzw/cxuVBdHhlO3IOeTTK90aGQkoNre4pZYr6ScVYU6GNVGPT06VCVH6YNJ1+r0rOx/Nhzko5J/Q1l9c/4g6lBdyC2gt47degYFmJpVib8JyTj6be/vLXT4GnvpkihXnc5xWI1P/iTCTJFo1q8h/dmm4X74rneu63f65dNPqFwz56L0VR7AVVakFfLX7sx6D/ftXZj/AI6S6c8sj+B1d6/rWoOTNfOVY52I20D9Kqty8soV2d3IJzmhw6Jhclm74o3T5c3KlQfwkH44q6gkuC3fp7OkIT07g+O7UnuLbCGTJyG4NOEj3blxgZ796EuBuBU85zTJUB9FSzNgeYWOT+lOPD9+1jIzxlvUfVgdfiljQ4O0dOuTRNnC4O7jBP5UWrAPk1oo3qVn77c8D71o9MumktmYNg4G0K3zwMVhplMSFgCw6EjqKN0LVFil8nBUOQGPPFSnCvBlKzo9tKzttk5Xplj0qH0Uf98/6iqrOWKWJ283tg4HftRP0P8A/c/4KkNRrlnaP1k4OKOguFe3VlPqJzkfekckqshAzn5PWq7KY24wD6eoFWWWmJpZqUn8ohWlLb+AD+IVb9QefLQlR+92NZW8maWZJA+0gZBBphYaxHDZ7XOZOhyaH6uTNUkh/HIX2jPI5qicRl2I6jg0ng12KNpZJGLICAqgcivLPUDdGRt48sycEkZx7VOTi00xkmEo6S7pd4wzelRU8KJDkZB5yaASJob50UAIDn86KwyqTuJzng9jXLFO6oq/DyWZYZ1ikjO1zhWA71nv+ImpS6d4e2WrMslzOsWV67TnOP0pze6kElSNRucEAqeKxnjC7+r1yOOUlo4NpjXOQCRkn75/pVZJXw2NNsUaTpxghHnY3uMtTWO08+X6eyjDvj1sRwvyaBtHmvphFACSTgNjIX5rY20UGj2GCRux6ierGpNJnWrF40uz0qIu+15iO471QfqHYMRksPSuOgqVu51G7aecnykPpB6E/wClMQWZz5cZx74/pSLrG89PlkEciNgRu64f2zSnxRaoNPkJ2AupH4RxTS7wpClvVnoT0rO+J7lo7Ga1jVvMkG2MdRk9CKqmvBUm1ZkdA1KXTrOUK+URsjPY11/StQW/0y3nOA7oCfviuKy2YjAM8v08MR2qsqlTIe7YP8q33hTVBJZrGn4FwEPuMc1dqibt+jLxPeNb2xWI+tgck9APeuM38N7qt68VnHLNgnIRc11bxEWuYCg4LekkUnuoZdD05UttKup/UAdisuSR+IkDJ+B8UmN020O8e3Gc3u9F1XTAr3VlNGrcKxXgmhrffNJjJ5Pfiup+GtaS71W3sdTs5Ft7gMpju23KDjqpb9Kw2uWVvpOuX1ta4eJZmEfOcDPA/wB+1dUJ7Lpy5sOnUQRVjVQ55/hUcmjLd/KxJs24wQKHs4wyGeV9gHbqTRcZQoeOByQaf3hzr7Pd+4MqqRnkkcZqEluMbV53Dqeo+1WKw3seueamxZQHUZxn/vRQLFsluyseDxkEfNX2SFD6ztAOM44+M0Yu0mTcPUeR+YqvIMJzj1DBFZGbF+oOYWJHQe1C2cpSZZFZhz1U8g0VPAz+knJI6gVVDb+TMCp4PY+9aXUFM6F4WLvaySSZkl83cWkXcSCO1Mvpm/iX/DSCyvJ0tFjWJyrHAIXaR7c9CPiiv7VH8N1/9RrlfGUTNnnNVseeDUiOOtVuoPOO9TYyPnJIA9qgz7c9DkYqQBxk/lVMhxnI496VtjAs91LGwRBkMCGNW287xWMi+YMNjA7n7V5tDnkA1F1xjCjFJ0YcT6iw0xDA7+a2BuZuc45xQMGtzCDyWXdI3Rjyc+/5UtnJ2YGeOgqu0aRbhW4JAOK1syiHS3T3EzK5JbBANZtIZLzUZyhLByAPYAcUfqEyRvshfNw3UD9wf61bp4Wzh3hcdyT3pdqL44fI1sEt9Lti3pDKM4pdLdzaxeeVESsQ5d/b/vS+4nuNUu1tbUbnc9B2+a1MWnLplnFDaIXdfVMT3+aVJyLSqH/QiPT1SNEj2rGuOo7ULr+uW2mQlFcFyMcdao1HUWEOImIZ/v6ayt7cWxdhEPqrl/TnqAaolRNJvrE+o+KdRvLswadGzS+7dF+9aLwtYTyXC3GrXLXExHG4+lfsKr0nR4oSCQPMJy5xjmtJbWiwyKV4GaonHxIeEWvQrUtIguIWSVAVYdGXg1lPoxopzEAsSsQQDwufb4roNwVltMKRnFYvxHhbG6DNjMbfrg1RroLtAdzftJG5i9bKMgDuaa2PiBdStYoDLIskbAmIqct8E9vvWR8GCS501Z7nOXPH2rVXV3b6ZZNO4Cg9OO/tSf1kZNOJnfHN7HpkkcNojIWG/JfJJ/37VgBOxlMsmGfOefemGty3GpXT3VwWLNnao6KPahbe0k27jHtH8Td66IUkcWZSkzxrqWRsljkdPYVfAZXwCW2/1qkoy9TgGioJAQFHAPU9zVOENQ+3QNGS+QOgIo/ZmEgfYfFCW20QHjpyKJCSrHkA44JPxmtaBqz7aC7A8cgA/agrknOVHRzR1w0cgbn8LcUIVSSPhvWE/nTIVg3miNXjblVxjP8ACaqVWluFRMktyP8Af5V5cQ7SDyQcAmiNBQ3d8UYsgjGN4OMHPWtLiCjZ6cj29mIZtxBXOP4T8UTx/Cv8qpso50uPp7mWR042O2Mkc8Z/1ov6Nf79/wDEv+tcrfR0aLG3j9ag/qVgODVxXavJJxVDsqkEkClaHTPCcKB7Cq3ANWNjgiodc5FIOU7Qo9hUSOMNyatf29qpd1BCnjjqaDDZFkwaX6nci0iBQDzm/APn3o6eZYo2lkYKijJrNT3G+c3N0fLB/CCM4HsBSMpjjfpfZxCIGW4YtIxznuaKe3utQxHFGyp7VHSdT0KS5SCS4bz34VZUZAx+5AonUrnULkvDas9tHG+AlqAzOPcv+EfbrSrG2dG9KkMtKisPD8PmTyB7phhgozj4oXUPEF7d747SzwpPDnikt2LzSNMkvrq5macsBDFMFIlPJI6AjjvQdj4zhvkCsnlSn93B/rT6tLgFrfQqS0kZHkv7gso5KA8VKwhS1hN7Mm1MfskPt/3qi03axflAT9HCczNnhm/h/wBaapjULne3/JiOEUDr81qpdGTtldnFd3E31b8Kfwxj937/ADTtILgxM7sNuOKLsrMIgBB5PemTQL5Zz0x0PSsotmc6AFkEdqGVv3ec9q5x468QRpbmxgkzcTHbweg6E078Y6w8UUlvZFchSzEdFFcoSGWbVfMuN3pYF2b39q6cUb9IZslKkdI0P0WcEagABQK0EmnT3i4zGFxxkZrF6bqKjbEpyVHSttpGoAxqN2cj3pXG306Mf9OFK+DbQqWkd2fHU8D9KS3vhO7iytvHGV7EAmugLKnlZBGTz1paNYha9W1Eihs+oHvT6Im7OdSeErgv+3fa2OgoYaNNBL5eOT3bjArq2pxhRuXaRWZ1S284b4gvmDkZ7/FK7XpLRPpnw0Nqm0YPG34J96ukuAbCR8AAjAPvQEmnXVxc77g7I1OPYAUPr12sMUcEZwo6Cmi7IyjXoNJdMG+5/pQfnSndKFJAPP6VW10oTLH1dviqpbvZbrEn4mJZqujnbDknE6bSe/v8U98HxB4biaMAMGKgNxyKy+iQvd3Cwr++cZJxmt3DALV1RPLxjGM4JOP0pcj5QEhmzM0bsWRZB+E4IA4qny5/44qtCsuCrFEJK5Bzt+9UbW/jf/CK5ylGmDDbjBwPmgry5WGWEOG2MSC3YfejjEw9TDBPtVLQkuyv6lPTisMVOZUjLxHG0Z471YknmRklgQeeKtto1hjKkZQDj4FCmNYZT5efLPJBHANLqNZ5I+UJBI/OqN4kBHI/Ovjwx449xXqwgbmPAxyc0KCL7q6gj1G3t7p9sON5+T2zR0sljNjZ5b5IwB3rM65LBdaihjO9du3HvjvRml6fAZ0UybQ5GAW6H3+9Sk6OjGqXTQ20FrEyTyxxuu4o3pzsPvzRosQ/7VdTuGgC5IEmAAOvSh4bK42sWKI3RwHyrj3we9V+UIJVtopCIJCBIB3Xv+dZSHr5JXWj2l3amV4/MUgOGkYsRjpjPQ1jdQ8KXZ1RbexiMaSJ5nnkZEfv+ddDPlO4hjuohs4CqRn4q+NpUh8yVgEBwwAzux8VSLkCTTMTLGuj2UWnxKUZuM+/uc/76020iHds2dOpNaddEstQXfeqJM8orHG33x3qSeHYbY5tXdR2BO6qPHKSs0ZpH0W1IgWIOBSPxHra2kBWFgZGHp56UzvrO/WEraojHtlsVz3X9B8TzBjFp7SzOcAiRcL/ADpljYsnXRPqN39RMlnAwdmbfcPnqPal+q2TXkz29uFaWb1rg9AOST7VrfCP/Dbyw1z4jO+fdkRCTKj746mtgvh6yg3G0giTjBKRhc1ZLXwlo5u2cr8JaDJPqjwai5t0RMiQnHq7c96ezGXSLnbHKtzCrfjjPNbLSrGK4nktZwLSMf8A5ZQMsfYA/wBaR+KrCDStG1BNNVnvpMBZFYMCgOSRgYBx+lQn1lVcHxgR8SM/7Pa6571ntU+viuReREundc9vipeE7681HUY5JQgS2GXkCDLHsD960GrTR3DgW0Hlyk/tS4woHuPenXOMDmpeimz8X3McYjuQxjOAS3ain1yMS5jfdE3QinaaPpC2Ak8mGdnTLyTfiBHsOgrPw6Rp8kDuoeIbuNjYH6UHEms3T67vPMXKuCnUjNZfWpvMIIIz7960VzoVvBEWS6kXB6sf8qVzaRbHOZ5ZPnGKyWos8ikqMrIzlv8AOvij5HBBbgE1pI7O1tpAfJ8zH8RoLXDvltFhUAktjA74qqnbIOPyN/B1umHmdeFOBz8da006hREzRMFJ3F0IP8qo0ywhttJtCrNuYBjhu/emTIXEaOoI24yKlJ9CkSO8QhiVLHlz3qren/qUqrymChgqPuxk5xwa88tP7mX/AO0VOhjWDUYfwNEWPbINRS7RgSEG0fPSqBe2+cg4+wqS3kCrtBJHfIqnBeljXUBQ7BknsTQlyrygATKgA4HvRKzW8hXCJjvxRBEGMYHT2rUmG6EW8R5Dycnof86D17UMwpY274ZhmU46D2ojxHf2uk2zS4zK2doxnHzisSt6L21uXywdmAds8kE0sl9FMa7YBrGoxWt4pt3Mu0YJHQmm2m301yq+SWII6HqDS+e0hkh3tEqInESgck0r8u70+QzhysuM7kOQPis4RkqKbSTtnQof7Z2+kYyOpNTgsNSuAzzXJVR2X/WsvpPjWWRVguHxJ0JP4TWpstXcIk4IaFRhsc4J9/aoShKD6VjJSQQnhyEOkk0kivuGJN3Ofip634nGnZ0tJ0nuV4MgbOxPn/qpH4p8apHBLZ6DI5WUDzHkQfs/hT7/ADWAs7O51G5LKSeeWYnk/wCdVx42+sEp9SSOpQeMp4VAIyBTK38do2BIxBrEWXhplt97TMCB0x/3pZqcLWjbQ+7+VMm14O3Sto6unjKEggyDGeDR8Hiq2kGfMUj71wm5uXht8mQ+YenxUtPubmb1PKwQDgjrmqftV2L+SN1R3B/EMEhZdy8VBvE0YbaFBPuOgrkK6jNGwDSFh79DViawpH/MkZhx6aGz9sNxOl6h4nsoIszMOmSRWC1PxfNqcjW0OY4Bnb7saVPNNeBhITsHQUDaTwW2rQiSMyruxtA6HsfmmttC5JpLhsdHi/s3TBCg/at65G9z/wBqqklmZvxBmHOc81VLMrqdgdc9e1UM0QILyPGR3z1FIkcjYye/MEDqxwrIRzxzSePU5vLWPzQFB4xVWrs89kfo5PMdWBIyM4pYZJMbhaOuRk8Dg/rVUuE/kbHUZGAVyxIPG7pXou942FcPngilFxestvuZDnHAI5ozTM3MAeQqJevWg0FMvmLAkk8Yzx2qqS1+sdMHc/ROcdaIkQmZFK+lhtYYqWiKkuoPBKGXyzgE8FeeMUEEf6TBNaWQWeQu8edpPUA9qZxNIhRSwweO/wDvtVcMKvHJuYgt6f0ryCPynjzJK2xtrA9ce4B/KptGQTelY4tihgvTGORSLa398/8Ajp3feqENHISyv1XnI78VP6S3/vT/AIDSjA4uARzj7V4Z+Dz+lAR3EYWQSJvz+E4wRVJmQfvKv5c0AjQXTJ+EnFXreuFJLkAdeaSecvGJAT8VZNd4tGBOSeAcUrdBj10L9f8AMvYRI+598mBnsBWde6kspiEgypABXHWtnZ+XLa4ILFX/AAjqc0I1qgmZJYyCvbGMitCXOl5Rrwz9je3Oo6gpljEVvGpwPb5NMtasxDpUrM8QXgh88EdeKs9NhcxFEVVcncpGQeO9JvGN8ZoobSFGCA+Y4HOM/hGf1P51WP7T4Sk6gZmH/nDPvT+1uZli8oSMFIwRntSaxt/Mk9ZK46ZFaK005jj1gp1z3p8wMBCO181GJACgck1pfC+lhIlwnfNLVj88pHEMRIev8RrV6RIsMXq6gc1BtpHSuuwm+PkW7Z2qAOtYiVEnkkurnBTkRqf6078S6pFIFtw34uSc9BWK1fVC2Y4zweAPaqQg2LkyAN+wmvtq52A9KOjYhAAMAdqq0YgsWYAn3I61ocJ5fITHc+1Ukvgnj9sz08j9B1bgUZZ25VQqjr+tNbHTY7mQzyRcHhR0xTpoLXT7V32ouxclsVNfRX/WZq4/8PAcjDHgL70N4R0+W+8TxQ4OVcuTjoBz/pQF3f3FzqH1q5EanCKfb2rReHb6O31e0v48rG7Yf3APBzVtaVHO5bM3smhkfug+2RQ0uhDbloQQOOVprBqEUkmEuywz0D5x8UaLjzcHf+nNJrElszJyaBBzmBVPfjFDDw1A2TGrL/7WNbpELHOxH45IP+WKkEjBx5a5xycYo6A2Oft4WQgZLMD7mg5vCX7T9nLKjdeACK6a0UI6xLge9R+mjZhwF/6aOrNaOcjw5coAWnY/cVTeaX9JEkrFWcyAEkdBjj+ddHfTkZsrKwHTkZpXrWgvcW5eKRDsQnYTjeOvXt09qGrNYi09tyqQo6AgDp9qNiYMCeu1s5B6d6zOkXMkbysSduPSp/dB96dLfxSwiJMLIyk7T+8Pb54/pU2MgqOFvNaRSxBzgfep+bN/dn9a+gkHluuc7uFOD+VV/UR/+kk/w1NsxnfMdRkyqT/7a984ZwW3D5GKsY6c4/5kig99hxU7e1snmUx3it7o8Z5o6s2yBy6nqf8AtVd7Mi2rdtvII7GmcmjPKxa2miwf3cdaDm0m9CsBCrj4bP8AKtqbahXp2uC2uklA3beGX3Fae7ubTWI0mt5Aso9+D9jWXvfDF/c48mGZCB0VOP60tt7C6tJP2017bBTgv9OWUfzo/iVcZWOf4Zp73T797Zi8LOMZRgM4pDJf6tGCsdvGhHBkMQycfJo+w8QahbMESWG8jB4bfsJ+4I4o+91SLUYjE2nTW1w34XVQUY+xIP8AOioyiFuMvDN3dxdNpVxLeTbzuQLxjac9h9qo06+LJsLEbuOO1WeJUaKO3skbfIf2smBxnsKCsoQigk8kdKvX62yF1Lhq7SVYlURkMV/SmSXJZC+VBHUA4NDeH7VLiBkbagjGWZq1Nn4cnurIzWNm1zHnaSuP6Hr1qNWzq2ddOQ+ILyR9SlAY4GBmlSkswyck1tvFvh+KN2l3JbzBirJgnkdjWOMMlvMBIhyPjg11QaOWaafR3YoIVBPFGxziaYRgnYpGf+o+1L9HiOoXBhmuFtUxku4yT8AdKKgs3+te1tHDJGx/akEg457d/wDSkkkNGa8RudNgUxqJFwQM4Hc0i8WRXMtv5UcbbS4LDPJFO7dYfpEuBqqx7cK63MDxkN7d6kt1HJujlQEr+Kowas6ZVJVZz4ImNnluuB0Iq6zRo43CH078j44/7V1HQ7PQy8kmrWyiQEbN8ZI9XA4/WmD/APDjQ5bGcWoeGVxuSTeWCH/255FU/NG6OZrU5ZDe3KtlJWB+wplbalqa9ZDtPYnFFXnhabT2iW+nS3aRvQWBKOM9mHQ/BA+9M18N6TLHcQoXe5Qelw5G3I4OAcYpJThHo0UpAC69qcQ5XcuONtXQeL7qJgksbEDrnmqzoktjZRKLeX6hJNxZJtyMnfv1pO9tLKhlhKZxny8+oDtkYrNpK0zSin4aUeMl5320hHwOtEweNbGQr5sckeO7gisSY5tv/IdT0yFIqLTyIdrkgDoG5zQU2xNTp9v4h0513JcYC9ic5oLVdWW5iaC0m3iSM7ih/PH59Pzrnck4JyAvPXHGKf6DI8WnF0PLkjaVpoyb9FpF9n5LAPEB5g7AYapTiCdxDcqOuA59/f4q+NT5u7q3Un3qUabpchSM9R7mlkYtDsgCKeMA/wA8UT5svt/Kh5l2Mj7c5Ow47ZqzKe5/lSmD7bw9pvGApz71cNC06M7ljwfgZqUGr2t27Ja3EEpHB2HpRbPJwUCke2c/zqotAf8AZUMK+kMoJ4NevbImRuA4xkGrDDc9QV285Uk0Dd2t1IrKD5f2TP8AOhQQhEReQ4z8nH869+qYnyzBuH/S2aXWmnXidWcnPZhz96YYuInBMU5OMbex+a3TC+TQdMkkJn0WNH6k4wf5VKTwpphXdaNKmF3kMSMY6rg1fHJd3LkXMAdewVmGPyp5Zb9oBwAeobrTxVgbo53rHha1S7cwTec7AZZ+D/sV54U8B22seI/pXvdlvF632E5lHGQvt966VcWdncIVuIY5PuKDt9NtrK7iuLCSW1dWyfL5BHcHNaSkvAJor8T+CdOs7GZtImjtI4YwzrKxO8g5OT24p5/w+u1n0CG4idXaUk7f4BnH88fzpLf2t1qc3/iL6SYE5aJoV2tjoMCp6VHqukzoI7S3a2ZlGEcoEXPJIxk++BUnv9FNrVNn3i7wVa+I3um0u8gS9aRZGjkJARj+Lp71mLbwLewgC5CTukh2tbkMAVPQjqOldIbVbaO5uZIbCSGWVceeyqd35ZJ/WgdSMsEkZt7n6osd8p8tQCe2QOvv+VUjddN+T4OaDwoJNSdEt/qGlbBIGEhY+/58U+ttB1Kw8wQ6fKUjOWKAY6ZP9Kakz25N2bt1JXKqiFgee/8ApWr8NX817aTTRlRGM8bQAHHX55palKXfBeVaOX6g0ckqtqVs0iKv/l5ztG7scdz7GiLF2tkku7OKNQX4Eg6DqF98DPzW51fRYdRi868mhkvYwqgsowMc4B6HOe4pLaWtkBHbXp8qMBhu8s5PsDRcI+IKkxN/bF8blDdNasjkFnjYkYH7vI5NPF1C5bBhd2jc/gkXke3I7UJqXhy2e7Ub3BjKjarnYQvI57UZJZ2lzqEL3UtykLgrJDHM6oGP7xIwQe3wK55fx5fDKrLH5RXqqR6tY51WWCCCPkySELj7H/Kktwnh3RYHNg5N7Kg2yBSAwB+eo61deeH9Na52vYicJICHkcvux9z0I7UUIIk1D6wWqSBOIkkUHYO3WnWKSVNiOafgnYSuI9RkSQ7MrG3RTzzXmjWV/NJOYY1ux+L9ovK/nkZ70xltjIsyOTsf1Kpc4U57Dp+VXWss9nYvDZzSwTs3DqAy4z0wenFM4L6Apv7AFuVVvLvLCIlTjKkjHPOaGutKs9UHnppwDW7gS7JcFh2GD+VFTxNKrNIC07NuaXPX4xVPksI2BDFmwSxJrKC9oDkxG2kqs0xjSKOJmyilNxUY9zRMFstuoVclRwM9s01ihRo5FmERJQ437hz7jHftQvllSDuzwMjpmmoCPoVJG49qJiQ8+kYA96qy20ALxxkCp+avaNgxHBA5FKwkxjAUjJBGBVn08VVq6ZUh9rfIxV25f7+L9TQMY6x8Paq53rayxr/FnHH9aeWv19mGTz5JSgyQ2eK2tnDJBAvnt26nvVVwIbwNEo2MTxIoANVfnBb6Z2z1W4nZUaKQlj1GcCtJEjywD9qUbsdv+tVxRrHgSzqu3+EYz8miVtlOWE8mG5BGOKCMXowFrHGVUuo5kxgsapkl8sMSvAr5rFXYt9RJntg4xQzNJbrtX9pg87hg074gBELBo9wQ89x3r39oeVRvjIoCNmeQtCSrA8qx9NGo0pGDLyBztFFAJgM4/aLtx0zVbRkN6WUjsK8k8xhkvIMHqO9VgKeGyzZ7itZqLTFcxkCNWDgDr0qUs13FaviNllABA45PtmvFmlijy5Pljv0NV3Fs94BJ5mV7AOefzpLfiGqgc6p9U7m3UPKv4o2O3H5+1EwvKxR5FKOv7iHjFD2+jTRTs8UoVX5ZAOM0zS28jjYoPuO9GKfyBkXKvyc5BzwaugfyonEJKljuIHHOME1JQSBnbxUcFWzgiqqhTwu8asFBAJzjGfih41jjk8wZBwRx0PHtRDMzJhh/rU0RRHkuAOhzyazZug6+XkBXbd7HvXjW0jDIdFbpyM1VLMkc4QkkHpXonXdtckgdiKVSQaGREMlksX0sazKR+0Q9aE+iBX1Ln4FX28iNgIOT2xVl0TAqvhmHsO1NwFABsg3pCsPjb1qmTTG25U4z89KPN7BGwV5djE4APeiy4Yhti+xOetFJMPghGnSREnh19iMc1U9tIpAMAcd9tMbtryNmEFt5wJ49QGP1q+1R3ws8TxsRnGMj9aXU1iI2zFyDFgY4IFDyQhVO4Kp+3atglszElAT75FV3VnHEm6YIFPXK0HCg2YnyQTwc4qS2bt6o1yvc4rWiC2EYZFTJHUKBVdvHFOWMbkMpwVyKGiNszJfSyqCPL4+Kh9K38B/lWxeyQLmTcfcAVV9DF/A/6Ch+M2xbdbZoNsePT0OaVSK8ROFbBx0ovYWzumOD2AxVixhehFBx2DdCCa2vJXOIsJ3BPWmlisltAFJ/+JOcUxW2JHrbg+xqpoBk7B+ZpVDVmuyCyqThsg/FWkJJjHUdOK9ijeIHo+Tz8VNnO7JwMdKZNgorKIFOVBPfivoI/NXdGGC+9WrkEM2PV7CiFdEG0ttJ/CKJihUMa4YbvuKgySA52pjqOOTREro0W6QkEfzoF2JdSqtjkZoMJG4s2uYmVuhHeqdM076ONgkxcHtngfaj1k3ROg5O3HHahYhNE6xoyk993ehwxN7aVTuWZ8joPaoxOw4n3A1IMwDYjY4GTzX2UdcvlWx3NNYKPRIFY7SeT3q9ZNw6gfNLzOgIGGPPWrWKLtZMuM+rB/DWs1BeG6qwI9q+ZQeuR9u9UufLUMAWUnHHarVZWwoOfY0yAVtCfxBVk/rUNrKwzCMZ7DpRIaME5NSEysMLzjvQpGBmds48snPtVkksix7X3bcdCM1MyHOG2/BqxWOzIPaijWJpNOtdSlUuJwVPXtTyBUhjEQLHb3NRAwM4FTXaeWDEfBp4qgN2fEr71ON2B/CSPivUWI5wuDnv7USiQeQwPX2zRMShuY1U9RnoKAv0kuGJQgsDlA3TPzQGtNPvEkLEKBjCjkGqrG/uFiX6obmOckDBx2pLv0NUWxWF8f2s4i8wk+lXIABquz8PvbXX1AvHG5txj6j9aYQTu7gCJghHLHtVrSIrAtJ6T2o0gWybDIwzfl719hP4R+lVxSRSn0SKR0HNW7BTmEvmR8HtXoljHJOaH7VFhwa55SaGoYrKjDG7iouyDo2aXqTxUoyTKck9K12ENY5Ho6n56V4Yyf3zu6fahY/xmjE6L96xicckNtAfNbc/YV9AzXI3lCp9yOlVSgfUrx2o4f8Alx96KAUyzJlYsYIPGKn0VsoP/kaHh/Fnvuqdz2+1awlZQpnY+F7/ADVayxoC0rhh7+1Xf/qfmazuoE/UIuTgscilfDVZoYp/qRtiIC+/vUp4gPQ0ZOe4oXTODxTU/jf8qeuA+QGW2it4ckZb2quytWk3PIhizyAaJ6ynPNSPXHbFLSsLYDumhnKKCwPftVzOIkJfaCOgFW2nR6UxEnWkBOR7VjIOj5t8kFVJzXioDkISGPJo+QYjI7Y6UtjJ+vAzx5dYxEgn1luM469aOht5Bg7iM/NCxgfW4xxjpTKY+g0UArcsuVxyD79a9DMGHI2n9a9POM1VccOmOOKbZo1H0l0YnG0BhjJBPIqEerRsqvITGGOAW6UBck/Upye9UX4BiiGBihuzUaNZg6ZUqynuK9Eig8oM1nbAkRSYJHpNNLMkwpkk/eqJitDESDdhRxVU0EUz5wF45xVaf8xvtVidTR9MJ9Q06eAefp8paQHhZDQ/neJ//Tr/AIhTq7AMLZAPHeqKGpj/2Q=="/>
          <p:cNvSpPr>
            <a:spLocks noChangeAspect="1" noChangeArrowheads="1"/>
          </p:cNvSpPr>
          <p:nvPr/>
        </p:nvSpPr>
        <p:spPr bwMode="auto">
          <a:xfrm>
            <a:off x="1524000" y="1227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60439" name="AutoShape 24" descr="data:image/jpeg;base64,/9j/4AAQSkZJRgABAQAAAQABAAD/2wBDAAkGBwgHBgkIBwgKCgkLDRYPDQwMDRsUFRAWIB0iIiAdHx8kKDQsJCYxJx8fLT0tMTU3Ojo6Iys/RD84QzQ5Ojf/2wBDAQoKCg0MDRoPDxo3JR8lNzc3Nzc3Nzc3Nzc3Nzc3Nzc3Nzc3Nzc3Nzc3Nzc3Nzc3Nzc3Nzc3Nzc3Nzc3Nzc3Nzf/wAARCADKAPkDASIAAhEBAxEB/8QAGwAAAgMBAQEAAAAAAAAAAAAABAUCAwYHAQD/xABAEAACAQMDAgUCAwUGBAYDAAABAgMABBEFEiExQQYTIlFhFHEygZEjQlKhsRVTksHR8AczYuEkNFRygpNDRGP/xAAZAQADAQEBAAAAAAAAAAAAAAABAgMABAX/xAAjEQACAgMBAAICAwEAAAAAAAAAAQIRAxIhMUFREyIEMmFx/9oADAMBAAIRAxEAPwDspYjqpxWXuIrj+2zJdqVUrlCvI9hmtQ+cZBPyKrcB9pGCcbSTXnuNlU6BfLjliCyoGAA5K0BeaRAButyYn7Y6U427AFBz8mvJEyAW6j2qbVroykIYLW8t5MLhk9wcZqyO6mhuNsrMN3QMaZupzlewoC8gJcOw3D+lScfopdhsMjMgLEE98VRcX8Nsx8xipJwOKsgRVBIGDjpQOqmRUUmFZF74PIpW3Rkuh0M8ci7o3DDPvVp5yaVadLAY8KhVs5O4U0/COT9qydgaKmyBnrQ7gFsEerr0o3qpz2qjq3IxnillH5CmUEHbQ6zRySOkb5aM+oexoi5lKQsUXcVGQPekWghmN3cPwXk5/KkkMhm/z1+aDkOCzN+EdsVS2s2DO5Fyrqmc7QTVUWpw3TGKBXLMf3xjA96Rxl9D0FKBge2OtDypyRn86NaPqPeh5ouDzxWiCyCYZeRXqxbV6cmrI4xJHzjj5qZUhAD2GKdIDZWq5PJwfavWjVhyAc18inl36YxV6kBMFRzVEhRTdR7VC9qElQG0m29ximl6CV4HTpSefVdPtoJo5ZQJeygHNOot+GuhKkeJC2OQaMIzGMDnvSXVNWto1xHIWJGfScf5Urk1qZMG1nkJA9UUpDAj4NPHDKRnNI6P4OZI9Z2tgHyyRnvyK3Ml1E5ZH4Ud+gI71wSPxLPAI7qL0yIccjpmm0GvTX9yArSTOBwN2AM/5dK7MX6Qpo5si2laNxrOpC58xIpTFBGeicB/99qBsLmS1uEuI2kG1t5jDkL+fyRQNsxkgJkCqmcHJ+KnZlNxbLF1JRhnI9/9KVtuVhpUbG48SRbWa2SRn64ZcAfp1oz+3rf+N/8A6j/rWL86NA6yH1cbevNX/Xx1VZGJqjpGA6n5qglIyQnU8Y+aj9QpQIjHcfjmowjBI25cNnmjHGqtm2+Ccw9UZH4qlIMjg81OSMZU+3eoTAvjb3qGRK+DxZQHBUj/AGao3q8gQNhgM474ooQ4IA9qG3FJyWXp0NRlHX0dd8PnUqhz7dagybY9rtuBqG8/UkPnYTj7GoXUnJHUDuKk6rg/hdbBYoSOCN3Q15IS7DBKhOnsapt5MwevqOKlPOVgbaM+9L/jNXQkBhGCOc0HeXdtZKTdTIgI4yeSfgd6z+o+LRzaacU3xjDTMeAfYDvWespvP1WV7yUSzFciR2z+Q9qekxo42+se3XjLSoZWAWZ2+FxSPUddl1CzmtYIY7e3nUqxBJcg9ftSDVrYPdSPGCfXjgUTYRyJgSQsAeAcHrQcYl4wSPrWwntoy9vIUz1J4wKKaS1u4/p5oid4x5gYjP8AmKJisrq7chR+zOBg8HPvQt5HaaY4jedshvV6TgfnTj0maqz1OSO3SOeISxoAvmRnkY9/eixc2crxqk6FpfSqk4JPtSzw/cxuVBdHhlO3IOeTTK90aGQkoNre4pZYr6ScVYU6GNVGPT06VCVH6YNJ1+r0rOx/Nhzko5J/Q1l9c/4g6lBdyC2gt47degYFmJpVib8JyTj6be/vLXT4GnvpkihXnc5xWI1P/iTCTJFo1q8h/dmm4X74rneu63f65dNPqFwz56L0VR7AVVakFfLX7sx6D/ftXZj/AI6S6c8sj+B1d6/rWoOTNfOVY52I20D9Kqty8soV2d3IJzmhw6Jhclm74o3T5c3KlQfwkH44q6gkuC3fp7OkIT07g+O7UnuLbCGTJyG4NOEj3blxgZ796EuBuBU85zTJUB9FSzNgeYWOT+lOPD9+1jIzxlvUfVgdfiljQ4O0dOuTRNnC4O7jBP5UWrAPk1oo3qVn77c8D71o9MumktmYNg4G0K3zwMVhplMSFgCw6EjqKN0LVFil8nBUOQGPPFSnCvBlKzo9tKzttk5Xplj0qH0Uf98/6iqrOWKWJ283tg4HftRP0P8A/c/4KkNRrlnaP1k4OKOguFe3VlPqJzkfekckqshAzn5PWq7KY24wD6eoFWWWmJpZqUn8ohWlLb+AD+IVb9QefLQlR+92NZW8maWZJA+0gZBBphYaxHDZ7XOZOhyaH6uTNUkh/HIX2jPI5qicRl2I6jg0ng12KNpZJGLICAqgcivLPUDdGRt48sycEkZx7VOTi00xkmEo6S7pd4wzelRU8KJDkZB5yaASJob50UAIDn86KwyqTuJzng9jXLFO6oq/DyWZYZ1ikjO1zhWA71nv+ImpS6d4e2WrMslzOsWV67TnOP0pze6kElSNRucEAqeKxnjC7+r1yOOUlo4NpjXOQCRkn75/pVZJXw2NNsUaTpxghHnY3uMtTWO08+X6eyjDvj1sRwvyaBtHmvphFACSTgNjIX5rY20UGj2GCRux6ierGpNJnWrF40uz0qIu+15iO471QfqHYMRksPSuOgqVu51G7aecnykPpB6E/wClMQWZz5cZx74/pSLrG89PlkEciNgRu64f2zSnxRaoNPkJ2AupH4RxTS7wpClvVnoT0rO+J7lo7Ga1jVvMkG2MdRk9CKqmvBUm1ZkdA1KXTrOUK+URsjPY11/StQW/0y3nOA7oCfviuKy2YjAM8v08MR2qsqlTIe7YP8q33hTVBJZrGn4FwEPuMc1dqibt+jLxPeNb2xWI+tgck9APeuM38N7qt68VnHLNgnIRc11bxEWuYCg4LekkUnuoZdD05UttKup/UAdisuSR+IkDJ+B8UmN020O8e3Gc3u9F1XTAr3VlNGrcKxXgmhrffNJjJ5Pfiup+GtaS71W3sdTs5Ft7gMpju23KDjqpb9Kw2uWVvpOuX1ta4eJZmEfOcDPA/wB+1dUJ7Lpy5sOnUQRVjVQ55/hUcmjLd/KxJs24wQKHs4wyGeV9gHbqTRcZQoeOByQaf3hzr7Pd+4MqqRnkkcZqEluMbV53Dqeo+1WKw3seueamxZQHUZxn/vRQLFsluyseDxkEfNX2SFD6ztAOM44+M0Yu0mTcPUeR+YqvIMJzj1DBFZGbF+oOYWJHQe1C2cpSZZFZhz1U8g0VPAz+knJI6gVVDb+TMCp4PY+9aXUFM6F4WLvaySSZkl83cWkXcSCO1Mvpm/iX/DSCyvJ0tFjWJyrHAIXaR7c9CPiiv7VH8N1/9RrlfGUTNnnNVseeDUiOOtVuoPOO9TYyPnJIA9qgz7c9DkYqQBxk/lVMhxnI496VtjAs91LGwRBkMCGNW287xWMi+YMNjA7n7V5tDnkA1F1xjCjFJ0YcT6iw0xDA7+a2BuZuc45xQMGtzCDyWXdI3Rjyc+/5UtnJ2YGeOgqu0aRbhW4JAOK1syiHS3T3EzK5JbBANZtIZLzUZyhLByAPYAcUfqEyRvshfNw3UD9wf61bp4Wzh3hcdyT3pdqL44fI1sEt9Lti3pDKM4pdLdzaxeeVESsQ5d/b/vS+4nuNUu1tbUbnc9B2+a1MWnLplnFDaIXdfVMT3+aVJyLSqH/QiPT1SNEj2rGuOo7ULr+uW2mQlFcFyMcdao1HUWEOImIZ/v6ayt7cWxdhEPqrl/TnqAaolRNJvrE+o+KdRvLswadGzS+7dF+9aLwtYTyXC3GrXLXExHG4+lfsKr0nR4oSCQPMJy5xjmtJbWiwyKV4GaonHxIeEWvQrUtIguIWSVAVYdGXg1lPoxopzEAsSsQQDwufb4roNwVltMKRnFYvxHhbG6DNjMbfrg1RroLtAdzftJG5i9bKMgDuaa2PiBdStYoDLIskbAmIqct8E9vvWR8GCS501Z7nOXPH2rVXV3b6ZZNO4Cg9OO/tSf1kZNOJnfHN7HpkkcNojIWG/JfJJ/37VgBOxlMsmGfOefemGty3GpXT3VwWLNnao6KPahbe0k27jHtH8Td66IUkcWZSkzxrqWRsljkdPYVfAZXwCW2/1qkoy9TgGioJAQFHAPU9zVOENQ+3QNGS+QOgIo/ZmEgfYfFCW20QHjpyKJCSrHkA44JPxmtaBqz7aC7A8cgA/agrknOVHRzR1w0cgbn8LcUIVSSPhvWE/nTIVg3miNXjblVxjP8ACaqVWluFRMktyP8Af5V5cQ7SDyQcAmiNBQ3d8UYsgjGN4OMHPWtLiCjZ6cj29mIZtxBXOP4T8UTx/Cv8qpso50uPp7mWR042O2Mkc8Z/1ov6Nf79/wDEv+tcrfR0aLG3j9ag/qVgODVxXavJJxVDsqkEkClaHTPCcKB7Cq3ANWNjgiodc5FIOU7Qo9hUSOMNyatf29qpd1BCnjjqaDDZFkwaX6nci0iBQDzm/APn3o6eZYo2lkYKijJrNT3G+c3N0fLB/CCM4HsBSMpjjfpfZxCIGW4YtIxznuaKe3utQxHFGyp7VHSdT0KS5SCS4bz34VZUZAx+5AonUrnULkvDas9tHG+AlqAzOPcv+EfbrSrG2dG9KkMtKisPD8PmTyB7phhgozj4oXUPEF7d747SzwpPDnikt2LzSNMkvrq5macsBDFMFIlPJI6AjjvQdj4zhvkCsnlSn93B/rT6tLgFrfQqS0kZHkv7gso5KA8VKwhS1hN7Mm1MfskPt/3qi03axflAT9HCczNnhm/h/wBaapjULne3/JiOEUDr81qpdGTtldnFd3E31b8Kfwxj937/ADTtILgxM7sNuOKLsrMIgBB5PemTQL5Zz0x0PSsotmc6AFkEdqGVv3ec9q5x468QRpbmxgkzcTHbweg6E078Y6w8UUlvZFchSzEdFFcoSGWbVfMuN3pYF2b39q6cUb9IZslKkdI0P0WcEagABQK0EmnT3i4zGFxxkZrF6bqKjbEpyVHSttpGoAxqN2cj3pXG306Mf9OFK+DbQqWkd2fHU8D9KS3vhO7iytvHGV7EAmugLKnlZBGTz1paNYha9W1Eihs+oHvT6Im7OdSeErgv+3fa2OgoYaNNBL5eOT3bjArq2pxhRuXaRWZ1S284b4gvmDkZ7/FK7XpLRPpnw0Nqm0YPG34J96ukuAbCR8AAjAPvQEmnXVxc77g7I1OPYAUPr12sMUcEZwo6Cmi7IyjXoNJdMG+5/pQfnSndKFJAPP6VW10oTLH1dviqpbvZbrEn4mJZqujnbDknE6bSe/v8U98HxB4biaMAMGKgNxyKy+iQvd3Cwr++cZJxmt3DALV1RPLxjGM4JOP0pcj5QEhmzM0bsWRZB+E4IA4qny5/44qtCsuCrFEJK5Bzt+9UbW/jf/CK5ylGmDDbjBwPmgry5WGWEOG2MSC3YfejjEw9TDBPtVLQkuyv6lPTisMVOZUjLxHG0Z471YknmRklgQeeKtto1hjKkZQDj4FCmNYZT5efLPJBHANLqNZ5I+UJBI/OqN4kBHI/Ovjwx449xXqwgbmPAxyc0KCL7q6gj1G3t7p9sON5+T2zR0sljNjZ5b5IwB3rM65LBdaihjO9du3HvjvRml6fAZ0UybQ5GAW6H3+9Sk6OjGqXTQ20FrEyTyxxuu4o3pzsPvzRosQ/7VdTuGgC5IEmAAOvSh4bK42sWKI3RwHyrj3we9V+UIJVtopCIJCBIB3Xv+dZSHr5JXWj2l3amV4/MUgOGkYsRjpjPQ1jdQ8KXZ1RbexiMaSJ5nnkZEfv+ddDPlO4hjuohs4CqRn4q+NpUh8yVgEBwwAzux8VSLkCTTMTLGuj2UWnxKUZuM+/uc/76020iHds2dOpNaddEstQXfeqJM8orHG33x3qSeHYbY5tXdR2BO6qPHKSs0ZpH0W1IgWIOBSPxHra2kBWFgZGHp56UzvrO/WEraojHtlsVz3X9B8TzBjFp7SzOcAiRcL/ADpljYsnXRPqN39RMlnAwdmbfcPnqPal+q2TXkz29uFaWb1rg9AOST7VrfCP/Dbyw1z4jO+fdkRCTKj746mtgvh6yg3G0giTjBKRhc1ZLXwlo5u2cr8JaDJPqjwai5t0RMiQnHq7c96ezGXSLnbHKtzCrfjjPNbLSrGK4nktZwLSMf8A5ZQMsfYA/wBaR+KrCDStG1BNNVnvpMBZFYMCgOSRgYBx+lQn1lVcHxgR8SM/7Pa6571ntU+viuReREundc9vipeE7681HUY5JQgS2GXkCDLHsD960GrTR3DgW0Hlyk/tS4woHuPenXOMDmpeimz8X3McYjuQxjOAS3ain1yMS5jfdE3QinaaPpC2Ak8mGdnTLyTfiBHsOgrPw6Rp8kDuoeIbuNjYH6UHEms3T67vPMXKuCnUjNZfWpvMIIIz7960VzoVvBEWS6kXB6sf8qVzaRbHOZ5ZPnGKyWos8ikqMrIzlv8AOvij5HBBbgE1pI7O1tpAfJ8zH8RoLXDvltFhUAktjA74qqnbIOPyN/B1umHmdeFOBz8da006hREzRMFJ3F0IP8qo0ywhttJtCrNuYBjhu/emTIXEaOoI24yKlJ9CkSO8QhiVLHlz3qren/qUqrymChgqPuxk5xwa88tP7mX/AO0VOhjWDUYfwNEWPbINRS7RgSEG0fPSqBe2+cg4+wqS3kCrtBJHfIqnBeljXUBQ7BknsTQlyrygATKgA4HvRKzW8hXCJjvxRBEGMYHT2rUmG6EW8R5Dycnof86D17UMwpY274ZhmU46D2ojxHf2uk2zS4zK2doxnHzisSt6L21uXywdmAds8kE0sl9FMa7YBrGoxWt4pt3Mu0YJHQmm2m301yq+SWII6HqDS+e0hkh3tEqInESgck0r8u70+QzhysuM7kOQPis4RkqKbSTtnQof7Z2+kYyOpNTgsNSuAzzXJVR2X/WsvpPjWWRVguHxJ0JP4TWpstXcIk4IaFRhsc4J9/aoShKD6VjJSQQnhyEOkk0kivuGJN3Ofip634nGnZ0tJ0nuV4MgbOxPn/qpH4p8apHBLZ6DI5WUDzHkQfs/hT7/ADWAs7O51G5LKSeeWYnk/wCdVx42+sEp9SSOpQeMp4VAIyBTK38do2BIxBrEWXhplt97TMCB0x/3pZqcLWjbQ+7+VMm14O3Sto6unjKEggyDGeDR8Hiq2kGfMUj71wm5uXht8mQ+YenxUtPubmb1PKwQDgjrmqftV2L+SN1R3B/EMEhZdy8VBvE0YbaFBPuOgrkK6jNGwDSFh79DViawpH/MkZhx6aGz9sNxOl6h4nsoIszMOmSRWC1PxfNqcjW0OY4Bnb7saVPNNeBhITsHQUDaTwW2rQiSMyruxtA6HsfmmttC5JpLhsdHi/s3TBCg/at65G9z/wBqqklmZvxBmHOc81VLMrqdgdc9e1UM0QILyPGR3z1FIkcjYye/MEDqxwrIRzxzSePU5vLWPzQFB4xVWrs89kfo5PMdWBIyM4pYZJMbhaOuRk8Dg/rVUuE/kbHUZGAVyxIPG7pXou942FcPngilFxestvuZDnHAI5ozTM3MAeQqJevWg0FMvmLAkk8Yzx2qqS1+sdMHc/ROcdaIkQmZFK+lhtYYqWiKkuoPBKGXyzgE8FeeMUEEf6TBNaWQWeQu8edpPUA9qZxNIhRSwweO/wDvtVcMKvHJuYgt6f0ryCPynjzJK2xtrA9ce4B/KptGQTelY4tihgvTGORSLa398/8Ajp3feqENHISyv1XnI78VP6S3/vT/AIDSjA4uARzj7V4Z+Dz+lAR3EYWQSJvz+E4wRVJmQfvKv5c0AjQXTJ+EnFXreuFJLkAdeaSecvGJAT8VZNd4tGBOSeAcUrdBj10L9f8AMvYRI+598mBnsBWde6kspiEgypABXHWtnZ+XLa4ILFX/AAjqc0I1qgmZJYyCvbGMitCXOl5Rrwz9je3Oo6gpljEVvGpwPb5NMtasxDpUrM8QXgh88EdeKs9NhcxFEVVcncpGQeO9JvGN8ZoobSFGCA+Y4HOM/hGf1P51WP7T4Sk6gZmH/nDPvT+1uZli8oSMFIwRntSaxt/Mk9ZK46ZFaK005jj1gp1z3p8wMBCO181GJACgck1pfC+lhIlwnfNLVj88pHEMRIev8RrV6RIsMXq6gc1BtpHSuuwm+PkW7Z2qAOtYiVEnkkurnBTkRqf6078S6pFIFtw34uSc9BWK1fVC2Y4zweAPaqQg2LkyAN+wmvtq52A9KOjYhAAMAdqq0YgsWYAn3I61ocJ5fITHc+1Ukvgnj9sz08j9B1bgUZZ25VQqjr+tNbHTY7mQzyRcHhR0xTpoLXT7V32ouxclsVNfRX/WZq4/8PAcjDHgL70N4R0+W+8TxQ4OVcuTjoBz/pQF3f3FzqH1q5EanCKfb2rReHb6O31e0v48rG7Yf3APBzVtaVHO5bM3smhkfug+2RQ0uhDbloQQOOVprBqEUkmEuywz0D5x8UaLjzcHf+nNJrElszJyaBBzmBVPfjFDDw1A2TGrL/7WNbpELHOxH45IP+WKkEjBx5a5xycYo6A2Oft4WQgZLMD7mg5vCX7T9nLKjdeACK6a0UI6xLge9R+mjZhwF/6aOrNaOcjw5coAWnY/cVTeaX9JEkrFWcyAEkdBjj+ddHfTkZsrKwHTkZpXrWgvcW5eKRDsQnYTjeOvXt09qGrNYi09tyqQo6AgDp9qNiYMCeu1s5B6d6zOkXMkbysSduPSp/dB96dLfxSwiJMLIyk7T+8Pb54/pU2MgqOFvNaRSxBzgfep+bN/dn9a+gkHluuc7uFOD+VV/UR/+kk/w1NsxnfMdRkyqT/7a984ZwW3D5GKsY6c4/5kig99hxU7e1snmUx3it7o8Z5o6s2yBy6nqf8AtVd7Mi2rdtvII7GmcmjPKxa2miwf3cdaDm0m9CsBCrj4bP8AKtqbahXp2uC2uklA3beGX3Fae7ubTWI0mt5Aso9+D9jWXvfDF/c48mGZCB0VOP60tt7C6tJP2017bBTgv9OWUfzo/iVcZWOf4Zp73T797Zi8LOMZRgM4pDJf6tGCsdvGhHBkMQycfJo+w8QahbMESWG8jB4bfsJ+4I4o+91SLUYjE2nTW1w34XVQUY+xIP8AOioyiFuMvDN3dxdNpVxLeTbzuQLxjac9h9qo06+LJsLEbuOO1WeJUaKO3skbfIf2smBxnsKCsoQigk8kdKvX62yF1Lhq7SVYlURkMV/SmSXJZC+VBHUA4NDeH7VLiBkbagjGWZq1Nn4cnurIzWNm1zHnaSuP6Hr1qNWzq2ddOQ+ILyR9SlAY4GBmlSkswyck1tvFvh+KN2l3JbzBirJgnkdjWOMMlvMBIhyPjg11QaOWaafR3YoIVBPFGxziaYRgnYpGf+o+1L9HiOoXBhmuFtUxku4yT8AdKKgs3+te1tHDJGx/akEg457d/wDSkkkNGa8RudNgUxqJFwQM4Hc0i8WRXMtv5UcbbS4LDPJFO7dYfpEuBqqx7cK63MDxkN7d6kt1HJujlQEr+Kowas6ZVJVZz4ImNnluuB0Iq6zRo43CH078j44/7V1HQ7PQy8kmrWyiQEbN8ZI9XA4/WmD/APDjQ5bGcWoeGVxuSTeWCH/255FU/NG6OZrU5ZDe3KtlJWB+wplbalqa9ZDtPYnFFXnhabT2iW+nS3aRvQWBKOM9mHQ/BA+9M18N6TLHcQoXe5Qelw5G3I4OAcYpJThHo0UpAC69qcQ5XcuONtXQeL7qJgksbEDrnmqzoktjZRKLeX6hJNxZJtyMnfv1pO9tLKhlhKZxny8+oDtkYrNpK0zSin4aUeMl5320hHwOtEweNbGQr5sckeO7gisSY5tv/IdT0yFIqLTyIdrkgDoG5zQU2xNTp9v4h0513JcYC9ic5oLVdWW5iaC0m3iSM7ih/PH59Pzrnck4JyAvPXHGKf6DI8WnF0PLkjaVpoyb9FpF9n5LAPEB5g7AYapTiCdxDcqOuA59/f4q+NT5u7q3Un3qUabpchSM9R7mlkYtDsgCKeMA/wA8UT5svt/Kh5l2Mj7c5Ow47ZqzKe5/lSmD7bw9pvGApz71cNC06M7ljwfgZqUGr2t27Ja3EEpHB2HpRbPJwUCke2c/zqotAf8AZUMK+kMoJ4NevbImRuA4xkGrDDc9QV285Uk0Dd2t1IrKD5f2TP8AOhQQhEReQ4z8nH869+qYnyzBuH/S2aXWmnXidWcnPZhz96YYuInBMU5OMbex+a3TC+TQdMkkJn0WNH6k4wf5VKTwpphXdaNKmF3kMSMY6rg1fHJd3LkXMAdewVmGPyp5Zb9oBwAeobrTxVgbo53rHha1S7cwTec7AZZ+D/sV54U8B22seI/pXvdlvF632E5lHGQvt966VcWdncIVuIY5PuKDt9NtrK7iuLCSW1dWyfL5BHcHNaSkvAJor8T+CdOs7GZtImjtI4YwzrKxO8g5OT24p5/w+u1n0CG4idXaUk7f4BnH88fzpLf2t1qc3/iL6SYE5aJoV2tjoMCp6VHqukzoI7S3a2ZlGEcoEXPJIxk++BUnv9FNrVNn3i7wVa+I3um0u8gS9aRZGjkJARj+Lp71mLbwLewgC5CTukh2tbkMAVPQjqOldIbVbaO5uZIbCSGWVceeyqd35ZJ/WgdSMsEkZt7n6osd8p8tQCe2QOvv+VUjddN+T4OaDwoJNSdEt/qGlbBIGEhY+/58U+ttB1Kw8wQ6fKUjOWKAY6ZP9Kakz25N2bt1JXKqiFgee/8ApWr8NX817aTTRlRGM8bQAHHX55palKXfBeVaOX6g0ckqtqVs0iKv/l5ztG7scdz7GiLF2tkku7OKNQX4Eg6DqF98DPzW51fRYdRi868mhkvYwqgsowMc4B6HOe4pLaWtkBHbXp8qMBhu8s5PsDRcI+IKkxN/bF8blDdNasjkFnjYkYH7vI5NPF1C5bBhd2jc/gkXke3I7UJqXhy2e7Ub3BjKjarnYQvI57UZJZ2lzqEL3UtykLgrJDHM6oGP7xIwQe3wK55fx5fDKrLH5RXqqR6tY51WWCCCPkySELj7H/Kktwnh3RYHNg5N7Kg2yBSAwB+eo61deeH9Na52vYicJICHkcvux9z0I7UUIIk1D6wWqSBOIkkUHYO3WnWKSVNiOafgnYSuI9RkSQ7MrG3RTzzXmjWV/NJOYY1ux+L9ovK/nkZ70xltjIsyOTsf1Kpc4U57Dp+VXWss9nYvDZzSwTs3DqAy4z0wenFM4L6Apv7AFuVVvLvLCIlTjKkjHPOaGutKs9UHnppwDW7gS7JcFh2GD+VFTxNKrNIC07NuaXPX4xVPksI2BDFmwSxJrKC9oDkxG2kqs0xjSKOJmyilNxUY9zRMFstuoVclRwM9s01ihRo5FmERJQ437hz7jHftQvllSDuzwMjpmmoCPoVJG49qJiQ8+kYA96qy20ALxxkCp+avaNgxHBA5FKwkxjAUjJBGBVn08VVq6ZUh9rfIxV25f7+L9TQMY6x8Paq53rayxr/FnHH9aeWv19mGTz5JSgyQ2eK2tnDJBAvnt26nvVVwIbwNEo2MTxIoANVfnBb6Z2z1W4nZUaKQlj1GcCtJEjywD9qUbsdv+tVxRrHgSzqu3+EYz8miVtlOWE8mG5BGOKCMXowFrHGVUuo5kxgsapkl8sMSvAr5rFXYt9RJntg4xQzNJbrtX9pg87hg074gBELBo9wQ89x3r39oeVRvjIoCNmeQtCSrA8qx9NGo0pGDLyBztFFAJgM4/aLtx0zVbRkN6WUjsK8k8xhkvIMHqO9VgKeGyzZ7itZqLTFcxkCNWDgDr0qUs13FaviNllABA45PtmvFmlijy5Pljv0NV3Fs94BJ5mV7AOefzpLfiGqgc6p9U7m3UPKv4o2O3H5+1EwvKxR5FKOv7iHjFD2+jTRTs8UoVX5ZAOM0zS28jjYoPuO9GKfyBkXKvyc5BzwaugfyonEJKljuIHHOME1JQSBnbxUcFWzgiqqhTwu8asFBAJzjGfih41jjk8wZBwRx0PHtRDMzJhh/rU0RRHkuAOhzyazZug6+XkBXbd7HvXjW0jDIdFbpyM1VLMkc4QkkHpXonXdtckgdiKVSQaGREMlksX0sazKR+0Q9aE+iBX1Ln4FX28iNgIOT2xVl0TAqvhmHsO1NwFABsg3pCsPjb1qmTTG25U4z89KPN7BGwV5djE4APeiy4Yhti+xOetFJMPghGnSREnh19iMc1U9tIpAMAcd9tMbtryNmEFt5wJ49QGP1q+1R3ws8TxsRnGMj9aXU1iI2zFyDFgY4IFDyQhVO4Kp+3atglszElAT75FV3VnHEm6YIFPXK0HCg2YnyQTwc4qS2bt6o1yvc4rWiC2EYZFTJHUKBVdvHFOWMbkMpwVyKGiNszJfSyqCPL4+Kh9K38B/lWxeyQLmTcfcAVV9DF/A/6Ch+M2xbdbZoNsePT0OaVSK8ROFbBx0ovYWzumOD2AxVixhehFBx2DdCCa2vJXOIsJ3BPWmlisltAFJ/+JOcUxW2JHrbg+xqpoBk7B+ZpVDVmuyCyqThsg/FWkJJjHUdOK9ijeIHo+Tz8VNnO7JwMdKZNgorKIFOVBPfivoI/NXdGGC+9WrkEM2PV7CiFdEG0ttJ/CKJihUMa4YbvuKgySA52pjqOOTREro0W6QkEfzoF2JdSqtjkZoMJG4s2uYmVuhHeqdM076ONgkxcHtngfaj1k3ROg5O3HHahYhNE6xoyk993ehwxN7aVTuWZ8joPaoxOw4n3A1IMwDYjY4GTzX2UdcvlWx3NNYKPRIFY7SeT3q9ZNw6gfNLzOgIGGPPWrWKLtZMuM+rB/DWs1BeG6qwI9q+ZQeuR9u9UufLUMAWUnHHarVZWwoOfY0yAVtCfxBVk/rUNrKwzCMZ7DpRIaME5NSEysMLzjvQpGBmds48snPtVkksix7X3bcdCM1MyHOG2/BqxWOzIPaijWJpNOtdSlUuJwVPXtTyBUhjEQLHb3NRAwM4FTXaeWDEfBp4qgN2fEr71ON2B/CSPivUWI5wuDnv7USiQeQwPX2zRMShuY1U9RnoKAv0kuGJQgsDlA3TPzQGtNPvEkLEKBjCjkGqrG/uFiX6obmOckDBx2pLv0NUWxWF8f2s4i8wk+lXIABquz8PvbXX1AvHG5txj6j9aYQTu7gCJghHLHtVrSIrAtJ6T2o0gWybDIwzfl719hP4R+lVxSRSn0SKR0HNW7BTmEvmR8HtXoljHJOaH7VFhwa55SaGoYrKjDG7iouyDo2aXqTxUoyTKck9K12ENY5Ho6n56V4Yyf3zu6fahY/xmjE6L96xicckNtAfNbc/YV9AzXI3lCp9yOlVSgfUrx2o4f8Alx96KAUyzJlYsYIPGKn0VsoP/kaHh/Fnvuqdz2+1awlZQpnY+F7/ADVayxoC0rhh7+1Xf/qfmazuoE/UIuTgscilfDVZoYp/qRtiIC+/vUp4gPQ0ZOe4oXTODxTU/jf8qeuA+QGW2it4ckZb2quytWk3PIhizyAaJ6ynPNSPXHbFLSsLYDumhnKKCwPftVzOIkJfaCOgFW2nR6UxEnWkBOR7VjIOj5t8kFVJzXioDkISGPJo+QYjI7Y6UtjJ+vAzx5dYxEgn1luM469aOht5Bg7iM/NCxgfW4xxjpTKY+g0UArcsuVxyD79a9DMGHI2n9a9POM1VccOmOOKbZo1H0l0YnG0BhjJBPIqEerRsqvITGGOAW6UBck/Upye9UX4BiiGBihuzUaNZg6ZUqynuK9Eig8oM1nbAkRSYJHpNNLMkwpkk/eqJitDESDdhRxVU0EUz5wF45xVaf8xvtVidTR9MJ9Q06eAefp8paQHhZDQ/neJ//Tr/AIhTq7AMLZAPHeqKGpj/2Q=="/>
          <p:cNvSpPr>
            <a:spLocks noChangeAspect="1" noChangeArrowheads="1"/>
          </p:cNvSpPr>
          <p:nvPr/>
        </p:nvSpPr>
        <p:spPr bwMode="auto">
          <a:xfrm>
            <a:off x="1676400" y="1379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60440" name="AutoShape 26" descr="data:image/jpeg;base64,/9j/4AAQSkZJRgABAQAAAQABAAD/2wBDAAkGBwgHBgkIBwgKCgkLDRYPDQwMDRsUFRAWIB0iIiAdHx8kKDQsJCYxJx8fLT0tMTU3Ojo6Iys/RD84QzQ5Ojf/2wBDAQoKCg0MDRoPDxo3JR8lNzc3Nzc3Nzc3Nzc3Nzc3Nzc3Nzc3Nzc3Nzc3Nzc3Nzc3Nzc3Nzc3Nzc3Nzc3Nzc3Nzf/wAARCADKAPkDASIAAhEBAxEB/8QAGwAAAgMBAQEAAAAAAAAAAAAABAUCAwYHAQD/xABAEAACAQMDAgUCAwUGBAYDAAABAgMABBEFEiExQQYTIlFhFHEygZEjQlKhsRVTksHR8AczYuEkNFRygpNDRGP/xAAZAQADAQEBAAAAAAAAAAAAAAABAgMABAX/xAAjEQACAgMBAAICAwEAAAAAAAAAAQIRAxIhMUFREyIEMmFx/9oADAMBAAIRAxEAPwDspYjqpxWXuIrj+2zJdqVUrlCvI9hmtQ+cZBPyKrcB9pGCcbSTXnuNlU6BfLjliCyoGAA5K0BeaRAButyYn7Y6U427AFBz8mvJEyAW6j2qbVroykIYLW8t5MLhk9wcZqyO6mhuNsrMN3QMaZupzlewoC8gJcOw3D+lScfopdhsMjMgLEE98VRcX8Nsx8xipJwOKsgRVBIGDjpQOqmRUUmFZF74PIpW3Rkuh0M8ci7o3DDPvVp5yaVadLAY8KhVs5O4U0/COT9qydgaKmyBnrQ7gFsEerr0o3qpz2qjq3IxnillH5CmUEHbQ6zRySOkb5aM+oexoi5lKQsUXcVGQPekWghmN3cPwXk5/KkkMhm/z1+aDkOCzN+EdsVS2s2DO5Fyrqmc7QTVUWpw3TGKBXLMf3xjA96Rxl9D0FKBge2OtDypyRn86NaPqPeh5ouDzxWiCyCYZeRXqxbV6cmrI4xJHzjj5qZUhAD2GKdIDZWq5PJwfavWjVhyAc18inl36YxV6kBMFRzVEhRTdR7VC9qElQG0m29ximl6CV4HTpSefVdPtoJo5ZQJeygHNOot+GuhKkeJC2OQaMIzGMDnvSXVNWto1xHIWJGfScf5Urk1qZMG1nkJA9UUpDAj4NPHDKRnNI6P4OZI9Z2tgHyyRnvyK3Ml1E5ZH4Ud+gI71wSPxLPAI7qL0yIccjpmm0GvTX9yArSTOBwN2AM/5dK7MX6Qpo5si2laNxrOpC58xIpTFBGeicB/99qBsLmS1uEuI2kG1t5jDkL+fyRQNsxkgJkCqmcHJ+KnZlNxbLF1JRhnI9/9KVtuVhpUbG48SRbWa2SRn64ZcAfp1oz+3rf+N/8A6j/rWL86NA6yH1cbevNX/Xx1VZGJqjpGA6n5qglIyQnU8Y+aj9QpQIjHcfjmowjBI25cNnmjHGqtm2+Ccw9UZH4qlIMjg81OSMZU+3eoTAvjb3qGRK+DxZQHBUj/AGao3q8gQNhgM474ooQ4IA9qG3FJyWXp0NRlHX0dd8PnUqhz7dagybY9rtuBqG8/UkPnYTj7GoXUnJHUDuKk6rg/hdbBYoSOCN3Q15IS7DBKhOnsapt5MwevqOKlPOVgbaM+9L/jNXQkBhGCOc0HeXdtZKTdTIgI4yeSfgd6z+o+LRzaacU3xjDTMeAfYDvWespvP1WV7yUSzFciR2z+Q9qekxo42+se3XjLSoZWAWZ2+FxSPUddl1CzmtYIY7e3nUqxBJcg9ftSDVrYPdSPGCfXjgUTYRyJgSQsAeAcHrQcYl4wSPrWwntoy9vIUz1J4wKKaS1u4/p5oid4x5gYjP8AmKJisrq7chR+zOBg8HPvQt5HaaY4jedshvV6TgfnTj0maqz1OSO3SOeISxoAvmRnkY9/eixc2crxqk6FpfSqk4JPtSzw/cxuVBdHhlO3IOeTTK90aGQkoNre4pZYr6ScVYU6GNVGPT06VCVH6YNJ1+r0rOx/Nhzko5J/Q1l9c/4g6lBdyC2gt47degYFmJpVib8JyTj6be/vLXT4GnvpkihXnc5xWI1P/iTCTJFo1q8h/dmm4X74rneu63f65dNPqFwz56L0VR7AVVakFfLX7sx6D/ftXZj/AI6S6c8sj+B1d6/rWoOTNfOVY52I20D9Kqty8soV2d3IJzmhw6Jhclm74o3T5c3KlQfwkH44q6gkuC3fp7OkIT07g+O7UnuLbCGTJyG4NOEj3blxgZ796EuBuBU85zTJUB9FSzNgeYWOT+lOPD9+1jIzxlvUfVgdfiljQ4O0dOuTRNnC4O7jBP5UWrAPk1oo3qVn77c8D71o9MumktmYNg4G0K3zwMVhplMSFgCw6EjqKN0LVFil8nBUOQGPPFSnCvBlKzo9tKzttk5Xplj0qH0Uf98/6iqrOWKWJ283tg4HftRP0P8A/c/4KkNRrlnaP1k4OKOguFe3VlPqJzkfekckqshAzn5PWq7KY24wD6eoFWWWmJpZqUn8ohWlLb+AD+IVb9QefLQlR+92NZW8maWZJA+0gZBBphYaxHDZ7XOZOhyaH6uTNUkh/HIX2jPI5qicRl2I6jg0ng12KNpZJGLICAqgcivLPUDdGRt48sycEkZx7VOTi00xkmEo6S7pd4wzelRU8KJDkZB5yaASJob50UAIDn86KwyqTuJzng9jXLFO6oq/DyWZYZ1ikjO1zhWA71nv+ImpS6d4e2WrMslzOsWV67TnOP0pze6kElSNRucEAqeKxnjC7+r1yOOUlo4NpjXOQCRkn75/pVZJXw2NNsUaTpxghHnY3uMtTWO08+X6eyjDvj1sRwvyaBtHmvphFACSTgNjIX5rY20UGj2GCRux6ierGpNJnWrF40uz0qIu+15iO471QfqHYMRksPSuOgqVu51G7aecnykPpB6E/wClMQWZz5cZx74/pSLrG89PlkEciNgRu64f2zSnxRaoNPkJ2AupH4RxTS7wpClvVnoT0rO+J7lo7Ga1jVvMkG2MdRk9CKqmvBUm1ZkdA1KXTrOUK+URsjPY11/StQW/0y3nOA7oCfviuKy2YjAM8v08MR2qsqlTIe7YP8q33hTVBJZrGn4FwEPuMc1dqibt+jLxPeNb2xWI+tgck9APeuM38N7qt68VnHLNgnIRc11bxEWuYCg4LekkUnuoZdD05UttKup/UAdisuSR+IkDJ+B8UmN020O8e3Gc3u9F1XTAr3VlNGrcKxXgmhrffNJjJ5Pfiup+GtaS71W3sdTs5Ft7gMpju23KDjqpb9Kw2uWVvpOuX1ta4eJZmEfOcDPA/wB+1dUJ7Lpy5sOnUQRVjVQ55/hUcmjLd/KxJs24wQKHs4wyGeV9gHbqTRcZQoeOByQaf3hzr7Pd+4MqqRnkkcZqEluMbV53Dqeo+1WKw3seueamxZQHUZxn/vRQLFsluyseDxkEfNX2SFD6ztAOM44+M0Yu0mTcPUeR+YqvIMJzj1DBFZGbF+oOYWJHQe1C2cpSZZFZhz1U8g0VPAz+knJI6gVVDb+TMCp4PY+9aXUFM6F4WLvaySSZkl83cWkXcSCO1Mvpm/iX/DSCyvJ0tFjWJyrHAIXaR7c9CPiiv7VH8N1/9RrlfGUTNnnNVseeDUiOOtVuoPOO9TYyPnJIA9qgz7c9DkYqQBxk/lVMhxnI496VtjAs91LGwRBkMCGNW287xWMi+YMNjA7n7V5tDnkA1F1xjCjFJ0YcT6iw0xDA7+a2BuZuc45xQMGtzCDyWXdI3Rjyc+/5UtnJ2YGeOgqu0aRbhW4JAOK1syiHS3T3EzK5JbBANZtIZLzUZyhLByAPYAcUfqEyRvshfNw3UD9wf61bp4Wzh3hcdyT3pdqL44fI1sEt9Lti3pDKM4pdLdzaxeeVESsQ5d/b/vS+4nuNUu1tbUbnc9B2+a1MWnLplnFDaIXdfVMT3+aVJyLSqH/QiPT1SNEj2rGuOo7ULr+uW2mQlFcFyMcdao1HUWEOImIZ/v6ayt7cWxdhEPqrl/TnqAaolRNJvrE+o+KdRvLswadGzS+7dF+9aLwtYTyXC3GrXLXExHG4+lfsKr0nR4oSCQPMJy5xjmtJbWiwyKV4GaonHxIeEWvQrUtIguIWSVAVYdGXg1lPoxopzEAsSsQQDwufb4roNwVltMKRnFYvxHhbG6DNjMbfrg1RroLtAdzftJG5i9bKMgDuaa2PiBdStYoDLIskbAmIqct8E9vvWR8GCS501Z7nOXPH2rVXV3b6ZZNO4Cg9OO/tSf1kZNOJnfHN7HpkkcNojIWG/JfJJ/37VgBOxlMsmGfOefemGty3GpXT3VwWLNnao6KPahbe0k27jHtH8Td66IUkcWZSkzxrqWRsljkdPYVfAZXwCW2/1qkoy9TgGioJAQFHAPU9zVOENQ+3QNGS+QOgIo/ZmEgfYfFCW20QHjpyKJCSrHkA44JPxmtaBqz7aC7A8cgA/agrknOVHRzR1w0cgbn8LcUIVSSPhvWE/nTIVg3miNXjblVxjP8ACaqVWluFRMktyP8Af5V5cQ7SDyQcAmiNBQ3d8UYsgjGN4OMHPWtLiCjZ6cj29mIZtxBXOP4T8UTx/Cv8qpso50uPp7mWR042O2Mkc8Z/1ov6Nf79/wDEv+tcrfR0aLG3j9ag/qVgODVxXavJJxVDsqkEkClaHTPCcKB7Cq3ANWNjgiodc5FIOU7Qo9hUSOMNyatf29qpd1BCnjjqaDDZFkwaX6nci0iBQDzm/APn3o6eZYo2lkYKijJrNT3G+c3N0fLB/CCM4HsBSMpjjfpfZxCIGW4YtIxznuaKe3utQxHFGyp7VHSdT0KS5SCS4bz34VZUZAx+5AonUrnULkvDas9tHG+AlqAzOPcv+EfbrSrG2dG9KkMtKisPD8PmTyB7phhgozj4oXUPEF7d747SzwpPDnikt2LzSNMkvrq5macsBDFMFIlPJI6AjjvQdj4zhvkCsnlSn93B/rT6tLgFrfQqS0kZHkv7gso5KA8VKwhS1hN7Mm1MfskPt/3qi03axflAT9HCczNnhm/h/wBaapjULne3/JiOEUDr81qpdGTtldnFd3E31b8Kfwxj937/ADTtILgxM7sNuOKLsrMIgBB5PemTQL5Zz0x0PSsotmc6AFkEdqGVv3ec9q5x468QRpbmxgkzcTHbweg6E078Y6w8UUlvZFchSzEdFFcoSGWbVfMuN3pYF2b39q6cUb9IZslKkdI0P0WcEagABQK0EmnT3i4zGFxxkZrF6bqKjbEpyVHSttpGoAxqN2cj3pXG306Mf9OFK+DbQqWkd2fHU8D9KS3vhO7iytvHGV7EAmugLKnlZBGTz1paNYha9W1Eihs+oHvT6Im7OdSeErgv+3fa2OgoYaNNBL5eOT3bjArq2pxhRuXaRWZ1S284b4gvmDkZ7/FK7XpLRPpnw0Nqm0YPG34J96ukuAbCR8AAjAPvQEmnXVxc77g7I1OPYAUPr12sMUcEZwo6Cmi7IyjXoNJdMG+5/pQfnSndKFJAPP6VW10oTLH1dviqpbvZbrEn4mJZqujnbDknE6bSe/v8U98HxB4biaMAMGKgNxyKy+iQvd3Cwr++cZJxmt3DALV1RPLxjGM4JOP0pcj5QEhmzM0bsWRZB+E4IA4qny5/44qtCsuCrFEJK5Bzt+9UbW/jf/CK5ylGmDDbjBwPmgry5WGWEOG2MSC3YfejjEw9TDBPtVLQkuyv6lPTisMVOZUjLxHG0Z471YknmRklgQeeKtto1hjKkZQDj4FCmNYZT5efLPJBHANLqNZ5I+UJBI/OqN4kBHI/Ovjwx449xXqwgbmPAxyc0KCL7q6gj1G3t7p9sON5+T2zR0sljNjZ5b5IwB3rM65LBdaihjO9du3HvjvRml6fAZ0UybQ5GAW6H3+9Sk6OjGqXTQ20FrEyTyxxuu4o3pzsPvzRosQ/7VdTuGgC5IEmAAOvSh4bK42sWKI3RwHyrj3we9V+UIJVtopCIJCBIB3Xv+dZSHr5JXWj2l3amV4/MUgOGkYsRjpjPQ1jdQ8KXZ1RbexiMaSJ5nnkZEfv+ddDPlO4hjuohs4CqRn4q+NpUh8yVgEBwwAzux8VSLkCTTMTLGuj2UWnxKUZuM+/uc/76020iHds2dOpNaddEstQXfeqJM8orHG33x3qSeHYbY5tXdR2BO6qPHKSs0ZpH0W1IgWIOBSPxHra2kBWFgZGHp56UzvrO/WEraojHtlsVz3X9B8TzBjFp7SzOcAiRcL/ADpljYsnXRPqN39RMlnAwdmbfcPnqPal+q2TXkz29uFaWb1rg9AOST7VrfCP/Dbyw1z4jO+fdkRCTKj746mtgvh6yg3G0giTjBKRhc1ZLXwlo5u2cr8JaDJPqjwai5t0RMiQnHq7c96ezGXSLnbHKtzCrfjjPNbLSrGK4nktZwLSMf8A5ZQMsfYA/wBaR+KrCDStG1BNNVnvpMBZFYMCgOSRgYBx+lQn1lVcHxgR8SM/7Pa6571ntU+viuReREundc9vipeE7681HUY5JQgS2GXkCDLHsD960GrTR3DgW0Hlyk/tS4woHuPenXOMDmpeimz8X3McYjuQxjOAS3ain1yMS5jfdE3QinaaPpC2Ak8mGdnTLyTfiBHsOgrPw6Rp8kDuoeIbuNjYH6UHEms3T67vPMXKuCnUjNZfWpvMIIIz7960VzoVvBEWS6kXB6sf8qVzaRbHOZ5ZPnGKyWos8ikqMrIzlv8AOvij5HBBbgE1pI7O1tpAfJ8zH8RoLXDvltFhUAktjA74qqnbIOPyN/B1umHmdeFOBz8da006hREzRMFJ3F0IP8qo0ywhttJtCrNuYBjhu/emTIXEaOoI24yKlJ9CkSO8QhiVLHlz3qren/qUqrymChgqPuxk5xwa88tP7mX/AO0VOhjWDUYfwNEWPbINRS7RgSEG0fPSqBe2+cg4+wqS3kCrtBJHfIqnBeljXUBQ7BknsTQlyrygATKgA4HvRKzW8hXCJjvxRBEGMYHT2rUmG6EW8R5Dycnof86D17UMwpY274ZhmU46D2ojxHf2uk2zS4zK2doxnHzisSt6L21uXywdmAds8kE0sl9FMa7YBrGoxWt4pt3Mu0YJHQmm2m301yq+SWII6HqDS+e0hkh3tEqInESgck0r8u70+QzhysuM7kOQPis4RkqKbSTtnQof7Z2+kYyOpNTgsNSuAzzXJVR2X/WsvpPjWWRVguHxJ0JP4TWpstXcIk4IaFRhsc4J9/aoShKD6VjJSQQnhyEOkk0kivuGJN3Ofip634nGnZ0tJ0nuV4MgbOxPn/qpH4p8apHBLZ6DI5WUDzHkQfs/hT7/ADWAs7O51G5LKSeeWYnk/wCdVx42+sEp9SSOpQeMp4VAIyBTK38do2BIxBrEWXhplt97TMCB0x/3pZqcLWjbQ+7+VMm14O3Sto6unjKEggyDGeDR8Hiq2kGfMUj71wm5uXht8mQ+YenxUtPubmb1PKwQDgjrmqftV2L+SN1R3B/EMEhZdy8VBvE0YbaFBPuOgrkK6jNGwDSFh79DViawpH/MkZhx6aGz9sNxOl6h4nsoIszMOmSRWC1PxfNqcjW0OY4Bnb7saVPNNeBhITsHQUDaTwW2rQiSMyruxtA6HsfmmttC5JpLhsdHi/s3TBCg/at65G9z/wBqqklmZvxBmHOc81VLMrqdgdc9e1UM0QILyPGR3z1FIkcjYye/MEDqxwrIRzxzSePU5vLWPzQFB4xVWrs89kfo5PMdWBIyM4pYZJMbhaOuRk8Dg/rVUuE/kbHUZGAVyxIPG7pXou942FcPngilFxestvuZDnHAI5ozTM3MAeQqJevWg0FMvmLAkk8Yzx2qqS1+sdMHc/ROcdaIkQmZFK+lhtYYqWiKkuoPBKGXyzgE8FeeMUEEf6TBNaWQWeQu8edpPUA9qZxNIhRSwweO/wDvtVcMKvHJuYgt6f0ryCPynjzJK2xtrA9ce4B/KptGQTelY4tihgvTGORSLa398/8Ajp3feqENHISyv1XnI78VP6S3/vT/AIDSjA4uARzj7V4Z+Dz+lAR3EYWQSJvz+E4wRVJmQfvKv5c0AjQXTJ+EnFXreuFJLkAdeaSecvGJAT8VZNd4tGBOSeAcUrdBj10L9f8AMvYRI+598mBnsBWde6kspiEgypABXHWtnZ+XLa4ILFX/AAjqc0I1qgmZJYyCvbGMitCXOl5Rrwz9je3Oo6gpljEVvGpwPb5NMtasxDpUrM8QXgh88EdeKs9NhcxFEVVcncpGQeO9JvGN8ZoobSFGCA+Y4HOM/hGf1P51WP7T4Sk6gZmH/nDPvT+1uZli8oSMFIwRntSaxt/Mk9ZK46ZFaK005jj1gp1z3p8wMBCO181GJACgck1pfC+lhIlwnfNLVj88pHEMRIev8RrV6RIsMXq6gc1BtpHSuuwm+PkW7Z2qAOtYiVEnkkurnBTkRqf6078S6pFIFtw34uSc9BWK1fVC2Y4zweAPaqQg2LkyAN+wmvtq52A9KOjYhAAMAdqq0YgsWYAn3I61ocJ5fITHc+1Ukvgnj9sz08j9B1bgUZZ25VQqjr+tNbHTY7mQzyRcHhR0xTpoLXT7V32ouxclsVNfRX/WZq4/8PAcjDHgL70N4R0+W+8TxQ4OVcuTjoBz/pQF3f3FzqH1q5EanCKfb2rReHb6O31e0v48rG7Yf3APBzVtaVHO5bM3smhkfug+2RQ0uhDbloQQOOVprBqEUkmEuywz0D5x8UaLjzcHf+nNJrElszJyaBBzmBVPfjFDDw1A2TGrL/7WNbpELHOxH45IP+WKkEjBx5a5xycYo6A2Oft4WQgZLMD7mg5vCX7T9nLKjdeACK6a0UI6xLge9R+mjZhwF/6aOrNaOcjw5coAWnY/cVTeaX9JEkrFWcyAEkdBjj+ddHfTkZsrKwHTkZpXrWgvcW5eKRDsQnYTjeOvXt09qGrNYi09tyqQo6AgDp9qNiYMCeu1s5B6d6zOkXMkbysSduPSp/dB96dLfxSwiJMLIyk7T+8Pb54/pU2MgqOFvNaRSxBzgfep+bN/dn9a+gkHluuc7uFOD+VV/UR/+kk/w1NsxnfMdRkyqT/7a984ZwW3D5GKsY6c4/5kig99hxU7e1snmUx3it7o8Z5o6s2yBy6nqf8AtVd7Mi2rdtvII7GmcmjPKxa2miwf3cdaDm0m9CsBCrj4bP8AKtqbahXp2uC2uklA3beGX3Fae7ubTWI0mt5Aso9+D9jWXvfDF/c48mGZCB0VOP60tt7C6tJP2017bBTgv9OWUfzo/iVcZWOf4Zp73T797Zi8LOMZRgM4pDJf6tGCsdvGhHBkMQycfJo+w8QahbMESWG8jB4bfsJ+4I4o+91SLUYjE2nTW1w34XVQUY+xIP8AOioyiFuMvDN3dxdNpVxLeTbzuQLxjac9h9qo06+LJsLEbuOO1WeJUaKO3skbfIf2smBxnsKCsoQigk8kdKvX62yF1Lhq7SVYlURkMV/SmSXJZC+VBHUA4NDeH7VLiBkbagjGWZq1Nn4cnurIzWNm1zHnaSuP6Hr1qNWzq2ddOQ+ILyR9SlAY4GBmlSkswyck1tvFvh+KN2l3JbzBirJgnkdjWOMMlvMBIhyPjg11QaOWaafR3YoIVBPFGxziaYRgnYpGf+o+1L9HiOoXBhmuFtUxku4yT8AdKKgs3+te1tHDJGx/akEg457d/wDSkkkNGa8RudNgUxqJFwQM4Hc0i8WRXMtv5UcbbS4LDPJFO7dYfpEuBqqx7cK63MDxkN7d6kt1HJujlQEr+Kowas6ZVJVZz4ImNnluuB0Iq6zRo43CH078j44/7V1HQ7PQy8kmrWyiQEbN8ZI9XA4/WmD/APDjQ5bGcWoeGVxuSTeWCH/255FU/NG6OZrU5ZDe3KtlJWB+wplbalqa9ZDtPYnFFXnhabT2iW+nS3aRvQWBKOM9mHQ/BA+9M18N6TLHcQoXe5Qelw5G3I4OAcYpJThHo0UpAC69qcQ5XcuONtXQeL7qJgksbEDrnmqzoktjZRKLeX6hJNxZJtyMnfv1pO9tLKhlhKZxny8+oDtkYrNpK0zSin4aUeMl5320hHwOtEweNbGQr5sckeO7gisSY5tv/IdT0yFIqLTyIdrkgDoG5zQU2xNTp9v4h0513JcYC9ic5oLVdWW5iaC0m3iSM7ih/PH59Pzrnck4JyAvPXHGKf6DI8WnF0PLkjaVpoyb9FpF9n5LAPEB5g7AYapTiCdxDcqOuA59/f4q+NT5u7q3Un3qUabpchSM9R7mlkYtDsgCKeMA/wA8UT5svt/Kh5l2Mj7c5Ow47ZqzKe5/lSmD7bw9pvGApz71cNC06M7ljwfgZqUGr2t27Ja3EEpHB2HpRbPJwUCke2c/zqotAf8AZUMK+kMoJ4NevbImRuA4xkGrDDc9QV285Uk0Dd2t1IrKD5f2TP8AOhQQhEReQ4z8nH869+qYnyzBuH/S2aXWmnXidWcnPZhz96YYuInBMU5OMbex+a3TC+TQdMkkJn0WNH6k4wf5VKTwpphXdaNKmF3kMSMY6rg1fHJd3LkXMAdewVmGPyp5Zb9oBwAeobrTxVgbo53rHha1S7cwTec7AZZ+D/sV54U8B22seI/pXvdlvF632E5lHGQvt966VcWdncIVuIY5PuKDt9NtrK7iuLCSW1dWyfL5BHcHNaSkvAJor8T+CdOs7GZtImjtI4YwzrKxO8g5OT24p5/w+u1n0CG4idXaUk7f4BnH88fzpLf2t1qc3/iL6SYE5aJoV2tjoMCp6VHqukzoI7S3a2ZlGEcoEXPJIxk++BUnv9FNrVNn3i7wVa+I3um0u8gS9aRZGjkJARj+Lp71mLbwLewgC5CTukh2tbkMAVPQjqOldIbVbaO5uZIbCSGWVceeyqd35ZJ/WgdSMsEkZt7n6osd8p8tQCe2QOvv+VUjddN+T4OaDwoJNSdEt/qGlbBIGEhY+/58U+ttB1Kw8wQ6fKUjOWKAY6ZP9Kakz25N2bt1JXKqiFgee/8ApWr8NX817aTTRlRGM8bQAHHX55palKXfBeVaOX6g0ckqtqVs0iKv/l5ztG7scdz7GiLF2tkku7OKNQX4Eg6DqF98DPzW51fRYdRi868mhkvYwqgsowMc4B6HOe4pLaWtkBHbXp8qMBhu8s5PsDRcI+IKkxN/bF8blDdNasjkFnjYkYH7vI5NPF1C5bBhd2jc/gkXke3I7UJqXhy2e7Ub3BjKjarnYQvI57UZJZ2lzqEL3UtykLgrJDHM6oGP7xIwQe3wK55fx5fDKrLH5RXqqR6tY51WWCCCPkySELj7H/Kktwnh3RYHNg5N7Kg2yBSAwB+eo61deeH9Na52vYicJICHkcvux9z0I7UUIIk1D6wWqSBOIkkUHYO3WnWKSVNiOafgnYSuI9RkSQ7MrG3RTzzXmjWV/NJOYY1ux+L9ovK/nkZ70xltjIsyOTsf1Kpc4U57Dp+VXWss9nYvDZzSwTs3DqAy4z0wenFM4L6Apv7AFuVVvLvLCIlTjKkjHPOaGutKs9UHnppwDW7gS7JcFh2GD+VFTxNKrNIC07NuaXPX4xVPksI2BDFmwSxJrKC9oDkxG2kqs0xjSKOJmyilNxUY9zRMFstuoVclRwM9s01ihRo5FmERJQ437hz7jHftQvllSDuzwMjpmmoCPoVJG49qJiQ8+kYA96qy20ALxxkCp+avaNgxHBA5FKwkxjAUjJBGBVn08VVq6ZUh9rfIxV25f7+L9TQMY6x8Paq53rayxr/FnHH9aeWv19mGTz5JSgyQ2eK2tnDJBAvnt26nvVVwIbwNEo2MTxIoANVfnBb6Z2z1W4nZUaKQlj1GcCtJEjywD9qUbsdv+tVxRrHgSzqu3+EYz8miVtlOWE8mG5BGOKCMXowFrHGVUuo5kxgsapkl8sMSvAr5rFXYt9RJntg4xQzNJbrtX9pg87hg074gBELBo9wQ89x3r39oeVRvjIoCNmeQtCSrA8qx9NGo0pGDLyBztFFAJgM4/aLtx0zVbRkN6WUjsK8k8xhkvIMHqO9VgKeGyzZ7itZqLTFcxkCNWDgDr0qUs13FaviNllABA45PtmvFmlijy5Pljv0NV3Fs94BJ5mV7AOefzpLfiGqgc6p9U7m3UPKv4o2O3H5+1EwvKxR5FKOv7iHjFD2+jTRTs8UoVX5ZAOM0zS28jjYoPuO9GKfyBkXKvyc5BzwaugfyonEJKljuIHHOME1JQSBnbxUcFWzgiqqhTwu8asFBAJzjGfih41jjk8wZBwRx0PHtRDMzJhh/rU0RRHkuAOhzyazZug6+XkBXbd7HvXjW0jDIdFbpyM1VLMkc4QkkHpXonXdtckgdiKVSQaGREMlksX0sazKR+0Q9aE+iBX1Ln4FX28iNgIOT2xVl0TAqvhmHsO1NwFABsg3pCsPjb1qmTTG25U4z89KPN7BGwV5djE4APeiy4Yhti+xOetFJMPghGnSREnh19iMc1U9tIpAMAcd9tMbtryNmEFt5wJ49QGP1q+1R3ws8TxsRnGMj9aXU1iI2zFyDFgY4IFDyQhVO4Kp+3atglszElAT75FV3VnHEm6YIFPXK0HCg2YnyQTwc4qS2bt6o1yvc4rWiC2EYZFTJHUKBVdvHFOWMbkMpwVyKGiNszJfSyqCPL4+Kh9K38B/lWxeyQLmTcfcAVV9DF/A/6Ch+M2xbdbZoNsePT0OaVSK8ROFbBx0ovYWzumOD2AxVixhehFBx2DdCCa2vJXOIsJ3BPWmlisltAFJ/+JOcUxW2JHrbg+xqpoBk7B+ZpVDVmuyCyqThsg/FWkJJjHUdOK9ijeIHo+Tz8VNnO7JwMdKZNgorKIFOVBPfivoI/NXdGGC+9WrkEM2PV7CiFdEG0ttJ/CKJihUMa4YbvuKgySA52pjqOOTREro0W6QkEfzoF2JdSqtjkZoMJG4s2uYmVuhHeqdM076ONgkxcHtngfaj1k3ROg5O3HHahYhNE6xoyk993ehwxN7aVTuWZ8joPaoxOw4n3A1IMwDYjY4GTzX2UdcvlWx3NNYKPRIFY7SeT3q9ZNw6gfNLzOgIGGPPWrWKLtZMuM+rB/DWs1BeG6qwI9q+ZQeuR9u9UufLUMAWUnHHarVZWwoOfY0yAVtCfxBVk/rUNrKwzCMZ7DpRIaME5NSEysMLzjvQpGBmds48snPtVkksix7X3bcdCM1MyHOG2/BqxWOzIPaijWJpNOtdSlUuJwVPXtTyBUhjEQLHb3NRAwM4FTXaeWDEfBp4qgN2fEr71ON2B/CSPivUWI5wuDnv7USiQeQwPX2zRMShuY1U9RnoKAv0kuGJQgsDlA3TPzQGtNPvEkLEKBjCjkGqrG/uFiX6obmOckDBx2pLv0NUWxWF8f2s4i8wk+lXIABquz8PvbXX1AvHG5txj6j9aYQTu7gCJghHLHtVrSIrAtJ6T2o0gWybDIwzfl719hP4R+lVxSRSn0SKR0HNW7BTmEvmR8HtXoljHJOaH7VFhwa55SaGoYrKjDG7iouyDo2aXqTxUoyTKck9K12ENY5Ho6n56V4Yyf3zu6fahY/xmjE6L96xicckNtAfNbc/YV9AzXI3lCp9yOlVSgfUrx2o4f8Alx96KAUyzJlYsYIPGKn0VsoP/kaHh/Fnvuqdz2+1awlZQpnY+F7/ADVayxoC0rhh7+1Xf/qfmazuoE/UIuTgscilfDVZoYp/qRtiIC+/vUp4gPQ0ZOe4oXTODxTU/jf8qeuA+QGW2it4ckZb2quytWk3PIhizyAaJ6ynPNSPXHbFLSsLYDumhnKKCwPftVzOIkJfaCOgFW2nR6UxEnWkBOR7VjIOj5t8kFVJzXioDkISGPJo+QYjI7Y6UtjJ+vAzx5dYxEgn1luM469aOht5Bg7iM/NCxgfW4xxjpTKY+g0UArcsuVxyD79a9DMGHI2n9a9POM1VccOmOOKbZo1H0l0YnG0BhjJBPIqEerRsqvITGGOAW6UBck/Upye9UX4BiiGBihuzUaNZg6ZUqynuK9Eig8oM1nbAkRSYJHpNNLMkwpkk/eqJitDESDdhRxVU0EUz5wF45xVaf8xvtVidTR9MJ9Q06eAefp8paQHhZDQ/neJ//Tr/AIhTq7AMLZAPHeqKGpj/2Q=="/>
          <p:cNvSpPr>
            <a:spLocks noChangeAspect="1" noChangeArrowheads="1"/>
          </p:cNvSpPr>
          <p:nvPr/>
        </p:nvSpPr>
        <p:spPr bwMode="auto">
          <a:xfrm>
            <a:off x="1828800" y="1531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60441" name="AutoShape 28" descr="data:image/jpeg;base64,/9j/4AAQSkZJRgABAQAAAQABAAD/2wBDAAkGBwgHBgkIBwgKCgkLDRYPDQwMDRsUFRAWIB0iIiAdHx8kKDQsJCYxJx8fLT0tMTU3Ojo6Iys/RD84QzQ5Ojf/2wBDAQoKCg0MDRoPDxo3JR8lNzc3Nzc3Nzc3Nzc3Nzc3Nzc3Nzc3Nzc3Nzc3Nzc3Nzc3Nzc3Nzc3Nzc3Nzc3Nzc3Nzf/wAARCADKAPkDASIAAhEBAxEB/8QAGwAAAgMBAQEAAAAAAAAAAAAABAUCAwYHAQD/xABAEAACAQMDAgUCAwUGBAYDAAABAgMABBEFEiExQQYTIlFhFHEygZEjQlKhsRVTksHR8AczYuEkNFRygpNDRGP/xAAZAQADAQEBAAAAAAAAAAAAAAABAgMABAX/xAAjEQACAgMBAAICAwEAAAAAAAAAAQIRAxIhMUFREyIEMmFx/9oADAMBAAIRAxEAPwDspYjqpxWXuIrj+2zJdqVUrlCvI9hmtQ+cZBPyKrcB9pGCcbSTXnuNlU6BfLjliCyoGAA5K0BeaRAButyYn7Y6U427AFBz8mvJEyAW6j2qbVroykIYLW8t5MLhk9wcZqyO6mhuNsrMN3QMaZupzlewoC8gJcOw3D+lScfopdhsMjMgLEE98VRcX8Nsx8xipJwOKsgRVBIGDjpQOqmRUUmFZF74PIpW3Rkuh0M8ci7o3DDPvVp5yaVadLAY8KhVs5O4U0/COT9qydgaKmyBnrQ7gFsEerr0o3qpz2qjq3IxnillH5CmUEHbQ6zRySOkb5aM+oexoi5lKQsUXcVGQPekWghmN3cPwXk5/KkkMhm/z1+aDkOCzN+EdsVS2s2DO5Fyrqmc7QTVUWpw3TGKBXLMf3xjA96Rxl9D0FKBge2OtDypyRn86NaPqPeh5ouDzxWiCyCYZeRXqxbV6cmrI4xJHzjj5qZUhAD2GKdIDZWq5PJwfavWjVhyAc18inl36YxV6kBMFRzVEhRTdR7VC9qElQG0m29ximl6CV4HTpSefVdPtoJo5ZQJeygHNOot+GuhKkeJC2OQaMIzGMDnvSXVNWto1xHIWJGfScf5Urk1qZMG1nkJA9UUpDAj4NPHDKRnNI6P4OZI9Z2tgHyyRnvyK3Ml1E5ZH4Ud+gI71wSPxLPAI7qL0yIccjpmm0GvTX9yArSTOBwN2AM/5dK7MX6Qpo5si2laNxrOpC58xIpTFBGeicB/99qBsLmS1uEuI2kG1t5jDkL+fyRQNsxkgJkCqmcHJ+KnZlNxbLF1JRhnI9/9KVtuVhpUbG48SRbWa2SRn64ZcAfp1oz+3rf+N/8A6j/rWL86NA6yH1cbevNX/Xx1VZGJqjpGA6n5qglIyQnU8Y+aj9QpQIjHcfjmowjBI25cNnmjHGqtm2+Ccw9UZH4qlIMjg81OSMZU+3eoTAvjb3qGRK+DxZQHBUj/AGao3q8gQNhgM474ooQ4IA9qG3FJyWXp0NRlHX0dd8PnUqhz7dagybY9rtuBqG8/UkPnYTj7GoXUnJHUDuKk6rg/hdbBYoSOCN3Q15IS7DBKhOnsapt5MwevqOKlPOVgbaM+9L/jNXQkBhGCOc0HeXdtZKTdTIgI4yeSfgd6z+o+LRzaacU3xjDTMeAfYDvWespvP1WV7yUSzFciR2z+Q9qekxo42+se3XjLSoZWAWZ2+FxSPUddl1CzmtYIY7e3nUqxBJcg9ftSDVrYPdSPGCfXjgUTYRyJgSQsAeAcHrQcYl4wSPrWwntoy9vIUz1J4wKKaS1u4/p5oid4x5gYjP8AmKJisrq7chR+zOBg8HPvQt5HaaY4jedshvV6TgfnTj0maqz1OSO3SOeISxoAvmRnkY9/eixc2crxqk6FpfSqk4JPtSzw/cxuVBdHhlO3IOeTTK90aGQkoNre4pZYr6ScVYU6GNVGPT06VCVH6YNJ1+r0rOx/Nhzko5J/Q1l9c/4g6lBdyC2gt47degYFmJpVib8JyTj6be/vLXT4GnvpkihXnc5xWI1P/iTCTJFo1q8h/dmm4X74rneu63f65dNPqFwz56L0VR7AVVakFfLX7sx6D/ftXZj/AI6S6c8sj+B1d6/rWoOTNfOVY52I20D9Kqty8soV2d3IJzmhw6Jhclm74o3T5c3KlQfwkH44q6gkuC3fp7OkIT07g+O7UnuLbCGTJyG4NOEj3blxgZ796EuBuBU85zTJUB9FSzNgeYWOT+lOPD9+1jIzxlvUfVgdfiljQ4O0dOuTRNnC4O7jBP5UWrAPk1oo3qVn77c8D71o9MumktmYNg4G0K3zwMVhplMSFgCw6EjqKN0LVFil8nBUOQGPPFSnCvBlKzo9tKzttk5Xplj0qH0Uf98/6iqrOWKWJ283tg4HftRP0P8A/c/4KkNRrlnaP1k4OKOguFe3VlPqJzkfekckqshAzn5PWq7KY24wD6eoFWWWmJpZqUn8ohWlLb+AD+IVb9QefLQlR+92NZW8maWZJA+0gZBBphYaxHDZ7XOZOhyaH6uTNUkh/HIX2jPI5qicRl2I6jg0ng12KNpZJGLICAqgcivLPUDdGRt48sycEkZx7VOTi00xkmEo6S7pd4wzelRU8KJDkZB5yaASJob50UAIDn86KwyqTuJzng9jXLFO6oq/DyWZYZ1ikjO1zhWA71nv+ImpS6d4e2WrMslzOsWV67TnOP0pze6kElSNRucEAqeKxnjC7+r1yOOUlo4NpjXOQCRkn75/pVZJXw2NNsUaTpxghHnY3uMtTWO08+X6eyjDvj1sRwvyaBtHmvphFACSTgNjIX5rY20UGj2GCRux6ierGpNJnWrF40uz0qIu+15iO471QfqHYMRksPSuOgqVu51G7aecnykPpB6E/wClMQWZz5cZx74/pSLrG89PlkEciNgRu64f2zSnxRaoNPkJ2AupH4RxTS7wpClvVnoT0rO+J7lo7Ga1jVvMkG2MdRk9CKqmvBUm1ZkdA1KXTrOUK+URsjPY11/StQW/0y3nOA7oCfviuKy2YjAM8v08MR2qsqlTIe7YP8q33hTVBJZrGn4FwEPuMc1dqibt+jLxPeNb2xWI+tgck9APeuM38N7qt68VnHLNgnIRc11bxEWuYCg4LekkUnuoZdD05UttKup/UAdisuSR+IkDJ+B8UmN020O8e3Gc3u9F1XTAr3VlNGrcKxXgmhrffNJjJ5Pfiup+GtaS71W3sdTs5Ft7gMpju23KDjqpb9Kw2uWVvpOuX1ta4eJZmEfOcDPA/wB+1dUJ7Lpy5sOnUQRVjVQ55/hUcmjLd/KxJs24wQKHs4wyGeV9gHbqTRcZQoeOByQaf3hzr7Pd+4MqqRnkkcZqEluMbV53Dqeo+1WKw3seueamxZQHUZxn/vRQLFsluyseDxkEfNX2SFD6ztAOM44+M0Yu0mTcPUeR+YqvIMJzj1DBFZGbF+oOYWJHQe1C2cpSZZFZhz1U8g0VPAz+knJI6gVVDb+TMCp4PY+9aXUFM6F4WLvaySSZkl83cWkXcSCO1Mvpm/iX/DSCyvJ0tFjWJyrHAIXaR7c9CPiiv7VH8N1/9RrlfGUTNnnNVseeDUiOOtVuoPOO9TYyPnJIA9qgz7c9DkYqQBxk/lVMhxnI496VtjAs91LGwRBkMCGNW287xWMi+YMNjA7n7V5tDnkA1F1xjCjFJ0YcT6iw0xDA7+a2BuZuc45xQMGtzCDyWXdI3Rjyc+/5UtnJ2YGeOgqu0aRbhW4JAOK1syiHS3T3EzK5JbBANZtIZLzUZyhLByAPYAcUfqEyRvshfNw3UD9wf61bp4Wzh3hcdyT3pdqL44fI1sEt9Lti3pDKM4pdLdzaxeeVESsQ5d/b/vS+4nuNUu1tbUbnc9B2+a1MWnLplnFDaIXdfVMT3+aVJyLSqH/QiPT1SNEj2rGuOo7ULr+uW2mQlFcFyMcdao1HUWEOImIZ/v6ayt7cWxdhEPqrl/TnqAaolRNJvrE+o+KdRvLswadGzS+7dF+9aLwtYTyXC3GrXLXExHG4+lfsKr0nR4oSCQPMJy5xjmtJbWiwyKV4GaonHxIeEWvQrUtIguIWSVAVYdGXg1lPoxopzEAsSsQQDwufb4roNwVltMKRnFYvxHhbG6DNjMbfrg1RroLtAdzftJG5i9bKMgDuaa2PiBdStYoDLIskbAmIqct8E9vvWR8GCS501Z7nOXPH2rVXV3b6ZZNO4Cg9OO/tSf1kZNOJnfHN7HpkkcNojIWG/JfJJ/37VgBOxlMsmGfOefemGty3GpXT3VwWLNnao6KPahbe0k27jHtH8Td66IUkcWZSkzxrqWRsljkdPYVfAZXwCW2/1qkoy9TgGioJAQFHAPU9zVOENQ+3QNGS+QOgIo/ZmEgfYfFCW20QHjpyKJCSrHkA44JPxmtaBqz7aC7A8cgA/agrknOVHRzR1w0cgbn8LcUIVSSPhvWE/nTIVg3miNXjblVxjP8ACaqVWluFRMktyP8Af5V5cQ7SDyQcAmiNBQ3d8UYsgjGN4OMHPWtLiCjZ6cj29mIZtxBXOP4T8UTx/Cv8qpso50uPp7mWR042O2Mkc8Z/1ov6Nf79/wDEv+tcrfR0aLG3j9ag/qVgODVxXavJJxVDsqkEkClaHTPCcKB7Cq3ANWNjgiodc5FIOU7Qo9hUSOMNyatf29qpd1BCnjjqaDDZFkwaX6nci0iBQDzm/APn3o6eZYo2lkYKijJrNT3G+c3N0fLB/CCM4HsBSMpjjfpfZxCIGW4YtIxznuaKe3utQxHFGyp7VHSdT0KS5SCS4bz34VZUZAx+5AonUrnULkvDas9tHG+AlqAzOPcv+EfbrSrG2dG9KkMtKisPD8PmTyB7phhgozj4oXUPEF7d747SzwpPDnikt2LzSNMkvrq5macsBDFMFIlPJI6AjjvQdj4zhvkCsnlSn93B/rT6tLgFrfQqS0kZHkv7gso5KA8VKwhS1hN7Mm1MfskPt/3qi03axflAT9HCczNnhm/h/wBaapjULne3/JiOEUDr81qpdGTtldnFd3E31b8Kfwxj937/ADTtILgxM7sNuOKLsrMIgBB5PemTQL5Zz0x0PSsotmc6AFkEdqGVv3ec9q5x468QRpbmxgkzcTHbweg6E078Y6w8UUlvZFchSzEdFFcoSGWbVfMuN3pYF2b39q6cUb9IZslKkdI0P0WcEagABQK0EmnT3i4zGFxxkZrF6bqKjbEpyVHSttpGoAxqN2cj3pXG306Mf9OFK+DbQqWkd2fHU8D9KS3vhO7iytvHGV7EAmugLKnlZBGTz1paNYha9W1Eihs+oHvT6Im7OdSeErgv+3fa2OgoYaNNBL5eOT3bjArq2pxhRuXaRWZ1S284b4gvmDkZ7/FK7XpLRPpnw0Nqm0YPG34J96ukuAbCR8AAjAPvQEmnXVxc77g7I1OPYAUPr12sMUcEZwo6Cmi7IyjXoNJdMG+5/pQfnSndKFJAPP6VW10oTLH1dviqpbvZbrEn4mJZqujnbDknE6bSe/v8U98HxB4biaMAMGKgNxyKy+iQvd3Cwr++cZJxmt3DALV1RPLxjGM4JOP0pcj5QEhmzM0bsWRZB+E4IA4qny5/44qtCsuCrFEJK5Bzt+9UbW/jf/CK5ylGmDDbjBwPmgry5WGWEOG2MSC3YfejjEw9TDBPtVLQkuyv6lPTisMVOZUjLxHG0Z471YknmRklgQeeKtto1hjKkZQDj4FCmNYZT5efLPJBHANLqNZ5I+UJBI/OqN4kBHI/Ovjwx449xXqwgbmPAxyc0KCL7q6gj1G3t7p9sON5+T2zR0sljNjZ5b5IwB3rM65LBdaihjO9du3HvjvRml6fAZ0UybQ5GAW6H3+9Sk6OjGqXTQ20FrEyTyxxuu4o3pzsPvzRosQ/7VdTuGgC5IEmAAOvSh4bK42sWKI3RwHyrj3we9V+UIJVtopCIJCBIB3Xv+dZSHr5JXWj2l3amV4/MUgOGkYsRjpjPQ1jdQ8KXZ1RbexiMaSJ5nnkZEfv+ddDPlO4hjuohs4CqRn4q+NpUh8yVgEBwwAzux8VSLkCTTMTLGuj2UWnxKUZuM+/uc/76020iHds2dOpNaddEstQXfeqJM8orHG33x3qSeHYbY5tXdR2BO6qPHKSs0ZpH0W1IgWIOBSPxHra2kBWFgZGHp56UzvrO/WEraojHtlsVz3X9B8TzBjFp7SzOcAiRcL/ADpljYsnXRPqN39RMlnAwdmbfcPnqPal+q2TXkz29uFaWb1rg9AOST7VrfCP/Dbyw1z4jO+fdkRCTKj746mtgvh6yg3G0giTjBKRhc1ZLXwlo5u2cr8JaDJPqjwai5t0RMiQnHq7c96ezGXSLnbHKtzCrfjjPNbLSrGK4nktZwLSMf8A5ZQMsfYA/wBaR+KrCDStG1BNNVnvpMBZFYMCgOSRgYBx+lQn1lVcHxgR8SM/7Pa6571ntU+viuReREundc9vipeE7681HUY5JQgS2GXkCDLHsD960GrTR3DgW0Hlyk/tS4woHuPenXOMDmpeimz8X3McYjuQxjOAS3ain1yMS5jfdE3QinaaPpC2Ak8mGdnTLyTfiBHsOgrPw6Rp8kDuoeIbuNjYH6UHEms3T67vPMXKuCnUjNZfWpvMIIIz7960VzoVvBEWS6kXB6sf8qVzaRbHOZ5ZPnGKyWos8ikqMrIzlv8AOvij5HBBbgE1pI7O1tpAfJ8zH8RoLXDvltFhUAktjA74qqnbIOPyN/B1umHmdeFOBz8da006hREzRMFJ3F0IP8qo0ywhttJtCrNuYBjhu/emTIXEaOoI24yKlJ9CkSO8QhiVLHlz3qren/qUqrymChgqPuxk5xwa88tP7mX/AO0VOhjWDUYfwNEWPbINRS7RgSEG0fPSqBe2+cg4+wqS3kCrtBJHfIqnBeljXUBQ7BknsTQlyrygATKgA4HvRKzW8hXCJjvxRBEGMYHT2rUmG6EW8R5Dycnof86D17UMwpY274ZhmU46D2ojxHf2uk2zS4zK2doxnHzisSt6L21uXywdmAds8kE0sl9FMa7YBrGoxWt4pt3Mu0YJHQmm2m301yq+SWII6HqDS+e0hkh3tEqInESgck0r8u70+QzhysuM7kOQPis4RkqKbSTtnQof7Z2+kYyOpNTgsNSuAzzXJVR2X/WsvpPjWWRVguHxJ0JP4TWpstXcIk4IaFRhsc4J9/aoShKD6VjJSQQnhyEOkk0kivuGJN3Ofip634nGnZ0tJ0nuV4MgbOxPn/qpH4p8apHBLZ6DI5WUDzHkQfs/hT7/ADWAs7O51G5LKSeeWYnk/wCdVx42+sEp9SSOpQeMp4VAIyBTK38do2BIxBrEWXhplt97TMCB0x/3pZqcLWjbQ+7+VMm14O3Sto6unjKEggyDGeDR8Hiq2kGfMUj71wm5uXht8mQ+YenxUtPubmb1PKwQDgjrmqftV2L+SN1R3B/EMEhZdy8VBvE0YbaFBPuOgrkK6jNGwDSFh79DViawpH/MkZhx6aGz9sNxOl6h4nsoIszMOmSRWC1PxfNqcjW0OY4Bnb7saVPNNeBhITsHQUDaTwW2rQiSMyruxtA6HsfmmttC5JpLhsdHi/s3TBCg/at65G9z/wBqqklmZvxBmHOc81VLMrqdgdc9e1UM0QILyPGR3z1FIkcjYye/MEDqxwrIRzxzSePU5vLWPzQFB4xVWrs89kfo5PMdWBIyM4pYZJMbhaOuRk8Dg/rVUuE/kbHUZGAVyxIPG7pXou942FcPngilFxestvuZDnHAI5ozTM3MAeQqJevWg0FMvmLAkk8Yzx2qqS1+sdMHc/ROcdaIkQmZFK+lhtYYqWiKkuoPBKGXyzgE8FeeMUEEf6TBNaWQWeQu8edpPUA9qZxNIhRSwweO/wDvtVcMKvHJuYgt6f0ryCPynjzJK2xtrA9ce4B/KptGQTelY4tihgvTGORSLa398/8Ajp3feqENHISyv1XnI78VP6S3/vT/AIDSjA4uARzj7V4Z+Dz+lAR3EYWQSJvz+E4wRVJmQfvKv5c0AjQXTJ+EnFXreuFJLkAdeaSecvGJAT8VZNd4tGBOSeAcUrdBj10L9f8AMvYRI+598mBnsBWde6kspiEgypABXHWtnZ+XLa4ILFX/AAjqc0I1qgmZJYyCvbGMitCXOl5Rrwz9je3Oo6gpljEVvGpwPb5NMtasxDpUrM8QXgh88EdeKs9NhcxFEVVcncpGQeO9JvGN8ZoobSFGCA+Y4HOM/hGf1P51WP7T4Sk6gZmH/nDPvT+1uZli8oSMFIwRntSaxt/Mk9ZK46ZFaK005jj1gp1z3p8wMBCO181GJACgck1pfC+lhIlwnfNLVj88pHEMRIev8RrV6RIsMXq6gc1BtpHSuuwm+PkW7Z2qAOtYiVEnkkurnBTkRqf6078S6pFIFtw34uSc9BWK1fVC2Y4zweAPaqQg2LkyAN+wmvtq52A9KOjYhAAMAdqq0YgsWYAn3I61ocJ5fITHc+1Ukvgnj9sz08j9B1bgUZZ25VQqjr+tNbHTY7mQzyRcHhR0xTpoLXT7V32ouxclsVNfRX/WZq4/8PAcjDHgL70N4R0+W+8TxQ4OVcuTjoBz/pQF3f3FzqH1q5EanCKfb2rReHb6O31e0v48rG7Yf3APBzVtaVHO5bM3smhkfug+2RQ0uhDbloQQOOVprBqEUkmEuywz0D5x8UaLjzcHf+nNJrElszJyaBBzmBVPfjFDDw1A2TGrL/7WNbpELHOxH45IP+WKkEjBx5a5xycYo6A2Oft4WQgZLMD7mg5vCX7T9nLKjdeACK6a0UI6xLge9R+mjZhwF/6aOrNaOcjw5coAWnY/cVTeaX9JEkrFWcyAEkdBjj+ddHfTkZsrKwHTkZpXrWgvcW5eKRDsQnYTjeOvXt09qGrNYi09tyqQo6AgDp9qNiYMCeu1s5B6d6zOkXMkbysSduPSp/dB96dLfxSwiJMLIyk7T+8Pb54/pU2MgqOFvNaRSxBzgfep+bN/dn9a+gkHluuc7uFOD+VV/UR/+kk/w1NsxnfMdRkyqT/7a984ZwW3D5GKsY6c4/5kig99hxU7e1snmUx3it7o8Z5o6s2yBy6nqf8AtVd7Mi2rdtvII7GmcmjPKxa2miwf3cdaDm0m9CsBCrj4bP8AKtqbahXp2uC2uklA3beGX3Fae7ubTWI0mt5Aso9+D9jWXvfDF/c48mGZCB0VOP60tt7C6tJP2017bBTgv9OWUfzo/iVcZWOf4Zp73T797Zi8LOMZRgM4pDJf6tGCsdvGhHBkMQycfJo+w8QahbMESWG8jB4bfsJ+4I4o+91SLUYjE2nTW1w34XVQUY+xIP8AOioyiFuMvDN3dxdNpVxLeTbzuQLxjac9h9qo06+LJsLEbuOO1WeJUaKO3skbfIf2smBxnsKCsoQigk8kdKvX62yF1Lhq7SVYlURkMV/SmSXJZC+VBHUA4NDeH7VLiBkbagjGWZq1Nn4cnurIzWNm1zHnaSuP6Hr1qNWzq2ddOQ+ILyR9SlAY4GBmlSkswyck1tvFvh+KN2l3JbzBirJgnkdjWOMMlvMBIhyPjg11QaOWaafR3YoIVBPFGxziaYRgnYpGf+o+1L9HiOoXBhmuFtUxku4yT8AdKKgs3+te1tHDJGx/akEg457d/wDSkkkNGa8RudNgUxqJFwQM4Hc0i8WRXMtv5UcbbS4LDPJFO7dYfpEuBqqx7cK63MDxkN7d6kt1HJujlQEr+Kowas6ZVJVZz4ImNnluuB0Iq6zRo43CH078j44/7V1HQ7PQy8kmrWyiQEbN8ZI9XA4/WmD/APDjQ5bGcWoeGVxuSTeWCH/255FU/NG6OZrU5ZDe3KtlJWB+wplbalqa9ZDtPYnFFXnhabT2iW+nS3aRvQWBKOM9mHQ/BA+9M18N6TLHcQoXe5Qelw5G3I4OAcYpJThHo0UpAC69qcQ5XcuONtXQeL7qJgksbEDrnmqzoktjZRKLeX6hJNxZJtyMnfv1pO9tLKhlhKZxny8+oDtkYrNpK0zSin4aUeMl5320hHwOtEweNbGQr5sckeO7gisSY5tv/IdT0yFIqLTyIdrkgDoG5zQU2xNTp9v4h0513JcYC9ic5oLVdWW5iaC0m3iSM7ih/PH59Pzrnck4JyAvPXHGKf6DI8WnF0PLkjaVpoyb9FpF9n5LAPEB5g7AYapTiCdxDcqOuA59/f4q+NT5u7q3Un3qUabpchSM9R7mlkYtDsgCKeMA/wA8UT5svt/Kh5l2Mj7c5Ow47ZqzKe5/lSmD7bw9pvGApz71cNC06M7ljwfgZqUGr2t27Ja3EEpHB2HpRbPJwUCke2c/zqotAf8AZUMK+kMoJ4NevbImRuA4xkGrDDc9QV285Uk0Dd2t1IrKD5f2TP8AOhQQhEReQ4z8nH869+qYnyzBuH/S2aXWmnXidWcnPZhz96YYuInBMU5OMbex+a3TC+TQdMkkJn0WNH6k4wf5VKTwpphXdaNKmF3kMSMY6rg1fHJd3LkXMAdewVmGPyp5Zb9oBwAeobrTxVgbo53rHha1S7cwTec7AZZ+D/sV54U8B22seI/pXvdlvF632E5lHGQvt966VcWdncIVuIY5PuKDt9NtrK7iuLCSW1dWyfL5BHcHNaSkvAJor8T+CdOs7GZtImjtI4YwzrKxO8g5OT24p5/w+u1n0CG4idXaUk7f4BnH88fzpLf2t1qc3/iL6SYE5aJoV2tjoMCp6VHqukzoI7S3a2ZlGEcoEXPJIxk++BUnv9FNrVNn3i7wVa+I3um0u8gS9aRZGjkJARj+Lp71mLbwLewgC5CTukh2tbkMAVPQjqOldIbVbaO5uZIbCSGWVceeyqd35ZJ/WgdSMsEkZt7n6osd8p8tQCe2QOvv+VUjddN+T4OaDwoJNSdEt/qGlbBIGEhY+/58U+ttB1Kw8wQ6fKUjOWKAY6ZP9Kakz25N2bt1JXKqiFgee/8ApWr8NX817aTTRlRGM8bQAHHX55palKXfBeVaOX6g0ckqtqVs0iKv/l5ztG7scdz7GiLF2tkku7OKNQX4Eg6DqF98DPzW51fRYdRi868mhkvYwqgsowMc4B6HOe4pLaWtkBHbXp8qMBhu8s5PsDRcI+IKkxN/bF8blDdNasjkFnjYkYH7vI5NPF1C5bBhd2jc/gkXke3I7UJqXhy2e7Ub3BjKjarnYQvI57UZJZ2lzqEL3UtykLgrJDHM6oGP7xIwQe3wK55fx5fDKrLH5RXqqR6tY51WWCCCPkySELj7H/Kktwnh3RYHNg5N7Kg2yBSAwB+eo61deeH9Na52vYicJICHkcvux9z0I7UUIIk1D6wWqSBOIkkUHYO3WnWKSVNiOafgnYSuI9RkSQ7MrG3RTzzXmjWV/NJOYY1ux+L9ovK/nkZ70xltjIsyOTsf1Kpc4U57Dp+VXWss9nYvDZzSwTs3DqAy4z0wenFM4L6Apv7AFuVVvLvLCIlTjKkjHPOaGutKs9UHnppwDW7gS7JcFh2GD+VFTxNKrNIC07NuaXPX4xVPksI2BDFmwSxJrKC9oDkxG2kqs0xjSKOJmyilNxUY9zRMFstuoVclRwM9s01ihRo5FmERJQ437hz7jHftQvllSDuzwMjpmmoCPoVJG49qJiQ8+kYA96qy20ALxxkCp+avaNgxHBA5FKwkxjAUjJBGBVn08VVq6ZUh9rfIxV25f7+L9TQMY6x8Paq53rayxr/FnHH9aeWv19mGTz5JSgyQ2eK2tnDJBAvnt26nvVVwIbwNEo2MTxIoANVfnBb6Z2z1W4nZUaKQlj1GcCtJEjywD9qUbsdv+tVxRrHgSzqu3+EYz8miVtlOWE8mG5BGOKCMXowFrHGVUuo5kxgsapkl8sMSvAr5rFXYt9RJntg4xQzNJbrtX9pg87hg074gBELBo9wQ89x3r39oeVRvjIoCNmeQtCSrA8qx9NGo0pGDLyBztFFAJgM4/aLtx0zVbRkN6WUjsK8k8xhkvIMHqO9VgKeGyzZ7itZqLTFcxkCNWDgDr0qUs13FaviNllABA45PtmvFmlijy5Pljv0NV3Fs94BJ5mV7AOefzpLfiGqgc6p9U7m3UPKv4o2O3H5+1EwvKxR5FKOv7iHjFD2+jTRTs8UoVX5ZAOM0zS28jjYoPuO9GKfyBkXKvyc5BzwaugfyonEJKljuIHHOME1JQSBnbxUcFWzgiqqhTwu8asFBAJzjGfih41jjk8wZBwRx0PHtRDMzJhh/rU0RRHkuAOhzyazZug6+XkBXbd7HvXjW0jDIdFbpyM1VLMkc4QkkHpXonXdtckgdiKVSQaGREMlksX0sazKR+0Q9aE+iBX1Ln4FX28iNgIOT2xVl0TAqvhmHsO1NwFABsg3pCsPjb1qmTTG25U4z89KPN7BGwV5djE4APeiy4Yhti+xOetFJMPghGnSREnh19iMc1U9tIpAMAcd9tMbtryNmEFt5wJ49QGP1q+1R3ws8TxsRnGMj9aXU1iI2zFyDFgY4IFDyQhVO4Kp+3atglszElAT75FV3VnHEm6YIFPXK0HCg2YnyQTwc4qS2bt6o1yvc4rWiC2EYZFTJHUKBVdvHFOWMbkMpwVyKGiNszJfSyqCPL4+Kh9K38B/lWxeyQLmTcfcAVV9DF/A/6Ch+M2xbdbZoNsePT0OaVSK8ROFbBx0ovYWzumOD2AxVixhehFBx2DdCCa2vJXOIsJ3BPWmlisltAFJ/+JOcUxW2JHrbg+xqpoBk7B+ZpVDVmuyCyqThsg/FWkJJjHUdOK9ijeIHo+Tz8VNnO7JwMdKZNgorKIFOVBPfivoI/NXdGGC+9WrkEM2PV7CiFdEG0ttJ/CKJihUMa4YbvuKgySA52pjqOOTREro0W6QkEfzoF2JdSqtjkZoMJG4s2uYmVuhHeqdM076ONgkxcHtngfaj1k3ROg5O3HHahYhNE6xoyk993ehwxN7aVTuWZ8joPaoxOw4n3A1IMwDYjY4GTzX2UdcvlWx3NNYKPRIFY7SeT3q9ZNw6gfNLzOgIGGPPWrWKLtZMuM+rB/DWs1BeG6qwI9q+ZQeuR9u9UufLUMAWUnHHarVZWwoOfY0yAVtCfxBVk/rUNrKwzCMZ7DpRIaME5NSEysMLzjvQpGBmds48snPtVkksix7X3bcdCM1MyHOG2/BqxWOzIPaijWJpNOtdSlUuJwVPXtTyBUhjEQLHb3NRAwM4FTXaeWDEfBp4qgN2fEr71ON2B/CSPivUWI5wuDnv7USiQeQwPX2zRMShuY1U9RnoKAv0kuGJQgsDlA3TPzQGtNPvEkLEKBjCjkGqrG/uFiX6obmOckDBx2pLv0NUWxWF8f2s4i8wk+lXIABquz8PvbXX1AvHG5txj6j9aYQTu7gCJghHLHtVrSIrAtJ6T2o0gWybDIwzfl719hP4R+lVxSRSn0SKR0HNW7BTmEvmR8HtXoljHJOaH7VFhwa55SaGoYrKjDG7iouyDo2aXqTxUoyTKck9K12ENY5Ho6n56V4Yyf3zu6fahY/xmjE6L96xicckNtAfNbc/YV9AzXI3lCp9yOlVSgfUrx2o4f8Alx96KAUyzJlYsYIPGKn0VsoP/kaHh/Fnvuqdz2+1awlZQpnY+F7/ADVayxoC0rhh7+1Xf/qfmazuoE/UIuTgscilfDVZoYp/qRtiIC+/vUp4gPQ0ZOe4oXTODxTU/jf8qeuA+QGW2it4ckZb2quytWk3PIhizyAaJ6ynPNSPXHbFLSsLYDumhnKKCwPftVzOIkJfaCOgFW2nR6UxEnWkBOR7VjIOj5t8kFVJzXioDkISGPJo+QYjI7Y6UtjJ+vAzx5dYxEgn1luM469aOht5Bg7iM/NCxgfW4xxjpTKY+g0UArcsuVxyD79a9DMGHI2n9a9POM1VccOmOOKbZo1H0l0YnG0BhjJBPIqEerRsqvITGGOAW6UBck/Upye9UX4BiiGBihuzUaNZg6ZUqynuK9Eig8oM1nbAkRSYJHpNNLMkwpkk/eqJitDESDdhRxVU0EUz5wF45xVaf8xvtVidTR9MJ9Q06eAefp8paQHhZDQ/neJ//Tr/AIhTq7AMLZAPHeqKGpj/2Q=="/>
          <p:cNvSpPr>
            <a:spLocks noChangeAspect="1" noChangeArrowheads="1"/>
          </p:cNvSpPr>
          <p:nvPr/>
        </p:nvSpPr>
        <p:spPr bwMode="auto">
          <a:xfrm>
            <a:off x="1981200" y="1684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26" name="Rectângulo 8"/>
          <p:cNvSpPr/>
          <p:nvPr/>
        </p:nvSpPr>
        <p:spPr>
          <a:xfrm rot="21241160">
            <a:off x="373117" y="1709803"/>
            <a:ext cx="8639520" cy="3323987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>
              <a:lnSpc>
                <a:spcPts val="4200"/>
              </a:lnSpc>
              <a:defRPr/>
            </a:pPr>
            <a:r>
              <a:rPr lang="pt-PT" sz="33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A vida do homem – cristão – neste mundo é uma luta  (“milícia”) contra as forças do mal… </a:t>
            </a:r>
            <a:r>
              <a:rPr lang="pt-PT" sz="33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Venceremos sempre, </a:t>
            </a:r>
            <a:r>
              <a:rPr lang="pt-PT" sz="33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desde que contemos com a Amizade de Jesus, que nos guia, com o Seu exemplo de serviço, pelos sacrifícios e cruzes, até à VIDA…</a:t>
            </a:r>
          </a:p>
        </p:txBody>
      </p:sp>
      <p:sp>
        <p:nvSpPr>
          <p:cNvPr id="27" name="WordArt 4"/>
          <p:cNvSpPr>
            <a:spLocks noChangeArrowheads="1" noChangeShapeType="1"/>
          </p:cNvSpPr>
          <p:nvPr/>
        </p:nvSpPr>
        <p:spPr bwMode="auto">
          <a:xfrm>
            <a:off x="5148064" y="5551597"/>
            <a:ext cx="3672408" cy="75772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CC00"/>
                </a:solidFill>
                <a:effectLst>
                  <a:glow rad="139700">
                    <a:srgbClr val="00CC00">
                      <a:alpha val="55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341755587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39" descr="https://encrypted-tbn1.gstatic.com/images?q=tbn:ANd9GcS5K08A8rQ4wpkc4VQsc-My2cYSHcWdsxhcmk_lskkPVjYKnfi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019" y="4991886"/>
            <a:ext cx="2655888" cy="14922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19" name="Picture 23" descr="https://encrypted-tbn0.gstatic.com/images?q=tbn:ANd9GcRXys80FI3AT2V8j7RBIYpsIAZF-57qhiszmzXshvkm56X1esmK4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4004" y="3933056"/>
            <a:ext cx="3089275" cy="240542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0" name="Picture 37" descr="http://4.bp.blogspot.com/_jOSx2tnixxc/TOvDOVf17YI/AAAAAAAAT2U/_SiHZ4k6kCU/s400/abusoinfantil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57" t="7304" b="5688"/>
          <a:stretch/>
        </p:blipFill>
        <p:spPr bwMode="auto">
          <a:xfrm>
            <a:off x="3158500" y="4025303"/>
            <a:ext cx="2925668" cy="226837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1" name="Picture 31" descr="https://encrypted-tbn0.gstatic.com/images?q=tbn:ANd9GcTcZJ8NOJj64GPTyoIlAAAat8iSytq3nxJNDdYe4WEhQ5pbuyss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5650" y="512763"/>
            <a:ext cx="2336800" cy="19288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2" name="Picture 25" descr="https://encrypted-tbn3.gstatic.com/images?q=tbn:ANd9GcRYoflpZuNqMnUzeChvsyVNq85yFEJZYPqqxn8BvsAnBF5xHkyC2Q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504825"/>
            <a:ext cx="2647950" cy="22764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3" name="Picture 17" descr="https://encrypted-tbn1.gstatic.com/images?q=tbn:ANd9GcRPFnk7NYyHDLYA0w44s3HXKOZOUPziVPf9O9EEIzYFWSOMGlfm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1087" y="245443"/>
            <a:ext cx="2016125" cy="20050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425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26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27" name="AutoShape 7" descr="data:image/jpeg;base64,/9j/4AAQSkZJRgABAQAAAQABAAD/2wCEAAkGBhQSERQUExQWFRUWGCIZGRcYGRoYHRgZGRwZGB0cHBgaHCYeGx0jHxwYHy8gIycpLCwsFx4xNTAqNSYrLCkBCQoKDgwOGg8PGikkHCQtKSwpLCksKSkpKSwpKSkpKSwpKSkpKSwpKSksLCkpLCkpKSwpLCksKSkpLCksKSksKf/AABEIANoA5wMBIgACEQEDEQH/xAAcAAACAwEBAQEAAAAAAAAAAAAFBgMEBwIAAQj/xABEEAABAwIEAwUECAQEBgIDAAABAgMRACEEBRIxBkFREyJhcYEykaGxBxQjQlLB0fBicoLhY6Ky8RUkM0OSwhbSU3ST/8QAGQEAAwEBAQAAAAAAAAAAAAAAAgMEAQAF/8QAJhEAAgICAgICAgMBAQAAAAAAAAECEQMhEjEEQRMiMlEUYXFCkf/aAAwDAQACEQMRAD8AN5nwWltCUfUMO8whUpUz2iHQCZMr1lSj1ufKqebZU282G2MO32SSNh3kqHJW5mZvJB68qZci4j7Ta5j2JNvDoB4wBV4OIeKkj7JexSoIBVsdQgmb/K9RSyWqZbBPHKxIY4GaMFSEJMcgBvG9qP4DBIZCjAsQJ6wAN+dor2Pxim1FtSSlQ3PKOqfP4elAc2z5KR3laGxfz61raSrsrinL7dIqvYxDKMYHUHS4UxOy9CtYjwkAR0mlJvhp/FqdfcUVqKVOJnmRfTGwTGwotw6kY55x1aSW03SFHugXIKuVhy8a+/SDxIrBrSyyYWpj7WLaS77I89F/CRWpPoTNx/JjPwpnIOEe1gJ0NqNrd1STYCTz7smN9qT8gWU41ozcLRzjYpG/vqnwrmi3GcSFG0IMAQLqiSBYna5qxhjGMSR1SR6EGgjDg6NlNZPsg59IKQpSh/C4oct1AbUG46eIfw6TybE+8D5TRrjRswpXVsifFS0j4z6RS9x8ScYkb6W0j1JJp8f+iTK+hwwKP+VUfxL+FqOZjjuxLRKkJSd9agmxgSJIpI4h4w+qYRttqC84NQJAIbTPtEcyTYA+JrLcxxy3Vlbi1LWq5Uokk+poVjtGfKk7N2yvNMN9YxC+3aJdICIVuBH3vZ3HXlS9xS4RmygfZVhihJ5d5CjHTf50gcNsKUlX4ZpwLrCrvOrccQkIQ23vb8TqrAXiEyfGKOP1ew8lzx/UBcIMKTi8PNtG6uQsqJ6A1pLDOnEEwT3BEbe0nbraaD5XmS2hISygDZGmR6zufG/jR/A8eoVobxeHbDS7JcSJSY3giNJ8gKYsiSsn+Fsx3jNCvrLxP3nln/Mf7UBGx8623j3gNt9Jcwa9bg7/AGSvaUP4F/fMcjJNYu81pnffnaPCK1NPaMacdM2PhPFhWDwxAiMPHhIUQfjf1pWwz5dxhcn8ceFwBRbhjERl6FD7uHV7woig+QYYoK1KFhAnlYgmsl6BS0xs+kFM4Rsme4psfBVVuE89SxhBf7XTaQSIkmlPNM6dxTsFdiYSkSEhI2Onbpc3vRBxoJTAOyY+ETScu2VeLcbZFxYJy9tW0uqUf6pIJ84oNw6yD2YgEuTMk/dn099DszxxUFCTGwv90Gw8v1o3wpjtLWwPZkyCNVjJBgX60c/xBwU57J821OocQEd5qFiArYeMR7jypQLJKFOlWygmPMTWtPvBTesCAR0KRHS97eNZFmCoUU3Am48RP5UON2M8iNNMkwL2lV/T+/hR7hTix7BOFxoamzZ1k95Kk8wR06HlS26Dsbafzq4yUohYnvCxBgpPMEc6YTpsa+J+G2cQ39by4ktKP2jJutgnkQN0TYEeVfaX8szZ1pRdYBSY76BcGbagnpt1g19rbNHh/FhKQkEJPIT62k94/wARud7bV1h8+xCVDvKV0JKvfZqKFt4U6iYJPUBRk+JTBPPdVWNEG6f8iPf3nJqNqy5P0PWd5iMRglYkd5bAlYSDOg7xIEwTqNtgayfifPe1CUpkI+9JuSev6Vq3BjIU5BB7PEoUlQ0kJCvZWknWpN5kQBvWEP4BQdW3zQspk/wkp/Km48a7EZMrS4GjZZxGzg0MtqWkApK3E6SskwYSBBTqJj2rAHrWev4xzFOOuOKKnF94qPX8hyHpUGNPeCpJi1/CvjSih1JOyv8ASr9/CnJexE5uVIbPo7UCMSP8L/SUqom2YxQ8PyFDfo/wxDuIHLQpPvSoj4iKu4VzU/q6k/KlZNNMfh3FjZxEAplQ6BP+tBFLPF6ZxzngPkkUyPQtLaeS3W0Hy1hX/rS1xEdeNe8R/wCqaNbTJ/I7Qk5niy44pSjN4HgkWAFDnTeiGbAB5YAgTQ5ZkmjQpBfAOLSgIG5v5A8/EmnXI8hwzqRpUS7zS4tGknnFxA86WOFGm3nSHb6Uz0mCE8q0YfRs1iGNSAW1kWlaiJ9ZN6VJ7osxwcoWRYpgYYd7sEdO+kk+OlIUfiKUsZxOsLhmTB1FMSiTYkoVIkiPG1Bc3yJ5h3Q9qT0nYjqIsagOFSlPdJJ+VZxidykPmT8VNLSElJZVzbJOjVyLaj3mzzHtAdaWeNVh5Xax3jZZgDvC1wOvunzoUxqSoJcunVCgd0+I/CedMKMAtxRQ6lSgRpSvSo6hyOpIibCujDi7R0nzVMGMZ+81hUBDkAI0aYEQVEkG3jXxWcLcYCdhqJIHPYQT0q7m2QNBtQZxCHIv2cy5veYEUKaZ0pCTy39b072SPQV4caSVH8Qm/QD9aP5skBpKosU3PoaXckdLaHVjcr0DygVZzPOFJQSonvpUEg3mDpsKTLci7G6hsUX3QBESTV7hhSu1lP8AUORBmPjFB0mVDzq7lmJKHUkWuJ8pp6S6ZFdbQ6/Xluko1JhFtKBpSDAN+ppIzOO0XzuRPjzPvpmYfIW4OhHyNKhV353nl5zW8FFaClkc+zlTqSkAiCNiOf8AN186tNJSkSe8CPcarYxgJWQNtxPQ3HzqJCyLcudC0YpF9Ty9KSJEeyRb416oUOqCTBlM/u1erAjRS0QkFQ9okiUnYeKjHwropTpVETHJTXTpFQ4pX26UxHdk90I5n8Sj0qziD3F25f4Z+EzU7VFqY18CqBLYMCFhQumdQibCNwayTilZRmGJSREYlYI81n370/cKHSZAkiDZtJMbHnI5G1Jf0oYTs8yeI2cCXRv95InfxBpuN2ifOqlYvuMSlQ5iT7qheOppB5plB8jcfMiioIS/cWVv5KFDOz0qcb5cvNJkfCjTEtDxwBKkuu9VpF/BBB+dQ4JX2ifOifAmDKcCo/icPyTQrCqh0TS8vSKMHsaHXtP1f/8AaaH+qgeZK/55/wACR7kgV3mb5HYERP1xsD0mq2ZJIxz3itX7+VbDoT5C2LWfZcpB7SO4smD/ABcx+dBE/nWpZ3gVO5MNCSopxJWoDeI0/pWYJbg35fOjiKrSL+RY5LT6VLnRMKi9iCNvcfStSyD6RnAhKUsnsidDRKSVOKkAkqnSjyNoFY9orVvowx7KsufaeUhAQ4SSrooCDa5uOVZJLsowSfRoKMtaxzJU4hBJBBMbeIPu99ZNxFwy3hXUlKlFtW4jl4Rvy91PWX5qeyCW3BIFtJBBjyMjyIpR4nzD2UKMSJM872qdPdF04/WxPz/F631LTsr4wIvUmA4mcZTAPd/CdvgRTHl3Av1pjtEuAEqNlCxAty+VfWvomdhWopgX1BVgPKN6fFWRyTWyLhjEuYvEBtnvOOqEhKdKUJ1DUtSjfrTpnX0T61lbcJTtAkyU2kefMecUYyPhxnLUsoSgh11ky51ghR1HkfLaKb8rzRSyhCb81E8h0FOjjUVZPOTl2YDj+E8XhdUAkTJ0ifCYiR5xSji2FJmZ6Tv8fyNfrvNcIFtmUJVHUT6iOdZbxh9H/bILrQBIF4Eeih1HWiUIvaBcn0YQ0O9Ujftp8/zorm+UBlU3F4UDyP6fKgx3oWqZg1qUE9oRuT8v7UrLMH1o6wtSmupNp60AcN/WubOQTztxC9C0ACZGkcgDqHu1Ef00MSqOVj86P5U4HMMEqhJZd1JVF9LghQJ5gEJMeJ61czbLklhejTpEKSUkEGJB+FbxvZ1iqRXq4r1LDs0NCArFOEBJCTFgVDuiDvfeaIOAlChpH/8AMj5mhWULJ1LWUyokkqWZvJ2Aq+QCCNSDPRS/1qWTL4EmSORuAYkXR1vNjPuqr9LmDJGCf31MlskSZKFEi5ubGuMqeIMzERspX/1NGuMkB/Jwoe1h3b7bE6eXUEchR4XsX5C0Z9jEEtNOdEgH8v0qpmqPZdTzEHzAozlmH1YYJN5SY+NDGAFsOJJgpgi25kCPnRpiZI0PglM4J0bwuB4fZgn4mlsJ+19fzpl4BeH1F+eTil+hEflSu73XiOi491Zk6Dwewlj0gnCxN8Wn4TXWfqjFkx/3fgUiqeHf/wCawrJM6cSFTvYi1W+IT/zX9SfigUUV9BWbcmMPDWKloNkwkOlavJIBpF4/ylDLqHEE6sQFOqQfuFSzEHxF4NN+QJlpaRu44Ez/AA7n4VFxVwsrG4ltaFBKE/ZqUb6Qm8gfeuSkeIrUxcV9TLiKjS4UqkcjNN/HrbbS2GGgAGm77TKlbk8yYn1pR7IqXAEkmABzPhR9mdDDk2PCkEpUtL6Tqm2gi1gInVv4VcfxKnCSblVwI+90AH5UTPA7jWHbShJU6e+uAZuNgOYTbzvTJiPoxVg8Ol5bpU+taRpSmAjVMgHcnl0rvh+9Mf8AK+JQyHNQ2yhIKhpkHuxfePO/O9aPwc0t1CnnQUsgd1KhdUX1fy2t1oNw23hFrUl5pAxKLg30rgABwJ9kqjmRT62/2zBPmD5bVywuEuwp5+UeNC8cQMSyl43BV3fBO3xE/CiuUJCHnDyFx6mRSvwvjy2who81utbH2gmU/EEUw4N77FSxeQD7wD+Zpz/ROMTWJB9dqE4tJYd1gdxVlDr/AHHyrjL3thNjMe+i7jYcQUqvyoGqZxl30p8FIU327KbKjbaSfgDyPLyrFXsnUCdMR0Nik8wekV+rEYUKQrDuCUkEJPh/Y1jHGHCxQ4vSIWixHJwDY+cc/SirkD0Z7iW3QgJgAg7g9KGHCKHL4ijeIxRQJUDawPUGeXhtQp/HKUZTb986U7QWhw4dW212ZKU90jcBUgkEggi8/pUWZYsIS4DGnUqI2iSAJ8BFL+W45R0oAJUpYBjoeQHWocwxhgok+0ZHISZrYNqwptNKihFfKlUnuivULBo0TLW9DdkkW5BI+JvVtkdf9YHyquiAjZJ9J+dSN93ZIn+gfOaikenBHmmQhXv++fOiWMcU5luPahSgG0uJ2VGlSdVx/CZ9DQ9xxUiRH9aDt6UUyN3U6WilRDyCgg6SDIIEkX5g7RaixfkBmVxEPIMR9np5pJtQnMEdm6oD2VGfcdVT4JJYcTq2JhXyPxqfiVAhv8RKh4xA5+tPWpEr3H/Bp4CWdDrR+81q94M/OlvPn1NuL3SoKnyuKZeElaMaU9Wj8hQHj1oJetzSmfMd38hRVYMXSK/C5KsewSZPaFUnrCj86KZ86TjAP8SP/FFCuE5+usx+L4aTNEM1V/zoH+Kv5Gt9C5DVw4dKFL6KIT4k/oJotjcWjDslazAAv1Kj90dSelDuGMP2iWxsBKjO2538IFI/GWeKxLxCSezQSEJ5eKvNXygViNi6iB8yxpedU4v2lKny6CfDb0py+ijhMP4hLixabeHjSVhMKVuJQN1Kity4Pw4w5QE2BUEA/rT8cbtgMvZpi+xzN0IgaWkROwgDlRDP1HE4ffoQehQoH5GgmeMq/wCKOg7qbkeI/Yq9h1r7G1ygawNwY9oeqflTlumaAeJ8sWw6xiESA4O90S6PaHglQvHnThwrmQWSn8YuknZQ/cVexGARjMGUDmNSfBQ2/SlTKllGh5A7zZhxHO37saG7Ts4+Zhhiw44eSXUvgX5K0rA6mDtRfJccApxsGUlMoO8oJVp/IV1xVpW0Xkd4Wc9LBQ+HxpMy/OA240km6VLajeW3O+2Z8DIrLujRtwuN7iCD7Lqx/TIFN2FeuPGknI2AtoEncq+dNeDxMpQCLkR5EUWRAouYiy4PO6T0PSlrjrK9aA8kQUgT5bfA/A0zYpvtGrbxI86FPO/WcGqNwClQ8rKB+dLjp2azBeLMpGlSwO6u5jkrrH5UikQY8a1vFYLtdbKoCgJSetvkbHzrLc0w5QsyI8PEWPxrcsadgo5y/Edm4hwboWFe4g13nBBxDxSISXFEDoCokD3VLgctUtt9wJOlsJlXIa1aQPM39xqpi0EKBP3gD+/UGkhnRHdr5XaEyIFeoQjQXlQNgPQfnU7akndd/AgfJNVniLQB56ST7zVjDYjkTHmUp+e1RM9NEi0jkf8AN/areUmMQ0ZnSsbkcr9AR76qOO+IPks/kK6bcEgFREkA964vFpFbHTMmrTQv8a5T2WNxLYsA4VJ/kX3h86WnMQVuNhV9IA+M02cdYuce4mI0AN8pOkb28/hSm0j7dXn8yBVh5rY35S+E5iBMEtKF+ukkfKgnF2NDqgpNwLT1g71WzLFasQ4RsCBPkI91VcaqUeM/nXGcvQb4GTOOb8lH/LXsxcnGg9VLPxI+VScAJBxqZ5NrPuTP60PxGKh7XvpQT6q/3rn0ZIcMfnqcLhOySods8iP5UmxV4WsBSADe252rzjilqUpRk8/y9KaeEOHS4oOrFh7IPMzE+VFCFsz0R5NkimQp1wcgB1kkSfC1q1ljDaMFh3hulwKVPIGCPyoPn/Cam0uIJ1JsSUj2QLk+/wCFEMlxGI+rgNqbfbQACExrSBt3eZjr0qmqX1MX9hPjDFtJfYeKoVpINpBSoEg/+XzoXw9n7ZOmQFAzpNpkbfP0NWMK+wlOt0BQVBTI1Hxjc/D0pc4my9uO0Zw76TyUGlxfxnbwPwrutGmn5IkNhQTOiZA6eHpSxxQwcLiE4hoDs3PaHKTv5TSvwv8ASGpK0t4gqAHdJPdJG3PYinLO89aDakOwULEpXuLze24+VAuzT4MLLct95pzdJ3TqsR/b9azDiCWSkEyWl9mq3JJBQfUR8ab31vtMK+qrJmFNqQQdjcQbExYpUDypL4mxTzyg4+NK1pCVjTohSbJVp68p8qIFs0/hXED6trAAgFUeZ2o1w6CoKWeZIHlzpC+j/HFzDLaB7wAETyP9wa0fIsOG0ISLwPeTvQ3phfouYJUFSDypewmM7DM3mFew+kOoH8RkEepB99MvZgLB8N6RPpJJadw74tpJST4Kgx866Ct0Cxa4mwpQ+rR7TaiE9SmTE/L3UicaZeFJDyRubiNlc/fvWnZ012qA4i5IkX36g+tKr+AQ80qJKV3j8JFuu+5INUyjaoCxP4VePYZig+wcLrIP40uICD6azQfMoKWyOhB98i3rRTAfZDGpNteHUgD+IONrj/KYoS6JZT4H+x/KoKpje0ctV6vjaoivUAwfWsC8od7Smea1KO88gK8zhHSLLCR/C2kb/wARBNO+X4ZJQXFiQpatzPdTYfEVUw6RExbXy6Aj9ap/j416Beab9i2nLHSdJedVOxSf0FqvP8NrThMU72roUw0XE9+SVAj2gRsAZimnAkpccSLW95FvkaqqdCkY5KvZLDoPl2avzg+lHPHBJ0gVOV9mNJxZcJUoyqbn86rBXeX1JF/K9VmXyNv1qVDh+8IJMztyqWjW7O21d4jy/SpcS3M1Wcc729v30r69iARANcD7GHgl4JxcqUEjsnLkgAfZmJJsL0Lxb6VqTpvAAPnJ+VVcvcuodUkUwcFcGPY14JSk9nqAUvpHIE7nc+FdVms44ayFT7m3dBv/ABX2rdeD+HECFKSCUkFKvLpyIFfOHeEmmkJBToS2I0jncySrmo8zTCMTDqQkQkCIHSenh+dOulSMSfYOzRfZYwKPsqTHw/vSVx1g1slvE4NRQVLDSkJJHaBUwVciRcX5U8cYup0Jt3jt1gc6TMyzFSncM0Nm+9HVUQJ8h86OO1ZwycGZCMOlKnO86pMGfujeB08etNrWLSZ5UoYPMAcUlE+yqD/popmT3ZqChsD+/wB+NA7kzei/mWVsPCHGkLneUj571nvGHCLbCZbWpKCdtwmeo5jy2p6w2Y8zdHXmg9D4VW4vwIdwjkkd0agfEflyrIOmdJaMUwOfvYJxQlJBN0quJHMeMWnoatcV8aJxfY/ZlJQhSVSQQbgojmYuDNUsa3qVoUAUkE+7pUmT8OIKgQDvYbgeMU7i30Kv0M/0Y4JSFKcM6SCkCPaNj6R+ZrVsG4kHSIkDlSpk2UkBKU/ZpAkkbxyHrzPnTZhcOEJsKXMOJM8IvPhSj9IjAdwy0jcbeFqP5pjygWuVEDypNzrMi64v8CbeEjf40eOO7ObAnB+Y9thYN1IN/LY/rUa8MG3zFkPA2/xBcx5i9CeFX/q+Lcb5K76R1HMe6mLPcCXGVhHtCHGz/EnvD3iRTkwBC4nyfQ7qjuOSD4fuxoHlKEKaeSsaihK9Im8lJKTHOFCa0BUYrDg/iEjwO3zkVn2BaLOJWlQ5Kt1sRFIzRrZsGCo7terkWHoK9Uo435JSMNo5pR8efxNVsIAWr2OomI8IPyrjFQEKUTAAknlHnQxvjXDNwAVuH8I7qb73uT7qqc6WxfsYg+BoM3BAPrahGfAoweZq/wAEifNaUfnQzE8dF3SlKEDX7BvYjqeflAofmHEjr2X41Ci0TpQSpO5T2yZHSSdMfymheVNUckK2V8eYhpJSSlaSQe8lJI0iBBjah+ZYtWLd1wZiCTtblawih7bNpIP7+dX8ry519xLbCVqWTASnx+A9YpF6oNR3sqrwZSRNx4VMMtcUT2banB1SkmPcCB61pOXcK4bBwccvtXQBLTVwCeSlxB9KZ8t4mcfUlrDYXRh7glNgCB3STGkQeVzSuZUvHv8AwyXh3gx515HaNLQ2VDUYg6dzE/M1+keH8EhtppTaUpQBACRACTyjzFzuaVc/zBnBYVx5xQKwITyK1nZIHTcz76HfRf8ASUMQHMLiClDmoqZ5BQO6J/EDfxBPSmRk6FZMcY9M09tIJWg7zPob0EzUqQtKoJEFJvFtxUP/ABPscT3jCHACCbxFiCPP50TzEB1sg2O4IP73pvGmhSFnPMb2q0joke+b0rY1Wh0LJ3fCDygJijzF3SD7WqL2pXx7k4d4/ebxC/fy86p9UBfsYANGORz7RBXf8Wo7D0FOWZthTZP9Q9aROKcSW3MC6Iu2R/p5etOmHcLuEQpO5bEeY5fCgZwGefWwe1RJTHeRuCkcx4jp0o6jEIew50qlpxJjwn9Dy5VSyy6YWLTBkefKqCFpwRWNQLa5KR0I5+AihlG2HAznN0aXD1E02cL5bAb6kAkRtPKqmL4aLzK8SZQlbo7NO5KLlRPSQAAKceGsKEp1Hci3SicqQtRth3BYOBHM3JFE1JgSY/SosKjSnUf9hSvxDxIdBKUqKZhKRuuP1pSTkw2Q8Q5gVKlO3so23NtccwLx4kUvvRCW03g38SN/Oq7eMxTyxLTaEjkFEkf1G0joJq19X0Km5E96R+4NVx0gGLfEOELTjOIQLtqhXimb/A0zsuA2n2TA/lN01Vz7BBSZiUqFv2fCapZNiDpCVe0juGeenY+6KxqnZwO/6GJWybIcJWjwJ9tPqbigfFWB0uIeA2I1RzB5+opi4ywxW2lxPtIIIPQ8/wB+FUUupxTBkQoAgj/Un09oeHlWS+y4gdMzV5ooCdiFCR5SRB6G1eor/wAEWVkK0C+61BM+Q3r1RdFFNhDP+LF4hhllQ0dmSVFNtSthI2MAes0Z4b4YefSlwqDDahM6J1nwE3HOSfjSS0QuCPa9kjqRt7x8RTJkWYvJZcbS6sMyBpnmZUQDuklINh4UPJL8guFu0OrXB2CbupwqvN1BME9NNUOOHcMzlhYw/ZhxzEI1AEFZQElcq5gTG9Uvo9ydGIL3balFKwBJO25v7xShxuyGcbimQTCHlJH8gsn4VvO20kHLHGEU72V8PjkpASoi3STHnaPdRnJuJWmFKKSvvCFaO6VjcJJN4npehXCmDadeCHBM+zvfnBPlWuJyhLDDSFoRiUPAy2rQlLYgkBuEzOwmZJpUnFOhuKM5R5IzDNOLStIDaNB5qJknyGwHvJq9mf0q4x1lDKNLKUp0ktiCqPE7elPLP0fshlwfVNJdTpSpULKJm8kyiDpM7wmOdZtxPwg5hF/jQZKVRfSOakidE7ieVZFxNyRyLdgHEY5bhBWtS46qJ36SbVJh3FIUHEBQ0kEGNiPGolOEgJiY2gXHu3ongsjxC0gjQE8u0dbR8FrB+FOS/RG79mxcK523mbFjDiBKkzdJ28yg9fQ3o1gcwcbltQKgndPNI6p6j5ViuTcP49hxL+HSFLQZBbdaX5hSUrmCLEVomJ41WpCRiMI4ziEiZJ0gjaUEiVJ6jlVEJXpgtVtDa4GisLG5vPO/50iYlcnMGwNndflqE/r765x3G7q0BI0DT96Bq/fpQjJs0K8U+lwj7VuZ27yEkxbYkW9Kdx49guSaoYeKF6sHlzkzYp87CPl8Kc+CHpw/ZyCUE7GYBNZs9m31rLsGy3qLrKlJUgJJ+93b8zHIVaZfXq7NClEqOkpTaZ6+HyoHTQSWzRcx4gZaJ1OJnonveBMptSbmGZjF4gASGiQPZg6RBj151NlnDB7QhRQspA1Jk6UzMDxV4GreNy5REpTpUn2fMcr1O/ISZVHxm0MuXp1tuMkWUO6OhHSpshbUsFC0FCkGL2keA6UN4fzRLigkGH0e22bKIuNQBufzpkfxClo+zOhXWJ/2pjd9E7taLGNxaEIOsgJAv5Ut4fFtvEpCdKJnxI6eFcYnIH1mVLCukqsPSKt4fIUtgwdSo3HI1qSSMDWHYaKQkJTp6QKBcRYZtK0gCJFjy/2ojlqoubbg0P4mhTiUzfTI8bn4866H5GNC1iTolCvZPw8RQV5PZvpk2WIPnuD++tM+OwnaM/xJ/fOlHHmUo8P3FUNaBCeKZ1IuLeyqlB1lWGd1f9tZ3A57Ax1GxHMU6ZHiUvIUgwTEEeI2Nv3ehTzQJUhYlCrHwI+XhXL7GSQu500hJDiknSbEjdHQRpMg9fKvtEMVhexACu+jbvdOU+Rj4V6k5PH5StBRyUqM4ewqmllO87eM7HzmmnBYUttIQLqBlXisjUfckIT/AFmq+R4PWtTygdCI0jqdhHkNR86t5tiS2hXJROkR+InW4R5d1HpUD3orS4qxw+jzCmCVEDupDnkjWFn0ism4kzX61in34I7R1ShO8E2+EVoGAzh1ODecYSnV2KgkEGIgB0pEyVBJJk+NZcNvL5UyC7YGWV0gpw32gfQENlxUzpAJMc9q23I3RpQVtqQsDZU23kCaQfoy4oYZQtlZ0OKXq1yU6kgCE6xcRvGxmmnEcVhLStS0uaP+6QAmehj2jHS9T5O+i3xaUezQmMdqTE/lVDHutFK0EoTKYWogKgLOmNPMqmw25mswxnGuNdROFw69AsXg2VD0JEDzofhC4+iHXVyTKkKISZGxPd1R4iaZDDPJ1QvJnxxtHXEPD+XodSxhe2dUlffe1ApP8KUgAEAz3pHryPZdwokj/oN7WEA++96HZWhDC0h1BkAxqhSFdPtEwUnzTej+D4he7RKQltKSRYJ5dd5PnR5MWXGr3QGN4p/6WU8P9mAezQB4NoMVM0lbaRpSSkdUpAB5wJtNqI4jiLssUWXRCVEBKuQJsJ8CefIkVZxeJ75QTpEdAeXlUvyP2U/GnpAPF5m2ttfbNJgJMq7p023Eg3FZD/xdZcCkJGoTtNxEHVB6b0/8XIcUlLDAJcduUi5DYtJ8zsOcGhGCwTJwrrLoLWIadAQspVKUR30wPavfTvcX6tx5JVtisuKLdINY7PsJg8LhoRodeCXQG9glVlKKuVxb8qY8MtWpLqlJKngltogXUVe0pR8BeelI2KyhhxQ0Yd1c2KyjTYCO4FSlBO5JBvTPlWJLTLctKWthK+xRq1rJWAEgqAAsARMUMpDIJ/0HkLZa7R9SwMPhybbkrEalq/Ev7qR1qm3xQU4VWKUNXaKPZIIv3dgfHr6UtZ/gMU7hMPhWmVKhRcfcVYLdJJ09SASVHyAoo9l7imsOFkMFlMJSIWnVN1EmCSRFotTIQi2rFSyS3QDy/gnE4tw4zFPqaWrvagSCkDaIPdA5AbRTLw9nOP1aEujEpmEl4QuP503v/FJ2q00H32i32jRKoBJ1C3Qk8vfTlkmRJw7YgSsi6t/dG1XXBIgkmB3eI1IID7S2lc7a0+eofpU//wAgbB1IW2r8SUuJJ/8AE3piKEFOkiUnruKzfjvhZpBChCgswPxA72O9bCpOvZzbQ6YR0LBKP7zVLO2AttLnNB0q8ATv6E/Gsw4d4ndy18Bxal4VaocSblv+NM37tiRsoTzitcBSVFNihY3FwoKEgg9IPyrOpG3YtNvlKoN+Xn+xQLO8MATG0yPX9ke6ryllKlIJkoUUz5Vzmneb1cxvVNC2Jrz7mGdS81O+3XqPX8qZl4xGIAdbPdcFxzSsbg+NUUMhRKSJB7woVh9WEdn2mV+0OY/iHiOtAvqzrDKxKdPMGvVI4sGFJIUD0516n0AxZbfCEgBMFN45a1RA/pAA9DSznGI7R3SDZHdB6mZUfMma+ZrnEDSmxkyf37vC/WhAkEc5/dvGvGiizJLdDbwnmQQQTBCFSRuViICQOhJM0tZ7lpw2Kda/Aq3ik3T70kUUyk6VpcESbSRIPj4KT05184zwAStt1JMONiQTeUjTJ6FQAVHLVRp0LfQuqT4x+VFMKwpSJBJSDG/PfYn8qDzRDD4zS1CbKnfp5U3Hxv7C23WhxyviJ9KgPrOIBFgAtSrdAJgflTCriXEkQpxax+F5Dbo/zpJ+NZvkuZOhyEEXsZE28DTFnZW0ls6Zk3km9pg+lXY+Eo3Qt3fYyq4xSbYjDtqT+NpISR5puPdVPFYxhpQ0L+yVdCx3kGb6Sn2mljmnbpSQ/ilqPdTp/lkH4U7YT6LsavDdoez7QjV2Nwsp5ao7gVzAsflSZ5o4nr/wOMXM5xGM+s9xxxIdA9q+hSYMXuRIgz1kRaabGMxUppKnBC0t9++5SImRYzEzWSrwbrL6QUqQ4g3Se6Z358j7qfsDiUPJUlSSiFRAMAg3kdJ6Ul+LHOuUNFMPJlidS2L2Hwq8cX8Q26sPNpK1NAlOpCD7KIP3ReOd6dMKVlQccSjtNKNSwkErKUATeYFvzoBhcjXhnkOsQQEqT3e7qK9cKXeBYhJGxCU025PwuVEOPOKcVyAMJHoN/Wa8/NCUXxLMUoyTkXA647Yev964xGCQi6veJk0wM4IJECuXEATJ5bUPFhc49UKmJcSUwlap56tRHukTVBXbcsQUR+FBjc80yffTFimWlGdAHiJH9qqANAwEyfOhbCUUwOnMnU+1jjHQtOH/ANRX3C8SOIWNGKMc4StPwMj4VZzJCFKKEshSoubwn+9VHcvSw3rWATySNifE/ma5SOeMr53xxjDicOhs6nHO7pSAO1TIhKoEyDsrlT5iktOOgO6llpKQDHsFYOygIdIgyaUeAm+49jFpUHHlFpknT3mxN20xqF5v+lFjlBUQeYuCFGR5Gaog5R2ibgpt/oWvpKyNTJCiAUk91XIjp8rcqJfRbxJ2qfqbh+0aTqYJ+80LlE9UG4/hPhXziFvELa7IurKQZCVALjlzEkeE0v8ADPCeKS8nEtFOphcgAFKog2INikiUkeNUrMpv+yaXjzg/6HDP0gYhZ/EAr371Bu2qr/EGIbccC0ylRSNQIIKT4zy8apttkC8fKroNOIlpoA4pZQEke0JrjL8OX0KLokG0RE8jHhJip8cApVjJ5gRb9KH4/P1MiEJFhboPKYB+VdOlsD2UsDizhHVMOlXZnvIUReP3avUES2/jFdqomBKRKvUwIiPLpXqVGcq0aK2k6o867XYxHX18vGpMCiXL9DUWI9o9JPpeohtBrI1nVA7wO6TYK8J+6rorrFWOMRDbSbmCVJUQRrSoQSqdnAoaVDlp8aqZWIJm6gDI5LRE++mbFMJfZbQ6CdKkkLEkqbcEBwRcnbUOrZG9Yhj6ozk1IkWmimY8KYhmSpEoB0603TPSevhQpB5USfsU012F+HWe/MWFaHlSVYoJa7FRXFiQdKo7pUFGEiwvflTN9HeWYDskKbZR2pbB1K78rA70SYB1TaKY0Z0EJ04gpDatishN/Celr8utB/PUEoQjbHLxpO5NiflvAi2sWzpErAJUvSOzbG1iod5YHhuRHWtFxedsYZsBSglOwG6lkbwN1HqfG5qlmKCnS43KhHfQTClJ5FMmJ8ZuOtZOriNWNcWtKRIMKM3A+6lKfugbE9Z5mh8aMvLnymzsvHHFcQ1xZmycc6hSmwkIskRKrn7yufly3pcwpSHi32ragoRKVAlJTcT0PLzFHWOE1vsrQF9mpViqbgblI6TaT6c6U8b9Hj2EKlKGtGhUKQCYP3e7vuK9H5IY5VDoSsc2rYewmcFBLThEk6QfEb7birac2Xh+8FOJSf8A8ZsPQ1n2FzcogK7wFvLnTBgeLkeyvY9RPvp8/hzw+wEJTxS0MzXGxuQt9ZHiCkE7agL+lDl57jFNkOOpbKjIKRC46bmAd7XudqgRh0q77DgE/dmQfCf1oe8p0EoGHg9QQZ6XuaDH4WKG3sZPysktdF3Is8cW+WVKJ1qsTP8AsE228ab2S23vdXU/kKzzG5S/2SnVIDYTcKBJVq5AX6flWhZSnDpabcK+0BSN+ZAgyd5mvM83CsUuUemW+Jl+RVLtFjDhbp7qdKOaj+7mlXjrOgG1NtXJPZgjdRO4Ebxz6mKOZ5xEpSNLfcSbA8yI5dBQ/gvKA4+cWsp7DChQQVG3a6Z1qO2lM79TUcNspyPjEMZDw8G8O2hpTnc3Ko1BXNMCwgzYVPiM2ew13m+2aG62wdSR/Ejn6VdynMgEiFSDedMb3mOQMz5EUQxpS6nuxPL99KqjvpikuPoDs4trEDUhaSlW1/2alwmTOhYU2vT4z8+RrjAZIh1cJATvII72obwRHjVHiFWKwP8A0zqRyMSR5iuarYXK9BfMsneXdZSqLTEW5iNqA47h9RhJUoDxlQA9Lx4VRy7i/FKV3hI5kyKLZpxwGmwlOlTyhNoIQDzJ6+HrWrJxWmC4cuwPisqdbTDSEL8UqE/+JhR8opTxuWulX2p0nopNvIyZPupn+vJd7y0FSupj4V9cWlQ061RyCjqA8IVPwijXl3+WxU/Cv8RP+ooF1PrHKEhQEeQtXqMZnw2HNjB6hRT/AJZKflXqZ/Jh6Qn+FP2xAwBAWryPxIFQve2rzM++pGwdSvX4GakxLZ1kjwV7xelewO0Wsuc9mPaSZSeo6VoHB0F/CpjuqVKFctLgOtB5d1cEfzGs0YBt528D4fpThw629pmezaSqQ64dDaFiJEq3B6CT4ViD7SNJewzip0JbQEgpU9iIcIGxShhJsn+YpB8aQsw+jxl0rWh1YJ2UUDSVTybReDNkoECj6OMlPPJSND6N1BkuKBVsdOtsJBJgiQQATVXM9CsSFuuNYSBBSlLzTipmNT5TpB5SkibiKCLDkrYpYHB4/L3JQUwFeyVATF7oUQtNrXApoOdPYp0OOMLBXyU2pSCmIjVEaRv0uZq7hm1IdKG3lNtqb1p7QpeLkkiEtPt6lkxYEpkGdq4OX9isqLBb7MCS4gNod1TdSGCEASR99R7o8RTMc+D5ULlByXGykxnaFlQW8VNJ9kpQ6YO3ZoUEkLAO20WFCXSpgreawjijN3FDswkb+xc+JJ8qakYJTjTjj7fZBKStRQ64laUD2SjCgAAQO6DoEczvVRxDiWQ32b6goAhbbiHFkbjS2tIWm26UqJ370UyWaVUlRkMS7Ist43AAS5qQ4NwpJSb39kwYpqwfEqHBcyOovbyoC/gMOlxSdOLIjWQh1Dqu0USNK9WsJMAXBUeoFUHmW8UtAaV9WWUplHYKCDPNaiBquPbOlJvYVJVO0XLNaqSDGfcC4fGpLjYDa+a02BP8Q9k+tIeN+jp1E+0R1RpXsY21A01vZhi8MhxKlJJT3VIZbbbImCQSlPfWEwYTYavaO1E2sQXEoWvT3khQ0jSka0hQATJ2BA9PGjU5R/sFwhk70Zjh8iWy4FBa0weba0+8cxTVhc4KYugz5/lTbg8svrK1aAZJQZKSDPsn5dKGfSjwoyllWMYAQtMFaUQELSSE6tP3VAlMgbztV+Dy+HcSTN4q/wCWDsZmoKDrjSRaL36eJqThLNcMpAS84pOmwlMJj+Ybe6kfA4d9wyWXlJF+6lRB9YgSLVoeE4twbiEM5jhjh1pSAhSkrCSiAEkLHfRaLGR48qHzMizRSQHjP45Wy47ln1zEJQ2Qls92U7xbZU87zzgUy52yjDtIwjTRLJQoKNoSndSlzuTf1Im1I2JS3hHUO4IrxDajMMuhZTG8oCZ2+9J6EVW4gx+KzEBDaVtNE/eSQpQAIOtWrSEi4gWM89q8yMaey/JLk7RbwXESfxIA5AKG3KL9KOZXxC1qCVmx2uDes9X9GalPIZbfb7RQJ0HUDAG+0EzPd3ETXeK+ijGNgFK0EDfv+lqco/oH5n00a20hOrUhyTvE3929WsXmAWAFpCztJ399YehzG4JzS6lfW4mQLSPlIpwyTi0OwOf4Z+R61luIaansd8Zwlhnk7KbJ6H8/1pOzf6OHWjqalwctR29RyppwXEYMA/lNFmc1SefvoqTMaaMbxmbKwxIcZWjzgjw7wtVQ8UJM2ArU+K+wUBKftDzTa3j+hrP8x4Mad7yQEK6AaQfQWFKcVYxPI1oGI4jjYwa9U+U8DoD6O2/6d9QM/hIFxveK9XaFuU/0LjnDbyTJhKrd0kzfqItbkaiRl75IEGU2BF7bwfCtPzpsdsbC7hm296lzFhKSgJSAJTsAPvCnWRcRa4Z+ivGvjWnS0k7FZUmUneISbEWptR9F2NS4pSXWNOnupK3JC9IAvouNU78q1HLzLYPP+9W01yRxlD/CWatt6W/q51KBVoDewsD7CVFQvzNqrv5Q/hl6SEJUtMF0l5tZAPspcbSpCBf2UBJM1r1cvoBEEAgjY0LjW0MUvRheHDDjiiGA2QFoKlONrQvSsAqAWEOLWDYTFuYonhW2ZWG232ezUg6+8pQWQowC0vSEEQRoTubkxUODwDZS6C2ggPYiAUgx7BtaknNnCgv6SUxo2McvCsXYTHDJsa/2riQ+XS8qEF4pQhbaQAVOLfRqUAe6IJVYgciTuOSrDs6CElCPaLLrjSZVsdWpyUGbT3R0ob9EGDQpWD1ISrWziNUpB1Q8iJnf1ol9J2FQyyVMoS0oKABQAgiXiN0xytTW9CU9g7M8cllgFJfSoNzJdSWhG2hSmkrcsNkICb+1FWH2HVAQpPZBIOlaQUNwpQ0oAv7MR7W+9U+L2U9g5YWwoiwtdW3SmHKXCMPIJBSwCCDcHSm4PI0FbaHLoVcjzAow3d0FaVOAgtBxWlKjBWtShpEDqNhANfWOFlBLLjGLLS1NJUlqO0DpCdSQEkzYQkmItaKv8Kmcufn8WJonw8ojANkWPYNCRvHZi01yZwGyXOXX2nisdnjMOQvsFEo7VtAlxIB3kTe5SdJ2q/nOZpdDQYSFofQFJSdJ1JXpVoKZgEKQJB6miGf4dP1Zg6RPdMwJlQVJnqedB+GGhOMsO40kot7J75lPQ+Irn+g1J1sNtYlvDtocxRhwj7Ni32YsIS0iduZE0Ix3EzGJdDTqEBR9j6ykJSVExpkzptflsJPKoODO/l/bL77qnFguKusjVEFZ7xEeNKnHl8doN0p7KEm4GreBsJ501wpWT87H5rCypbOHWGlpbCkluyTMEpUlPdTaDrTcAi978qy91h1KknEH7pW48ClSikGA1pmBJ3MiBe9YxleLW2+ns1qRKyDpJTOkgiY3g3Fa9kL6jg1OFRK/quFGuTqhetSxq3hSrnqbmhlBSR0cjixiy1woSVd0KXYurUBbony6b18dzUJs2rSlN1K0nWrwGwTPqSKB5k2ApqABabdbX8/GuMUe5/QPjM0iX06KYrm9nWJw/wBe1ANqCLBa9XtaZIQnrcknx6Uu8RcEIY7zb4S8e+GBcgcoMyfGbVpOH7qUBNgGAQBYAxyApByRwrfxGolUOgCTMDoJo/VsFblSBSGswb062w5qEgAgKCfxKiyQf4qh/wDnyUiCHUnpCSPeFXHkK0HN1H6hiFfeLoBVzIkWJ3jwpE4iwLfZg9midKb6RzN+VCnboKTcVaYPa4ubKiorMnqDRHD8RoULOIPmYPurOFDbzrydz50TxoCPlS9j7mfESQBN+gk97l8N69SIyozXqxQMlndn/9k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28" name="AutoShape 9" descr="data:image/jpeg;base64,/9j/4AAQSkZJRgABAQAAAQABAAD/2wCEAAkGBhQSERQUExQWFRUWGCIZGRcYGRoYHRgZGRwZGB0cHBgaHCYeGx0jHxwYHy8gIycpLCwsFx4xNTAqNSYrLCkBCQoKDgwOGg8PGikkHCQtKSwpLCksKSkpKSwpKSkpKSwpKSkpKSwpKSksLCkpLCkpKSwpLCksKSkpLCksKSksKf/AABEIANoA5wMBIgACEQEDEQH/xAAcAAACAwEBAQEAAAAAAAAAAAAFBgMEBwIAAQj/xABEEAABAwIEAwUECAQEBgIDAAABAgMRACEEBRIxBkFREyJhcYEykaGxBxQjQlLB0fBicoLhY6Ky8RUkM0OSwhbSU3ST/8QAGQEAAwEBAQAAAAAAAAAAAAAAAgMEAQAF/8QAJhEAAgICAgICAgMBAQAAAAAAAAECEQMhEjEEQRMiMlEUYXFCkf/aAAwDAQACEQMRAD8AN5nwWltCUfUMO8whUpUz2iHQCZMr1lSj1ufKqebZU282G2MO32SSNh3kqHJW5mZvJB68qZci4j7Ta5j2JNvDoB4wBV4OIeKkj7JexSoIBVsdQgmb/K9RSyWqZbBPHKxIY4GaMFSEJMcgBvG9qP4DBIZCjAsQJ6wAN+dor2Pxim1FtSSlQ3PKOqfP4elAc2z5KR3laGxfz61raSrsrinL7dIqvYxDKMYHUHS4UxOy9CtYjwkAR0mlJvhp/FqdfcUVqKVOJnmRfTGwTGwotw6kY55x1aSW03SFHugXIKuVhy8a+/SDxIrBrSyyYWpj7WLaS77I89F/CRWpPoTNx/JjPwpnIOEe1gJ0NqNrd1STYCTz7smN9qT8gWU41ozcLRzjYpG/vqnwrmi3GcSFG0IMAQLqiSBYna5qxhjGMSR1SR6EGgjDg6NlNZPsg59IKQpSh/C4oct1AbUG46eIfw6TybE+8D5TRrjRswpXVsifFS0j4z6RS9x8ScYkb6W0j1JJp8f+iTK+hwwKP+VUfxL+FqOZjjuxLRKkJSd9agmxgSJIpI4h4w+qYRttqC84NQJAIbTPtEcyTYA+JrLcxxy3Vlbi1LWq5Uokk+poVjtGfKk7N2yvNMN9YxC+3aJdICIVuBH3vZ3HXlS9xS4RmygfZVhihJ5d5CjHTf50gcNsKUlX4ZpwLrCrvOrccQkIQ23vb8TqrAXiEyfGKOP1ew8lzx/UBcIMKTi8PNtG6uQsqJ6A1pLDOnEEwT3BEbe0nbraaD5XmS2hISygDZGmR6zufG/jR/A8eoVobxeHbDS7JcSJSY3giNJ8gKYsiSsn+Fsx3jNCvrLxP3nln/Mf7UBGx8623j3gNt9Jcwa9bg7/AGSvaUP4F/fMcjJNYu81pnffnaPCK1NPaMacdM2PhPFhWDwxAiMPHhIUQfjf1pWwz5dxhcn8ceFwBRbhjERl6FD7uHV7woig+QYYoK1KFhAnlYgmsl6BS0xs+kFM4Rsme4psfBVVuE89SxhBf7XTaQSIkmlPNM6dxTsFdiYSkSEhI2Onbpc3vRBxoJTAOyY+ETScu2VeLcbZFxYJy9tW0uqUf6pIJ84oNw6yD2YgEuTMk/dn099DszxxUFCTGwv90Gw8v1o3wpjtLWwPZkyCNVjJBgX60c/xBwU57J821OocQEd5qFiArYeMR7jypQLJKFOlWygmPMTWtPvBTesCAR0KRHS97eNZFmCoUU3Am48RP5UON2M8iNNMkwL2lV/T+/hR7hTix7BOFxoamzZ1k95Kk8wR06HlS26Dsbafzq4yUohYnvCxBgpPMEc6YTpsa+J+G2cQ39by4ktKP2jJutgnkQN0TYEeVfaX8szZ1pRdYBSY76BcGbagnpt1g19rbNHh/FhKQkEJPIT62k94/wARud7bV1h8+xCVDvKV0JKvfZqKFt4U6iYJPUBRk+JTBPPdVWNEG6f8iPf3nJqNqy5P0PWd5iMRglYkd5bAlYSDOg7xIEwTqNtgayfifPe1CUpkI+9JuSev6Vq3BjIU5BB7PEoUlQ0kJCvZWknWpN5kQBvWEP4BQdW3zQspk/wkp/Km48a7EZMrS4GjZZxGzg0MtqWkApK3E6SskwYSBBTqJj2rAHrWev4xzFOOuOKKnF94qPX8hyHpUGNPeCpJi1/CvjSih1JOyv8ASr9/CnJexE5uVIbPo7UCMSP8L/SUqom2YxQ8PyFDfo/wxDuIHLQpPvSoj4iKu4VzU/q6k/KlZNNMfh3FjZxEAplQ6BP+tBFLPF6ZxzngPkkUyPQtLaeS3W0Hy1hX/rS1xEdeNe8R/wCqaNbTJ/I7Qk5niy44pSjN4HgkWAFDnTeiGbAB5YAgTQ5ZkmjQpBfAOLSgIG5v5A8/EmnXI8hwzqRpUS7zS4tGknnFxA86WOFGm3nSHb6Uz0mCE8q0YfRs1iGNSAW1kWlaiJ9ZN6VJ7osxwcoWRYpgYYd7sEdO+kk+OlIUfiKUsZxOsLhmTB1FMSiTYkoVIkiPG1Bc3yJ5h3Q9qT0nYjqIsagOFSlPdJJ+VZxidykPmT8VNLSElJZVzbJOjVyLaj3mzzHtAdaWeNVh5Xax3jZZgDvC1wOvunzoUxqSoJcunVCgd0+I/CedMKMAtxRQ6lSgRpSvSo6hyOpIibCujDi7R0nzVMGMZ+81hUBDkAI0aYEQVEkG3jXxWcLcYCdhqJIHPYQT0q7m2QNBtQZxCHIv2cy5veYEUKaZ0pCTy39b072SPQV4caSVH8Qm/QD9aP5skBpKosU3PoaXckdLaHVjcr0DygVZzPOFJQSonvpUEg3mDpsKTLci7G6hsUX3QBESTV7hhSu1lP8AUORBmPjFB0mVDzq7lmJKHUkWuJ8pp6S6ZFdbQ6/Xluko1JhFtKBpSDAN+ppIzOO0XzuRPjzPvpmYfIW4OhHyNKhV353nl5zW8FFaClkc+zlTqSkAiCNiOf8AN186tNJSkSe8CPcarYxgJWQNtxPQ3HzqJCyLcudC0YpF9Ty9KSJEeyRb416oUOqCTBlM/u1erAjRS0QkFQ9okiUnYeKjHwropTpVETHJTXTpFQ4pX26UxHdk90I5n8Sj0qziD3F25f4Z+EzU7VFqY18CqBLYMCFhQumdQibCNwayTilZRmGJSREYlYI81n370/cKHSZAkiDZtJMbHnI5G1Jf0oYTs8yeI2cCXRv95InfxBpuN2ifOqlYvuMSlQ5iT7qheOppB5plB8jcfMiioIS/cWVv5KFDOz0qcb5cvNJkfCjTEtDxwBKkuu9VpF/BBB+dQ4JX2ifOifAmDKcCo/icPyTQrCqh0TS8vSKMHsaHXtP1f/8AaaH+qgeZK/55/wACR7kgV3mb5HYERP1xsD0mq2ZJIxz3itX7+VbDoT5C2LWfZcpB7SO4smD/ABcx+dBE/nWpZ3gVO5MNCSopxJWoDeI0/pWYJbg35fOjiKrSL+RY5LT6VLnRMKi9iCNvcfStSyD6RnAhKUsnsidDRKSVOKkAkqnSjyNoFY9orVvowx7KsufaeUhAQ4SSrooCDa5uOVZJLsowSfRoKMtaxzJU4hBJBBMbeIPu99ZNxFwy3hXUlKlFtW4jl4Rvy91PWX5qeyCW3BIFtJBBjyMjyIpR4nzD2UKMSJM872qdPdF04/WxPz/F631LTsr4wIvUmA4mcZTAPd/CdvgRTHl3Av1pjtEuAEqNlCxAty+VfWvomdhWopgX1BVgPKN6fFWRyTWyLhjEuYvEBtnvOOqEhKdKUJ1DUtSjfrTpnX0T61lbcJTtAkyU2kefMecUYyPhxnLUsoSgh11ky51ghR1HkfLaKb8rzRSyhCb81E8h0FOjjUVZPOTl2YDj+E8XhdUAkTJ0ifCYiR5xSji2FJmZ6Tv8fyNfrvNcIFtmUJVHUT6iOdZbxh9H/bILrQBIF4Eeih1HWiUIvaBcn0YQ0O9Ujftp8/zorm+UBlU3F4UDyP6fKgx3oWqZg1qUE9oRuT8v7UrLMH1o6wtSmupNp60AcN/WubOQTztxC9C0ACZGkcgDqHu1Ef00MSqOVj86P5U4HMMEqhJZd1JVF9LghQJ5gEJMeJ61czbLklhejTpEKSUkEGJB+FbxvZ1iqRXq4r1LDs0NCArFOEBJCTFgVDuiDvfeaIOAlChpH/8AMj5mhWULJ1LWUyokkqWZvJ2Aq+QCCNSDPRS/1qWTL4EmSORuAYkXR1vNjPuqr9LmDJGCf31MlskSZKFEi5ubGuMqeIMzERspX/1NGuMkB/Jwoe1h3b7bE6eXUEchR4XsX5C0Z9jEEtNOdEgH8v0qpmqPZdTzEHzAozlmH1YYJN5SY+NDGAFsOJJgpgi25kCPnRpiZI0PglM4J0bwuB4fZgn4mlsJ+19fzpl4BeH1F+eTil+hEflSu73XiOi491Zk6Dwewlj0gnCxN8Wn4TXWfqjFkx/3fgUiqeHf/wCawrJM6cSFTvYi1W+IT/zX9SfigUUV9BWbcmMPDWKloNkwkOlavJIBpF4/ylDLqHEE6sQFOqQfuFSzEHxF4NN+QJlpaRu44Ez/AA7n4VFxVwsrG4ltaFBKE/ZqUb6Qm8gfeuSkeIrUxcV9TLiKjS4UqkcjNN/HrbbS2GGgAGm77TKlbk8yYn1pR7IqXAEkmABzPhR9mdDDk2PCkEpUtL6Tqm2gi1gInVv4VcfxKnCSblVwI+90AH5UTPA7jWHbShJU6e+uAZuNgOYTbzvTJiPoxVg8Ol5bpU+taRpSmAjVMgHcnl0rvh+9Mf8AK+JQyHNQ2yhIKhpkHuxfePO/O9aPwc0t1CnnQUsgd1KhdUX1fy2t1oNw23hFrUl5pAxKLg30rgABwJ9kqjmRT62/2zBPmD5bVywuEuwp5+UeNC8cQMSyl43BV3fBO3xE/CiuUJCHnDyFx6mRSvwvjy2who81utbH2gmU/EEUw4N77FSxeQD7wD+Zpz/ROMTWJB9dqE4tJYd1gdxVlDr/AHHyrjL3thNjMe+i7jYcQUqvyoGqZxl30p8FIU327KbKjbaSfgDyPLyrFXsnUCdMR0Nik8wekV+rEYUKQrDuCUkEJPh/Y1jHGHCxQ4vSIWixHJwDY+cc/SirkD0Z7iW3QgJgAg7g9KGHCKHL4ijeIxRQJUDawPUGeXhtQp/HKUZTb986U7QWhw4dW212ZKU90jcBUgkEggi8/pUWZYsIS4DGnUqI2iSAJ8BFL+W45R0oAJUpYBjoeQHWocwxhgok+0ZHISZrYNqwptNKihFfKlUnuivULBo0TLW9DdkkW5BI+JvVtkdf9YHyquiAjZJ9J+dSN93ZIn+gfOaikenBHmmQhXv++fOiWMcU5luPahSgG0uJ2VGlSdVx/CZ9DQ9xxUiRH9aDt6UUyN3U6WilRDyCgg6SDIIEkX5g7RaixfkBmVxEPIMR9np5pJtQnMEdm6oD2VGfcdVT4JJYcTq2JhXyPxqfiVAhv8RKh4xA5+tPWpEr3H/Bp4CWdDrR+81q94M/OlvPn1NuL3SoKnyuKZeElaMaU9Wj8hQHj1oJetzSmfMd38hRVYMXSK/C5KsewSZPaFUnrCj86KZ86TjAP8SP/FFCuE5+usx+L4aTNEM1V/zoH+Kv5Gt9C5DVw4dKFL6KIT4k/oJotjcWjDslazAAv1Kj90dSelDuGMP2iWxsBKjO2538IFI/GWeKxLxCSezQSEJ5eKvNXygViNi6iB8yxpedU4v2lKny6CfDb0py+ijhMP4hLixabeHjSVhMKVuJQN1Kity4Pw4w5QE2BUEA/rT8cbtgMvZpi+xzN0IgaWkROwgDlRDP1HE4ffoQehQoH5GgmeMq/wCKOg7qbkeI/Yq9h1r7G1ygawNwY9oeqflTlumaAeJ8sWw6xiESA4O90S6PaHglQvHnThwrmQWSn8YuknZQ/cVexGARjMGUDmNSfBQ2/SlTKllGh5A7zZhxHO37saG7Ts4+Zhhiw44eSXUvgX5K0rA6mDtRfJccApxsGUlMoO8oJVp/IV1xVpW0Xkd4Wc9LBQ+HxpMy/OA240km6VLajeW3O+2Z8DIrLujRtwuN7iCD7Lqx/TIFN2FeuPGknI2AtoEncq+dNeDxMpQCLkR5EUWRAouYiy4PO6T0PSlrjrK9aA8kQUgT5bfA/A0zYpvtGrbxI86FPO/WcGqNwClQ8rKB+dLjp2azBeLMpGlSwO6u5jkrrH5UikQY8a1vFYLtdbKoCgJSetvkbHzrLc0w5QsyI8PEWPxrcsadgo5y/Edm4hwboWFe4g13nBBxDxSISXFEDoCokD3VLgctUtt9wJOlsJlXIa1aQPM39xqpi0EKBP3gD+/UGkhnRHdr5XaEyIFeoQjQXlQNgPQfnU7akndd/AgfJNVniLQB56ST7zVjDYjkTHmUp+e1RM9NEi0jkf8AN/areUmMQ0ZnSsbkcr9AR76qOO+IPks/kK6bcEgFREkA964vFpFbHTMmrTQv8a5T2WNxLYsA4VJ/kX3h86WnMQVuNhV9IA+M02cdYuce4mI0AN8pOkb28/hSm0j7dXn8yBVh5rY35S+E5iBMEtKF+ukkfKgnF2NDqgpNwLT1g71WzLFasQ4RsCBPkI91VcaqUeM/nXGcvQb4GTOOb8lH/LXsxcnGg9VLPxI+VScAJBxqZ5NrPuTP60PxGKh7XvpQT6q/3rn0ZIcMfnqcLhOySods8iP5UmxV4WsBSADe252rzjilqUpRk8/y9KaeEOHS4oOrFh7IPMzE+VFCFsz0R5NkimQp1wcgB1kkSfC1q1ljDaMFh3hulwKVPIGCPyoPn/Cam0uIJ1JsSUj2QLk+/wCFEMlxGI+rgNqbfbQACExrSBt3eZjr0qmqX1MX9hPjDFtJfYeKoVpINpBSoEg/+XzoXw9n7ZOmQFAzpNpkbfP0NWMK+wlOt0BQVBTI1Hxjc/D0pc4my9uO0Zw76TyUGlxfxnbwPwrutGmn5IkNhQTOiZA6eHpSxxQwcLiE4hoDs3PaHKTv5TSvwv8ASGpK0t4gqAHdJPdJG3PYinLO89aDakOwULEpXuLze24+VAuzT4MLLct95pzdJ3TqsR/b9azDiCWSkEyWl9mq3JJBQfUR8ab31vtMK+qrJmFNqQQdjcQbExYpUDypL4mxTzyg4+NK1pCVjTohSbJVp68p8qIFs0/hXED6trAAgFUeZ2o1w6CoKWeZIHlzpC+j/HFzDLaB7wAETyP9wa0fIsOG0ISLwPeTvQ3phfouYJUFSDypewmM7DM3mFew+kOoH8RkEepB99MvZgLB8N6RPpJJadw74tpJST4Kgx866Ct0Cxa4mwpQ+rR7TaiE9SmTE/L3UicaZeFJDyRubiNlc/fvWnZ012qA4i5IkX36g+tKr+AQ80qJKV3j8JFuu+5INUyjaoCxP4VePYZig+wcLrIP40uICD6azQfMoKWyOhB98i3rRTAfZDGpNteHUgD+IONrj/KYoS6JZT4H+x/KoKpje0ctV6vjaoivUAwfWsC8od7Smea1KO88gK8zhHSLLCR/C2kb/wARBNO+X4ZJQXFiQpatzPdTYfEVUw6RExbXy6Aj9ap/j416Beab9i2nLHSdJedVOxSf0FqvP8NrThMU72roUw0XE9+SVAj2gRsAZimnAkpccSLW95FvkaqqdCkY5KvZLDoPl2avzg+lHPHBJ0gVOV9mNJxZcJUoyqbn86rBXeX1JF/K9VmXyNv1qVDh+8IJMztyqWjW7O21d4jy/SpcS3M1Wcc729v30r69iARANcD7GHgl4JxcqUEjsnLkgAfZmJJsL0Lxb6VqTpvAAPnJ+VVcvcuodUkUwcFcGPY14JSk9nqAUvpHIE7nc+FdVms44ayFT7m3dBv/ABX2rdeD+HECFKSCUkFKvLpyIFfOHeEmmkJBToS2I0jncySrmo8zTCMTDqQkQkCIHSenh+dOulSMSfYOzRfZYwKPsqTHw/vSVx1g1slvE4NRQVLDSkJJHaBUwVciRcX5U8cYup0Jt3jt1gc6TMyzFSncM0Nm+9HVUQJ8h86OO1ZwycGZCMOlKnO86pMGfujeB08etNrWLSZ5UoYPMAcUlE+yqD/popmT3ZqChsD+/wB+NA7kzei/mWVsPCHGkLneUj571nvGHCLbCZbWpKCdtwmeo5jy2p6w2Y8zdHXmg9D4VW4vwIdwjkkd0agfEflyrIOmdJaMUwOfvYJxQlJBN0quJHMeMWnoatcV8aJxfY/ZlJQhSVSQQbgojmYuDNUsa3qVoUAUkE+7pUmT8OIKgQDvYbgeMU7i30Kv0M/0Y4JSFKcM6SCkCPaNj6R+ZrVsG4kHSIkDlSpk2UkBKU/ZpAkkbxyHrzPnTZhcOEJsKXMOJM8IvPhSj9IjAdwy0jcbeFqP5pjygWuVEDypNzrMi64v8CbeEjf40eOO7ObAnB+Y9thYN1IN/LY/rUa8MG3zFkPA2/xBcx5i9CeFX/q+Lcb5K76R1HMe6mLPcCXGVhHtCHGz/EnvD3iRTkwBC4nyfQ7qjuOSD4fuxoHlKEKaeSsaihK9Im8lJKTHOFCa0BUYrDg/iEjwO3zkVn2BaLOJWlQ5Kt1sRFIzRrZsGCo7terkWHoK9Uo435JSMNo5pR8efxNVsIAWr2OomI8IPyrjFQEKUTAAknlHnQxvjXDNwAVuH8I7qb73uT7qqc6WxfsYg+BoM3BAPrahGfAoweZq/wAEifNaUfnQzE8dF3SlKEDX7BvYjqeflAofmHEjr2X41Ci0TpQSpO5T2yZHSSdMfymheVNUckK2V8eYhpJSSlaSQe8lJI0iBBjah+ZYtWLd1wZiCTtblawih7bNpIP7+dX8ry519xLbCVqWTASnx+A9YpF6oNR3sqrwZSRNx4VMMtcUT2banB1SkmPcCB61pOXcK4bBwccvtXQBLTVwCeSlxB9KZ8t4mcfUlrDYXRh7glNgCB3STGkQeVzSuZUvHv8AwyXh3gx515HaNLQ2VDUYg6dzE/M1+keH8EhtppTaUpQBACRACTyjzFzuaVc/zBnBYVx5xQKwITyK1nZIHTcz76HfRf8ASUMQHMLiClDmoqZ5BQO6J/EDfxBPSmRk6FZMcY9M09tIJWg7zPob0EzUqQtKoJEFJvFtxUP/ABPscT3jCHACCbxFiCPP50TzEB1sg2O4IP73pvGmhSFnPMb2q0joke+b0rY1Wh0LJ3fCDygJijzF3SD7WqL2pXx7k4d4/ebxC/fy86p9UBfsYANGORz7RBXf8Wo7D0FOWZthTZP9Q9aROKcSW3MC6Iu2R/p5etOmHcLuEQpO5bEeY5fCgZwGefWwe1RJTHeRuCkcx4jp0o6jEIew50qlpxJjwn9Dy5VSyy6YWLTBkefKqCFpwRWNQLa5KR0I5+AihlG2HAznN0aXD1E02cL5bAb6kAkRtPKqmL4aLzK8SZQlbo7NO5KLlRPSQAAKceGsKEp1Hci3SicqQtRth3BYOBHM3JFE1JgSY/SosKjSnUf9hSvxDxIdBKUqKZhKRuuP1pSTkw2Q8Q5gVKlO3so23NtccwLx4kUvvRCW03g38SN/Oq7eMxTyxLTaEjkFEkf1G0joJq19X0Km5E96R+4NVx0gGLfEOELTjOIQLtqhXimb/A0zsuA2n2TA/lN01Vz7BBSZiUqFv2fCapZNiDpCVe0juGeenY+6KxqnZwO/6GJWybIcJWjwJ9tPqbigfFWB0uIeA2I1RzB5+opi4ywxW2lxPtIIIPQ8/wB+FUUupxTBkQoAgj/Un09oeHlWS+y4gdMzV5ooCdiFCR5SRB6G1eor/wAEWVkK0C+61BM+Q3r1RdFFNhDP+LF4hhllQ0dmSVFNtSthI2MAes0Z4b4YefSlwqDDahM6J1nwE3HOSfjSS0QuCPa9kjqRt7x8RTJkWYvJZcbS6sMyBpnmZUQDuklINh4UPJL8guFu0OrXB2CbupwqvN1BME9NNUOOHcMzlhYw/ZhxzEI1AEFZQElcq5gTG9Uvo9ydGIL3balFKwBJO25v7xShxuyGcbimQTCHlJH8gsn4VvO20kHLHGEU72V8PjkpASoi3STHnaPdRnJuJWmFKKSvvCFaO6VjcJJN4npehXCmDadeCHBM+zvfnBPlWuJyhLDDSFoRiUPAy2rQlLYgkBuEzOwmZJpUnFOhuKM5R5IzDNOLStIDaNB5qJknyGwHvJq9mf0q4x1lDKNLKUp0ktiCqPE7elPLP0fshlwfVNJdTpSpULKJm8kyiDpM7wmOdZtxPwg5hF/jQZKVRfSOakidE7ieVZFxNyRyLdgHEY5bhBWtS46qJ36SbVJh3FIUHEBQ0kEGNiPGolOEgJiY2gXHu3ongsjxC0gjQE8u0dbR8FrB+FOS/RG79mxcK523mbFjDiBKkzdJ28yg9fQ3o1gcwcbltQKgndPNI6p6j5ViuTcP49hxL+HSFLQZBbdaX5hSUrmCLEVomJ41WpCRiMI4ziEiZJ0gjaUEiVJ6jlVEJXpgtVtDa4GisLG5vPO/50iYlcnMGwNndflqE/r765x3G7q0BI0DT96Bq/fpQjJs0K8U+lwj7VuZ27yEkxbYkW9Kdx49guSaoYeKF6sHlzkzYp87CPl8Kc+CHpw/ZyCUE7GYBNZs9m31rLsGy3qLrKlJUgJJ+93b8zHIVaZfXq7NClEqOkpTaZ6+HyoHTQSWzRcx4gZaJ1OJnonveBMptSbmGZjF4gASGiQPZg6RBj151NlnDB7QhRQspA1Jk6UzMDxV4GreNy5REpTpUn2fMcr1O/ISZVHxm0MuXp1tuMkWUO6OhHSpshbUsFC0FCkGL2keA6UN4fzRLigkGH0e22bKIuNQBufzpkfxClo+zOhXWJ/2pjd9E7taLGNxaEIOsgJAv5Ut4fFtvEpCdKJnxI6eFcYnIH1mVLCukqsPSKt4fIUtgwdSo3HI1qSSMDWHYaKQkJTp6QKBcRYZtK0gCJFjy/2ojlqoubbg0P4mhTiUzfTI8bn4866H5GNC1iTolCvZPw8RQV5PZvpk2WIPnuD++tM+OwnaM/xJ/fOlHHmUo8P3FUNaBCeKZ1IuLeyqlB1lWGd1f9tZ3A57Ax1GxHMU6ZHiUvIUgwTEEeI2Nv3ehTzQJUhYlCrHwI+XhXL7GSQu500hJDiknSbEjdHQRpMg9fKvtEMVhexACu+jbvdOU+Rj4V6k5PH5StBRyUqM4ewqmllO87eM7HzmmnBYUttIQLqBlXisjUfckIT/AFmq+R4PWtTygdCI0jqdhHkNR86t5tiS2hXJROkR+InW4R5d1HpUD3orS4qxw+jzCmCVEDupDnkjWFn0ism4kzX61in34I7R1ShO8E2+EVoGAzh1ODecYSnV2KgkEGIgB0pEyVBJJk+NZcNvL5UyC7YGWV0gpw32gfQENlxUzpAJMc9q23I3RpQVtqQsDZU23kCaQfoy4oYZQtlZ0OKXq1yU6kgCE6xcRvGxmmnEcVhLStS0uaP+6QAmehj2jHS9T5O+i3xaUezQmMdqTE/lVDHutFK0EoTKYWogKgLOmNPMqmw25mswxnGuNdROFw69AsXg2VD0JEDzofhC4+iHXVyTKkKISZGxPd1R4iaZDDPJ1QvJnxxtHXEPD+XodSxhe2dUlffe1ApP8KUgAEAz3pHryPZdwokj/oN7WEA++96HZWhDC0h1BkAxqhSFdPtEwUnzTej+D4he7RKQltKSRYJ5dd5PnR5MWXGr3QGN4p/6WU8P9mAezQB4NoMVM0lbaRpSSkdUpAB5wJtNqI4jiLssUWXRCVEBKuQJsJ8CefIkVZxeJ75QTpEdAeXlUvyP2U/GnpAPF5m2ttfbNJgJMq7p023Eg3FZD/xdZcCkJGoTtNxEHVB6b0/8XIcUlLDAJcduUi5DYtJ8zsOcGhGCwTJwrrLoLWIadAQspVKUR30wPavfTvcX6tx5JVtisuKLdINY7PsJg8LhoRodeCXQG9glVlKKuVxb8qY8MtWpLqlJKngltogXUVe0pR8BeelI2KyhhxQ0Yd1c2KyjTYCO4FSlBO5JBvTPlWJLTLctKWthK+xRq1rJWAEgqAAsARMUMpDIJ/0HkLZa7R9SwMPhybbkrEalq/Ev7qR1qm3xQU4VWKUNXaKPZIIv3dgfHr6UtZ/gMU7hMPhWmVKhRcfcVYLdJJ09SASVHyAoo9l7imsOFkMFlMJSIWnVN1EmCSRFotTIQi2rFSyS3QDy/gnE4tw4zFPqaWrvagSCkDaIPdA5AbRTLw9nOP1aEujEpmEl4QuP503v/FJ2q00H32i32jRKoBJ1C3Qk8vfTlkmRJw7YgSsi6t/dG1XXBIgkmB3eI1IID7S2lc7a0+eofpU//wAgbB1IW2r8SUuJJ/8AE3piKEFOkiUnruKzfjvhZpBChCgswPxA72O9bCpOvZzbQ6YR0LBKP7zVLO2AttLnNB0q8ATv6E/Gsw4d4ndy18Bxal4VaocSblv+NM37tiRsoTzitcBSVFNihY3FwoKEgg9IPyrOpG3YtNvlKoN+Xn+xQLO8MATG0yPX9ke6ryllKlIJkoUUz5Vzmneb1cxvVNC2Jrz7mGdS81O+3XqPX8qZl4xGIAdbPdcFxzSsbg+NUUMhRKSJB7woVh9WEdn2mV+0OY/iHiOtAvqzrDKxKdPMGvVI4sGFJIUD0516n0AxZbfCEgBMFN45a1RA/pAA9DSznGI7R3SDZHdB6mZUfMma+ZrnEDSmxkyf37vC/WhAkEc5/dvGvGiizJLdDbwnmQQQTBCFSRuViICQOhJM0tZ7lpw2Kda/Aq3ik3T70kUUyk6VpcESbSRIPj4KT05184zwAStt1JMONiQTeUjTJ6FQAVHLVRp0LfQuqT4x+VFMKwpSJBJSDG/PfYn8qDzRDD4zS1CbKnfp5U3Hxv7C23WhxyviJ9KgPrOIBFgAtSrdAJgflTCriXEkQpxax+F5Dbo/zpJ+NZvkuZOhyEEXsZE28DTFnZW0ls6Zk3km9pg+lXY+Eo3Qt3fYyq4xSbYjDtqT+NpISR5puPdVPFYxhpQ0L+yVdCx3kGb6Sn2mljmnbpSQ/ilqPdTp/lkH4U7YT6LsavDdoez7QjV2Nwsp5ao7gVzAsflSZ5o4nr/wOMXM5xGM+s9xxxIdA9q+hSYMXuRIgz1kRaabGMxUppKnBC0t9++5SImRYzEzWSrwbrL6QUqQ4g3Se6Z358j7qfsDiUPJUlSSiFRAMAg3kdJ6Ul+LHOuUNFMPJlidS2L2Hwq8cX8Q26sPNpK1NAlOpCD7KIP3ReOd6dMKVlQccSjtNKNSwkErKUATeYFvzoBhcjXhnkOsQQEqT3e7qK9cKXeBYhJGxCU025PwuVEOPOKcVyAMJHoN/Wa8/NCUXxLMUoyTkXA647Yev964xGCQi6veJk0wM4IJECuXEATJ5bUPFhc49UKmJcSUwlap56tRHukTVBXbcsQUR+FBjc80yffTFimWlGdAHiJH9qqANAwEyfOhbCUUwOnMnU+1jjHQtOH/ANRX3C8SOIWNGKMc4StPwMj4VZzJCFKKEshSoubwn+9VHcvSw3rWATySNifE/ma5SOeMr53xxjDicOhs6nHO7pSAO1TIhKoEyDsrlT5iktOOgO6llpKQDHsFYOygIdIgyaUeAm+49jFpUHHlFpknT3mxN20xqF5v+lFjlBUQeYuCFGR5Gaog5R2ibgpt/oWvpKyNTJCiAUk91XIjp8rcqJfRbxJ2qfqbh+0aTqYJ+80LlE9UG4/hPhXziFvELa7IurKQZCVALjlzEkeE0v8ADPCeKS8nEtFOphcgAFKog2INikiUkeNUrMpv+yaXjzg/6HDP0gYhZ/EAr371Bu2qr/EGIbccC0ylRSNQIIKT4zy8apttkC8fKroNOIlpoA4pZQEke0JrjL8OX0KLokG0RE8jHhJip8cApVjJ5gRb9KH4/P1MiEJFhboPKYB+VdOlsD2UsDizhHVMOlXZnvIUReP3avUES2/jFdqomBKRKvUwIiPLpXqVGcq0aK2k6o867XYxHX18vGpMCiXL9DUWI9o9JPpeohtBrI1nVA7wO6TYK8J+6rorrFWOMRDbSbmCVJUQRrSoQSqdnAoaVDlp8aqZWIJm6gDI5LRE++mbFMJfZbQ6CdKkkLEkqbcEBwRcnbUOrZG9Yhj6ozk1IkWmimY8KYhmSpEoB0603TPSevhQpB5USfsU012F+HWe/MWFaHlSVYoJa7FRXFiQdKo7pUFGEiwvflTN9HeWYDskKbZR2pbB1K78rA70SYB1TaKY0Z0EJ04gpDatishN/Celr8utB/PUEoQjbHLxpO5NiflvAi2sWzpErAJUvSOzbG1iod5YHhuRHWtFxedsYZsBSglOwG6lkbwN1HqfG5qlmKCnS43KhHfQTClJ5FMmJ8ZuOtZOriNWNcWtKRIMKM3A+6lKfugbE9Z5mh8aMvLnymzsvHHFcQ1xZmycc6hSmwkIskRKrn7yufly3pcwpSHi32ragoRKVAlJTcT0PLzFHWOE1vsrQF9mpViqbgblI6TaT6c6U8b9Hj2EKlKGtGhUKQCYP3e7vuK9H5IY5VDoSsc2rYewmcFBLThEk6QfEb7birac2Xh+8FOJSf8A8ZsPQ1n2FzcogK7wFvLnTBgeLkeyvY9RPvp8/hzw+wEJTxS0MzXGxuQt9ZHiCkE7agL+lDl57jFNkOOpbKjIKRC46bmAd7XudqgRh0q77DgE/dmQfCf1oe8p0EoGHg9QQZ6XuaDH4WKG3sZPysktdF3Is8cW+WVKJ1qsTP8AsE228ab2S23vdXU/kKzzG5S/2SnVIDYTcKBJVq5AX6flWhZSnDpabcK+0BSN+ZAgyd5mvM83CsUuUemW+Jl+RVLtFjDhbp7qdKOaj+7mlXjrOgG1NtXJPZgjdRO4Ebxz6mKOZ5xEpSNLfcSbA8yI5dBQ/gvKA4+cWsp7DChQQVG3a6Z1qO2lM79TUcNspyPjEMZDw8G8O2hpTnc3Ko1BXNMCwgzYVPiM2ew13m+2aG62wdSR/Ejn6VdynMgEiFSDedMb3mOQMz5EUQxpS6nuxPL99KqjvpikuPoDs4trEDUhaSlW1/2alwmTOhYU2vT4z8+RrjAZIh1cJATvII72obwRHjVHiFWKwP8A0zqRyMSR5iuarYXK9BfMsneXdZSqLTEW5iNqA47h9RhJUoDxlQA9Lx4VRy7i/FKV3hI5kyKLZpxwGmwlOlTyhNoIQDzJ6+HrWrJxWmC4cuwPisqdbTDSEL8UqE/+JhR8opTxuWulX2p0nopNvIyZPupn+vJd7y0FSupj4V9cWlQ061RyCjqA8IVPwijXl3+WxU/Cv8RP+ooF1PrHKEhQEeQtXqMZnw2HNjB6hRT/AJZKflXqZ/Jh6Qn+FP2xAwBAWryPxIFQve2rzM++pGwdSvX4GakxLZ1kjwV7xelewO0Wsuc9mPaSZSeo6VoHB0F/CpjuqVKFctLgOtB5d1cEfzGs0YBt528D4fpThw629pmezaSqQ64dDaFiJEq3B6CT4ViD7SNJewzip0JbQEgpU9iIcIGxShhJsn+YpB8aQsw+jxl0rWh1YJ2UUDSVTybReDNkoECj6OMlPPJSND6N1BkuKBVsdOtsJBJgiQQATVXM9CsSFuuNYSBBSlLzTipmNT5TpB5SkibiKCLDkrYpYHB4/L3JQUwFeyVATF7oUQtNrXApoOdPYp0OOMLBXyU2pSCmIjVEaRv0uZq7hm1IdKG3lNtqb1p7QpeLkkiEtPt6lkxYEpkGdq4OX9isqLBb7MCS4gNod1TdSGCEASR99R7o8RTMc+D5ULlByXGykxnaFlQW8VNJ9kpQ6YO3ZoUEkLAO20WFCXSpgreawjijN3FDswkb+xc+JJ8qakYJTjTjj7fZBKStRQ64laUD2SjCgAAQO6DoEczvVRxDiWQ32b6goAhbbiHFkbjS2tIWm26UqJ370UyWaVUlRkMS7Ist43AAS5qQ4NwpJSb39kwYpqwfEqHBcyOovbyoC/gMOlxSdOLIjWQh1Dqu0USNK9WsJMAXBUeoFUHmW8UtAaV9WWUplHYKCDPNaiBquPbOlJvYVJVO0XLNaqSDGfcC4fGpLjYDa+a02BP8Q9k+tIeN+jp1E+0R1RpXsY21A01vZhi8MhxKlJJT3VIZbbbImCQSlPfWEwYTYavaO1E2sQXEoWvT3khQ0jSka0hQATJ2BA9PGjU5R/sFwhk70Zjh8iWy4FBa0weba0+8cxTVhc4KYugz5/lTbg8svrK1aAZJQZKSDPsn5dKGfSjwoyllWMYAQtMFaUQELSSE6tP3VAlMgbztV+Dy+HcSTN4q/wCWDsZmoKDrjSRaL36eJqThLNcMpAS84pOmwlMJj+Ybe6kfA4d9wyWXlJF+6lRB9YgSLVoeE4twbiEM5jhjh1pSAhSkrCSiAEkLHfRaLGR48qHzMizRSQHjP45Wy47ln1zEJQ2Qls92U7xbZU87zzgUy52yjDtIwjTRLJQoKNoSndSlzuTf1Im1I2JS3hHUO4IrxDajMMuhZTG8oCZ2+9J6EVW4gx+KzEBDaVtNE/eSQpQAIOtWrSEi4gWM89q8yMaey/JLk7RbwXESfxIA5AKG3KL9KOZXxC1qCVmx2uDes9X9GalPIZbfb7RQJ0HUDAG+0EzPd3ETXeK+ijGNgFK0EDfv+lqco/oH5n00a20hOrUhyTvE3929WsXmAWAFpCztJ399YehzG4JzS6lfW4mQLSPlIpwyTi0OwOf4Z+R61luIaansd8Zwlhnk7KbJ6H8/1pOzf6OHWjqalwctR29RyppwXEYMA/lNFmc1SefvoqTMaaMbxmbKwxIcZWjzgjw7wtVQ8UJM2ArU+K+wUBKftDzTa3j+hrP8x4Mad7yQEK6AaQfQWFKcVYxPI1oGI4jjYwa9U+U8DoD6O2/6d9QM/hIFxveK9XaFuU/0LjnDbyTJhKrd0kzfqItbkaiRl75IEGU2BF7bwfCtPzpsdsbC7hm296lzFhKSgJSAJTsAPvCnWRcRa4Z+ivGvjWnS0k7FZUmUneISbEWptR9F2NS4pSXWNOnupK3JC9IAvouNU78q1HLzLYPP+9W01yRxlD/CWatt6W/q51KBVoDewsD7CVFQvzNqrv5Q/hl6SEJUtMF0l5tZAPspcbSpCBf2UBJM1r1cvoBEEAgjY0LjW0MUvRheHDDjiiGA2QFoKlONrQvSsAqAWEOLWDYTFuYonhW2ZWG232ezUg6+8pQWQowC0vSEEQRoTubkxUODwDZS6C2ggPYiAUgx7BtaknNnCgv6SUxo2McvCsXYTHDJsa/2riQ+XS8qEF4pQhbaQAVOLfRqUAe6IJVYgciTuOSrDs6CElCPaLLrjSZVsdWpyUGbT3R0ob9EGDQpWD1ISrWziNUpB1Q8iJnf1ol9J2FQyyVMoS0oKABQAgiXiN0xytTW9CU9g7M8cllgFJfSoNzJdSWhG2hSmkrcsNkICb+1FWH2HVAQpPZBIOlaQUNwpQ0oAv7MR7W+9U+L2U9g5YWwoiwtdW3SmHKXCMPIJBSwCCDcHSm4PI0FbaHLoVcjzAow3d0FaVOAgtBxWlKjBWtShpEDqNhANfWOFlBLLjGLLS1NJUlqO0DpCdSQEkzYQkmItaKv8Kmcufn8WJonw8ojANkWPYNCRvHZi01yZwGyXOXX2nisdnjMOQvsFEo7VtAlxIB3kTe5SdJ2q/nOZpdDQYSFofQFJSdJ1JXpVoKZgEKQJB6miGf4dP1Zg6RPdMwJlQVJnqedB+GGhOMsO40kot7J75lPQ+Irn+g1J1sNtYlvDtocxRhwj7Ni32YsIS0iduZE0Ix3EzGJdDTqEBR9j6ykJSVExpkzptflsJPKoODO/l/bL77qnFguKusjVEFZ7xEeNKnHl8doN0p7KEm4GreBsJ501wpWT87H5rCypbOHWGlpbCkluyTMEpUlPdTaDrTcAi978qy91h1KknEH7pW48ClSikGA1pmBJ3MiBe9YxleLW2+ns1qRKyDpJTOkgiY3g3Fa9kL6jg1OFRK/quFGuTqhetSxq3hSrnqbmhlBSR0cjixiy1woSVd0KXYurUBbony6b18dzUJs2rSlN1K0nWrwGwTPqSKB5k2ApqABabdbX8/GuMUe5/QPjM0iX06KYrm9nWJw/wBe1ANqCLBa9XtaZIQnrcknx6Uu8RcEIY7zb4S8e+GBcgcoMyfGbVpOH7qUBNgGAQBYAxyApByRwrfxGolUOgCTMDoJo/VsFblSBSGswb062w5qEgAgKCfxKiyQf4qh/wDnyUiCHUnpCSPeFXHkK0HN1H6hiFfeLoBVzIkWJ3jwpE4iwLfZg9midKb6RzN+VCnboKTcVaYPa4ubKiorMnqDRHD8RoULOIPmYPurOFDbzrydz50TxoCPlS9j7mfESQBN+gk97l8N69SIyozXqxQMlndn/9k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29" name="AutoShape 11" descr="data:image/jpeg;base64,/9j/4AAQSkZJRgABAQAAAQABAAD/2wCEAAkGBhQSERUUExMUFRQWGBgaGRgYFxkYGhgYFxgWFxsYHBoaHSYeFx0kGhgYIC8gJScpLCwsGh8xNTAqNSYrLCkBCQoKDgwOGg8PGiwkHyQsLCksLCkvLCwqLCwsLCwsKSwsLCwsLCwsLCwsLCwpLCwsLCwsLCwsLCwsLCkpLCwpLP/AABEIAMIBAwMBIgACEQEDEQH/xAAcAAACAgMBAQAAAAAAAAAAAAAEBQMGAAECBwj/xAA/EAABAgMGAwYEBAQGAwEBAAABAhEAAyEEBRIxQVEiYXEGEzKBkfBCobHBFNHh8SNSYoIHFTNyorJDU5I0JP/EABsBAAIDAQEBAAAAAAAAAAAAAAIDAAEEBQYH/8QAMhEAAgIBAwIBCQgDAAAAAAAAAAECEQMSITEEQVEFFCIyYXGBofATFTNCUpHB4TTR8f/aAAwDAQACEQMRAD8A8SBbJ6v83Den1jQfb2Y23pmH2jh4hDYVyFIwpjaTvyjTRCGA12G7faNvGJp7fXSOmfc/p+kWQxCm0+sdYX2EYRHctI1Jalc6dIIhrT370jEiOgI7A0iyGtPdAxGb1d6x0E+/KOkoblEqZNNT9PX5wSRCFMt+sS9xr795esF2Sz4jk45jrXdn9W9DPwQGkU3QSiKMPLp+bPGYCDzBg2dKHT5wMqny+UEimiJdTQNyD7fSNGOyneNkbRdFEJ5ZZRhT6+/1iVKfTbp7PrEiZXv7xVEB+4iPCR7+0MEpG0diy4usSg9IqCa6e23+8cYYd/5W6X9++kDqu96VitLJoYqUnzjRHKnnlSD5liIDtRx0gNaTAtUC00cKDnTPZv2jh229vHah7r6RoJfOnz+UAUc/b39YxNGL9MtIwS6t+v7xh55xRDRaO8ND9q+8jGn6xojm8QhhbnGRrHGRCGKEbAegFY2lLv6n940pLRCGP5xvXN/z840C/KOgIshg3jr5R13cdCWSQBUn1JiyHCRWOwI2ilYkSnJq/nyrBECbHYsWeUamWdize/SJpU6obPbr7aGkoJwOs1O2fmIq2hqimhN3fJmIoz5fWNoRXzz2g0kCoL/Jo2q7CU4gx5E19uYYn4g6fAjlyifCaennWDz4au/339KQsKCnkYmkTK1iOFkTMnnTNngZSN/bwSpDvlHKpX25H096QaRTBiiMaJxLjMHl9IKgSNMt4kQkVcafN46TLfb3tvBPcn22lIEJEGDVueXlHYme+kTps/vKIFyCG0f6RQRNKXEs2QT5RDJSwgmTOZ6QaY2MvEAmy+rwvtcvr9Ib2loWWhMDIqQtmIamfSubRG7dPkYJmSWZ6P1yLEHo1YhJPv1hDEMijk0iXAG9190iPC0CUafTSMaOwjWOhJiiEJjIJEjm0ZEIRJW1GDHcbtWOH9iOkp905xg6+zEIYoByzs9Okdy0xyz5COwr2+wbKCIES45dzQRykNrHaYtIK7MMoiJEIJc6+vm8SS04sz8oOlWE5CgfM55en7wV1yEoXwDmWQHNHypmPfnBcq0pCCTVb6jTQv1hmi6CsOpVcngIy0p+En+piDllEUlIY8cobktlt4DujUVAFc36aRLb7eF4e7oRQDfn5RPdyU1+INls/WJZl1ILqAI2aB9HVuM0ycdhPPkKBdVXzeI0S/rnFhmXZiGxLsBXpn9esBKsWEM7DnShD1bp55xog7ETg0LUIiVEpwds/oPoTBaJbHibYu9K8ujRtUpi2dC2Tc8/Pb1h2kWCCytnTb1O2Rz9I0JGbHJ66Z09XBaGBTUgeWoyb4m0168m40eoG9W5dD8vtdEB5Vnoeub6VzYHfPlzgmVZ6tTOJZVW1cNVgM8vp84IQA9BUjXzGVagnpSFNFoAnsmA/wAQku7QytsjErLOnETlTNh9BC1dhLHE4Zm6F9dP3itJDhS2Le/nBMqYkgD8vYgZUptC2/zZ8o3JmAZ5/WBCTNWhDnxNC20pL5+kMbadQW5Zv5wvwuYFlNkS06a+nWI1yKQYmzPE6LLyhbBYrEmIzJ0hzJstY0uxNmKHz10gShUmRBMqy/vvBlnsjqAP0f5awxl2FhTOBIJTZSKRuLCLqGoLxkQhQ847IbI5/rsYtkvsbKFVT1HokD7mD7P2Psmq1nqsD6COpHyXnfNL4iXniiiAR00ekyuyVjDfw36qWX9DBcu4bKnKzJP9qlfV4evJGXvJCX1cV2Z5eA0TSxHqMu7ZAys0sdZYH1EEJs8oM0iWP7E/lBryRL9Xy/sDz2vynliFAbZb9PbQysNqAz2/X7eUehjuh/45f/yn8omQqV/60eg/KCfkh/q+X9kXlGUd1BlJlW0NSuXlBKV4s3wsa+X5kRcxJknOVL/+Un6iO/8ALpCv/FLP9g/KEvyVX5vl/Yz76rmD/coy5qZdAGxBqNT20MbBN2IIGu+dYsy+z9mOclHlT6RGbhs4NEqSdxMV9yXgH5NlWzLj5ax3vFiVKwosHdjUcq6U2iJVlBTmB0O2uZNH2Hyixy7gl/DMWnqEEfMRDN7Ofyzpf9ySPoaQPmeSHAz7zwT5fyKv3eGo0LZvVwa8v1zgec4rTWnUk5aGucWad2bn6YFD+lYL+SgBvqYXzrknoSXlLHPCCGoWdL6ga/WC+zkuUEuoxS9WSEYlO+wyNBRwKanpGYHo2bnQF61H5Q2kWJzQg0Lh2oCBUfDm2WlHjm0XeB0anwk1zbMb+6U0NFaJu7jNmG45Nq0dptWHkd/UHziabZwXLFhUPm2W/T1gabKFWqwep3bbX3pAuJCX8URmA53D56h+vyERCYWoHFWo9HrXTy+8QPQvy988o5EwPk+nrpSAaJZxPHDnQls+h0z09OUQyZPQbb7ekTTB7/XOOJqTyAplzqPp9IW0QGmyIlkSnLxIlB5v9efpBtlstIWyiORZMXlBgsTJdv30hhYbDw5Q1/yx5ZplCmQrlju5zlEk27vQRaboulwS0S2m53LaCpMCyFJkWGr6dIdWC7iqpHTlBcy76u1BDm6rAZhAFE77xRBQbDsHjI9Ks/ZkYRwxkUQ8HtEhWJjsMmdzpwjPrDm7uzKloCuKu4AyzcEvE6bbjPDKAAJBD5EOGNCD5frEqJ5lpxKVlRNQcTh3pTeld3j2SXc5csk6pbMBvCzJlzEpqEGhNP8AtSupDwGu8EJfBj6kgfR39YJvGwibimqWHCeBAIxLOeQDs5NWzDUoqKqtcxKsKkkHYgg/nAyyuLGY91uWCXeEw1BI5inz184Yps0+YMWLEHbxE50yAMLLpuCapOIIJCnAU6VJAINSygRodehhwns4ZiTgtKFkDEJYUU+GhPhwk68O/mQXUMqTV7UbTYcKSVKS48weTu7s2YGfImLL2fsMicACpWLZKaDWpUKH5RVbvny5OEzZalKJPEFgvqxE2gqC5GtG0hnPEsjHLxAnIHBWjhqkFg4+2kSWeU/RTEyV8lxtdy2WWOJZKmdgpJU2+Gj+kVv8RL04FOw41HPVlyU03AUWgOT2hnyqIklQWOITOOuTjAz6irjlEM3iBxWdCFAgUK8yCQAH+3ygcKmnU5P69hUoR8B2mxzikKSELQfiQQoDmWqBzZoi7ov4XL/CQpuuF284e9nxMWlKF2OXKSG4xLRMLO58SQU1q7HpD+dchQkmSpKVbKlpIfLI0QdHAGUIl1zg9MkivNIyVxKNJtoGQMMZSkEBSih9qfN/yMczboOJLplKGJjhZBD0q1QHahrUttBlmvCzysAmyAQxGJgshQzC/A2rOHpVoZl6iLXop/AQul3/ANkKbaglsIA3yA3fX08myh5YZSFAhCwTsATXqqrdGhNab/syx3YEuUongWiTjChsSWCT5kbKeOrJZBOXhC5ZbLu1SlV/qSFpUlm2jLOpR3uPvGRxOEtkmObR2bTMLTEIUM/B9lF/nCa09hpUyiCE5sHUj0SsNntDeZcE5SkiaVFIo6MJo+qaFPk8dS5aXMtE8g6BYAJbRiArbI0bSM2p9pX8NjQo6XsmviVK9ewk8YiGILUyDgECoxA5nTWjRVbd2fnoDzJa2d3CcQf/AHByfMfkfWROmkhExIIyLKUHFKjVudeepiJEtcskoU6QajFiG1aMdOdYNPtKrC84nF7br2rf+DxC0SmPnyevQsNYGWhuR/ePd13ZZLWk99KlpWKghgrrQ4hFYvj/AAeBD2eYQNAri8n8Q+cLbV09n7TVHOmrr9vqzyspoaBsvT2YmloLMc32Lh+g5fTeHlt7FWmSTjlEgHxI4t9Mx5iAUWUA6P7rCpbD4yUlaZEmUH6aN+uh97s7ulVYgeggWzS8gWO3N88s4ZWGXUNCJBDa7rPVmEWay3Y4I3EKbBL40xb0EJQtWwaEt0QE7P3aMJBYVjd5WNIBYiqj6CFa+0nc2mXZgP8AUC3Vu0tS2G1QMoXXnbVslTli4jJLqKfBqXTNjU3NiD6fUwVdUju1YQK/IQruW/ChQCvCSHH3ixKQMQUMlVhuPIprYRkxuD3HeAn/AMpHQmNQH+NbIUjIMWfNi+1ayjAEJw1cOpt6AM0G2PtGpIbBJNGxFTPQAioxKoz0IyyaimyXalXEk4wzseA0SSSwJyIzevLQm6klQXMTJlrShQJxrIWonINiAIfZOT11j0CyzMkoxosF33zKKq0IL4iyEkGlAauKsTUjbKLHPnow97KIXQhQSUlTMRQAAq4vLOPN7LZ7R34YJStCvi7tKQXYeLhUPV4t4sd4YiuYkJfDxIwrYZMmWFba4VeUPj1FqmZsmNWtwuTdMqYl5fAoeNRQuWd/gYGgIL1c5iGVmkTJaziWO6Lt/FW4bNkhdDir46MK7r7yVbAEmWmag0xhSAEp1KkHMVNRnQiuQXyLJNlpHeKm95M8CRiZDFytXeEtxBIqHDg8orVYFN9yyG1CWrAlGJBLj+ISol2KsK0qxUfNTZZZxX76nzZKz3ZQUGoKUIBGJ6KSklKVandgcqQFabdMQ/dk7gSmKU6PweEMTmNYMFinGUqbMKVKCWwqbEgKLuSR/KXAGYJ2YknEJRrk5svaVaQ6kBRJzKsNWy8PmxMN5Pa4EpUtLEM2KWCQP6VDnyEKrPZkzCpJwoSnEFEMHIIqEkgJHDXIPzaC7ddKkSxMwhUtgEqWhQQHJqlSwE5dQaM8Hcb3ZbjF9i4dn+1y1Kb+BhbRUxS/+XCD0TF5s9tBG0eBy0y1uogNsBhb/wCiBv5tQUhhd9pmIpKtBRVgDxVpqxA9Yz5ejjPeIcZyh3+B7iuQhQySTzAMZNu2WtLKQg/2p+4MeOTr7tgTS0TADqlm8jhpXn5CIE35PYhU2cskKBxTZgz3S5SejekZfu/L2Y5Zotbo9AtlzWaROAmLlSyoKKXmFCiAWonU9P0hqmTJWmYED+IAMXGcQA14VO7GmWKlY8y/zlK5RTPTNmEVTiPe1fUqxHLVuvOa57yTKWe5nrl4go8BYFqgGWsYipthWtdIOfT5auT3QjVGL9XYs1gu+biHdLtEtLtxhfCRxYVJJ2bQO4yh2uyTpctRWiSojFxFwo5gGhOm+4EVy2XnLngGTbrV3uEuEy5hl4g2YWOFWQo55QLa7ctRSifMXNAYpEzwEkMXEuU+bMpxQl8JDkFrnT/gpqMdv5CUdpWWQpQRoQk4x1DV82+bwQq0pfvZawU5lScgWarVTQnOlS7RVrZJM11GUyQaF6jJ0klTuBqXMatN5qlFjiDMUqZ05aJ+E6c6mkdBQjytjK4XsnuXSy2gKDjyPiD7OC4PMQ8um8qlKsSToSQUnkCGY8ooN2X/ACmBUK0KlywUFnZ1IBwqqdjDyVa0LLy1oUWdJDhRHQsR5RmzYlK0woasW6LrRXiAI6QnvrsZZrQOKWMR+JNFeuZ83iO7r3KeFbtu7t55t1hwZzsxB2Mc6WOWNmyOSM1Z5teP+GM6WrFKV3iRklVC2zinqBCebYJkpQExBQX1HPMHL00j2cWoEsc/dY5tNhRMSQpIWk6ECFyd8ofGbXezziwIZaKQ/th/gAfzEmDLX2WAIMs4SDkcvzEDXzIUiUkkUSa9DGfImotmnHJSaRTu0VsSm2WSYCChM6WknZKx3RJ28UT2mUWXLOYJ8iNIS9qrxBkKLBKmVi3x1bzdjD2ZbhNCZ4FJyEr81JBI8lOPKOPdxs7bVOvYJJVqJPSLdcN6hUooJ4hl0irWqzVxjTP841d84pWFA5F4LFPRITmx64+09FkyFlIIyMZEFm7Z2UIGKZhU1RtyjI6WpeJy9LPn6y2YYVolSphOZUsl1MWKUykJUkEgkceIdKQ+ulVuRKTKEtUgNRSJBWXLNiJNCXz/AGhrIu5YwqZDBzRC0IxEAEknCWommCtaCJbXfAQhSisOlIVhlqwrUMQAcJ0NNds3aPRRwrGr1NHKnl17JJgkm570mHEq0KRtiL6MeBCThrUD13L+47umSF459oM5aqFKUkpG+EqIaocgAemdakf4lKCFrAyLJThLa0UrES/MBssoKk31PtKEFMqamYoHEUy6EJIYJJUAzEguoKBJLjSR0PhtgTjk7pIfXrfK1JmSu6mOTwlAyTh4XKnZ+IHhodtUVrlqTLWuYkBJKMeIE0LhyFJBYKUVEuSzDQNZrruFYkHEZiZpB+Mly9KBSg4A0NAWrUGrr7JGaeNc4iX8XdpSAAHISzhXEMNGYvQtBWq2Bi0mT3NeySrCEoCCAlhJ8SS6gWxBwWq71YsxLMbX3abOUTVpSsh0I4kkpKk0cvQVBKSQyjnRqMbDPUgykpUUpUHCQcSz4iQw4tKtTCHOT22w3GLRZ1SkiZLnySMBUop7slqDCS6ebehgFJhSilTHPZu9LJZk97NtUmYtNVJISgpU2IhIISSrPR6AZsIVdr+1y7avu5U1aZCkJ4C7GqlAkAPxMjCDuHZ2At6dglgSsS0FQbvJilMtyTkk6NwhyCSRtTdvsokyA1qlpleDgJKisJOELATizCnJPhbhLMVpXPUxilSpAEu85dnRglDiWkYphGFYzqGJwpYijgln2MQGxqW6goqVR9Xc0AORfQa6RHdKpQWMQRMUfCjEhKCA6jiWogp8JrQkMxqWeWWbMJZHcyQQzSmUQQmqSCSS7MXJFVAKoQNkJpEb08A8u2FEtGIYknZwl6UJB4sjtl5wWEoXxcJxDRYDEf7uXXKO5djK1lp+JZfhDMRkxwBS1JAOp2yziK1XLagcalzAkn/1zWNM0uGZgNYbHMl3F1fAVIlIL0IbLw1PUHnzghFhCqFII2I/OFarhtaOMqmqAIdwVCmimJAz1YZw8u0qwuz0rSGRy6kxOVOO6ZNYrnA8BWh88CiB6F0/KGKexy5udqmAO4/hocPnUEfSJ7vc5h/Notd3WZ0jEGPv5Ry+qzaONh3S43N7lKmdhrRKViEyXOQwBBJlKIBOeYOeig7CAb8uuSQUpl4JyRieYoHvE0U8od7R6jLYO7R6ebtSpGFYxglyF1Hpl5RsWVAQAZaAlPhDAgNkwq3lHP8AOp99ze+njdrY8asSAlT4MRQcik5EP4VOz8T1I1rWLLZLdZu7/i2bCsHhXLS6TqDjpgqWI5xeZwlhDIRLDPhdHCFE7NSu0JJ1nSZoUpIQTRRlhi+jgO4LFjQ6EHTR5w8nKaM8sejvYlSlSuNLAHIGYpmLsCCMwKMRmPItrsmKSpinhIegps4OUbC5AUQk5bJ4nLZpFR8soLs0llUUS43Na86feLlktULUKYRalvWpTq2aSNRHUqetICgoLT79IlRLDBgzaHXod46mSwjjyGo38ozOaSpmiMHdh0tYUIV32UlBS4CXGInIDbmTtnAN6XxhS+FYQ/DhDKU/M0Snn6RVL7tk+YUJGGWFDhTmUvqdH3NY5ebqErUTpYencmmygX/2Vtc6YpS5slMvRSlEAgZcLOTDjscpYsyrKuqpLrlkZKlKLqbfCokt/VyMHy7CJiicRVhUqprkrAno5Ti/tPOHKbqCZEqbKAE1KqFsworNeTMOeJoxa3Wk6klHnuJkrZ4FmSmqn0i4puKStJWVKQaFSAxwONHzTsfKEtvsKENXEk5K06EZgwtqiRkmIFJBNU1jIOVNALYT5RkXZNJNOtKbTKPdzE4FoVxBKnAYhw5SKH7RTL2u6zE4UCfMXhACJAGDEAHUQEsCaPXSGN5qmWfHNnqBctLTKxkhR8IL8LgDxEK5CBrYVpouZMlOGCkkup6ErJA4iAC4Az2j3c6ls1uePxLT6r2KEqzqyLJrkWBB56jL5xfux9knGWe8tc2UioSAog4swRuGrnl5sts3ZwypoPdrnk1QQqmIHXCdc6uBzq3pXZuxKloS8uUl6lIOXIMAKCmvnnCMWHTbkMz5VVIaWWdMSjEHXhzbCCQzEjb1aIjKDqInDFkUKLjMkgga5Vrk0HSVrIah5NplUwpvS5jK/jS5dT4gxJ13oN9OsOTV7mLlbDe75S1sVFAGQKan5gMHfSGqrJwHimEirOKjoAI8/nXzabNMKpcsqlBKytExYGRCgpLBTUJ3HSjubov22T1AGXLkpbEK94VBgRxUCRxD4Sc6M5jPlUtRoxqKRl5202Zec3CpKlsEkowhLqwrQD3YBataqDRTrbe0gqfuaTQWK1l8FA6AA3iAzSou9KGLkfx3dy1YkTFS14cCVApYnAcTFzToBqKxXu21jmT5SlLQFJl1SUjCZSSkeIVJApnhNPDRzIsukmV6wy7KspaaiSkZ4nmLTVXidJSkGgYHnq0XK6Ldd6BiNskTP5sYSgDKgTRx0EeYiZN7oIZMwEgoATibCCkgcNHeofMPUwvMoMFEIS9GetNwHaI5OqQ1wvk92X/ijZUkS5JK1swEpmLgkcXgTzcuNs4q6u2k+ZPWTaliViOFPDgb+o8BUGppkDuI84FpyA01Aan1GkMZcssmrjMdHLcyM4LHhindWE7aqy/LvxDgi2LRqBKOGpc8WJ8T/wC4abwd+LJaYFGYW0ABVyZ9tQT9oqd1KbKkWawLUkpwgAHPKnQMxeNehL0jHkjWw7sVvRmApL6EMxLUdTDMtnDy7r6SAMRSl8iVBIU1WCjQlgSzwosEoFgddAK1h3bUhcruu6SoqoHAIHxBRGrEZcjHM6h9jT0y2scS7c4cBwBWtfLQxJNSmakpUksfYI2O0VqX2dtEsiamd3hGEqlEDCW8QSoB/lU11YMV9pJdAp0qKUnCfElwDUeYyjC4pv0TapNeuQha5aileApdmCiWTkMxUszjrHc+VwgBNf6S3PPZwKAxEpQVjKBmXURUnJ/UNy+o5simVhqRoXdm/qNTtGhIysnswJ4WA9+sMrPY0jJ4XGUlRBSpzuDn1YwdZ1KSHVQDzheR+AeNb7ndqBxJSnV35AaxFb0BKXCQVDJ618wR8o4swmLmiaVBKGICSC5TvyiC8b4BTMFnT+ImIA4UsAHLOVFknU4QXLc45+STaN0FTKPeV8K74hSmXVgdRqGygCbbqlRdwKDb9IG7TWWbaFETZy0kLoAp8LAqGgCcsgIUomr4EElSlAF8JoObP1ej0jmM7UY0O7sm4bMo5FRKvKrfVXkecWUze5soCvGcLD+UAU89fSEN1S3UgBPCkjxUS4HCC+dWpDb8MVKKpq0gJVVy9TkC2QLZmIvYBKuGcKnGXhmFTE5inFulttD0hZb1hMxaD4SfQGoPk/1hhfc0lzhSaZhTv5PlCe/1vNfdKf8AqIouICtwWfKMiCVb0NxGop6FvtGRNw7QLfFrUlSO7kGY8wAkjGCl+I64BRFQGFdRHVvsarQjAJS+OpU4FaZs9BzoRQbw3tN2zcRShSg7uerZO+nTKMuuXODpmBikmoZlVLMHJFAM94+iabbV8nh9aUbXY67PXKLNLwu7klwls9HJJbqYZTQpSHlkJ2LY9dga0gqRLxZuPOJ02YaKIrFNqK0ozW5PU+QW7pKgRiUqYlQSxJYZCvV/P0hpMsYKVYSQVMSHLOMqZbUaO5UulatrrEk6xYw6ThI9IzSkrHJNoVf5JMWXWsqA8IFA/PccjSJUXFNK3fLHhLgKYiiRoGI9KFxSGEoTUhlISW1Ch94Kny5xS6AjJ2JL9KQE8j8UHGHvK8q5k2MLmgzgldVAl0pJL5gYcOIk9D1epK7doRNIWEzkEFP+mMwSzqKmIZT0ORFE1i/LvV5awFjvcO2EB6B3BcuPiGaWjwy8VqSqZVEwVClpSQlK1YgCCQNcizNTSinJpUx8EpMtt7fgrSmYrvZcmfgWShgxq6sRwuF0IoylOxBeKfLupAJC1nEwUEpTVnU4U/gUwCmrRQ8w0JQkJUSAqtGCs8iMJDdDyZ9C5F8rlBSQlBBdq1S4fxJPn16RSkm7Y1QpbHFplJSXllWE5YmcUyJFHhnZrQSwWkEVapNNWLwostrNQtmZ6h8sgOuUN7LbEgDE5SDRx4XpmAxEaISTJQ/u5aXoGHr79YstgUwDrxjQ7cqRUbsnpdxFnu9YaHp2jPlRaLvtRZwCW0DPD2RPDYkk1alTlUsNCRRv3irWOa4/P5/KGshQSQEJYKZ1NiBLmihXRiDzL0jnZ47jME62LJZ7So0JCcmA4iQc3J57R1OuiTMCgtAViqSRVyGcE1Sen3gCyWk4gEhkjxO+LlmKbQ3TN1Mc2UaOlFqSA5llTLDBALs5pU8+flrASrMdUsNkv6P6w1nTgctIEmKc5+kNx2JyJAyZGHwIAIydqR2i1YycaQEy6rY5nRND6/rEy1BKXwuTQcycoW3haAiThB8RJJ35+Z+QEI6nKood0+JyYL2i7QlMrC9VAlXJLlk+dB06xWezvaKYhM51OoqB6AgMPkYktShMWcVUhK1kPVfdoJSgcydOR2gS7rr7uzIUt+9mEqU9CxommlA/90chtydnYUIxWmgO/reVzytwMWE+ZTND+sRdk7w//oxVZMlA2zAp8okt9jRMACnoXoW9iBrC0pIlp8O5Z/MjOAHPih7b74M0gnIGgGQaI7beVVl6LFfkYSrtDesR2qbiPQRSB4CJ9v4c9IjvOdxOT8I+QhPPUcL7kD1IETX7OLt/MW9IshW5+NSiQaExkNhKA0jILWVpPRETzEWGsdImCJRH0Xg+ekkhT8oIljziCzUiZ2MJlyGg1KjQ+/1+sSpU0DS8o6C2MZXE0Jh0qY9Q4OxofnA1sZLliCQ2agk4iE4eFy7tk+nlJIYqCSpn9vyhbNvG0JXNlKlFTg4T8JZJ8RersA3OE6d9ht2hTa7qFsS6ipLnhE4zQXxIKQlImcTkkPhB0oUkRVbRcSZC14Rae8KXwoQAlSQ5NO7IQBoQ5DikFWSz2yRMFoQhUwlSQsLSEAFKqmiuB0gOGdxiajFV2mv61EllhaMYnI7vC0t1VSoFy2lWyq+QF2txsfCxdabEmQpMw92hWLCuWoTAaOSplkFRIagGBy4IcAam3siYVLCMcxDBIWUqrUFkoDEChDEc6Bo1YOyKpie8mLxURwPhmDEkEDiLgVABIwl8xDcXRLkSypABQpOacKqsMJxEjxOGYB+bhwhuxsmkUmdZ1rmEqUFKJqcScRPQkHy0gyfJmSl9zMISA2rgavTflEltu4EOmYNScIWVMfiUMOTsPFqHzeN3cjGrBNBCgwDulVWSzVYFxXJwA1aEpKITVjG51fKLZYpvWKulSZcxIYBVWqzEFmqCnTIEt9W8iYoF1BXWgp5nSNcZKhM1Za7Kurw4k2gEV/L6ZRUrNaSADVj5/pDCyWovRVK/b9dYGaTM6TTsudltz/v9tIKXa3GZDabxWZE/13g6Va9zGSWJXZojldUNUTieQ5xNJmDrC2XOxchDCyT0CFzVDYbkFtvCtThD4QdifErySfUwmv61gqYMzABtmoIY3khJXTSvka/nFZVMqo7abOf0jz/USbm0zv8ATwSgmgC1XT3pVx4dQGyOuuX6wyTIUZalLWpWBKUhRNVKdz1YA/8AGB5cwVq3KJr+nd1KSgfCHPNRqfsPKM97GhptoTW06wumjIktA963hMQElkkqpV6UeE1ot01eQl/8h94iVltjudNYOMwYgNqfMj1itzLdPTm3MV6bxDNvWcmvCkHIs+XXrDViYOotKJiSuUj+ZY/48R+kD9oZwE0OWAcwq7HTVTLZjWoqwoUXPNk02zMFXtaQqc4ILOIkoaXRFLUrOU30n+VZ8h+cbgfvRsIyBpeAVs9DsBbFl4j9BB6FwFZ7MwUAoK4qswagpBMqUBmY+iL1T57LkMlLflEijTOo5wMgE5MIk71qKGdKUzprANERNZ7UK5vtnHKbXMUrhwpThriJxHmBrz6jziTLwpUpiCCCCGLimz+/KBpt6r7nvAkYPEVFJxJTm4DhxSsKkl2GxssFjlks5JfUpSGHMiim84y1TCMRxEAYWdIegBLuKA1oRFTR21QmahK5ii6wlIQjGVUq7UKagMnE51pB9rtMzFMKEFAW2Fg5HDQlyxKVYuTHNoy6blsaHstydQAUqdZ8KxhMudKNAsh8KUknClQbPZtmhPa7slnEpOMJURjQoccsqAGIKLCmAF6l8LaMR2Ysf4ZHclZUCcQcVxOskuAAXBFCSaconve8MGEEJImK7sg0DHxE6GgYdeRgoQ7sqU96RR7uTLkWiYlapqFKpLqqWFVUoHGFFZQ7BsYNTmaQZabiSCAJawru8SglRMpRBUoImEqcDizBAYvUgv3267NomBUxJQmaipcsFBI8NSwoaNA3Zm2SrXJAVK7koOEz5LpWghKQglnxhXGKijULPCJwUZaa9xojNyjqv3lbk3GnvALZaRLQpPAoHvQQmYQwNQzh2B1dmMFIuubImolCc6ZigJacSi4JDEyGoRQ1DOAA8W687Cuyy0S0oVaZSaAKCV4A6lFQYBQLE5aAVDAmOwXrZbTZwJlhUqchfd/6KsABxLQpSQSUO5cJIqoq1cJnj0uu42OTUr7FQtSp8/EAheOWAqYBLAmME0UWZkgUADACrPB8i+AnCkqCpmZVUAFgQGJZSsTVw6UejTXtec6whYVISZc08KipUwoJBUlGJbkKS+Rd6jFw0pH+YkklgH2p5chFqWnYLTqL5Zr0GlVEZuRvrmo/I7nR1Y7xjzGzW8jWGVlv1QLAw5ZAHBHp0u8NoPkWsHWKHZb2NHo7Zw7sV5jXz9tEciljRcLPOKukM7KkEtnFWs15BRYEjJqe2h3YLWUnD8UZZyHwSQ2vKSEoJeoSzf7svk8U/EwV1H3iw2+e4Z8YJctmGDeYhRbLMB5xwOpvXbO50qX2ezIbtkBU0P4UcZ8sh5loXX5P7xddTDmYO5knRUyv9tW+58xFXWp155fesZ2aV4gnaOWGR1hJPshHEmHnaIcAOxH1ECIIKRlFEe7FEtYWOLOIp9kSQyg4OoiW8LIUcSRQ/KFk21LGn0aGxi3wA0c2UqkY0g/6hHEM8A08yflEktMALvAZFLdN4Ns04KBIrGiSfLAi0tkS4OkZGC0J2PqPyjIXQdnpcliVsGGLTUsPs0TJ4awPZQSVuT4jvsmNW20HwoDqj6AuDwdW6J7Xe+FghJWrNk7dchEk+3gFIUA5zSdAxU7CpZqnLrCa9b7l2SWcZOIjQCpILajUGvLSPPLF2omJUub3qsSleAAVSSCSVHQYQMPM7mMebqI42kzTj6dzVr/p7G7BQBCSqhFC500qefLnCKyXUC6e8nrknGFYlOHUUjDpQgLdhVxUZQhuSyz1y1LE0HvUuAUkKlmZTHLU/DUDSvI1hpdqZ8oEmbiSSkETAQ+ErAAIBIo2xdiCaAUm5U9JNGm1qGNokyZUwLWhAUCyF4QDxBWTcnFYj7QdqkyUFkLWQhKiBQBKiUAkkEeIZc47tN4srCtB/pdLl8nzYkDRRSSDFTtdpm2yZOlYu6BAS2FnwTCovroThfaLyy0qo8smPHqdy4GFzX/aLdMThSJaEqC3ZykJdIIJopyFIy0J6XidZQQFLcJBxAlSQAoDhLnZWmecebdjL0VYwQuVNWFrmIASQeKSxWEpzoFEmoejamL9NtypslSTKCAvClaSTjAJqnhBHw5l89WjPjm3DxYeWFT8EC9qELnSlEykqlFBAmBQxSweFR4VATE92d6Mkucop3Ya0fhLUuWcWGZTEUpTRPEg8RLYk4+Fy/CQ+cehWeX3ScKQguAoDClLkmuQYVXkNH8ll/3CFKnrShQmzwWSjDgxYSEKKt0qqSkvUZggEZYqakXHIqcXwwy3znSQjEladUkpDMRVjTN24ssor1ntK1LWJajZ5a0KUuZKWnBMU6XUpZwsUqoFNQqIJGUHIvLuVJRM8UxRYEZmmKjVBKqKyNcsoTX3ZZJmpnzUEoCggYpgCFkOp1JBcJBGeoAoXBhk0nGysdp0NLetK5IBMpcuaCnvFYlhSgzB8CSpg4oUlQBIUpjHkV52cy5qklISxIYFx5KHiHPWPULddKvw0wWYpQokKT3SyEYAVIZRU7u+LFSqAfhirXzdU5Vm761lQWCAxbEeHCk/1E8KnNSKilYx5YtmrDJIrdjsuME4gG0OZ6ebfpHdjm4TiOT8/sQdP2jiyXilIrLBz1o+Hh4VAii8KjuA2sFyrKZsnGVDElwKZhJlpYsHUf4g3OVDmERmaGvEJkXlzauTUrzd/rDay3qGwvT66PFdVLCAywCrlkGoXyq+1OsFWQxcsjRFFMvV336ErBHLIAtlVjyf3WLJZr0E04UrBUxNUFJAAJYKGfmI89sSSchFxuOzBAyBJGe0KeSy9CL3cawBViTnzpA06zJSoJXiCUlRy8QUXASdqNyeCbhs6z8RoPu7PpBfaCeEyuIgqH/EbHmdvyjJnipRtmrp5NTopnaK2Yi7EA+XpFdu1eMlTUJLdIdX4kLlpIqkufWn2MAWCUAwEcu9jrNU9gS/pbyiOX7RXQcSQRtFuveTwHlHnUu3KlLUnMAkeTwUI6lsVPkPF8YCyg4iGbPlLqkgHpGrTNlzA5pC2ZdzvhWG9IdCC9wEm6Mn2Ek0r0ECoQZZfEE6UqT5CkEdwSAHUoD4hRvqW6+XMVZlp0UpW7uOvONcf3MmV3vwMEWuQ1VKB/2j7GMhP+HO49RGov7OIH2+XwPb0qrG7Gkd+qnw/nGRke0lweUPOf8AEaYe+AcsAKPSoP5CEdxoBUQQCMCyxrVs4yMjg5f8lnXxfhIvHYOYTLUCSQFMHLsMaqDbIekWi0HgRz71+bVEZGR0sPqRMGb8Riq2z1PJ4jVS3qaskwBJlASVlg/ehTtXE6hifdtYyMg5fXyDXH14kVnQDLWGDD8SptMQEji61NeZiz3Ao/gEK+LvJfFrUYTXOqadIyMjOuS5B94BhJaj92DzBxAjoRRoguqaTMkOSXQolzmf4VetT6mMjIN9xHYHtcsKROWoArQJwSohykOzJOaabRiLKhVntaihJV38sOQCWVJSSH2JqRvGRkJz8DcfJzOWcNuLl0hWH+n+BiptxV61hBMSF2K04hi/gpVWvF3hTirq1H2jIyM2Xv8AXcdi7HmCDFnvqzIAtTISGVZGYANilqKm2c57xkZGGPBtfK+vARyTl71hrZRGRkVLgItnZ9ZS5BIOAZU+Jos13ZxkZFZOC4cl3u5REpTGKB2vtSxPSkLUAUlw5Y8L1GsZGRizm3pvWO5H/wCVPn/2MCSDUdYyMjB2Ok+UGXp4PKPLb0/11dBGRkO6fli83Y6KaHoIGnnhT5/Uj6RkZGqIEuDS6AtTh+xgezF0KerMz1aojIyHQ4MfU+sja1EEsYyMjIhaP//Z"/>
          <p:cNvSpPr>
            <a:spLocks noChangeAspect="1" noChangeArrowheads="1"/>
          </p:cNvSpPr>
          <p:nvPr/>
        </p:nvSpPr>
        <p:spPr bwMode="auto">
          <a:xfrm>
            <a:off x="457200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30" name="AutoShape 13" descr="data:image/jpeg;base64,/9j/4AAQSkZJRgABAQAAAQABAAD/2wCEAAkGBhQSERUUExMUFRQWGBgaGRgYFxkYGhgYFxgWFxsYHBoaHSYeFx0kGhgYIC8gJScpLCwsGh8xNTAqNSYrLCkBCQoKDgwOGg8PGiwkHyQsLCksLCkvLCwqLCwsLCwsKSwsLCwsLCwsLCwsLCwpLCwsLCwsLCwsLCwsLCkpLCwpLP/AABEIAMIBAwMBIgACEQEDEQH/xAAcAAACAgMBAQAAAAAAAAAAAAAEBQMGAAECBwj/xAA/EAABAgMGAwYEBAQGAwEBAAABAhEAAyEEBRIxQVEiYXEGEzKBkfBCobHBFNHh8SNSYoIHFTNyorJDU5I0JP/EABsBAAIDAQEBAAAAAAAAAAAAAAIDAAEEBQYH/8QAMhEAAgIBAwIBCQgDAAAAAAAAAAECEQMSITEEQVEFFCIyYXGBofATFTNCUpHB4TTR8f/aAAwDAQACEQMRAD8A8SBbJ6v83Den1jQfb2Y23pmH2jh4hDYVyFIwpjaTvyjTRCGA12G7faNvGJp7fXSOmfc/p+kWQxCm0+sdYX2EYRHctI1Jalc6dIIhrT370jEiOgI7A0iyGtPdAxGb1d6x0E+/KOkoblEqZNNT9PX5wSRCFMt+sS9xr795esF2Sz4jk45jrXdn9W9DPwQGkU3QSiKMPLp+bPGYCDzBg2dKHT5wMqny+UEimiJdTQNyD7fSNGOyneNkbRdFEJ5ZZRhT6+/1iVKfTbp7PrEiZXv7xVEB+4iPCR7+0MEpG0diy4usSg9IqCa6e23+8cYYd/5W6X9++kDqu96VitLJoYqUnzjRHKnnlSD5liIDtRx0gNaTAtUC00cKDnTPZv2jh229vHah7r6RoJfOnz+UAUc/b39YxNGL9MtIwS6t+v7xh55xRDRaO8ND9q+8jGn6xojm8QhhbnGRrHGRCGKEbAegFY2lLv6n940pLRCGP5xvXN/z840C/KOgIshg3jr5R13cdCWSQBUn1JiyHCRWOwI2ilYkSnJq/nyrBECbHYsWeUamWdize/SJpU6obPbr7aGkoJwOs1O2fmIq2hqimhN3fJmIoz5fWNoRXzz2g0kCoL/Jo2q7CU4gx5E19uYYn4g6fAjlyifCaennWDz4au/339KQsKCnkYmkTK1iOFkTMnnTNngZSN/bwSpDvlHKpX25H096QaRTBiiMaJxLjMHl9IKgSNMt4kQkVcafN46TLfb3tvBPcn22lIEJEGDVueXlHYme+kTps/vKIFyCG0f6RQRNKXEs2QT5RDJSwgmTOZ6QaY2MvEAmy+rwvtcvr9Ib2loWWhMDIqQtmIamfSubRG7dPkYJmSWZ6P1yLEHo1YhJPv1hDEMijk0iXAG9190iPC0CUafTSMaOwjWOhJiiEJjIJEjm0ZEIRJW1GDHcbtWOH9iOkp905xg6+zEIYoByzs9Okdy0xyz5COwr2+wbKCIES45dzQRykNrHaYtIK7MMoiJEIJc6+vm8SS04sz8oOlWE5CgfM55en7wV1yEoXwDmWQHNHypmPfnBcq0pCCTVb6jTQv1hmi6CsOpVcngIy0p+En+piDllEUlIY8cobktlt4DujUVAFc36aRLb7eF4e7oRQDfn5RPdyU1+INls/WJZl1ILqAI2aB9HVuM0ycdhPPkKBdVXzeI0S/rnFhmXZiGxLsBXpn9esBKsWEM7DnShD1bp55xog7ETg0LUIiVEpwds/oPoTBaJbHibYu9K8ujRtUpi2dC2Tc8/Pb1h2kWCCytnTb1O2Rz9I0JGbHJ66Z09XBaGBTUgeWoyb4m0168m40eoG9W5dD8vtdEB5Vnoeub6VzYHfPlzgmVZ6tTOJZVW1cNVgM8vp84IQA9BUjXzGVagnpSFNFoAnsmA/wAQku7QytsjErLOnETlTNh9BC1dhLHE4Zm6F9dP3itJDhS2Le/nBMqYkgD8vYgZUptC2/zZ8o3JmAZ5/WBCTNWhDnxNC20pL5+kMbadQW5Zv5wvwuYFlNkS06a+nWI1yKQYmzPE6LLyhbBYrEmIzJ0hzJstY0uxNmKHz10gShUmRBMqy/vvBlnsjqAP0f5awxl2FhTOBIJTZSKRuLCLqGoLxkQhQ847IbI5/rsYtkvsbKFVT1HokD7mD7P2Psmq1nqsD6COpHyXnfNL4iXniiiAR00ekyuyVjDfw36qWX9DBcu4bKnKzJP9qlfV4evJGXvJCX1cV2Z5eA0TSxHqMu7ZAys0sdZYH1EEJs8oM0iWP7E/lBryRL9Xy/sDz2vynliFAbZb9PbQysNqAz2/X7eUehjuh/45f/yn8omQqV/60eg/KCfkh/q+X9kXlGUd1BlJlW0NSuXlBKV4s3wsa+X5kRcxJknOVL/+Un6iO/8ALpCv/FLP9g/KEvyVX5vl/Yz76rmD/coy5qZdAGxBqNT20MbBN2IIGu+dYsy+z9mOclHlT6RGbhs4NEqSdxMV9yXgH5NlWzLj5ax3vFiVKwosHdjUcq6U2iJVlBTmB0O2uZNH2Hyixy7gl/DMWnqEEfMRDN7Ofyzpf9ySPoaQPmeSHAz7zwT5fyKv3eGo0LZvVwa8v1zgec4rTWnUk5aGucWad2bn6YFD+lYL+SgBvqYXzrknoSXlLHPCCGoWdL6ga/WC+zkuUEuoxS9WSEYlO+wyNBRwKanpGYHo2bnQF61H5Q2kWJzQg0Lh2oCBUfDm2WlHjm0XeB0anwk1zbMb+6U0NFaJu7jNmG45Nq0dptWHkd/UHziabZwXLFhUPm2W/T1gabKFWqwep3bbX3pAuJCX8URmA53D56h+vyERCYWoHFWo9HrXTy+8QPQvy988o5EwPk+nrpSAaJZxPHDnQls+h0z09OUQyZPQbb7ekTTB7/XOOJqTyAplzqPp9IW0QGmyIlkSnLxIlB5v9efpBtlstIWyiORZMXlBgsTJdv30hhYbDw5Q1/yx5ZplCmQrlju5zlEk27vQRaboulwS0S2m53LaCpMCyFJkWGr6dIdWC7iqpHTlBcy76u1BDm6rAZhAFE77xRBQbDsHjI9Ks/ZkYRwxkUQ8HtEhWJjsMmdzpwjPrDm7uzKloCuKu4AyzcEvE6bbjPDKAAJBD5EOGNCD5frEqJ5lpxKVlRNQcTh3pTeld3j2SXc5csk6pbMBvCzJlzEpqEGhNP8AtSupDwGu8EJfBj6kgfR39YJvGwibimqWHCeBAIxLOeQDs5NWzDUoqKqtcxKsKkkHYgg/nAyyuLGY91uWCXeEw1BI5inz184Yps0+YMWLEHbxE50yAMLLpuCapOIIJCnAU6VJAINSygRodehhwns4ZiTgtKFkDEJYUU+GhPhwk68O/mQXUMqTV7UbTYcKSVKS48weTu7s2YGfImLL2fsMicACpWLZKaDWpUKH5RVbvny5OEzZalKJPEFgvqxE2gqC5GtG0hnPEsjHLxAnIHBWjhqkFg4+2kSWeU/RTEyV8lxtdy2WWOJZKmdgpJU2+Gj+kVv8RL04FOw41HPVlyU03AUWgOT2hnyqIklQWOITOOuTjAz6irjlEM3iBxWdCFAgUK8yCQAH+3ygcKmnU5P69hUoR8B2mxzikKSELQfiQQoDmWqBzZoi7ov4XL/CQpuuF284e9nxMWlKF2OXKSG4xLRMLO58SQU1q7HpD+dchQkmSpKVbKlpIfLI0QdHAGUIl1zg9MkivNIyVxKNJtoGQMMZSkEBSih9qfN/yMczboOJLplKGJjhZBD0q1QHahrUttBlmvCzysAmyAQxGJgshQzC/A2rOHpVoZl6iLXop/AQul3/ANkKbaglsIA3yA3fX08myh5YZSFAhCwTsATXqqrdGhNab/syx3YEuUongWiTjChsSWCT5kbKeOrJZBOXhC5ZbLu1SlV/qSFpUlm2jLOpR3uPvGRxOEtkmObR2bTMLTEIUM/B9lF/nCa09hpUyiCE5sHUj0SsNntDeZcE5SkiaVFIo6MJo+qaFPk8dS5aXMtE8g6BYAJbRiArbI0bSM2p9pX8NjQo6XsmviVK9ewk8YiGILUyDgECoxA5nTWjRVbd2fnoDzJa2d3CcQf/AHByfMfkfWROmkhExIIyLKUHFKjVudeepiJEtcskoU6QajFiG1aMdOdYNPtKrC84nF7br2rf+DxC0SmPnyevQsNYGWhuR/ePd13ZZLWk99KlpWKghgrrQ4hFYvj/AAeBD2eYQNAri8n8Q+cLbV09n7TVHOmrr9vqzyspoaBsvT2YmloLMc32Lh+g5fTeHlt7FWmSTjlEgHxI4t9Mx5iAUWUA6P7rCpbD4yUlaZEmUH6aN+uh97s7ulVYgeggWzS8gWO3N88s4ZWGXUNCJBDa7rPVmEWay3Y4I3EKbBL40xb0EJQtWwaEt0QE7P3aMJBYVjd5WNIBYiqj6CFa+0nc2mXZgP8AUC3Vu0tS2G1QMoXXnbVslTli4jJLqKfBqXTNjU3NiD6fUwVdUju1YQK/IQruW/ChQCvCSHH3ixKQMQUMlVhuPIprYRkxuD3HeAn/AMpHQmNQH+NbIUjIMWfNi+1ayjAEJw1cOpt6AM0G2PtGpIbBJNGxFTPQAioxKoz0IyyaimyXalXEk4wzseA0SSSwJyIzevLQm6klQXMTJlrShQJxrIWonINiAIfZOT11j0CyzMkoxosF33zKKq0IL4iyEkGlAauKsTUjbKLHPnow97KIXQhQSUlTMRQAAq4vLOPN7LZ7R34YJStCvi7tKQXYeLhUPV4t4sd4YiuYkJfDxIwrYZMmWFba4VeUPj1FqmZsmNWtwuTdMqYl5fAoeNRQuWd/gYGgIL1c5iGVmkTJaziWO6Lt/FW4bNkhdDir46MK7r7yVbAEmWmag0xhSAEp1KkHMVNRnQiuQXyLJNlpHeKm95M8CRiZDFytXeEtxBIqHDg8orVYFN9yyG1CWrAlGJBLj+ISol2KsK0qxUfNTZZZxX76nzZKz3ZQUGoKUIBGJ6KSklKVandgcqQFabdMQ/dk7gSmKU6PweEMTmNYMFinGUqbMKVKCWwqbEgKLuSR/KXAGYJ2YknEJRrk5svaVaQ6kBRJzKsNWy8PmxMN5Pa4EpUtLEM2KWCQP6VDnyEKrPZkzCpJwoSnEFEMHIIqEkgJHDXIPzaC7ddKkSxMwhUtgEqWhQQHJqlSwE5dQaM8Hcb3ZbjF9i4dn+1y1Kb+BhbRUxS/+XCD0TF5s9tBG0eBy0y1uogNsBhb/wCiBv5tQUhhd9pmIpKtBRVgDxVpqxA9Yz5ejjPeIcZyh3+B7iuQhQySTzAMZNu2WtLKQg/2p+4MeOTr7tgTS0TADqlm8jhpXn5CIE35PYhU2cskKBxTZgz3S5SejekZfu/L2Y5Zotbo9AtlzWaROAmLlSyoKKXmFCiAWonU9P0hqmTJWmYED+IAMXGcQA14VO7GmWKlY8y/zlK5RTPTNmEVTiPe1fUqxHLVuvOa57yTKWe5nrl4go8BYFqgGWsYipthWtdIOfT5auT3QjVGL9XYs1gu+biHdLtEtLtxhfCRxYVJJ2bQO4yh2uyTpctRWiSojFxFwo5gGhOm+4EVy2XnLngGTbrV3uEuEy5hl4g2YWOFWQo55QLa7ctRSifMXNAYpEzwEkMXEuU+bMpxQl8JDkFrnT/gpqMdv5CUdpWWQpQRoQk4x1DV82+bwQq0pfvZawU5lScgWarVTQnOlS7RVrZJM11GUyQaF6jJ0klTuBqXMatN5qlFjiDMUqZ05aJ+E6c6mkdBQjytjK4XsnuXSy2gKDjyPiD7OC4PMQ8um8qlKsSToSQUnkCGY8ooN2X/ACmBUK0KlywUFnZ1IBwqqdjDyVa0LLy1oUWdJDhRHQsR5RmzYlK0woasW6LrRXiAI6QnvrsZZrQOKWMR+JNFeuZ83iO7r3KeFbtu7t55t1hwZzsxB2Mc6WOWNmyOSM1Z5teP+GM6WrFKV3iRklVC2zinqBCebYJkpQExBQX1HPMHL00j2cWoEsc/dY5tNhRMSQpIWk6ECFyd8ofGbXezziwIZaKQ/th/gAfzEmDLX2WAIMs4SDkcvzEDXzIUiUkkUSa9DGfImotmnHJSaRTu0VsSm2WSYCChM6WknZKx3RJ28UT2mUWXLOYJ8iNIS9qrxBkKLBKmVi3x1bzdjD2ZbhNCZ4FJyEr81JBI8lOPKOPdxs7bVOvYJJVqJPSLdcN6hUooJ4hl0irWqzVxjTP841d84pWFA5F4LFPRITmx64+09FkyFlIIyMZEFm7Z2UIGKZhU1RtyjI6WpeJy9LPn6y2YYVolSphOZUsl1MWKUykJUkEgkceIdKQ+ulVuRKTKEtUgNRSJBWXLNiJNCXz/AGhrIu5YwqZDBzRC0IxEAEknCWommCtaCJbXfAQhSisOlIVhlqwrUMQAcJ0NNds3aPRRwrGr1NHKnl17JJgkm570mHEq0KRtiL6MeBCThrUD13L+47umSF459oM5aqFKUkpG+EqIaocgAemdakf4lKCFrAyLJThLa0UrES/MBssoKk31PtKEFMqamYoHEUy6EJIYJJUAzEguoKBJLjSR0PhtgTjk7pIfXrfK1JmSu6mOTwlAyTh4XKnZ+IHhodtUVrlqTLWuYkBJKMeIE0LhyFJBYKUVEuSzDQNZrruFYkHEZiZpB+Mly9KBSg4A0NAWrUGrr7JGaeNc4iX8XdpSAAHISzhXEMNGYvQtBWq2Bi0mT3NeySrCEoCCAlhJ8SS6gWxBwWq71YsxLMbX3abOUTVpSsh0I4kkpKk0cvQVBKSQyjnRqMbDPUgykpUUpUHCQcSz4iQw4tKtTCHOT22w3GLRZ1SkiZLnySMBUop7slqDCS6ebehgFJhSilTHPZu9LJZk97NtUmYtNVJISgpU2IhIISSrPR6AZsIVdr+1y7avu5U1aZCkJ4C7GqlAkAPxMjCDuHZ2At6dglgSsS0FQbvJilMtyTkk6NwhyCSRtTdvsokyA1qlpleDgJKisJOELATizCnJPhbhLMVpXPUxilSpAEu85dnRglDiWkYphGFYzqGJwpYijgln2MQGxqW6goqVR9Xc0AORfQa6RHdKpQWMQRMUfCjEhKCA6jiWogp8JrQkMxqWeWWbMJZHcyQQzSmUQQmqSCSS7MXJFVAKoQNkJpEb08A8u2FEtGIYknZwl6UJB4sjtl5wWEoXxcJxDRYDEf7uXXKO5djK1lp+JZfhDMRkxwBS1JAOp2yziK1XLagcalzAkn/1zWNM0uGZgNYbHMl3F1fAVIlIL0IbLw1PUHnzghFhCqFII2I/OFarhtaOMqmqAIdwVCmimJAz1YZw8u0qwuz0rSGRy6kxOVOO6ZNYrnA8BWh88CiB6F0/KGKexy5udqmAO4/hocPnUEfSJ7vc5h/Notd3WZ0jEGPv5Ry+qzaONh3S43N7lKmdhrRKViEyXOQwBBJlKIBOeYOeig7CAb8uuSQUpl4JyRieYoHvE0U8od7R6jLYO7R6ebtSpGFYxglyF1Hpl5RsWVAQAZaAlPhDAgNkwq3lHP8AOp99ze+njdrY8asSAlT4MRQcik5EP4VOz8T1I1rWLLZLdZu7/i2bCsHhXLS6TqDjpgqWI5xeZwlhDIRLDPhdHCFE7NSu0JJ1nSZoUpIQTRRlhi+jgO4LFjQ6EHTR5w8nKaM8sejvYlSlSuNLAHIGYpmLsCCMwKMRmPItrsmKSpinhIegps4OUbC5AUQk5bJ4nLZpFR8soLs0llUUS43Na86feLlktULUKYRalvWpTq2aSNRHUqetICgoLT79IlRLDBgzaHXod46mSwjjyGo38ozOaSpmiMHdh0tYUIV32UlBS4CXGInIDbmTtnAN6XxhS+FYQ/DhDKU/M0Snn6RVL7tk+YUJGGWFDhTmUvqdH3NY5ebqErUTpYencmmygX/2Vtc6YpS5slMvRSlEAgZcLOTDjscpYsyrKuqpLrlkZKlKLqbfCokt/VyMHy7CJiicRVhUqprkrAno5Ti/tPOHKbqCZEqbKAE1KqFsworNeTMOeJoxa3Wk6klHnuJkrZ4FmSmqn0i4puKStJWVKQaFSAxwONHzTsfKEtvsKENXEk5K06EZgwtqiRkmIFJBNU1jIOVNALYT5RkXZNJNOtKbTKPdzE4FoVxBKnAYhw5SKH7RTL2u6zE4UCfMXhACJAGDEAHUQEsCaPXSGN5qmWfHNnqBctLTKxkhR8IL8LgDxEK5CBrYVpouZMlOGCkkup6ErJA4iAC4Az2j3c6ls1uePxLT6r2KEqzqyLJrkWBB56jL5xfux9knGWe8tc2UioSAog4swRuGrnl5sts3ZwypoPdrnk1QQqmIHXCdc6uBzq3pXZuxKloS8uUl6lIOXIMAKCmvnnCMWHTbkMz5VVIaWWdMSjEHXhzbCCQzEjb1aIjKDqInDFkUKLjMkgga5Vrk0HSVrIah5NplUwpvS5jK/jS5dT4gxJ13oN9OsOTV7mLlbDe75S1sVFAGQKan5gMHfSGqrJwHimEirOKjoAI8/nXzabNMKpcsqlBKytExYGRCgpLBTUJ3HSjubov22T1AGXLkpbEK94VBgRxUCRxD4Sc6M5jPlUtRoxqKRl5202Zec3CpKlsEkowhLqwrQD3YBataqDRTrbe0gqfuaTQWK1l8FA6AA3iAzSou9KGLkfx3dy1YkTFS14cCVApYnAcTFzToBqKxXu21jmT5SlLQFJl1SUjCZSSkeIVJApnhNPDRzIsukmV6wy7KspaaiSkZ4nmLTVXidJSkGgYHnq0XK6Ldd6BiNskTP5sYSgDKgTRx0EeYiZN7oIZMwEgoATibCCkgcNHeofMPUwvMoMFEIS9GetNwHaI5OqQ1wvk92X/ijZUkS5JK1swEpmLgkcXgTzcuNs4q6u2k+ZPWTaliViOFPDgb+o8BUGppkDuI84FpyA01Aan1GkMZcssmrjMdHLcyM4LHhindWE7aqy/LvxDgi2LRqBKOGpc8WJ8T/wC4abwd+LJaYFGYW0ABVyZ9tQT9oqd1KbKkWawLUkpwgAHPKnQMxeNehL0jHkjWw7sVvRmApL6EMxLUdTDMtnDy7r6SAMRSl8iVBIU1WCjQlgSzwosEoFgddAK1h3bUhcruu6SoqoHAIHxBRGrEZcjHM6h9jT0y2scS7c4cBwBWtfLQxJNSmakpUksfYI2O0VqX2dtEsiamd3hGEqlEDCW8QSoB/lU11YMV9pJdAp0qKUnCfElwDUeYyjC4pv0TapNeuQha5aileApdmCiWTkMxUszjrHc+VwgBNf6S3PPZwKAxEpQVjKBmXURUnJ/UNy+o5simVhqRoXdm/qNTtGhIysnswJ4WA9+sMrPY0jJ4XGUlRBSpzuDn1YwdZ1KSHVQDzheR+AeNb7ndqBxJSnV35AaxFb0BKXCQVDJ618wR8o4swmLmiaVBKGICSC5TvyiC8b4BTMFnT+ImIA4UsAHLOVFknU4QXLc45+STaN0FTKPeV8K74hSmXVgdRqGygCbbqlRdwKDb9IG7TWWbaFETZy0kLoAp8LAqGgCcsgIUomr4EElSlAF8JoObP1ej0jmM7UY0O7sm4bMo5FRKvKrfVXkecWUze5soCvGcLD+UAU89fSEN1S3UgBPCkjxUS4HCC+dWpDb8MVKKpq0gJVVy9TkC2QLZmIvYBKuGcKnGXhmFTE5inFulttD0hZb1hMxaD4SfQGoPk/1hhfc0lzhSaZhTv5PlCe/1vNfdKf8AqIouICtwWfKMiCVb0NxGop6FvtGRNw7QLfFrUlSO7kGY8wAkjGCl+I64BRFQGFdRHVvsarQjAJS+OpU4FaZs9BzoRQbw3tN2zcRShSg7uerZO+nTKMuuXODpmBikmoZlVLMHJFAM94+iabbV8nh9aUbXY67PXKLNLwu7klwls9HJJbqYZTQpSHlkJ2LY9dga0gqRLxZuPOJ02YaKIrFNqK0ozW5PU+QW7pKgRiUqYlQSxJYZCvV/P0hpMsYKVYSQVMSHLOMqZbUaO5UulatrrEk6xYw6ThI9IzSkrHJNoVf5JMWXWsqA8IFA/PccjSJUXFNK3fLHhLgKYiiRoGI9KFxSGEoTUhlISW1Ch94Kny5xS6AjJ2JL9KQE8j8UHGHvK8q5k2MLmgzgldVAl0pJL5gYcOIk9D1epK7doRNIWEzkEFP+mMwSzqKmIZT0ORFE1i/LvV5awFjvcO2EB6B3BcuPiGaWjwy8VqSqZVEwVClpSQlK1YgCCQNcizNTSinJpUx8EpMtt7fgrSmYrvZcmfgWShgxq6sRwuF0IoylOxBeKfLupAJC1nEwUEpTVnU4U/gUwCmrRQ8w0JQkJUSAqtGCs8iMJDdDyZ9C5F8rlBSQlBBdq1S4fxJPn16RSkm7Y1QpbHFplJSXllWE5YmcUyJFHhnZrQSwWkEVapNNWLwostrNQtmZ6h8sgOuUN7LbEgDE5SDRx4XpmAxEaISTJQ/u5aXoGHr79YstgUwDrxjQ7cqRUbsnpdxFnu9YaHp2jPlRaLvtRZwCW0DPD2RPDYkk1alTlUsNCRRv3irWOa4/P5/KGshQSQEJYKZ1NiBLmihXRiDzL0jnZ47jME62LJZ7So0JCcmA4iQc3J57R1OuiTMCgtAViqSRVyGcE1Sen3gCyWk4gEhkjxO+LlmKbQ3TN1Mc2UaOlFqSA5llTLDBALs5pU8+flrASrMdUsNkv6P6w1nTgctIEmKc5+kNx2JyJAyZGHwIAIydqR2i1YycaQEy6rY5nRND6/rEy1BKXwuTQcycoW3haAiThB8RJJ35+Z+QEI6nKood0+JyYL2i7QlMrC9VAlXJLlk+dB06xWezvaKYhM51OoqB6AgMPkYktShMWcVUhK1kPVfdoJSgcydOR2gS7rr7uzIUt+9mEqU9CxommlA/90chtydnYUIxWmgO/reVzytwMWE+ZTND+sRdk7w//oxVZMlA2zAp8okt9jRMACnoXoW9iBrC0pIlp8O5Z/MjOAHPih7b74M0gnIGgGQaI7beVVl6LFfkYSrtDesR2qbiPQRSB4CJ9v4c9IjvOdxOT8I+QhPPUcL7kD1IETX7OLt/MW9IshW5+NSiQaExkNhKA0jILWVpPRETzEWGsdImCJRH0Xg+ekkhT8oIljziCzUiZ2MJlyGg1KjQ+/1+sSpU0DS8o6C2MZXE0Jh0qY9Q4OxofnA1sZLliCQ2agk4iE4eFy7tk+nlJIYqCSpn9vyhbNvG0JXNlKlFTg4T8JZJ8RersA3OE6d9ht2hTa7qFsS6ipLnhE4zQXxIKQlImcTkkPhB0oUkRVbRcSZC14Rae8KXwoQAlSQ5NO7IQBoQ5DikFWSz2yRMFoQhUwlSQsLSEAFKqmiuB0gOGdxiajFV2mv61EllhaMYnI7vC0t1VSoFy2lWyq+QF2txsfCxdabEmQpMw92hWLCuWoTAaOSplkFRIagGBy4IcAam3siYVLCMcxDBIWUqrUFkoDEChDEc6Bo1YOyKpie8mLxURwPhmDEkEDiLgVABIwl8xDcXRLkSypABQpOacKqsMJxEjxOGYB+bhwhuxsmkUmdZ1rmEqUFKJqcScRPQkHy0gyfJmSl9zMISA2rgavTflEltu4EOmYNScIWVMfiUMOTsPFqHzeN3cjGrBNBCgwDulVWSzVYFxXJwA1aEpKITVjG51fKLZYpvWKulSZcxIYBVWqzEFmqCnTIEt9W8iYoF1BXWgp5nSNcZKhM1Za7Kurw4k2gEV/L6ZRUrNaSADVj5/pDCyWovRVK/b9dYGaTM6TTsudltz/v9tIKXa3GZDabxWZE/13g6Va9zGSWJXZojldUNUTieQ5xNJmDrC2XOxchDCyT0CFzVDYbkFtvCtThD4QdifErySfUwmv61gqYMzABtmoIY3khJXTSvka/nFZVMqo7abOf0jz/USbm0zv8ATwSgmgC1XT3pVx4dQGyOuuX6wyTIUZalLWpWBKUhRNVKdz1YA/8AGB5cwVq3KJr+nd1KSgfCHPNRqfsPKM97GhptoTW06wumjIktA963hMQElkkqpV6UeE1ot01eQl/8h94iVltjudNYOMwYgNqfMj1itzLdPTm3MV6bxDNvWcmvCkHIs+XXrDViYOotKJiSuUj+ZY/48R+kD9oZwE0OWAcwq7HTVTLZjWoqwoUXPNk02zMFXtaQqc4ILOIkoaXRFLUrOU30n+VZ8h+cbgfvRsIyBpeAVs9DsBbFl4j9BB6FwFZ7MwUAoK4qswagpBMqUBmY+iL1T57LkMlLflEijTOo5wMgE5MIk71qKGdKUzprANERNZ7UK5vtnHKbXMUrhwpThriJxHmBrz6jziTLwpUpiCCCCGLimz+/KBpt6r7nvAkYPEVFJxJTm4DhxSsKkl2GxssFjlks5JfUpSGHMiim84y1TCMRxEAYWdIegBLuKA1oRFTR21QmahK5ii6wlIQjGVUq7UKagMnE51pB9rtMzFMKEFAW2Fg5HDQlyxKVYuTHNoy6blsaHstydQAUqdZ8KxhMudKNAsh8KUknClQbPZtmhPa7slnEpOMJURjQoccsqAGIKLCmAF6l8LaMR2Ysf4ZHclZUCcQcVxOskuAAXBFCSaconve8MGEEJImK7sg0DHxE6GgYdeRgoQ7sqU96RR7uTLkWiYlapqFKpLqqWFVUoHGFFZQ7BsYNTmaQZabiSCAJawru8SglRMpRBUoImEqcDizBAYvUgv3267NomBUxJQmaipcsFBI8NSwoaNA3Zm2SrXJAVK7koOEz5LpWghKQglnxhXGKijULPCJwUZaa9xojNyjqv3lbk3GnvALZaRLQpPAoHvQQmYQwNQzh2B1dmMFIuubImolCc6ZigJacSi4JDEyGoRQ1DOAA8W687Cuyy0S0oVaZSaAKCV4A6lFQYBQLE5aAVDAmOwXrZbTZwJlhUqchfd/6KsABxLQpSQSUO5cJIqoq1cJnj0uu42OTUr7FQtSp8/EAheOWAqYBLAmME0UWZkgUADACrPB8i+AnCkqCpmZVUAFgQGJZSsTVw6UejTXtec6whYVISZc08KipUwoJBUlGJbkKS+Rd6jFw0pH+YkklgH2p5chFqWnYLTqL5Zr0GlVEZuRvrmo/I7nR1Y7xjzGzW8jWGVlv1QLAw5ZAHBHp0u8NoPkWsHWKHZb2NHo7Zw7sV5jXz9tEciljRcLPOKukM7KkEtnFWs15BRYEjJqe2h3YLWUnD8UZZyHwSQ2vKSEoJeoSzf7svk8U/EwV1H3iw2+e4Z8YJctmGDeYhRbLMB5xwOpvXbO50qX2ezIbtkBU0P4UcZ8sh5loXX5P7xddTDmYO5knRUyv9tW+58xFXWp155fesZ2aV4gnaOWGR1hJPshHEmHnaIcAOxH1ECIIKRlFEe7FEtYWOLOIp9kSQyg4OoiW8LIUcSRQ/KFk21LGn0aGxi3wA0c2UqkY0g/6hHEM8A08yflEktMALvAZFLdN4Ns04KBIrGiSfLAi0tkS4OkZGC0J2PqPyjIXQdnpcliVsGGLTUsPs0TJ4awPZQSVuT4jvsmNW20HwoDqj6AuDwdW6J7Xe+FghJWrNk7dchEk+3gFIUA5zSdAxU7CpZqnLrCa9b7l2SWcZOIjQCpILajUGvLSPPLF2omJUub3qsSleAAVSSCSVHQYQMPM7mMebqI42kzTj6dzVr/p7G7BQBCSqhFC500qefLnCKyXUC6e8nrknGFYlOHUUjDpQgLdhVxUZQhuSyz1y1LE0HvUuAUkKlmZTHLU/DUDSvI1hpdqZ8oEmbiSSkETAQ+ErAAIBIo2xdiCaAUm5U9JNGm1qGNokyZUwLWhAUCyF4QDxBWTcnFYj7QdqkyUFkLWQhKiBQBKiUAkkEeIZc47tN4srCtB/pdLl8nzYkDRRSSDFTtdpm2yZOlYu6BAS2FnwTCovroThfaLyy0qo8smPHqdy4GFzX/aLdMThSJaEqC3ZykJdIIJopyFIy0J6XidZQQFLcJBxAlSQAoDhLnZWmecebdjL0VYwQuVNWFrmIASQeKSxWEpzoFEmoejamL9NtypslSTKCAvClaSTjAJqnhBHw5l89WjPjm3DxYeWFT8EC9qELnSlEykqlFBAmBQxSweFR4VATE92d6Mkucop3Ya0fhLUuWcWGZTEUpTRPEg8RLYk4+Fy/CQ+cehWeX3ScKQguAoDClLkmuQYVXkNH8ll/3CFKnrShQmzwWSjDgxYSEKKt0qqSkvUZggEZYqakXHIqcXwwy3znSQjEladUkpDMRVjTN24ssor1ntK1LWJajZ5a0KUuZKWnBMU6XUpZwsUqoFNQqIJGUHIvLuVJRM8UxRYEZmmKjVBKqKyNcsoTX3ZZJmpnzUEoCggYpgCFkOp1JBcJBGeoAoXBhk0nGysdp0NLetK5IBMpcuaCnvFYlhSgzB8CSpg4oUlQBIUpjHkV52cy5qklISxIYFx5KHiHPWPULddKvw0wWYpQokKT3SyEYAVIZRU7u+LFSqAfhirXzdU5Vm761lQWCAxbEeHCk/1E8KnNSKilYx5YtmrDJIrdjsuME4gG0OZ6ebfpHdjm4TiOT8/sQdP2jiyXilIrLBz1o+Hh4VAii8KjuA2sFyrKZsnGVDElwKZhJlpYsHUf4g3OVDmERmaGvEJkXlzauTUrzd/rDay3qGwvT66PFdVLCAywCrlkGoXyq+1OsFWQxcsjRFFMvV336ErBHLIAtlVjyf3WLJZr0E04UrBUxNUFJAAJYKGfmI89sSSchFxuOzBAyBJGe0KeSy9CL3cawBViTnzpA06zJSoJXiCUlRy8QUXASdqNyeCbhs6z8RoPu7PpBfaCeEyuIgqH/EbHmdvyjJnipRtmrp5NTopnaK2Yi7EA+XpFdu1eMlTUJLdIdX4kLlpIqkufWn2MAWCUAwEcu9jrNU9gS/pbyiOX7RXQcSQRtFuveTwHlHnUu3KlLUnMAkeTwUI6lsVPkPF8YCyg4iGbPlLqkgHpGrTNlzA5pC2ZdzvhWG9IdCC9wEm6Mn2Ek0r0ECoQZZfEE6UqT5CkEdwSAHUoD4hRvqW6+XMVZlp0UpW7uOvONcf3MmV3vwMEWuQ1VKB/2j7GMhP+HO49RGov7OIH2+XwPb0qrG7Gkd+qnw/nGRke0lweUPOf8AEaYe+AcsAKPSoP5CEdxoBUQQCMCyxrVs4yMjg5f8lnXxfhIvHYOYTLUCSQFMHLsMaqDbIekWi0HgRz71+bVEZGR0sPqRMGb8Riq2z1PJ4jVS3qaskwBJlASVlg/ehTtXE6hifdtYyMg5fXyDXH14kVnQDLWGDD8SptMQEji61NeZiz3Ao/gEK+LvJfFrUYTXOqadIyMjOuS5B94BhJaj92DzBxAjoRRoguqaTMkOSXQolzmf4VetT6mMjIN9xHYHtcsKROWoArQJwSohykOzJOaabRiLKhVntaihJV38sOQCWVJSSH2JqRvGRkJz8DcfJzOWcNuLl0hWH+n+BiptxV61hBMSF2K04hi/gpVWvF3hTirq1H2jIyM2Xv8AXcdi7HmCDFnvqzIAtTISGVZGYANilqKm2c57xkZGGPBtfK+vARyTl71hrZRGRkVLgItnZ9ZS5BIOAZU+Jos13ZxkZFZOC4cl3u5REpTGKB2vtSxPSkLUAUlw5Y8L1GsZGRizm3pvWO5H/wCVPn/2MCSDUdYyMjB2Ok+UGXp4PKPLb0/11dBGRkO6fli83Y6KaHoIGnnhT5/Uj6RkZGqIEuDS6AtTh+xgezF0KerMz1aojIyHQ4MfU+sja1EEsYyMjIhaP//Z"/>
          <p:cNvSpPr>
            <a:spLocks noChangeAspect="1" noChangeArrowheads="1"/>
          </p:cNvSpPr>
          <p:nvPr/>
        </p:nvSpPr>
        <p:spPr bwMode="auto">
          <a:xfrm>
            <a:off x="609600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0431" name="AutoShape 15" descr="data:image/jpeg;base64,/9j/4AAQSkZJRgABAQAAAQABAAD/2wCEAAkGBhQSERQUExQVFRUUFxgXGBQXFxcUFhYYFxgVFRcYFxcXHCYeGBojHBQXHy8gJCcpLCwsFh4xNTAqNSYrLCkBCQoKDgwOGg8PGiwkHyQpKSwsLCwsKiksLCwpLCwsKSwsKSwqKSwvLCwsKSwsLCwsLCwsLCwsLCwpLCwsLCksLP/AABEIALUBFgMBIgACEQEDEQH/xAAcAAAABwEBAAAAAAAAAAAAAAAAAgMEBQYHAQj/xABHEAABAwEGAgQJCAgFBQAAAAABAAIRAwQFEiExQQZRByJhcRNUcoGRkpOx0hcyM0KhssHhIzREUlNz0fAIFBVDghZiY8Lx/8QAGQEAAgMBAAAAAAAAAAAAAAAAAwQAAQIF/8QAMhEAAgECAgYIBwEBAQAAAAAAAAECAxESIQQTMUGBoRQiQlFhkdHwBTIzUmKxwXEVQ//aAAwDAQACEQMRAD8A3BxVO4142Fh8HNM1PCFwycGxhw8wZ+d9iuFTRZL0x/s/lVPdTWllFsE1iqRi9j9ADplHi7vaD4EX5Zx4u72g+BZm8oiHrZDPRKXdzfqag3pmB/Z3e0HwI46Yh4u72g+BZiwJUArOvmaWh0u5+b9TSx0vj+A72jfhRvldH8B3tB8KzUBGVdIkX0Kl4+b9TRn9L4H7O72g+FNXdNoH7M/2rfgVBqOyUXahnK0q0mDnolJbn5v1NRPTePFn+1b8CL8uI8Vf7UfAsqxILWtkD6NT9tmrfLgPFn+1HwIfLiPFX+1HwLKCuKa2ROjU/HzZrHy4DxZ/tW/Ah8uI8Wf7UfAspQKvWyJ0an7bNXHTg3xZ/tW/Agem9viz/aN+BZOSuSprZFdHp+2zWflvb4s/2rfgQ+XAeLP9q34FkwXQVNbInR6fts1f5cB4s/2rfgQ+XAeLP9q34FlBK5iU1sidHp+2zWflvb4s/wBo34F09NzfF3+0HwLJgV2VNbIvo1Pu5s1n5bm+Lv8AaD4ErZemQPMCzu9qPgWQhWa4LvyxELEq7irsJDQ4TdkubNPpdIcjOkR/zB/9Uo7j7/xH1h/RVOlRCULkg9Oq3yfJHRj8MoWzT836lnbx/wD+I+sP6LrukFo1a70j+ip1e0gKLtFrGaJHSqz38kYl8O0dbn5v1L+/pMpj6jvSP6JF3SrTH1Hekf0WaVqyZ1q8JqNao9/JAJaDQXf5s1Cp0wU2/wC08/8AID8Fo1123wlNj9MbWujliAP4ryzWr6r0zwx+r0f5VP7jUaLck7iVWnGlKKhvuTaCCCybC1NFkfTOf1byqvuprXKmiyPpnGVn76vuprXYYP8A9ocf0zL5XWaohSlMpY6Qs1KsCIAlGobCJBgEfwSf3TdZqvAmOZ1haPdnCNkDOswPJ+s5xHuIhAdRJ2COOFXMlcxMbUwhaDxFwo1ji6icTf3Zkju5hVe0Xdz/APq1TrJ7DM6eRWQEoyiVJ07ne9+Cm0ucdmiVfuE+jtuTq0OfqKYIIA5u575I7mkK4WUW7+F61YAspmDo45NPcU6tnAlpYJ8ESOYgx38lulmuQsIw4YGgjCIjTszT3wAjC4DE7YdbTzRupi7zDfceXrRY3MJa4EEagiCkw1b9xbwdQtoODCyszV8RHIOIyIy8yy7jTgV9hLCTiY8ZOA+sNWlXGaew1YqJKLKM5qLhWzJ0BcKC4oUBdDUIXYUIkBBdwJWy0C5wCo0kPLpu7wjuxXiwWQNAEJpc12hjRkrncnDDqok9Qd0n0LnVZupLDE6dKEaMcUiELYTe0vgKy3pw6aehxR5iq3aWSlbOMrSG4yU1dEPaXmFF1nqXtNGVE1qcJ+k0LzGdUwmT3ap1a3QFGmpqnIiVRiW69Q8M/q9H+XT+41eXaYkr1Hw19BR/ls+41MQ2M5uk/NDj/CaQQQWSwtTRZL0yDKz99T3U1rVTRZL0y6Wfvqe6mtdhg19aHH9Myoo9M5ohQDkqdEetclKZTE1oSzK8NJ5LDQaLJiwXj4OqGzqBPYtK4dswq9eq+GNExOvesWpVC4l3ap2xcQ1KbcM5JWtRbalEPTq3i4t28Tcqdos2hwqAv3hezV3DwLvBunPdp5yNiqFdd5Vaz8NNrnnkNu0k5AK/XVZaVEtNZ7TUOjQZa0/+x+xL1J1FlKxNVCKvGTfgS118JUaVNzGtGYzJjE48y73cl247pZQc4YSHk5FxmBsAd8hJPajWq+6DKbapqAtEmBmCeYBzMctpVF4v4s/Tg2eqXZTIzaMYEhp59+iNfZhzYtGMndN2TNQaxjcjqMwJBOfKdlAOFUWoEYHNMwcg4gfVM5k7duSzSx33XrV2y8lzAADJzg7nz6q93heoZhquY5tQDwZEyGmM89nTmBykrNST3ryNQpW2O9yyCytJc6m7BUeQXgkkaaEBR19WFlSi+hUaXOfIYXQ6HEHC5v7sKQstN9SnTeHwQJkDWRmHTp5lB8WWWrVc1tB0Vg0iI2JyJcdCMs+3sVtvKSVn6g4pN4W/aMGtlDC5zTqCR5xltqmpCmr4uupRquZVbD2k4gdZOe3PVR1Sjy9C6KYJoawulqXZZ0vTshJ5q7lWGTaad2OwOe4NAJJMAAEk9wGq0jhfoqFZlGtUqYWOnwlMtLHggkANJ2MDPtV6sN12GxjFSYCQZxfSOlgMnPNpgnMQsSnGPzOxFnsVykW3oopCkCyo8OLR85ojFGcjIjPZVuw8Lvo1SKjYI0OoPaCtBvLi6i4ks+kBzpTAdJgnTIwnIaH4KlVgYwQ4CSSZ0ns96Sq6R1chulScZXkFuDhQkNe4RlIbv51Ya76lEfN6vPf7Eez37RjMwlHXxScCJEQe3Zai6CXVnZg5yrSl1o5FTvy+dSDlGyp1mvIVJP8A3EJXiy8mguazQqqXfWLKgzyJM+goFKk5xcpbTouap2iiYt9eFD1a0ylbdagTko6pXyTtKFkBqTzG9trZKPLkrXqSkMSaQjJ3YpTOa9RcNfQUv5bPuNXlkL1Lwz+r0f5dP7jUaGxiOk/NDj/CbQQQWSwtTRZJ0zOys/fU91Na3U0WQdNR/VvKq+6ktdhg19aHH9My+VxArhCXOgJ1nQnNnfNM9qaVQpaw3S9zGw35xgDcrEmkszcb3yOXdYXPLWMBLnZALQbm6OKOCbQ8mpqWNMNA79+/0J/w1wmLLTxOLfDOBEnRsCcI/EpO+atR0lrmteWEPYDixlvzTOgB1EbhcyppLlK0XZDMaeRJsvCnZ/0NCjIqN6mGIyHWLt4Hzpn0apG6KNINDSGFxJmoc3EkiABMsB0jcLO7HfVahUkFxc0/OzInsUjcDX1a7DhcC98kgOjnoNhmpKlNZ3LWHYSHEd91SPABtMMZ80DCMBaTiDDykEQc1VK1pgED50zOhHZ3K48W8OPfbJZTeWOAc57WyCTl1YEYufpU3Zuj9hotIYGvJE/WJHfpoixko+LMNqxQbjtZpVTUa6CIMgT5uckrbrmpCtQaagpuLwHOGpmI60/WhZ3VpWSyVxTeAXNEmqZcAT1sGACJ7+asfD/EzahdVAcKbiGYQJl2z3HQGBoOSp1EpYmsjM4OUbIulmYGjC2A0c9vyRGFuMugZ5B358kxN4lwfDeoABjI1nU6QeSJUZTptOOQQ0ZknPsHM7Ijquyw7F3+9gsqfftM66V6bHWmnUaZDmYTyBYSInnBVENjkT+HarZftLFXc3E4tacpMxPdlpGaaf6ZAziCNu0qlXyu9o2qSVkivssa1Lg7hKhQbRrl5dWLcQENwCRoARJPbzCXum47PTo0xVosdUgOc53WziQOyAQI0Ty2Wl7obSaA1oDW5QBA7tO5Bq6XlhhtKVJyfgTtrvJrwQBIIjMZTrChq9U16b6UYREYhkWnmyNc9ROajRZXkuFSo1rBBDQSZ7HaQOzuRhUFMxiJkxGw0yznmk51pyldsNCjFKyKELQLHaKgewVBpDtP759yvvC1+C2Mc1zWYGwHNBLS4xIcAdNoCbXtc1G0MmpTLSNC3C1w5YuexVPvG5qtmBfZ6hezU4ZDgBoXjT0JtTjVVr2l47PQy4tGgXtwe7WzvH8upl6Hj8VUrfYrdSOE0HydCIcPS38U24e4wtDz4MukiA0GRGex2PadFfrttRqEu68CcOJwBIgZEDkZzWZ2g7SijcalS3zXRkVsp1GuIqNc124cCD6Co62VIzC3S/LlpWpgZUgxo4EBwO0HZZzbuAqjKgbk5hOTufYRsU1CvHYwd3P/AEoL6x5ojnSpm/uH3Wd8EHCdP6HtULWyTkJKSuhaSayYhVfsiALpSlGlJRTAenTzXp/hr9Xo/wAun9xq85WazZE9i9G8N/QUv5bPutRKbumJ6UrShx/hNIIIKiBamix/prH6t5VX3UlsFTRY/wBNmlm8qr7qS12GDX1ocf0zL0HFCUHlLHRFLssxq1Q3mc+5a7dF3NptBwyWidJjLX0Sqd0b3J4SoahGQ071dKlZ4rVWCC4HJhhoMDSdua5WmTxSwrYhygsMfFjS8eLW4sNIOqEgzhByOeQ+zsyVdvCyWl46xBJ1LXRGnVLTH2ZqwWm3vYcAmWtMNbsBmSTvvuZTB5xkCXEOygkZbiDt+aXhLDml5hsOW0PwvWo02ijVYHPxiHRkSTOZ7DlKtt1WyjSxUhUktLnHPIA9bUaROSzy3XO4vLtjAGefLz7J1Y7rqB1N1LMggOBiHbyZy9K1JRlniKcN1jXqFenWaQPqmCM2mY9O6rdqpWtjy2g17KYM0w7OSdR2DPJcpcc0mFrarHMfkHHCO4OJ+sI5Kes3ENKvPg6jS0RJnDBOQnlKabjNZvPy9/oRSlTbssvMoPE3DYEPq2hwqPIa4FmJodGckZ55Zppw+zwFSKNZtTC4Esg9c7lrMzkFeuILtFWi52OabCHPa0ZuDYxAu3IGig7uFKmfDSaNOMjDfCvGkmR1W6Zaocm0rMNBpq5bKdr8KMPzZ0gQAMoMHfsXLXXLW+Df1icwRzHWzJ3yUGziekcIovcJOEuPW56g5lxzg+lTVvrB1DECJAxSSCfOQprLp55r3YG4WayyMzt1naK7iCXCZmZ1zOfZKlbqu9lSoGuDizMuAMQIynlsmLWbnUkqZu+tgDnAiQAP+1wIbIJ3S2PePSjuRJWm2BxygjYeTlvumNWu8xkNInftSl6UHta6Gh4ADsBAaDyBOUkfgmlFzntBwZED64BgjQHPRBtvZSstgHUtS8daNfqz3anmm8xIOYOUZ5nUwNc/sXX0i46Q0ETE4Z5BLNyky6CIyIJyMkEbN0HarNBqduaYa7CHEGWRl6Nu8pO8LKX08VP55BAbox2gkju3XdAQBkTOYgZaZDMJKmC2c9frSN9RG3uVrIqxntU1bLaJIwPBmMiMzp3KWsfE9ao9rRzLiG5DQknuHJO76sFN5D6jzB1GW3LeD2Ku2KjGIU24nH62zWzkJ7Y3XTWCrG7WYBYoPJ5GnXPfhqQGlgM9YumSIEQZgbelTgqAtB1B2G2ufaFm123i1wa35g0AyaMz1jOs7Ky0rwAc2HNZOzsRhoGRme/7EjOLi7BcKlmPeIuHBa6Lm5CoBI7/AO8lil4WB1N7mPBDmmCDsQt0pWsz4QvbAA6sdbUb6EHNRnHvB7LT+kpjC8DPk4cj2prRqyis9gCpBt2MTbSkqRu+zKR/0fAS1wzCPSs2eSclVTVkYhSttDUaQwlb3w/9DT8hv3QsJp0zmt24e+hp+Qz7oTGjO6lwEdPVpQ4/wmEEEEYCFqaLIOmlv6t5VX3Ulr9TRZJ0yfs/fV91Na7DBr60OP6ZluGEKdLE4Abrj9U9ualNVpOgSknZNnUiruxqHBllFGkBp9n2pK03lTqWmqWsxOlskGDIAg6wdEa6nB4wzEiMlAXhwXaWVS6kWuaZM4gI75XEgsbkpOx0ppRadh5el+vomHw4E4ssOIHUTHKYlC6qYjGQ4ufm1uYLTtAGxkao138KgHFXq0y6Blm6OySpcXhSoD9Hm6M3HXuHIKSwpYY8i4pt7B1dlyAYn1yMsww5/wB58lPutOCn1iBP1AAIHLRZzb+KHYhnlIMdxBSl+cV4swcjyW4xmlZLaDnBSl1mXqx2qz1JD2tcTuWg5HKJ2UnZuF7M0zTphpaImSRz6wnM5rLLh4gLGPqOEgnCPN/eqmbm6QcJLYLi7IDfsWqU5QbjON0Aq0cWdN2NCqWN8gh2X1mADC4fgVVOKLibWk1yKTaUBtQNhjg7RsnkVJ2itamskNpcw0P6w88R5lXb747oFmCrTc54MFplsOAiRy1WnNN2Saf+3BQhJZ3VuBUb7pPsz2tiD9UiIII2jzKwXBbS+jhe5oGEyTqT36zkFIcHWR9X9I9rA0tyBAdgYMgBi0J1J1KVttno+F/RNDi0EloEAkaGAg1flV0NwfWaFLq4Xq1gCYaw5ydx2DdSF9mz2VmEtBJdikiZdETyAhRJ6SxT6lSm5uEkGMuzKMvQq1xDxaLRDTm0aGcx3oqgsCjBPPawXXlO82rLcP6V8h7wAJzJwtGQA56wBp6E6/zAcZJLIPzAAMQg5A6N1lUmjXe1wLc2jlspyx300xtA9H9lCqUMOcQ0ZXyZOOtQjC1rjliEdcuI2I2IyzXKdYhuIsdMwQ6A6dRg3On2ZolCqS3qnqkglo6o9JzPPJL06gEAREAAAnz68/tQckXZiNR+5yJ7c+07wUm+o2QScgOZ038/Yla7HExBl2sYeqMzizOaauszgACC0RGIgZgcxG8LVi7iFru+jUyMBx+aZyGcxhG20qOp030zBZTd2N6uXb+8AM52zVrue6fDkguwsEYnR1iYyAB5A9wlSVfhuyN1qVmk5YjEO7MwjQu1m8vEG5RUrb/BXKILC2uZcSwAANYxoEGMgHaHvK6LurupgCgQMXVc5xxwPrNG47YznJXg8HUycXhzG2TRn2xE8kd9w4f97rcyIP2axt3ojxxV8vMrHB7HyIVlEhrfC1GubrLZxOGwdswqz2n9JQYRl1Rn5lHvu2iJmo95OokQMhoAkqt5hjAwHqtyjXLvS+JK67+43hc7Nbio8RWXql31h5iQo+xMy7SFN3vXBa6ORULROkckWF8FglVda51tPJ3nWzXB9FT8hv3Qsbg5rZLh+ip+Q37oXV0LtcDifEfmhx/hLoIIJsXC1NFkvTGP1fvq+6mtaqaLLuldo/Qd9T3U1JO1OTMRV60OP6ZmDbtJzTmnS8GnTHIlRkrmuo3tOxGNs0SNhvstjZOn8RnPMwqnaHFmQTVtoJVdGhLMN0lxViwW2+SXZOPpTV9+Hmol6TdG6LGlFbgMq8h9UvCd0i+1l3UTM5f1T+5rmqV3RTA8pxgelbajFXYPFKTsSlGo+q1tGkCYGg97jsFO3Pcws0vecVTYDYqTu2xtsdPC1zS4iXPjNxPfsFXryvSKgM6EHsyzXOnN1Xhjs/Y7GCgsUi21b1NJubpcczKqlrrttFsa6JEDFyMTr9ijL3v81HHtSNgtwYJ3K1T0bAsW8qVWMmkX8cWNo06rMgTBB7AIULdt7SyrVxdY9RomCJjPz/gqjbbwLjPNP7mdic1vM/mtOhhhdmVVTk0iZtYOHODGqi7bdUAuaQRLshsAVOOYOtlIAGXNHZRDmDaZy85QKdRwjdd5UldlQZaHMPvCci0sqbkHlupa/wCg0UsxnIAPbmT5slVX09wnabVRX2Am3EsVmvN7Glri4jTEDnHaOxSthvSnENmG5ZmXdk/loqbQvEjquzHNPaVSDiY6HbEFYqUEwsKncXttcOABPVOuxPYSNPzTnwGRJgEAHCTJz/vzZKt3beURi31Oue5jmpn/ADtN+bJ3GZ10EjkVz5QcHmHvfYKU76dRlgiRmQO1B3E5cwsqZtP9z2Kr8VUHMqBzSdNZmeWI81BPtjtDI+1M0tGUliTKdZLJotNn4vLDBJMZDdOqnGAcNef9lUQtnRJFh5pl6LTYNV5LcXSrxKBuo+txMVAtZlmimktR0emtxHpE2TTb/OYOc5QpCnJA7gVA3fdjnOEghu5Ks2hz0QK+GOUS4yctokBqtluH6Kn5DfuhY8wjrLYbg+ip+Q37oTmg9rgcv4j80OP8JdBBBOCwWposu6VnR4Dvqe6mtRqaLKOl8/q/fU91NVU+lL3vMx+vDj+mUYPQNUJg60wkKtrXOwNnWxJDu0AFMjZjOSZVreWnVco32Jh2Xbsjxg0sgbnF7R46ynmmjrM4nLVSTagK4KuE81d2W4piAsbj84KwWK3CjTwg57woh1pLtSki5DlDGrMJCWB3RMVeICouvasRTZ7hz8yLilXGnGOwqdSUg7Wk5o9RwG+aTqWgNy3Tdrtz6USwHFYWpskyVYuGqXXLtgIHeVUX32AYbpz59yn7vvomAIHchV4ycbI3TlG5a2VeuW7Egdpy0XLUcMAdsek6+dMLHVxPz5j7BnPmTx4lrSdRIPZmSPsXNcbRsM7WErUxWpkbnl+9sqq2oND/APFbP8yG6c1XbyaPCOI0dr3o+jSzcTNRPaRdoYNlywBxdhb5+SVJGm65Zq+B0+lP7gCXWuPXEg5Eg/YlaN6vpnP0j+iUIa8S1SdwvpuOCqAe/cJecko3auMqLbyYytVu8IMzOkHu1TPwGIZCPsVuvThKiWYqLsDjtq09/Iqp1qT6bi14Le06eY8lmnOMl1Cpxa2hrHRg7QNScxA1TDwJqVXOHzSSRtl+CUt1txNDG6DUjfs7k3pvcBEwCjxT2mLrYPdBA2SNhsZq1gNhme4JaiyRlouXVfDWOLdJOZ9yqWJReEuVsrllcBuDK4RzRG2gOEgoriubZh0KiJK2K4foqfkN+6FjlMe5bHcX0TPJb7gupoPa4HK+I/NDj/CXQQQTgsFqaLIOmuthFn7TV91L+q1+posV6enwLL5Vb3UVpq8GgV7VYcf0zMzaUm6umRq5IrqyWwj+IPaHJjUKNUrJMvlGirApMXsl5vp7yOR27ipineLagyPeDkVWHIqqUEyKo0WmpbWs+cYSBvhp0dHeCq8Hc0CVWBF61llp1mx84HzhJ2m+WsyHWPZp6VXwEC1TAitY9xJC+TrgHp/JIWi8H1MtB+6NPPzTYI4arsjN2wU3KZsF5Bu5lRdGzk5BWG6riOGSM+SHUaSzC04y3EldPFAbWGIw06nzfkES38WOIIbk0mfRMe9NLxubCwu7h3So2vYyBv8AigRhTlmgzlNZB7Rfzz9Y5pob2fMglN6rEkAUwoRQJykTllvNr8j1XfYe5PB2qstanVG9HMyOY5H8Co4mlPvLDTrFuhR2WogzOagf9bGWR7k8st5Nd2HkfwWHEJGou8t9h4lcBhMEJW13k2oIOarNOoEY3gxpgvAPel3Qje6Q2qztZkiyxtJ1S77LTAiT3qNZb2bOHpCLVtwGcj0hawyM4opD68XClQcRqcvSqc56eXnfBqQ0fNGfeVG40enBxWYCpJSeRNXdfDmuA1Culmq4mjTRZrTfmFeLkryxL6TTVroJRk72JtgyJWw3D9FT8hv3Qsaaclstw/RU/Ib90LWgdrgJfEfmhx/hLoIIJ0XC1NFh/wDiBP6n5Vf3UVuFTRYd/iEGVk8qt7qKJH5WAl9SPvczH/ChdL03XcSFYbuFqOSKUch4NaRlhA5KYQdEQoBQo7gRsK610o4E9iyaQkGoeDSoYndlsknRU3Y0ojWjY3HQSpaxXG9xzCsdy3boSFP0rIBpy/FI1dJwuyG6ej3V2QN18PYYLgrF/lQGxCXoUI27kvUpwNNvMufOpKbuxqMVHJEDelEGmRzc0AqAvSeuDGuumYEFW2rYyYEa1GEchqqzfdEkun95wTdBgqhV6jEk+mU/Nmz7yiVqUBP3E7DFENOZSwZmiuZB860UNS0oNBSr2IBaM2FRbKgEYj+KQko8LmFUbBiK7C6B2LoaoWFldCEIzWqyw9J2eytt014Ec1VKdEmICst3UXCBCFVs0Gp7Sx06+S264PoqfkN+6FhdCyuAzW6XB9FT8hv3Qs6Il1reArp+2HH+EugggmQAV+iw3/EOOrZPKre6itzIUJfvClnteH/MUWVcE4cYnDiiY78I9C3F5WA1F1lLuPILWuhdzXqYdGF3+KUfV/Nc+S+7/E6Pq/mrweJNd+LPLDgUSSvVXyX3f4nR9X80Pkuu/wAToer+amDxJrn9rPLDZRxTPJepB0X3f4nR9X810dGNg8Uo+r+apw8S9f8Ai+R5ebR7CnFOyYtl6cHRvYfFaPqpQdH1jH7NS9VZdN96NrSPxfI85WK5S7ZWi7uHsIBLdY962pnBVmGlCmP+KXHC9H+G3LsS1TR6k9klzDR0yMew+XqZYyyhpGSXbQzyWmHhaj/Db6EBwvRH+230JX/nT+5cwv8A0V9j5GdYR503tD8jrodOwAjLdad/0zS/ht9C4eF6P8NuXYtR+HNPOS5menr7HyMcvWq7G7ADADJz3Eqp2qo4zl/ZXo53CtE60mGexIngmzfwKfqhMw0Vx3oxLTb9l8jzjQoE6hCrZcl6NPA1l8Xp+qEQ8A2Txel6qLqH3oH0pfa+R5pdZ8/Mk6tn7F6XPR3YvFqXqrh6ObF4rS9Va1T70V0n8XyPMYpHkieCHJenvk3sPitH1Vw9Glg8Uo+qr1XiTpP4vkeYRSR22adl6bHRrYfFKPqpQdHtjGlmpeqpq/Ei0r8XyPMYswHNJmkvT56O7Ef2al6q4OjmxeK0fVV6vxL6V+L5HmelYnHb7FJWW5idl6LbwFZBpZ6fqpVvBlnGlFnqrEqUnsaNLS1vi+Rg1lu2MoEqUslDCcwtjdwTZiZNCnPkrv8A0XZv4LPQgS0WUu0gq0+K7D5GUufr3LZbgH6Kn5DfuhMW8F2b+Az0KestmDAABAAgDkBkFuhR1Kd3e4GvW17i0mrXF0EEEUoCCCChAIIIKEAgggoQCCCChAIIIKEAgggoQCCCChAIIIKEAgggoQCCCChAIIIKEAgggoQCCCChAIIIKEAgggoQCCCChAIIIKEAgggoQ//Z"/>
          <p:cNvSpPr>
            <a:spLocks noChangeAspect="1" noChangeArrowheads="1"/>
          </p:cNvSpPr>
          <p:nvPr/>
        </p:nvSpPr>
        <p:spPr bwMode="auto">
          <a:xfrm>
            <a:off x="762000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60432" name="AutoShape 15" descr="data:image/jpeg;base64,/9j/4AAQSkZJRgABAQAAAQABAAD/2wCEAAkGBhISERQSExIVFBQUFBQVGBQUFBQVFBUUFBQVFBQUFBQXHCYeFxkjGRQUHy8gIycpLCwsFR4xNTAqNSYrLCkBCQoKDgwOGg8PGiwkHyQsKSwsLCwpLCwpLCwpLCksLCksLCwsLCksLCkpLCkpKSwsLCkpLCkpLCwsLCwsLCwsKf/AABEIAMsA+QMBIgACEQEDEQH/xAAbAAADAQEBAQEAAAAAAAAAAAACAwQFAQYAB//EADcQAAEDAgUBBgUCBgMBAQAAAAEAAhEDIQQFEjFBURMiYXGBkQYyobHRUsEUI0Lh8PEVYoIzFv/EABoBAAMBAQEBAAAAAAAAAAAAAAIDBAEFAAb/xAAoEQADAAIBBAICAgIDAAAAAAAAAQIDESEEEjFBE1EUIgUyYYEVQpH/2gAMAwEAAhEDEQA/ANMBGAvmhE0I2zUHTYmr4BC4pFUMR0lKLl8XINSTVDJQFVwuiw1ee6ff9ksv43+6Et6W8FM6ae0OS2tH2JoaT4JQCrp1Q4aXKas3SY+qTkXHcvAcv0/J0L6Up1RCaindjdHarlfl1T+WPNZjrrVy/wCVvjP3VXQNvK3/AIYjqv6aKwuhLo2McJi768bRzHXoy81s8eX7qZtZW5vTs0+YUNHCucDAmF851Kr52kdbE18a2MFRfFySWkbg+q4CSfBT9zXkZpehrUX+eaFhny+6JOT4Fs4egTW2HgEkOXxKdF6Ba2PFSUSQzdGCqotsTSHhfJTXJgMp6YihVSmkkKshTvanxW/IDEOC5CY4IYTATSCbTaltanpVvXAaPikVQRfcJlR6nGJ0+XT8KW6S8jpTOCpK4HQUdSgHd5h8xskSpbpodKTCqPlDC+C4HKd1vkcloCo70T6VYVG6HfN1UVVyfh8tfYk6Rv4ocbp1x49m2pS2yapTIMHcIS8Bbb8M124koqeXsH9DfZM/DbfDA/IS8owDUW5RbFJp5CViskBMsMdR+Faafdjoq+hw1jy/sJ6rJNxwfCnP3QNcWmCn4XYeFvwmVKY5uF04/TaZDU92mjOzATSJ6XUeT1u+R1BWvicNLCBsQV53K3HtW9ZIXL6iXOZUdHD+2Jr6PRVWjSAQD5rNqYCflsPutN4lca1WXjnJxRNNOfBhVnae7tC4160M1w5I1AC3TdZTXwuLnh4smvRdD752Nqg7oadaUbag/wBqbEUo25Qp+0bosY8AdUIcSbD+y5hMvcbuMDpyVTUrNZ3Rv0H7lXTtrdcInp/R9ToRuvu1Gwul6nO3sOi4qJrjgS5+x+pA4LlMoymoVRM4IYTagS1QntAGrSamL5osuOSHyxiEYgSpp4P9vVUn3SngdCo8q3yimAGktNv8/IVHdqeDvup1xwm4MHr+VP3a8/8Ag3t9g1CWmCISX1bKoYoHuVB/66KbGYQsuLtOxH7pFTtbnwMnzphZdQ1Onhv3WwZSMtogUx43WhTaI/K6ODGpjRLmvdCGiExhj+6Ri60nSNuT1XS2Gz0RLIttL0K7fbKXm0qfWltqlEXXTIybraMqdLQzDbkeqqkKanh5IO3+kJY7UJcd10qhv9kSTev1Y9t7KbD5cxji4C55PHkry2I9kqok1CX7V5RQqfhHn8xzB2pwaYg8KMYh53c73W/WyljrxBNyQsTGYM03RuDcFcPqIyz+zZ0cVQ1peRZqu6n3QuK+AWhQyy2p50jpyo1F5BtNT5JMPSc42HqtDs2sEkyUitjoGlggDlStJJT5ucfC5Ypp354O4rMXuMCw+vulUnBtzc9PyuYhsHzQ0GSbLzqmze1JFdOoSL2TksGPEr6CVZjevJPaDa5NJSgEbCqpEUjjwkyqCh0JyrQpmmlVHprlO8pVPQ2RFZ9rb+an/iHdVRWYHRBEgqKowgwQuZmdJ8FmNL2U9pO6UXkGQgFRfSpascpGmo1wvZcp1XU7fMw8HZJqFDSrkeXQrYp+QlGz0eXvY5g08cdPBMq2/P8AZZmUYgAnTbmPpZW4t0uAF11/kTxbOfUOb0KFK8qqncR1ELtL2RPcEOPGktox1sjYIMIMdim02yd72G5T6rtI1brx+aZsJJibwvLcrU+TOH5NRvxq9rhqoNDDwHku8zwtHJc5qYh7tVINay+oHk7CObT7LyeSZRXxVQVXNimDcnYiflZ189lrV8LiMMHx8jjJe0AmOLcQrXeSeWKUS/B6Q5k1zixrmlw3bqEhNot/wr827ItdrYTIMg8z1C9vkOa9sydnts4cHxRS1k5Me5ZrRCnxGGDhDhK+qYlwMBkjrMJhPgEF1NbTCW1yiA4QUwSxmo+aycTXeT358th7Lbq4wt+am6OrYKlq5lRdZwPqFDmxRXE1orx1S5a2ZJK410KyrQpn5Kg8jIUZauZeN42Uqu4OuJbPRTtqkCAU4Gx3SRRdw0n0KJbfJ5aGsxCYyqUpmDqfoKfTwTxwE6Fk/wAir7QnPKMFffwr+sLv8Kf1fRXT3fRK9Bgrq42lHKJPT+xDNAoHUGncIwEQCN4e7yeV6JnZaw8H3Q/8U39TlcAihC+jh+kGs9Izjk//AH+iH/hnfqHsVqtRgIH0GNm/k2jGdkjjHeG/Qrv/AOfPL/p/dbbaaLsP8lMXQYl6Pfl5PsxW5A0EHWZ8AFa1senPXzV/YohRCfHSxPhCr6i68slbWHl9lwkeaqOFaeFHnVZtCi+pyG28XGwHujeFe2L+RnkczzTtHkAd1sgQ65A3d/1C78NZP21UPqNBpsbq0x3S98w3xhoBJWc2lFIgQXEEuI2J3uengvVUnOpUWhrXyGSdJa0cXuDO2yjxpdzaKKb1o33O4Gw44HokvMrJyzFVi6H6jadwY9QFFjcXXc9xZqLW2hrtPrsjqnT0YlpbIc7wIp1e6AA+TG0O5jzlJ+HKxZi2tPy1JbPju0H1G6rzNj3U9RDmupmQS/WPG6xRiT2jHAaSHA2mJBmQh8VtHvKP0h1KEuFXSqhzQ4GxErjmhdHSfJLySQlPoNO7QfQKx1IdUt1MdUDhPyglTRF/BU/0D2Xf4Zn6R7KktHVBAQfHH0je+vsVoHRcITHBLK92T9Hu5/YBCEtRlCVnZP0e7mKIS3BNKAhZ8cfR7uYoriMoUFQvQU19mgCiC4YS34trQlvP28jfj34KAiWac2HDT6wEJzZ3DR6ylProQf41GsEQWMMwqHaPZfHGVP1fRD/yEfTN/Fo2QvgVjDMqg6HzH4R4fOjfU3b9P90U/wAhjZv4t62bIci7Q9VFRx7H7OHkbFUhUz1MvwIrA15KKdTxWH8WYwFgpAAlxuTcNA5jqtIOv7rxvxPiyKxiZgAR1PC3Llbj9QZhJ8k+JIZpaO8SRbkniQOPBe5weIa9g8l+Y1HOBDgbg/N0PgvT5JmxlgdteT0UsrsQ7ez1LKIFgOqiwFAATEGTPXflZWPz3W+KVtP9RJ8usR5pWV52Gu0P2fyJ38fVZVba0Ep4NPN8QC3swJm3rC8c8cWMdPDkeCqz7MHXEmdRA4tyZWVSuwH9Jj/a9W2u4xteD3Pwfm4fR7Mm9Pbrp4n1W06qSvC/CFq7o5bta4nc+S9s6oFVjy/ryIc8nSUBXzaikxGYMafmk9BdDXUxPlhTideCkoVl1c1J+Ue6mfjqn6vZS1/I414HLpbZtEr5YIxj/wBRXzczqDn6BYv5KX6Pfh19m64JLlnNzZ/IBRtzZvLSPqmLroYL6ZosBQuQU8Sx2xRlwTlm2KePQBXIRrko+/YPYih7bqbFU5CtqBIqmygyLhlcPwZjmR/l/ZGynK+bTVFKy5etst3o5pgIS1HUKUP8lZXB5cnHtSCN4VD22lLhJfDGSTOHK18mxL9WgyRE3n6FRYfB6nNBMSduV6N4gHqBY+C6fTY2/wBtic+Rf10T1SYtO52F/wCy8jnNI1SakGB3Q4bQLRK9XjHltJzt4aXW32MrExzScDSjeREbmZiFW0972S8a0eYPyFot0T8nDnMe+Ja0x7q3F5FVIabNc5p0suLwNUnYH8ra+G8n0UXNqAd9xLh08EbW459iv+2iU4ojDaWmD1EDfcKE47VR0uNwZJ6ncFUY7K6lMhjQXh0w68DwKkpZK81A1/yi5IP0U6dvhjWZGa1CC2ee972BT8DQ5H9UD6bwtPOshdWILCAWiIM3HEKfLMuexxa8WZBB4M7R7FVWk8XAhf35LcmwwpOubusY/p8l6I1XN+eD0M7+i8/i3BkvNgR9Twu0cx7ZrXTcAAjoR9wufdOJ7kWTCp9pZi8W8mD3R0CnajbW4dcdeV2pQi4uFBbdPbZVrS0DK+LUKNjUtIxnNAg+RU0J2J4Q0WT4ph5eAQYT6NVuxaPZNFH/AKI2hv6VTjmkIto4GMPH0RaI2XRTCYwLoSvslpnKc8otKNfJ+hJc4JLgnkJbku0NlkwoBDUpwE7ZJqvUeSZUlEtti0fYzsb/AH8JSDX6XR0qjmmSfRSTU758Dmnrg7VwxHzW5+iENjw8eVpNcHtj9lBiqRBv158gm5MOv2nwDNt8M5han8xoAsZEnc2WlXqPYNi+Lg/sR0WVgz/MafFeiqNEKro33Q9fYvNpUiDCEvoNjeo2Y4Gq5CKlhm0m02cNgDziysw9AMYG/pAHsFg5ljC99jZu3n1Ts9rHO2Bjl5K4Nh9MHcAxsvgRtyhwlbW0O6j6p5pp2Nd8JoTT7a0yeq6JnYj68gqPQA2eSfoF12IJquoxFg4OufAz+U9uG70cAe6CY29I2q0tslp0SXW5gLV/4wFuk2H1807BUR83sP3TKlQEC5Em0c7qqcE6/YS8jb4MHMfgwVg0CsQGgw3SCJ5JMrFZ8N18MTqh7JiWm4nkA3HkvZ0rH5j8xt1j0VDnNdLTfg9PdeyYIuOzRqy1FbPD6U1riNlVmeC7N5HG48jwpV8zkisVuX6OtNq1tBENd4FLDdJuulq72nBWKtswnriUVKibRKa6m1NYEcrb5Mb44OU3OHKZrB3COZ39Cvj0I9VbjTXvgnpgaY5TKQXdKaxkBWSie2cIXIRFL7RN0KNIpDk9uymq4Qnd1ugS7T9IdGvZPiMQDYXU7qRPzGytLmssBfw3Uj6bnb2HRc3MtvnllccC2u4aPVPpM5NyutZFgkYmoW3HQ+Xgka+xmy+CGyDtFhz5o5FUbXHik4OuD6+45XKrTTdLbT/r7qlX2zv17Fdu3r2Slve9fsVvVnGB6Ss7C0ROs35HmVQCXGXWAgjot6avj3/k3Iu5oVmmNPyD1/CzAm162txMoQ1RZ8juufA7HKlF2UVt2+v5WuVgYR0PafGPdby7X8Y3eNp+jndb+tJkn8PFcP60y32c0px3cfJBiXw+n4uLfdp/cBOI3CriNZGJqtwiyh8g8kiO622zv3KZgXd2OW8IqjCGjqDMe6pfgXIlrDqbLSO847jkFdpOLXBjha8Hr4HoUNTEvMWbba53iPZKfWqHhtiCIm58fRJ+aEO7GyH4h3Zbg/dZELRzNz3kfICJn5j7Qs9wjc36NH5K4HW0ryOl4L8C7Y0HTal4gKgMX2kEQ73SFO1oZ3ckbT7L59Mi4KeaOkogFsw/DMdfRPSxHBVlMztcJFXCTce6VSY9p/yFRjdQ9ULpKlwaNMJhC5SaYvyjhdSfBFXkTVSUyqZQQnyuBbNKkUVZsghLaqAJSsiGS+SKjhQL7lG5nKp0IXNU3xpLSH9zZIWRf0H5UmKpSCPYxytCra/KmhRZZSY+GZuHrFrjOwgdfVar3B7Re/nxPCkxGD1QRuOOvS6+wQcGO7pEG0j1geCVNNJoJ/ZW12lw4BEeo/su1ax0kdY9BF0TWbOcDpF0nHYlh2sDaSCBe1kc47c7RjqU9MhwtGGz+qXe5lOAVuGo6hAA7oH0SqjQZgj0Uzw1/YZ3rwRuxjGG72gi8EifMhan/PUd+1YfIzf0XoPhMAYdzmsaXGo/V1IsOnSPZDmTnNc4doKc/wAwaTIBYLyOIa1x8bLt9JPxT3L2c/O/ken6PM4nNaT4AfcEOENcTY34VBzZn/b0p1Of/K9Hjsw0mnUaTUhrgCXhjA0gQ57ibzG290WR12AMBrNqOe5wP80OLXHvENv5j0Cs+TnYjs40efp4sjvBtQRuexrRHj3dlThc8p1BuRuLiBI33uF6J76tR2kFzQxxJc4locNhEbje/kvEZlSLMRWBi1Vx5iHAEb+an6jqKxz3IbhxTT0zSq41g3cPBS1MzB+X3WdimSARxv5JVIrlZepvW0WTjnfJQ5/KRQbqcTwPuu132TaDS1onm6indPke+FwEQuQjJQEqlCgy2be34SC0hUU6k7oy3lVdipbQnemKpCyoZR6o6dLlNIVcTpciKoUQgqFNKmeU+VsWxTkMoihhOANAJ1MpQRhC1sIohC5i7TdKNTtDEyWoxTCjdaD2JLxZTZMab2PmiRwVNCuAAD3r2akFq6wwpIrsrY6p7kdxNSpJZptuI5nfyG6Q/Nab3MpPbcbjiQOqAZpVbX0hvdt3rn1nb0XaxZYEBruXO2N7eS6a1L2/a9EvlDcTjO+QySIuFBhsIWlzyTJm3mmuJpd5zAA48D2JP7J9V1lP1F1E9qXDGYpVPb9G58P0NWHeNVRuqo8am3a0aGknSDbf3UGPy8tLG9uOyc5oa551Oa6Jc9j5A0EMIIPIAvy3JKry3sqeI7N7qjjoAbOns2w8k7DUAEGd0HPY+nXoh1OnoNOpTGoP3LnNa4k2JaSZPz+Cdi/ogW9WxeIyNgoGtWrOh7y+k2SxrGlxLXGTDBoE2FuFi5VmlJj3Ow9MjvD+Y95JDNRJLqQ43I3JtcbL0mJw7HMaO+abWte9zXdLucZB50iBaGgLxmZvr4mr2bWtbpqdzUYq6IdpDmt7xLg2S0NmQBxdulvYltnuMkzRwqFtanpDrNOvVTe4gHSdf/zebWuDPCy/iCnpxVUQRdtv/AH7LP8AhTKq5r0vkp6WCmWyxpA2JNNpJBLWkEuuST0tqZ/R04giSe6wSd7N039lL1e3j/2Owf2/0RtFl5vMab2OI1GJkXO3RenDEjHZYyoBqdpPkSkdNXa9V4Czy6W58mRkmGdUfcmG3N/YL0NW8j2UuVltMmmL86uvon1N1ua0+Uj2KWlpk4N4R0zBXKzJS6b5spJeqKHyiwMCKkzqhYJCpYyF1IWyO3rgKFwokD3J6FMVUKQUxyWU9LQIshDCNyFFoE0GhEhBRhYEE1PaZU4KNpQVOwkxyB7EbXIoSGtjEyJ9Pn6Jb2/ZW1GKWo1RZcek2iiK2SVXQQ7pY+RSMzwn8s1Ds2RA3nZUvbIPjZSY4kNBDZJht5gf06o6+KHptd62bl/qyVmY1HljY1MHOl14tytNwSsNl3Y9zVqkTPQ9IVLx3UfVNVekvAGFNTtiMLVFN/bd4FrqYLraNBiQ8HyNwtTNca5lGXN7wexzS5/d0PLgBA+QDxtIusPNqfZUu1guOpgLQC4RydG3qus+LqwbGiqWkAFvYNiPUFPxxWgKfOzdyrPhqYKVM1A5haQ0jTs2RBFmyTe9mhFmWQnEPL2UaQMQ+WvNUPB1NjS4C3evEQ+6w6PxVUknRWbJmzGg7Rbu9FaPjAt2bXd4QB9qe6oUWKbRRkOGdQHadkaj3Oe3W2npmqbue6/eHR2wA35UeMdqqGSTBI70A2veJnfdT1vjmo1pDcPXIgkSHQ08bU9/JU9meypuIguaC6ZmSBJM3nzSc0Pt5DxvTPlDiHz/AIR9iqqr4bKgJXKzZXC48luOO7ljsrc0PLYEnY/sra5usZ7iCCOFr9oHNDh6osVvJGn5PZI7XtA6eVPWoxdV0zfwTexmycsPcuBLvtAwbwfNWJGFwuifFOc5XYlSlKvJPbW+AXFIeUTnJZKpmdCWwSgKNyWSmGAEri6UMrTDQCNLRBCEGEQQr4Lxoxrk5r1OiBuhqdmplBCTUpSmLoU7W+GMT0Q1KKkxct8bfUEFarws7MR3fX9ipMuNJbRRFN8EeGwpa5zi8unYX68q5wslgWHkPsEf4CWreR7Zuu1aRpYcd0JmsjlfMHdHkiIXVhEdvS2KNY9UQqFCTZEHKn4xHcdLT4qfFskeSra4pVdTXKKJZi4zCkxHsojhqnQL0cWSHUx0XNzdJNPZVGZrgwHYV54VuCwzmgjhabaQ6I9K9i6RT7PXmbWienRTwxEAhqFWzKXCJqZxz4SXlfOKFxT1KQtsEoSulCUZgJQFEgK0w4UCJyBeMP/Z"/>
          <p:cNvSpPr>
            <a:spLocks noChangeAspect="1" noChangeArrowheads="1"/>
          </p:cNvSpPr>
          <p:nvPr/>
        </p:nvSpPr>
        <p:spPr bwMode="auto">
          <a:xfrm>
            <a:off x="1066800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60433" name="AutoShape 16" descr="data:image/jpeg;base64,/9j/4AAQSkZJRgABAQAAAQABAAD/2wCEAAkGBhQSERQUExQWFRUVGRcaGBcYFh4dHhwdGRsYHBgXGBgdGyceFxwkHBgaHy8gIycpLSwsFR4xNTAqNSYrLCkBCQoKDgwOGg8PGiwgHyQqKSwqLCwpKSwqKS8sKSwpKSksLCwsLCwsLCksLCwsLCksKSkpLCwsLCwpLCwsLCwsLP/AABEIALcBEwMBIgACEQEDEQH/xAAcAAACAgMBAQAAAAAAAAAAAAAFBgAEAgMHAQj/xABLEAACAQIEAwYCBgYHBQcFAAABAhEDIQAEEjEFQVEGEyJhcYEykQcjQqGxwRRSYrLR8CQzcoKS4fEVFlNzwhc0Q2OTotIlNVSj4v/EABoBAAIDAQEAAAAAAAAAAAAAAAIDAAEEBQb/xAA1EQACAgEDAgIIBAYDAQAAAAABAgARAwQSITFBE1EiMmFxgZGhsRRCUvAFIzPB0eFDYvEV/9oADAMBAAIRAxEAPwDPtXmXXO1yEUxUN+7E256tM/fgO/F32K0yeu3Xkref34pdtuFvV4lnCpIAqtLayoFhY2wJy/CmVgauarLTNhUpuXUH9Vrgif58smTCTZuaFda9UQxVzKTLUaRI5y/XmRUE36/ljbWzlJwqmjTVRuELKGsBDXIawFyPxxbfsdWrFDRzVWDSpmyrpb4k1NqqDxN3cmxvc3MYtf8AZvm4/wC/KTzBog+3OcZzjvv9Je7GeqwFw/h9FDVZBUEoAfrAQB3lLaaftcnc4McN4nQonV3TM4C3NTbTtAFMRb8ByGNo7B5ymHnMUHLAIv1WmGL0yCYS62MjzxXPYDP9co3sw6dAMF6XHpfv5SqxntNtfiiu1UoXXWyOqkh1R1sSB4Z1KXXTIWG2kSTnaPh7I2pNZD6gVkEEEGYll0HxciJsLnFDIdgK+lzWehR0lIIpvVDXYkECqCu2468jfG3tLxWqHNOQQqwXVInUPEQKh28QF9p52lOb1bf4QH2j1Yt021gFgLB9yTNlgkRMkGbi0XwJyFSo9V174eNmYaRqlTaOinwxc7x5nGXEa66UQOF0lAQ2kBhOxGoEqb7Ha8GZwsVeKHWSREwDpPIA6YvaBsdxbFYMRZTUUZ0DKdpAtXxoypqKkl2Xw28YjUdwLHqQeuOu8G4ulWkDTrLWCwpdY3gWIWwMRbHyzl+LVEq60YkhtVxMkGRqHPHUPov4lU/Snlgy1EiAwGnSS+wMNu17H2sehp8XhGvOA99Z2R8z54xbNEjHP+LduTSzRRQHVQRExqNpOrqplYHn6Ya+H59a1NalNiVYW3HsQbg42JkRyQDyIksYUTaCcVaoIm9uuBlTtPQWr3JeXNjEwDexYWU26/LbGmvx6gh+MMRDGDMAxBJm0yI9cEcqKCSRKK7u0vZjKrWVlY2IgkSCB5GLY5P234RVyrtTpOzio+piTMlpjqRt/wC3yu58d7V0mQMtQnW4AXUV21L8CkNJbVfy5yBhIz2ZYa7FirGBc6WEWImFYnfcmRtjlavUBiABf76RiJtEW0zDyaSqzaZEqWlRsL7TMi287xGKmersCoPeBlknX0EHnvtaRckk4YeF5owTpsSxZ40k2IULtJmAYEXPodmc4ZUzHeVCfBSAEgyfGdLQJmRMRvJ8pwhctPRENRZgLh7U7Fy4ZQAoLCZab6BB0gNMg+nPBnN5n+jGhruquwMAMVFzYAao0ACJMP0BgTR7IM4VgzUwWVYdH+0SFKECGB8tiQOeGLjHZwLV016fdFAmlVLMLhI0jVqBZpU6jEkarlcMfbYN8Qyp7xYoUTXRbyZIq1XZoUNJUEKp0hdGom/xc+WpeGhqa+Amq7EIFOwkeErPhM6rMQYHSDjpXBuzq1dJTLUawVdZp1qml2iEdadZLBTeUqiDqA2EixwPgVL9ErVqiutfLJVFRah+sHdAmgVAsupJ1st2KzNycaVpgO0vbOd9juxNTiVWqabLTpU9BYmW+OdKKLFjYj288OPFqdbJLpoOhIEa1Oqo52bvWAGgajACGBEeInVil2EoVsplv0zUaYNU01U/DV8LKGCgX0MzeKbkRyGL3EaJLqxcaWCm6/qwfuPhkdDhebkdJZES+K0K7hBUJJEKFYHa3wydoCjSDO2KjZdKTAUz3rGVPQfDBEHcSeo+UYPcWtUWDpWdtWpZYsQzEmzSQbREEWicVtI7x3S1+sEyZnkTe/lt0wpMhIow0S+TCPBqxpABWYHePOx5b8sOnD+PVFcCoXkcog8rzY7X9xthY4HxamislWirhohphl8wYOw8vnaDHD64rVl1S0nmxvy33uCIAMyJM4u6hlZ1Hh+dFRAyk7c9x64tqT1xWymgICkKp9vLn6YtUXB2IPoZ/DGlTFVNdasVUt+qCfkCfywMyy/W0FP2KTEz1hU9OZxebhzNOqo5HQAAel5nGVPg6AyQxi/iYn7hY4KjUne7lynUtY2vtiYyC4mNQ6Rc+fPpFrn/AGpXSTZmKWmCVYsY6zz3t7Y28F4dSzD1CrpQllQo6kU2DSsGF8MsDygEja+B/wBKVT/6lmIFxUJ9bjl7YIdiTlfBSqOFLlO9bV4QwJKiTYEAsPXCm63K7QPX7QZqiXpLWJRCUEgGVRm0jVEkXPrOM+K8Tp0HVW+tqz9YyMV0G0CmQYVh0vykzbAzP1P6RVEiNTR1Nz5/zbAbi5+vq/26n7zYpMYJjn4qp2Lhf0h0tNKnmO8NQMhFRUBDrPhYgHUrmwYR8QOH+gysJUhh1UyPmMcFC/X0fIU/3ZxQpeAyh0EQJTwn1lYvhR093UEkUJ9HGj4G/tJ92rHOe1vBqtEVKt2pCA76hqio8ARqtpLATBgBeUwo5TtXnKU6M1VuRZmDiRYfGG5HBPKdvXzQOWzrjuKukM1OmoqDS2oRLaYkX8O22FPpC1AyrES+1WcLOtPRoVRaYJJIHiLAXsFH49MBWcaNIAuZki40i0HcAyZHOB0w08erLorGzMtUqrWnugipdZ1DVrB3iVI5YDZzhcUxUBEE6dPMWmfMf5dcPx4yq7fKXQqVOF8MqVmIQMdILMQDCiN2PKTa+5IGGnsxmVQ+N3QpOlqbxuCSkaDLSOtzGKvYrtQ+TrKUqFEYp3iiIqAMSAZB2DHDjwTjzuFqZhqalmlfEqyFUANpgDcSXm/mbEmU9ZYNRW49xWq2beA2jUQbkOZEKXUnwsdBaJMFz5DBvs99K36NR/RzlxTI1aXA5tdXqKT4jNyZuIwx/o2XqVkNOvTpOFIDU6yqQCBreo6yX2ncASFAE4q8fyvDjVSmCh0ISS7ljL/CGZjMhdJ9ScK/pgsBA8NXNQLwt2qGtUoqandi8NGgFiJMQLaQecyYvEt2T4BUJdmEUtKKHQeIwiOwC2vCFenyOM+G0snTpLmMqtFTpOtVMAwNL35RAe3JyfsDDJkOPJUB0Mha0Kag6EShnmD8O42EgYznCpHMMUvAivnuxz1qVOoKBcSkePS4h6jEFN9LahNyQNuZwP4lwDu6aJVopMm5qh5KErDIbgELOoHTcjcknpjcRpU6JVzpKK06t1OwaBNjMz0+WB2W4NTqU2SqoJI1lh8XiJKnWLj4JwGXTiqU8/aQ8zkNWlmKgBPhZXgJBEnQCSbbPMC9pO3Mi3DB+hvUrKWaqtEJSpmXXxkvOg+FTHwmWJ2IjDflOwbU81Da3VlqtKuDYBVCGVBU6qrmRaFFulftJwkU8uxrIpKVqYVSS8BQTfqsHY8lJO+FLiZfWEoLBCcdojhtCijr3isjOJZwqhmAZQTBIkyqmJtg5lu0NLOVQa0UqgRVYLJ1Orh0Cu1jdnsRfQYsbr3DewzVqdGo6UgneOVZQEYq8kSoUgENJvcaVAMCDlw3s7VzWZakCalJVR6+qBpeoxlN7ye8YDxAhxNoh+7sIdcczoVXilEUq1VaOtqYQOzqhnYWBYACJtCi8xvhVQLmWdqZFN6tOvSNIwsQIptEG+hiTuPELCxxeyvDz+iZmlTkBqqUQz876bmSb6wN+dtownmgzlm1dwyPRY1CYEhEBk6r95UDs3mo8wGMSZQ4EucZzdIZHJUkq0gmWpI1WWg6wW1IBuXZ5MRtewvgBV7UUDJJZt4VQdoMXMbf9N98AuKMalWoqmVao7AAQJdvW1o3ON+VoJTpNrDCrSeKgA3pHSCJnfWALXhj6hpAPJlTZWznfNpRCIO25JvsAME8v2YrsYSjUNpgoVMTvBvFvnIwX7CcNR85ppDwCqIPPSgJMmTvLDHbRTEzziPbeMJCbjGb6E4RT7IZpRJy9SPT8hfBXLuaaov6NVSqCYdUcTMwIiCbkC/4Y6PxbtDTpV1olXZjpiIjxGBuZxW45xk00MUjJsWOkqJJB2bxtY+HykwN1uBzGDca4hvh+WilSVt1RJ530id/PFvRHnhP/wC0AcqJ/wDUH/xwDz/aOtUd2DuisbKHMAdLRhvjoolDA7deJ04YhbrjlLcQci7sfVicVjUk3+++KGq9kP8AC+2deF7i/piYo9kD/Q6X9799sTG9WsAzGy0SJ8+/StRjiFZv13qH5OyD90/PCrWaqrK7SpsRqkdI+6D7jDf9LZX9JqEfH31cNttqlfPmcKWa4k+YclQ5OmyiTAVSWPkBcwBHiY4EE385BVSgh+tuZ8V263398ZcTP1tX+3U/ebFZDceoxazFPW7sDZmYj0JJ/PDR1kMY/wBJAr0xz0p9yYH99vf+Yxpq1mZw4tAAj0XTjSmSLGBqJPIb/IYgBsyHoJcfNgbkDA6vmVYfKD/DBD/dsqJcrTH7bCflviUXyyfZes3T4FB8zviyp7wbFcSlkQzipTAJZxYAE7Mh2E8lxcPCKij611pqbw7GTbdaYlp25DG6pxl9OlGSiv6tMQfQsBJ+eKtOjqMlp6k/mTiFZATPadVQ2mihdiQAzLJ9FpiRv11HF6j2ZzlaoPqarO8kFrExckljsBcnkMWOzWWqNWRqFNGYEhWqMAsxuoYiSJnp1x1XsxnjVJo5UJ3k/XV2ZHZALQArEM3QAldjFtWE5HKEUJODEvhnZqrlw6mmToAevDJdQCVpxq2aNv1Zm7AYqJXdnao2XRzUJYeOpIkyBKmLdDfyx1nP1O7pfo8GkCQWZyzVKgmdbmmhAJM3kmB7YEs6BSP0ijJ3nUDtckMgJPphL6nmqj8eHbz3MSeD8TpU6rJVoCkreJiMwQVYTodQSSzCwi5ILAzNt/EcmqO2mnXp6RqZUrI40kmKtNXEGmYJj7JB6GHWvT71QVqUiY/XIBtyBQxflJPni9kaiVClCtpaoDFGqgVivkwmSLDlHpEgVzg8f3hPiPXvEvh/aOnVP9Kq5hSdqtOhDTaCzhT3iwLSAb2OHrh2ZDtUrUWqVadQRupVQLDwyHTYnxD7RMXOBPFOxlPXalSSqZMBNNOrzmmR8DGSSpNuhHixQy3DKdJ47upQfmFqMJHWA0Op6iQcLd+eYtY80eJzmFlSJpVPPZ6Z5eoHvicZ4SK6ASRqqhzbkEKlfQiQfX2wCpPl2g1MsGP/ABKcBvcWB9cGKC0mppToVFGkswVpVpMjY72JxN7EEdZe2psbhwSlSVQPCyi/PU0MfUltR9T1wpcS4fUy5zNRGIIekUAESS1TSskGAvxee1sNOYr1U0612IMlTeDPxAxywPp55Kr1VYfDUonaQNIBNvQn54QWAIviFRi72O4W6ZfNLWcxV1wrWRGeQWLgEhiwiSLFRbxY1cKosMm2sKVAETeYlWJM3EGB895x0iktJ1qQFIZYcRuINmHSCfnhWOSQUTTsFIMC0CbkAdMOPqnntA7icko5R6lUEr4UfxMFABjTCecBJj1tfBvK9lK9Sm7rSbS7IABXChyCzMxU8hCged8PXZzgSd/QYXCCs9x9p9KD08Kt88NOYohKThQFCo8CLCxvhyDdyfKA5oxU+ibs33dD9IeC1TVpAHw+Ig+VwBtjoGjALsFlGp8PyyvIOgGD0Ylh7w2GAjBKOJZnP+LDXxZFPJ6I+Sq2A3HOKu1ZqOomnoSpp6M5ZpHSz7eWCveauK1G/Uaqf/TRgPwwrPTIzWZBM92aaTt8KDlyxz3PJ986WMdL8hMxjNRbEAvjJMJjhJO2PTiBcZtuMWBJOndjx/Q6Xo377Y8xOyX/AHOl6N+82JjtY/VHunIf1j7584/SSrNxLNiTAr1YEmB4uQ2GFqnl2BkEg/smDhz7dZZm4lmwoLHvqm1+fM7D+dsCDwsJeq6jqqmT/AffjQuMmK3AQV3UuoWnYACAfE3U/CRP93ltzwbyXCnA8aIi9XKkj5LPzjbGnO9p1SVy6KvImPz5+84AZniFSoZdifw9hsPbBeGi+2S2PsjNmuI5WiCFTvjyZgNI9IF//dv6YHZrtO5EJppKeSKB7TYfIYBkzvfEAxXu4kA85YfMljdmJ8zjZQAmIT+8cU+/AxbyXDjVPiJpp+sRP3SCfbFdeBLJoQlkuHmq+hHpluiUy3lJYLA9zbDfw7sHTpjvM1m8udMEIHZUHmx7vxekRfntgHSrZPLU5B1v5awx2tM+Eb88aslkK/EKiEoy5YG5DE25wzk6m/mMX4Vd7Plx/iI8Qn2D28f3hqlxV89XFGmpahTIklmChQdwsaBYeFSvLadun8JzfD8jQgKtAAfHUceJvOCC07mBhcyeUp5enopppUclUkk8yQASSeuE3tNRqZqrIyubZV8K/VsNtzBspPpyGDbCALv0jJhO5v8Ar7Y25ntZle9Z3zGWJc70pY2BuxNgeUE8zGMsr2ryIOv9JzEtEhaCMLfskGPWMIdDI8QSBSpZtBbdrc9hpI/K+LTUeKyYaoBezJqPz7rGEaMd7m45r8vn/qPFXtnkyL5mutyfFlKR5f2Jjy5400O0mXczSzZeCfCVTL3Y2OrvU6bAEWG1sKJXicCQjH9rLD8e6xoJ4gbVKeoSD4aFIX6XpTGKbRg+cPxDdzt3A+JpmU7iqqMoEI/eo+qLcnZlcdZ5Y28TyvdLFan39K0VCCzJGxdRE7/GlzzB58LQ1AwLUKikc/0WifeVparR64cuz/0i1FC0nrMOStUQgRYANqUAetpnB+BxRMVk/UI41+E1aXjy9Tv0KkhYGoj9l40v73xUXjGqQ1NdQN1IAZSORXceuBFfjWdyYLZQU3SSz0GQ9BJRgRosB4b++2Mcl2zTPUlNQKai+IshCPTufATpggbX6YS2lcdP9fCJGUVcZsr2iZLAtH6rHUP3RHzxmeKUahPeUEv9unAMjqCAD7nCGvaeokitlKukNArJDAgmFZgotuNicHMhxWnVAKMDPkf+oDGZlYcR6sDGPLcJ7z4DTa1/s+xUgkfeMa+J8IqKjyhJ0tBAnceX54qZemT8MexwQo5vNUyCGZl5qwDfI7j54AKK5B+EZcodm+ICmoJsZYFTuLny6Rv1wV4nxpGoVgoYsadQABSSTpMAQNycbDxym1q2Xdf2lBP4eIYzp8PpVf6mtc/ZME/LfDMe5RSG4DBTyRCPB6iikihhIRAR0hQI+7F/CzX4RWT7IeOan8onGleJ1EMSynowP4HBeKy+sJWwHoYv8PctXzVTrTrR61HCj9/Aaok18w++uq5+Xh/I4ZMrlETXBMOADPkwYQR5gYGtwgidNwST0Mkkm225xiNzerrBijGaJiy+QYTKke2Kqk2B5YqM3CbESdvL8cY1aMEjoYxsZ9OnlbGmrmZMeZOJzLBnUey3/dKXo37zYmMOyLTk6X9799se47eP1B7hOS/rH3z56+kfjTjiOaRTAFWoOn2jhLq1y25JwyfSR/8AdM5/z6n7xwsY0biRFATAnHox4TjESYAGBsCXMy8YxEsYGD3BuybVPFVJRemzHobiAPnhwymQSmoVVsNpv/nhyYGfk8CZcmqRDXWLXCOH5WnHeur1D9mGIE9ABfF/jvahEQpSY954dgQBBBubEG0Ricd43SpAqoBe4iFPu3MYWuEcBrZlxpRtE+J+Qve5IB+c4NmKeglRaKuT+Y1/Ey1wDhL52uS5bSZZ2/zNr7Y6zl6YVVUbAQNht5CBirw7h60aaogCqByAE9SY3JxT47xk0IWmqu5E6SSIHUwOv4HDEQYxZ6yEnK1KJW7U8cRfqdQE/HflyX3sSf8APCs2ayybaQf2fz029jgoe0RN6uQpVG/WDLfr8SEm+Mk7XhLDh5VegUb+yjywstZ5+03JaIF2QN+nkkd2M1G5IqMPT4zHzx7+lZyRpZlA/XqKZ9dIGDTdu6IjVlgs82X/APnFhO2VIwAlC+1x8vLA0p/NDBP6fqIJo53ODeqg/vv/AJfjjVU4lxAb1Gj9hh/1HDGvaRLfUUjPSNvljxu01L/h0PMSPvtibR+qMO4/l+ogA8azEeOvnV8xEexWYxZp8XVx9ZnaxndalZ1+Ylf4Yv1O3WWS5p0j/Zgn8MWch2rFdgtHJmoT0WAfcqB88LJVerXA5vhftNvAO0KIAgqK6DYB9TDfaT4h5cuXTDdw7sBRzLHMq3dvtKhSGO5NRD9r1g+uMMn2acrL5DIzf45LTyaVWB6ffg72d4W2XZmanlxPOnr1e5Yw3y2xlfNv9GuPjGeCrAueG+83cLfu27rMZdKRMAVKYOh+kwsBp5E/aAx7xjs9l0RnFQZc28RICT5ptfqL/LBrMZelXSHVWHQi49OY9RhS4nVrZAMWAr5Ybh0aUXprjSfW+14wh12jkWPPvFDr6VwZR4gyeIEOlx3tMyhI5cjNtufLBehxpiJkMOo/n+GCfD+KZKrTDUu6KuBYLeLWKgTbzGF/j3ZpyTUyDmkx3pmke6b5gaTve/tgRgcdDYkbIt0IapccU/EPuGM3rUagIYCD7e9vxxzDiPabOUG0VqIpG+6NBjmGmCPPbFjKdsnHxosdVJP3RiihhAzqeVzbL8L6hyBg26Wj+Pni4M+rCKig/ePkbj78IXD+PrUFo/xD+OCqZvA72EKhGKpwOhUusqf2T+RwPzPZp1kqwYedj/PvimmcPI/fjZT7QVUN1Yj2YfjIN/wxN6H1h8pdHsZivDX6D1BGPKvDmPxUgf59Ti8naGix8asp/WC29bE/ni3RNOp/V1Q3lIn5b/dihjB6GTcRFyvwVW3pkek/wwMr9mCTKmPIj+G2HhssR1xq7nz+/FHDCGUiWOzFHu8rTQ7jV+82PMWssIUe/wCOJjooKUTOTZnzF9JA/wDqmc/51T8ThUc4a/pIBPFc4BJ+vew9cauEdlCwDVQy3+GALec3+7DUVn4WIfIqCzF/J8NqVfgQtG55D3wxcI4S1E6jSLNyN7ewkfOMNlDLKohQAPIRjbGNiYAvPeYm1l8beIBpZ/MSZpqii8lW+87D1NvPAXi3a1zrprEbagfnB/PBztPxVUolUca2sIvaYPO2xv5YCdkezi5ioWqyKa32MN5SATH8zgMha9imNx7GG9kAgTI8PqVW8NNnveAT98HHYeH0e7pAFRSCi6hpC+8DFul3CKJdwogeFPQCNTD8MTKdqeHaggNQudg1RU5xcgEL7nAqUxGieY5sOXKniBfR85XbiSAai8Le5BAt0kX9sKeazRquzmbmw6AbD2w+1aWSzS/FSQDkKruT7Kg1ezR74Hr2L4XUmoc3UpxMpTJU9ba9bH2t74Vk1adAwv3zRpsXh+kVJiNm87TpiWMegJ/y/wBcaE4trnuqVWr00oY9zFvljqOXrcCyhnWrsgmaheo0n9VdOmesC0jbF6v9J3Dh4QXfYQtN4MiZkgW9sLXO7Dt8JpyOoPo38uZx5f0thdadOZs0yOlr41nsxVqHVUefNU/Mx+HTHZP97aDAtTyx6g901/Tw3PtiHiFSsBGWLW/4bn28QAn2wLZk/MR84IIP5TOS0OzlNYvU92EfhjN+ydImfH/i/wAsdQyy0CxFVK9Prpy4A9JBn7sW6OX4aCZpVnI5sGvtt4h15xscAdRpx3Eb6TCtpnLE4KyD6uoAf2qan5lQp/HDP2c4lnKI+ryi5gn7SVGX7mWPvw7UuMcPUKVyzXjampI8z4sX6PanLkWp1hH7It8mjz8oOEvq8LcBvrLCsOimDF7QZzSCcg6WEzUDQT5IJI/mMerxeowmpWFERcfo7mOsuw0jBhe0uXjaqOv1bGD0keE9bE4xHaig1hTrta4FMn5jVhXiL13iUC3YH5SjlShOoZtqmkSQKyKI3MqsWgfdgzw+plqyhl7ttUgSdUxIIGoknY4GVc/k58WWqCbyaHPcbGQfO0GMVqNTILV7xKVbvFjxKrltj4bNqYXIgyNhsMEuaurCRlVgdwN9uITz/ZwU277KhadRQZQWV/IgbegtjTk+1gbw1fqXgfGIUk/qk8vWPuxhme2q02SadUKxvrWCBF4UD7ib42Zyll+JKRSrAtTJBgGQejLKn/XFB1Yk4WF+XnEFGQbmE01eH5qsrrmaeXrUmHhCkiIFiGIm55zYD5p/GfoqqIrNlmvvovNzfyPtE4ZRUzPDhDaa1IkkkAys+1hN+e+L2Q7cUajhCCCSAGi0nqDdb+uB3ITTkhoLZNxugPdORU+FVaRPjAcRvKiPwmeWGfI081pUlEdT9pYP3k++OlcQ4JRrgl1Bb9bnbz98K+b7Mvl2+pWpUUmTCiIjYgc/MCPfEYZE9b0h9YG6V6a1OYC+5/C2L1JzzwMXii6ijg0yI3845G4xcFNtwwOABVukYDL6nGU4o0ajDfFpa3lOJthboQo8UdeZ97/ji5S4qrfEB6jAbvMQHBBmEnBjRScEArtiY1cL/ql9/wATiY6CngRJnJ+P9ll/T8zVY0lLVXILuJEm0Kst8xjxOG0l+Kqzn/y6f/U5X93BTjeQdszmG0wvevcuFB8R6j+OA2YzyUlJd0QDcqWcj/8AWBPocbEyoBVzA+lysS1S0tKmu1Bj51asD1hQv4nCR2j7RKpekhOrbVTYR6SAZHkOmLPGO09JwEyoLuxuzp6WVSTMneQLYK9lOzTJVWtUCswM92EkHoLERzIt0wLZGbhPnFJh2m3i52Z7CGuBUq6tJuFCkk+ZsYH346PwzsstMAd2VQXg/Vi2xkydsMNJs0winRWkD0Gn8xha7aZmoiFHr7jx6JOkCPiIiDPnaPSV5Mq4ELGalVsjACJPbLtLSNQ0qSrpQkSjEhjcE62WYvEC1udoocBqUkAZlZ6jXK91I8gCDPyjFngfAKdau5qK5RTGkQNW8NO3Qnf+DhR4VRpRppIswAWqajf7WlYIAEn2xztyvbNzc6yhlpVg/KZrMOR3WUVUWR4kceI9ZcGQIO32r4LcO7K5mvJq1u6Bm1M6fu0QfQnDDw9aIZBqohQN9O/uRMzyGGE5+kFHTrDfksYWdtWgAhsH72YtZPsBlKbLqDVarTBJCzG8gGJvyuelsMGXy9KjIRaaFQPhDMRqMASBe/KcVlzyuSrAVBNiqN7SsSCOoJ62xap1VJAFV1JMAEsL9BrBxkbM1+lcAoRLlTMkEiSSoBMU22JIt4r7XxhmM6Upl5DdFuCfJRJk+Uc+WKWdyRAlszWUctLAT6BVn5YqUuF0gZ72ozR9tzfyJgscVvLeqJQW+YRp0dBJBc7kKxkSeRMFoxYo0FeCxGr9QraT0BJmLxBO+KY4nSppoDFyCSSUYzJNugA2AmwUb4rVuNU6iwGIB/8ALB+UtY+cHGzAroKc3KYFob/QUH2Vv0W3+GdP3YHtxgrWFJVUyQGiFid5tEBQW/uxaRjVlXq1oKP3dMArrAOp7C41kyREazN53x5nc9VyslaSFDdnuST1qeKSbbm1wMNbOgNQUxFjX94QoZlhKhkbSediQbryINova4ONNauDd1URsdz/AHSoLctonFXgnGXrVirhNKpIhYnxXiSTbePPDGkcrYgzBukB8ZxnaYEp1l5EDyiPuYD8MZVVDiDEHeAR+H54M1aSsIYBh0In8cU63A6Jg6dB6oxX56TBwV+cG4o8T4SqWVABNn8ViRyJnAnKZyrk62tIOqC6jZwJgSQSD5gCLTyAeuI8HdlK06gg7pVGsHzmZH37YVs32WrIvjpLUH7DMSN4kcwPTGbNp1b+ZiNOIxclDa3IjVla9HP5fUJNNpB3UgrZgfQ+u04XOO9iVph3ps+n9XSzx/hG3r7nATIcQrZOoTTOqT4qQWBFpgGCp8yOexx0Hh3HKWYpBwDBMMNM6WHJoFvXoRiK2PUja4phFupTr0iFke1VbKrFigvpPLfY7qDhm4B24pZlghGh22QqxPkdUBY++2NHaD6OErMWpNoJ3BYwecBQNKieg5YTc/2dq5cQKZUpsd7A/Ha8bXEbcpwkNm0xprIiiLnSuKdlqNeSynVa4YiOdhEfMYR+I8JzGTbYsvJhdZ5A81PnA33OMm7a1lUAadQ3ufFtO+or8xMcsG8jm867Ge6NLk3JgeQ5j3U/ng2OPOfQsHzH95rTTFl3Bh7oI4dx9XOlwF6NNj/8TPI4LssYy4h2T73xBwGueQv0sAN+YUb4Xcwa2VdhpcKI3kqZmDsBfy6YWcmTD/UFjziSpEYAcZDAijx1SQGVgfIEj7r+2CSvjQjrkFqYNxt4SPqV9/xOJicFH1Ce/wCJxMdBeggzmXafslUrZnM1EXuvrHOtnXQwncgmV/D1wgcU4G+rQW79hJimGNp3Ji4gbRz9Rh3+kvjTd+1NSQoc2BMEgiNQ53HmLeeGn6POyYy47ypRIqOJ1ME8Fz4VGolTfcRz90lzl4XgCCHeqJ4g3sF9HncUhVq0PrXkQ7RpXcDwsd+nKIw50OGMLAhB0RAB95k4LscDOL8UGXQuxte03J6KIv8AMRhzOEXk8SglmD+0WeGWoltUsdgzRPWABHPnjj+fzdXO1e6vGos7KoEDaFAAF7j7W+1sXe0/apsxXFNJDMdMAkFfRrknqPM89jnAuBCmvhJLrYsQ2s/O4HlYY5hLZ23Hp2/zOhjxjHNeV4IyqoNlUAKG5AcggBP3YsZDLLUcvd1WyfZB/WO072HkD1xv4gjU6dqg1OQIEE9SxgXgcr39cWAwKgU9ICgCwANvM35Y1Lpy3Ah+OFPIloqV+FVTof4TfHkL9ptR9YHzxUGUJknTPnc/djXUyhP6pn+eWC/+ef1fSH+PU9vrCVKqGAW6/srYfOPF6nHtRKCGShqRyNQke40R67jFVqZVdKrY2ZgNp5Dniv2fbLrmCMwmrbuyfgEb6gTc9NxbCn0VDk/SANVu6A17/wDUZKXFnqi1AssCNyCfanv54yTL13/8AjyJP4lxg5T4pSizCPQ/wxl/tOkftA+h/wA8CunQfmivFI6L94o5nshmKhYkohvEt1tyBttzxayfYcKo1u2rnpUaZ8hM/PBLijMXptTpnSpkkAgsIIKfDGkyDN/hte+LeXz7MP6th62+UxI9MG3hdzKGXIBxK/8As+sogV3/APRXG3LKwEVAajljDaIAHK32bbwDdum1j9Ib/hsf8P8A8sZ9+36h/wAS/wAcUoRTYMAsx6zNaZO4AHQD8/l8sAuINUXMLTFTTTdSdTAjSQbKrBl1T0MkefIw1WoOS+5P8MaszQZ6ZBCny39rj8cE7owIBlCwbg+pwvM3jNED/lz9+rHg4Vmv/wAon+7H543cOSrTphVBqKJgswJg7D7MAdIti53tWP6u/wDd+/63GUID0Md4rDy+Q/xB1DIZtXVu+V1B8SsTBHOLWboRg8FxVydVmUd6qo97K2ofOB/PM4sAYPEa9sTkYsbMr5zJK4IZVYEEGR+B3GEzMcCq5Ot31BjG0Da/2agjxDz6gbYfguNT0sLz4C3pKaPYy8eTbweRFrhPbpWqd3XC0zNn1QptsZ+Fve/lhhzyFqZKXMHTBAmejEGPXCp2j7LABqtMgEm4MACTusjck7HmcC+B9smyv1Tq9SkttQ0grG4AMah5fLpiYNWwPhZ+D5wjpywLpyPtBHF+FNRqsrxqN7R05nnvfBfs92xqqUp1EUoPDJ8JAmBeTIWOm0Xthk4twwZqj3iAHUJUhQGEdRu3sQehxzTPZbRqViVIJ1RaCL+1567bYz5Q+myblPBmap2qjVVlDLBB5ggj5i2KnGcklSmVZNdrBQNXqskAH3xyjgnGsxlyXRyC8Fkaym1rGCCQJt18sM3CPpJdoNWmNJ5KfEPSWIIkeW4xtXW4nWn48/KVzKfGOzxoqrU1reesKb8vhMg/w+QvJ8TqUjuNP6seu17fKbY6Rl+M0M3ThKpWYkWB6xDAgj0nC52k7PU9WrVVXUYHgBEXNtNxzHLfnjPl01HfhMqwOsbOy2ZFXKUnFgwa2/2mG9sTHnZChoydJREDXtt8bX998THVxklBflLiFR4LQqcUzBrDvD3tQjxWUFjIgXtG/n646PllRUC04AG2529TJ9cBMv2KoLm6mabxVHZmW5ETMiJhvcWvhgQR5DmT+WCUUIMFdoePfoyqdBbVN5soESzQDAuMcu7S8brVKkknSZhiV2sdIgGADaQIMbnfHSO1vZ9s2qBCkhhci+n7QncA8wJnyvheT6MqrfHWUySSDJmRsZW/8LY5+qTI7gAWonZ0Z0oS8nX48+XSc17PFFqCqzuWcwxWlKqdo13O3T383NuMUwuvXpp7eEEkyYHQScHq/wBHVQwA9PSBJhSCTBGmNo9fK3PFbif0YVKiBFqILgknUNO9wL6uRi1/uWHzggeH9Zn3JR9L7xYqca11ZCMAghTpa4neWG/sLAe95O0Sq2liCx2gGeuw57cvuwzD6PGAH1ymBv3Z/HV+WNB+jR+9D95TsI1BW1DqBeI33PPFjPqx/wAf1EhXAfz/AEgteKU2Ihje1w3874lXj9HxBJJG5v6SJHX5wcMNH6OdtdblsqAC21yfyxYb6OaWqe+qgWkeDkIj4LD+AwwZ9afyKPjFsmnB9YmKFfjcKRMLBNp/LfFIZ9aiCAbwQ1xIIkQYvy/1GOgn6PKGjTqq7ETqBsdxBWIxqo/R1QVAoZ5AiZHy+HYDyxb5NYwrastPw4N2YgUDT7xdbMtMxJVdRjyWAd+fLzjD9w3tdkqdILS1qosF7tp85ncnqd8Zr9HdE/Ezna1vfl16Ys0ewOVX7L8//EPl09MZhi1Z61Gu+A9zKDfSBl6gAVKu9pUCRG48XmP4Y1DtzSEFaVRgT4rCR573+Ywa/wBzMqBHddfttz3kzjUOxOW/Vby8bW52vtgW0uqZt1r+/hAGTTgVRlb/AH4y5BMVLctH5gxink/pApksxpVAASALco5lvy5jfBhOx2VBEU4AmRre89fF74yTsblQZ7oHyLNA9BPnijpNUTdrK34L6GoA4l2+PhNGjqAuwYwSP2YmOs9AcZ0/pAGme4YnoGH5jDF/uvlrRSUR0kfMCAfece/7uZX/AINMT5D+fli/wequ94+UniYP0mLuX+kJTP8AR3W+xYW32t1GKeY+kSqKkrSQpa2oz5nVHntBiJw6/wCxKH/BpQNvAP4YyTgtBRAo0h/cX+GGHS6k9cg+UrxMH6T84mV/pAcz3dFZtGp/ntGLFHt+xF6Anye3y0zhrfg1A70af+Bf4Y2rkKYECmgHQIP4YpdFqAeMn0lHLh/T9Ymr9IL6tJoCbwQ/5R/MYwq9uKpEBEk7fESD7GT/ADOHtKYGwA9seimJmBPWL/PDDpMxr+Z9IC5MY6r9ZzHj3Hc1VBpFYU2dFpyY89QOkGNyPTacBH4ZXphGeaiA/wBXWEQCsFgWF4k39LHbHaoxr7gXm/kb/wCmLGhJP8x93wmvB/EDh4C8eX7E5rw3jDUmC0dKAgv3JHhYFoBH6hgTAtB2tGPOKZKtWpvWUBBqMp3RDdSdQQK3K/neNsdKp5VFJIVQTuQACbzc873xm6AiDceeNGTTh02GZtRmx5DaLXxnD8zlnAlpAtJ0yL2Alv8ATGLVCTABMEb8/MR+J8t98dYz/ZPL1DJUre+liAfbYe2F/ivYhaYDU6jwDJBTVb2An3OOTk0GRBa8xAIiblOKKkBlDCLzYAGJNvL13vhx7L9rcu57tl7hhAWWZdW1xeGmLDcxthH4wTp2EkQCPCbWJnrf8L48yWYNIh08JUggydxbkff/AFwOm1Bwn0ukWy88Tt9IADw2Fz03Mn78TFTs5mjXy1Oq0Bm1TG1mI535Y9x6BWBAIly9H54yOJH54gGClTwIN4x5OJUqAbkD1MYigG4v5+XLEkknEnGUY9OJLmsNj0DGZXHgxJJjpvP549AxlOPJxJJMQDEJxJxJJ7jDWMZHGGi++JJMteJjwjHkYkk9nEAxiy3nHoWOeJJM8eY8nHs4kkgx7jEvjEuMSSZ68eg4p5qogjVE8rX5bWsPPEqVzp1hhBgi9vn54kkuzjEnA7Mcboq2kuJgm14AjeNpkR1xhl+Nq5hVNvtW07BviBtbr0OKsdJIVnGo1wcUq3HqCfFVRbwQWvJ8vvxieP5UG9elPm677R5HyxW9fOSEUrg7A4z1YoVuK01TXqBXqpB5G/3bY9p59HspnqBy53xdiSXsYxilmOJFT8JK7bQZ8v1sVc32ooUzpLS8ToHxfLELAdYSqzcKLlDtf2ZWupqBZqLcRzAmRYTJFscx7xELCRsL2mJM87mb7YduLfSUqlwqDSo+1EydpXaN+YnCHX4hSrk1FpokmwAJned/hE8oi2ONrfDY2vxlEFTRnXuxJ/oNH+/t/bbEx52HP9Bo87Pv/ba3tt7YmOth/pr7h9pUPk49BxgW/PGK1J2O1j69MMlTbOMNYH+mKr5gLBJiTAMQP58zjytn6S3Z1EdWH8cTiSXZx4TilQ4ijbMpsDMiL7c8COM9tKVFu7BLOf1Cp0ydzc33sfK0YF3VBuY0JY5jBUY+fpj0HCHlfpQpLTirqNTYALvIkFiDHrHT0wvcY+lfMVbZfTQ2HiUM2wnxGwuTHh2G94ws6jGBdzdpdBn1XOMcec69rxA+OZcN+mMFdNagwqKIJUjST73S82vGKnEfppKoWShJVZJdvCTPwqAdR9SethixnQ95bfw7UoCxTidWNUz5Y8TMAmAQSJmPLr/PPHB1+lLiVVaenwAqTq0C8R443jaNx4sAuK9pKgrqO/8ADA1eKBIGzEGG52IgmJEkys6gbtoEw+yfSjZoeZ9AT+GNOa4kqKWIJj7IF+fWByPyxxrM9oawpq3fuKYAJX4ReIAVVW/QEXIJOF7jmeauo7isysgOshyqHcALYTufQN+0cZ/xwZqUGvOWBO21O3VBHKVQ9NxyYDrAhpi+3rixlu1dGoQFbxHZSRO035D2nHzlUyzoGeo1VnYhdUnUWNzNyYmb2JJ64tZGvX+Fw41gOuklTGxIWbXEkRHxCxthh1JAscyVO+cQ7Y06B01ILQZCEm45Rv8AzvF8beHdraNeO7YE38Js3rBtHrG+OMd1FNxqKj7JBuDO5Uzfb2FowMqVqjJGkrYuWUGHsdPiBiSvjJPJthhCa4sTxxIBfSfRX+0UkDVDESAYmBzjpt88C+J9usrQUlqqkgWUG52EX8yPPyxxLLo2n6w6V1FGqsSdMw0ioomYGmwvqIjp7xXMq7KqqEpsCEcmbiCC5JkCBudhcmxww6lj0E6+H+FOV35TtFX/AOzoec+kKtWhcvoAKvIiWERDCSNam+wneQIuGzva3OUjDPpeylSIO+6n4WHi5EkTyg4UG4TVI7p3UvvqVkGlZ6qSPMnr64uUWqae5IkOWBLgHUwBkuIi0KIMzp2M257ZnJvff76zNl0wxoGJHPaxcKZ/OZkd2e9bvF+2jhgJMbSQftEqf88Z5bjuaYAVWPhEAlYmYuCeUefXFHhxIpDWChKxoGrbUWBIZjBk2kWFhHPJcyEDG+xsxmRG8fkCT0IgYzNmcWimZTUyq5+qWUCo2gidIgDYmxibmwvbGeUzAJXvXdCW0iDCwZ39CAfTpihVqgaimplZfi3YkH7RmTY+XnjVSpkNOoFYPhHO8GTvI2+e9sEGJWif8zpaTV48KFXW7795szNUO+ggPezaYIAJ1MsbH4fDO/qcY5MskpU8WkgAiIMmFN+RB5gc5vjZTDBFhVAsssSIWTHQE/DAkeWPHpkOtzdrc5F7ahYTuAed8CWviZdVlTK+9FoTzN0zTlxqZo1aI8JO15B8XigQPe2NnCuL5tB9U5UKdQBdiGUx4SIvMgX2jxRvijn6jklC9isqZi94Utt8XMnl1GLHDnqVVgofCSrDTMG4sYIPPf8ACMODui7geZlNGNq8ar16LGvmNEWjuSNMkaJZCIuQCQGBkX54XqGcpi7L4lYE1YPhA+zClTLGxvJBPTG9smzCQrR1C9DGx5WO3XnipnKOmdYm4hY+HqY3M25WgHqMAM7Pw5N9Z1tBq0woyODz3Hb9+Vyu9I1QxrFWYkabadJXVEFb85BE8se5emsN44tEGFEzqmJtzmf9ZTqgww+H+InfdRqgkeeNrIl2UAPchoBi1t/DFgIvygjFHISTu5nM1DjLlLe2dk7ECMjQsNm2uPjaBJAn5Y9x52JqzkaJO5DG/m7EfdiY9Hh/pr7h9omCe0VfinesuWOWWnJgtOrcwfhI2+/FDKZTiSJpaojzDMTUg6pJYgrSHhPTeZucTEwpxfeURBXEeznEm7tqdWnqSZ11GHOYGlNot7nA/P8AY/iFUKrLlgBqv3rzJPXRy3kAGcTExFwLt5kqax2H4hTB01Kct/5rCANh/VnULSdsef8AZ9mqlMqxpgksT9YxBmLN4QTAHxWjocTExTadCtyCah9GuY1KfqxvI7wxzMDwTfn6HrjZwP6Ps3TzOt2plQDCzqueoKi0SLGb2I3x7iYS2BCpB8puw6zKmPYOnXv5e+buJ9hK9V5UU1AkXeSfExJJ0TzsCTAtNpI+t9HOZIAAo65I1M5IAtJjTc78v85iYNdNjQcTWf4nnGDwxVTVT+jrO0og0mjYd4Qtx4hApwQZIuMVB9E1dsyCe7Wkzg2cllUmfCNIBImL9BfExMOGFRZE4+4sbMJjsJm1XSCjMGfS7VCCAZAJAXcrANzuSDIBxB9H+aYQTSAUAquolZBPKBpEes+W2PcTCTp023KrmVU+jrNq3g7sD/mFSLyRZCCsSIgbmZtgtQ7CZhWBHdjc2qHcnl4bddvIgjaYmKfTIwFwr4mxux2ZsYpHUIfxQSI5kLHXYc/XA+r2BzFNaYpd34ZgsbwTJUwPEo+IftDoYxMTC8emQGvfIOst0+xWY2buyCo1QbzHi5Xk35fw8/3IzFJVFPQLN/4h5+izO9ySORBF8TExQ0uP2wzmyVt3GvfMaHYKutUPCEFYgv8AKTp8UAkCbj3xlxDsRmajEMtOJlT3jTHQ+Gdp2PIRGJiYv8Lju4F1LlTsRX7ph9XOynWZBA3B028+vzxoynYuuFCsEMC51bnfbTCxba5ueeJiYWdHj294TGUaXYXNg+LuypJ+2Z59V3g+0C+0WB2KzCwsU2B/WqGALyIAk7gb7CMTEwxtLjuCJOJdhMw6haZWnGn7Z2EiNrCOQ/PFnJdicxqGoqAkEQRdgQZPh6+tiw5ziYmAGlTaIQ4mVL6OHEwVADMVkzAIuD1uzD777C1luxdYky2hLQqOZtEyPhIgREbeVse4mIdMm64cPpwR4AgAR1/n+fnijxjsszidKkjaT67Hl8jiYmDyYEIoytxgbhvYirrmpp0gWCt5RzG+1/LFzO9hgNPdrBBBEtNgRI2uT+ZuMTEwH4bHUlx+4DlmXLoCACJ/eOJiYmOkvAAEWZ//2Q=="/>
          <p:cNvSpPr>
            <a:spLocks noChangeAspect="1" noChangeArrowheads="1"/>
          </p:cNvSpPr>
          <p:nvPr/>
        </p:nvSpPr>
        <p:spPr bwMode="auto">
          <a:xfrm>
            <a:off x="914400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60434" name="AutoShape 18" descr="data:image/jpeg;base64,/9j/4AAQSkZJRgABAQAAAQABAAD/2wCEAAkGBhQSERQUExQWFRUVGRcaGBcYFh4dHhwdGRsYHBgXGBgdGyceFxwkHBgaHy8gIycpLSwsFR4xNTAqNSYrLCkBCQoKDgwOGg8PGiwgHyQqKSwqLCwpKSwqKS8sKSwpKSksLCwsLCwsLCksLCwsLCksKSkpLCwsLCwpLCwsLCwsLP/AABEIALcBEwMBIgACEQEDEQH/xAAcAAACAgMBAQAAAAAAAAAAAAAFBgAEAgMHAQj/xABLEAACAQIEAwYCBgYHBQcFAAABAhEDIQAEEjEFQVEGEyJhcYEykQcjQqGxwRRSYrLR8CQzcoKS4fEVFlNzwhc0Q2OTotIlNVSj4v/EABoBAAIDAQEAAAAAAAAAAAAAAAIDAAEEBQb/xAA1EQACAgEDAgIIBAYDAQAAAAABAgARAwQSITFBE1EiMmFxgZGhsRRCUvAFIzPB0eFDYvEV/9oADAMBAAIRAxEAPwDPtXmXXO1yEUxUN+7E256tM/fgO/F32K0yeu3Xkref34pdtuFvV4lnCpIAqtLayoFhY2wJy/CmVgauarLTNhUpuXUH9Vrgif58smTCTZuaFda9UQxVzKTLUaRI5y/XmRUE36/ljbWzlJwqmjTVRuELKGsBDXIawFyPxxbfsdWrFDRzVWDSpmyrpb4k1NqqDxN3cmxvc3MYtf8AZvm4/wC/KTzBog+3OcZzjvv9Je7GeqwFw/h9FDVZBUEoAfrAQB3lLaaftcnc4McN4nQonV3TM4C3NTbTtAFMRb8ByGNo7B5ymHnMUHLAIv1WmGL0yCYS62MjzxXPYDP9co3sw6dAMF6XHpfv5SqxntNtfiiu1UoXXWyOqkh1R1sSB4Z1KXXTIWG2kSTnaPh7I2pNZD6gVkEEEGYll0HxciJsLnFDIdgK+lzWehR0lIIpvVDXYkECqCu2468jfG3tLxWqHNOQQqwXVInUPEQKh28QF9p52lOb1bf4QH2j1Yt021gFgLB9yTNlgkRMkGbi0XwJyFSo9V174eNmYaRqlTaOinwxc7x5nGXEa66UQOF0lAQ2kBhOxGoEqb7Ha8GZwsVeKHWSREwDpPIA6YvaBsdxbFYMRZTUUZ0DKdpAtXxoypqKkl2Xw28YjUdwLHqQeuOu8G4ulWkDTrLWCwpdY3gWIWwMRbHyzl+LVEq60YkhtVxMkGRqHPHUPov4lU/Snlgy1EiAwGnSS+wMNu17H2sehp8XhGvOA99Z2R8z54xbNEjHP+LduTSzRRQHVQRExqNpOrqplYHn6Ya+H59a1NalNiVYW3HsQbg42JkRyQDyIksYUTaCcVaoIm9uuBlTtPQWr3JeXNjEwDexYWU26/LbGmvx6gh+MMRDGDMAxBJm0yI9cEcqKCSRKK7u0vZjKrWVlY2IgkSCB5GLY5P234RVyrtTpOzio+piTMlpjqRt/wC3yu58d7V0mQMtQnW4AXUV21L8CkNJbVfy5yBhIz2ZYa7FirGBc6WEWImFYnfcmRtjlavUBiABf76RiJtEW0zDyaSqzaZEqWlRsL7TMi287xGKmersCoPeBlknX0EHnvtaRckk4YeF5owTpsSxZ40k2IULtJmAYEXPodmc4ZUzHeVCfBSAEgyfGdLQJmRMRvJ8pwhctPRENRZgLh7U7Fy4ZQAoLCZab6BB0gNMg+nPBnN5n+jGhruquwMAMVFzYAao0ACJMP0BgTR7IM4VgzUwWVYdH+0SFKECGB8tiQOeGLjHZwLV016fdFAmlVLMLhI0jVqBZpU6jEkarlcMfbYN8Qyp7xYoUTXRbyZIq1XZoUNJUEKp0hdGom/xc+WpeGhqa+Amq7EIFOwkeErPhM6rMQYHSDjpXBuzq1dJTLUawVdZp1qml2iEdadZLBTeUqiDqA2EixwPgVL9ErVqiutfLJVFRah+sHdAmgVAsupJ1st2KzNycaVpgO0vbOd9juxNTiVWqabLTpU9BYmW+OdKKLFjYj288OPFqdbJLpoOhIEa1Oqo52bvWAGgajACGBEeInVil2EoVsplv0zUaYNU01U/DV8LKGCgX0MzeKbkRyGL3EaJLqxcaWCm6/qwfuPhkdDhebkdJZES+K0K7hBUJJEKFYHa3wydoCjSDO2KjZdKTAUz3rGVPQfDBEHcSeo+UYPcWtUWDpWdtWpZYsQzEmzSQbREEWicVtI7x3S1+sEyZnkTe/lt0wpMhIow0S+TCPBqxpABWYHePOx5b8sOnD+PVFcCoXkcog8rzY7X9xthY4HxamislWirhohphl8wYOw8vnaDHD64rVl1S0nmxvy33uCIAMyJM4u6hlZ1Hh+dFRAyk7c9x64tqT1xWymgICkKp9vLn6YtUXB2IPoZ/DGlTFVNdasVUt+qCfkCfywMyy/W0FP2KTEz1hU9OZxebhzNOqo5HQAAel5nGVPg6AyQxi/iYn7hY4KjUne7lynUtY2vtiYyC4mNQ6Rc+fPpFrn/AGpXSTZmKWmCVYsY6zz3t7Y28F4dSzD1CrpQllQo6kU2DSsGF8MsDygEja+B/wBKVT/6lmIFxUJ9bjl7YIdiTlfBSqOFLlO9bV4QwJKiTYEAsPXCm63K7QPX7QZqiXpLWJRCUEgGVRm0jVEkXPrOM+K8Tp0HVW+tqz9YyMV0G0CmQYVh0vykzbAzP1P6RVEiNTR1Nz5/zbAbi5+vq/26n7zYpMYJjn4qp2Lhf0h0tNKnmO8NQMhFRUBDrPhYgHUrmwYR8QOH+gysJUhh1UyPmMcFC/X0fIU/3ZxQpeAyh0EQJTwn1lYvhR093UEkUJ9HGj4G/tJ92rHOe1vBqtEVKt2pCA76hqio8ARqtpLATBgBeUwo5TtXnKU6M1VuRZmDiRYfGG5HBPKdvXzQOWzrjuKukM1OmoqDS2oRLaYkX8O22FPpC1AyrES+1WcLOtPRoVRaYJJIHiLAXsFH49MBWcaNIAuZki40i0HcAyZHOB0w08erLorGzMtUqrWnugipdZ1DVrB3iVI5YDZzhcUxUBEE6dPMWmfMf5dcPx4yq7fKXQqVOF8MqVmIQMdILMQDCiN2PKTa+5IGGnsxmVQ+N3QpOlqbxuCSkaDLSOtzGKvYrtQ+TrKUqFEYp3iiIqAMSAZB2DHDjwTjzuFqZhqalmlfEqyFUANpgDcSXm/mbEmU9ZYNRW49xWq2beA2jUQbkOZEKXUnwsdBaJMFz5DBvs99K36NR/RzlxTI1aXA5tdXqKT4jNyZuIwx/o2XqVkNOvTpOFIDU6yqQCBreo6yX2ncASFAE4q8fyvDjVSmCh0ISS7ljL/CGZjMhdJ9ScK/pgsBA8NXNQLwt2qGtUoqandi8NGgFiJMQLaQecyYvEt2T4BUJdmEUtKKHQeIwiOwC2vCFenyOM+G0snTpLmMqtFTpOtVMAwNL35RAe3JyfsDDJkOPJUB0Mha0Kag6EShnmD8O42EgYznCpHMMUvAivnuxz1qVOoKBcSkePS4h6jEFN9LahNyQNuZwP4lwDu6aJVopMm5qh5KErDIbgELOoHTcjcknpjcRpU6JVzpKK06t1OwaBNjMz0+WB2W4NTqU2SqoJI1lh8XiJKnWLj4JwGXTiqU8/aQ8zkNWlmKgBPhZXgJBEnQCSbbPMC9pO3Mi3DB+hvUrKWaqtEJSpmXXxkvOg+FTHwmWJ2IjDflOwbU81Da3VlqtKuDYBVCGVBU6qrmRaFFulftJwkU8uxrIpKVqYVSS8BQTfqsHY8lJO+FLiZfWEoLBCcdojhtCijr3isjOJZwqhmAZQTBIkyqmJtg5lu0NLOVQa0UqgRVYLJ1Orh0Cu1jdnsRfQYsbr3DewzVqdGo6UgneOVZQEYq8kSoUgENJvcaVAMCDlw3s7VzWZakCalJVR6+qBpeoxlN7ye8YDxAhxNoh+7sIdcczoVXilEUq1VaOtqYQOzqhnYWBYACJtCi8xvhVQLmWdqZFN6tOvSNIwsQIptEG+hiTuPELCxxeyvDz+iZmlTkBqqUQz876bmSb6wN+dtownmgzlm1dwyPRY1CYEhEBk6r95UDs3mo8wGMSZQ4EucZzdIZHJUkq0gmWpI1WWg6wW1IBuXZ5MRtewvgBV7UUDJJZt4VQdoMXMbf9N98AuKMalWoqmVao7AAQJdvW1o3ON+VoJTpNrDCrSeKgA3pHSCJnfWALXhj6hpAPJlTZWznfNpRCIO25JvsAME8v2YrsYSjUNpgoVMTvBvFvnIwX7CcNR85ppDwCqIPPSgJMmTvLDHbRTEzziPbeMJCbjGb6E4RT7IZpRJy9SPT8hfBXLuaaov6NVSqCYdUcTMwIiCbkC/4Y6PxbtDTpV1olXZjpiIjxGBuZxW45xk00MUjJsWOkqJJB2bxtY+HykwN1uBzGDca4hvh+WilSVt1RJ530id/PFvRHnhP/wC0AcqJ/wDUH/xwDz/aOtUd2DuisbKHMAdLRhvjoolDA7deJ04YhbrjlLcQci7sfVicVjUk3+++KGq9kP8AC+2deF7i/piYo9kD/Q6X9799sTG9WsAzGy0SJ8+/StRjiFZv13qH5OyD90/PCrWaqrK7SpsRqkdI+6D7jDf9LZX9JqEfH31cNttqlfPmcKWa4k+YclQ5OmyiTAVSWPkBcwBHiY4EE385BVSgh+tuZ8V263398ZcTP1tX+3U/ebFZDceoxazFPW7sDZmYj0JJ/PDR1kMY/wBJAr0xz0p9yYH99vf+Yxpq1mZw4tAAj0XTjSmSLGBqJPIb/IYgBsyHoJcfNgbkDA6vmVYfKD/DBD/dsqJcrTH7bCflviUXyyfZes3T4FB8zviyp7wbFcSlkQzipTAJZxYAE7Mh2E8lxcPCKij611pqbw7GTbdaYlp25DG6pxl9OlGSiv6tMQfQsBJ+eKtOjqMlp6k/mTiFZATPadVQ2mihdiQAzLJ9FpiRv11HF6j2ZzlaoPqarO8kFrExckljsBcnkMWOzWWqNWRqFNGYEhWqMAsxuoYiSJnp1x1XsxnjVJo5UJ3k/XV2ZHZALQArEM3QAldjFtWE5HKEUJODEvhnZqrlw6mmToAevDJdQCVpxq2aNv1Zm7AYqJXdnao2XRzUJYeOpIkyBKmLdDfyx1nP1O7pfo8GkCQWZyzVKgmdbmmhAJM3kmB7YEs6BSP0ijJ3nUDtckMgJPphL6nmqj8eHbz3MSeD8TpU6rJVoCkreJiMwQVYTodQSSzCwi5ILAzNt/EcmqO2mnXp6RqZUrI40kmKtNXEGmYJj7JB6GHWvT71QVqUiY/XIBtyBQxflJPni9kaiVClCtpaoDFGqgVivkwmSLDlHpEgVzg8f3hPiPXvEvh/aOnVP9Kq5hSdqtOhDTaCzhT3iwLSAb2OHrh2ZDtUrUWqVadQRupVQLDwyHTYnxD7RMXOBPFOxlPXalSSqZMBNNOrzmmR8DGSSpNuhHixQy3DKdJ47upQfmFqMJHWA0Op6iQcLd+eYtY80eJzmFlSJpVPPZ6Z5eoHvicZ4SK6ASRqqhzbkEKlfQiQfX2wCpPl2g1MsGP/ABKcBvcWB9cGKC0mppToVFGkswVpVpMjY72JxN7EEdZe2psbhwSlSVQPCyi/PU0MfUltR9T1wpcS4fUy5zNRGIIekUAESS1TSskGAvxee1sNOYr1U0612IMlTeDPxAxywPp55Kr1VYfDUonaQNIBNvQn54QWAIviFRi72O4W6ZfNLWcxV1wrWRGeQWLgEhiwiSLFRbxY1cKosMm2sKVAETeYlWJM3EGB895x0iktJ1qQFIZYcRuINmHSCfnhWOSQUTTsFIMC0CbkAdMOPqnntA7icko5R6lUEr4UfxMFABjTCecBJj1tfBvK9lK9Sm7rSbS7IABXChyCzMxU8hCged8PXZzgSd/QYXCCs9x9p9KD08Kt88NOYohKThQFCo8CLCxvhyDdyfKA5oxU+ibs33dD9IeC1TVpAHw+Ig+VwBtjoGjALsFlGp8PyyvIOgGD0Ylh7w2GAjBKOJZnP+LDXxZFPJ6I+Sq2A3HOKu1ZqOomnoSpp6M5ZpHSz7eWCveauK1G/Uaqf/TRgPwwrPTIzWZBM92aaTt8KDlyxz3PJ986WMdL8hMxjNRbEAvjJMJjhJO2PTiBcZtuMWBJOndjx/Q6Xo377Y8xOyX/AHOl6N+82JjtY/VHunIf1j7584/SSrNxLNiTAr1YEmB4uQ2GFqnl2BkEg/smDhz7dZZm4lmwoLHvqm1+fM7D+dsCDwsJeq6jqqmT/AffjQuMmK3AQV3UuoWnYACAfE3U/CRP93ltzwbyXCnA8aIi9XKkj5LPzjbGnO9p1SVy6KvImPz5+84AZniFSoZdifw9hsPbBeGi+2S2PsjNmuI5WiCFTvjyZgNI9IF//dv6YHZrtO5EJppKeSKB7TYfIYBkzvfEAxXu4kA85YfMljdmJ8zjZQAmIT+8cU+/AxbyXDjVPiJpp+sRP3SCfbFdeBLJoQlkuHmq+hHpluiUy3lJYLA9zbDfw7sHTpjvM1m8udMEIHZUHmx7vxekRfntgHSrZPLU5B1v5awx2tM+Eb88aslkK/EKiEoy5YG5DE25wzk6m/mMX4Vd7Plx/iI8Qn2D28f3hqlxV89XFGmpahTIklmChQdwsaBYeFSvLadun8JzfD8jQgKtAAfHUceJvOCC07mBhcyeUp5enopppUclUkk8yQASSeuE3tNRqZqrIyubZV8K/VsNtzBspPpyGDbCALv0jJhO5v8Ar7Y25ntZle9Z3zGWJc70pY2BuxNgeUE8zGMsr2ryIOv9JzEtEhaCMLfskGPWMIdDI8QSBSpZtBbdrc9hpI/K+LTUeKyYaoBezJqPz7rGEaMd7m45r8vn/qPFXtnkyL5mutyfFlKR5f2Jjy5400O0mXczSzZeCfCVTL3Y2OrvU6bAEWG1sKJXicCQjH9rLD8e6xoJ4gbVKeoSD4aFIX6XpTGKbRg+cPxDdzt3A+JpmU7iqqMoEI/eo+qLcnZlcdZ5Y28TyvdLFan39K0VCCzJGxdRE7/GlzzB58LQ1AwLUKikc/0WifeVparR64cuz/0i1FC0nrMOStUQgRYANqUAetpnB+BxRMVk/UI41+E1aXjy9Tv0KkhYGoj9l40v73xUXjGqQ1NdQN1IAZSORXceuBFfjWdyYLZQU3SSz0GQ9BJRgRosB4b++2Mcl2zTPUlNQKai+IshCPTufATpggbX6YS2lcdP9fCJGUVcZsr2iZLAtH6rHUP3RHzxmeKUahPeUEv9unAMjqCAD7nCGvaeokitlKukNArJDAgmFZgotuNicHMhxWnVAKMDPkf+oDGZlYcR6sDGPLcJ7z4DTa1/s+xUgkfeMa+J8IqKjyhJ0tBAnceX54qZemT8MexwQo5vNUyCGZl5qwDfI7j54AKK5B+EZcodm+ICmoJsZYFTuLny6Rv1wV4nxpGoVgoYsadQABSSTpMAQNycbDxym1q2Xdf2lBP4eIYzp8PpVf6mtc/ZME/LfDMe5RSG4DBTyRCPB6iikihhIRAR0hQI+7F/CzX4RWT7IeOan8onGleJ1EMSynowP4HBeKy+sJWwHoYv8PctXzVTrTrR61HCj9/Aaok18w++uq5+Xh/I4ZMrlETXBMOADPkwYQR5gYGtwgidNwST0Mkkm225xiNzerrBijGaJiy+QYTKke2Kqk2B5YqM3CbESdvL8cY1aMEjoYxsZ9OnlbGmrmZMeZOJzLBnUey3/dKXo37zYmMOyLTk6X9799se47eP1B7hOS/rH3z56+kfjTjiOaRTAFWoOn2jhLq1y25JwyfSR/8AdM5/z6n7xwsY0biRFATAnHox4TjESYAGBsCXMy8YxEsYGD3BuybVPFVJRemzHobiAPnhwymQSmoVVsNpv/nhyYGfk8CZcmqRDXWLXCOH5WnHeur1D9mGIE9ABfF/jvahEQpSY954dgQBBBubEG0Ricd43SpAqoBe4iFPu3MYWuEcBrZlxpRtE+J+Qve5IB+c4NmKeglRaKuT+Y1/Ey1wDhL52uS5bSZZ2/zNr7Y6zl6YVVUbAQNht5CBirw7h60aaogCqByAE9SY3JxT47xk0IWmqu5E6SSIHUwOv4HDEQYxZ6yEnK1KJW7U8cRfqdQE/HflyX3sSf8APCs2ayybaQf2fz029jgoe0RN6uQpVG/WDLfr8SEm+Mk7XhLDh5VegUb+yjywstZ5+03JaIF2QN+nkkd2M1G5IqMPT4zHzx7+lZyRpZlA/XqKZ9dIGDTdu6IjVlgs82X/APnFhO2VIwAlC+1x8vLA0p/NDBP6fqIJo53ODeqg/vv/AJfjjVU4lxAb1Gj9hh/1HDGvaRLfUUjPSNvljxu01L/h0PMSPvtibR+qMO4/l+ogA8azEeOvnV8xEexWYxZp8XVx9ZnaxndalZ1+Ylf4Yv1O3WWS5p0j/Zgn8MWch2rFdgtHJmoT0WAfcqB88LJVerXA5vhftNvAO0KIAgqK6DYB9TDfaT4h5cuXTDdw7sBRzLHMq3dvtKhSGO5NRD9r1g+uMMn2acrL5DIzf45LTyaVWB6ffg72d4W2XZmanlxPOnr1e5Yw3y2xlfNv9GuPjGeCrAueG+83cLfu27rMZdKRMAVKYOh+kwsBp5E/aAx7xjs9l0RnFQZc28RICT5ptfqL/LBrMZelXSHVWHQi49OY9RhS4nVrZAMWAr5Ybh0aUXprjSfW+14wh12jkWPPvFDr6VwZR4gyeIEOlx3tMyhI5cjNtufLBehxpiJkMOo/n+GCfD+KZKrTDUu6KuBYLeLWKgTbzGF/j3ZpyTUyDmkx3pmke6b5gaTve/tgRgcdDYkbIt0IapccU/EPuGM3rUagIYCD7e9vxxzDiPabOUG0VqIpG+6NBjmGmCPPbFjKdsnHxosdVJP3RiihhAzqeVzbL8L6hyBg26Wj+Pni4M+rCKig/ePkbj78IXD+PrUFo/xD+OCqZvA72EKhGKpwOhUusqf2T+RwPzPZp1kqwYedj/PvimmcPI/fjZT7QVUN1Yj2YfjIN/wxN6H1h8pdHsZivDX6D1BGPKvDmPxUgf59Ti8naGix8asp/WC29bE/ni3RNOp/V1Q3lIn5b/dihjB6GTcRFyvwVW3pkek/wwMr9mCTKmPIj+G2HhssR1xq7nz+/FHDCGUiWOzFHu8rTQ7jV+82PMWssIUe/wCOJjooKUTOTZnzF9JA/wDqmc/51T8ThUc4a/pIBPFc4BJ+vew9cauEdlCwDVQy3+GALec3+7DUVn4WIfIqCzF/J8NqVfgQtG55D3wxcI4S1E6jSLNyN7ewkfOMNlDLKohQAPIRjbGNiYAvPeYm1l8beIBpZ/MSZpqii8lW+87D1NvPAXi3a1zrprEbagfnB/PBztPxVUolUca2sIvaYPO2xv5YCdkezi5ioWqyKa32MN5SATH8zgMha9imNx7GG9kAgTI8PqVW8NNnveAT98HHYeH0e7pAFRSCi6hpC+8DFul3CKJdwogeFPQCNTD8MTKdqeHaggNQudg1RU5xcgEL7nAqUxGieY5sOXKniBfR85XbiSAai8Le5BAt0kX9sKeazRquzmbmw6AbD2w+1aWSzS/FSQDkKruT7Kg1ezR74Hr2L4XUmoc3UpxMpTJU9ba9bH2t74Vk1adAwv3zRpsXh+kVJiNm87TpiWMegJ/y/wBcaE4trnuqVWr00oY9zFvljqOXrcCyhnWrsgmaheo0n9VdOmesC0jbF6v9J3Dh4QXfYQtN4MiZkgW9sLXO7Dt8JpyOoPo38uZx5f0thdadOZs0yOlr41nsxVqHVUefNU/Mx+HTHZP97aDAtTyx6g901/Tw3PtiHiFSsBGWLW/4bn28QAn2wLZk/MR84IIP5TOS0OzlNYvU92EfhjN+ydImfH/i/wAsdQyy0CxFVK9Prpy4A9JBn7sW6OX4aCZpVnI5sGvtt4h15xscAdRpx3Eb6TCtpnLE4KyD6uoAf2qan5lQp/HDP2c4lnKI+ryi5gn7SVGX7mWPvw7UuMcPUKVyzXjampI8z4sX6PanLkWp1hH7It8mjz8oOEvq8LcBvrLCsOimDF7QZzSCcg6WEzUDQT5IJI/mMerxeowmpWFERcfo7mOsuw0jBhe0uXjaqOv1bGD0keE9bE4xHaig1hTrta4FMn5jVhXiL13iUC3YH5SjlShOoZtqmkSQKyKI3MqsWgfdgzw+plqyhl7ttUgSdUxIIGoknY4GVc/k58WWqCbyaHPcbGQfO0GMVqNTILV7xKVbvFjxKrltj4bNqYXIgyNhsMEuaurCRlVgdwN9uITz/ZwU277KhadRQZQWV/IgbegtjTk+1gbw1fqXgfGIUk/qk8vWPuxhme2q02SadUKxvrWCBF4UD7ib42Zyll+JKRSrAtTJBgGQejLKn/XFB1Yk4WF+XnEFGQbmE01eH5qsrrmaeXrUmHhCkiIFiGIm55zYD5p/GfoqqIrNlmvvovNzfyPtE4ZRUzPDhDaa1IkkkAys+1hN+e+L2Q7cUajhCCCSAGi0nqDdb+uB3ITTkhoLZNxugPdORU+FVaRPjAcRvKiPwmeWGfI081pUlEdT9pYP3k++OlcQ4JRrgl1Bb9bnbz98K+b7Mvl2+pWpUUmTCiIjYgc/MCPfEYZE9b0h9YG6V6a1OYC+5/C2L1JzzwMXii6ijg0yI3845G4xcFNtwwOABVukYDL6nGU4o0ajDfFpa3lOJthboQo8UdeZ97/ji5S4qrfEB6jAbvMQHBBmEnBjRScEArtiY1cL/ql9/wATiY6CngRJnJ+P9ll/T8zVY0lLVXILuJEm0Kst8xjxOG0l+Kqzn/y6f/U5X93BTjeQdszmG0wvevcuFB8R6j+OA2YzyUlJd0QDcqWcj/8AWBPocbEyoBVzA+lysS1S0tKmu1Bj51asD1hQv4nCR2j7RKpekhOrbVTYR6SAZHkOmLPGO09JwEyoLuxuzp6WVSTMneQLYK9lOzTJVWtUCswM92EkHoLERzIt0wLZGbhPnFJh2m3i52Z7CGuBUq6tJuFCkk+ZsYH346PwzsstMAd2VQXg/Vi2xkydsMNJs0winRWkD0Gn8xha7aZmoiFHr7jx6JOkCPiIiDPnaPSV5Mq4ELGalVsjACJPbLtLSNQ0qSrpQkSjEhjcE62WYvEC1udoocBqUkAZlZ6jXK91I8gCDPyjFngfAKdau5qK5RTGkQNW8NO3Qnf+DhR4VRpRppIswAWqajf7WlYIAEn2xztyvbNzc6yhlpVg/KZrMOR3WUVUWR4kceI9ZcGQIO32r4LcO7K5mvJq1u6Bm1M6fu0QfQnDDw9aIZBqohQN9O/uRMzyGGE5+kFHTrDfksYWdtWgAhsH72YtZPsBlKbLqDVarTBJCzG8gGJvyuelsMGXy9KjIRaaFQPhDMRqMASBe/KcVlzyuSrAVBNiqN7SsSCOoJ62xap1VJAFV1JMAEsL9BrBxkbM1+lcAoRLlTMkEiSSoBMU22JIt4r7XxhmM6Upl5DdFuCfJRJk+Uc+WKWdyRAlszWUctLAT6BVn5YqUuF0gZ72ozR9tzfyJgscVvLeqJQW+YRp0dBJBc7kKxkSeRMFoxYo0FeCxGr9QraT0BJmLxBO+KY4nSppoDFyCSSUYzJNugA2AmwUb4rVuNU6iwGIB/8ALB+UtY+cHGzAroKc3KYFob/QUH2Vv0W3+GdP3YHtxgrWFJVUyQGiFid5tEBQW/uxaRjVlXq1oKP3dMArrAOp7C41kyREazN53x5nc9VyslaSFDdnuST1qeKSbbm1wMNbOgNQUxFjX94QoZlhKhkbSediQbryINova4ONNauDd1URsdz/AHSoLctonFXgnGXrVirhNKpIhYnxXiSTbePPDGkcrYgzBukB8ZxnaYEp1l5EDyiPuYD8MZVVDiDEHeAR+H54M1aSsIYBh0In8cU63A6Jg6dB6oxX56TBwV+cG4o8T4SqWVABNn8ViRyJnAnKZyrk62tIOqC6jZwJgSQSD5gCLTyAeuI8HdlK06gg7pVGsHzmZH37YVs32WrIvjpLUH7DMSN4kcwPTGbNp1b+ZiNOIxclDa3IjVla9HP5fUJNNpB3UgrZgfQ+u04XOO9iVph3ps+n9XSzx/hG3r7nATIcQrZOoTTOqT4qQWBFpgGCp8yOexx0Hh3HKWYpBwDBMMNM6WHJoFvXoRiK2PUja4phFupTr0iFke1VbKrFigvpPLfY7qDhm4B24pZlghGh22QqxPkdUBY++2NHaD6OErMWpNoJ3BYwecBQNKieg5YTc/2dq5cQKZUpsd7A/Ha8bXEbcpwkNm0xprIiiLnSuKdlqNeSynVa4YiOdhEfMYR+I8JzGTbYsvJhdZ5A81PnA33OMm7a1lUAadQ3ufFtO+or8xMcsG8jm867Ge6NLk3JgeQ5j3U/ng2OPOfQsHzH95rTTFl3Bh7oI4dx9XOlwF6NNj/8TPI4LssYy4h2T73xBwGueQv0sAN+YUb4Xcwa2VdhpcKI3kqZmDsBfy6YWcmTD/UFjziSpEYAcZDAijx1SQGVgfIEj7r+2CSvjQjrkFqYNxt4SPqV9/xOJicFH1Ce/wCJxMdBeggzmXafslUrZnM1EXuvrHOtnXQwncgmV/D1wgcU4G+rQW79hJimGNp3Ji4gbRz9Rh3+kvjTd+1NSQoc2BMEgiNQ53HmLeeGn6POyYy47ypRIqOJ1ME8Fz4VGolTfcRz90lzl4XgCCHeqJ4g3sF9HncUhVq0PrXkQ7RpXcDwsd+nKIw50OGMLAhB0RAB95k4LscDOL8UGXQuxte03J6KIv8AMRhzOEXk8SglmD+0WeGWoltUsdgzRPWABHPnjj+fzdXO1e6vGos7KoEDaFAAF7j7W+1sXe0/apsxXFNJDMdMAkFfRrknqPM89jnAuBCmvhJLrYsQ2s/O4HlYY5hLZ23Hp2/zOhjxjHNeV4IyqoNlUAKG5AcggBP3YsZDLLUcvd1WyfZB/WO072HkD1xv4gjU6dqg1OQIEE9SxgXgcr39cWAwKgU9ICgCwANvM35Y1Lpy3Ah+OFPIloqV+FVTof4TfHkL9ptR9YHzxUGUJknTPnc/djXUyhP6pn+eWC/+ef1fSH+PU9vrCVKqGAW6/srYfOPF6nHtRKCGShqRyNQke40R67jFVqZVdKrY2ZgNp5Dniv2fbLrmCMwmrbuyfgEb6gTc9NxbCn0VDk/SANVu6A17/wDUZKXFnqi1AssCNyCfanv54yTL13/8AjyJP4lxg5T4pSizCPQ/wxl/tOkftA+h/wA8CunQfmivFI6L94o5nshmKhYkohvEt1tyBttzxayfYcKo1u2rnpUaZ8hM/PBLijMXptTpnSpkkAgsIIKfDGkyDN/hte+LeXz7MP6th62+UxI9MG3hdzKGXIBxK/8As+sogV3/APRXG3LKwEVAajljDaIAHK32bbwDdum1j9Ib/hsf8P8A8sZ9+36h/wAS/wAcUoRTYMAsx6zNaZO4AHQD8/l8sAuINUXMLTFTTTdSdTAjSQbKrBl1T0MkefIw1WoOS+5P8MaszQZ6ZBCny39rj8cE7owIBlCwbg+pwvM3jNED/lz9+rHg4Vmv/wAon+7H543cOSrTphVBqKJgswJg7D7MAdIti53tWP6u/wDd+/63GUID0Md4rDy+Q/xB1DIZtXVu+V1B8SsTBHOLWboRg8FxVydVmUd6qo97K2ofOB/PM4sAYPEa9sTkYsbMr5zJK4IZVYEEGR+B3GEzMcCq5Ot31BjG0Da/2agjxDz6gbYfguNT0sLz4C3pKaPYy8eTbweRFrhPbpWqd3XC0zNn1QptsZ+Fve/lhhzyFqZKXMHTBAmejEGPXCp2j7LABqtMgEm4MACTusjck7HmcC+B9smyv1Tq9SkttQ0grG4AMah5fLpiYNWwPhZ+D5wjpywLpyPtBHF+FNRqsrxqN7R05nnvfBfs92xqqUp1EUoPDJ8JAmBeTIWOm0Xthk4twwZqj3iAHUJUhQGEdRu3sQehxzTPZbRqViVIJ1RaCL+1567bYz5Q+myblPBmap2qjVVlDLBB5ggj5i2KnGcklSmVZNdrBQNXqskAH3xyjgnGsxlyXRyC8Fkaym1rGCCQJt18sM3CPpJdoNWmNJ5KfEPSWIIkeW4xtXW4nWn48/KVzKfGOzxoqrU1reesKb8vhMg/w+QvJ8TqUjuNP6seu17fKbY6Rl+M0M3ThKpWYkWB6xDAgj0nC52k7PU9WrVVXUYHgBEXNtNxzHLfnjPl01HfhMqwOsbOy2ZFXKUnFgwa2/2mG9sTHnZChoydJREDXtt8bX998THVxklBflLiFR4LQqcUzBrDvD3tQjxWUFjIgXtG/n646PllRUC04AG2529TJ9cBMv2KoLm6mabxVHZmW5ETMiJhvcWvhgQR5DmT+WCUUIMFdoePfoyqdBbVN5soESzQDAuMcu7S8brVKkknSZhiV2sdIgGADaQIMbnfHSO1vZ9s2qBCkhhci+n7QncA8wJnyvheT6MqrfHWUySSDJmRsZW/8LY5+qTI7gAWonZ0Z0oS8nX48+XSc17PFFqCqzuWcwxWlKqdo13O3T383NuMUwuvXpp7eEEkyYHQScHq/wBHVQwA9PSBJhSCTBGmNo9fK3PFbif0YVKiBFqILgknUNO9wL6uRi1/uWHzggeH9Zn3JR9L7xYqca11ZCMAghTpa4neWG/sLAe95O0Sq2liCx2gGeuw57cvuwzD6PGAH1ymBv3Z/HV+WNB+jR+9D95TsI1BW1DqBeI33PPFjPqx/wAf1EhXAfz/AEgteKU2Ihje1w3874lXj9HxBJJG5v6SJHX5wcMNH6OdtdblsqAC21yfyxYb6OaWqe+qgWkeDkIj4LD+AwwZ9afyKPjFsmnB9YmKFfjcKRMLBNp/LfFIZ9aiCAbwQ1xIIkQYvy/1GOgn6PKGjTqq7ETqBsdxBWIxqo/R1QVAoZ5AiZHy+HYDyxb5NYwrastPw4N2YgUDT7xdbMtMxJVdRjyWAd+fLzjD9w3tdkqdILS1qosF7tp85ncnqd8Zr9HdE/Ezna1vfl16Ys0ewOVX7L8//EPl09MZhi1Z61Gu+A9zKDfSBl6gAVKu9pUCRG48XmP4Y1DtzSEFaVRgT4rCR573+Ywa/wBzMqBHddfttz3kzjUOxOW/Vby8bW52vtgW0uqZt1r+/hAGTTgVRlb/AH4y5BMVLctH5gxink/pApksxpVAASALco5lvy5jfBhOx2VBEU4AmRre89fF74yTsblQZ7oHyLNA9BPnijpNUTdrK34L6GoA4l2+PhNGjqAuwYwSP2YmOs9AcZ0/pAGme4YnoGH5jDF/uvlrRSUR0kfMCAfece/7uZX/AINMT5D+fli/wequ94+UniYP0mLuX+kJTP8AR3W+xYW32t1GKeY+kSqKkrSQpa2oz5nVHntBiJw6/wCxKH/BpQNvAP4YyTgtBRAo0h/cX+GGHS6k9cg+UrxMH6T84mV/pAcz3dFZtGp/ntGLFHt+xF6Anye3y0zhrfg1A70af+Bf4Y2rkKYECmgHQIP4YpdFqAeMn0lHLh/T9Ymr9IL6tJoCbwQ/5R/MYwq9uKpEBEk7fESD7GT/ADOHtKYGwA9seimJmBPWL/PDDpMxr+Z9IC5MY6r9ZzHj3Hc1VBpFYU2dFpyY89QOkGNyPTacBH4ZXphGeaiA/wBXWEQCsFgWF4k39LHbHaoxr7gXm/kb/wCmLGhJP8x93wmvB/EDh4C8eX7E5rw3jDUmC0dKAgv3JHhYFoBH6hgTAtB2tGPOKZKtWpvWUBBqMp3RDdSdQQK3K/neNsdKp5VFJIVQTuQACbzc873xm6AiDceeNGTTh02GZtRmx5DaLXxnD8zlnAlpAtJ0yL2Alv8ATGLVCTABMEb8/MR+J8t98dYz/ZPL1DJUre+liAfbYe2F/ivYhaYDU6jwDJBTVb2An3OOTk0GRBa8xAIiblOKKkBlDCLzYAGJNvL13vhx7L9rcu57tl7hhAWWZdW1xeGmLDcxthH4wTp2EkQCPCbWJnrf8L48yWYNIh08JUggydxbkff/AFwOm1Bwn0ukWy88Tt9IADw2Fz03Mn78TFTs5mjXy1Oq0Bm1TG1mI535Y9x6BWBAIly9H54yOJH54gGClTwIN4x5OJUqAbkD1MYigG4v5+XLEkknEnGUY9OJLmsNj0DGZXHgxJJjpvP549AxlOPJxJJMQDEJxJxJJ7jDWMZHGGi++JJMteJjwjHkYkk9nEAxiy3nHoWOeJJM8eY8nHs4kkgx7jEvjEuMSSZ68eg4p5qogjVE8rX5bWsPPEqVzp1hhBgi9vn54kkuzjEnA7Mcboq2kuJgm14AjeNpkR1xhl+Nq5hVNvtW07BviBtbr0OKsdJIVnGo1wcUq3HqCfFVRbwQWvJ8vvxieP5UG9elPm677R5HyxW9fOSEUrg7A4z1YoVuK01TXqBXqpB5G/3bY9p59HspnqBy53xdiSXsYxilmOJFT8JK7bQZ8v1sVc32ooUzpLS8ToHxfLELAdYSqzcKLlDtf2ZWupqBZqLcRzAmRYTJFscx7xELCRsL2mJM87mb7YduLfSUqlwqDSo+1EydpXaN+YnCHX4hSrk1FpokmwAJned/hE8oi2ONrfDY2vxlEFTRnXuxJ/oNH+/t/bbEx52HP9Bo87Pv/ba3tt7YmOth/pr7h9pUPk49BxgW/PGK1J2O1j69MMlTbOMNYH+mKr5gLBJiTAMQP58zjytn6S3Z1EdWH8cTiSXZx4TilQ4ijbMpsDMiL7c8COM9tKVFu7BLOf1Cp0ydzc33sfK0YF3VBuY0JY5jBUY+fpj0HCHlfpQpLTirqNTYALvIkFiDHrHT0wvcY+lfMVbZfTQ2HiUM2wnxGwuTHh2G94ws6jGBdzdpdBn1XOMcec69rxA+OZcN+mMFdNagwqKIJUjST73S82vGKnEfppKoWShJVZJdvCTPwqAdR9SethixnQ95bfw7UoCxTidWNUz5Y8TMAmAQSJmPLr/PPHB1+lLiVVaenwAqTq0C8R443jaNx4sAuK9pKgrqO/8ADA1eKBIGzEGG52IgmJEkys6gbtoEw+yfSjZoeZ9AT+GNOa4kqKWIJj7IF+fWByPyxxrM9oawpq3fuKYAJX4ReIAVVW/QEXIJOF7jmeauo7isysgOshyqHcALYTufQN+0cZ/xwZqUGvOWBO21O3VBHKVQ9NxyYDrAhpi+3rixlu1dGoQFbxHZSRO035D2nHzlUyzoGeo1VnYhdUnUWNzNyYmb2JJ64tZGvX+Fw41gOuklTGxIWbXEkRHxCxthh1JAscyVO+cQ7Y06B01ILQZCEm45Rv8AzvF8beHdraNeO7YE38Js3rBtHrG+OMd1FNxqKj7JBuDO5Uzfb2FowMqVqjJGkrYuWUGHsdPiBiSvjJPJthhCa4sTxxIBfSfRX+0UkDVDESAYmBzjpt88C+J9usrQUlqqkgWUG52EX8yPPyxxLLo2n6w6V1FGqsSdMw0ioomYGmwvqIjp7xXMq7KqqEpsCEcmbiCC5JkCBudhcmxww6lj0E6+H+FOV35TtFX/AOzoec+kKtWhcvoAKvIiWERDCSNam+wneQIuGzva3OUjDPpeylSIO+6n4WHi5EkTyg4UG4TVI7p3UvvqVkGlZ6qSPMnr64uUWqae5IkOWBLgHUwBkuIi0KIMzp2M257ZnJvff76zNl0wxoGJHPaxcKZ/OZkd2e9bvF+2jhgJMbSQftEqf88Z5bjuaYAVWPhEAlYmYuCeUefXFHhxIpDWChKxoGrbUWBIZjBk2kWFhHPJcyEDG+xsxmRG8fkCT0IgYzNmcWimZTUyq5+qWUCo2gidIgDYmxibmwvbGeUzAJXvXdCW0iDCwZ39CAfTpihVqgaimplZfi3YkH7RmTY+XnjVSpkNOoFYPhHO8GTvI2+e9sEGJWif8zpaTV48KFXW7795szNUO+ggPezaYIAJ1MsbH4fDO/qcY5MskpU8WkgAiIMmFN+RB5gc5vjZTDBFhVAsssSIWTHQE/DAkeWPHpkOtzdrc5F7ahYTuAed8CWviZdVlTK+9FoTzN0zTlxqZo1aI8JO15B8XigQPe2NnCuL5tB9U5UKdQBdiGUx4SIvMgX2jxRvijn6jklC9isqZi94Utt8XMnl1GLHDnqVVgofCSrDTMG4sYIPPf8ACMODui7geZlNGNq8ar16LGvmNEWjuSNMkaJZCIuQCQGBkX54XqGcpi7L4lYE1YPhA+zClTLGxvJBPTG9smzCQrR1C9DGx5WO3XnipnKOmdYm4hY+HqY3M25WgHqMAM7Pw5N9Z1tBq0woyODz3Hb9+Vyu9I1QxrFWYkabadJXVEFb85BE8se5emsN44tEGFEzqmJtzmf9ZTqgww+H+InfdRqgkeeNrIl2UAPchoBi1t/DFgIvygjFHISTu5nM1DjLlLe2dk7ECMjQsNm2uPjaBJAn5Y9x52JqzkaJO5DG/m7EfdiY9Hh/pr7h9omCe0VfinesuWOWWnJgtOrcwfhI2+/FDKZTiSJpaojzDMTUg6pJYgrSHhPTeZucTEwpxfeURBXEeznEm7tqdWnqSZ11GHOYGlNot7nA/P8AY/iFUKrLlgBqv3rzJPXRy3kAGcTExFwLt5kqax2H4hTB01Kct/5rCANh/VnULSdsef8AZ9mqlMqxpgksT9YxBmLN4QTAHxWjocTExTadCtyCah9GuY1KfqxvI7wxzMDwTfn6HrjZwP6Ps3TzOt2plQDCzqueoKi0SLGb2I3x7iYS2BCpB8puw6zKmPYOnXv5e+buJ9hK9V5UU1AkXeSfExJJ0TzsCTAtNpI+t9HOZIAAo65I1M5IAtJjTc78v85iYNdNjQcTWf4nnGDwxVTVT+jrO0og0mjYd4Qtx4hApwQZIuMVB9E1dsyCe7Wkzg2cllUmfCNIBImL9BfExMOGFRZE4+4sbMJjsJm1XSCjMGfS7VCCAZAJAXcrANzuSDIBxB9H+aYQTSAUAquolZBPKBpEes+W2PcTCTp023KrmVU+jrNq3g7sD/mFSLyRZCCsSIgbmZtgtQ7CZhWBHdjc2qHcnl4bddvIgjaYmKfTIwFwr4mxux2ZsYpHUIfxQSI5kLHXYc/XA+r2BzFNaYpd34ZgsbwTJUwPEo+IftDoYxMTC8emQGvfIOst0+xWY2buyCo1QbzHi5Xk35fw8/3IzFJVFPQLN/4h5+izO9ySORBF8TExQ0uP2wzmyVt3GvfMaHYKutUPCEFYgv8AKTp8UAkCbj3xlxDsRmajEMtOJlT3jTHQ+Gdp2PIRGJiYv8Lju4F1LlTsRX7ph9XOynWZBA3B028+vzxoynYuuFCsEMC51bnfbTCxba5ueeJiYWdHj294TGUaXYXNg+LuypJ+2Z59V3g+0C+0WB2KzCwsU2B/WqGALyIAk7gb7CMTEwxtLjuCJOJdhMw6haZWnGn7Z2EiNrCOQ/PFnJdicxqGoqAkEQRdgQZPh6+tiw5ziYmAGlTaIQ4mVL6OHEwVADMVkzAIuD1uzD777C1luxdYky2hLQqOZtEyPhIgREbeVse4mIdMm64cPpwR4AgAR1/n+fnijxjsszidKkjaT67Hl8jiYmDyYEIoytxgbhvYirrmpp0gWCt5RzG+1/LFzO9hgNPdrBBBEtNgRI2uT+ZuMTEwH4bHUlx+4DlmXLoCACJ/eOJiYmOkvAAEWZ//2Q=="/>
          <p:cNvSpPr>
            <a:spLocks noChangeAspect="1" noChangeArrowheads="1"/>
          </p:cNvSpPr>
          <p:nvPr/>
        </p:nvSpPr>
        <p:spPr bwMode="auto">
          <a:xfrm>
            <a:off x="1066800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60435" name="AutoShape 16" descr="data:image/jpeg;base64,/9j/4AAQSkZJRgABAQAAAQABAAD/2wCEAAkGBhQSEBUUExQVFRQVGBwVFxcUFRUXFBYUFRcVFhcXFxUXHCYeFxokHBcUHy8gIycpLCwsFR4xNTAqNSYrLCkBCQoKDgwOGg8PGi0kHSQsKSksKSwsLCkpLCwsKSwpKSwsLCksLCwsLCwpLCwsLCwsLCwsLCwpLCwsLCwsKSwsLP/AABEIAMIBAwMBIgACEQEDEQH/xAAbAAACAgMBAAAAAAAAAAAAAAAAAQUGAwQHAv/EAEUQAAEDAQUFBQQHBgQGAwAAAAEAAhEDBAUSITEGIkFRYRMycYGRQqGxwQcUUpLR4fAVFiMzYnJDU4LSJIOTwuLxJaKy/8QAGQEBAAMBAQAAAAAAAAAAAAAAAAECAwQF/8QAKxEAAgICAgAFAgYDAAAAAAAAAAECEQMSITEEEyJBUXGBMjNCYZHwUqHB/9oADAMBAAIRAxEAPwDiZSXohKFYgSUL0kUAkJwhQBITQgEhNEIBIhNCEiRCaEIFCE0IBITQgEhNEIBITQgEhNEIBITSQAhNCASE0IBITQgEmlCaEnsryvRSViBITSUAEk0IBIQhACEIUAAhCFIGkhNAJCcL01iA8IW/Ru0uGkdSQB71r17KWmIMqAYEIhCAEJpKQNJNJACE0kAIQhACEIQBCEIQAmkhQD2UkykrMAkmkoAJJoQCTQhACSaSAaSE0AIhCEB6aFKXRdxq1MMaazoo6kcx0z9M1N7M2qKhnVwgePNVk6RaKt0y9XJs/SaBuhx5uiT66Lct9zU3iHsEaSAJHmFFDAwgOxvcWzia4gAnKAAQBC2LDbRJpjEQ4QHE6c9eXPouV33Z3qlxRz/aKzdnVdTOrDkeY1GeuihVZNsAw1gWFx3RJfOKZI4+AVbXVHo4JKmxpJpKxUEJpIAQmhAJCEIAQhCAE0kIAlNJNAenFJNy8oAKE0kAIQkgBNJCAEIQgBNJCAaAhAQGd1EgD+oT5TC2bsMPE8/jktbHMTo0R7yY95W4Y7MuHTLijCdHUboZTe1rcoOuXqtStebDaoo0nVGs3XQ12ERqJGWI8zPBU26L/wCy0J0PqRCt9hvCk2i0U5du5gODTPtE5ZmVz6Ud8Mu/7Ff29fSfTo1abS0uL2Oa7J7C3CcLh0n3qlObCtO2Fra97YmMiQTJBwhuZ4mGtUI+nIIGpiPGPzWsFwcmV3NkehNCuZiTSQgGkhNAJCAhACEIQAhCEASmkhQD2UkyUlYAkU0lABEIQgBCJQgBCEIAQhCAFmbZHYMcbsx4qb2c2PqWkyd1nPir7+4kUhTa5rwBGF4wz/qCi0Dkp08Vnp1IHyMR6KYv3ZOpQcYa7DqQe8w8QY1EZg8QoNzCFZqiE7E4Geiz0re9mhIWe67bgMFstOWY0n4LzfFoa5+6Ib4RKVwL5Navay4yc16Y8QZOmnitcL2xk5c9FBJhQs9is/aVGsz3nAEjMgHUx4St3aW5fqlpfRD8YAa5roiWvaHCRwOceSi/YmnVkWks1nsznmGNJPRTFk2NrPIDsLCTADpJJ6Aao2EmyCRCuNb6LrS2N+lvGAHuwEmJjPz9FE2jYu1NzbS7Vv2qDmVRA1P8MkjzChSTJcJL2IRJZq1kewNLmOaHiWlzSA4DIlpOvksSsVBCEkA0w2Z6ZpL3T46acfkgMcIThCA9OXleivKlgaSEKAJCEIAQhCAEIQgBSVx3f2jySJazOPtO4N/XJRqtNw0opMaP5lVxg8mEhs+JgqLB0jZWzClZg45lxOfDLXD0Gkq02NjXgROWnGPMKPvWxClZ6TG+wyAOZgeqzXRWiiwnV3mT4D5rC2+zRI3bdcraoggE90kZOw8weJBg59ecLhu2lwmx2l1MxEyCBkWmYjou6ftDCQBBPjwGsxkFzf6Q7L29N0watLeB5s4g9Y+C6sS2TX3OfLJRaf2KFZLHNPCYa52+CcgWtB688h49FF1J1/XNWqxnFd76ZDW1A5r2vcHY6jBu9m0ndbhxF0cZyVaezOOP5qpdL3MTGEmAtr6g9rZcIIE+RXq7bT2dRrgA7DwPHgV0i5qVltTQa7XUCDvCpphDHAPpnKTOAYYMloPNTXBF8lS2Eu5pt0VN3AC7ey0y/Bbe0tyCvbXVGvLhUcYBHstAAAIOgA6LbtV21BWphzC3UlxydgqOdA6ACMlksFB2ISMmOyPE8J8Fyznqz0IY0417GS79ncDd5sg5BoyaDzJ4+cqwMDRTYCTjZIZh/qiYPBuQknktK0X6KYJqkQchORg8AOJSoNe8DPDSf3hmXFozDTyHgsNm+WdKUY8RMDqdStXeKsVW0SHvIBDH4Z7NrQc3NDdNJLjrqZK11qVns+Os/Cxw3m0xDRJLm0abeXToSeK8Wm2U7Ox1Wq4/6jJMd1scdMguabT7SvtlXEd2m3KmycmjiTGrjxPgOC0gt3+xllyLGq9zxtLfxtVYul4pt3aTHEHAzLLLKScz84UQhC60ec227Y0JIUkDXugc+PksayUG5oDIaAJJxAZnLz8U1rv1Pj4e5CgGV1ExKQs7pgCfBSQshdDWg65k5cuHIKeui4ajgAGkOGcu0IkKJyUey0YOXRTHNg5pKb2sspZXIIgn8Bn4KEUp2rIap0JCaSkgEJpIBwkmkgBXXZGn/GoTzaM+GipSu2wwL7ZSaM43vJuqpLosjsO0LMTWToNfCNJUNeV9to4WauiXR7mzwHRb+0V5BlLUYjk0cfGFULPdRcHVq0imOB71Q8ujeZ1VF8kv4MtO+Krw584WDVwE6ZhrZ7xJjpkPBO+rVSfhYwEBg33OIL3f3OOgPLkToom13geynLfeXARkGtOQA5TGXRYb5sJYxjCSThbVf1dUggHmRJWsZqJlKDlwWy4rTToWGq2pLaVcO7MtEgktLSWjl3SqBatkKroODBhd2bhOcxIb/dEk+IldSsV2spvo0niX0KQdSHBxIyEdHLYtt2CadBurSx7nc3Yi5x8SZVXNN2WjGUVrZzfZfY+jUp1n1G5Mwg/baKmIYp0yI5Lotg2WpCrRNJsMpsw55k7sSebiSSStXZGzsfWt7AP4ZIp5aQO0Bj4qc2Yqk2djnd7Q+Rifcs9n0aa+5X9qbKC9jumGY1LT/wCXuVQ2tt77NRaWMBdUbjxO9lhJAc1uh046SMs11C86IYwuIzbjgnQS7X3D1XM9qbfUdZxRd3MTSwGJwim0TOsTOSzjBOTbOh5WoKKKJdl31bRXYXEySDieSeI59V1CwUv4TSYBbuuHJzciFEbHXcXWloAEh058mAfOVLbbtNl7R40eA8Dh2hGE+/NZZJbs2wpQuyhbfWt76rBM08JLI0Lg5zHect9COaqqtt52I1bubUGtCpnzNOtgaT5Pa3/qKqdmeS68Va0cWa922JCChamQJFNCASyUTw5+HDxBXhe6L4mZ8kB4qDMoQ5Cgku1zWWagMAlwxAngNPJX2m/CwTlkqRs/Uw1g4TGh6TwhX+hBaTE+Oi5c3LPQ8OvSUX6QLubVpCuwgmluu6scfiD8SufLs142VtSz1KVR26ZzGuZ3QPDL0XK79uCpZXgVBk8EsOmIAxpwOmXVXwy41MfEY2ntRGJpIXQcgJpIQDQkhAClbuvJ1J7ajHYXNzBHoR4QopMKAdm2avmnbAXmMTBBnMt6/HNam0d+Bwc0HdG63qTqfiua3RfVSzucaZjG3C4HQt+SkHX0KsCIImR4wqa1bLX7E5bfYbyYPfLj8VbrBd31txd9t9PX2adMb3roqY60Yg3+0K//AEf1xhAnhBHIg/NZPg0S4J7aOmW2mjVb7MsPgZj3rb7YNxVTlDcR8Gj8l6t1LHCr+21vwURQZq8DGeTRw81DdEpXwedgjhs9R/Go5x66AfGVabnsoZQA6fr5qD2WsRbQY05cfXP5q0VHhtPPKB8FVNky7Iq10u2s5bOuUj9c1zrbmwlrbPUzAJDTOmTWkHoOH+lX263ZuHsl0zzxHMx4lRt6U6T7O1tcFwcQyY7hBcAcuoOmkqqfuXRBbBUQyq4uO8RA6CZK3PpYu01LLTqCYp1N4Di14IH/ANgPVRNtuWpY3Nex0sB3TllyB5roN0XgK9FlQQHEQRrhcNRHL5FZJ0zWSvk5rYrg/wDjqpxZPxUi3i3DhcHHlvAZKAsuwuJs4j5RAXWdq8LKeHC0Cs7MgACRhEmNSS6Z/pCplnt1NhLTTdLTm4HE0eMaei2jJq0idYy9Ukc9v24jQdBMyJB6dVCFdB22oy1ruAJAjw5+ioFbvFdUJbRtnHliozaR5QkhXMhoSTQAhACEB2L6s1zu0dTFNztQBAkZefj1U7drsiFUrReT3gEkujTIA9c+K2Lv2kY0ZnMZHoeMrkcXZ6iywXBP2ygMjpBmTzHFct+kOkRag7E4h7JAcCGtzIIZ04+Ll0N1903jJw9Queba1u2tLcDphuHWQDiM5jxCnHBxlyZ+IyRlAq6Fs07uqOqikGnGTABy+PBbu0Ozb7GaYe5ri9uLcmBBgtkgSdFvvG0r5PO2V0RKFuWa6n1GlzQIGZnUN+11GufRSd2bPgtquqwWik51MtdAL24Txgk4cZhRLJFEOaRAIUzcezTrRaOzkNYN57+AYIzHUyInz0WK/rsbSqnsg80vZe+CXD7WQEAnRPMjtrfI2V0RazWWiHOgkAakn5cz0WFbl3Vww44BI0nQHnHErQsbt7WBrHsaBh3A506ic849qIy6rHY7lfVlzMmjQuynwUjd92utDzUqThPA6u8ein7wtLKVODo0ZAZHoAoa+DaMU+X0VGx2uoyoKbs84z1zXQtnHPa1rqJJqgOmnBMmQWSfCeKpDLN/xNF7jm94JHhnl0AgeIK7ds7aGvpue2IxMbMCTvOJPuHuVJY75KbU6JK567nMmtSdReBJa6IyzJBHBU63zarSSO6TryaNB6BdLfTDmkOEgj45Lnf0gO/Z/wBWNmGBtaoWvxb+QwwGl04ciVlLG30XjOiy0avZU8ZG63WOA0nyWW9bYHBrWmQ5szqIT2YeKlJ2MAk8SBMEFa21VnpssdTs2tb3RuiCBjExClYmRurMPbtpMbLmgNy3nACPNaVG0Un1RSD21C7E7JwdlxBjId+I/plRt7bNUqljNZowPa3GSDunCJMg6ZcQqtdO09moPY91RpDTMNknMEHJoVfKaLLImjpV5XD9YotpuJDA4OcRkYAOQJ0115SqPcm31EW6rQZDbMMNOgR3f4cguJ/rcS6T0lRu3H0tdvRNmsgcym4RUqOye8HVrWjut4EzJGWXHnVlO9wMcDoVZ4VKLTKrI0+DtG0N7xWNOu8SCC1rXABo4Ti1Jnp3eC1bJd4FQvp6Pgu3jh8SNCFUbjIJlxIDjm6QB6RporHcl8NpVH0w4FpiMoGeZIGmqyWPVHbHIqVmTaC5+37OjIYS7XOAIPCVzPaK7BQtL6YdjDYziNQD810mvfQa+rWeThptMBomSdAPGDmuVWy1OqVHvf3nuLj4kytsSZh4hx+5hTSTW5yAkmhAJCE1ALjc4cKeAl/aH+WBhwwJxFxOgEaKDr2upjLcWKHGC2YPOOmXJSFhtgpfxXAOIGEAyRLhnM6jVaxqEVQQ1zd+WZyWgng0ZzC59pbMwTd8kreVmZTsrah75jddAe0HF7J/WcqKsYIqhwGKILTO6eMHpzUtRuttV7K7odSOIkHN3acWkeYdJ/Bad62FrM6TpaMokEjUZkc/ksYy/T7szUl0btkxvZDWuc0zhczvNycIxd6M5ic4C1bVdtVzWlwBlpe01HYhEgnWQD04kqPo3k5rMGLdzECec5wtuz3wWNaCC6HNcM9AzMAA5DMk6KdJRfA1aZKWKw0uzmq8tAbhYWA4nEmXNGHdyJOv4xjvW6sLG1WlvZNEBr4BxEZuwyZyiRJ08lgsBmiXADvBuEGX55A4eI5nmi8HtqNY0zjbLYDpxGddco96yTal2V5TJC5byxViyQ+pVdh0yLQCJqT7IknD1PSJC/LI/G0Ma1oa10l3deOLdMMHLL4QoCyWWpZzSqmkXQ7QHE06z3cwYkQZHgrbXotq0HdlBD2nCCcg7kY5ESscvpkpR6Ky4dopF4bJtDKtWnUGCmwOwk72I95umgMgc8lDmyvpAF7CCRjbiBAwnR0cVb7jo0qgk08dUOwVA543Gg5uYD3vMzI8Ft7aDs7MTDXue4NDnEY2N7xwtOugE8AV1487UlBm8cjvVlXu2+3U2mczO6Fks5NR+OqZjMN4DkounkOq3KWTZ55r0kjfYzNtWO3Us8g4AdB4LqeyNuDbJlkHVnEDo0ho+a47TqYazDxGfnnC6ZcUtslLrB+8SfmtsUdrRzZ5uFM6ndV4Y5z4BUr6cBNis7x7NoHvpvP/AGhS2z1oifL4KG+lqqH3WT9msw+6o35qmbFrLgtgy7RVklszaCaRjkD6rTvq2OdRe39SDK1vo9vCW0gT3qYHmIPyK2toKZFXA32pPkIWmKqplM13aNOy3ieydT1BEeRy+Z9Vw+tQLXuYdWktPiDC7UyhnA8/IlULaGzUm167jGM1CAM9MLSSOAzLsyrZsXpTKYc1yaKj2ZTZqpM0KZ6eH6hYTd/I+K4mdxns1Z8iH5DmNP1KnLsu5zzOL9eChLNQLTqPUKyXVelOn3mPPhh/3KkuuDSFXybl94KdncPtbo5l3D5+ir7KAfVfUgAucXDLutJ0C3toK7q9RpaxwpsHEZydSY04Ba77U1rA1pBJ1Jy+KpjTSNZuMn9DSvOwMeJaA1448HeP4qBr0Cww4Z/HwVlrgAayfcomu7EId5dFvVnPJ8kbKE3tgwvbLOSJ4TH5+CggxoUky6nESGEjnnmhAS1ksjaj2sIluriW4SXEAFoAJkCNcjmVt2i7tWY2lo0LGS4g5BrnETln+fDHTtADg7nvfj81um2NcXYeAE8ua5skWnaJjCKk0zduq82U7K6iW92pimDic0kGIjl5adVU7a2o95Aa4Ne4uDImMzAEDMCYUiyx1Wv7Qf4j8A/XKI9FYqNEswic9NZPDOR+CjFjVtnLJOEmV+03Axge9zCyWDA0OmKh1GmYGWSgrTScMMiI18Ml0y8LEKrMBOes8VXb6uilTaC1xkmM3AyI1gdfitZXdmiV0jQua1iz1m1IxUzLTGcAwVO2y5zQeLcabezqCaYZvMa50iHRlOh5SSOELQp2yy16YovYym9uTKs4Wk/ZqBvPg7h4KYbtgPq1WyuDRuFow6b0kQRkZMmVxzj6rS+v0NIeHjy5M93Le7GUoIdjLi4kAQCTlGY4R71jvCtTY1xs4c17hO8G4cecvgHUz7h5xF3P0bxOgjzW1amu7oaS7MRGct7wjmFCwY27ZaXhorpEddl2OAD299gD3iZxB5fvTwG6RHTqtK+C6pRD3T/BLWAHlUxGc9Tut9Vkv2hVpuZUwuaC0NBaT3Q0BzHRoceIweaw2K3PrFrHE4BmARlkNc/P1W0Y+rdGTxNTImkyfAe9ZK7zGXBWyjULG7uAeDGg+sKr3zWLqhk8JJ9YC7VOy9Fk2MuWjWzqMDjPEn5FdbsFy0ezA7NsCIGeUZBck+j21AOgnkuy2SsMGvBeVlyTjkdN/wAnpY8cZYlwiMt5bSdDBGX5Kobe27Fd1Rv9bP8A9j8Vh2o25LLVUptY1wYQ3EXRJABPvJ9FX7bfrrVSfSPZMb3iS8zlDgAdM/mvcxZYvAlJ80eHkw5F4huK9Nm5sjeRbSpEeySPRxVnvfamztqNe6oDuHdbvOk8IGnmuYMaWsDS8BpJlocRPOYErxbqlOWYCABqGzDTPA6mdc1RZaXRtLFs+yYvbbWtWc4UAaTDxH8wjq72fAeqirFdznEuJMicROZOIwdeOZUebRhO6dOI+K2qV6viMo8MuP5+qyyTnPs2xQxw6RYLHcAqYTIZIOZJw5SdACZiPVTtk2JDhMuAjjIJ5mHNVVse1r6TQ0AEcSYJzicJjISJUtZfpBAMkYjoQ8uz82R75WaXyb7L2NfabZllGoAwvawjiQ7eGuYAUEbsInC8n1HmrBtVtvTtNFjG0sBY6d185EHLQeqq1rvDIYHOE655x/7XTFw15Rxz224MzBUaRD3a6Zg+5Xyy7DVzTcS8DdJ32YpESACBOI58VR9laHbWtnaVAGtPaHtHEBwYQcM9V2u37cWdobTbm50huA8B7XQSMljKm6RrHhWzk9y3d9ZqOpiGFpiTOsxp5K3WX6I8ZzrtB1/lnT7yrlz1wy9KsGQ9xdqPahx0y1JXWLv/AJzDJgiY5Lgz5Z48mqZ34MUMmPY5htp9HTLI1ju2xF5LYwwN0TnmfBVE0XgzAMdARHgQupfSfbKZrUadSp2YDS4w3Ed4xpP9J4FVJtGxTlXDjzfiA8MmroxSk42zmyRSlSKt9deMpI6IV7FssrN0vpSOTXHrrISV7fwRqv8AIqlne40JbMtMHwP5rGLTUILZjTTidc1luXNr28SMlGi2lpgDxB5q3baGWCqMvn/hO07zIw5ThEROXlIXm1X04CSI5a5eCiG3oeDc/wC6VhrWpz8jx4fgop2Z1E2qm0Nc+3HgBPrC061uqPIxOJPD9BZDclomOxqz/Y78EMuO0cKNT7pCnaPyRo/gz3XaKLHO7ZrqjYgQQDPWdOOnRWW69qrFTYGGn3W4ceCXGRvECdc3ROXwVZbs5aXf4RHiWt+JWdux1pPst++35FZz8uXDZpj3g7SLXZNty84qNme8tbhdDZ4HCThGvCeIladbaC0yxws9WW5gdm6Mee9kJOqkth7vfYxV7WJeWwAZgNxTJ8wrdRvmmAZMeEfMrmeifCOpObjyyk3VthVGP6zQqF0ADDRMaEEkEd7TNO23zTczBgqS2XNd2bhIGYYZEnllz5K8C96R9qT5IffdDiR7vxVXq3dEpySqyjfXbO9hxGqDhyApEQ/TIAZt0y5KCtN2MLyRVGE64mOByiRI0OsA8M11QbSWdo74Hp+KyO2jsx/xG+5WU3HqykoKXZzihcNnacTLUGgtBaHAyHkyWmBOEDjrJCkP2rUbT3LYx2RaGuDgQ0tzxHODOXRXN21NkGRrUsuBw5I/e6xR/Oo+EtU3fa/v8EVXTr+/U5PYropuJdXrtBIxw0l0j2mkjuuEjprnktxlw2Z1MltZoc3PCSd6RMNMxkMiefBdKG2VgGtWjPhp6BYztvd8/wAyjr9g/Jqs5yfyQoxXwc8ZcdkbUgV2kRlMmCSRJI4Z8eRW9W2asjcBNSnVnVgPZuII13ScMCTnxAC6LZa9BwcTTpwDxp8NZ7vIr2LVZAMxQBI4taD7ws/Mv3L6JexzSnsLZDiJtRAOIMG7u4Xe19rdB5Z6TKwjZqzjdFWm0loGLEXAh2uTiMLt08+8NCuoutVhOos3pT+EI+q2J3+FZ41/ls92Ss5v5IUV8HGWbKYqrWtqMNNwDi/EN1pLmmRqXbjsgOXNWd2xNgxx25gZEBzczGhOHqF0D9m2LjRs/PuM/BeRdFhOYo2fP+hn4KZZW+mFjS9igUNmbJGGoZicAYXEHUyXDe8hy0zAWhZdhqJbVc6qwgB2HA8kSB7I1JBIEHVdM/Ylh07GgPBoGvHLRJmzVg/yaEci0ZKvmNu9idIr9JyO37FYMPZ1WuJMEEgH+4EGMMh2ZhYLHsbXqQXOazeDTjdmAT3jyAEHzXZP3Yu//Ioeg4efgsTtl7BxpUevw58ldZnXZXy030cpu/ZC1U3PqNDYpkicQl0Rm0Tpop2nf1up1mth0kQ0wCD4EeXVXylsxYoMU6YngHO0iPtJfutYv8tg1OT36n/UqucZPklRcfw8fc5VftmtFuqurYmFzRhLMQDgGDUN4jvHJJv0eVy1pDmEucWxijDAnOfPJdP/AHPsP+U2elR/+7xT/dOx5gMj/m1NfvK3m0qTI8u3bX+zkVXZOs0luscWkQfCc0LrH7nWH7B/6r/9yFPnsjyUcn2f77vD5qPvMfxn+PyCELpX42Tk/Ij9TFZ25qYsdnbibut1HAcwhCpkMIlz+sOAyc71KwV7S/F3ncOJ6oQuFHUzFWrOMS4nxJWvVqkcT6nqkhax9ijMFa1vjvu+8eqgbTUJnM+qELWHZk2RFQ5rGUkLpRiNe6dUt7pI8CR8E0IQeZzQhCgkE2oQoB3a7hu/r7LVy76QT/xn/Lb/ANyELy/Cfms9LxP4CtnQfrkuq24wwRlu8MuKSF25+0cuHpkUbQ7D3na8ytgWh0jedpzPJCFnRY2aNd094+pWR1d2Ibx15nkkhKIbPT67p7x9TyWrWtL8Lt53s8T9pCFFBM2rban4GbzuPtHmFoG1vkb7vvFCEa9RdPgwfW3x33feKxvtT/tu+8UIRLkNjFrf9t33ihCFNIiz/9k="/>
          <p:cNvSpPr>
            <a:spLocks noChangeAspect="1" noChangeArrowheads="1"/>
          </p:cNvSpPr>
          <p:nvPr/>
        </p:nvSpPr>
        <p:spPr bwMode="auto">
          <a:xfrm>
            <a:off x="1219200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60436" name="AutoShape 19" descr="data:image/jpeg;base64,/9j/4AAQSkZJRgABAQAAAQABAAD/2wCEAAkGBhAQEA8PDxAPDw0PDw8ODQ0QEBANDg8NFBAVFBQQFBIXHSYeFxkjGhISHy8gIycpLSwsFR49NTAqNSgrLCkBCQoKDgwOGg8PGikcHBwtLCwtKSwpKSkpKSkpKSwpLC4pKSkpKSkpLCkpKSkpKSkpKSkpLCkpLCkpLCksKSwsLP/AABEIAMMBAwMBIgACEQEDEQH/xAAbAAEAAQUBAAAAAAAAAAAAAAAABAECAwUGB//EAEQQAAIBAgIFCAUKBQIHAAAAAAABAgMRBAUGEiExURMiQVNhcpGxNHFzgcEUFSMkMkJSYqHRFjOCkrJD8Bd0g6Kj0uH/xAAaAQEAAgMBAAAAAAAAAAAAAAAAAQIDBQYE/8QALREAAgIBAQcCBQUBAAAAAAAAAAECAxEEEhMhMXGRsTNBBSJRUmEUIzJCgST/2gAMAwEAAhEDEQA/APH6lVqTSb3iOMqLdJlMUufL1mIwG3bafBkuOa1luqSRkWe4lbq0/FEAAsrrFyk+7Nh8/wCJ66f6Fss6xD31ZvwIIGCd/b9z7slPNK3WSCzOt1kiKAV3s/q+5NWcV1uqz/QuWfYnrp+KIABbf2r+z7s2Hz/ieun4or/EGJ66fijXAjA/UW/c+7Nh/EGJ66fih8/4nrp+KNeCcIfqLfufdk/5+xPXT8UUed4jrZ+KIIGEN/b9z7smPNqz/wBSXiWPMKr3zkRgCrtm+bfczPFzf3mWutLizGAUy2X8tLixy0uLLAAX8tLiyvLy4sxgDLMnLy4sfKJfiZjAGWZVip/iZfHH1FunIjgEqcl7kyOb11uqyXvMiz7E9dPxRrwMIurrFyk+7J7z3E9dPxRZLNq731JMhhDAd1j5yfdnT4LnU4SltbV2wZcrh9DT7oK5N/XDME/wjm8erVJ94jkvNVatUX5mRCxz9ixNr8gAAxgAAAAAAAAAAAAAAAAAAAAAAAAAAAAAAAAAAAAAAAAAHaZRT+gpd1FCTksPq9HuIoYWzs6K81R6LwclnStiKvffkiCbDP8A0mv335I15mXI5K/1ZdX5AABhAAAABOy7LpVZKMVdvwS4shvBkrrlZLZissiRpNmWOCk+hnYYPJ6VNLYpy6ZS3e5fuTls2LYuCVkYHd9Do6fgLazZLDOBlgpLoMUqLXQehvbv2rg9pExGV0p74JPjHmv9iFf9S1vwDh8kjhAb7MtH5QTlHnx6Wt69aNJUptGeMlLkc/qNLZp5bM0WAAseYAAAAAAAAAAAAAAAAAAAAAAAA9CyGH1aj3F5gyaPr6rQ7i8wYWd7p/Rh0Xg4rSFfWq/ffkjXGy0j9Kr+0fkjWmY4i/1ZdX5AABhAAAMlCndo7jK8CqUFG3Pkk5vp7InNaO4ZTqwT3Xu/UtvwO8y/D68rmCeZS2UdX8GpjCt3S/wspYNszfIjd0sFsLpYQ9K0vA2T1fE56phCPOi0dFUwpFq4Qwz0+DNDUmjaNHneTJp1Ka78V0fmR1NfCkSULHmw4MyX1V6qvZkcPhsoqTdoxb/Y2UNFpdMoJ8Lt+R084xjzYK0OHS+19pYWla8muo+DURXzZZyuI0ZqJXSUu67vw3mprYZxe1HoBFxuXwqq0laXRPp9/FExufuYdV8Drks1cGcGCbmOAlSk01Zr9e0hHpTysnJ2Vyrk4y5oAAkxgAAAAAAAAAAAAAIA9J0e9FodxebBXR1fVaHcXmwUwd5p3+1DovBxGknpeI9o/JGsNnpN6XiPaPyRrC5xF3qy6vyAADEAAAdNojBOTfCnP/E9B0foXXvPO9EayVWKe6V4v+pW+J6PozU2uL3pk0JO1ZOv0sv+L5Tfxw5SVAnxgrCVI326Rrd68mpqYci1cObmdEjVKJ551HpruNFWwxrsThToq1EgVqJr7aTZU3s0HIu3iYpQNtUokKtTNdOvBsoW5IgKyRbc856TXZ5glOm5W50Nv9PT/v1nG1I2Z6G4p7Huex+p7DhMwpas2uDaPVTL2OT+PUJNWr3IoL6VGU2owi5Se6MU5N+pIur4WdN2nFxfB7z0HMGIAAAAAAAAAAAAIAA9M0dX1Wh3F5soV0c9FoezXmwDudO/2odF4OH0m9LxHtH5I1ZtNJvS8R7R+SNWDi7vUl1fkAAGIAAAlZfitSafael5XmSvTrx3T2T7Jrf+/vPKkdJo5nCh9HN8yWx9j6JIo/le0je/CtUot0z5M9wwldTimne6Mxx+j2cajVObWq/su+y37HXxkmro6DT3K2GfctqaHTPHsVaMNSkZgZ2snnTwa6rSIFeibqrTIVekeW2s9lVpoa1MhVKDe42+KpkOK2+tM1VsDbV2cMmmxcVTe3nS/wCxfuWYLDOvO2tGCteUnuSXBI3VXKNeO17d8ezs9Rp6lFU7x1rS4K9vezwygkuJ5nbqXeth5RgmldpPWinsla11xscXnn82p35eZ2clqpyf2YpybW1WW04THVdaTfFv9SKVxHx2a3UY+56jl2jsMvyylVsvleMpRrVqj+1GnNa0KUX0LVcW+LfYjzXNZOU362esZvmsMXlmCrU3dfJ6dKaX3atOChOD98fBo8txlDnM9mOJx05YikalxKEnEU9VesjEMrB5QABBcAAAAAAAAA9N0c9FoezXmwNHPRKHcXmwDuNP6Uei8HDaTel4j2j8kas2ek3peI9o/JGsBxl3qS6vyAADEAAAC6nOz2FoBKbXFHWZDnm6nUez7svwvg+w9GyDPd1Oo9u5N9PvPEKdRxdzqchz/YqdR2S+xP8AD2PsIhOVMtqJ0ek1kNTDc3c/ZntsZXV0VOWyLSC1qdR8LS6GjqIzTV1tRv6b42xyjBfRKmWJFWiLXgSjHWWwyyWUYoPDNHjImrqTs7m1zB2NJV5zsvHoXaaXUPDN7p1mPEkYjM9WP6I5+tUcpOT6STjKibtH7Mdi/c0ua5rGimltqf49r7TVzbm8Hvhu9PBzlwI2e5lqLUg7Se2bTs0uiNzl54jWbckpdu6XiiuJxDm23tu7tmA9EI7KOL1+reqtcvY2WW5pVpXhRm9WbWtRktaE5bls49F9jMuYZhZ6qinPVWvvUYz6YpPbs3e5luRw1OVxL/0IpUv+ZndU3/SlOf8AQiBVetHW6U3F9q3p+fgZTWNZLKlRyd3tZYAVLgAAAAAAAAAIFQD0vRx/VaHcXmwU0df1Wh3F5sEZO50/pR6LwcPpL6XiPaPyRrDZaR+lV/aPyRrSTjL/AFZdX5AABhAAAAAABfTqNO5YASm1xR1WR5/ZKFR837sumP8A87D0HJdIHC0Ju8H9mV77PWeLQm1tOhyXSBwtCfOp8OlPiiISlVLaidDpNdC6O5v/AMZ7pRrKSundMrV3M4jI8+1Lc7WpS3Ph/vgdkq6lDWTumjeUaiN0fyRfppUyXun7nP5tW226TV1HaLX3n9p9C7CXmFWKc6k3qxjfa+Bwuf6Ua16dLmw6X0s0l83KbNmrYUV5kZ86z2NO8KbvLpnvt6u047EYlzbbd7ltWs5PaYykYKJzmt109S/ovoAAXNcbrErk8Hh4fequrip+q/I01/46j/rNXh9utH8UXbvLnLyt7zc6SQ1Z6m21PD4aEeCSoU3bxbfvIDwvPgqKcpay5NK8nUS2p2XHbs6CW8FUa8GXFUXCcotNWbsnw6DEQWAAAAAAAAAAQAB6Vo76LQ7i82Cmjz+q0O4vNgpk7zTr9qHReDh9IvSq/tH5I1xsNIH9Zr+0fkjXlzib/Vl1fkAAGEAAAAAAAAAFVKxQAG6yXOHTkk29R/aXxPT8izb6OUG+i8fUzxiErM3dLSWcaXJxsnbV17vW1OHwKxcq5bUTe6PXQ3TrufLkbLS7SPlJuEH9HF2Vul8Tkpzu7latTWdywlI1mp1ErpZ9gACTygAWAOp0loJupLpUo036lhqVv8WbDQGjQVDEVnrVcUpOlToqSTp0pQ51RR6b3cb9Fu0j53G88bH8Nek/0qQ+BymGxVSlNTpzlCcXslFuLRLEXsyybDSBOVef0fJRTtTi1Z6nF8Wa/klbt4/AlYzNKtdqVaevJbN0Ype5Jbdm8wJFORDbcuBHaKEyvhubrdK8iGSnkyThKHBgAElAAAAAAD0XR9/VqHc+LBbkEvq1HufFlDCzvtP6MOi8HGZ474is/wA78iBY2GaQvWqP83wIvJdqMqOJui3ZJ/l+TFYWM3JdqHJrihkx7DMNhYz8muI1I8Rkndsw6o1TPqR7S5Rj2kZLKojapXUJKjHhL9C6MY9EX4obRZU/kiahVUzYQw7f3PGRLo5Y30RXvZG0ZFp8+5pOSHJM67DZDB/acf1NvhMgw63qD9aI2zItH+TztUHwL1g5vdGXgz1zB5Xho/dh/ajbUMPhl92Hghtk/o19Tw9ZbVe6nP8AtZcsprdVP+1nvlOlhvwx/QkQoYX8K/Qtko9PFfU8dweXQw1GMasE8RXiqlWMknydF7adOz6ZbJvscO0w08gw1SrT+m+T03OKq60ZTjGDfOcbbb26H4nVZrodja1WpVvhm6k5T/myVk3sS5u5Ky9xD/4f478WGX/Vl/6luB5XCfLZJGOo06mX42vFR15ZlK1Sy13R1LxjrcOc3btOAll0pyfJq/FcO09Mwmi+JhhKuFnyL5SryinGrK0eZGNnFx2/Z4mpwOhuMw1R1IVKMrxcXGUVK8bp9Pq3hsKqWeKOIWUVl9xkingpJ86LT4WPR4RrL+ZRpy4uNl8CRHVdnOjC63bLW/Uxy48DYaXTwcst8jy7FYSrLYoS1V2byM8tqfhZ67ylH71KPrUvhYxYvA0HG6jHde24yKOFlNP/AEyWaGU5Z2uJ5L83z/CU+Qz4HY4nZJpU9nuI0u40Rk1sq9l4OWeCnwKPCS4HSyivwmOUFwBXYOd+Sy4D5NLgb6VJGN0USRsm9yWVsPSX5PiDHgZWpwXBFTE0dhTNKuK/C8HJ45XqTf5jDqGTFS58vWYrmQ5ObTky7URXVRZcXBGUX2RUx3KXIJ2jLcrrGErcYJ22ZdYvjVI9wpDA3jJ8MSSaeNZqVMvVQYLbxm8p5i+JJp5q+Jz0axkjXGBvGdPTzd8STTzp8TlI4gyxxIwTvGdfTzx8SRDPXxONjijJHFjBO8Z2sM+fEyrPXxOKjjO0yxxr4jBO8Z2Pz2+JR5t2nJLGviXrGviMDbOnlmXaYpY7tOfWM7SvywEbRupYoxyxPRfYar5UU+UjA22TZ6r6DDKETB8oKcuCuS+VJGOVFFHWKOoSQWSoGKVAzOZa5Agvou0UuAMcWVKm/rn8i6I5Ws+dL1lhdU3v1lpY5tgAAAAAAAAAAAAqmUABepFymYitwTkzqoXKoR1IuUgMklVS9VSKpFykBklxrGRViEplymCck1Vi9ViCqhcqgGScqxcqxBVQuVQE5JyrFeWISqFeUAyTeWK8sQlULuUAyS+VKqpcicoVVQE5Jbk/L1bdw1na9nbdfouYoYpbnG9krbeHTbp6PAyTrRcVzYp2SjZ3e9rb5+BBlUYtN5KxkCym9iKg2cJfKjTU6Se9Gww+CpvfBMqCWa6hJvibTD5RQe+nEnRyLDdTDwYBjZ0dNVbX8V2LZ5Hh+ph4EKtlNBbqcSgCIuqguUV2MPzZR6uJIoZTQe+nEoCx5oVwzyXY2FPIsN1MPAy/w/heph4MqCqNjua8fxXZFVo9heoh4B6PYXqIeDALFNzXn+K7Ip/D+F6mHgx/D+F6mHgwAW3Nf2rsij0fwvUw8GW/MGG6mHgwCpZU1/auyMc8jw/Uw8CLVymgt1KPgAEYbaq1/VdiBWwFJboRRDq4aC3RQBdGlujFexFlTXAsaALGvkUFwAYyqZcmAC8SRSimT6GGg98UAQe+mKzyNlQy6k98IklZVR6uIBjZvKqoY/iuxhrZdSW6ETXVsLBbooAlHm1FcFySMKVioBY86P/Z"/>
          <p:cNvSpPr>
            <a:spLocks noChangeAspect="1" noChangeArrowheads="1"/>
          </p:cNvSpPr>
          <p:nvPr/>
        </p:nvSpPr>
        <p:spPr bwMode="auto">
          <a:xfrm>
            <a:off x="1828800" y="1531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60437" name="AutoShape 21" descr="data:image/jpeg;base64,/9j/4AAQSkZJRgABAQAAAQABAAD/2wCEAAkGBhAQEA8PDxAPDw0PDw8ODQ0QEBANDg8NFBAVFBQQFBIXHSYeFxkjGhISHy8gIycpLSwsFR49NTAqNSgrLCkBCQoKDgwOGg8PGikcHBwtLCwtKSwpKSkpKSkpKSwpLC4pKSkpKSkpLCkpKSkpKSkpKSkpLCkpLCkpLCksKSwsLP/AABEIAMMBAwMBIgACEQEDEQH/xAAbAAEAAQUBAAAAAAAAAAAAAAAABAECAwUGB//EAEQQAAIBAgIFCAUKBQIHAAAAAAABAgMRBAUGEiExURMiQVNhcpGxNHFzgcEUFSMkMkJSYqHRFjOCkrJD8Bd0g6Kj0uH/xAAaAQEAAgMBAAAAAAAAAAAAAAAAAQIDBQYE/8QALREAAgIBAQcCBQUBAAAAAAAAAAECAxEEEhMhMXGRsTNBBSJRUmEUIzJCgST/2gAMAwEAAhEDEQA/APH6lVqTSb3iOMqLdJlMUufL1mIwG3bafBkuOa1luqSRkWe4lbq0/FEAAsrrFyk+7Nh8/wCJ66f6Fss6xD31ZvwIIGCd/b9z7slPNK3WSCzOt1kiKAV3s/q+5NWcV1uqz/QuWfYnrp+KIABbf2r+z7s2Hz/ieun4or/EGJ66fijXAjA/UW/c+7Nh/EGJ66fih8/4nrp+KNeCcIfqLfufdk/5+xPXT8UUed4jrZ+KIIGEN/b9z7smPNqz/wBSXiWPMKr3zkRgCrtm+bfczPFzf3mWutLizGAUy2X8tLixy0uLLAAX8tLiyvLy4sxgDLMnLy4sfKJfiZjAGWZVip/iZfHH1FunIjgEqcl7kyOb11uqyXvMiz7E9dPxRrwMIurrFyk+7J7z3E9dPxRZLNq731JMhhDAd1j5yfdnT4LnU4SltbV2wZcrh9DT7oK5N/XDME/wjm8erVJ94jkvNVatUX5mRCxz9ixNr8gAAxgAAAAAAAAAAAAAAAAAAAAAAAAAAAAAAAAAAAAAAAAAHaZRT+gpd1FCTksPq9HuIoYWzs6K81R6LwclnStiKvffkiCbDP8A0mv335I15mXI5K/1ZdX5AABhAAAABOy7LpVZKMVdvwS4shvBkrrlZLZissiRpNmWOCk+hnYYPJ6VNLYpy6ZS3e5fuTls2LYuCVkYHd9Do6fgLazZLDOBlgpLoMUqLXQehvbv2rg9pExGV0p74JPjHmv9iFf9S1vwDh8kjhAb7MtH5QTlHnx6Wt69aNJUptGeMlLkc/qNLZp5bM0WAAseYAAAAAAAAAAAAAAAAAAAAAAAA9CyGH1aj3F5gyaPr6rQ7i8wYWd7p/Rh0Xg4rSFfWq/ffkjXGy0j9Kr+0fkjWmY4i/1ZdX5AABhAAAMlCndo7jK8CqUFG3Pkk5vp7InNaO4ZTqwT3Xu/UtvwO8y/D68rmCeZS2UdX8GpjCt3S/wspYNszfIjd0sFsLpYQ9K0vA2T1fE56phCPOi0dFUwpFq4Qwz0+DNDUmjaNHneTJp1Ka78V0fmR1NfCkSULHmw4MyX1V6qvZkcPhsoqTdoxb/Y2UNFpdMoJ8Lt+R084xjzYK0OHS+19pYWla8muo+DURXzZZyuI0ZqJXSUu67vw3mprYZxe1HoBFxuXwqq0laXRPp9/FExufuYdV8Drks1cGcGCbmOAlSk01Zr9e0hHpTysnJ2Vyrk4y5oAAkxgAAAAAAAAAAAAAIA9J0e9FodxebBXR1fVaHcXmwUwd5p3+1DovBxGknpeI9o/JGsNnpN6XiPaPyRrC5xF3qy6vyAADEAAAdNojBOTfCnP/E9B0foXXvPO9EayVWKe6V4v+pW+J6PozU2uL3pk0JO1ZOv0sv+L5Tfxw5SVAnxgrCVI326Rrd68mpqYci1cObmdEjVKJ551HpruNFWwxrsThToq1EgVqJr7aTZU3s0HIu3iYpQNtUokKtTNdOvBsoW5IgKyRbc856TXZ5glOm5W50Nv9PT/v1nG1I2Z6G4p7Huex+p7DhMwpas2uDaPVTL2OT+PUJNWr3IoL6VGU2owi5Se6MU5N+pIur4WdN2nFxfB7z0HMGIAAAAAAAAAAAAIAA9M0dX1Wh3F5soV0c9FoezXmwDudO/2odF4OH0m9LxHtH5I1ZtNJvS8R7R+SNWDi7vUl1fkAAGIAAAlZfitSafael5XmSvTrx3T2T7Jrf+/vPKkdJo5nCh9HN8yWx9j6JIo/le0je/CtUot0z5M9wwldTimne6Mxx+j2cajVObWq/su+y37HXxkmro6DT3K2GfctqaHTPHsVaMNSkZgZ2snnTwa6rSIFeibqrTIVekeW2s9lVpoa1MhVKDe42+KpkOK2+tM1VsDbV2cMmmxcVTe3nS/wCxfuWYLDOvO2tGCteUnuSXBI3VXKNeO17d8ezs9Rp6lFU7x1rS4K9vezwygkuJ5nbqXeth5RgmldpPWinsla11xscXnn82p35eZ2clqpyf2YpybW1WW04THVdaTfFv9SKVxHx2a3UY+56jl2jsMvyylVsvleMpRrVqj+1GnNa0KUX0LVcW+LfYjzXNZOU362esZvmsMXlmCrU3dfJ6dKaX3atOChOD98fBo8txlDnM9mOJx05YikalxKEnEU9VesjEMrB5QABBcAAAAAAAAA9N0c9FoezXmwNHPRKHcXmwDuNP6Uei8HDaTel4j2j8kas2ek3peI9o/JGsBxl3qS6vyAADEAAAC6nOz2FoBKbXFHWZDnm6nUez7svwvg+w9GyDPd1Oo9u5N9PvPEKdRxdzqchz/YqdR2S+xP8AD2PsIhOVMtqJ0ek1kNTDc3c/ZntsZXV0VOWyLSC1qdR8LS6GjqIzTV1tRv6b42xyjBfRKmWJFWiLXgSjHWWwyyWUYoPDNHjImrqTs7m1zB2NJV5zsvHoXaaXUPDN7p1mPEkYjM9WP6I5+tUcpOT6STjKibtH7Mdi/c0ua5rGimltqf49r7TVzbm8Hvhu9PBzlwI2e5lqLUg7Se2bTs0uiNzl54jWbckpdu6XiiuJxDm23tu7tmA9EI7KOL1+reqtcvY2WW5pVpXhRm9WbWtRktaE5bls49F9jMuYZhZ6qinPVWvvUYz6YpPbs3e5luRw1OVxL/0IpUv+ZndU3/SlOf8AQiBVetHW6U3F9q3p+fgZTWNZLKlRyd3tZYAVLgAAAAAAAAAIFQD0vRx/VaHcXmwU0df1Wh3F5sEZO50/pR6LwcPpL6XiPaPyRrDZaR+lV/aPyRrSTjL/AFZdX5AABhAAAAAABfTqNO5YASm1xR1WR5/ZKFR837sumP8A87D0HJdIHC0Ju8H9mV77PWeLQm1tOhyXSBwtCfOp8OlPiiISlVLaidDpNdC6O5v/AMZ7pRrKSundMrV3M4jI8+1Lc7WpS3Ph/vgdkq6lDWTumjeUaiN0fyRfppUyXun7nP5tW226TV1HaLX3n9p9C7CXmFWKc6k3qxjfa+Bwuf6Ua16dLmw6X0s0l83KbNmrYUV5kZ86z2NO8KbvLpnvt6u047EYlzbbd7ltWs5PaYykYKJzmt109S/ovoAAXNcbrErk8Hh4fequrip+q/I01/46j/rNXh9utH8UXbvLnLyt7zc6SQ1Z6m21PD4aEeCSoU3bxbfvIDwvPgqKcpay5NK8nUS2p2XHbs6CW8FUa8GXFUXCcotNWbsnw6DEQWAAAAAAAAAAQAB6Vo76LQ7i82Cmjz+q0O4vNgpk7zTr9qHReDh9IvSq/tH5I1xsNIH9Zr+0fkjXlzib/Vl1fkAAGEAAAAAAAAAFVKxQAG6yXOHTkk29R/aXxPT8izb6OUG+i8fUzxiErM3dLSWcaXJxsnbV17vW1OHwKxcq5bUTe6PXQ3TrufLkbLS7SPlJuEH9HF2Vul8Tkpzu7latTWdywlI1mp1ErpZ9gACTygAWAOp0loJupLpUo036lhqVv8WbDQGjQVDEVnrVcUpOlToqSTp0pQ51RR6b3cb9Fu0j53G88bH8Nek/0qQ+BymGxVSlNTpzlCcXslFuLRLEXsyybDSBOVef0fJRTtTi1Z6nF8Wa/klbt4/AlYzNKtdqVaevJbN0Ype5Jbdm8wJFORDbcuBHaKEyvhubrdK8iGSnkyThKHBgAElAAAAAAD0XR9/VqHc+LBbkEvq1HufFlDCzvtP6MOi8HGZ474is/wA78iBY2GaQvWqP83wIvJdqMqOJui3ZJ/l+TFYWM3JdqHJrihkx7DMNhYz8muI1I8Rkndsw6o1TPqR7S5Rj2kZLKojapXUJKjHhL9C6MY9EX4obRZU/kiahVUzYQw7f3PGRLo5Y30RXvZG0ZFp8+5pOSHJM67DZDB/acf1NvhMgw63qD9aI2zItH+TztUHwL1g5vdGXgz1zB5Xho/dh/ajbUMPhl92Hghtk/o19Tw9ZbVe6nP8AtZcsprdVP+1nvlOlhvwx/QkQoYX8K/Qtko9PFfU8dweXQw1GMasE8RXiqlWMknydF7adOz6ZbJvscO0w08gw1SrT+m+T03OKq60ZTjGDfOcbbb26H4nVZrodja1WpVvhm6k5T/myVk3sS5u5Ky9xD/4f478WGX/Vl/6luB5XCfLZJGOo06mX42vFR15ZlK1Sy13R1LxjrcOc3btOAll0pyfJq/FcO09Mwmi+JhhKuFnyL5SryinGrK0eZGNnFx2/Z4mpwOhuMw1R1IVKMrxcXGUVK8bp9Pq3hsKqWeKOIWUVl9xkingpJ86LT4WPR4RrL+ZRpy4uNl8CRHVdnOjC63bLW/Uxy48DYaXTwcst8jy7FYSrLYoS1V2byM8tqfhZ67ylH71KPrUvhYxYvA0HG6jHde24yKOFlNP/AEyWaGU5Z2uJ5L83z/CU+Qz4HY4nZJpU9nuI0u40Rk1sq9l4OWeCnwKPCS4HSyivwmOUFwBXYOd+Sy4D5NLgb6VJGN0USRsm9yWVsPSX5PiDHgZWpwXBFTE0dhTNKuK/C8HJ45XqTf5jDqGTFS58vWYrmQ5ObTky7URXVRZcXBGUX2RUx3KXIJ2jLcrrGErcYJ22ZdYvjVI9wpDA3jJ8MSSaeNZqVMvVQYLbxm8p5i+JJp5q+Jz0axkjXGBvGdPTzd8STTzp8TlI4gyxxIwTvGdfTzx8SRDPXxONjijJHFjBO8Z2sM+fEyrPXxOKjjO0yxxr4jBO8Z2Pz2+JR5t2nJLGviXrGviMDbOnlmXaYpY7tOfWM7SvywEbRupYoxyxPRfYar5UU+UjA22TZ6r6DDKETB8oKcuCuS+VJGOVFFHWKOoSQWSoGKVAzOZa5Agvou0UuAMcWVKm/rn8i6I5Ws+dL1lhdU3v1lpY5tgAAAAAAAAAAAAqmUABepFymYitwTkzqoXKoR1IuUgMklVS9VSKpFykBklxrGRViEplymCck1Vi9ViCqhcqgGScqxcqxBVQuVQE5JyrFeWISqFeUAyTeWK8sQlULuUAyS+VKqpcicoVVQE5Jbk/L1bdw1na9nbdfouYoYpbnG9krbeHTbp6PAyTrRcVzYp2SjZ3e9rb5+BBlUYtN5KxkCym9iKg2cJfKjTU6Se9Gww+CpvfBMqCWa6hJvibTD5RQe+nEnRyLDdTDwYBjZ0dNVbX8V2LZ5Hh+ph4EKtlNBbqcSgCIuqguUV2MPzZR6uJIoZTQe+nEoCx5oVwzyXY2FPIsN1MPAy/w/heph4MqCqNjua8fxXZFVo9heoh4B6PYXqIeDALFNzXn+K7Ip/D+F6mHgx/D+F6mHgwAW3Nf2rsij0fwvUw8GW/MGG6mHgwCpZU1/auyMc8jw/Uw8CLVymgt1KPgAEYbaq1/VdiBWwFJboRRDq4aC3RQBdGlujFexFlTXAsaALGvkUFwAYyqZcmAC8SRSimT6GGg98UAQe+mKzyNlQy6k98IklZVR6uIBjZvKqoY/iuxhrZdSW6ETXVsLBbooAlHm1FcFySMKVioBY86P/Z"/>
          <p:cNvSpPr>
            <a:spLocks noChangeAspect="1" noChangeArrowheads="1"/>
          </p:cNvSpPr>
          <p:nvPr/>
        </p:nvSpPr>
        <p:spPr bwMode="auto">
          <a:xfrm>
            <a:off x="1371600" y="1074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60438" name="AutoShape 22" descr="data:image/jpeg;base64,/9j/4AAQSkZJRgABAQAAAQABAAD/2wBDAAkGBwgHBgkIBwgKCgkLDRYPDQwMDRsUFRAWIB0iIiAdHx8kKDQsJCYxJx8fLT0tMTU3Ojo6Iys/RD84QzQ5Ojf/2wBDAQoKCg0MDRoPDxo3JR8lNzc3Nzc3Nzc3Nzc3Nzc3Nzc3Nzc3Nzc3Nzc3Nzc3Nzc3Nzc3Nzc3Nzc3Nzc3Nzc3Nzf/wAARCADKAPkDASIAAhEBAxEB/8QAGwAAAgMBAQEAAAAAAAAAAAAABAUCAwYHAQD/xABAEAACAQMDAgUCAwUGBAYDAAABAgMABBEFEiExQQYTIlFhFHEygZEjQlKhsRVTksHR8AczYuEkNFRygpNDRGP/xAAZAQADAQEBAAAAAAAAAAAAAAABAgMABAX/xAAjEQACAgMBAAICAwEAAAAAAAAAAQIRAxIhMUFREyIEMmFx/9oADAMBAAIRAxEAPwDspYjqpxWXuIrj+2zJdqVUrlCvI9hmtQ+cZBPyKrcB9pGCcbSTXnuNlU6BfLjliCyoGAA5K0BeaRAButyYn7Y6U427AFBz8mvJEyAW6j2qbVroykIYLW8t5MLhk9wcZqyO6mhuNsrMN3QMaZupzlewoC8gJcOw3D+lScfopdhsMjMgLEE98VRcX8Nsx8xipJwOKsgRVBIGDjpQOqmRUUmFZF74PIpW3Rkuh0M8ci7o3DDPvVp5yaVadLAY8KhVs5O4U0/COT9qydgaKmyBnrQ7gFsEerr0o3qpz2qjq3IxnillH5CmUEHbQ6zRySOkb5aM+oexoi5lKQsUXcVGQPekWghmN3cPwXk5/KkkMhm/z1+aDkOCzN+EdsVS2s2DO5Fyrqmc7QTVUWpw3TGKBXLMf3xjA96Rxl9D0FKBge2OtDypyRn86NaPqPeh5ouDzxWiCyCYZeRXqxbV6cmrI4xJHzjj5qZUhAD2GKdIDZWq5PJwfavWjVhyAc18inl36YxV6kBMFRzVEhRTdR7VC9qElQG0m29ximl6CV4HTpSefVdPtoJo5ZQJeygHNOot+GuhKkeJC2OQaMIzGMDnvSXVNWto1xHIWJGfScf5Urk1qZMG1nkJA9UUpDAj4NPHDKRnNI6P4OZI9Z2tgHyyRnvyK3Ml1E5ZH4Ud+gI71wSPxLPAI7qL0yIccjpmm0GvTX9yArSTOBwN2AM/5dK7MX6Qpo5si2laNxrOpC58xIpTFBGeicB/99qBsLmS1uEuI2kG1t5jDkL+fyRQNsxkgJkCqmcHJ+KnZlNxbLF1JRhnI9/9KVtuVhpUbG48SRbWa2SRn64ZcAfp1oz+3rf+N/8A6j/rWL86NA6yH1cbevNX/Xx1VZGJqjpGA6n5qglIyQnU8Y+aj9QpQIjHcfjmowjBI25cNnmjHGqtm2+Ccw9UZH4qlIMjg81OSMZU+3eoTAvjb3qGRK+DxZQHBUj/AGao3q8gQNhgM474ooQ4IA9qG3FJyWXp0NRlHX0dd8PnUqhz7dagybY9rtuBqG8/UkPnYTj7GoXUnJHUDuKk6rg/hdbBYoSOCN3Q15IS7DBKhOnsapt5MwevqOKlPOVgbaM+9L/jNXQkBhGCOc0HeXdtZKTdTIgI4yeSfgd6z+o+LRzaacU3xjDTMeAfYDvWespvP1WV7yUSzFciR2z+Q9qekxo42+se3XjLSoZWAWZ2+FxSPUddl1CzmtYIY7e3nUqxBJcg9ftSDVrYPdSPGCfXjgUTYRyJgSQsAeAcHrQcYl4wSPrWwntoy9vIUz1J4wKKaS1u4/p5oid4x5gYjP8AmKJisrq7chR+zOBg8HPvQt5HaaY4jedshvV6TgfnTj0maqz1OSO3SOeISxoAvmRnkY9/eixc2crxqk6FpfSqk4JPtSzw/cxuVBdHhlO3IOeTTK90aGQkoNre4pZYr6ScVYU6GNVGPT06VCVH6YNJ1+r0rOx/Nhzko5J/Q1l9c/4g6lBdyC2gt47degYFmJpVib8JyTj6be/vLXT4GnvpkihXnc5xWI1P/iTCTJFo1q8h/dmm4X74rneu63f65dNPqFwz56L0VR7AVVakFfLX7sx6D/ftXZj/AI6S6c8sj+B1d6/rWoOTNfOVY52I20D9Kqty8soV2d3IJzmhw6Jhclm74o3T5c3KlQfwkH44q6gkuC3fp7OkIT07g+O7UnuLbCGTJyG4NOEj3blxgZ796EuBuBU85zTJUB9FSzNgeYWOT+lOPD9+1jIzxlvUfVgdfiljQ4O0dOuTRNnC4O7jBP5UWrAPk1oo3qVn77c8D71o9MumktmYNg4G0K3zwMVhplMSFgCw6EjqKN0LVFil8nBUOQGPPFSnCvBlKzo9tKzttk5Xplj0qH0Uf98/6iqrOWKWJ283tg4HftRP0P8A/c/4KkNRrlnaP1k4OKOguFe3VlPqJzkfekckqshAzn5PWq7KY24wD6eoFWWWmJpZqUn8ohWlLb+AD+IVb9QefLQlR+92NZW8maWZJA+0gZBBphYaxHDZ7XOZOhyaH6uTNUkh/HIX2jPI5qicRl2I6jg0ng12KNpZJGLICAqgcivLPUDdGRt48sycEkZx7VOTi00xkmEo6S7pd4wzelRU8KJDkZB5yaASJob50UAIDn86KwyqTuJzng9jXLFO6oq/DyWZYZ1ikjO1zhWA71nv+ImpS6d4e2WrMslzOsWV67TnOP0pze6kElSNRucEAqeKxnjC7+r1yOOUlo4NpjXOQCRkn75/pVZJXw2NNsUaTpxghHnY3uMtTWO08+X6eyjDvj1sRwvyaBtHmvphFACSTgNjIX5rY20UGj2GCRux6ierGpNJnWrF40uz0qIu+15iO471QfqHYMRksPSuOgqVu51G7aecnykPpB6E/wClMQWZz5cZx74/pSLrG89PlkEciNgRu64f2zSnxRaoNPkJ2AupH4RxTS7wpClvVnoT0rO+J7lo7Ga1jVvMkG2MdRk9CKqmvBUm1ZkdA1KXTrOUK+URsjPY11/StQW/0y3nOA7oCfviuKy2YjAM8v08MR2qsqlTIe7YP8q33hTVBJZrGn4FwEPuMc1dqibt+jLxPeNb2xWI+tgck9APeuM38N7qt68VnHLNgnIRc11bxEWuYCg4LekkUnuoZdD05UttKup/UAdisuSR+IkDJ+B8UmN020O8e3Gc3u9F1XTAr3VlNGrcKxXgmhrffNJjJ5Pfiup+GtaS71W3sdTs5Ft7gMpju23KDjqpb9Kw2uWVvpOuX1ta4eJZmEfOcDPA/wB+1dUJ7Lpy5sOnUQRVjVQ55/hUcmjLd/KxJs24wQKHs4wyGeV9gHbqTRcZQoeOByQaf3hzr7Pd+4MqqRnkkcZqEluMbV53Dqeo+1WKw3seueamxZQHUZxn/vRQLFsluyseDxkEfNX2SFD6ztAOM44+M0Yu0mTcPUeR+YqvIMJzj1DBFZGbF+oOYWJHQe1C2cpSZZFZhz1U8g0VPAz+knJI6gVVDb+TMCp4PY+9aXUFM6F4WLvaySSZkl83cWkXcSCO1Mvpm/iX/DSCyvJ0tFjWJyrHAIXaR7c9CPiiv7VH8N1/9RrlfGUTNnnNVseeDUiOOtVuoPOO9TYyPnJIA9qgz7c9DkYqQBxk/lVMhxnI496VtjAs91LGwRBkMCGNW287xWMi+YMNjA7n7V5tDnkA1F1xjCjFJ0YcT6iw0xDA7+a2BuZuc45xQMGtzCDyWXdI3Rjyc+/5UtnJ2YGeOgqu0aRbhW4JAOK1syiHS3T3EzK5JbBANZtIZLzUZyhLByAPYAcUfqEyRvshfNw3UD9wf61bp4Wzh3hcdyT3pdqL44fI1sEt9Lti3pDKM4pdLdzaxeeVESsQ5d/b/vS+4nuNUu1tbUbnc9B2+a1MWnLplnFDaIXdfVMT3+aVJyLSqH/QiPT1SNEj2rGuOo7ULr+uW2mQlFcFyMcdao1HUWEOImIZ/v6ayt7cWxdhEPqrl/TnqAaolRNJvrE+o+KdRvLswadGzS+7dF+9aLwtYTyXC3GrXLXExHG4+lfsKr0nR4oSCQPMJy5xjmtJbWiwyKV4GaonHxIeEWvQrUtIguIWSVAVYdGXg1lPoxopzEAsSsQQDwufb4roNwVltMKRnFYvxHhbG6DNjMbfrg1RroLtAdzftJG5i9bKMgDuaa2PiBdStYoDLIskbAmIqct8E9vvWR8GCS501Z7nOXPH2rVXV3b6ZZNO4Cg9OO/tSf1kZNOJnfHN7HpkkcNojIWG/JfJJ/37VgBOxlMsmGfOefemGty3GpXT3VwWLNnao6KPahbe0k27jHtH8Td66IUkcWZSkzxrqWRsljkdPYVfAZXwCW2/1qkoy9TgGioJAQFHAPU9zVOENQ+3QNGS+QOgIo/ZmEgfYfFCW20QHjpyKJCSrHkA44JPxmtaBqz7aC7A8cgA/agrknOVHRzR1w0cgbn8LcUIVSSPhvWE/nTIVg3miNXjblVxjP8ACaqVWluFRMktyP8Af5V5cQ7SDyQcAmiNBQ3d8UYsgjGN4OMHPWtLiCjZ6cj29mIZtxBXOP4T8UTx/Cv8qpso50uPp7mWR042O2Mkc8Z/1ov6Nf79/wDEv+tcrfR0aLG3j9ag/qVgODVxXavJJxVDsqkEkClaHTPCcKB7Cq3ANWNjgiodc5FIOU7Qo9hUSOMNyatf29qpd1BCnjjqaDDZFkwaX6nci0iBQDzm/APn3o6eZYo2lkYKijJrNT3G+c3N0fLB/CCM4HsBSMpjjfpfZxCIGW4YtIxznuaKe3utQxHFGyp7VHSdT0KS5SCS4bz34VZUZAx+5AonUrnULkvDas9tHG+AlqAzOPcv+EfbrSrG2dG9KkMtKisPD8PmTyB7phhgozj4oXUPEF7d747SzwpPDnikt2LzSNMkvrq5macsBDFMFIlPJI6AjjvQdj4zhvkCsnlSn93B/rT6tLgFrfQqS0kZHkv7gso5KA8VKwhS1hN7Mm1MfskPt/3qi03axflAT9HCczNnhm/h/wBaapjULne3/JiOEUDr81qpdGTtldnFd3E31b8Kfwxj937/ADTtILgxM7sNuOKLsrMIgBB5PemTQL5Zz0x0PSsotmc6AFkEdqGVv3ec9q5x468QRpbmxgkzcTHbweg6E078Y6w8UUlvZFchSzEdFFcoSGWbVfMuN3pYF2b39q6cUb9IZslKkdI0P0WcEagABQK0EmnT3i4zGFxxkZrF6bqKjbEpyVHSttpGoAxqN2cj3pXG306Mf9OFK+DbQqWkd2fHU8D9KS3vhO7iytvHGV7EAmugLKnlZBGTz1paNYha9W1Eihs+oHvT6Im7OdSeErgv+3fa2OgoYaNNBL5eOT3bjArq2pxhRuXaRWZ1S284b4gvmDkZ7/FK7XpLRPpnw0Nqm0YPG34J96ukuAbCR8AAjAPvQEmnXVxc77g7I1OPYAUPr12sMUcEZwo6Cmi7IyjXoNJdMG+5/pQfnSndKFJAPP6VW10oTLH1dviqpbvZbrEn4mJZqujnbDknE6bSe/v8U98HxB4biaMAMGKgNxyKy+iQvd3Cwr++cZJxmt3DALV1RPLxjGM4JOP0pcj5QEhmzM0bsWRZB+E4IA4qny5/44qtCsuCrFEJK5Bzt+9UbW/jf/CK5ylGmDDbjBwPmgry5WGWEOG2MSC3YfejjEw9TDBPtVLQkuyv6lPTisMVOZUjLxHG0Z471YknmRklgQeeKtto1hjKkZQDj4FCmNYZT5efLPJBHANLqNZ5I+UJBI/OqN4kBHI/Ovjwx449xXqwgbmPAxyc0KCL7q6gj1G3t7p9sON5+T2zR0sljNjZ5b5IwB3rM65LBdaihjO9du3HvjvRml6fAZ0UybQ5GAW6H3+9Sk6OjGqXTQ20FrEyTyxxuu4o3pzsPvzRosQ/7VdTuGgC5IEmAAOvSh4bK42sWKI3RwHyrj3we9V+UIJVtopCIJCBIB3Xv+dZSHr5JXWj2l3amV4/MUgOGkYsRjpjPQ1jdQ8KXZ1RbexiMaSJ5nnkZEfv+ddDPlO4hjuohs4CqRn4q+NpUh8yVgEBwwAzux8VSLkCTTMTLGuj2UWnxKUZuM+/uc/76020iHds2dOpNaddEstQXfeqJM8orHG33x3qSeHYbY5tXdR2BO6qPHKSs0ZpH0W1IgWIOBSPxHra2kBWFgZGHp56UzvrO/WEraojHtlsVz3X9B8TzBjFp7SzOcAiRcL/ADpljYsnXRPqN39RMlnAwdmbfcPnqPal+q2TXkz29uFaWb1rg9AOST7VrfCP/Dbyw1z4jO+fdkRCTKj746mtgvh6yg3G0giTjBKRhc1ZLXwlo5u2cr8JaDJPqjwai5t0RMiQnHq7c96ezGXSLnbHKtzCrfjjPNbLSrGK4nktZwLSMf8A5ZQMsfYA/wBaR+KrCDStG1BNNVnvpMBZFYMCgOSRgYBx+lQn1lVcHxgR8SM/7Pa6571ntU+viuReREundc9vipeE7681HUY5JQgS2GXkCDLHsD960GrTR3DgW0Hlyk/tS4woHuPenXOMDmpeimz8X3McYjuQxjOAS3ain1yMS5jfdE3QinaaPpC2Ak8mGdnTLyTfiBHsOgrPw6Rp8kDuoeIbuNjYH6UHEms3T67vPMXKuCnUjNZfWpvMIIIz7960VzoVvBEWS6kXB6sf8qVzaRbHOZ5ZPnGKyWos8ikqMrIzlv8AOvij5HBBbgE1pI7O1tpAfJ8zH8RoLXDvltFhUAktjA74qqnbIOPyN/B1umHmdeFOBz8da006hREzRMFJ3F0IP8qo0ywhttJtCrNuYBjhu/emTIXEaOoI24yKlJ9CkSO8QhiVLHlz3qren/qUqrymChgqPuxk5xwa88tP7mX/AO0VOhjWDUYfwNEWPbINRS7RgSEG0fPSqBe2+cg4+wqS3kCrtBJHfIqnBeljXUBQ7BknsTQlyrygATKgA4HvRKzW8hXCJjvxRBEGMYHT2rUmG6EW8R5Dycnof86D17UMwpY274ZhmU46D2ojxHf2uk2zS4zK2doxnHzisSt6L21uXywdmAds8kE0sl9FMa7YBrGoxWt4pt3Mu0YJHQmm2m301yq+SWII6HqDS+e0hkh3tEqInESgck0r8u70+QzhysuM7kOQPis4RkqKbSTtnQof7Z2+kYyOpNTgsNSuAzzXJVR2X/WsvpPjWWRVguHxJ0JP4TWpstXcIk4IaFRhsc4J9/aoShKD6VjJSQQnhyEOkk0kivuGJN3Ofip634nGnZ0tJ0nuV4MgbOxPn/qpH4p8apHBLZ6DI5WUDzHkQfs/hT7/ADWAs7O51G5LKSeeWYnk/wCdVx42+sEp9SSOpQeMp4VAIyBTK38do2BIxBrEWXhplt97TMCB0x/3pZqcLWjbQ+7+VMm14O3Sto6unjKEggyDGeDR8Hiq2kGfMUj71wm5uXht8mQ+YenxUtPubmb1PKwQDgjrmqftV2L+SN1R3B/EMEhZdy8VBvE0YbaFBPuOgrkK6jNGwDSFh79DViawpH/MkZhx6aGz9sNxOl6h4nsoIszMOmSRWC1PxfNqcjW0OY4Bnb7saVPNNeBhITsHQUDaTwW2rQiSMyruxtA6HsfmmttC5JpLhsdHi/s3TBCg/at65G9z/wBqqklmZvxBmHOc81VLMrqdgdc9e1UM0QILyPGR3z1FIkcjYye/MEDqxwrIRzxzSePU5vLWPzQFB4xVWrs89kfo5PMdWBIyM4pYZJMbhaOuRk8Dg/rVUuE/kbHUZGAVyxIPG7pXou942FcPngilFxestvuZDnHAI5ozTM3MAeQqJevWg0FMvmLAkk8Yzx2qqS1+sdMHc/ROcdaIkQmZFK+lhtYYqWiKkuoPBKGXyzgE8FeeMUEEf6TBNaWQWeQu8edpPUA9qZxNIhRSwweO/wDvtVcMKvHJuYgt6f0ryCPynjzJK2xtrA9ce4B/KptGQTelY4tihgvTGORSLa398/8Ajp3feqENHISyv1XnI78VP6S3/vT/AIDSjA4uARzj7V4Z+Dz+lAR3EYWQSJvz+E4wRVJmQfvKv5c0AjQXTJ+EnFXreuFJLkAdeaSecvGJAT8VZNd4tGBOSeAcUrdBj10L9f8AMvYRI+598mBnsBWde6kspiEgypABXHWtnZ+XLa4ILFX/AAjqc0I1qgmZJYyCvbGMitCXOl5Rrwz9je3Oo6gpljEVvGpwPb5NMtasxDpUrM8QXgh88EdeKs9NhcxFEVVcncpGQeO9JvGN8ZoobSFGCA+Y4HOM/hGf1P51WP7T4Sk6gZmH/nDPvT+1uZli8oSMFIwRntSaxt/Mk9ZK46ZFaK005jj1gp1z3p8wMBCO181GJACgck1pfC+lhIlwnfNLVj88pHEMRIev8RrV6RIsMXq6gc1BtpHSuuwm+PkW7Z2qAOtYiVEnkkurnBTkRqf6078S6pFIFtw34uSc9BWK1fVC2Y4zweAPaqQg2LkyAN+wmvtq52A9KOjYhAAMAdqq0YgsWYAn3I61ocJ5fITHc+1Ukvgnj9sz08j9B1bgUZZ25VQqjr+tNbHTY7mQzyRcHhR0xTpoLXT7V32ouxclsVNfRX/WZq4/8PAcjDHgL70N4R0+W+8TxQ4OVcuTjoBz/pQF3f3FzqH1q5EanCKfb2rReHb6O31e0v48rG7Yf3APBzVtaVHO5bM3smhkfug+2RQ0uhDbloQQOOVprBqEUkmEuywz0D5x8UaLjzcHf+nNJrElszJyaBBzmBVPfjFDDw1A2TGrL/7WNbpELHOxH45IP+WKkEjBx5a5xycYo6A2Oft4WQgZLMD7mg5vCX7T9nLKjdeACK6a0UI6xLge9R+mjZhwF/6aOrNaOcjw5coAWnY/cVTeaX9JEkrFWcyAEkdBjj+ddHfTkZsrKwHTkZpXrWgvcW5eKRDsQnYTjeOvXt09qGrNYi09tyqQo6AgDp9qNiYMCeu1s5B6d6zOkXMkbysSduPSp/dB96dLfxSwiJMLIyk7T+8Pb54/pU2MgqOFvNaRSxBzgfep+bN/dn9a+gkHluuc7uFOD+VV/UR/+kk/w1NsxnfMdRkyqT/7a984ZwW3D5GKsY6c4/5kig99hxU7e1snmUx3it7o8Z5o6s2yBy6nqf8AtVd7Mi2rdtvII7GmcmjPKxa2miwf3cdaDm0m9CsBCrj4bP8AKtqbahXp2uC2uklA3beGX3Fae7ubTWI0mt5Aso9+D9jWXvfDF/c48mGZCB0VOP60tt7C6tJP2017bBTgv9OWUfzo/iVcZWOf4Zp73T797Zi8LOMZRgM4pDJf6tGCsdvGhHBkMQycfJo+w8QahbMESWG8jB4bfsJ+4I4o+91SLUYjE2nTW1w34XVQUY+xIP8AOioyiFuMvDN3dxdNpVxLeTbzuQLxjac9h9qo06+LJsLEbuOO1WeJUaKO3skbfIf2smBxnsKCsoQigk8kdKvX62yF1Lhq7SVYlURkMV/SmSXJZC+VBHUA4NDeH7VLiBkbagjGWZq1Nn4cnurIzWNm1zHnaSuP6Hr1qNWzq2ddOQ+ILyR9SlAY4GBmlSkswyck1tvFvh+KN2l3JbzBirJgnkdjWOMMlvMBIhyPjg11QaOWaafR3YoIVBPFGxziaYRgnYpGf+o+1L9HiOoXBhmuFtUxku4yT8AdKKgs3+te1tHDJGx/akEg457d/wDSkkkNGa8RudNgUxqJFwQM4Hc0i8WRXMtv5UcbbS4LDPJFO7dYfpEuBqqx7cK63MDxkN7d6kt1HJujlQEr+Kowas6ZVJVZz4ImNnluuB0Iq6zRo43CH078j44/7V1HQ7PQy8kmrWyiQEbN8ZI9XA4/WmD/APDjQ5bGcWoeGVxuSTeWCH/255FU/NG6OZrU5ZDe3KtlJWB+wplbalqa9ZDtPYnFFXnhabT2iW+nS3aRvQWBKOM9mHQ/BA+9M18N6TLHcQoXe5Qelw5G3I4OAcYpJThHo0UpAC69qcQ5XcuONtXQeL7qJgksbEDrnmqzoktjZRKLeX6hJNxZJtyMnfv1pO9tLKhlhKZxny8+oDtkYrNpK0zSin4aUeMl5320hHwOtEweNbGQr5sckeO7gisSY5tv/IdT0yFIqLTyIdrkgDoG5zQU2xNTp9v4h0513JcYC9ic5oLVdWW5iaC0m3iSM7ih/PH59Pzrnck4JyAvPXHGKf6DI8WnF0PLkjaVpoyb9FpF9n5LAPEB5g7AYapTiCdxDcqOuA59/f4q+NT5u7q3Un3qUabpchSM9R7mlkYtDsgCKeMA/wA8UT5svt/Kh5l2Mj7c5Ow47ZqzKe5/lSmD7bw9pvGApz71cNC06M7ljwfgZqUGr2t27Ja3EEpHB2HpRbPJwUCke2c/zqotAf8AZUMK+kMoJ4NevbImRuA4xkGrDDc9QV285Uk0Dd2t1IrKD5f2TP8AOhQQhEReQ4z8nH869+qYnyzBuH/S2aXWmnXidWcnPZhz96YYuInBMU5OMbex+a3TC+TQdMkkJn0WNH6k4wf5VKTwpphXdaNKmF3kMSMY6rg1fHJd3LkXMAdewVmGPyp5Zb9oBwAeobrTxVgbo53rHha1S7cwTec7AZZ+D/sV54U8B22seI/pXvdlvF632E5lHGQvt966VcWdncIVuIY5PuKDt9NtrK7iuLCSW1dWyfL5BHcHNaSkvAJor8T+CdOs7GZtImjtI4YwzrKxO8g5OT24p5/w+u1n0CG4idXaUk7f4BnH88fzpLf2t1qc3/iL6SYE5aJoV2tjoMCp6VHqukzoI7S3a2ZlGEcoEXPJIxk++BUnv9FNrVNn3i7wVa+I3um0u8gS9aRZGjkJARj+Lp71mLbwLewgC5CTukh2tbkMAVPQjqOldIbVbaO5uZIbCSGWVceeyqd35ZJ/WgdSMsEkZt7n6osd8p8tQCe2QOvv+VUjddN+T4OaDwoJNSdEt/qGlbBIGEhY+/58U+ttB1Kw8wQ6fKUjOWKAY6ZP9Kakz25N2bt1JXKqiFgee/8ApWr8NX817aTTRlRGM8bQAHHX55palKXfBeVaOX6g0ckqtqVs0iKv/l5ztG7scdz7GiLF2tkku7OKNQX4Eg6DqF98DPzW51fRYdRi868mhkvYwqgsowMc4B6HOe4pLaWtkBHbXp8qMBhu8s5PsDRcI+IKkxN/bF8blDdNasjkFnjYkYH7vI5NPF1C5bBhd2jc/gkXke3I7UJqXhy2e7Ub3BjKjarnYQvI57UZJZ2lzqEL3UtykLgrJDHM6oGP7xIwQe3wK55fx5fDKrLH5RXqqR6tY51WWCCCPkySELj7H/Kktwnh3RYHNg5N7Kg2yBSAwB+eo61deeH9Na52vYicJICHkcvux9z0I7UUIIk1D6wWqSBOIkkUHYO3WnWKSVNiOafgnYSuI9RkSQ7MrG3RTzzXmjWV/NJOYY1ux+L9ovK/nkZ70xltjIsyOTsf1Kpc4U57Dp+VXWss9nYvDZzSwTs3DqAy4z0wenFM4L6Apv7AFuVVvLvLCIlTjKkjHPOaGutKs9UHnppwDW7gS7JcFh2GD+VFTxNKrNIC07NuaXPX4xVPksI2BDFmwSxJrKC9oDkxG2kqs0xjSKOJmyilNxUY9zRMFstuoVclRwM9s01ihRo5FmERJQ437hz7jHftQvllSDuzwMjpmmoCPoVJG49qJiQ8+kYA96qy20ALxxkCp+avaNgxHBA5FKwkxjAUjJBGBVn08VVq6ZUh9rfIxV25f7+L9TQMY6x8Paq53rayxr/FnHH9aeWv19mGTz5JSgyQ2eK2tnDJBAvnt26nvVVwIbwNEo2MTxIoANVfnBb6Z2z1W4nZUaKQlj1GcCtJEjywD9qUbsdv+tVxRrHgSzqu3+EYz8miVtlOWE8mG5BGOKCMXowFrHGVUuo5kxgsapkl8sMSvAr5rFXYt9RJntg4xQzNJbrtX9pg87hg074gBELBo9wQ89x3r39oeVRvjIoCNmeQtCSrA8qx9NGo0pGDLyBztFFAJgM4/aLtx0zVbRkN6WUjsK8k8xhkvIMHqO9VgKeGyzZ7itZqLTFcxkCNWDgDr0qUs13FaviNllABA45PtmvFmlijy5Pljv0NV3Fs94BJ5mV7AOefzpLfiGqgc6p9U7m3UPKv4o2O3H5+1EwvKxR5FKOv7iHjFD2+jTRTs8UoVX5ZAOM0zS28jjYoPuO9GKfyBkXKvyc5BzwaugfyonEJKljuIHHOME1JQSBnbxUcFWzgiqqhTwu8asFBAJzjGfih41jjk8wZBwRx0PHtRDMzJhh/rU0RRHkuAOhzyazZug6+XkBXbd7HvXjW0jDIdFbpyM1VLMkc4QkkHpXonXdtckgdiKVSQaGREMlksX0sazKR+0Q9aE+iBX1Ln4FX28iNgIOT2xVl0TAqvhmHsO1NwFABsg3pCsPjb1qmTTG25U4z89KPN7BGwV5djE4APeiy4Yhti+xOetFJMPghGnSREnh19iMc1U9tIpAMAcd9tMbtryNmEFt5wJ49QGP1q+1R3ws8TxsRnGMj9aXU1iI2zFyDFgY4IFDyQhVO4Kp+3atglszElAT75FV3VnHEm6YIFPXK0HCg2YnyQTwc4qS2bt6o1yvc4rWiC2EYZFTJHUKBVdvHFOWMbkMpwVyKGiNszJfSyqCPL4+Kh9K38B/lWxeyQLmTcfcAVV9DF/A/6Ch+M2xbdbZoNsePT0OaVSK8ROFbBx0ovYWzumOD2AxVixhehFBx2DdCCa2vJXOIsJ3BPWmlisltAFJ/+JOcUxW2JHrbg+xqpoBk7B+ZpVDVmuyCyqThsg/FWkJJjHUdOK9ijeIHo+Tz8VNnO7JwMdKZNgorKIFOVBPfivoI/NXdGGC+9WrkEM2PV7CiFdEG0ttJ/CKJihUMa4YbvuKgySA52pjqOOTREro0W6QkEfzoF2JdSqtjkZoMJG4s2uYmVuhHeqdM076ONgkxcHtngfaj1k3ROg5O3HHahYhNE6xoyk993ehwxN7aVTuWZ8joPaoxOw4n3A1IMwDYjY4GTzX2UdcvlWx3NNYKPRIFY7SeT3q9ZNw6gfNLzOgIGGPPWrWKLtZMuM+rB/DWs1BeG6qwI9q+ZQeuR9u9UufLUMAWUnHHarVZWwoOfY0yAVtCfxBVk/rUNrKwzCMZ7DpRIaME5NSEysMLzjvQpGBmds48snPtVkksix7X3bcdCM1MyHOG2/BqxWOzIPaijWJpNOtdSlUuJwVPXtTyBUhjEQLHb3NRAwM4FTXaeWDEfBp4qgN2fEr71ON2B/CSPivUWI5wuDnv7USiQeQwPX2zRMShuY1U9RnoKAv0kuGJQgsDlA3TPzQGtNPvEkLEKBjCjkGqrG/uFiX6obmOckDBx2pLv0NUWxWF8f2s4i8wk+lXIABquz8PvbXX1AvHG5txj6j9aYQTu7gCJghHLHtVrSIrAtJ6T2o0gWybDIwzfl719hP4R+lVxSRSn0SKR0HNW7BTmEvmR8HtXoljHJOaH7VFhwa55SaGoYrKjDG7iouyDo2aXqTxUoyTKck9K12ENY5Ho6n56V4Yyf3zu6fahY/xmjE6L96xicckNtAfNbc/YV9AzXI3lCp9yOlVSgfUrx2o4f8Alx96KAUyzJlYsYIPGKn0VsoP/kaHh/Fnvuqdz2+1awlZQpnY+F7/ADVayxoC0rhh7+1Xf/qfmazuoE/UIuTgscilfDVZoYp/qRtiIC+/vUp4gPQ0ZOe4oXTODxTU/jf8qeuA+QGW2it4ckZb2quytWk3PIhizyAaJ6ynPNSPXHbFLSsLYDumhnKKCwPftVzOIkJfaCOgFW2nR6UxEnWkBOR7VjIOj5t8kFVJzXioDkISGPJo+QYjI7Y6UtjJ+vAzx5dYxEgn1luM469aOht5Bg7iM/NCxgfW4xxjpTKY+g0UArcsuVxyD79a9DMGHI2n9a9POM1VccOmOOKbZo1H0l0YnG0BhjJBPIqEerRsqvITGGOAW6UBck/Upye9UX4BiiGBihuzUaNZg6ZUqynuK9Eig8oM1nbAkRSYJHpNNLMkwpkk/eqJitDESDdhRxVU0EUz5wF45xVaf8xvtVidTR9MJ9Q06eAefp8paQHhZDQ/neJ//Tr/AIhTq7AMLZAPHeqKGpj/2Q=="/>
          <p:cNvSpPr>
            <a:spLocks noChangeAspect="1" noChangeArrowheads="1"/>
          </p:cNvSpPr>
          <p:nvPr/>
        </p:nvSpPr>
        <p:spPr bwMode="auto">
          <a:xfrm>
            <a:off x="1524000" y="1227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60439" name="AutoShape 24" descr="data:image/jpeg;base64,/9j/4AAQSkZJRgABAQAAAQABAAD/2wBDAAkGBwgHBgkIBwgKCgkLDRYPDQwMDRsUFRAWIB0iIiAdHx8kKDQsJCYxJx8fLT0tMTU3Ojo6Iys/RD84QzQ5Ojf/2wBDAQoKCg0MDRoPDxo3JR8lNzc3Nzc3Nzc3Nzc3Nzc3Nzc3Nzc3Nzc3Nzc3Nzc3Nzc3Nzc3Nzc3Nzc3Nzc3Nzc3Nzf/wAARCADKAPkDASIAAhEBAxEB/8QAGwAAAgMBAQEAAAAAAAAAAAAABAUCAwYHAQD/xABAEAACAQMDAgUCAwUGBAYDAAABAgMABBEFEiExQQYTIlFhFHEygZEjQlKhsRVTksHR8AczYuEkNFRygpNDRGP/xAAZAQADAQEBAAAAAAAAAAAAAAABAgMABAX/xAAjEQACAgMBAAICAwEAAAAAAAAAAQIRAxIhMUFREyIEMmFx/9oADAMBAAIRAxEAPwDspYjqpxWXuIrj+2zJdqVUrlCvI9hmtQ+cZBPyKrcB9pGCcbSTXnuNlU6BfLjliCyoGAA5K0BeaRAButyYn7Y6U427AFBz8mvJEyAW6j2qbVroykIYLW8t5MLhk9wcZqyO6mhuNsrMN3QMaZupzlewoC8gJcOw3D+lScfopdhsMjMgLEE98VRcX8Nsx8xipJwOKsgRVBIGDjpQOqmRUUmFZF74PIpW3Rkuh0M8ci7o3DDPvVp5yaVadLAY8KhVs5O4U0/COT9qydgaKmyBnrQ7gFsEerr0o3qpz2qjq3IxnillH5CmUEHbQ6zRySOkb5aM+oexoi5lKQsUXcVGQPekWghmN3cPwXk5/KkkMhm/z1+aDkOCzN+EdsVS2s2DO5Fyrqmc7QTVUWpw3TGKBXLMf3xjA96Rxl9D0FKBge2OtDypyRn86NaPqPeh5ouDzxWiCyCYZeRXqxbV6cmrI4xJHzjj5qZUhAD2GKdIDZWq5PJwfavWjVhyAc18inl36YxV6kBMFRzVEhRTdR7VC9qElQG0m29ximl6CV4HTpSefVdPtoJo5ZQJeygHNOot+GuhKkeJC2OQaMIzGMDnvSXVNWto1xHIWJGfScf5Urk1qZMG1nkJA9UUpDAj4NPHDKRnNI6P4OZI9Z2tgHyyRnvyK3Ml1E5ZH4Ud+gI71wSPxLPAI7qL0yIccjpmm0GvTX9yArSTOBwN2AM/5dK7MX6Qpo5si2laNxrOpC58xIpTFBGeicB/99qBsLmS1uEuI2kG1t5jDkL+fyRQNsxkgJkCqmcHJ+KnZlNxbLF1JRhnI9/9KVtuVhpUbG48SRbWa2SRn64ZcAfp1oz+3rf+N/8A6j/rWL86NA6yH1cbevNX/Xx1VZGJqjpGA6n5qglIyQnU8Y+aj9QpQIjHcfjmowjBI25cNnmjHGqtm2+Ccw9UZH4qlIMjg81OSMZU+3eoTAvjb3qGRK+DxZQHBUj/AGao3q8gQNhgM474ooQ4IA9qG3FJyWXp0NRlHX0dd8PnUqhz7dagybY9rtuBqG8/UkPnYTj7GoXUnJHUDuKk6rg/hdbBYoSOCN3Q15IS7DBKhOnsapt5MwevqOKlPOVgbaM+9L/jNXQkBhGCOc0HeXdtZKTdTIgI4yeSfgd6z+o+LRzaacU3xjDTMeAfYDvWespvP1WV7yUSzFciR2z+Q9qekxo42+se3XjLSoZWAWZ2+FxSPUddl1CzmtYIY7e3nUqxBJcg9ftSDVrYPdSPGCfXjgUTYRyJgSQsAeAcHrQcYl4wSPrWwntoy9vIUz1J4wKKaS1u4/p5oid4x5gYjP8AmKJisrq7chR+zOBg8HPvQt5HaaY4jedshvV6TgfnTj0maqz1OSO3SOeISxoAvmRnkY9/eixc2crxqk6FpfSqk4JPtSzw/cxuVBdHhlO3IOeTTK90aGQkoNre4pZYr6ScVYU6GNVGPT06VCVH6YNJ1+r0rOx/Nhzko5J/Q1l9c/4g6lBdyC2gt47degYFmJpVib8JyTj6be/vLXT4GnvpkihXnc5xWI1P/iTCTJFo1q8h/dmm4X74rneu63f65dNPqFwz56L0VR7AVVakFfLX7sx6D/ftXZj/AI6S6c8sj+B1d6/rWoOTNfOVY52I20D9Kqty8soV2d3IJzmhw6Jhclm74o3T5c3KlQfwkH44q6gkuC3fp7OkIT07g+O7UnuLbCGTJyG4NOEj3blxgZ796EuBuBU85zTJUB9FSzNgeYWOT+lOPD9+1jIzxlvUfVgdfiljQ4O0dOuTRNnC4O7jBP5UWrAPk1oo3qVn77c8D71o9MumktmYNg4G0K3zwMVhplMSFgCw6EjqKN0LVFil8nBUOQGPPFSnCvBlKzo9tKzttk5Xplj0qH0Uf98/6iqrOWKWJ283tg4HftRP0P8A/c/4KkNRrlnaP1k4OKOguFe3VlPqJzkfekckqshAzn5PWq7KY24wD6eoFWWWmJpZqUn8ohWlLb+AD+IVb9QefLQlR+92NZW8maWZJA+0gZBBphYaxHDZ7XOZOhyaH6uTNUkh/HIX2jPI5qicRl2I6jg0ng12KNpZJGLICAqgcivLPUDdGRt48sycEkZx7VOTi00xkmEo6S7pd4wzelRU8KJDkZB5yaASJob50UAIDn86KwyqTuJzng9jXLFO6oq/DyWZYZ1ikjO1zhWA71nv+ImpS6d4e2WrMslzOsWV67TnOP0pze6kElSNRucEAqeKxnjC7+r1yOOUlo4NpjXOQCRkn75/pVZJXw2NNsUaTpxghHnY3uMtTWO08+X6eyjDvj1sRwvyaBtHmvphFACSTgNjIX5rY20UGj2GCRux6ierGpNJnWrF40uz0qIu+15iO471QfqHYMRksPSuOgqVu51G7aecnykPpB6E/wClMQWZz5cZx74/pSLrG89PlkEciNgRu64f2zSnxRaoNPkJ2AupH4RxTS7wpClvVnoT0rO+J7lo7Ga1jVvMkG2MdRk9CKqmvBUm1ZkdA1KXTrOUK+URsjPY11/StQW/0y3nOA7oCfviuKy2YjAM8v08MR2qsqlTIe7YP8q33hTVBJZrGn4FwEPuMc1dqibt+jLxPeNb2xWI+tgck9APeuM38N7qt68VnHLNgnIRc11bxEWuYCg4LekkUnuoZdD05UttKup/UAdisuSR+IkDJ+B8UmN020O8e3Gc3u9F1XTAr3VlNGrcKxXgmhrffNJjJ5Pfiup+GtaS71W3sdTs5Ft7gMpju23KDjqpb9Kw2uWVvpOuX1ta4eJZmEfOcDPA/wB+1dUJ7Lpy5sOnUQRVjVQ55/hUcmjLd/KxJs24wQKHs4wyGeV9gHbqTRcZQoeOByQaf3hzr7Pd+4MqqRnkkcZqEluMbV53Dqeo+1WKw3seueamxZQHUZxn/vRQLFsluyseDxkEfNX2SFD6ztAOM44+M0Yu0mTcPUeR+YqvIMJzj1DBFZGbF+oOYWJHQe1C2cpSZZFZhz1U8g0VPAz+knJI6gVVDb+TMCp4PY+9aXUFM6F4WLvaySSZkl83cWkXcSCO1Mvpm/iX/DSCyvJ0tFjWJyrHAIXaR7c9CPiiv7VH8N1/9RrlfGUTNnnNVseeDUiOOtVuoPOO9TYyPnJIA9qgz7c9DkYqQBxk/lVMhxnI496VtjAs91LGwRBkMCGNW287xWMi+YMNjA7n7V5tDnkA1F1xjCjFJ0YcT6iw0xDA7+a2BuZuc45xQMGtzCDyWXdI3Rjyc+/5UtnJ2YGeOgqu0aRbhW4JAOK1syiHS3T3EzK5JbBANZtIZLzUZyhLByAPYAcUfqEyRvshfNw3UD9wf61bp4Wzh3hcdyT3pdqL44fI1sEt9Lti3pDKM4pdLdzaxeeVESsQ5d/b/vS+4nuNUu1tbUbnc9B2+a1MWnLplnFDaIXdfVMT3+aVJyLSqH/QiPT1SNEj2rGuOo7ULr+uW2mQlFcFyMcdao1HUWEOImIZ/v6ayt7cWxdhEPqrl/TnqAaolRNJvrE+o+KdRvLswadGzS+7dF+9aLwtYTyXC3GrXLXExHG4+lfsKr0nR4oSCQPMJy5xjmtJbWiwyKV4GaonHxIeEWvQrUtIguIWSVAVYdGXg1lPoxopzEAsSsQQDwufb4roNwVltMKRnFYvxHhbG6DNjMbfrg1RroLtAdzftJG5i9bKMgDuaa2PiBdStYoDLIskbAmIqct8E9vvWR8GCS501Z7nOXPH2rVXV3b6ZZNO4Cg9OO/tSf1kZNOJnfHN7HpkkcNojIWG/JfJJ/37VgBOxlMsmGfOefemGty3GpXT3VwWLNnao6KPahbe0k27jHtH8Td66IUkcWZSkzxrqWRsljkdPYVfAZXwCW2/1qkoy9TgGioJAQFHAPU9zVOENQ+3QNGS+QOgIo/ZmEgfYfFCW20QHjpyKJCSrHkA44JPxmtaBqz7aC7A8cgA/agrknOVHRzR1w0cgbn8LcUIVSSPhvWE/nTIVg3miNXjblVxjP8ACaqVWluFRMktyP8Af5V5cQ7SDyQcAmiNBQ3d8UYsgjGN4OMHPWtLiCjZ6cj29mIZtxBXOP4T8UTx/Cv8qpso50uPp7mWR042O2Mkc8Z/1ov6Nf79/wDEv+tcrfR0aLG3j9ag/qVgODVxXavJJxVDsqkEkClaHTPCcKB7Cq3ANWNjgiodc5FIOU7Qo9hUSOMNyatf29qpd1BCnjjqaDDZFkwaX6nci0iBQDzm/APn3o6eZYo2lkYKijJrNT3G+c3N0fLB/CCM4HsBSMpjjfpfZxCIGW4YtIxznuaKe3utQxHFGyp7VHSdT0KS5SCS4bz34VZUZAx+5AonUrnULkvDas9tHG+AlqAzOPcv+EfbrSrG2dG9KkMtKisPD8PmTyB7phhgozj4oXUPEF7d747SzwpPDnikt2LzSNMkvrq5macsBDFMFIlPJI6AjjvQdj4zhvkCsnlSn93B/rT6tLgFrfQqS0kZHkv7gso5KA8VKwhS1hN7Mm1MfskPt/3qi03axflAT9HCczNnhm/h/wBaapjULne3/JiOEUDr81qpdGTtldnFd3E31b8Kfwxj937/ADTtILgxM7sNuOKLsrMIgBB5PemTQL5Zz0x0PSsotmc6AFkEdqGVv3ec9q5x468QRpbmxgkzcTHbweg6E078Y6w8UUlvZFchSzEdFFcoSGWbVfMuN3pYF2b39q6cUb9IZslKkdI0P0WcEagABQK0EmnT3i4zGFxxkZrF6bqKjbEpyVHSttpGoAxqN2cj3pXG306Mf9OFK+DbQqWkd2fHU8D9KS3vhO7iytvHGV7EAmugLKnlZBGTz1paNYha9W1Eihs+oHvT6Im7OdSeErgv+3fa2OgoYaNNBL5eOT3bjArq2pxhRuXaRWZ1S284b4gvmDkZ7/FK7XpLRPpnw0Nqm0YPG34J96ukuAbCR8AAjAPvQEmnXVxc77g7I1OPYAUPr12sMUcEZwo6Cmi7IyjXoNJdMG+5/pQfnSndKFJAPP6VW10oTLH1dviqpbvZbrEn4mJZqujnbDknE6bSe/v8U98HxB4biaMAMGKgNxyKy+iQvd3Cwr++cZJxmt3DALV1RPLxjGM4JOP0pcj5QEhmzM0bsWRZB+E4IA4qny5/44qtCsuCrFEJK5Bzt+9UbW/jf/CK5ylGmDDbjBwPmgry5WGWEOG2MSC3YfejjEw9TDBPtVLQkuyv6lPTisMVOZUjLxHG0Z471YknmRklgQeeKtto1hjKkZQDj4FCmNYZT5efLPJBHANLqNZ5I+UJBI/OqN4kBHI/Ovjwx449xXqwgbmPAxyc0KCL7q6gj1G3t7p9sON5+T2zR0sljNjZ5b5IwB3rM65LBdaihjO9du3HvjvRml6fAZ0UybQ5GAW6H3+9Sk6OjGqXTQ20FrEyTyxxuu4o3pzsPvzRosQ/7VdTuGgC5IEmAAOvSh4bK42sWKI3RwHyrj3we9V+UIJVtopCIJCBIB3Xv+dZSHr5JXWj2l3amV4/MUgOGkYsRjpjPQ1jdQ8KXZ1RbexiMaSJ5nnkZEfv+ddDPlO4hjuohs4CqRn4q+NpUh8yVgEBwwAzux8VSLkCTTMTLGuj2UWnxKUZuM+/uc/76020iHds2dOpNaddEstQXfeqJM8orHG33x3qSeHYbY5tXdR2BO6qPHKSs0ZpH0W1IgWIOBSPxHra2kBWFgZGHp56UzvrO/WEraojHtlsVz3X9B8TzBjFp7SzOcAiRcL/ADpljYsnXRPqN39RMlnAwdmbfcPnqPal+q2TXkz29uFaWb1rg9AOST7VrfCP/Dbyw1z4jO+fdkRCTKj746mtgvh6yg3G0giTjBKRhc1ZLXwlo5u2cr8JaDJPqjwai5t0RMiQnHq7c96ezGXSLnbHKtzCrfjjPNbLSrGK4nktZwLSMf8A5ZQMsfYA/wBaR+KrCDStG1BNNVnvpMBZFYMCgOSRgYBx+lQn1lVcHxgR8SM/7Pa6571ntU+viuReREundc9vipeE7681HUY5JQgS2GXkCDLHsD960GrTR3DgW0Hlyk/tS4woHuPenXOMDmpeimz8X3McYjuQxjOAS3ain1yMS5jfdE3QinaaPpC2Ak8mGdnTLyTfiBHsOgrPw6Rp8kDuoeIbuNjYH6UHEms3T67vPMXKuCnUjNZfWpvMIIIz7960VzoVvBEWS6kXB6sf8qVzaRbHOZ5ZPnGKyWos8ikqMrIzlv8AOvij5HBBbgE1pI7O1tpAfJ8zH8RoLXDvltFhUAktjA74qqnbIOPyN/B1umHmdeFOBz8da006hREzRMFJ3F0IP8qo0ywhttJtCrNuYBjhu/emTIXEaOoI24yKlJ9CkSO8QhiVLHlz3qren/qUqrymChgqPuxk5xwa88tP7mX/AO0VOhjWDUYfwNEWPbINRS7RgSEG0fPSqBe2+cg4+wqS3kCrtBJHfIqnBeljXUBQ7BknsTQlyrygATKgA4HvRKzW8hXCJjvxRBEGMYHT2rUmG6EW8R5Dycnof86D17UMwpY274ZhmU46D2ojxHf2uk2zS4zK2doxnHzisSt6L21uXywdmAds8kE0sl9FMa7YBrGoxWt4pt3Mu0YJHQmm2m301yq+SWII6HqDS+e0hkh3tEqInESgck0r8u70+QzhysuM7kOQPis4RkqKbSTtnQof7Z2+kYyOpNTgsNSuAzzXJVR2X/WsvpPjWWRVguHxJ0JP4TWpstXcIk4IaFRhsc4J9/aoShKD6VjJSQQnhyEOkk0kivuGJN3Ofip634nGnZ0tJ0nuV4MgbOxPn/qpH4p8apHBLZ6DI5WUDzHkQfs/hT7/ADWAs7O51G5LKSeeWYnk/wCdVx42+sEp9SSOpQeMp4VAIyBTK38do2BIxBrEWXhplt97TMCB0x/3pZqcLWjbQ+7+VMm14O3Sto6unjKEggyDGeDR8Hiq2kGfMUj71wm5uXht8mQ+YenxUtPubmb1PKwQDgjrmqftV2L+SN1R3B/EMEhZdy8VBvE0YbaFBPuOgrkK6jNGwDSFh79DViawpH/MkZhx6aGz9sNxOl6h4nsoIszMOmSRWC1PxfNqcjW0OY4Bnb7saVPNNeBhITsHQUDaTwW2rQiSMyruxtA6HsfmmttC5JpLhsdHi/s3TBCg/at65G9z/wBqqklmZvxBmHOc81VLMrqdgdc9e1UM0QILyPGR3z1FIkcjYye/MEDqxwrIRzxzSePU5vLWPzQFB4xVWrs89kfo5PMdWBIyM4pYZJMbhaOuRk8Dg/rVUuE/kbHUZGAVyxIPG7pXou942FcPngilFxestvuZDnHAI5ozTM3MAeQqJevWg0FMvmLAkk8Yzx2qqS1+sdMHc/ROcdaIkQmZFK+lhtYYqWiKkuoPBKGXyzgE8FeeMUEEf6TBNaWQWeQu8edpPUA9qZxNIhRSwweO/wDvtVcMKvHJuYgt6f0ryCPynjzJK2xtrA9ce4B/KptGQTelY4tihgvTGORSLa398/8Ajp3feqENHISyv1XnI78VP6S3/vT/AIDSjA4uARzj7V4Z+Dz+lAR3EYWQSJvz+E4wRVJmQfvKv5c0AjQXTJ+EnFXreuFJLkAdeaSecvGJAT8VZNd4tGBOSeAcUrdBj10L9f8AMvYRI+598mBnsBWde6kspiEgypABXHWtnZ+XLa4ILFX/AAjqc0I1qgmZJYyCvbGMitCXOl5Rrwz9je3Oo6gpljEVvGpwPb5NMtasxDpUrM8QXgh88EdeKs9NhcxFEVVcncpGQeO9JvGN8ZoobSFGCA+Y4HOM/hGf1P51WP7T4Sk6gZmH/nDPvT+1uZli8oSMFIwRntSaxt/Mk9ZK46ZFaK005jj1gp1z3p8wMBCO181GJACgck1pfC+lhIlwnfNLVj88pHEMRIev8RrV6RIsMXq6gc1BtpHSuuwm+PkW7Z2qAOtYiVEnkkurnBTkRqf6078S6pFIFtw34uSc9BWK1fVC2Y4zweAPaqQg2LkyAN+wmvtq52A9KOjYhAAMAdqq0YgsWYAn3I61ocJ5fITHc+1Ukvgnj9sz08j9B1bgUZZ25VQqjr+tNbHTY7mQzyRcHhR0xTpoLXT7V32ouxclsVNfRX/WZq4/8PAcjDHgL70N4R0+W+8TxQ4OVcuTjoBz/pQF3f3FzqH1q5EanCKfb2rReHb6O31e0v48rG7Yf3APBzVtaVHO5bM3smhkfug+2RQ0uhDbloQQOOVprBqEUkmEuywz0D5x8UaLjzcHf+nNJrElszJyaBBzmBVPfjFDDw1A2TGrL/7WNbpELHOxH45IP+WKkEjBx5a5xycYo6A2Oft4WQgZLMD7mg5vCX7T9nLKjdeACK6a0UI6xLge9R+mjZhwF/6aOrNaOcjw5coAWnY/cVTeaX9JEkrFWcyAEkdBjj+ddHfTkZsrKwHTkZpXrWgvcW5eKRDsQnYTjeOvXt09qGrNYi09tyqQo6AgDp9qNiYMCeu1s5B6d6zOkXMkbysSduPSp/dB96dLfxSwiJMLIyk7T+8Pb54/pU2MgqOFvNaRSxBzgfep+bN/dn9a+gkHluuc7uFOD+VV/UR/+kk/w1NsxnfMdRkyqT/7a984ZwW3D5GKsY6c4/5kig99hxU7e1snmUx3it7o8Z5o6s2yBy6nqf8AtVd7Mi2rdtvII7GmcmjPKxa2miwf3cdaDm0m9CsBCrj4bP8AKtqbahXp2uC2uklA3beGX3Fae7ubTWI0mt5Aso9+D9jWXvfDF/c48mGZCB0VOP60tt7C6tJP2017bBTgv9OWUfzo/iVcZWOf4Zp73T797Zi8LOMZRgM4pDJf6tGCsdvGhHBkMQycfJo+w8QahbMESWG8jB4bfsJ+4I4o+91SLUYjE2nTW1w34XVQUY+xIP8AOioyiFuMvDN3dxdNpVxLeTbzuQLxjac9h9qo06+LJsLEbuOO1WeJUaKO3skbfIf2smBxnsKCsoQigk8kdKvX62yF1Lhq7SVYlURkMV/SmSXJZC+VBHUA4NDeH7VLiBkbagjGWZq1Nn4cnurIzWNm1zHnaSuP6Hr1qNWzq2ddOQ+ILyR9SlAY4GBmlSkswyck1tvFvh+KN2l3JbzBirJgnkdjWOMMlvMBIhyPjg11QaOWaafR3YoIVBPFGxziaYRgnYpGf+o+1L9HiOoXBhmuFtUxku4yT8AdKKgs3+te1tHDJGx/akEg457d/wDSkkkNGa8RudNgUxqJFwQM4Hc0i8WRXMtv5UcbbS4LDPJFO7dYfpEuBqqx7cK63MDxkN7d6kt1HJujlQEr+Kowas6ZVJVZz4ImNnluuB0Iq6zRo43CH078j44/7V1HQ7PQy8kmrWyiQEbN8ZI9XA4/WmD/APDjQ5bGcWoeGVxuSTeWCH/255FU/NG6OZrU5ZDe3KtlJWB+wplbalqa9ZDtPYnFFXnhabT2iW+nS3aRvQWBKOM9mHQ/BA+9M18N6TLHcQoXe5Qelw5G3I4OAcYpJThHo0UpAC69qcQ5XcuONtXQeL7qJgksbEDrnmqzoktjZRKLeX6hJNxZJtyMnfv1pO9tLKhlhKZxny8+oDtkYrNpK0zSin4aUeMl5320hHwOtEweNbGQr5sckeO7gisSY5tv/IdT0yFIqLTyIdrkgDoG5zQU2xNTp9v4h0513JcYC9ic5oLVdWW5iaC0m3iSM7ih/PH59Pzrnck4JyAvPXHGKf6DI8WnF0PLkjaVpoyb9FpF9n5LAPEB5g7AYapTiCdxDcqOuA59/f4q+NT5u7q3Un3qUabpchSM9R7mlkYtDsgCKeMA/wA8UT5svt/Kh5l2Mj7c5Ow47ZqzKe5/lSmD7bw9pvGApz71cNC06M7ljwfgZqUGr2t27Ja3EEpHB2HpRbPJwUCke2c/zqotAf8AZUMK+kMoJ4NevbImRuA4xkGrDDc9QV285Uk0Dd2t1IrKD5f2TP8AOhQQhEReQ4z8nH869+qYnyzBuH/S2aXWmnXidWcnPZhz96YYuInBMU5OMbex+a3TC+TQdMkkJn0WNH6k4wf5VKTwpphXdaNKmF3kMSMY6rg1fHJd3LkXMAdewVmGPyp5Zb9oBwAeobrTxVgbo53rHha1S7cwTec7AZZ+D/sV54U8B22seI/pXvdlvF632E5lHGQvt966VcWdncIVuIY5PuKDt9NtrK7iuLCSW1dWyfL5BHcHNaSkvAJor8T+CdOs7GZtImjtI4YwzrKxO8g5OT24p5/w+u1n0CG4idXaUk7f4BnH88fzpLf2t1qc3/iL6SYE5aJoV2tjoMCp6VHqukzoI7S3a2ZlGEcoEXPJIxk++BUnv9FNrVNn3i7wVa+I3um0u8gS9aRZGjkJARj+Lp71mLbwLewgC5CTukh2tbkMAVPQjqOldIbVbaO5uZIbCSGWVceeyqd35ZJ/WgdSMsEkZt7n6osd8p8tQCe2QOvv+VUjddN+T4OaDwoJNSdEt/qGlbBIGEhY+/58U+ttB1Kw8wQ6fKUjOWKAY6ZP9Kakz25N2bt1JXKqiFgee/8ApWr8NX817aTTRlRGM8bQAHHX55palKXfBeVaOX6g0ckqtqVs0iKv/l5ztG7scdz7GiLF2tkku7OKNQX4Eg6DqF98DPzW51fRYdRi868mhkvYwqgsowMc4B6HOe4pLaWtkBHbXp8qMBhu8s5PsDRcI+IKkxN/bF8blDdNasjkFnjYkYH7vI5NPF1C5bBhd2jc/gkXke3I7UJqXhy2e7Ub3BjKjarnYQvI57UZJZ2lzqEL3UtykLgrJDHM6oGP7xIwQe3wK55fx5fDKrLH5RXqqR6tY51WWCCCPkySELj7H/Kktwnh3RYHNg5N7Kg2yBSAwB+eo61deeH9Na52vYicJICHkcvux9z0I7UUIIk1D6wWqSBOIkkUHYO3WnWKSVNiOafgnYSuI9RkSQ7MrG3RTzzXmjWV/NJOYY1ux+L9ovK/nkZ70xltjIsyOTsf1Kpc4U57Dp+VXWss9nYvDZzSwTs3DqAy4z0wenFM4L6Apv7AFuVVvLvLCIlTjKkjHPOaGutKs9UHnppwDW7gS7JcFh2GD+VFTxNKrNIC07NuaXPX4xVPksI2BDFmwSxJrKC9oDkxG2kqs0xjSKOJmyilNxUY9zRMFstuoVclRwM9s01ihRo5FmERJQ437hz7jHftQvllSDuzwMjpmmoCPoVJG49qJiQ8+kYA96qy20ALxxkCp+avaNgxHBA5FKwkxjAUjJBGBVn08VVq6ZUh9rfIxV25f7+L9TQMY6x8Paq53rayxr/FnHH9aeWv19mGTz5JSgyQ2eK2tnDJBAvnt26nvVVwIbwNEo2MTxIoANVfnBb6Z2z1W4nZUaKQlj1GcCtJEjywD9qUbsdv+tVxRrHgSzqu3+EYz8miVtlOWE8mG5BGOKCMXowFrHGVUuo5kxgsapkl8sMSvAr5rFXYt9RJntg4xQzNJbrtX9pg87hg074gBELBo9wQ89x3r39oeVRvjIoCNmeQtCSrA8qx9NGo0pGDLyBztFFAJgM4/aLtx0zVbRkN6WUjsK8k8xhkvIMHqO9VgKeGyzZ7itZqLTFcxkCNWDgDr0qUs13FaviNllABA45PtmvFmlijy5Pljv0NV3Fs94BJ5mV7AOefzpLfiGqgc6p9U7m3UPKv4o2O3H5+1EwvKxR5FKOv7iHjFD2+jTRTs8UoVX5ZAOM0zS28jjYoPuO9GKfyBkXKvyc5BzwaugfyonEJKljuIHHOME1JQSBnbxUcFWzgiqqhTwu8asFBAJzjGfih41jjk8wZBwRx0PHtRDMzJhh/rU0RRHkuAOhzyazZug6+XkBXbd7HvXjW0jDIdFbpyM1VLMkc4QkkHpXonXdtckgdiKVSQaGREMlksX0sazKR+0Q9aE+iBX1Ln4FX28iNgIOT2xVl0TAqvhmHsO1NwFABsg3pCsPjb1qmTTG25U4z89KPN7BGwV5djE4APeiy4Yhti+xOetFJMPghGnSREnh19iMc1U9tIpAMAcd9tMbtryNmEFt5wJ49QGP1q+1R3ws8TxsRnGMj9aXU1iI2zFyDFgY4IFDyQhVO4Kp+3atglszElAT75FV3VnHEm6YIFPXK0HCg2YnyQTwc4qS2bt6o1yvc4rWiC2EYZFTJHUKBVdvHFOWMbkMpwVyKGiNszJfSyqCPL4+Kh9K38B/lWxeyQLmTcfcAVV9DF/A/6Ch+M2xbdbZoNsePT0OaVSK8ROFbBx0ovYWzumOD2AxVixhehFBx2DdCCa2vJXOIsJ3BPWmlisltAFJ/+JOcUxW2JHrbg+xqpoBk7B+ZpVDVmuyCyqThsg/FWkJJjHUdOK9ijeIHo+Tz8VNnO7JwMdKZNgorKIFOVBPfivoI/NXdGGC+9WrkEM2PV7CiFdEG0ttJ/CKJihUMa4YbvuKgySA52pjqOOTREro0W6QkEfzoF2JdSqtjkZoMJG4s2uYmVuhHeqdM076ONgkxcHtngfaj1k3ROg5O3HHahYhNE6xoyk993ehwxN7aVTuWZ8joPaoxOw4n3A1IMwDYjY4GTzX2UdcvlWx3NNYKPRIFY7SeT3q9ZNw6gfNLzOgIGGPPWrWKLtZMuM+rB/DWs1BeG6qwI9q+ZQeuR9u9UufLUMAWUnHHarVZWwoOfY0yAVtCfxBVk/rUNrKwzCMZ7DpRIaME5NSEysMLzjvQpGBmds48snPtVkksix7X3bcdCM1MyHOG2/BqxWOzIPaijWJpNOtdSlUuJwVPXtTyBUhjEQLHb3NRAwM4FTXaeWDEfBp4qgN2fEr71ON2B/CSPivUWI5wuDnv7USiQeQwPX2zRMShuY1U9RnoKAv0kuGJQgsDlA3TPzQGtNPvEkLEKBjCjkGqrG/uFiX6obmOckDBx2pLv0NUWxWF8f2s4i8wk+lXIABquz8PvbXX1AvHG5txj6j9aYQTu7gCJghHLHtVrSIrAtJ6T2o0gWybDIwzfl719hP4R+lVxSRSn0SKR0HNW7BTmEvmR8HtXoljHJOaH7VFhwa55SaGoYrKjDG7iouyDo2aXqTxUoyTKck9K12ENY5Ho6n56V4Yyf3zu6fahY/xmjE6L96xicckNtAfNbc/YV9AzXI3lCp9yOlVSgfUrx2o4f8Alx96KAUyzJlYsYIPGKn0VsoP/kaHh/Fnvuqdz2+1awlZQpnY+F7/ADVayxoC0rhh7+1Xf/qfmazuoE/UIuTgscilfDVZoYp/qRtiIC+/vUp4gPQ0ZOe4oXTODxTU/jf8qeuA+QGW2it4ckZb2quytWk3PIhizyAaJ6ynPNSPXHbFLSsLYDumhnKKCwPftVzOIkJfaCOgFW2nR6UxEnWkBOR7VjIOj5t8kFVJzXioDkISGPJo+QYjI7Y6UtjJ+vAzx5dYxEgn1luM469aOht5Bg7iM/NCxgfW4xxjpTKY+g0UArcsuVxyD79a9DMGHI2n9a9POM1VccOmOOKbZo1H0l0YnG0BhjJBPIqEerRsqvITGGOAW6UBck/Upye9UX4BiiGBihuzUaNZg6ZUqynuK9Eig8oM1nbAkRSYJHpNNLMkwpkk/eqJitDESDdhRxVU0EUz5wF45xVaf8xvtVidTR9MJ9Q06eAefp8paQHhZDQ/neJ//Tr/AIhTq7AMLZAPHeqKGpj/2Q=="/>
          <p:cNvSpPr>
            <a:spLocks noChangeAspect="1" noChangeArrowheads="1"/>
          </p:cNvSpPr>
          <p:nvPr/>
        </p:nvSpPr>
        <p:spPr bwMode="auto">
          <a:xfrm>
            <a:off x="1676400" y="1379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60440" name="AutoShape 26" descr="data:image/jpeg;base64,/9j/4AAQSkZJRgABAQAAAQABAAD/2wBDAAkGBwgHBgkIBwgKCgkLDRYPDQwMDRsUFRAWIB0iIiAdHx8kKDQsJCYxJx8fLT0tMTU3Ojo6Iys/RD84QzQ5Ojf/2wBDAQoKCg0MDRoPDxo3JR8lNzc3Nzc3Nzc3Nzc3Nzc3Nzc3Nzc3Nzc3Nzc3Nzc3Nzc3Nzc3Nzc3Nzc3Nzc3Nzc3Nzf/wAARCADKAPkDASIAAhEBAxEB/8QAGwAAAgMBAQEAAAAAAAAAAAAABAUCAwYHAQD/xABAEAACAQMDAgUCAwUGBAYDAAABAgMABBEFEiExQQYTIlFhFHEygZEjQlKhsRVTksHR8AczYuEkNFRygpNDRGP/xAAZAQADAQEBAAAAAAAAAAAAAAABAgMABAX/xAAjEQACAgMBAAICAwEAAAAAAAAAAQIRAxIhMUFREyIEMmFx/9oADAMBAAIRAxEAPwDspYjqpxWXuIrj+2zJdqVUrlCvI9hmtQ+cZBPyKrcB9pGCcbSTXnuNlU6BfLjliCyoGAA5K0BeaRAButyYn7Y6U427AFBz8mvJEyAW6j2qbVroykIYLW8t5MLhk9wcZqyO6mhuNsrMN3QMaZupzlewoC8gJcOw3D+lScfopdhsMjMgLEE98VRcX8Nsx8xipJwOKsgRVBIGDjpQOqmRUUmFZF74PIpW3Rkuh0M8ci7o3DDPvVp5yaVadLAY8KhVs5O4U0/COT9qydgaKmyBnrQ7gFsEerr0o3qpz2qjq3IxnillH5CmUEHbQ6zRySOkb5aM+oexoi5lKQsUXcVGQPekWghmN3cPwXk5/KkkMhm/z1+aDkOCzN+EdsVS2s2DO5Fyrqmc7QTVUWpw3TGKBXLMf3xjA96Rxl9D0FKBge2OtDypyRn86NaPqPeh5ouDzxWiCyCYZeRXqxbV6cmrI4xJHzjj5qZUhAD2GKdIDZWq5PJwfavWjVhyAc18inl36YxV6kBMFRzVEhRTdR7VC9qElQG0m29ximl6CV4HTpSefVdPtoJo5ZQJeygHNOot+GuhKkeJC2OQaMIzGMDnvSXVNWto1xHIWJGfScf5Urk1qZMG1nkJA9UUpDAj4NPHDKRnNI6P4OZI9Z2tgHyyRnvyK3Ml1E5ZH4Ud+gI71wSPxLPAI7qL0yIccjpmm0GvTX9yArSTOBwN2AM/5dK7MX6Qpo5si2laNxrOpC58xIpTFBGeicB/99qBsLmS1uEuI2kG1t5jDkL+fyRQNsxkgJkCqmcHJ+KnZlNxbLF1JRhnI9/9KVtuVhpUbG48SRbWa2SRn64ZcAfp1oz+3rf+N/8A6j/rWL86NA6yH1cbevNX/Xx1VZGJqjpGA6n5qglIyQnU8Y+aj9QpQIjHcfjmowjBI25cNnmjHGqtm2+Ccw9UZH4qlIMjg81OSMZU+3eoTAvjb3qGRK+DxZQHBUj/AGao3q8gQNhgM474ooQ4IA9qG3FJyWXp0NRlHX0dd8PnUqhz7dagybY9rtuBqG8/UkPnYTj7GoXUnJHUDuKk6rg/hdbBYoSOCN3Q15IS7DBKhOnsapt5MwevqOKlPOVgbaM+9L/jNXQkBhGCOc0HeXdtZKTdTIgI4yeSfgd6z+o+LRzaacU3xjDTMeAfYDvWespvP1WV7yUSzFciR2z+Q9qekxo42+se3XjLSoZWAWZ2+FxSPUddl1CzmtYIY7e3nUqxBJcg9ftSDVrYPdSPGCfXjgUTYRyJgSQsAeAcHrQcYl4wSPrWwntoy9vIUz1J4wKKaS1u4/p5oid4x5gYjP8AmKJisrq7chR+zOBg8HPvQt5HaaY4jedshvV6TgfnTj0maqz1OSO3SOeISxoAvmRnkY9/eixc2crxqk6FpfSqk4JPtSzw/cxuVBdHhlO3IOeTTK90aGQkoNre4pZYr6ScVYU6GNVGPT06VCVH6YNJ1+r0rOx/Nhzko5J/Q1l9c/4g6lBdyC2gt47degYFmJpVib8JyTj6be/vLXT4GnvpkihXnc5xWI1P/iTCTJFo1q8h/dmm4X74rneu63f65dNPqFwz56L0VR7AVVakFfLX7sx6D/ftXZj/AI6S6c8sj+B1d6/rWoOTNfOVY52I20D9Kqty8soV2d3IJzmhw6Jhclm74o3T5c3KlQfwkH44q6gkuC3fp7OkIT07g+O7UnuLbCGTJyG4NOEj3blxgZ796EuBuBU85zTJUB9FSzNgeYWOT+lOPD9+1jIzxlvUfVgdfiljQ4O0dOuTRNnC4O7jBP5UWrAPk1oo3qVn77c8D71o9MumktmYNg4G0K3zwMVhplMSFgCw6EjqKN0LVFil8nBUOQGPPFSnCvBlKzo9tKzttk5Xplj0qH0Uf98/6iqrOWKWJ283tg4HftRP0P8A/c/4KkNRrlnaP1k4OKOguFe3VlPqJzkfekckqshAzn5PWq7KY24wD6eoFWWWmJpZqUn8ohWlLb+AD+IVb9QefLQlR+92NZW8maWZJA+0gZBBphYaxHDZ7XOZOhyaH6uTNUkh/HIX2jPI5qicRl2I6jg0ng12KNpZJGLICAqgcivLPUDdGRt48sycEkZx7VOTi00xkmEo6S7pd4wzelRU8KJDkZB5yaASJob50UAIDn86KwyqTuJzng9jXLFO6oq/DyWZYZ1ikjO1zhWA71nv+ImpS6d4e2WrMslzOsWV67TnOP0pze6kElSNRucEAqeKxnjC7+r1yOOUlo4NpjXOQCRkn75/pVZJXw2NNsUaTpxghHnY3uMtTWO08+X6eyjDvj1sRwvyaBtHmvphFACSTgNjIX5rY20UGj2GCRux6ierGpNJnWrF40uz0qIu+15iO471QfqHYMRksPSuOgqVu51G7aecnykPpB6E/wClMQWZz5cZx74/pSLrG89PlkEciNgRu64f2zSnxRaoNPkJ2AupH4RxTS7wpClvVnoT0rO+J7lo7Ga1jVvMkG2MdRk9CKqmvBUm1ZkdA1KXTrOUK+URsjPY11/StQW/0y3nOA7oCfviuKy2YjAM8v08MR2qsqlTIe7YP8q33hTVBJZrGn4FwEPuMc1dqibt+jLxPeNb2xWI+tgck9APeuM38N7qt68VnHLNgnIRc11bxEWuYCg4LekkUnuoZdD05UttKup/UAdisuSR+IkDJ+B8UmN020O8e3Gc3u9F1XTAr3VlNGrcKxXgmhrffNJjJ5Pfiup+GtaS71W3sdTs5Ft7gMpju23KDjqpb9Kw2uWVvpOuX1ta4eJZmEfOcDPA/wB+1dUJ7Lpy5sOnUQRVjVQ55/hUcmjLd/KxJs24wQKHs4wyGeV9gHbqTRcZQoeOByQaf3hzr7Pd+4MqqRnkkcZqEluMbV53Dqeo+1WKw3seueamxZQHUZxn/vRQLFsluyseDxkEfNX2SFD6ztAOM44+M0Yu0mTcPUeR+YqvIMJzj1DBFZGbF+oOYWJHQe1C2cpSZZFZhz1U8g0VPAz+knJI6gVVDb+TMCp4PY+9aXUFM6F4WLvaySSZkl83cWkXcSCO1Mvpm/iX/DSCyvJ0tFjWJyrHAIXaR7c9CPiiv7VH8N1/9RrlfGUTNnnNVseeDUiOOtVuoPOO9TYyPnJIA9qgz7c9DkYqQBxk/lVMhxnI496VtjAs91LGwRBkMCGNW287xWMi+YMNjA7n7V5tDnkA1F1xjCjFJ0YcT6iw0xDA7+a2BuZuc45xQMGtzCDyWXdI3Rjyc+/5UtnJ2YGeOgqu0aRbhW4JAOK1syiHS3T3EzK5JbBANZtIZLzUZyhLByAPYAcUfqEyRvshfNw3UD9wf61bp4Wzh3hcdyT3pdqL44fI1sEt9Lti3pDKM4pdLdzaxeeVESsQ5d/b/vS+4nuNUu1tbUbnc9B2+a1MWnLplnFDaIXdfVMT3+aVJyLSqH/QiPT1SNEj2rGuOo7ULr+uW2mQlFcFyMcdao1HUWEOImIZ/v6ayt7cWxdhEPqrl/TnqAaolRNJvrE+o+KdRvLswadGzS+7dF+9aLwtYTyXC3GrXLXExHG4+lfsKr0nR4oSCQPMJy5xjmtJbWiwyKV4GaonHxIeEWvQrUtIguIWSVAVYdGXg1lPoxopzEAsSsQQDwufb4roNwVltMKRnFYvxHhbG6DNjMbfrg1RroLtAdzftJG5i9bKMgDuaa2PiBdStYoDLIskbAmIqct8E9vvWR8GCS501Z7nOXPH2rVXV3b6ZZNO4Cg9OO/tSf1kZNOJnfHN7HpkkcNojIWG/JfJJ/37VgBOxlMsmGfOefemGty3GpXT3VwWLNnao6KPahbe0k27jHtH8Td66IUkcWZSkzxrqWRsljkdPYVfAZXwCW2/1qkoy9TgGioJAQFHAPU9zVOENQ+3QNGS+QOgIo/ZmEgfYfFCW20QHjpyKJCSrHkA44JPxmtaBqz7aC7A8cgA/agrknOVHRzR1w0cgbn8LcUIVSSPhvWE/nTIVg3miNXjblVxjP8ACaqVWluFRMktyP8Af5V5cQ7SDyQcAmiNBQ3d8UYsgjGN4OMHPWtLiCjZ6cj29mIZtxBXOP4T8UTx/Cv8qpso50uPp7mWR042O2Mkc8Z/1ov6Nf79/wDEv+tcrfR0aLG3j9ag/qVgODVxXavJJxVDsqkEkClaHTPCcKB7Cq3ANWNjgiodc5FIOU7Qo9hUSOMNyatf29qpd1BCnjjqaDDZFkwaX6nci0iBQDzm/APn3o6eZYo2lkYKijJrNT3G+c3N0fLB/CCM4HsBSMpjjfpfZxCIGW4YtIxznuaKe3utQxHFGyp7VHSdT0KS5SCS4bz34VZUZAx+5AonUrnULkvDas9tHG+AlqAzOPcv+EfbrSrG2dG9KkMtKisPD8PmTyB7phhgozj4oXUPEF7d747SzwpPDnikt2LzSNMkvrq5macsBDFMFIlPJI6AjjvQdj4zhvkCsnlSn93B/rT6tLgFrfQqS0kZHkv7gso5KA8VKwhS1hN7Mm1MfskPt/3qi03axflAT9HCczNnhm/h/wBaapjULne3/JiOEUDr81qpdGTtldnFd3E31b8Kfwxj937/ADTtILgxM7sNuOKLsrMIgBB5PemTQL5Zz0x0PSsotmc6AFkEdqGVv3ec9q5x468QRpbmxgkzcTHbweg6E078Y6w8UUlvZFchSzEdFFcoSGWbVfMuN3pYF2b39q6cUb9IZslKkdI0P0WcEagABQK0EmnT3i4zGFxxkZrF6bqKjbEpyVHSttpGoAxqN2cj3pXG306Mf9OFK+DbQqWkd2fHU8D9KS3vhO7iytvHGV7EAmugLKnlZBGTz1paNYha9W1Eihs+oHvT6Im7OdSeErgv+3fa2OgoYaNNBL5eOT3bjArq2pxhRuXaRWZ1S284b4gvmDkZ7/FK7XpLRPpnw0Nqm0YPG34J96ukuAbCR8AAjAPvQEmnXVxc77g7I1OPYAUPr12sMUcEZwo6Cmi7IyjXoNJdMG+5/pQfnSndKFJAPP6VW10oTLH1dviqpbvZbrEn4mJZqujnbDknE6bSe/v8U98HxB4biaMAMGKgNxyKy+iQvd3Cwr++cZJxmt3DALV1RPLxjGM4JOP0pcj5QEhmzM0bsWRZB+E4IA4qny5/44qtCsuCrFEJK5Bzt+9UbW/jf/CK5ylGmDDbjBwPmgry5WGWEOG2MSC3YfejjEw9TDBPtVLQkuyv6lPTisMVOZUjLxHG0Z471YknmRklgQeeKtto1hjKkZQDj4FCmNYZT5efLPJBHANLqNZ5I+UJBI/OqN4kBHI/Ovjwx449xXqwgbmPAxyc0KCL7q6gj1G3t7p9sON5+T2zR0sljNjZ5b5IwB3rM65LBdaihjO9du3HvjvRml6fAZ0UybQ5GAW6H3+9Sk6OjGqXTQ20FrEyTyxxuu4o3pzsPvzRosQ/7VdTuGgC5IEmAAOvSh4bK42sWKI3RwHyrj3we9V+UIJVtopCIJCBIB3Xv+dZSHr5JXWj2l3amV4/MUgOGkYsRjpjPQ1jdQ8KXZ1RbexiMaSJ5nnkZEfv+ddDPlO4hjuohs4CqRn4q+NpUh8yVgEBwwAzux8VSLkCTTMTLGuj2UWnxKUZuM+/uc/76020iHds2dOpNaddEstQXfeqJM8orHG33x3qSeHYbY5tXdR2BO6qPHKSs0ZpH0W1IgWIOBSPxHra2kBWFgZGHp56UzvrO/WEraojHtlsVz3X9B8TzBjFp7SzOcAiRcL/ADpljYsnXRPqN39RMlnAwdmbfcPnqPal+q2TXkz29uFaWb1rg9AOST7VrfCP/Dbyw1z4jO+fdkRCTKj746mtgvh6yg3G0giTjBKRhc1ZLXwlo5u2cr8JaDJPqjwai5t0RMiQnHq7c96ezGXSLnbHKtzCrfjjPNbLSrGK4nktZwLSMf8A5ZQMsfYA/wBaR+KrCDStG1BNNVnvpMBZFYMCgOSRgYBx+lQn1lVcHxgR8SM/7Pa6571ntU+viuReREundc9vipeE7681HUY5JQgS2GXkCDLHsD960GrTR3DgW0Hlyk/tS4woHuPenXOMDmpeimz8X3McYjuQxjOAS3ain1yMS5jfdE3QinaaPpC2Ak8mGdnTLyTfiBHsOgrPw6Rp8kDuoeIbuNjYH6UHEms3T67vPMXKuCnUjNZfWpvMIIIz7960VzoVvBEWS6kXB6sf8qVzaRbHOZ5ZPnGKyWos8ikqMrIzlv8AOvij5HBBbgE1pI7O1tpAfJ8zH8RoLXDvltFhUAktjA74qqnbIOPyN/B1umHmdeFOBz8da006hREzRMFJ3F0IP8qo0ywhttJtCrNuYBjhu/emTIXEaOoI24yKlJ9CkSO8QhiVLHlz3qren/qUqrymChgqPuxk5xwa88tP7mX/AO0VOhjWDUYfwNEWPbINRS7RgSEG0fPSqBe2+cg4+wqS3kCrtBJHfIqnBeljXUBQ7BknsTQlyrygATKgA4HvRKzW8hXCJjvxRBEGMYHT2rUmG6EW8R5Dycnof86D17UMwpY274ZhmU46D2ojxHf2uk2zS4zK2doxnHzisSt6L21uXywdmAds8kE0sl9FMa7YBrGoxWt4pt3Mu0YJHQmm2m301yq+SWII6HqDS+e0hkh3tEqInESgck0r8u70+QzhysuM7kOQPis4RkqKbSTtnQof7Z2+kYyOpNTgsNSuAzzXJVR2X/WsvpPjWWRVguHxJ0JP4TWpstXcIk4IaFRhsc4J9/aoShKD6VjJSQQnhyEOkk0kivuGJN3Ofip634nGnZ0tJ0nuV4MgbOxPn/qpH4p8apHBLZ6DI5WUDzHkQfs/hT7/ADWAs7O51G5LKSeeWYnk/wCdVx42+sEp9SSOpQeMp4VAIyBTK38do2BIxBrEWXhplt97TMCB0x/3pZqcLWjbQ+7+VMm14O3Sto6unjKEggyDGeDR8Hiq2kGfMUj71wm5uXht8mQ+YenxUtPubmb1PKwQDgjrmqftV2L+SN1R3B/EMEhZdy8VBvE0YbaFBPuOgrkK6jNGwDSFh79DViawpH/MkZhx6aGz9sNxOl6h4nsoIszMOmSRWC1PxfNqcjW0OY4Bnb7saVPNNeBhITsHQUDaTwW2rQiSMyruxtA6HsfmmttC5JpLhsdHi/s3TBCg/at65G9z/wBqqklmZvxBmHOc81VLMrqdgdc9e1UM0QILyPGR3z1FIkcjYye/MEDqxwrIRzxzSePU5vLWPzQFB4xVWrs89kfo5PMdWBIyM4pYZJMbhaOuRk8Dg/rVUuE/kbHUZGAVyxIPG7pXou942FcPngilFxestvuZDnHAI5ozTM3MAeQqJevWg0FMvmLAkk8Yzx2qqS1+sdMHc/ROcdaIkQmZFK+lhtYYqWiKkuoPBKGXyzgE8FeeMUEEf6TBNaWQWeQu8edpPUA9qZxNIhRSwweO/wDvtVcMKvHJuYgt6f0ryCPynjzJK2xtrA9ce4B/KptGQTelY4tihgvTGORSLa398/8Ajp3feqENHISyv1XnI78VP6S3/vT/AIDSjA4uARzj7V4Z+Dz+lAR3EYWQSJvz+E4wRVJmQfvKv5c0AjQXTJ+EnFXreuFJLkAdeaSecvGJAT8VZNd4tGBOSeAcUrdBj10L9f8AMvYRI+598mBnsBWde6kspiEgypABXHWtnZ+XLa4ILFX/AAjqc0I1qgmZJYyCvbGMitCXOl5Rrwz9je3Oo6gpljEVvGpwPb5NMtasxDpUrM8QXgh88EdeKs9NhcxFEVVcncpGQeO9JvGN8ZoobSFGCA+Y4HOM/hGf1P51WP7T4Sk6gZmH/nDPvT+1uZli8oSMFIwRntSaxt/Mk9ZK46ZFaK005jj1gp1z3p8wMBCO181GJACgck1pfC+lhIlwnfNLVj88pHEMRIev8RrV6RIsMXq6gc1BtpHSuuwm+PkW7Z2qAOtYiVEnkkurnBTkRqf6078S6pFIFtw34uSc9BWK1fVC2Y4zweAPaqQg2LkyAN+wmvtq52A9KOjYhAAMAdqq0YgsWYAn3I61ocJ5fITHc+1Ukvgnj9sz08j9B1bgUZZ25VQqjr+tNbHTY7mQzyRcHhR0xTpoLXT7V32ouxclsVNfRX/WZq4/8PAcjDHgL70N4R0+W+8TxQ4OVcuTjoBz/pQF3f3FzqH1q5EanCKfb2rReHb6O31e0v48rG7Yf3APBzVtaVHO5bM3smhkfug+2RQ0uhDbloQQOOVprBqEUkmEuywz0D5x8UaLjzcHf+nNJrElszJyaBBzmBVPfjFDDw1A2TGrL/7WNbpELHOxH45IP+WKkEjBx5a5xycYo6A2Oft4WQgZLMD7mg5vCX7T9nLKjdeACK6a0UI6xLge9R+mjZhwF/6aOrNaOcjw5coAWnY/cVTeaX9JEkrFWcyAEkdBjj+ddHfTkZsrKwHTkZpXrWgvcW5eKRDsQnYTjeOvXt09qGrNYi09tyqQo6AgDp9qNiYMCeu1s5B6d6zOkXMkbysSduPSp/dB96dLfxSwiJMLIyk7T+8Pb54/pU2MgqOFvNaRSxBzgfep+bN/dn9a+gkHluuc7uFOD+VV/UR/+kk/w1NsxnfMdRkyqT/7a984ZwW3D5GKsY6c4/5kig99hxU7e1snmUx3it7o8Z5o6s2yBy6nqf8AtVd7Mi2rdtvII7GmcmjPKxa2miwf3cdaDm0m9CsBCrj4bP8AKtqbahXp2uC2uklA3beGX3Fae7ubTWI0mt5Aso9+D9jWXvfDF/c48mGZCB0VOP60tt7C6tJP2017bBTgv9OWUfzo/iVcZWOf4Zp73T797Zi8LOMZRgM4pDJf6tGCsdvGhHBkMQycfJo+w8QahbMESWG8jB4bfsJ+4I4o+91SLUYjE2nTW1w34XVQUY+xIP8AOioyiFuMvDN3dxdNpVxLeTbzuQLxjac9h9qo06+LJsLEbuOO1WeJUaKO3skbfIf2smBxnsKCsoQigk8kdKvX62yF1Lhq7SVYlURkMV/SmSXJZC+VBHUA4NDeH7VLiBkbagjGWZq1Nn4cnurIzWNm1zHnaSuP6Hr1qNWzq2ddOQ+ILyR9SlAY4GBmlSkswyck1tvFvh+KN2l3JbzBirJgnkdjWOMMlvMBIhyPjg11QaOWaafR3YoIVBPFGxziaYRgnYpGf+o+1L9HiOoXBhmuFtUxku4yT8AdKKgs3+te1tHDJGx/akEg457d/wDSkkkNGa8RudNgUxqJFwQM4Hc0i8WRXMtv5UcbbS4LDPJFO7dYfpEuBqqx7cK63MDxkN7d6kt1HJujlQEr+Kowas6ZVJVZz4ImNnluuB0Iq6zRo43CH078j44/7V1HQ7PQy8kmrWyiQEbN8ZI9XA4/WmD/APDjQ5bGcWoeGVxuSTeWCH/255FU/NG6OZrU5ZDe3KtlJWB+wplbalqa9ZDtPYnFFXnhabT2iW+nS3aRvQWBKOM9mHQ/BA+9M18N6TLHcQoXe5Qelw5G3I4OAcYpJThHo0UpAC69qcQ5XcuONtXQeL7qJgksbEDrnmqzoktjZRKLeX6hJNxZJtyMnfv1pO9tLKhlhKZxny8+oDtkYrNpK0zSin4aUeMl5320hHwOtEweNbGQr5sckeO7gisSY5tv/IdT0yFIqLTyIdrkgDoG5zQU2xNTp9v4h0513JcYC9ic5oLVdWW5iaC0m3iSM7ih/PH59Pzrnck4JyAvPXHGKf6DI8WnF0PLkjaVpoyb9FpF9n5LAPEB5g7AYapTiCdxDcqOuA59/f4q+NT5u7q3Un3qUabpchSM9R7mlkYtDsgCKeMA/wA8UT5svt/Kh5l2Mj7c5Ow47ZqzKe5/lSmD7bw9pvGApz71cNC06M7ljwfgZqUGr2t27Ja3EEpHB2HpRbPJwUCke2c/zqotAf8AZUMK+kMoJ4NevbImRuA4xkGrDDc9QV285Uk0Dd2t1IrKD5f2TP8AOhQQhEReQ4z8nH869+qYnyzBuH/S2aXWmnXidWcnPZhz96YYuInBMU5OMbex+a3TC+TQdMkkJn0WNH6k4wf5VKTwpphXdaNKmF3kMSMY6rg1fHJd3LkXMAdewVmGPyp5Zb9oBwAeobrTxVgbo53rHha1S7cwTec7AZZ+D/sV54U8B22seI/pXvdlvF632E5lHGQvt966VcWdncIVuIY5PuKDt9NtrK7iuLCSW1dWyfL5BHcHNaSkvAJor8T+CdOs7GZtImjtI4YwzrKxO8g5OT24p5/w+u1n0CG4idXaUk7f4BnH88fzpLf2t1qc3/iL6SYE5aJoV2tjoMCp6VHqukzoI7S3a2ZlGEcoEXPJIxk++BUnv9FNrVNn3i7wVa+I3um0u8gS9aRZGjkJARj+Lp71mLbwLewgC5CTukh2tbkMAVPQjqOldIbVbaO5uZIbCSGWVceeyqd35ZJ/WgdSMsEkZt7n6osd8p8tQCe2QOvv+VUjddN+T4OaDwoJNSdEt/qGlbBIGEhY+/58U+ttB1Kw8wQ6fKUjOWKAY6ZP9Kakz25N2bt1JXKqiFgee/8ApWr8NX817aTTRlRGM8bQAHHX55palKXfBeVaOX6g0ckqtqVs0iKv/l5ztG7scdz7GiLF2tkku7OKNQX4Eg6DqF98DPzW51fRYdRi868mhkvYwqgsowMc4B6HOe4pLaWtkBHbXp8qMBhu8s5PsDRcI+IKkxN/bF8blDdNasjkFnjYkYH7vI5NPF1C5bBhd2jc/gkXke3I7UJqXhy2e7Ub3BjKjarnYQvI57UZJZ2lzqEL3UtykLgrJDHM6oGP7xIwQe3wK55fx5fDKrLH5RXqqR6tY51WWCCCPkySELj7H/Kktwnh3RYHNg5N7Kg2yBSAwB+eo61deeH9Na52vYicJICHkcvux9z0I7UUIIk1D6wWqSBOIkkUHYO3WnWKSVNiOafgnYSuI9RkSQ7MrG3RTzzXmjWV/NJOYY1ux+L9ovK/nkZ70xltjIsyOTsf1Kpc4U57Dp+VXWss9nYvDZzSwTs3DqAy4z0wenFM4L6Apv7AFuVVvLvLCIlTjKkjHPOaGutKs9UHnppwDW7gS7JcFh2GD+VFTxNKrNIC07NuaXPX4xVPksI2BDFmwSxJrKC9oDkxG2kqs0xjSKOJmyilNxUY9zRMFstuoVclRwM9s01ihRo5FmERJQ437hz7jHftQvllSDuzwMjpmmoCPoVJG49qJiQ8+kYA96qy20ALxxkCp+avaNgxHBA5FKwkxjAUjJBGBVn08VVq6ZUh9rfIxV25f7+L9TQMY6x8Paq53rayxr/FnHH9aeWv19mGTz5JSgyQ2eK2tnDJBAvnt26nvVVwIbwNEo2MTxIoANVfnBb6Z2z1W4nZUaKQlj1GcCtJEjywD9qUbsdv+tVxRrHgSzqu3+EYz8miVtlOWE8mG5BGOKCMXowFrHGVUuo5kxgsapkl8sMSvAr5rFXYt9RJntg4xQzNJbrtX9pg87hg074gBELBo9wQ89x3r39oeVRvjIoCNmeQtCSrA8qx9NGo0pGDLyBztFFAJgM4/aLtx0zVbRkN6WUjsK8k8xhkvIMHqO9VgKeGyzZ7itZqLTFcxkCNWDgDr0qUs13FaviNllABA45PtmvFmlijy5Pljv0NV3Fs94BJ5mV7AOefzpLfiGqgc6p9U7m3UPKv4o2O3H5+1EwvKxR5FKOv7iHjFD2+jTRTs8UoVX5ZAOM0zS28jjYoPuO9GKfyBkXKvyc5BzwaugfyonEJKljuIHHOME1JQSBnbxUcFWzgiqqhTwu8asFBAJzjGfih41jjk8wZBwRx0PHtRDMzJhh/rU0RRHkuAOhzyazZug6+XkBXbd7HvXjW0jDIdFbpyM1VLMkc4QkkHpXonXdtckgdiKVSQaGREMlksX0sazKR+0Q9aE+iBX1Ln4FX28iNgIOT2xVl0TAqvhmHsO1NwFABsg3pCsPjb1qmTTG25U4z89KPN7BGwV5djE4APeiy4Yhti+xOetFJMPghGnSREnh19iMc1U9tIpAMAcd9tMbtryNmEFt5wJ49QGP1q+1R3ws8TxsRnGMj9aXU1iI2zFyDFgY4IFDyQhVO4Kp+3atglszElAT75FV3VnHEm6YIFPXK0HCg2YnyQTwc4qS2bt6o1yvc4rWiC2EYZFTJHUKBVdvHFOWMbkMpwVyKGiNszJfSyqCPL4+Kh9K38B/lWxeyQLmTcfcAVV9DF/A/6Ch+M2xbdbZoNsePT0OaVSK8ROFbBx0ovYWzumOD2AxVixhehFBx2DdCCa2vJXOIsJ3BPWmlisltAFJ/+JOcUxW2JHrbg+xqpoBk7B+ZpVDVmuyCyqThsg/FWkJJjHUdOK9ijeIHo+Tz8VNnO7JwMdKZNgorKIFOVBPfivoI/NXdGGC+9WrkEM2PV7CiFdEG0ttJ/CKJihUMa4YbvuKgySA52pjqOOTREro0W6QkEfzoF2JdSqtjkZoMJG4s2uYmVuhHeqdM076ONgkxcHtngfaj1k3ROg5O3HHahYhNE6xoyk993ehwxN7aVTuWZ8joPaoxOw4n3A1IMwDYjY4GTzX2UdcvlWx3NNYKPRIFY7SeT3q9ZNw6gfNLzOgIGGPPWrWKLtZMuM+rB/DWs1BeG6qwI9q+ZQeuR9u9UufLUMAWUnHHarVZWwoOfY0yAVtCfxBVk/rUNrKwzCMZ7DpRIaME5NSEysMLzjvQpGBmds48snPtVkksix7X3bcdCM1MyHOG2/BqxWOzIPaijWJpNOtdSlUuJwVPXtTyBUhjEQLHb3NRAwM4FTXaeWDEfBp4qgN2fEr71ON2B/CSPivUWI5wuDnv7USiQeQwPX2zRMShuY1U9RnoKAv0kuGJQgsDlA3TPzQGtNPvEkLEKBjCjkGqrG/uFiX6obmOckDBx2pLv0NUWxWF8f2s4i8wk+lXIABquz8PvbXX1AvHG5txj6j9aYQTu7gCJghHLHtVrSIrAtJ6T2o0gWybDIwzfl719hP4R+lVxSRSn0SKR0HNW7BTmEvmR8HtXoljHJOaH7VFhwa55SaGoYrKjDG7iouyDo2aXqTxUoyTKck9K12ENY5Ho6n56V4Yyf3zu6fahY/xmjE6L96xicckNtAfNbc/YV9AzXI3lCp9yOlVSgfUrx2o4f8Alx96KAUyzJlYsYIPGKn0VsoP/kaHh/Fnvuqdz2+1awlZQpnY+F7/ADVayxoC0rhh7+1Xf/qfmazuoE/UIuTgscilfDVZoYp/qRtiIC+/vUp4gPQ0ZOe4oXTODxTU/jf8qeuA+QGW2it4ckZb2quytWk3PIhizyAaJ6ynPNSPXHbFLSsLYDumhnKKCwPftVzOIkJfaCOgFW2nR6UxEnWkBOR7VjIOj5t8kFVJzXioDkISGPJo+QYjI7Y6UtjJ+vAzx5dYxEgn1luM469aOht5Bg7iM/NCxgfW4xxjpTKY+g0UArcsuVxyD79a9DMGHI2n9a9POM1VccOmOOKbZo1H0l0YnG0BhjJBPIqEerRsqvITGGOAW6UBck/Upye9UX4BiiGBihuzUaNZg6ZUqynuK9Eig8oM1nbAkRSYJHpNNLMkwpkk/eqJitDESDdhRxVU0EUz5wF45xVaf8xvtVidTR9MJ9Q06eAefp8paQHhZDQ/neJ//Tr/AIhTq7AMLZAPHeqKGpj/2Q=="/>
          <p:cNvSpPr>
            <a:spLocks noChangeAspect="1" noChangeArrowheads="1"/>
          </p:cNvSpPr>
          <p:nvPr/>
        </p:nvSpPr>
        <p:spPr bwMode="auto">
          <a:xfrm>
            <a:off x="1828800" y="1531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60441" name="AutoShape 28" descr="data:image/jpeg;base64,/9j/4AAQSkZJRgABAQAAAQABAAD/2wBDAAkGBwgHBgkIBwgKCgkLDRYPDQwMDRsUFRAWIB0iIiAdHx8kKDQsJCYxJx8fLT0tMTU3Ojo6Iys/RD84QzQ5Ojf/2wBDAQoKCg0MDRoPDxo3JR8lNzc3Nzc3Nzc3Nzc3Nzc3Nzc3Nzc3Nzc3Nzc3Nzc3Nzc3Nzc3Nzc3Nzc3Nzc3Nzc3Nzf/wAARCADKAPkDASIAAhEBAxEB/8QAGwAAAgMBAQEAAAAAAAAAAAAABAUCAwYHAQD/xABAEAACAQMDAgUCAwUGBAYDAAABAgMABBEFEiExQQYTIlFhFHEygZEjQlKhsRVTksHR8AczYuEkNFRygpNDRGP/xAAZAQADAQEBAAAAAAAAAAAAAAABAgMABAX/xAAjEQACAgMBAAICAwEAAAAAAAAAAQIRAxIhMUFREyIEMmFx/9oADAMBAAIRAxEAPwDspYjqpxWXuIrj+2zJdqVUrlCvI9hmtQ+cZBPyKrcB9pGCcbSTXnuNlU6BfLjliCyoGAA5K0BeaRAButyYn7Y6U427AFBz8mvJEyAW6j2qbVroykIYLW8t5MLhk9wcZqyO6mhuNsrMN3QMaZupzlewoC8gJcOw3D+lScfopdhsMjMgLEE98VRcX8Nsx8xipJwOKsgRVBIGDjpQOqmRUUmFZF74PIpW3Rkuh0M8ci7o3DDPvVp5yaVadLAY8KhVs5O4U0/COT9qydgaKmyBnrQ7gFsEerr0o3qpz2qjq3IxnillH5CmUEHbQ6zRySOkb5aM+oexoi5lKQsUXcVGQPekWghmN3cPwXk5/KkkMhm/z1+aDkOCzN+EdsVS2s2DO5Fyrqmc7QTVUWpw3TGKBXLMf3xjA96Rxl9D0FKBge2OtDypyRn86NaPqPeh5ouDzxWiCyCYZeRXqxbV6cmrI4xJHzjj5qZUhAD2GKdIDZWq5PJwfavWjVhyAc18inl36YxV6kBMFRzVEhRTdR7VC9qElQG0m29ximl6CV4HTpSefVdPtoJo5ZQJeygHNOot+GuhKkeJC2OQaMIzGMDnvSXVNWto1xHIWJGfScf5Urk1qZMG1nkJA9UUpDAj4NPHDKRnNI6P4OZI9Z2tgHyyRnvyK3Ml1E5ZH4Ud+gI71wSPxLPAI7qL0yIccjpmm0GvTX9yArSTOBwN2AM/5dK7MX6Qpo5si2laNxrOpC58xIpTFBGeicB/99qBsLmS1uEuI2kG1t5jDkL+fyRQNsxkgJkCqmcHJ+KnZlNxbLF1JRhnI9/9KVtuVhpUbG48SRbWa2SRn64ZcAfp1oz+3rf+N/8A6j/rWL86NA6yH1cbevNX/Xx1VZGJqjpGA6n5qglIyQnU8Y+aj9QpQIjHcfjmowjBI25cNnmjHGqtm2+Ccw9UZH4qlIMjg81OSMZU+3eoTAvjb3qGRK+DxZQHBUj/AGao3q8gQNhgM474ooQ4IA9qG3FJyWXp0NRlHX0dd8PnUqhz7dagybY9rtuBqG8/UkPnYTj7GoXUnJHUDuKk6rg/hdbBYoSOCN3Q15IS7DBKhOnsapt5MwevqOKlPOVgbaM+9L/jNXQkBhGCOc0HeXdtZKTdTIgI4yeSfgd6z+o+LRzaacU3xjDTMeAfYDvWespvP1WV7yUSzFciR2z+Q9qekxo42+se3XjLSoZWAWZ2+FxSPUddl1CzmtYIY7e3nUqxBJcg9ftSDVrYPdSPGCfXjgUTYRyJgSQsAeAcHrQcYl4wSPrWwntoy9vIUz1J4wKKaS1u4/p5oid4x5gYjP8AmKJisrq7chR+zOBg8HPvQt5HaaY4jedshvV6TgfnTj0maqz1OSO3SOeISxoAvmRnkY9/eixc2crxqk6FpfSqk4JPtSzw/cxuVBdHhlO3IOeTTK90aGQkoNre4pZYr6ScVYU6GNVGPT06VCVH6YNJ1+r0rOx/Nhzko5J/Q1l9c/4g6lBdyC2gt47degYFmJpVib8JyTj6be/vLXT4GnvpkihXnc5xWI1P/iTCTJFo1q8h/dmm4X74rneu63f65dNPqFwz56L0VR7AVVakFfLX7sx6D/ftXZj/AI6S6c8sj+B1d6/rWoOTNfOVY52I20D9Kqty8soV2d3IJzmhw6Jhclm74o3T5c3KlQfwkH44q6gkuC3fp7OkIT07g+O7UnuLbCGTJyG4NOEj3blxgZ796EuBuBU85zTJUB9FSzNgeYWOT+lOPD9+1jIzxlvUfVgdfiljQ4O0dOuTRNnC4O7jBP5UWrAPk1oo3qVn77c8D71o9MumktmYNg4G0K3zwMVhplMSFgCw6EjqKN0LVFil8nBUOQGPPFSnCvBlKzo9tKzttk5Xplj0qH0Uf98/6iqrOWKWJ283tg4HftRP0P8A/c/4KkNRrlnaP1k4OKOguFe3VlPqJzkfekckqshAzn5PWq7KY24wD6eoFWWWmJpZqUn8ohWlLb+AD+IVb9QefLQlR+92NZW8maWZJA+0gZBBphYaxHDZ7XOZOhyaH6uTNUkh/HIX2jPI5qicRl2I6jg0ng12KNpZJGLICAqgcivLPUDdGRt48sycEkZx7VOTi00xkmEo6S7pd4wzelRU8KJDkZB5yaASJob50UAIDn86KwyqTuJzng9jXLFO6oq/DyWZYZ1ikjO1zhWA71nv+ImpS6d4e2WrMslzOsWV67TnOP0pze6kElSNRucEAqeKxnjC7+r1yOOUlo4NpjXOQCRkn75/pVZJXw2NNsUaTpxghHnY3uMtTWO08+X6eyjDvj1sRwvyaBtHmvphFACSTgNjIX5rY20UGj2GCRux6ierGpNJnWrF40uz0qIu+15iO471QfqHYMRksPSuOgqVu51G7aecnykPpB6E/wClMQWZz5cZx74/pSLrG89PlkEciNgRu64f2zSnxRaoNPkJ2AupH4RxTS7wpClvVnoT0rO+J7lo7Ga1jVvMkG2MdRk9CKqmvBUm1ZkdA1KXTrOUK+URsjPY11/StQW/0y3nOA7oCfviuKy2YjAM8v08MR2qsqlTIe7YP8q33hTVBJZrGn4FwEPuMc1dqibt+jLxPeNb2xWI+tgck9APeuM38N7qt68VnHLNgnIRc11bxEWuYCg4LekkUnuoZdD05UttKup/UAdisuSR+IkDJ+B8UmN020O8e3Gc3u9F1XTAr3VlNGrcKxXgmhrffNJjJ5Pfiup+GtaS71W3sdTs5Ft7gMpju23KDjqpb9Kw2uWVvpOuX1ta4eJZmEfOcDPA/wB+1dUJ7Lpy5sOnUQRVjVQ55/hUcmjLd/KxJs24wQKHs4wyGeV9gHbqTRcZQoeOByQaf3hzr7Pd+4MqqRnkkcZqEluMbV53Dqeo+1WKw3seueamxZQHUZxn/vRQLFsluyseDxkEfNX2SFD6ztAOM44+M0Yu0mTcPUeR+YqvIMJzj1DBFZGbF+oOYWJHQe1C2cpSZZFZhz1U8g0VPAz+knJI6gVVDb+TMCp4PY+9aXUFM6F4WLvaySSZkl83cWkXcSCO1Mvpm/iX/DSCyvJ0tFjWJyrHAIXaR7c9CPiiv7VH8N1/9RrlfGUTNnnNVseeDUiOOtVuoPOO9TYyPnJIA9qgz7c9DkYqQBxk/lVMhxnI496VtjAs91LGwRBkMCGNW287xWMi+YMNjA7n7V5tDnkA1F1xjCjFJ0YcT6iw0xDA7+a2BuZuc45xQMGtzCDyWXdI3Rjyc+/5UtnJ2YGeOgqu0aRbhW4JAOK1syiHS3T3EzK5JbBANZtIZLzUZyhLByAPYAcUfqEyRvshfNw3UD9wf61bp4Wzh3hcdyT3pdqL44fI1sEt9Lti3pDKM4pdLdzaxeeVESsQ5d/b/vS+4nuNUu1tbUbnc9B2+a1MWnLplnFDaIXdfVMT3+aVJyLSqH/QiPT1SNEj2rGuOo7ULr+uW2mQlFcFyMcdao1HUWEOImIZ/v6ayt7cWxdhEPqrl/TnqAaolRNJvrE+o+KdRvLswadGzS+7dF+9aLwtYTyXC3GrXLXExHG4+lfsKr0nR4oSCQPMJy5xjmtJbWiwyKV4GaonHxIeEWvQrUtIguIWSVAVYdGXg1lPoxopzEAsSsQQDwufb4roNwVltMKRnFYvxHhbG6DNjMbfrg1RroLtAdzftJG5i9bKMgDuaa2PiBdStYoDLIskbAmIqct8E9vvWR8GCS501Z7nOXPH2rVXV3b6ZZNO4Cg9OO/tSf1kZNOJnfHN7HpkkcNojIWG/JfJJ/37VgBOxlMsmGfOefemGty3GpXT3VwWLNnao6KPahbe0k27jHtH8Td66IUkcWZSkzxrqWRsljkdPYVfAZXwCW2/1qkoy9TgGioJAQFHAPU9zVOENQ+3QNGS+QOgIo/ZmEgfYfFCW20QHjpyKJCSrHkA44JPxmtaBqz7aC7A8cgA/agrknOVHRzR1w0cgbn8LcUIVSSPhvWE/nTIVg3miNXjblVxjP8ACaqVWluFRMktyP8Af5V5cQ7SDyQcAmiNBQ3d8UYsgjGN4OMHPWtLiCjZ6cj29mIZtxBXOP4T8UTx/Cv8qpso50uPp7mWR042O2Mkc8Z/1ov6Nf79/wDEv+tcrfR0aLG3j9ag/qVgODVxXavJJxVDsqkEkClaHTPCcKB7Cq3ANWNjgiodc5FIOU7Qo9hUSOMNyatf29qpd1BCnjjqaDDZFkwaX6nci0iBQDzm/APn3o6eZYo2lkYKijJrNT3G+c3N0fLB/CCM4HsBSMpjjfpfZxCIGW4YtIxznuaKe3utQxHFGyp7VHSdT0KS5SCS4bz34VZUZAx+5AonUrnULkvDas9tHG+AlqAzOPcv+EfbrSrG2dG9KkMtKisPD8PmTyB7phhgozj4oXUPEF7d747SzwpPDnikt2LzSNMkvrq5macsBDFMFIlPJI6AjjvQdj4zhvkCsnlSn93B/rT6tLgFrfQqS0kZHkv7gso5KA8VKwhS1hN7Mm1MfskPt/3qi03axflAT9HCczNnhm/h/wBaapjULne3/JiOEUDr81qpdGTtldnFd3E31b8Kfwxj937/ADTtILgxM7sNuOKLsrMIgBB5PemTQL5Zz0x0PSsotmc6AFkEdqGVv3ec9q5x468QRpbmxgkzcTHbweg6E078Y6w8UUlvZFchSzEdFFcoSGWbVfMuN3pYF2b39q6cUb9IZslKkdI0P0WcEagABQK0EmnT3i4zGFxxkZrF6bqKjbEpyVHSttpGoAxqN2cj3pXG306Mf9OFK+DbQqWkd2fHU8D9KS3vhO7iytvHGV7EAmugLKnlZBGTz1paNYha9W1Eihs+oHvT6Im7OdSeErgv+3fa2OgoYaNNBL5eOT3bjArq2pxhRuXaRWZ1S284b4gvmDkZ7/FK7XpLRPpnw0Nqm0YPG34J96ukuAbCR8AAjAPvQEmnXVxc77g7I1OPYAUPr12sMUcEZwo6Cmi7IyjXoNJdMG+5/pQfnSndKFJAPP6VW10oTLH1dviqpbvZbrEn4mJZqujnbDknE6bSe/v8U98HxB4biaMAMGKgNxyKy+iQvd3Cwr++cZJxmt3DALV1RPLxjGM4JOP0pcj5QEhmzM0bsWRZB+E4IA4qny5/44qtCsuCrFEJK5Bzt+9UbW/jf/CK5ylGmDDbjBwPmgry5WGWEOG2MSC3YfejjEw9TDBPtVLQkuyv6lPTisMVOZUjLxHG0Z471YknmRklgQeeKtto1hjKkZQDj4FCmNYZT5efLPJBHANLqNZ5I+UJBI/OqN4kBHI/Ovjwx449xXqwgbmPAxyc0KCL7q6gj1G3t7p9sON5+T2zR0sljNjZ5b5IwB3rM65LBdaihjO9du3HvjvRml6fAZ0UybQ5GAW6H3+9Sk6OjGqXTQ20FrEyTyxxuu4o3pzsPvzRosQ/7VdTuGgC5IEmAAOvSh4bK42sWKI3RwHyrj3we9V+UIJVtopCIJCBIB3Xv+dZSHr5JXWj2l3amV4/MUgOGkYsRjpjPQ1jdQ8KXZ1RbexiMaSJ5nnkZEfv+ddDPlO4hjuohs4CqRn4q+NpUh8yVgEBwwAzux8VSLkCTTMTLGuj2UWnxKUZuM+/uc/76020iHds2dOpNaddEstQXfeqJM8orHG33x3qSeHYbY5tXdR2BO6qPHKSs0ZpH0W1IgWIOBSPxHra2kBWFgZGHp56UzvrO/WEraojHtlsVz3X9B8TzBjFp7SzOcAiRcL/ADpljYsnXRPqN39RMlnAwdmbfcPnqPal+q2TXkz29uFaWb1rg9AOST7VrfCP/Dbyw1z4jO+fdkRCTKj746mtgvh6yg3G0giTjBKRhc1ZLXwlo5u2cr8JaDJPqjwai5t0RMiQnHq7c96ezGXSLnbHKtzCrfjjPNbLSrGK4nktZwLSMf8A5ZQMsfYA/wBaR+KrCDStG1BNNVnvpMBZFYMCgOSRgYBx+lQn1lVcHxgR8SM/7Pa6571ntU+viuReREundc9vipeE7681HUY5JQgS2GXkCDLHsD960GrTR3DgW0Hlyk/tS4woHuPenXOMDmpeimz8X3McYjuQxjOAS3ain1yMS5jfdE3QinaaPpC2Ak8mGdnTLyTfiBHsOgrPw6Rp8kDuoeIbuNjYH6UHEms3T67vPMXKuCnUjNZfWpvMIIIz7960VzoVvBEWS6kXB6sf8qVzaRbHOZ5ZPnGKyWos8ikqMrIzlv8AOvij5HBBbgE1pI7O1tpAfJ8zH8RoLXDvltFhUAktjA74qqnbIOPyN/B1umHmdeFOBz8da006hREzRMFJ3F0IP8qo0ywhttJtCrNuYBjhu/emTIXEaOoI24yKlJ9CkSO8QhiVLHlz3qren/qUqrymChgqPuxk5xwa88tP7mX/AO0VOhjWDUYfwNEWPbINRS7RgSEG0fPSqBe2+cg4+wqS3kCrtBJHfIqnBeljXUBQ7BknsTQlyrygATKgA4HvRKzW8hXCJjvxRBEGMYHT2rUmG6EW8R5Dycnof86D17UMwpY274ZhmU46D2ojxHf2uk2zS4zK2doxnHzisSt6L21uXywdmAds8kE0sl9FMa7YBrGoxWt4pt3Mu0YJHQmm2m301yq+SWII6HqDS+e0hkh3tEqInESgck0r8u70+QzhysuM7kOQPis4RkqKbSTtnQof7Z2+kYyOpNTgsNSuAzzXJVR2X/WsvpPjWWRVguHxJ0JP4TWpstXcIk4IaFRhsc4J9/aoShKD6VjJSQQnhyEOkk0kivuGJN3Ofip634nGnZ0tJ0nuV4MgbOxPn/qpH4p8apHBLZ6DI5WUDzHkQfs/hT7/ADWAs7O51G5LKSeeWYnk/wCdVx42+sEp9SSOpQeMp4VAIyBTK38do2BIxBrEWXhplt97TMCB0x/3pZqcLWjbQ+7+VMm14O3Sto6unjKEggyDGeDR8Hiq2kGfMUj71wm5uXht8mQ+YenxUtPubmb1PKwQDgjrmqftV2L+SN1R3B/EMEhZdy8VBvE0YbaFBPuOgrkK6jNGwDSFh79DViawpH/MkZhx6aGz9sNxOl6h4nsoIszMOmSRWC1PxfNqcjW0OY4Bnb7saVPNNeBhITsHQUDaTwW2rQiSMyruxtA6HsfmmttC5JpLhsdHi/s3TBCg/at65G9z/wBqqklmZvxBmHOc81VLMrqdgdc9e1UM0QILyPGR3z1FIkcjYye/MEDqxwrIRzxzSePU5vLWPzQFB4xVWrs89kfo5PMdWBIyM4pYZJMbhaOuRk8Dg/rVUuE/kbHUZGAVyxIPG7pXou942FcPngilFxestvuZDnHAI5ozTM3MAeQqJevWg0FMvmLAkk8Yzx2qqS1+sdMHc/ROcdaIkQmZFK+lhtYYqWiKkuoPBKGXyzgE8FeeMUEEf6TBNaWQWeQu8edpPUA9qZxNIhRSwweO/wDvtVcMKvHJuYgt6f0ryCPynjzJK2xtrA9ce4B/KptGQTelY4tihgvTGORSLa398/8Ajp3feqENHISyv1XnI78VP6S3/vT/AIDSjA4uARzj7V4Z+Dz+lAR3EYWQSJvz+E4wRVJmQfvKv5c0AjQXTJ+EnFXreuFJLkAdeaSecvGJAT8VZNd4tGBOSeAcUrdBj10L9f8AMvYRI+598mBnsBWde6kspiEgypABXHWtnZ+XLa4ILFX/AAjqc0I1qgmZJYyCvbGMitCXOl5Rrwz9je3Oo6gpljEVvGpwPb5NMtasxDpUrM8QXgh88EdeKs9NhcxFEVVcncpGQeO9JvGN8ZoobSFGCA+Y4HOM/hGf1P51WP7T4Sk6gZmH/nDPvT+1uZli8oSMFIwRntSaxt/Mk9ZK46ZFaK005jj1gp1z3p8wMBCO181GJACgck1pfC+lhIlwnfNLVj88pHEMRIev8RrV6RIsMXq6gc1BtpHSuuwm+PkW7Z2qAOtYiVEnkkurnBTkRqf6078S6pFIFtw34uSc9BWK1fVC2Y4zweAPaqQg2LkyAN+wmvtq52A9KOjYhAAMAdqq0YgsWYAn3I61ocJ5fITHc+1Ukvgnj9sz08j9B1bgUZZ25VQqjr+tNbHTY7mQzyRcHhR0xTpoLXT7V32ouxclsVNfRX/WZq4/8PAcjDHgL70N4R0+W+8TxQ4OVcuTjoBz/pQF3f3FzqH1q5EanCKfb2rReHb6O31e0v48rG7Yf3APBzVtaVHO5bM3smhkfug+2RQ0uhDbloQQOOVprBqEUkmEuywz0D5x8UaLjzcHf+nNJrElszJyaBBzmBVPfjFDDw1A2TGrL/7WNbpELHOxH45IP+WKkEjBx5a5xycYo6A2Oft4WQgZLMD7mg5vCX7T9nLKjdeACK6a0UI6xLge9R+mjZhwF/6aOrNaOcjw5coAWnY/cVTeaX9JEkrFWcyAEkdBjj+ddHfTkZsrKwHTkZpXrWgvcW5eKRDsQnYTjeOvXt09qGrNYi09tyqQo6AgDp9qNiYMCeu1s5B6d6zOkXMkbysSduPSp/dB96dLfxSwiJMLIyk7T+8Pb54/pU2MgqOFvNaRSxBzgfep+bN/dn9a+gkHluuc7uFOD+VV/UR/+kk/w1NsxnfMdRkyqT/7a984ZwW3D5GKsY6c4/5kig99hxU7e1snmUx3it7o8Z5o6s2yBy6nqf8AtVd7Mi2rdtvII7GmcmjPKxa2miwf3cdaDm0m9CsBCrj4bP8AKtqbahXp2uC2uklA3beGX3Fae7ubTWI0mt5Aso9+D9jWXvfDF/c48mGZCB0VOP60tt7C6tJP2017bBTgv9OWUfzo/iVcZWOf4Zp73T797Zi8LOMZRgM4pDJf6tGCsdvGhHBkMQycfJo+w8QahbMESWG8jB4bfsJ+4I4o+91SLUYjE2nTW1w34XVQUY+xIP8AOioyiFuMvDN3dxdNpVxLeTbzuQLxjac9h9qo06+LJsLEbuOO1WeJUaKO3skbfIf2smBxnsKCsoQigk8kdKvX62yF1Lhq7SVYlURkMV/SmSXJZC+VBHUA4NDeH7VLiBkbagjGWZq1Nn4cnurIzWNm1zHnaSuP6Hr1qNWzq2ddOQ+ILyR9SlAY4GBmlSkswyck1tvFvh+KN2l3JbzBirJgnkdjWOMMlvMBIhyPjg11QaOWaafR3YoIVBPFGxziaYRgnYpGf+o+1L9HiOoXBhmuFtUxku4yT8AdKKgs3+te1tHDJGx/akEg457d/wDSkkkNGa8RudNgUxqJFwQM4Hc0i8WRXMtv5UcbbS4LDPJFO7dYfpEuBqqx7cK63MDxkN7d6kt1HJujlQEr+Kowas6ZVJVZz4ImNnluuB0Iq6zRo43CH078j44/7V1HQ7PQy8kmrWyiQEbN8ZI9XA4/WmD/APDjQ5bGcWoeGVxuSTeWCH/255FU/NG6OZrU5ZDe3KtlJWB+wplbalqa9ZDtPYnFFXnhabT2iW+nS3aRvQWBKOM9mHQ/BA+9M18N6TLHcQoXe5Qelw5G3I4OAcYpJThHo0UpAC69qcQ5XcuONtXQeL7qJgksbEDrnmqzoktjZRKLeX6hJNxZJtyMnfv1pO9tLKhlhKZxny8+oDtkYrNpK0zSin4aUeMl5320hHwOtEweNbGQr5sckeO7gisSY5tv/IdT0yFIqLTyIdrkgDoG5zQU2xNTp9v4h0513JcYC9ic5oLVdWW5iaC0m3iSM7ih/PH59Pzrnck4JyAvPXHGKf6DI8WnF0PLkjaVpoyb9FpF9n5LAPEB5g7AYapTiCdxDcqOuA59/f4q+NT5u7q3Un3qUabpchSM9R7mlkYtDsgCKeMA/wA8UT5svt/Kh5l2Mj7c5Ow47ZqzKe5/lSmD7bw9pvGApz71cNC06M7ljwfgZqUGr2t27Ja3EEpHB2HpRbPJwUCke2c/zqotAf8AZUMK+kMoJ4NevbImRuA4xkGrDDc9QV285Uk0Dd2t1IrKD5f2TP8AOhQQhEReQ4z8nH869+qYnyzBuH/S2aXWmnXidWcnPZhz96YYuInBMU5OMbex+a3TC+TQdMkkJn0WNH6k4wf5VKTwpphXdaNKmF3kMSMY6rg1fHJd3LkXMAdewVmGPyp5Zb9oBwAeobrTxVgbo53rHha1S7cwTec7AZZ+D/sV54U8B22seI/pXvdlvF632E5lHGQvt966VcWdncIVuIY5PuKDt9NtrK7iuLCSW1dWyfL5BHcHNaSkvAJor8T+CdOs7GZtImjtI4YwzrKxO8g5OT24p5/w+u1n0CG4idXaUk7f4BnH88fzpLf2t1qc3/iL6SYE5aJoV2tjoMCp6VHqukzoI7S3a2ZlGEcoEXPJIxk++BUnv9FNrVNn3i7wVa+I3um0u8gS9aRZGjkJARj+Lp71mLbwLewgC5CTukh2tbkMAVPQjqOldIbVbaO5uZIbCSGWVceeyqd35ZJ/WgdSMsEkZt7n6osd8p8tQCe2QOvv+VUjddN+T4OaDwoJNSdEt/qGlbBIGEhY+/58U+ttB1Kw8wQ6fKUjOWKAY6ZP9Kakz25N2bt1JXKqiFgee/8ApWr8NX817aTTRlRGM8bQAHHX55palKXfBeVaOX6g0ckqtqVs0iKv/l5ztG7scdz7GiLF2tkku7OKNQX4Eg6DqF98DPzW51fRYdRi868mhkvYwqgsowMc4B6HOe4pLaWtkBHbXp8qMBhu8s5PsDRcI+IKkxN/bF8blDdNasjkFnjYkYH7vI5NPF1C5bBhd2jc/gkXke3I7UJqXhy2e7Ub3BjKjarnYQvI57UZJZ2lzqEL3UtykLgrJDHM6oGP7xIwQe3wK55fx5fDKrLH5RXqqR6tY51WWCCCPkySELj7H/Kktwnh3RYHNg5N7Kg2yBSAwB+eo61deeH9Na52vYicJICHkcvux9z0I7UUIIk1D6wWqSBOIkkUHYO3WnWKSVNiOafgnYSuI9RkSQ7MrG3RTzzXmjWV/NJOYY1ux+L9ovK/nkZ70xltjIsyOTsf1Kpc4U57Dp+VXWss9nYvDZzSwTs3DqAy4z0wenFM4L6Apv7AFuVVvLvLCIlTjKkjHPOaGutKs9UHnppwDW7gS7JcFh2GD+VFTxNKrNIC07NuaXPX4xVPksI2BDFmwSxJrKC9oDkxG2kqs0xjSKOJmyilNxUY9zRMFstuoVclRwM9s01ihRo5FmERJQ437hz7jHftQvllSDuzwMjpmmoCPoVJG49qJiQ8+kYA96qy20ALxxkCp+avaNgxHBA5FKwkxjAUjJBGBVn08VVq6ZUh9rfIxV25f7+L9TQMY6x8Paq53rayxr/FnHH9aeWv19mGTz5JSgyQ2eK2tnDJBAvnt26nvVVwIbwNEo2MTxIoANVfnBb6Z2z1W4nZUaKQlj1GcCtJEjywD9qUbsdv+tVxRrHgSzqu3+EYz8miVtlOWE8mG5BGOKCMXowFrHGVUuo5kxgsapkl8sMSvAr5rFXYt9RJntg4xQzNJbrtX9pg87hg074gBELBo9wQ89x3r39oeVRvjIoCNmeQtCSrA8qx9NGo0pGDLyBztFFAJgM4/aLtx0zVbRkN6WUjsK8k8xhkvIMHqO9VgKeGyzZ7itZqLTFcxkCNWDgDr0qUs13FaviNllABA45PtmvFmlijy5Pljv0NV3Fs94BJ5mV7AOefzpLfiGqgc6p9U7m3UPKv4o2O3H5+1EwvKxR5FKOv7iHjFD2+jTRTs8UoVX5ZAOM0zS28jjYoPuO9GKfyBkXKvyc5BzwaugfyonEJKljuIHHOME1JQSBnbxUcFWzgiqqhTwu8asFBAJzjGfih41jjk8wZBwRx0PHtRDMzJhh/rU0RRHkuAOhzyazZug6+XkBXbd7HvXjW0jDIdFbpyM1VLMkc4QkkHpXonXdtckgdiKVSQaGREMlksX0sazKR+0Q9aE+iBX1Ln4FX28iNgIOT2xVl0TAqvhmHsO1NwFABsg3pCsPjb1qmTTG25U4z89KPN7BGwV5djE4APeiy4Yhti+xOetFJMPghGnSREnh19iMc1U9tIpAMAcd9tMbtryNmEFt5wJ49QGP1q+1R3ws8TxsRnGMj9aXU1iI2zFyDFgY4IFDyQhVO4Kp+3atglszElAT75FV3VnHEm6YIFPXK0HCg2YnyQTwc4qS2bt6o1yvc4rWiC2EYZFTJHUKBVdvHFOWMbkMpwVyKGiNszJfSyqCPL4+Kh9K38B/lWxeyQLmTcfcAVV9DF/A/6Ch+M2xbdbZoNsePT0OaVSK8ROFbBx0ovYWzumOD2AxVixhehFBx2DdCCa2vJXOIsJ3BPWmlisltAFJ/+JOcUxW2JHrbg+xqpoBk7B+ZpVDVmuyCyqThsg/FWkJJjHUdOK9ijeIHo+Tz8VNnO7JwMdKZNgorKIFOVBPfivoI/NXdGGC+9WrkEM2PV7CiFdEG0ttJ/CKJihUMa4YbvuKgySA52pjqOOTREro0W6QkEfzoF2JdSqtjkZoMJG4s2uYmVuhHeqdM076ONgkxcHtngfaj1k3ROg5O3HHahYhNE6xoyk993ehwxN7aVTuWZ8joPaoxOw4n3A1IMwDYjY4GTzX2UdcvlWx3NNYKPRIFY7SeT3q9ZNw6gfNLzOgIGGPPWrWKLtZMuM+rB/DWs1BeG6qwI9q+ZQeuR9u9UufLUMAWUnHHarVZWwoOfY0yAVtCfxBVk/rUNrKwzCMZ7DpRIaME5NSEysMLzjvQpGBmds48snPtVkksix7X3bcdCM1MyHOG2/BqxWOzIPaijWJpNOtdSlUuJwVPXtTyBUhjEQLHb3NRAwM4FTXaeWDEfBp4qgN2fEr71ON2B/CSPivUWI5wuDnv7USiQeQwPX2zRMShuY1U9RnoKAv0kuGJQgsDlA3TPzQGtNPvEkLEKBjCjkGqrG/uFiX6obmOckDBx2pLv0NUWxWF8f2s4i8wk+lXIABquz8PvbXX1AvHG5txj6j9aYQTu7gCJghHLHtVrSIrAtJ6T2o0gWybDIwzfl719hP4R+lVxSRSn0SKR0HNW7BTmEvmR8HtXoljHJOaH7VFhwa55SaGoYrKjDG7iouyDo2aXqTxUoyTKck9K12ENY5Ho6n56V4Yyf3zu6fahY/xmjE6L96xicckNtAfNbc/YV9AzXI3lCp9yOlVSgfUrx2o4f8Alx96KAUyzJlYsYIPGKn0VsoP/kaHh/Fnvuqdz2+1awlZQpnY+F7/ADVayxoC0rhh7+1Xf/qfmazuoE/UIuTgscilfDVZoYp/qRtiIC+/vUp4gPQ0ZOe4oXTODxTU/jf8qeuA+QGW2it4ckZb2quytWk3PIhizyAaJ6ynPNSPXHbFLSsLYDumhnKKCwPftVzOIkJfaCOgFW2nR6UxEnWkBOR7VjIOj5t8kFVJzXioDkISGPJo+QYjI7Y6UtjJ+vAzx5dYxEgn1luM469aOht5Bg7iM/NCxgfW4xxjpTKY+g0UArcsuVxyD79a9DMGHI2n9a9POM1VccOmOOKbZo1H0l0YnG0BhjJBPIqEerRsqvITGGOAW6UBck/Upye9UX4BiiGBihuzUaNZg6ZUqynuK9Eig8oM1nbAkRSYJHpNNLMkwpkk/eqJitDESDdhRxVU0EUz5wF45xVaf8xvtVidTR9MJ9Q06eAefp8paQHhZDQ/neJ//Tr/AIhTq7AMLZAPHeqKGpj/2Q=="/>
          <p:cNvSpPr>
            <a:spLocks noChangeAspect="1" noChangeArrowheads="1"/>
          </p:cNvSpPr>
          <p:nvPr/>
        </p:nvSpPr>
        <p:spPr bwMode="auto">
          <a:xfrm>
            <a:off x="1981200" y="1684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26" name="Rectângulo 8"/>
          <p:cNvSpPr/>
          <p:nvPr/>
        </p:nvSpPr>
        <p:spPr>
          <a:xfrm rot="21241160">
            <a:off x="373117" y="1709803"/>
            <a:ext cx="8639520" cy="3323987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>
              <a:lnSpc>
                <a:spcPts val="4200"/>
              </a:lnSpc>
              <a:defRPr/>
            </a:pPr>
            <a:r>
              <a:rPr lang="pt-PT" sz="33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A vida do homem – cristão – neste mundo é uma luta  (“milícia”) contra as forças do mal… </a:t>
            </a:r>
            <a:r>
              <a:rPr lang="pt-PT" sz="33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Venceremos sempre, </a:t>
            </a:r>
            <a:r>
              <a:rPr lang="pt-PT" sz="33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CC00">
                      <a:alpha val="6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</a:rPr>
              <a:t>desde que contemos com a Amizade de Jesus, que nos guia, com o Seu exemplo de serviço, pelos sacrifícios e cruzes, até à VIDA…</a:t>
            </a:r>
            <a:endParaRPr lang="pt-PT" sz="3300" baseline="0" dirty="0">
              <a:ln w="900" cmpd="sng">
                <a:solidFill>
                  <a:srgbClr val="00FF00"/>
                </a:solidFill>
                <a:prstDash val="solid"/>
              </a:ln>
              <a:solidFill>
                <a:srgbClr val="00FF00"/>
              </a:solidFill>
              <a:effectLst>
                <a:glow rad="114300">
                  <a:srgbClr val="FFCC00">
                    <a:alpha val="6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9" descr="http://www.portobello.com.br/blog/wp-content/uploads/2012/06/antoni-gaudi-blog-portobello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00" y="1187450"/>
            <a:ext cx="4759325" cy="35480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ângulo 3"/>
          <p:cNvSpPr/>
          <p:nvPr/>
        </p:nvSpPr>
        <p:spPr>
          <a:xfrm>
            <a:off x="684213" y="3068638"/>
            <a:ext cx="7920037" cy="2547937"/>
          </a:xfrm>
          <a:prstGeom prst="rect">
            <a:avLst/>
          </a:prstGeom>
        </p:spPr>
        <p:txBody>
          <a:bodyPr>
            <a:spAutoFit/>
          </a:bodyPr>
          <a:lstStyle/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SOMOS A IGREJA DE CRISTO,</a:t>
            </a:r>
          </a:p>
          <a:p>
            <a:pPr marL="609600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AS PEDRAS VIVAS DO TEMPLO DO SENHOR.</a:t>
            </a:r>
          </a:p>
          <a:p>
            <a:pPr marL="1066800" lvl="1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600" kern="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1981200" lvl="3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1. Povo que sofre na carne e na alma,</a:t>
            </a:r>
          </a:p>
          <a:p>
            <a:pPr marL="1981200" lvl="3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dores cruéis da sagrada paixão;</a:t>
            </a:r>
          </a:p>
          <a:p>
            <a:pPr marL="1981200" lvl="3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preso da morte já espera a vitória,</a:t>
            </a:r>
          </a:p>
          <a:p>
            <a:pPr marL="1981200" lvl="3" indent="-609600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i="1" kern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no novo dia da Ressurreição.</a:t>
            </a:r>
          </a:p>
        </p:txBody>
      </p:sp>
      <p:sp>
        <p:nvSpPr>
          <p:cNvPr id="17412" name="Line 4"/>
          <p:cNvSpPr>
            <a:spLocks noChangeShapeType="1"/>
          </p:cNvSpPr>
          <p:nvPr/>
        </p:nvSpPr>
        <p:spPr bwMode="auto">
          <a:xfrm flipV="1">
            <a:off x="684213" y="836613"/>
            <a:ext cx="2124000" cy="1152525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B0F0"/>
                </a:solidFill>
              </a:ln>
              <a:cs typeface="+mn-cs"/>
            </a:endParaRPr>
          </a:p>
        </p:txBody>
      </p:sp>
      <p:sp>
        <p:nvSpPr>
          <p:cNvPr id="61447" name="AutoShape 9" descr="data:image/jpeg;base64,/9j/4AAQSkZJRgABAQAAAQABAAD/2wCEAAkGBhQSERUUEhQWFRQWFxcXFRUVFBgXGBgVFxcXFxUYFxUYHCYeGBojGRQVHy8gIycpLCwsFx4xNTAqNSYrLCkBCQoKDgwOGg8PGiokHyQsLCoqLC0tKiksLykpLCwsKSwsLCwsLC8sLDAsLywsLC0sLCwsLCksLCksLCwsLCwsLP/AABEIAMIBAwMBIgACEQEDEQH/xAAcAAABBQEBAQAAAAAAAAAAAAAAAQIEBQYDBwj/xABFEAACAQIEAwUECAIHBwUAAAABAhEAAwQSITEFQVEGEyJhgTJxkaEHFCNCUrHB0XLwJDNDYpKy4RVjc4Kis9IWJTTC8f/EABoBAAIDAQEAAAAAAAAAAAAAAAABAgMEBQb/xAAvEQACAgECAwcDBAMBAAAAAAAAAQIRAxIhBBMxIkFRYXGh8IGRsQUyUsHR4fEU/9oADAMBAAIRAxEAPwDyHNRmptFaqLDpmozU2aJoA6ZqTNTRRQA7NRmptANADs1BNNmigYs0A0lJQIfmomm0TQAuagGkmnWrZYgCJOmpAHxO1ACZqJpCI0pJoAXNRNJSTQA7NQDTZooAdmpQ1MmnAUALmoDUhFAoAdmozU2igB80gNNmiaAOlANNmiaAHg0U2aKAONLSUtMApaKKQC0RRNJQAUtFJQAUUUhoAU0UGkoAWKKKKACKuux3B/rWNsWcpcO/iAbIcoBLHNBiAJmOVUwr0/6L7PcWziLaqb7ZkDMtx8i5hMKixJjedgapzT0wZKKtnm/EcKbV25bYZSjshEzGViImBMRvFRq2v0n4UG/9Yyqr3mJcKHUZgo1yOAQTudTrNYqpY5aopiaphSUCirBC0UlKKACuqDSuNd0Gg9fzpMlEZcpoNPu0wU10E+oUopKWmIKQUtJQAtOptLNIBaKKSgDnNLSUUwFopKUUgFomkooAJpZpKKACiig0AFFFAFABS0ldLNgswVRJMADzOg/OgAtLJAifIV9F8E7U2LOCw6XGY3Fs2wwAywwQeGDGswK8YwPZiDDCWAUk5oAzHw5SNj1J2gmKl/7Lm7ByaMqho8OUHMW9mSNZ1E8qwcRGObay2PZ6m8+lHjlrEcNuLZLF+8tkqyycgaSQdYjST0rw+tieExcCjIMxKlpyrlBJzZolRHlPKKp+IdnmBORSYUtAMjKpgmdt/QzpU+GjHFHSvUU3bspRS0lFbCsWikmloAKkW9hUcVJtjQev51GROHUZerlNdr+1cKcegpdRacKbSzTIhSUtNoAdS0lKKAFmikiloEcqKKKBi0UCigBRS0CigBKKWK6Ph2CqxVgrTlYggNGhg86VjOUURS0lMQlKFpYpRQAgWvRuz3Z02LLEj7Rh4yNSo0JWR+Hw/wDMZ+7VF9HfBPrGNQEStubhnX2YCz/zFfga9kPDEytMCNwBGphyYH8S/CsPE5aelE47GQwnDAqLI0Jn4nIg9+/+KkHDod2iYJ93LetzgOFqymROWBt0X/8AaiYHC22YgxDywkiMogT5iQRWXmMWoxmJ4dJUgc/05VD4lwwPZzAao2kCdJKtr5ERW8x/D7avEQFhyF2j9BJFc73AltBgNBcJYA7RAMGdtalzaIpnjfaLhByrdA0yjMIjQbGPcQfU9Kzde4Yjs+MhU/aAkkA/hMyPPwu/yrxnieBNm9ctHdGKz1A2PqINbcGXXsBGoooFaQCplkeEfzzqHU6wPCPd+pqE3sW4luc8QulRqmYn2aiAUQewsnUDRQaKmVhSUtFAC0oFJThQAUUUUAcqKKKAFoooFADhUnA4B7pIRWYxoFE/HyqMtX/Zlrys/d2ywuIyECBo6lZBaNpn0qrLLTFsnCNuiFwjg12/dW3aSWJ56DlueQ1HpXu3HOxty7w76ui2Zy5YJYLbJacykAmYO0eU61nuzPBr9q2kYe7cA1AUrmmBALm4qkAAj1jKRrWztY+8JLcPxAL+0ym0SORJGfeOhPpXGzZ5ZZJxWyNSgoKrPnWzwZjea0fDlYqz5WyAgxqY0B1gkdK58V4cbN1kIIjVZ3ynVZMDWI5V6Z2r4Firl5bmS4FtsXAhFRpAAc5nyi4CIIPIAjTSstiuzOIxF93ud4SYlgq3NgFA8DwNABW3Fxal2pNLbp5lc8VdCHwzsZfvYG9ikWUSfUWxNwj3A/I1UYjhzIiuQRJgz+LUiPQV6xwbiN6xg/qYw9zumS4rFrfibvJzTB0JnTpA3rLf+kGcItwPFsj7Md1ncaTEXDAAXVo0zbGaFxSvd7WLlbF79CuCA728WAl1txBkQpbTTLqWB3+5ttW/sXbX1tsPld4Vmdy8IrSuhAiRAX1U9Kx/Z3H2sCWWxZvd2zFm8dsw0FRJILGNIBJAnbeueA4iwxH2izYaIzKgk5wR7Bkn3r1mYisGXK5zckWRwqt2anD8UstcdTZQZbzoCSCXGq5ok5dVIiJ02rnxnjVkMncrZdTFucqHJcMwCcsRtuf3rK3MzXi7pcbI5a2ilPF4s0EKSSOUmDrtTcfjrzMfsrpWSSMiLM7ICWBBGhzQfdVadknhj1NLx/HA4dTYtIXZgsKiwxWGK59AoMHUEjXrXF3WxZhLOd7RTNmvsGCwMxIDeJpJGg+NZqw9xHVrVjEoFALBlD58rq4VT92cm/nTHDB7hW1iA1wsYa2SEzurEoAQSYDLrPWpW/EXKiegYnCpnkXHRbRDEMAy5Amvi0MQJgkmvEu1+FOIxguWlP8ASFzorEKxyAr7JMiQoImJnSt9YxhTEA5HCd4xJK3tBm8PiAA011Gmu1VY4RaMX3tOLlhiUTIw7wDVVOaS4klpVZMmrcObluyLwHmeOwnduVmR91ojMvJgPSnWsA7KGCkhmyg8iff760PGeF3cTfZ/6sBQFDJeACqAIBNvXnW4wvHrKcLTBC0TcVB9obbf1ufOTlKSV9odYroPiKivEq5dvyPJMdgzaco242MESDqpg6iRBg661JsL4R7v1qXxvh7tdLnIoIGkuNgAT41BOorjZtwoH5bVY56oLxLMUakzhihC1pPo57NWsTiSL6s6qsi2oclnI8JOTZfMkDUedVOGkOpDKhn2njKvm0g6RPI16/2D4rh8LbId7VlW9nMwVneAXfKTrOZYAmNo5Vmz5nCGld5N47lZhfpW7KW8NeFyyndq5bNbgqoIiMgIgjWCV022msBGlfRHa7GYXG2gjPbuZYbR0DzmXTIfEAdAQY/UeXdqrWHt4JLSqovLiLxGRw/2RCznIPt5hEQIjQRFLheJusbu/wCiqeJ1qMRRS0ldMzi0opKcKACiiigRyoqXj+E3bMd4uWdtQZjfb86h1FSUlaZJxcXTHUUlOqQhwrTdlH8a66efvrMqJq74Ng7oIZCoPmT+1ZuIpwabLsN6rPb+CXT3QCGGI8J031j5xUDhvabFvfNi4Uiz3huEKM5Ayqk6ncuDsPZ86zHB8VxC2ysjWSBBAY6AgzPs1KuXcd3ly6Ew5uXoFxlbxMAQQCY/uj4VwFjStWvubpO3bRf469mCodfCB5/d10qj4FYzMyrEteKidvaKioz4fHGD9gvKMzf+MVEwXDsdbvSndnKwuEh4AaZg5liecdCKFBKLSkvuRvc1fFODvZdQ5HiBYQTsCBzAqrfh6C4hKgyCoDE5QC6DVdjvzp+MxmPusO8t2yQIB70aA68lqJcw+NYj7K14douHeQ0zl11AqMU0t2vugXmX2L7JBLJLrh2RA7PFsh2BkkExHQ6AagRWXscNRO7gQDdBC5i2UMjGAW1j9zVnjcfxJ0ZGS3lYEN4xsd/uaVSjC4rMoKIoUgznJ2XLsBroaMOtJ65L6MbLXB4M3MQETKCbbtrMQrRAiq7tFhLud7MZmVd12llVlBLRG/OpVm9csuGtpcZwpTMCgEFsxgFutNucRuky1i4T1LIdf8VClJT1Kqr3JaVW5zw+JuWwFd8xjYAGPViJ22HxqJjLF03BcnOoRtR18MDLvqJ2+NLibl4uWGHuajmqnUTH3ttdqkWcc6oFOHvaDeF/8qttrdV7CpFpfwdw4V7wVQmVjvrAkHSImR1qE1mUtgEj7S1rPVQfdOtL/tm6bb2mtX+7cFSMo0B3jUwajYm3dCjukZgGRsreB4QARr4SYWq8erpKuu3oOS8Cy4JwLvbjaXLrzmIa+UTuyYhQpERtJB11rtxjgrWwyEXLQc5kyX84Gq7hjyJ5AVXcE4xi7D51wrmUyEEqRGbNpDiu3GOP4m+VL4S6MsgZQI1KnXxH8PKh8zmLdV6r/ItqLFQ6KZZ2g8zOu2nqK857SIwxV7MCGDtIO4NbW9xq4AScLiN59gtrJPI+dY3tFjDfxN26VKF3ZihBBWTsQdjWrh01IcFZy7PtGKsHT+sXcSNTGxr2rgDhrtxXRMoUMD3aE7LmmV6ma8RwFwrdRgCxDqQo1JIIgAdTW0wnbrursvYvRDBlKMDqI5jkYPpU+IhKbTRGddGekcQuWlylbVvWdTbQEHKCPu+deS/SFeWDFu2CWaSEUHy1ABq34t9IyMgC2boYM51WBDRlUGOQG5rCdpONd+BAZfESQR1FQ4bBk5ilIhKUVCkZ6kopK75zx60s00UoFACxRTwtFKwN59L2GGaw9u0LSFSAXOW8555rR1VFjQ9W86wGIwzIYYQfPfYH9RWh7U9srmOKd7btqqeyF5dfF0MVD7TcTGJuq6pkAtokSCJURIgCJ0+FYeFWTHCMJLxv+jTlUZXJPwKcrQa793mIEGddtdvdXGK2p2Z2qBa1HAbrDaT1hSdY8uZrMrW07I8N7wwegOomduvvrLxTShuXYXuaTheLJ30II3Ug66iNZ5ir+3iCpAaFJ9nOjLPuzb+lR+DcPC30ECPFrqNnX8JHStN2gRLmGuoqblVIclgczKu0/wB7033Fefm1qNTboqMTdIEEQeZVGOmUkzHKI+VUHD8c64m7bIZWa5mUMuUZSsjfqBMdBXoCcEV0ggdNgZA0gzyjSsFfurZvYl3Bfu2u6gAMIOTwnkYUCaaS0vzIQlbLzviN2B8UaCYOmkAHkD8TTFxhacmY6x/VtoTBH3emvrT+HYZbhRigDFC0ka7gCSPaAzHepmPwvcYmwi5Ye5EZYGiHLEbHUDMNRFU7UWx60RLuFvDU22HkV/0qkuY0FoBkjUgJsAdfu7TpNbbEcRDWr5y7W2YZiWU5VJ1X02rGdpuHlb2FykL3mQsAIBiGgjY+LWniqT3JO0R7eLZvYzvEbW2PL+H1pLvEWVgGkE7AoROw2y/zNXuH7Pn613SvkDLcYsoggKVUAa7w0Uj8B+2ZXZSbdwAsRqVK94NeugNO4p9Cdquu5VF73K28f8I6/wDTUe9jysZ/CT+JY+EjoDW7wXFP6PYIE5gT4GIEBiNjvsf3qDxPDLexZU5PBctTOY6OokHzIMfvFQUldNBv3+fsZE40jnAO3g8t5jb9q7W+JKwPjTQiZIEb/wA+lX+O4M1mzdvK8BST3WWFIU75t5AA+EVme0WAuWltlGjvLrI8E6o3tAz1zH5VZj0z2CTroW+EvMRKlWHONdfeK7XsRl9ooP4pH5mrHg6rhTcWIK2rbyrE+J8wMBtPujpUftTj8zYUrJLuySSARKmRlG+pGpmNCKr2cqFuzhaObVVVtd1b4z4vdXl/Hl/pF2dDnfn/AHjXqOM4D3dtDLLAT2LkaNCdNPDG3Oa8t40oF64BsHcCSTPiManU+tbuESUmOG6YnBxF+yf94n+YV67fWJ9v0A/evIOHf1tv+NP8wr2xeA58X3bu5ti0CqezblWKnNkKlzsYJgdNRE+KjbRXklRQY65p9/bzrHcfxR7skBp2198b16T2h4QLSgLAzZRoGKwzhT7TGDB5RvzrzvtHwg27Ui0MoGWcpjQ5Q3v1Pr79KsCWrcg5Wtjzi5JJJETTIqTiE1O3xB/KuGWvSJ7GBrcbTlqXgMEHbxGB5amncVsKlyFECBEmajrWrSGl1ZFJpKSipCOuXyFGTy+BrbcV7EWLVl7iYq25RSQuYeIjkAOdY2ddqx4eIhmVw7vobMmF49mNtXMrSJmCPiIj51O4ZwhLytDhXCkhTzIJ06ARG/M6VFfCtlDlTlJIDcpG4qw4DxNrDkhVIYZWzKD4ZB8JMwZA1GulWye1xe5S0+jRVX8I1sw4I6TzEkSPLQ16N9G6SzabAfpWe7Uor2rL22ZgCwYvAYMxzQBmJKwd+s1o/o3bVvSsueevDbGlpk0jd4LKt5WbQAGdud4Aae+rfj922tpoOpuK5EfdW5bzb+lQeGYiQdtJ15+1AHxiueN7Z4K3eGHe6DdZghTKXUMxACswGVdY0nTnXEUk56UrfoWU0rNVZTw15PxvDPd+uqgli90ASBveYbkivWsOZWeteccNdhiL5XUm+wjopv3AT6CTVremKa8hYurLLgAJVQwIKoVIMHUMvQmpfH76jiGFVvxk/BJPyFSbSzcMwSuWD/EdfyrP9vyfrtnKxUlXXMpggNlBjz86ogrv53M0Rfa+jJI4kO6v5hlHcXRqdZykDQ1D7Q3Q97AuvssEInTQgEfnXbiHAyFMYp3LGIBBEMAnQyAJMddaux2cR2wyeyLKJkJIJ8AAgzvpVcJRXT0+5dJpu38oiX2QY4ZzA7q6dp/tLZ5UxrgDXyuqhhqB0sa1D7VcMFzGIpuhCFuNJGntIImR1p3BLQC3U0ZRdKlhsQbSyd/70Utr86/sdVFMldmryNgsLJ/szPkMzGT8RTfrSnH4gLr4sMZGxGUDQ+8Gl4PwRe5WSYAhQAmykgRp0A18qbZwC2rrn7xe0swBIXUHTzJqKypyfmOUavf42Q+KYtGwV1ywz93dke4lf2+NQ+15m3hvO+35Cs1xbA3Th7l8XFCAvmSTMd4VjbmRPpWh7WN9lhP+O/8AlFasWNRez737EMknaNDbvW2xOJTMMy4fDZh01uN+TA+tVfaplX6iwMr9YbUbaqkD4g0Y3hFz66zWbgU3bdotmQMCLYCZJOwIIPvFZ/tO2It3cPh791bgz238KBcpDNJEbFuY8vOlCMXkpPu/6RTek33H/wCpT3Wv+4teJ8cab9wjm7n/AK2r3Di5HcqWnKqKxgx7JmPlXztjMaxuO3IswjaPEY0G1beDg5SkVxyKEdy0wDEXEPR1P/UK+jQgOLjSe5bTpNxYn3wfga+WbGLc6A6zMz59eVfUNhrVzLfDZwyIMytKnIWIiN9WaruLisdORVknrqjnx+0IXb+z5/71Kx/bexGDY9GH/drautu5rrmhRvp4WDx8fWKyPbn/AOE3vP8A3DWHHKLknEST6M8OxmAuC2LpX7NmZVaRqw1IiZmDUEGrzDO14GwSTbXPcRQB/WkAat0jqY0q04p2KuoFZcO4W4y90Qc2ZVADSo1UkydRzrvLMobSKeW3ujPcMfKwJ5/6/Ck4ncDNmG0D9RVxheGMojKikXFfNcZF8DjwiGO0Seg9RUHiWFg6MhzSSqzCQZjUb6mkppzsbjSorDhzRUs4lup2A26COtFXapC0x8yZiOHRbLkR4Vj3kwfyqAor1D6Qexy2MPZ+1VV1Osy2igaCdflJrzRsgOhJ9IrBw2Z5I79TpZoR2lDp/slYsTYsgb/af5v9KiYW9k1IBEgGR1q4XD5rdgAf2d5/8Juf+NQ7XCXdBA1a6B6CP3qUMkUmpeL/ACyvLjbaa8F+ESeP4+LKIuZCzHvBOjKoXKPdPLSrTsHxEIxDQJiDyqr7W4ZlFvwmPGZg7Son3Vy4X4RzG35mo0pYNu//ACVOD5jTPa+AuXsFgYbvAswNB4j6cq8U4HjP/cLTpMG+pAnOYZ9RLDxSCdSK9X+jS8WwryZ/pBjXYC2TXmHYq+tjFi7cS22RWKd4TlW4B4GhdWMiOUFgeVZuFgoSyP0RGabSij6Pwt2UB01J28iQPkK8pfHrYe65BK9/cL5SZK95f0gETqBv1rb9k+J97hbbebjaJCuwmCSY95rz3idost0KpZjdaANzNy9WeW60sMUakzVYL7S7hjlyGHaVJzZQICEndSW2PMCIrn20J+vWo21B8piCfLSu/C8QDds7j7NhB0MgrVR2+xxTF2iNdfft5Vmim1S+dTRBLmI0PBMPLhbjrkPPKVPlHiMVpsRhbQYMW8QACe7+RXmPY/GYi9iWS40WizqCQi5faAgwCYrf8V4PtF0AAfeO50Guo0O1ZpY544yTSfn6r6fgtzqOuPaatHfGcFsu03GXMAYOm253rKYcqtu4qg6XHGojXIPltTPpCxBwltPtM2YFdQWb05D41V8E4yGwDXbhiDcLN5BANh6VbDFJ9rTXd3/PsNLTiXau+nuLwVsQ1lWW8UVgYXLcIXUjdSBypOAYh2vXVuNmZbiKWJnUZtpO0RXmlntRcVkXNFsFZ8JnLpm8+taPsn2rw9p7rXbkZrltllXMgAydAY3G9bnweSGpvfwpeZVPLBx2e/eV3G8We8Yd2IztrlB+8efKtv2pP2OFGmt99wNIWdDyrzS9xJLl+5roX+yIBGYF/vA8ss9K9H7Vt9nheUX3/wAtX5YadKa8fwU6rdlvxfEfalRGZUtTmkDKy6GQp5qfhWX49eIvWFZUlnVlZTmBHODAiI+elSe0XaS3axNyGQnubMSZByK8gR96TEVn8ZxxcTiMIyiNRpMxJP7Vkx4Z8y67Nf0abjybvf8A2eh9t0d7GHRXKpd+ybLuS6Plk/gDASBqRzFeE4rD92xWdRIMe8g/lXvvaK7FvDdM1v8A+1eDcYug3njbM3+Y10OBbtruMc0tFkYGBXtvCsW2GbBYS0Z/ouclmhiWdjlyDwkAk6jXQTXh2avWuH8SU8UwJzjKcKizmEE52AE9Z5VZ+oQ1w0vwfsLBKpWb7BXGLnwFSGLsCREDQZSDI3O/lWX7f8UUYFuUkhVnUkXTP5TWt4njO7bGEEZlsXHAnoAdvfXlRwoxWDe5ddhdJXuj3bMmmd7oZlkL4Qx2HsedcrhcWnd9E/x/w0ZHqd+S90V/0fICt9kGW4iibhOYFW0ACRowI3n4V34jfuto10mB+L4gSap+xR8V/T+yB+FxDUzvVN4IRu241ieenvroZU1mk/nQMKTgisfB6yDoZjb12puJwwWAf15V6v2T7GZSjXbWdWYiB7LAAkN5fKqrtn2HuA3rqWoSQF56kyaphxyc6fTxLnw8N4p9r6fbr1PMSB/I/wBKKnPgCDBIBG4kUV0uZHxMnJl4F32u7RlmyZg9ogQAZAyhQCp5EVk2gHqORqx47gltosGTOgPSDJ+QqoW58Kq4XHGONaDRxc3zKkX2Ixxt27MCSbDrH8bXP0Nd7XbjElkfOFZBlBAE5MqplgCPZG8VR8QxWZUjUKiqffqf1qvzHlU4cPGS7S8SjLxDTqL7i74/xm5dFoNcZlCssahQpYNlA/DImDzFFi+I08ufSqhl2noOewPX40/vSOR9IqzlJRUUVcx22z0HgXa1MAmR1bK75iwg5c6BdRI09oj3GsTxA20C92+fNOYzyBiIHsz08p5xUa9i8wAbPAAETpA0Hwk1EYDzqOHhlBuXe+vmGTNao33ZP6SRh07q6jlIhWtucwYkktDGNSRtG3Or/gfavBC4xYlZLEFpBEsWEmTyY15EDG3zo7w0snBQn5FccjR7hi+22CS4CLqZh0JYgaEjpqQvzrNdru1uHvMly3dlg2qgRoRO+vOK87sYoKZKBv4tf0qxt8bWI7q0vusKx9S8/lWdcDGD2tlscvfZe9muNW1xIuPcKgvcJaCRBHh9Zb5Vq+PduUuoO7c5CyyMragEGcxHkNqwOC47YUk3LRucohLa/BEB57z+VHF+0Vm5bVLWGS0FYMSHdi0ciWMx5VDJwayTTcX7GiPEaadrvNb264n9Yy922YS0iCBHIy3OZrjwzHWlwQw9w+Js+YEEySdNhGwFZ/GdtVfbD2l/hAH6VXt2iMyFVfdRDhZqChVV6EZ5YvvOV/h2W6IGZARPKQIzaEjoav8AguGwSqTfCMWYEKxcZQBqPCdZJ68qy93HyeW8+prg10nWdDW14pTVN0ZdSRbpZtrinKkCznGUzshcbE66CfhV1227V279tLVpyTbdmJAMEmFiSNeulY9LxGoPlTLl3NqTJ91PkJyUn3C17UhTfMiTMfvNXvAcULmKtM5VFUjxMYACBiB6yKzs13wtxA3jXMvMTB9DVuTGmhRm+h7TxLjeFvqivdtkJG1xdd9N9RBII868f4vhFS6wUyJMEbQCQPfpXc3cLByhlb+8Aw9IYEfOo2LaQsbagR08p5VlwYeU9r+pa5XFpkTLWh7T5Q9k2LmZbdtFQKNVyy06DmWmeprPVPxXEGdYN5mGULlbMIURCjcRoK0yi3JMqXRk3jvay9ibpusSrumRyumdYgyOhI2/au3CONG3YuLnyi4gUgTupJDHlsSNKzZalyzQ8EdOldAWV3ZOwmMNv2ZBIYEg7qwAykbRpVhw7jYt3c2TmvvUgjUSPI6edUtowdTSqwn1pTxRldosx5pRppntXDvpOKuEMlVJIMxoZgERroetQe0X0kd7aNrqSWE6MNIg8iK8pGJIOhO/U7Uj4kk7mOVYF+nRvq69Wa//AFQT1KKvxLTGENcdlIhmJHqZpaqu+/mKK3LG0qsyvJF70dL92TIzn+JpPxiuL68j5y37CuZtFSQwII3B0M+Yodp0q1RXcUSySfUUT+EfGieq/OhbuhHPbXl5jzp4uwsHUzp12/KmxWNhY9n586Aq81bbrz93SlubD+eVON77QNmJ8/TSkSTv4hgVJ1DDTnv+VDi3GmadN/nU4Y8TvDQPH6mfjIEftULFXAzEjScvOeWpnnrUYtt72TkkltQd3bKsQXmdNo9TyO9T7XBAwkC/G4PdkyvWQIquQjuyPvZhz5R89atbN62B4QP70gTEDafvb+XyqGRyS7LZPHpf7khP/Th0gXtTA+yblrpA191dl7LtBJ77Tf7J5HvESKo+9gnLpqYrpbxTCYZtd9Tr7+tJ48v8vYksuL+HuWDcIAAm5cE6wbT7THrvyqFjcGyMVlmAiTlIgkbEcj5UxcUwjxGBtrtrOnrXW3i2EanYzz111qSU49XZFyxzVJV89SVguCNcQsHYEaMvdsSD6eWusU69wK4pjP0+6eeopLHFXQ6TBMMBzU6lTIO8T6VBxl5y7GSdRqNtBA08tRVaWVy6qi18mMejb9WdrvCnUElxAPMHmeVMHDydA+55K36CubMSpljEjSdyRvXSxZA3JO3smPP4VZ2kt37FfYb2W3qP/wBiP+IH/lef8tRsXgWtmDB05T+oFWduyFBliROkEbwDOo2135RXG3YGZszGFMaROonmNd/1qEckr3ZKeOFbKvqVjWyKfbw5JAECeu35VZfUlElmMCIiCRInp4v55Vxu4IAmWMbaR0Bj571YsllXKrcjjCtrqmm8D8tKS4jTEfI/tUmzhoLgsQqwCRB31/mKW+hB1J5dJ1pqW4OKq9yH3TdD8DXa1w92BIA05EEMZ2gRXVL51M6dYpwxTZjrGhB8ImD79qHKXcKKh32QsRhSrQYJH4dRUrCcHe4AUNveILQZI21Hka5lJ3Jjrl/12pSIPheRuCAQQfcdqbcmqT39BLQnbW3qOucJZSQWtgruM23y+VFjhjsuYZI82AO8be+mu+YnOxM6zoST1Mmlw9zKNJB15Co9uuu5JcvV0deo+9wp0TOQmUHdWnXyijC8LuXBKhYkjVgDprz99dkxbZQocJ7hESZJJ6V1/wBquBcBCPmXJJUNl19tCdQ3KoOWStqsnWHrvX0+ewwcDu/ht/4x+9FWS9qxAnB4Sef2A1PWiqtXEfxXz6llcN4v59DLtrqTrOtdHXr5U531O0+VMuNJk1tRgfUXPp0/M1xLUrNrTss/rTEOvNTZoakDUiSHyKIH8ikBomkSHADpThl6VzpwpMkmdVVPw1YYHB2j7S/M1Xr6VZ8PH86fzzrPlutma8CTlul9jWcB7L4O77VufczD9a0ljslgQoAw1sxzYEt6tOtQezdsZYIg7GPCddAN4/f8rx8o/fXT4ddfhXk+JzZHNpSf3Z2uTj/ivsUvEuz+CVdMNb+Y/WsLxlbSSLdpVBkGCfTc1tOMY1IMyoPM5on4eYrDcTVZO56fz+9dL9P1veTb+rKeIjGMKilf0KXEZZOXTbaOlcg5B0Jmu121XEivQx6HBn1HLeImG3piXSpkHWkikIqdIhbOi4pgdD8qQYhq50UaULUzol9gZFKLpO9cqctOkJt0PS6aRWM1zUV1B5UCse1w/v0pjHlyIpKHpUDFLfz5RSLpvSrSOaYCk0+1bmI16DnTVFTGthbaMrgsWllK+JTLAQ3NYVdDzNQk6JQVnBrfVWB6RRQ94kzNFG4+z8oUCuVwa0tFNFRyNJa3+NFFSGK36U0UUUAOTYUooopMmhRSrS0UmSR3Srnhy6r72/SlorHn/ab+G/cjf8N9r/EPQKkCrS6NPV/zWKSivI5f3Hd70ZvjjaP5RHlqNqwF4+Mjlr+dLRXe/Tv2nP43uId7euJFLRXaicWZyopKKmVsWkFFFMiArogoooAcg0PpSxRRSAY1Kw1oopiHMN6ZH50UUIO4dc/Wu67p6fmaKKhIlA5udT7zSUUUIkz/2Q=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61448" name="AutoShape 11" descr="data:image/jpeg;base64,/9j/4AAQSkZJRgABAQAAAQABAAD/2wCEAAkGBhQSERUUEhQWFRQWFxcXFRUVFBgXGBgVFxcXFxUYFxUYHCYeGBojGRQVHy8gIycpLCwsFx4xNTAqNSYrLCkBCQoKDgwOGg8PGiokHyQsLCoqLC0tKiksLykpLCwsKSwsLCwsLC8sLDAsLywsLC0sLCwsLCksLCksLCwsLCwsLP/AABEIAMIBAwMBIgACEQEDEQH/xAAcAAABBQEBAQAAAAAAAAAAAAAAAQIEBQYDBwj/xABFEAACAQIEAwUECAIHBwUAAAABAhEAAwQSITEFQVEGEyJhgTJxkaEHFCNCUrHB0XLwJDNDYpKy4RVjc4Kis9IWJTTC8f/EABoBAAIDAQEAAAAAAAAAAAAAAAABAgMEBQb/xAAvEQACAgECAwcDBAMBAAAAAAAAAQIRAxIhBBMxIkFRYXGh8IGRsQUyUsHR4fEU/9oADAMBAAIRAxEAPwDyHNRmptFaqLDpmozU2aJoA6ZqTNTRRQA7NRmptANADs1BNNmigYs0A0lJQIfmomm0TQAuagGkmnWrZYgCJOmpAHxO1ACZqJpCI0pJoAXNRNJSTQA7NQDTZooAdmpQ1MmnAUALmoDUhFAoAdmozU2igB80gNNmiaAOlANNmiaAHg0U2aKAONLSUtMApaKKQC0RRNJQAUtFJQAUUUhoAU0UGkoAWKKKKACKuux3B/rWNsWcpcO/iAbIcoBLHNBiAJmOVUwr0/6L7PcWziLaqb7ZkDMtx8i5hMKixJjedgapzT0wZKKtnm/EcKbV25bYZSjshEzGViImBMRvFRq2v0n4UG/9Yyqr3mJcKHUZgo1yOAQTudTrNYqpY5aopiaphSUCirBC0UlKKACuqDSuNd0Gg9fzpMlEZcpoNPu0wU10E+oUopKWmIKQUtJQAtOptLNIBaKKSgDnNLSUUwFopKUUgFomkooAJpZpKKACiig0AFFFAFABS0ldLNgswVRJMADzOg/OgAtLJAifIV9F8E7U2LOCw6XGY3Fs2wwAywwQeGDGswK8YwPZiDDCWAUk5oAzHw5SNj1J2gmKl/7Lm7ByaMqho8OUHMW9mSNZ1E8qwcRGObay2PZ6m8+lHjlrEcNuLZLF+8tkqyycgaSQdYjST0rw+tieExcCjIMxKlpyrlBJzZolRHlPKKp+IdnmBORSYUtAMjKpgmdt/QzpU+GjHFHSvUU3bspRS0lFbCsWikmloAKkW9hUcVJtjQev51GROHUZerlNdr+1cKcegpdRacKbSzTIhSUtNoAdS0lKKAFmikiloEcqKKKBi0UCigBRS0CigBKKWK6Ph2CqxVgrTlYggNGhg86VjOUURS0lMQlKFpYpRQAgWvRuz3Z02LLEj7Rh4yNSo0JWR+Hw/wDMZ+7VF9HfBPrGNQEStubhnX2YCz/zFfga9kPDEytMCNwBGphyYH8S/CsPE5aelE47GQwnDAqLI0Jn4nIg9+/+KkHDod2iYJ93LetzgOFqymROWBt0X/8AaiYHC22YgxDywkiMogT5iQRWXmMWoxmJ4dJUgc/05VD4lwwPZzAao2kCdJKtr5ERW8x/D7avEQFhyF2j9BJFc73AltBgNBcJYA7RAMGdtalzaIpnjfaLhByrdA0yjMIjQbGPcQfU9Kzde4Yjs+MhU/aAkkA/hMyPPwu/yrxnieBNm9ctHdGKz1A2PqINbcGXXsBGoooFaQCplkeEfzzqHU6wPCPd+pqE3sW4luc8QulRqmYn2aiAUQewsnUDRQaKmVhSUtFAC0oFJThQAUUUUAcqKKKAFoooFADhUnA4B7pIRWYxoFE/HyqMtX/Zlrys/d2ywuIyECBo6lZBaNpn0qrLLTFsnCNuiFwjg12/dW3aSWJ56DlueQ1HpXu3HOxty7w76ui2Zy5YJYLbJacykAmYO0eU61nuzPBr9q2kYe7cA1AUrmmBALm4qkAAj1jKRrWztY+8JLcPxAL+0ym0SORJGfeOhPpXGzZ5ZZJxWyNSgoKrPnWzwZjea0fDlYqz5WyAgxqY0B1gkdK58V4cbN1kIIjVZ3ynVZMDWI5V6Z2r4Firl5bmS4FtsXAhFRpAAc5nyi4CIIPIAjTSstiuzOIxF93ud4SYlgq3NgFA8DwNABW3Fxal2pNLbp5lc8VdCHwzsZfvYG9ikWUSfUWxNwj3A/I1UYjhzIiuQRJgz+LUiPQV6xwbiN6xg/qYw9zumS4rFrfibvJzTB0JnTpA3rLf+kGcItwPFsj7Md1ncaTEXDAAXVo0zbGaFxSvd7WLlbF79CuCA728WAl1txBkQpbTTLqWB3+5ttW/sXbX1tsPld4Vmdy8IrSuhAiRAX1U9Kx/Z3H2sCWWxZvd2zFm8dsw0FRJILGNIBJAnbeueA4iwxH2izYaIzKgk5wR7Bkn3r1mYisGXK5zckWRwqt2anD8UstcdTZQZbzoCSCXGq5ok5dVIiJ02rnxnjVkMncrZdTFucqHJcMwCcsRtuf3rK3MzXi7pcbI5a2ilPF4s0EKSSOUmDrtTcfjrzMfsrpWSSMiLM7ICWBBGhzQfdVadknhj1NLx/HA4dTYtIXZgsKiwxWGK59AoMHUEjXrXF3WxZhLOd7RTNmvsGCwMxIDeJpJGg+NZqw9xHVrVjEoFALBlD58rq4VT92cm/nTHDB7hW1iA1wsYa2SEzurEoAQSYDLrPWpW/EXKiegYnCpnkXHRbRDEMAy5Amvi0MQJgkmvEu1+FOIxguWlP8ASFzorEKxyAr7JMiQoImJnSt9YxhTEA5HCd4xJK3tBm8PiAA011Gmu1VY4RaMX3tOLlhiUTIw7wDVVOaS4klpVZMmrcObluyLwHmeOwnduVmR91ojMvJgPSnWsA7KGCkhmyg8iff760PGeF3cTfZ/6sBQFDJeACqAIBNvXnW4wvHrKcLTBC0TcVB9obbf1ufOTlKSV9odYroPiKivEq5dvyPJMdgzaco242MESDqpg6iRBg661JsL4R7v1qXxvh7tdLnIoIGkuNgAT41BOorjZtwoH5bVY56oLxLMUakzhihC1pPo57NWsTiSL6s6qsi2oclnI8JOTZfMkDUedVOGkOpDKhn2njKvm0g6RPI16/2D4rh8LbId7VlW9nMwVneAXfKTrOZYAmNo5Vmz5nCGld5N47lZhfpW7KW8NeFyyndq5bNbgqoIiMgIgjWCV022msBGlfRHa7GYXG2gjPbuZYbR0DzmXTIfEAdAQY/UeXdqrWHt4JLSqovLiLxGRw/2RCznIPt5hEQIjQRFLheJusbu/wCiqeJ1qMRRS0ldMzi0opKcKACiiigRyoqXj+E3bMd4uWdtQZjfb86h1FSUlaZJxcXTHUUlOqQhwrTdlH8a66efvrMqJq74Ng7oIZCoPmT+1ZuIpwabLsN6rPb+CXT3QCGGI8J031j5xUDhvabFvfNi4Uiz3huEKM5Ayqk6ncuDsPZ86zHB8VxC2ysjWSBBAY6AgzPs1KuXcd3ly6Ew5uXoFxlbxMAQQCY/uj4VwFjStWvubpO3bRf469mCodfCB5/d10qj4FYzMyrEteKidvaKioz4fHGD9gvKMzf+MVEwXDsdbvSndnKwuEh4AaZg5liecdCKFBKLSkvuRvc1fFODvZdQ5HiBYQTsCBzAqrfh6C4hKgyCoDE5QC6DVdjvzp+MxmPusO8t2yQIB70aA68lqJcw+NYj7K14douHeQ0zl11AqMU0t2vugXmX2L7JBLJLrh2RA7PFsh2BkkExHQ6AagRWXscNRO7gQDdBC5i2UMjGAW1j9zVnjcfxJ0ZGS3lYEN4xsd/uaVSjC4rMoKIoUgznJ2XLsBroaMOtJ65L6MbLXB4M3MQETKCbbtrMQrRAiq7tFhLud7MZmVd12llVlBLRG/OpVm9csuGtpcZwpTMCgEFsxgFutNucRuky1i4T1LIdf8VClJT1Kqr3JaVW5zw+JuWwFd8xjYAGPViJ22HxqJjLF03BcnOoRtR18MDLvqJ2+NLibl4uWGHuajmqnUTH3ttdqkWcc6oFOHvaDeF/8qttrdV7CpFpfwdw4V7wVQmVjvrAkHSImR1qE1mUtgEj7S1rPVQfdOtL/tm6bb2mtX+7cFSMo0B3jUwajYm3dCjukZgGRsreB4QARr4SYWq8erpKuu3oOS8Cy4JwLvbjaXLrzmIa+UTuyYhQpERtJB11rtxjgrWwyEXLQc5kyX84Gq7hjyJ5AVXcE4xi7D51wrmUyEEqRGbNpDiu3GOP4m+VL4S6MsgZQI1KnXxH8PKh8zmLdV6r/ItqLFQ6KZZ2g8zOu2nqK857SIwxV7MCGDtIO4NbW9xq4AScLiN59gtrJPI+dY3tFjDfxN26VKF3ZihBBWTsQdjWrh01IcFZy7PtGKsHT+sXcSNTGxr2rgDhrtxXRMoUMD3aE7LmmV6ma8RwFwrdRgCxDqQo1JIIgAdTW0wnbrursvYvRDBlKMDqI5jkYPpU+IhKbTRGddGekcQuWlylbVvWdTbQEHKCPu+deS/SFeWDFu2CWaSEUHy1ABq34t9IyMgC2boYM51WBDRlUGOQG5rCdpONd+BAZfESQR1FQ4bBk5ilIhKUVCkZ6kopK75zx60s00UoFACxRTwtFKwN59L2GGaw9u0LSFSAXOW8555rR1VFjQ9W86wGIwzIYYQfPfYH9RWh7U9srmOKd7btqqeyF5dfF0MVD7TcTGJuq6pkAtokSCJURIgCJ0+FYeFWTHCMJLxv+jTlUZXJPwKcrQa793mIEGddtdvdXGK2p2Z2qBa1HAbrDaT1hSdY8uZrMrW07I8N7wwegOomduvvrLxTShuXYXuaTheLJ30II3Ug66iNZ5ir+3iCpAaFJ9nOjLPuzb+lR+DcPC30ECPFrqNnX8JHStN2gRLmGuoqblVIclgczKu0/wB7033Fefm1qNTboqMTdIEEQeZVGOmUkzHKI+VUHD8c64m7bIZWa5mUMuUZSsjfqBMdBXoCcEV0ggdNgZA0gzyjSsFfurZvYl3Bfu2u6gAMIOTwnkYUCaaS0vzIQlbLzviN2B8UaCYOmkAHkD8TTFxhacmY6x/VtoTBH3emvrT+HYZbhRigDFC0ka7gCSPaAzHepmPwvcYmwi5Ye5EZYGiHLEbHUDMNRFU7UWx60RLuFvDU22HkV/0qkuY0FoBkjUgJsAdfu7TpNbbEcRDWr5y7W2YZiWU5VJ1X02rGdpuHlb2FykL3mQsAIBiGgjY+LWniqT3JO0R7eLZvYzvEbW2PL+H1pLvEWVgGkE7AoROw2y/zNXuH7Pn613SvkDLcYsoggKVUAa7w0Uj8B+2ZXZSbdwAsRqVK94NeugNO4p9Cdquu5VF73K28f8I6/wDTUe9jysZ/CT+JY+EjoDW7wXFP6PYIE5gT4GIEBiNjvsf3qDxPDLexZU5PBctTOY6OokHzIMfvFQUldNBv3+fsZE40jnAO3g8t5jb9q7W+JKwPjTQiZIEb/wA+lX+O4M1mzdvK8BST3WWFIU75t5AA+EVme0WAuWltlGjvLrI8E6o3tAz1zH5VZj0z2CTroW+EvMRKlWHONdfeK7XsRl9ooP4pH5mrHg6rhTcWIK2rbyrE+J8wMBtPujpUftTj8zYUrJLuySSARKmRlG+pGpmNCKr2cqFuzhaObVVVtd1b4z4vdXl/Hl/pF2dDnfn/AHjXqOM4D3dtDLLAT2LkaNCdNPDG3Oa8t40oF64BsHcCSTPiManU+tbuESUmOG6YnBxF+yf94n+YV67fWJ9v0A/evIOHf1tv+NP8wr2xeA58X3bu5ti0CqezblWKnNkKlzsYJgdNRE+KjbRXklRQY65p9/bzrHcfxR7skBp2198b16T2h4QLSgLAzZRoGKwzhT7TGDB5RvzrzvtHwg27Ui0MoGWcpjQ5Q3v1Pr79KsCWrcg5Wtjzi5JJJETTIqTiE1O3xB/KuGWvSJ7GBrcbTlqXgMEHbxGB5amncVsKlyFECBEmajrWrSGl1ZFJpKSipCOuXyFGTy+BrbcV7EWLVl7iYq25RSQuYeIjkAOdY2ddqx4eIhmVw7vobMmF49mNtXMrSJmCPiIj51O4ZwhLytDhXCkhTzIJ06ARG/M6VFfCtlDlTlJIDcpG4qw4DxNrDkhVIYZWzKD4ZB8JMwZA1GulWye1xe5S0+jRVX8I1sw4I6TzEkSPLQ16N9G6SzabAfpWe7Uor2rL22ZgCwYvAYMxzQBmJKwd+s1o/o3bVvSsueevDbGlpk0jd4LKt5WbQAGdud4Aae+rfj922tpoOpuK5EfdW5bzb+lQeGYiQdtJ15+1AHxiueN7Z4K3eGHe6DdZghTKXUMxACswGVdY0nTnXEUk56UrfoWU0rNVZTw15PxvDPd+uqgli90ASBveYbkivWsOZWeteccNdhiL5XUm+wjopv3AT6CTVremKa8hYurLLgAJVQwIKoVIMHUMvQmpfH76jiGFVvxk/BJPyFSbSzcMwSuWD/EdfyrP9vyfrtnKxUlXXMpggNlBjz86ogrv53M0Rfa+jJI4kO6v5hlHcXRqdZykDQ1D7Q3Q97AuvssEInTQgEfnXbiHAyFMYp3LGIBBEMAnQyAJMddaux2cR2wyeyLKJkJIJ8AAgzvpVcJRXT0+5dJpu38oiX2QY4ZzA7q6dp/tLZ5UxrgDXyuqhhqB0sa1D7VcMFzGIpuhCFuNJGntIImR1p3BLQC3U0ZRdKlhsQbSyd/70Utr86/sdVFMldmryNgsLJ/szPkMzGT8RTfrSnH4gLr4sMZGxGUDQ+8Gl4PwRe5WSYAhQAmykgRp0A18qbZwC2rrn7xe0swBIXUHTzJqKypyfmOUavf42Q+KYtGwV1ywz93dke4lf2+NQ+15m3hvO+35Cs1xbA3Th7l8XFCAvmSTMd4VjbmRPpWh7WN9lhP+O/8AlFasWNRez737EMknaNDbvW2xOJTMMy4fDZh01uN+TA+tVfaplX6iwMr9YbUbaqkD4g0Y3hFz66zWbgU3bdotmQMCLYCZJOwIIPvFZ/tO2It3cPh791bgz238KBcpDNJEbFuY8vOlCMXkpPu/6RTek33H/wCpT3Wv+4teJ8cab9wjm7n/AK2r3Di5HcqWnKqKxgx7JmPlXztjMaxuO3IswjaPEY0G1beDg5SkVxyKEdy0wDEXEPR1P/UK+jQgOLjSe5bTpNxYn3wfga+WbGLc6A6zMz59eVfUNhrVzLfDZwyIMytKnIWIiN9WaruLisdORVknrqjnx+0IXb+z5/71Kx/bexGDY9GH/drautu5rrmhRvp4WDx8fWKyPbn/AOE3vP8A3DWHHKLknEST6M8OxmAuC2LpX7NmZVaRqw1IiZmDUEGrzDO14GwSTbXPcRQB/WkAat0jqY0q04p2KuoFZcO4W4y90Qc2ZVADSo1UkydRzrvLMobSKeW3ujPcMfKwJ5/6/Ck4ncDNmG0D9RVxheGMojKikXFfNcZF8DjwiGO0Seg9RUHiWFg6MhzSSqzCQZjUb6mkppzsbjSorDhzRUs4lup2A26COtFXapC0x8yZiOHRbLkR4Vj3kwfyqAor1D6Qexy2MPZ+1VV1Osy2igaCdflJrzRsgOhJ9IrBw2Z5I79TpZoR2lDp/slYsTYsgb/af5v9KiYW9k1IBEgGR1q4XD5rdgAf2d5/8Juf+NQ7XCXdBA1a6B6CP3qUMkUmpeL/ACyvLjbaa8F+ESeP4+LKIuZCzHvBOjKoXKPdPLSrTsHxEIxDQJiDyqr7W4ZlFvwmPGZg7Son3Vy4X4RzG35mo0pYNu//ACVOD5jTPa+AuXsFgYbvAswNB4j6cq8U4HjP/cLTpMG+pAnOYZ9RLDxSCdSK9X+jS8WwryZ/pBjXYC2TXmHYq+tjFi7cS22RWKd4TlW4B4GhdWMiOUFgeVZuFgoSyP0RGabSij6Pwt2UB01J28iQPkK8pfHrYe65BK9/cL5SZK95f0gETqBv1rb9k+J97hbbebjaJCuwmCSY95rz3idost0KpZjdaANzNy9WeW60sMUakzVYL7S7hjlyGHaVJzZQICEndSW2PMCIrn20J+vWo21B8piCfLSu/C8QDds7j7NhB0MgrVR2+xxTF2iNdfft5Vmim1S+dTRBLmI0PBMPLhbjrkPPKVPlHiMVpsRhbQYMW8QACe7+RXmPY/GYi9iWS40WizqCQi5faAgwCYrf8V4PtF0AAfeO50Guo0O1ZpY544yTSfn6r6fgtzqOuPaatHfGcFsu03GXMAYOm253rKYcqtu4qg6XHGojXIPltTPpCxBwltPtM2YFdQWb05D41V8E4yGwDXbhiDcLN5BANh6VbDFJ9rTXd3/PsNLTiXau+nuLwVsQ1lWW8UVgYXLcIXUjdSBypOAYh2vXVuNmZbiKWJnUZtpO0RXmlntRcVkXNFsFZ8JnLpm8+taPsn2rw9p7rXbkZrltllXMgAydAY3G9bnweSGpvfwpeZVPLBx2e/eV3G8We8Yd2IztrlB+8efKtv2pP2OFGmt99wNIWdDyrzS9xJLl+5roX+yIBGYF/vA8ss9K9H7Vt9nheUX3/wAtX5YadKa8fwU6rdlvxfEfalRGZUtTmkDKy6GQp5qfhWX49eIvWFZUlnVlZTmBHODAiI+elSe0XaS3axNyGQnubMSZByK8gR96TEVn8ZxxcTiMIyiNRpMxJP7Vkx4Z8y67Nf0abjybvf8A2eh9t0d7GHRXKpd+ybLuS6Plk/gDASBqRzFeE4rD92xWdRIMe8g/lXvvaK7FvDdM1v8A+1eDcYug3njbM3+Y10OBbtruMc0tFkYGBXtvCsW2GbBYS0Z/ouclmhiWdjlyDwkAk6jXQTXh2avWuH8SU8UwJzjKcKizmEE52AE9Z5VZ+oQ1w0vwfsLBKpWb7BXGLnwFSGLsCREDQZSDI3O/lWX7f8UUYFuUkhVnUkXTP5TWt4njO7bGEEZlsXHAnoAdvfXlRwoxWDe5ddhdJXuj3bMmmd7oZlkL4Qx2HsedcrhcWnd9E/x/w0ZHqd+S90V/0fICt9kGW4iibhOYFW0ACRowI3n4V34jfuto10mB+L4gSap+xR8V/T+yB+FxDUzvVN4IRu241ieenvroZU1mk/nQMKTgisfB6yDoZjb12puJwwWAf15V6v2T7GZSjXbWdWYiB7LAAkN5fKqrtn2HuA3rqWoSQF56kyaphxyc6fTxLnw8N4p9r6fbr1PMSB/I/wBKKnPgCDBIBG4kUV0uZHxMnJl4F32u7RlmyZg9ogQAZAyhQCp5EVk2gHqORqx47gltosGTOgPSDJ+QqoW58Kq4XHGONaDRxc3zKkX2Ixxt27MCSbDrH8bXP0Nd7XbjElkfOFZBlBAE5MqplgCPZG8VR8QxWZUjUKiqffqf1qvzHlU4cPGS7S8SjLxDTqL7i74/xm5dFoNcZlCssahQpYNlA/DImDzFFi+I08ufSqhl2noOewPX40/vSOR9IqzlJRUUVcx22z0HgXa1MAmR1bK75iwg5c6BdRI09oj3GsTxA20C92+fNOYzyBiIHsz08p5xUa9i8wAbPAAETpA0Hwk1EYDzqOHhlBuXe+vmGTNao33ZP6SRh07q6jlIhWtucwYkktDGNSRtG3Or/gfavBC4xYlZLEFpBEsWEmTyY15EDG3zo7w0snBQn5FccjR7hi+22CS4CLqZh0JYgaEjpqQvzrNdru1uHvMly3dlg2qgRoRO+vOK87sYoKZKBv4tf0qxt8bWI7q0vusKx9S8/lWdcDGD2tlscvfZe9muNW1xIuPcKgvcJaCRBHh9Zb5Vq+PduUuoO7c5CyyMragEGcxHkNqwOC47YUk3LRucohLa/BEB57z+VHF+0Vm5bVLWGS0FYMSHdi0ciWMx5VDJwayTTcX7GiPEaadrvNb264n9Yy922YS0iCBHIy3OZrjwzHWlwQw9w+Js+YEEySdNhGwFZ/GdtVfbD2l/hAH6VXt2iMyFVfdRDhZqChVV6EZ5YvvOV/h2W6IGZARPKQIzaEjoav8AguGwSqTfCMWYEKxcZQBqPCdZJ68qy93HyeW8+prg10nWdDW14pTVN0ZdSRbpZtrinKkCznGUzshcbE66CfhV1227V279tLVpyTbdmJAMEmFiSNeulY9LxGoPlTLl3NqTJ91PkJyUn3C17UhTfMiTMfvNXvAcULmKtM5VFUjxMYACBiB6yKzs13wtxA3jXMvMTB9DVuTGmhRm+h7TxLjeFvqivdtkJG1xdd9N9RBII868f4vhFS6wUyJMEbQCQPfpXc3cLByhlb+8Aw9IYEfOo2LaQsbagR08p5VlwYeU9r+pa5XFpkTLWh7T5Q9k2LmZbdtFQKNVyy06DmWmeprPVPxXEGdYN5mGULlbMIURCjcRoK0yi3JMqXRk3jvay9ibpusSrumRyumdYgyOhI2/au3CONG3YuLnyi4gUgTupJDHlsSNKzZalyzQ8EdOldAWV3ZOwmMNv2ZBIYEg7qwAykbRpVhw7jYt3c2TmvvUgjUSPI6edUtowdTSqwn1pTxRldosx5pRppntXDvpOKuEMlVJIMxoZgERroetQe0X0kd7aNrqSWE6MNIg8iK8pGJIOhO/U7Uj4kk7mOVYF+nRvq69Wa//AFQT1KKvxLTGENcdlIhmJHqZpaqu+/mKK3LG0qsyvJF70dL92TIzn+JpPxiuL68j5y37CuZtFSQwII3B0M+Yodp0q1RXcUSySfUUT+EfGieq/OhbuhHPbXl5jzp4uwsHUzp12/KmxWNhY9n586Aq81bbrz93SlubD+eVON77QNmJ8/TSkSTv4hgVJ1DDTnv+VDi3GmadN/nU4Y8TvDQPH6mfjIEftULFXAzEjScvOeWpnnrUYtt72TkkltQd3bKsQXmdNo9TyO9T7XBAwkC/G4PdkyvWQIquQjuyPvZhz5R89atbN62B4QP70gTEDafvb+XyqGRyS7LZPHpf7khP/Th0gXtTA+yblrpA191dl7LtBJ77Tf7J5HvESKo+9gnLpqYrpbxTCYZtd9Tr7+tJ48v8vYksuL+HuWDcIAAm5cE6wbT7THrvyqFjcGyMVlmAiTlIgkbEcj5UxcUwjxGBtrtrOnrXW3i2EanYzz111qSU49XZFyxzVJV89SVguCNcQsHYEaMvdsSD6eWusU69wK4pjP0+6eeopLHFXQ6TBMMBzU6lTIO8T6VBxl5y7GSdRqNtBA08tRVaWVy6qi18mMejb9WdrvCnUElxAPMHmeVMHDydA+55K36CubMSpljEjSdyRvXSxZA3JO3smPP4VZ2kt37FfYb2W3qP/wBiP+IH/lef8tRsXgWtmDB05T+oFWduyFBliROkEbwDOo2135RXG3YGZszGFMaROonmNd/1qEckr3ZKeOFbKvqVjWyKfbw5JAECeu35VZfUlElmMCIiCRInp4v55Vxu4IAmWMbaR0Bj571YsllXKrcjjCtrqmm8D8tKS4jTEfI/tUmzhoLgsQqwCRB31/mKW+hB1J5dJ1pqW4OKq9yH3TdD8DXa1w92BIA05EEMZ2gRXVL51M6dYpwxTZjrGhB8ImD79qHKXcKKh32QsRhSrQYJH4dRUrCcHe4AUNveILQZI21Hka5lJ3Jjrl/12pSIPheRuCAQQfcdqbcmqT39BLQnbW3qOucJZSQWtgruM23y+VFjhjsuYZI82AO8be+mu+YnOxM6zoST1Mmlw9zKNJB15Co9uuu5JcvV0deo+9wp0TOQmUHdWnXyijC8LuXBKhYkjVgDprz99dkxbZQocJ7hESZJJ6V1/wBquBcBCPmXJJUNl19tCdQ3KoOWStqsnWHrvX0+ewwcDu/ht/4x+9FWS9qxAnB4Sef2A1PWiqtXEfxXz6llcN4v59DLtrqTrOtdHXr5U531O0+VMuNJk1tRgfUXPp0/M1xLUrNrTss/rTEOvNTZoakDUiSHyKIH8ikBomkSHADpThl6VzpwpMkmdVVPw1YYHB2j7S/M1Xr6VZ8PH86fzzrPlutma8CTlul9jWcB7L4O77VufczD9a0ljslgQoAw1sxzYEt6tOtQezdsZYIg7GPCddAN4/f8rx8o/fXT4ddfhXk+JzZHNpSf3Z2uTj/ivsUvEuz+CVdMNb+Y/WsLxlbSSLdpVBkGCfTc1tOMY1IMyoPM5on4eYrDcTVZO56fz+9dL9P1veTb+rKeIjGMKilf0KXEZZOXTbaOlcg5B0Jmu121XEivQx6HBn1HLeImG3piXSpkHWkikIqdIhbOi4pgdD8qQYhq50UaULUzol9gZFKLpO9cqctOkJt0PS6aRWM1zUV1B5UCse1w/v0pjHlyIpKHpUDFLfz5RSLpvSrSOaYCk0+1bmI16DnTVFTGthbaMrgsWllK+JTLAQ3NYVdDzNQk6JQVnBrfVWB6RRQ94kzNFG4+z8oUCuVwa0tFNFRyNJa3+NFFSGK36U0UUUAOTYUooopMmhRSrS0UmSR3Srnhy6r72/SlorHn/ab+G/cjf8N9r/EPQKkCrS6NPV/zWKSivI5f3Hd70ZvjjaP5RHlqNqwF4+Mjlr+dLRXe/Tv2nP43uId7euJFLRXaicWZyopKKmVsWkFFFMiArogoooAcg0PpSxRRSAY1Kw1oopiHMN6ZH50UUIO4dc/Wu67p6fmaKKhIlA5udT7zSUUUIkz/2Q=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 rot="19899894">
            <a:off x="456137" y="889022"/>
            <a:ext cx="2323210" cy="46791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Entrada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956483" y="5856502"/>
            <a:ext cx="238992" cy="28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3379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graça  …  estejam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  <a:cs typeface="+mn-cs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) Confessemos os nossos pecados: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Confesso a Deus todo-poderoso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pequei muitas vezes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minha culpa, minha tão grande culpa.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peço à Virgem Maria, aos Anjos e Santos,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rogueis por mim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 Deus, nosso Senhor.</a:t>
            </a:r>
          </a:p>
          <a:p>
            <a:pPr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e paz na terra aos homens por Ele amados</a:t>
            </a:r>
            <a:r>
              <a:rPr lang="pt-PT" altLang="pt-PT" sz="2200" smtClean="0">
                <a:latin typeface="Arial" panose="020B0604020202020204" pitchFamily="34" charset="0"/>
              </a:rPr>
              <a:t>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nós Vos damos graças por vossa imensa glória.</a:t>
            </a:r>
            <a:r>
              <a:rPr lang="pt-PT" altLang="pt-PT" sz="2200" smtClean="0">
                <a:latin typeface="Arial" panose="020B0604020202020204" pitchFamily="34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Vós que estais à direita do Pai, tende piedade de nós. </a:t>
            </a:r>
            <a:endParaRPr lang="pt-PT" altLang="pt-PT" sz="2200" smtClean="0">
              <a:latin typeface="Arial" panose="020B0604020202020204" pitchFamily="34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com o Espírito Santo, na glória de Deus Pai.</a:t>
            </a:r>
            <a:r>
              <a:rPr lang="pt-PT" altLang="pt-PT" sz="2200" b="1" i="1" smtClean="0">
                <a:latin typeface="Arial" panose="020B0604020202020204" pitchFamily="34" charset="0"/>
              </a:rPr>
              <a:t>   Ámen.</a:t>
            </a:r>
            <a:r>
              <a:rPr lang="pt-PT" altLang="pt-PT" sz="1800" smtClean="0"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kern="10" baseline="0" dirty="0">
                <a:ln w="11430"/>
                <a:solidFill>
                  <a:schemeClr val="tx2">
                    <a:lumMod val="8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  <p:sp>
        <p:nvSpPr>
          <p:cNvPr id="63492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la-Latn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7147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 da 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PALAVRA</a:t>
            </a: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412776"/>
            <a:ext cx="1908175" cy="3455987"/>
          </a:xfrm>
          <a:prstGeom prst="rect">
            <a:avLst/>
          </a:prstGeom>
          <a:noFill/>
          <a:ln>
            <a:noFill/>
          </a:ln>
          <a:effectLst>
            <a:glow rad="304800">
              <a:schemeClr val="tx2">
                <a:alpha val="6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916832"/>
            <a:ext cx="4029075" cy="3279775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3337203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WordArt 3"/>
          <p:cNvSpPr>
            <a:spLocks noChangeArrowheads="1" noChangeShapeType="1" noTextEdit="1"/>
          </p:cNvSpPr>
          <p:nvPr/>
        </p:nvSpPr>
        <p:spPr bwMode="auto">
          <a:xfrm>
            <a:off x="1736310" y="5733255"/>
            <a:ext cx="7084162" cy="43204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Britannic Bold" pitchFamily="34" charset="0"/>
                <a:ea typeface="Times New Roman"/>
                <a:cs typeface="Arial" charset="0"/>
              </a:rPr>
              <a:t>O SENHOR RECEBERÁ A MINHA </a:t>
            </a:r>
            <a:r>
              <a:rPr lang="pt-PT" sz="3600" cap="all" baseline="0" dirty="0" smtClean="0">
                <a:solidFill>
                  <a:srgbClr val="F8F8F8"/>
                </a:solidFill>
                <a:latin typeface="Britannic Bold" pitchFamily="34" charset="0"/>
                <a:ea typeface="Times New Roman"/>
                <a:cs typeface="Arial" charset="0"/>
              </a:rPr>
              <a:t>VIDA</a:t>
            </a:r>
            <a:endParaRPr lang="pt-PT" sz="3600" b="0" cap="all" baseline="0" dirty="0">
              <a:solidFill>
                <a:srgbClr val="F8F8F8"/>
              </a:solidFill>
              <a:latin typeface="Britannic Bold" pitchFamily="34" charset="0"/>
              <a:ea typeface="Times New Roman"/>
              <a:cs typeface="Arial" charset="0"/>
            </a:endParaRP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34389" y="40492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4" name="Rectângulo 3"/>
          <p:cNvSpPr/>
          <p:nvPr/>
        </p:nvSpPr>
        <p:spPr>
          <a:xfrm>
            <a:off x="539750" y="1258888"/>
            <a:ext cx="8353425" cy="440213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“Disseram os ímpios: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«Armemos ciladas ao justo,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nos incomoda e se opõe às nossas obras;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censura-nos as transgressões à lei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repreende-nos as faltas de educação.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Vejamos se as suas palavras são verdadeiras,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observemos como é a sua morte.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Porque, se o justo é filho de Deus,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Deus o protegerá e o livrará das mãos dos seus adversários.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Provemo-lo com ultrajes e torturas,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conhecermos a sua mansidão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apreciarmos a sua paciência.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Condenemo-lo à morte infame,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porque, segundo diz, Alguém virá socorrê-lo»”.        (Sb 2)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763688" y="915989"/>
            <a:ext cx="3225436" cy="27121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1ª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1" name="WordArt 3"/>
          <p:cNvSpPr>
            <a:spLocks noChangeArrowheads="1" noChangeShapeType="1"/>
          </p:cNvSpPr>
          <p:nvPr/>
        </p:nvSpPr>
        <p:spPr bwMode="auto">
          <a:xfrm rot="20088132">
            <a:off x="394381" y="5930632"/>
            <a:ext cx="1285026" cy="2817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982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Salmo R: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15963"/>
            <a:ext cx="820737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28596" y="404664"/>
            <a:ext cx="8328025" cy="2640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66567" name="Seta para baixo 10"/>
          <p:cNvSpPr>
            <a:spLocks noChangeArrowheads="1"/>
          </p:cNvSpPr>
          <p:nvPr/>
        </p:nvSpPr>
        <p:spPr bwMode="auto">
          <a:xfrm rot="-1879668">
            <a:off x="7008813" y="6116638"/>
            <a:ext cx="230187" cy="298450"/>
          </a:xfrm>
          <a:prstGeom prst="downArrow">
            <a:avLst>
              <a:gd name="adj1" fmla="val 50000"/>
              <a:gd name="adj2" fmla="val 49905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ES" altLang="pt-PT" baseline="0">
                <a:solidFill>
                  <a:srgbClr val="F8F8F8"/>
                </a:solidFill>
              </a:rPr>
              <a:t> </a:t>
            </a:r>
          </a:p>
        </p:txBody>
      </p:sp>
      <p:sp>
        <p:nvSpPr>
          <p:cNvPr id="2" name="Rectângulo 1"/>
          <p:cNvSpPr/>
          <p:nvPr/>
        </p:nvSpPr>
        <p:spPr>
          <a:xfrm>
            <a:off x="755650" y="1268413"/>
            <a:ext cx="7880350" cy="48895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“Caríssimos: Onde há inveja e rivalidade,</a:t>
            </a:r>
          </a:p>
          <a:p>
            <a:pPr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também há desordem e toda a espécie de más ações.</a:t>
            </a:r>
          </a:p>
          <a:p>
            <a:pPr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a sabedoria que vem do alto é pura, pacífica, compreensiva e generosa, cheia de misericórdia e </a:t>
            </a:r>
          </a:p>
          <a:p>
            <a:pPr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 boas obras, imparcial e sem hipocrisia.</a:t>
            </a:r>
          </a:p>
          <a:p>
            <a:pPr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fruto da justiça semeia-se na paz,</a:t>
            </a:r>
          </a:p>
          <a:p>
            <a:pPr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aqueles que praticam a paz.</a:t>
            </a:r>
          </a:p>
          <a:p>
            <a:pPr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 onde vêm as guerras? De onde procedem os conflitos entre vós? Não é precisamente das paixões </a:t>
            </a:r>
          </a:p>
          <a:p>
            <a:pPr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lutam nos vossos membros?</a:t>
            </a:r>
          </a:p>
          <a:p>
            <a:pPr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Cobiçais e nada conseguis: então assassinais.</a:t>
            </a:r>
          </a:p>
          <a:p>
            <a:pPr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Sois invejosos e não podeis obter nada:</a:t>
            </a:r>
          </a:p>
          <a:p>
            <a:pPr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então entrais em conflitos e guerras.</a:t>
            </a:r>
          </a:p>
          <a:p>
            <a:pPr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Nada tendes, porque nada pedis.</a:t>
            </a:r>
          </a:p>
          <a:p>
            <a:pPr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Pedis e não recebeis, porque pedis mal,</a:t>
            </a:r>
          </a:p>
          <a:p>
            <a:pPr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pois o que pedis é para satisfazer as vossas paixões”. </a:t>
            </a:r>
          </a:p>
          <a:p>
            <a:pPr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                                                                              (Tg 3)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787968" y="908720"/>
            <a:ext cx="3098950" cy="2793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2ª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>
            <a:off x="3473658" y="6095256"/>
            <a:ext cx="3429458" cy="28607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ALELUIA!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22614</TotalTime>
  <Words>1763</Words>
  <Application>Microsoft Office PowerPoint</Application>
  <PresentationFormat>Apresentação no Ecrã (4:3)</PresentationFormat>
  <Paragraphs>300</Paragraphs>
  <Slides>27</Slides>
  <Notes>8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7</vt:i4>
      </vt:variant>
      <vt:variant>
        <vt:lpstr>Títulos dos diapositivos</vt:lpstr>
      </vt:variant>
      <vt:variant>
        <vt:i4>27</vt:i4>
      </vt:variant>
    </vt:vector>
  </HeadingPairs>
  <TitlesOfParts>
    <vt:vector size="41" baseType="lpstr">
      <vt:lpstr>Arial</vt:lpstr>
      <vt:lpstr>Arial Black</vt:lpstr>
      <vt:lpstr>Britannic Bold</vt:lpstr>
      <vt:lpstr>Calibri</vt:lpstr>
      <vt:lpstr>Tahoma</vt:lpstr>
      <vt:lpstr>Times New Roman</vt:lpstr>
      <vt:lpstr>Wingdings</vt:lpstr>
      <vt:lpstr>1_Modelo de apresentação predefinido</vt:lpstr>
      <vt:lpstr>2_Modelo de apresentação predefinido</vt:lpstr>
      <vt:lpstr>3_Modelo de apresentação predefinido</vt:lpstr>
      <vt:lpstr>5_Modelo de apresentação predefinido</vt:lpstr>
      <vt:lpstr>9_Modelo de apresentação predefinido</vt:lpstr>
      <vt:lpstr>12_Modelo de apresentação predefinido</vt:lpstr>
      <vt:lpstr>13_Modelo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     [ Após a Consagração / À escolha ]  (1ª)  S -  Mistério da fé!       P -  Anunciamos, Senhor, a Vossa morte,           proclamamos a Vossa Ressurreição.          Vinde, Senhor Jesus!    (2ª)  S -  Mistério admirável da nossa fé!        P -  Quando comemos deste pão            e bebemos deste cálice,             anunciamos, Senhor, a Vossa morte,            esperando a Vossa vinda gloriosa.     (3ª)  S -  Mistério da fé para a salvação do mundo!         P -  Glória a Vós que morrestes na cruz              e agora viveis para sempre.             Salvador do mundo, salvai-nos!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1683</cp:revision>
  <dcterms:created xsi:type="dcterms:W3CDTF">2006-05-02T09:35:59Z</dcterms:created>
  <dcterms:modified xsi:type="dcterms:W3CDTF">2015-01-16T18:41:43Z</dcterms:modified>
</cp:coreProperties>
</file>