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13" r:id="rId2"/>
    <p:sldMasterId id="2147487926" r:id="rId3"/>
    <p:sldMasterId id="2147487939" r:id="rId4"/>
    <p:sldMasterId id="2147497015" r:id="rId5"/>
    <p:sldMasterId id="2147497028" r:id="rId6"/>
    <p:sldMasterId id="2147497041" r:id="rId7"/>
  </p:sldMasterIdLst>
  <p:notesMasterIdLst>
    <p:notesMasterId r:id="rId36"/>
  </p:notesMasterIdLst>
  <p:sldIdLst>
    <p:sldId id="372" r:id="rId8"/>
    <p:sldId id="281" r:id="rId9"/>
    <p:sldId id="396" r:id="rId10"/>
    <p:sldId id="353" r:id="rId11"/>
    <p:sldId id="382" r:id="rId12"/>
    <p:sldId id="308" r:id="rId13"/>
    <p:sldId id="405" r:id="rId14"/>
    <p:sldId id="400" r:id="rId15"/>
    <p:sldId id="392" r:id="rId16"/>
    <p:sldId id="374" r:id="rId17"/>
    <p:sldId id="377" r:id="rId18"/>
    <p:sldId id="397" r:id="rId19"/>
    <p:sldId id="307" r:id="rId20"/>
    <p:sldId id="335" r:id="rId21"/>
    <p:sldId id="406" r:id="rId22"/>
    <p:sldId id="342" r:id="rId23"/>
    <p:sldId id="383" r:id="rId24"/>
    <p:sldId id="384" r:id="rId25"/>
    <p:sldId id="407" r:id="rId26"/>
    <p:sldId id="408" r:id="rId27"/>
    <p:sldId id="409" r:id="rId28"/>
    <p:sldId id="385" r:id="rId29"/>
    <p:sldId id="410" r:id="rId30"/>
    <p:sldId id="345" r:id="rId31"/>
    <p:sldId id="403" r:id="rId32"/>
    <p:sldId id="378" r:id="rId33"/>
    <p:sldId id="296" r:id="rId34"/>
    <p:sldId id="404" r:id="rId35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99FF33"/>
    <a:srgbClr val="006600"/>
    <a:srgbClr val="996600"/>
    <a:srgbClr val="CC9900"/>
    <a:srgbClr val="FF9900"/>
    <a:srgbClr val="FFFFFF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32" autoAdjust="0"/>
    <p:restoredTop sz="94628" autoAdjust="0"/>
  </p:normalViewPr>
  <p:slideViewPr>
    <p:cSldViewPr>
      <p:cViewPr varScale="1">
        <p:scale>
          <a:sx n="97" d="100"/>
          <a:sy n="97" d="100"/>
        </p:scale>
        <p:origin x="96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D316CAA-7F93-4051-B140-0059316034A9}" type="datetimeFigureOut">
              <a:rPr lang="pt-PT"/>
              <a:pPr>
                <a:defRPr/>
              </a:pPr>
              <a:t>13/01/2015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ED1EEF1-1ED7-4A86-90D3-6262F5E30CF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799791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26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1E3CA77-3381-47FE-A161-14297837FE4D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3108153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7C2D7AE-B423-461D-BB9B-9FFA25AFC452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8800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D51C32A-1440-462F-85BB-16914EFAE281}" type="slidenum">
              <a:rPr lang="pt-PT" altLang="pt-PT" sz="1200"/>
              <a:pPr eaLnBrk="1" hangingPunct="1"/>
              <a:t>4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4913083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FDA1792-F8A1-4187-A5CC-E66BD83A94F5}" type="slidenum">
              <a:rPr lang="pt-PT" altLang="pt-PT" sz="1200"/>
              <a:pPr eaLnBrk="1" hangingPunct="1"/>
              <a:t>8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5930914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CD27B95-BB4E-40A2-AEEA-B11E65498E52}" type="slidenum">
              <a:rPr lang="pt-PT" altLang="pt-PT" sz="1200"/>
              <a:pPr eaLnBrk="1" hangingPunct="1"/>
              <a:t>16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39144509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809BEF8-0F95-4EA9-940E-1F154E25F17A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26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8605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56F3B03-FA9E-4B27-8364-ED546CCBC81A}" type="slidenum">
              <a:rPr lang="pt-PT" altLang="pt-PT" sz="1200"/>
              <a:pPr eaLnBrk="1" hangingPunct="1"/>
              <a:t>27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31974407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dirty="0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7C2D7AE-B423-461D-BB9B-9FFA25AFC452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28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336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61FC22-86C0-4E1F-932C-DDC6E85069A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431319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B08D14-268C-4EB5-8143-AE92294C69B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80266526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FBF45-52DB-4598-99C4-A959DB83F02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56551088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8F373A-6097-4D08-B296-2373CF21B64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3059593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1CE6C-CFAB-4406-BCEA-FF2681673AF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873150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67B67A-1329-4DDD-8231-D658929303B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7278068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5BD7EC-008D-4D8E-818A-05EEBA9CFE1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99626884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9AE780-346E-4BD2-8ECE-9FC3ED0F6F2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2598204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4ED930-D400-427D-BFF3-2B8B5B04F17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7553006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E1794-5007-4544-87A8-9CECB083053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9275606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FF90D1-50EA-4259-BB06-8F53C279CC9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3971158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D9548E-CC75-4609-8518-255E510A42F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88498016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759BB0-3690-4EF2-A505-E37492A4E67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3059147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BA857B-C6BC-44FB-9ED7-D60A0359323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13931645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EFF3CA-E5B2-4840-BE66-C852AE76180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04481411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CA0B20-21C2-48D1-BAFD-785E35A016F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26324198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AFE1A2-873A-4A57-808C-FD186174FC1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7912105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8D140D-7653-4455-97F9-A6420516711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236081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673CB-77E6-4235-9D45-8FCCD9CED83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4874540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A8567F-393A-443D-B999-3A62E76571C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4979705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3C5855-E0B0-448D-ACF8-32A021041ED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02790448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E1C3C-B96D-4775-BB89-2D8A1203B96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2340284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B09AFA-8443-4FA6-91E1-2F8FE5DCC25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73463417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499D0-C7A7-4542-B144-557CA1D6C00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59758436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2F54B1-9436-4C27-9C57-5E2840D085D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40805064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9CB80F-B9CA-456C-8077-85F6BD77AAD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97179514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A4FF5-21AE-463E-84DD-9E316D8D6A7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73779084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C110B-C347-4B73-B6DD-30624E48EF6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69354342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99BF2F-7352-424B-8B4F-8627ECA8639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8401572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F139DC-7777-46C4-8C9F-144BE151DAA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9914283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AFF368-449C-447A-B208-2DBFEF7B530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494033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659BEE-CBBA-4E02-9ABE-C6B569C5A97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057981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E37A90-D669-48C2-9926-848F85D9B1C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4726804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28106F-48FF-4E88-B3B1-A93F014D91D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33751064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F3DD62-A6F2-4FE8-8FD2-1B4C97A2C9D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0180910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1AA70B-018C-4C96-8B9B-6B1DFFDB8AA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44669060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7257A4-55C5-4C74-8AF5-8B136E226BD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89809433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86FDD6-F03F-4715-A196-F1B914B56A7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78493178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87F98-BB75-448F-B09C-1E86C45FAA1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21261907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7241CF-DB89-4AB5-981C-4ED1A3FF27D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74409768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E9D61E-EEA2-4AED-852C-B0C863DAF88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91545047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700EFC-8C43-4617-BCCD-FFABE78283C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61847578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45540E-434C-4576-A466-6014E88C3CA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80315539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6621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85FA02-D337-4951-8537-AEF4CB6B69D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03865435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386749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824897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322955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160367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156340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452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302737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243568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466146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57764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154E01-091C-4813-8EDA-92EDF7762F4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95653319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184041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2335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28672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116964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038577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784670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19873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992431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12143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63938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41BEF9-027B-49B7-8A1E-90585C8C6BA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91140275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404788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347235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390526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52825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6165550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869793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6861174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046781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2683014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328791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166946-8F2A-44D9-A72D-2599790621C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18465730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1827880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1167956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1857743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7948440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785274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FE6B6F-806E-46D6-ABF2-5D650C84D52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7655196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1AB6180F-162C-4083-BBCF-897DABCDC15F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965" r:id="rId1"/>
    <p:sldLayoutId id="2147496943" r:id="rId2"/>
    <p:sldLayoutId id="2147496944" r:id="rId3"/>
    <p:sldLayoutId id="2147496945" r:id="rId4"/>
    <p:sldLayoutId id="2147496946" r:id="rId5"/>
    <p:sldLayoutId id="2147496947" r:id="rId6"/>
    <p:sldLayoutId id="2147496948" r:id="rId7"/>
    <p:sldLayoutId id="2147496949" r:id="rId8"/>
    <p:sldLayoutId id="2147496950" r:id="rId9"/>
    <p:sldLayoutId id="2147496951" r:id="rId10"/>
    <p:sldLayoutId id="2147496952" r:id="rId11"/>
    <p:sldLayoutId id="214749695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6E45365E-5A81-47CC-A701-9C19291E5110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978" r:id="rId1"/>
    <p:sldLayoutId id="2147496979" r:id="rId2"/>
    <p:sldLayoutId id="2147496980" r:id="rId3"/>
    <p:sldLayoutId id="2147496981" r:id="rId4"/>
    <p:sldLayoutId id="2147496982" r:id="rId5"/>
    <p:sldLayoutId id="2147496983" r:id="rId6"/>
    <p:sldLayoutId id="2147496984" r:id="rId7"/>
    <p:sldLayoutId id="2147496985" r:id="rId8"/>
    <p:sldLayoutId id="2147496986" r:id="rId9"/>
    <p:sldLayoutId id="2147496987" r:id="rId10"/>
    <p:sldLayoutId id="2147496988" r:id="rId11"/>
    <p:sldLayoutId id="214749698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C1C41082-A05D-4378-BECE-314BEA9D0A8A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990" r:id="rId1"/>
    <p:sldLayoutId id="2147496991" r:id="rId2"/>
    <p:sldLayoutId id="2147496992" r:id="rId3"/>
    <p:sldLayoutId id="2147496993" r:id="rId4"/>
    <p:sldLayoutId id="2147496994" r:id="rId5"/>
    <p:sldLayoutId id="2147496995" r:id="rId6"/>
    <p:sldLayoutId id="2147496996" r:id="rId7"/>
    <p:sldLayoutId id="2147496997" r:id="rId8"/>
    <p:sldLayoutId id="2147496998" r:id="rId9"/>
    <p:sldLayoutId id="2147496999" r:id="rId10"/>
    <p:sldLayoutId id="2147497000" r:id="rId11"/>
    <p:sldLayoutId id="214749700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C532A284-DF58-4A0C-A073-BBA8B7B2BA80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7002" r:id="rId1"/>
    <p:sldLayoutId id="2147497003" r:id="rId2"/>
    <p:sldLayoutId id="2147497004" r:id="rId3"/>
    <p:sldLayoutId id="2147497005" r:id="rId4"/>
    <p:sldLayoutId id="2147497006" r:id="rId5"/>
    <p:sldLayoutId id="2147497007" r:id="rId6"/>
    <p:sldLayoutId id="2147497008" r:id="rId7"/>
    <p:sldLayoutId id="2147497009" r:id="rId8"/>
    <p:sldLayoutId id="2147497010" r:id="rId9"/>
    <p:sldLayoutId id="2147497011" r:id="rId10"/>
    <p:sldLayoutId id="2147497012" r:id="rId11"/>
    <p:sldLayoutId id="214749701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710508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7016" r:id="rId1"/>
    <p:sldLayoutId id="2147497017" r:id="rId2"/>
    <p:sldLayoutId id="2147497018" r:id="rId3"/>
    <p:sldLayoutId id="2147497019" r:id="rId4"/>
    <p:sldLayoutId id="2147497020" r:id="rId5"/>
    <p:sldLayoutId id="2147497021" r:id="rId6"/>
    <p:sldLayoutId id="2147497022" r:id="rId7"/>
    <p:sldLayoutId id="2147497023" r:id="rId8"/>
    <p:sldLayoutId id="2147497024" r:id="rId9"/>
    <p:sldLayoutId id="2147497025" r:id="rId10"/>
    <p:sldLayoutId id="2147497026" r:id="rId11"/>
    <p:sldLayoutId id="214749702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957038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7029" r:id="rId1"/>
    <p:sldLayoutId id="2147497030" r:id="rId2"/>
    <p:sldLayoutId id="2147497031" r:id="rId3"/>
    <p:sldLayoutId id="2147497032" r:id="rId4"/>
    <p:sldLayoutId id="2147497033" r:id="rId5"/>
    <p:sldLayoutId id="2147497034" r:id="rId6"/>
    <p:sldLayoutId id="2147497035" r:id="rId7"/>
    <p:sldLayoutId id="2147497036" r:id="rId8"/>
    <p:sldLayoutId id="2147497037" r:id="rId9"/>
    <p:sldLayoutId id="2147497038" r:id="rId10"/>
    <p:sldLayoutId id="2147497039" r:id="rId11"/>
    <p:sldLayoutId id="21474970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074750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7042" r:id="rId1"/>
    <p:sldLayoutId id="2147497043" r:id="rId2"/>
    <p:sldLayoutId id="2147497044" r:id="rId3"/>
    <p:sldLayoutId id="2147497045" r:id="rId4"/>
    <p:sldLayoutId id="2147497046" r:id="rId5"/>
    <p:sldLayoutId id="2147497047" r:id="rId6"/>
    <p:sldLayoutId id="2147497048" r:id="rId7"/>
    <p:sldLayoutId id="2147497049" r:id="rId8"/>
    <p:sldLayoutId id="2147497050" r:id="rId9"/>
    <p:sldLayoutId id="2147497051" r:id="rId10"/>
    <p:sldLayoutId id="2147497052" r:id="rId11"/>
    <p:sldLayoutId id="214749705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18.png"/><Relationship Id="rId4" Type="http://schemas.openxmlformats.org/officeDocument/2006/relationships/image" Target="../media/image23.jpeg"/><Relationship Id="rId9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58372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58374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11" descr="http://4.bp.blogspot.com/-pK2-3w1jFDo/T3t0DSzS-lI/AAAAAAAAFKs/hnIWzWlGP8U/s400/A%2BLEI%2BE%2BJES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060575"/>
            <a:ext cx="3673475" cy="3517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6263" y="1700213"/>
            <a:ext cx="7912100" cy="3240087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As vossas palavras, Senhor, são espírito e vida:</a:t>
            </a:r>
          </a:p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Vós tendes palavras </a:t>
            </a:r>
            <a:endParaRPr lang="pt-PT" sz="4400" b="1" i="1" dirty="0" smtClean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 </a:t>
            </a: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vida eterna. 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49275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22375" y="1556792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54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93" name="AutoShape 9" descr="http://1.bp.blogspot.com/-V4a95L1kTDE/Tfn7RxDCRDI/AAAAAAAAC00/SNb-mDPZGOw/s1600/223334_103841969703735_100002337975213_35509_4051542_n%2B%25284%2529.jpg"/>
          <p:cNvSpPr>
            <a:spLocks noChangeAspect="1" noChangeArrowheads="1"/>
          </p:cNvSpPr>
          <p:nvPr/>
        </p:nvSpPr>
        <p:spPr bwMode="auto">
          <a:xfrm>
            <a:off x="603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1222376" y="1052736"/>
            <a:ext cx="3816349" cy="4105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4"/>
          <p:cNvSpPr>
            <a:spLocks noChangeShapeType="1"/>
          </p:cNvSpPr>
          <p:nvPr/>
        </p:nvSpPr>
        <p:spPr bwMode="auto">
          <a:xfrm>
            <a:off x="467544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100138" y="1196975"/>
            <a:ext cx="6856412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muitos discípulos, ao ouvirem Jesus, disseram: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«Estas palavras são duras.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pode escutá-las?».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Jesus, conhecendo interiormente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os discípulos murmuravam por causa disso,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perguntou-lhes: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«Isto escandaliza-vos?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se virdes o Filho do homem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subir para onde estava anteriormente?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espírito é que dá vida,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carne não serve de nada.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palavras que Eu vos disse são espírito e vida.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Mas, entre vós, há alguns que não acreditam».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verdade, Jesus bem sabia, desde o início,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quais eram os que não acreditavam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quem era aquele que O havia de entregar. </a:t>
            </a:r>
          </a:p>
        </p:txBody>
      </p:sp>
      <p:sp>
        <p:nvSpPr>
          <p:cNvPr id="68615" name="Seta para baixo 10"/>
          <p:cNvSpPr>
            <a:spLocks noChangeArrowheads="1"/>
          </p:cNvSpPr>
          <p:nvPr/>
        </p:nvSpPr>
        <p:spPr bwMode="auto">
          <a:xfrm rot="10800000" flipV="1">
            <a:off x="7993063" y="6072188"/>
            <a:ext cx="234950" cy="307975"/>
          </a:xfrm>
          <a:prstGeom prst="downArrow">
            <a:avLst>
              <a:gd name="adj1" fmla="val 52954"/>
              <a:gd name="adj2" fmla="val 57682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835696" y="865016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187450" y="1763713"/>
            <a:ext cx="6192838" cy="44021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acrescentou: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«Por isso é que vos disse: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Ninguém pode vir a Mim,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não lhe for concedido por meu Pai».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partir de então, muitos dos discípulos afastaram-se e já não andavam com Ele.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disse aos Doze: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«Também vós quereis ir embora?».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Respondeu-Lhe Simão Pedro: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«Para quem iremos, Senhor?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 tens palavras de vida eterna.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Nós acreditamos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sabemos que Tu és o Santo de Deus»”.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                  (Jo 6)</a:t>
            </a:r>
          </a:p>
        </p:txBody>
      </p:sp>
      <p:sp>
        <p:nvSpPr>
          <p:cNvPr id="69639" name="Seta para baixo 10"/>
          <p:cNvSpPr>
            <a:spLocks noChangeArrowheads="1"/>
          </p:cNvSpPr>
          <p:nvPr/>
        </p:nvSpPr>
        <p:spPr bwMode="auto">
          <a:xfrm rot="10800000" flipV="1">
            <a:off x="6550025" y="1730375"/>
            <a:ext cx="234950" cy="307975"/>
          </a:xfrm>
          <a:prstGeom prst="downArrow">
            <a:avLst>
              <a:gd name="adj1" fmla="val 52954"/>
              <a:gd name="adj2" fmla="val 57682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907704" y="1231321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7066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Line 6"/>
          <p:cNvSpPr>
            <a:spLocks noChangeShapeType="1"/>
          </p:cNvSpPr>
          <p:nvPr/>
        </p:nvSpPr>
        <p:spPr bwMode="auto">
          <a:xfrm>
            <a:off x="452438" y="908050"/>
            <a:ext cx="8243887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67543" y="392904"/>
            <a:ext cx="8228782" cy="515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960563"/>
            <a:ext cx="8497887" cy="3032125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Oramos… a Jesus Cristo, cujas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palavras são espírito e vida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e ao Pai, Deus da eterna Aliança. Rezamos hoje pala Igreja e pelo mundo.</a:t>
            </a:r>
            <a:r>
              <a:rPr lang="pt-PT" sz="1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</a:p>
          <a:p>
            <a:pPr lvl="2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Senhor Jesus, que és a esperança dos pobres e a Luz do mundo:</a:t>
            </a:r>
          </a:p>
          <a:p>
            <a:pPr lvl="2">
              <a:defRPr/>
            </a:pPr>
            <a:r>
              <a:rPr lang="pt-PT" sz="1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Põe na Igreja e no coração dos homens a justiça e a paz…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Levanta os desanimados… e ilumina os evangelizadores…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Sacia a sede de Amor e Felicidade de todos os corações...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Continua a revelar-nos quem é o Pai, pelo Teu Espírito... </a:t>
            </a:r>
          </a:p>
        </p:txBody>
      </p:sp>
      <p:sp>
        <p:nvSpPr>
          <p:cNvPr id="71687" name="WordArt 6"/>
          <p:cNvSpPr>
            <a:spLocks noChangeArrowheads="1" noChangeShapeType="1" noTextEdit="1"/>
          </p:cNvSpPr>
          <p:nvPr/>
        </p:nvSpPr>
        <p:spPr bwMode="auto">
          <a:xfrm>
            <a:off x="1331640" y="5229225"/>
            <a:ext cx="7201173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O ESPÍRITO É QUE DÁ VIDA,</a:t>
            </a:r>
          </a:p>
          <a:p>
            <a:r>
              <a:rPr lang="pt-PT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A CARNE NÃO PRESTA!</a:t>
            </a:r>
            <a:endParaRPr lang="la-Latn" sz="20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/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8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395536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65210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13" descr="http://pebesen.files.wordpress.com/2012/07/liturgia1.jpg%3Fw%3D4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6113" y="1236663"/>
            <a:ext cx="3429000" cy="47132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1" name="Line 4"/>
          <p:cNvSpPr>
            <a:spLocks noChangeShapeType="1"/>
          </p:cNvSpPr>
          <p:nvPr/>
        </p:nvSpPr>
        <p:spPr bwMode="auto">
          <a:xfrm flipV="1">
            <a:off x="428625" y="765175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684213" y="1239838"/>
            <a:ext cx="1724025" cy="139700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3736" name="AutoShape 9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73737" name="AutoShape 11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2" name="Rectângulo 1"/>
          <p:cNvSpPr/>
          <p:nvPr/>
        </p:nvSpPr>
        <p:spPr>
          <a:xfrm>
            <a:off x="1387475" y="2462037"/>
            <a:ext cx="6856933" cy="3055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NO TEU ALTAR, SENHOR,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COLOCO A MINHA VIDA EM ORAÇÃO!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Alegria de amar e ser amado,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quero em Tuas mãos depositar</a:t>
            </a:r>
            <a:r>
              <a:rPr kumimoji="0" lang="pt-PT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O desejo de ser bom e generoso;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faz-me viver com mais amor.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6743" y="6062776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19268533">
            <a:off x="266461" y="1576260"/>
            <a:ext cx="2239960" cy="354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28751" y="6112146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59991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</p:spPr>
      </p:pic>
      <p:sp>
        <p:nvSpPr>
          <p:cNvPr id="59395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59397" name="WordArt 10"/>
          <p:cNvSpPr>
            <a:spLocks noChangeArrowheads="1" noChangeShapeType="1" noTextEdit="1"/>
          </p:cNvSpPr>
          <p:nvPr/>
        </p:nvSpPr>
        <p:spPr bwMode="auto">
          <a:xfrm>
            <a:off x="7957195" y="5572125"/>
            <a:ext cx="503237" cy="5211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4" name="WordArt 21"/>
          <p:cNvSpPr>
            <a:spLocks noChangeArrowheads="1" noChangeShapeType="1" noTextEdit="1"/>
          </p:cNvSpPr>
          <p:nvPr/>
        </p:nvSpPr>
        <p:spPr bwMode="auto">
          <a:xfrm>
            <a:off x="683568" y="548680"/>
            <a:ext cx="7677794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21 do</a:t>
            </a:r>
          </a:p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sp>
        <p:nvSpPr>
          <p:cNvPr id="59399" name="Text Box 16"/>
          <p:cNvSpPr txBox="1">
            <a:spLocks noChangeArrowheads="1"/>
          </p:cNvSpPr>
          <p:nvPr/>
        </p:nvSpPr>
        <p:spPr bwMode="auto">
          <a:xfrm>
            <a:off x="395288" y="3473450"/>
            <a:ext cx="6337300" cy="225908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Afinal, só os que aceitam a Palavra de Jesus  O seguem… os outros, não!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[3ªL./Evang.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- </a:t>
            </a:r>
            <a:r>
              <a:rPr lang="pt-PT" altLang="pt-PT" sz="2200" baseline="0" dirty="0">
                <a:latin typeface="Arial" panose="020B0604020202020204" pitchFamily="34" charset="0"/>
              </a:rPr>
              <a:t>Jo 6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  <a:r>
              <a:rPr lang="pt-PT" altLang="pt-PT" sz="2200" baseline="0" dirty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Do mesmo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modo, já no </a:t>
            </a:r>
            <a:r>
              <a:rPr lang="pt-PT" altLang="pt-PT" sz="2200" baseline="0" dirty="0">
                <a:latin typeface="Arial" panose="020B0604020202020204" pitchFamily="34" charset="0"/>
              </a:rPr>
              <a:t>AT, só seguiram a Josué os que eram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fiéis a Deus</a:t>
            </a:r>
            <a:r>
              <a:rPr lang="pt-PT" altLang="pt-PT" sz="2200" baseline="0" dirty="0">
                <a:latin typeface="Arial" panose="020B0604020202020204" pitchFamily="34" charset="0"/>
              </a:rPr>
              <a:t>.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[1ª Leit.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</a:t>
            </a:r>
            <a:r>
              <a:rPr lang="pt-PT" altLang="pt-PT" sz="2200" baseline="0" dirty="0">
                <a:latin typeface="Arial" panose="020B0604020202020204" pitchFamily="34" charset="0"/>
              </a:rPr>
              <a:t> Js 24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E Paulo afirma: </a:t>
            </a:r>
            <a:r>
              <a:rPr lang="pt-PT" altLang="pt-PT" sz="2200" baseline="0" dirty="0">
                <a:latin typeface="Arial" panose="020B0604020202020204" pitchFamily="34" charset="0"/>
              </a:rPr>
              <a:t>a fidelidade no matrimónio é “imagem” de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Cristo e a </a:t>
            </a:r>
            <a:r>
              <a:rPr lang="pt-PT" altLang="pt-PT" sz="2200" i="1" baseline="0" dirty="0" smtClean="0">
                <a:latin typeface="Arial" panose="020B0604020202020204" pitchFamily="34" charset="0"/>
              </a:rPr>
              <a:t>Igreja…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[ 2ªLei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 </a:t>
            </a:r>
            <a:r>
              <a:rPr lang="pt-PT" altLang="pt-PT" sz="2200" baseline="0" dirty="0">
                <a:latin typeface="Arial" panose="020B0604020202020204" pitchFamily="34" charset="0"/>
              </a:rPr>
              <a:t>Ef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5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]</a:t>
            </a:r>
            <a:endParaRPr lang="pt-PT" altLang="pt-PT" sz="2200" b="0" i="1" baseline="0" dirty="0">
              <a:latin typeface="Arial" panose="020B0604020202020204" pitchFamily="34" charset="0"/>
            </a:endParaRP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555776" y="5832108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7031739" y="5255506"/>
            <a:ext cx="492589" cy="576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1474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93134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 err="1">
                <a:solidFill>
                  <a:srgbClr val="FFFFFF"/>
                </a:solidFill>
                <a:latin typeface="Arial" charset="0"/>
                <a:cs typeface="+mn-cs"/>
              </a:rPr>
              <a:t>Amen</a:t>
            </a:r>
            <a:r>
              <a:rPr kumimoji="0" lang="pt-PT" sz="2400" kern="0" spc="100" baseline="0" dirty="0" smtClean="0">
                <a:solidFill>
                  <a:srgbClr val="FFFFFF"/>
                </a:solidFill>
                <a:latin typeface="Arial" charset="0"/>
                <a:cs typeface="+mn-cs"/>
              </a:rPr>
              <a:t>!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50370" y="6048981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5135" y="2593674"/>
            <a:ext cx="3246677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01537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0" descr="http://www.angela.amorepaz.nom.br/jesus_e_cesta_de_pa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019442"/>
            <a:ext cx="4762500" cy="3543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701675" y="1268760"/>
            <a:ext cx="3024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81924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331640" y="1307892"/>
            <a:ext cx="6971552" cy="53614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81200" lvl="3" indent="-60960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PARA QUEM HAVEMOS DE IR?</a:t>
            </a:r>
          </a:p>
          <a:p>
            <a:pPr marL="1981200" lvl="3" indent="-60960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NÓS TEMOS FOME DE AMOR:</a:t>
            </a:r>
          </a:p>
          <a:p>
            <a:pPr marL="1981200" lvl="3" indent="-60960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PALAVRAS DE VIDA ETERNA,</a:t>
            </a:r>
          </a:p>
          <a:p>
            <a:pPr marL="1981200" lvl="3" indent="-60960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SÓ TU NOS DIZES, SENHOR!</a:t>
            </a:r>
          </a:p>
          <a:p>
            <a:pPr marL="609600" indent="-60960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800" kern="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  <a:endParaRPr kumimoji="0" lang="pt-PT" sz="8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Nem só de pão vive o homem,</a:t>
            </a:r>
          </a:p>
          <a:p>
            <a:pPr marL="609600" indent="-60960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mas também vive de amor!</a:t>
            </a:r>
          </a:p>
          <a:p>
            <a:pPr marL="609600" indent="-60960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Tu és Pão que nos dá vida,</a:t>
            </a:r>
          </a:p>
          <a:p>
            <a:pPr marL="609600" indent="-60960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nós cremos em Ti, Senhor!</a:t>
            </a:r>
          </a:p>
          <a:p>
            <a:pPr marL="609600" indent="-60960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8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Tua Palavra ilumina</a:t>
            </a:r>
          </a:p>
          <a:p>
            <a:pPr marL="609600" indent="-60960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nossa vida com fulgor!</a:t>
            </a:r>
          </a:p>
          <a:p>
            <a:pPr marL="609600" indent="-60960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Seguiremos os Teus passos</a:t>
            </a:r>
          </a:p>
          <a:p>
            <a:pPr marL="609600" indent="-60960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aonde fores, Senhor!</a:t>
            </a:r>
          </a:p>
        </p:txBody>
      </p:sp>
      <p:pic>
        <p:nvPicPr>
          <p:cNvPr id="8192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377113" y="5956300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701675" y="819332"/>
            <a:ext cx="3024000" cy="376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10" descr="http://carloslopesshalom.files.wordpress.com/2011/03/visita_papa_reinounido_missa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80928"/>
            <a:ext cx="5116512" cy="3478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701675" y="1268760"/>
            <a:ext cx="3024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82948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331640" y="1340768"/>
            <a:ext cx="66247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PARA QUEM HAVEMOS DE IR?</a:t>
            </a:r>
          </a:p>
          <a:p>
            <a:pPr marL="609600" indent="-60960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NÓS TEMOS FOME DE AMOR:</a:t>
            </a:r>
          </a:p>
          <a:p>
            <a:pPr marL="609600" indent="-60960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PALAVRAS DE VIDA ETERNA,</a:t>
            </a:r>
          </a:p>
          <a:p>
            <a:pPr marL="609600" indent="-60960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SÓ TU NOS DIZES, SENHOR!</a:t>
            </a:r>
          </a:p>
          <a:p>
            <a:pPr marL="609600" indent="-60960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800" kern="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  <a:endParaRPr kumimoji="0" lang="pt-PT" sz="8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2438400" lvl="4" indent="-60960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3. Tu és caminho e verdade,</a:t>
            </a:r>
          </a:p>
          <a:p>
            <a:pPr marL="2438400" lvl="4" indent="-60960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Tu és Vida e Comunhão!</a:t>
            </a:r>
          </a:p>
          <a:p>
            <a:pPr marL="2438400" lvl="4" indent="-60960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Só Tu fazes os amigos</a:t>
            </a:r>
          </a:p>
          <a:p>
            <a:pPr marL="2438400" lvl="4" indent="-60960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felizes de coração!</a:t>
            </a:r>
          </a:p>
          <a:p>
            <a:pPr marL="2438400" lvl="4" indent="-60960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8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2438400" lvl="4" indent="-60960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4. Tu estás sempre connosco,</a:t>
            </a:r>
          </a:p>
          <a:p>
            <a:pPr marL="2438400" lvl="4" indent="-60960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na Palavra e no Pão!</a:t>
            </a:r>
          </a:p>
          <a:p>
            <a:pPr marL="2438400" lvl="4" indent="-60960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És a Festa que transforma</a:t>
            </a:r>
          </a:p>
          <a:p>
            <a:pPr marL="2438400" lvl="4" indent="-609600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 vida numa canção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!</a:t>
            </a:r>
            <a:endParaRPr kumimoji="0" lang="pt-PT" sz="24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8295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075324" y="893985"/>
            <a:ext cx="26670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701675" y="819332"/>
            <a:ext cx="3021789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WordArt 6"/>
          <p:cNvSpPr>
            <a:spLocks noChangeArrowheads="1" noChangeShapeType="1" noTextEdit="1"/>
          </p:cNvSpPr>
          <p:nvPr/>
        </p:nvSpPr>
        <p:spPr bwMode="auto">
          <a:xfrm>
            <a:off x="776288" y="5373688"/>
            <a:ext cx="7735887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TU TENS PALAVRAS DE VIDA ETERNA!</a:t>
            </a:r>
            <a:endParaRPr lang="la-Latn" sz="2000" kern="10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83971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3608" y="1628775"/>
            <a:ext cx="5904000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1955800"/>
            <a:ext cx="8640763" cy="2986088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Ao acabar esta Eucaristia, e enquanto vamos para a vida, seremos capazes de prometer a Jesus: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«A quem iremos, Senhor, só Tu tens Palavras de vida eterna»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?.</a:t>
            </a:r>
          </a:p>
          <a:p>
            <a:pPr lvl="1">
              <a:defRPr/>
            </a:pPr>
            <a:r>
              <a:rPr lang="pt-PT" sz="12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</a:p>
          <a:p>
            <a:pPr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Vamos ser fiéis a este compromisso, apesar de sermos:</a:t>
            </a:r>
          </a:p>
          <a:p>
            <a:pPr>
              <a:defRPr/>
            </a:pPr>
            <a:r>
              <a:rPr lang="pt-PT" sz="16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pobres caminhantes, errantes peregrinos sem fronteiras...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sofredores, resignados nos diversos caminhos desta vida…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fracos e débeis, por vezes desnorteados na fé e na verdade...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pobres lutadores numa terra mortal, com as armas do amor...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043608" y="1090885"/>
            <a:ext cx="5939805" cy="5582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8" descr="http://media01.vatiradio.va/imm/1_0_61410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5" r="3128"/>
          <a:stretch/>
        </p:blipFill>
        <p:spPr bwMode="auto">
          <a:xfrm>
            <a:off x="4415480" y="942417"/>
            <a:ext cx="3960440" cy="3336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719535" y="1052513"/>
            <a:ext cx="2556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8313" y="1268413"/>
            <a:ext cx="7954962" cy="50022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TENS PALAVRAS DE VIDA ETERNA: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SENHOR, EU CREIO EM TI!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TEUS CAMINHOS DE JUSTIÇA,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SENHOR, EU SEGUIREI!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Ensina-me Senhor, os Teus decretos: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 eles serei fiel em toda a vida.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Conduz-me sempre pelos Teus caminhos,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pois neles ponho todo o meu prazer.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Senhor, és meu refúgio e meu escudo;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na Tua lei eu ponho a minha esp’rança.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Ampara-me, Senhor, para que eu viva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sem nunca me afastar dos teus preceitos.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739593" y="513877"/>
            <a:ext cx="2537008" cy="444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2" name="Picture 2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33" r="10962"/>
          <a:stretch/>
        </p:blipFill>
        <p:spPr bwMode="auto">
          <a:xfrm>
            <a:off x="6588224" y="4100092"/>
            <a:ext cx="2160240" cy="22218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18" name="Picture 19" descr="http://palavrasobliquas.files.wordpress.com/2008/03/caminhos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87" r="-1"/>
          <a:stretch/>
        </p:blipFill>
        <p:spPr bwMode="auto">
          <a:xfrm>
            <a:off x="4334222" y="322263"/>
            <a:ext cx="2376413" cy="2479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32" descr="http://i.ytimg.com/vi/IA1Vr90w3G4/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360363"/>
            <a:ext cx="3924300" cy="29448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21" descr="http://4.bp.blogspot.com/-6Fdn9vk51NY/TV0AUFyh8DI/AAAAAAAAAXE/UMCAye5s130/s1600/godspeak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22871" b="14921"/>
          <a:stretch/>
        </p:blipFill>
        <p:spPr bwMode="auto">
          <a:xfrm>
            <a:off x="762000" y="4066649"/>
            <a:ext cx="3305944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30" descr="http://4.bp.blogspot.com/-9qU0EcW1LlA/Tg6ra5Y4-dI/AAAAAAAACKI/Wcl4FwsbEtY/s1600/EUCARISTIA02.bmp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331"/>
          <a:stretch/>
        </p:blipFill>
        <p:spPr bwMode="auto">
          <a:xfrm>
            <a:off x="3754442" y="3854458"/>
            <a:ext cx="3123378" cy="27324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17" descr="http://meme.zenfs.com/u/ff0b9256facb83f0ecd8a93c5358069998caa3c9.jpe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43" r="22174" b="11553"/>
          <a:stretch/>
        </p:blipFill>
        <p:spPr bwMode="auto">
          <a:xfrm flipH="1">
            <a:off x="6767985" y="299433"/>
            <a:ext cx="2113604" cy="1987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7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8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9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0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1" name="AutoShape 17" descr="data:image/jpeg;base64,/9j/4AAQSkZJRgABAQAAAQABAAD/2wBDAAkGBwgHBgkIBwgKCgkLDRYPDQwMDRsUFRAWIB0iIiAdHx8kKDQsJCYxJx8fLT0tMTU3Ojo6Iys/RD84QzQ5Ojf/2wBDAQoKCg0MDRoPDxo3JR8lNzc3Nzc3Nzc3Nzc3Nzc3Nzc3Nzc3Nzc3Nzc3Nzc3Nzc3Nzc3Nzc3Nzc3Nzc3Nzc3Nzf/wAARCADRAPEDASIAAhEBAxEB/8QAGwAAAQUBAQAAAAAAAAAAAAAABAACAwUGAQf/xABCEAACAQMDAgUBBAcGBQMFAAABAgMABBEFEiExQQYTIlFhcRQygZEVIzNCcqGxBzRSYsHhNUNzgpIWU9EkJSbw8f/EABkBAAMBAQEAAAAAAAAAAAAAAAECAwAEBf/EACQRAAICAgMAAgIDAQAAAAAAAAABAhESIQMxQRNRImEEMkKB/9oADAMBAAIRAxEAPwD0N/cnioGOTSmmVmAwR/pSVwvBGe+a7iOh8a8ipY+TjtQxuGJJI/KjIYhJsdWAU/PSlbGSXgydSvWnQSBVwqg5oiUQI3qcHnih1lj3kYxjpQCEs+UGBhvgVNBB5nLHC9zQRmyBgjiiI7jszAfFIzBBeOJmVVyBwDQrsXOBzU7QFQXdgBjO3HNAR6nYtc/ZmlVJj0Vmxu+hpTBsI8lWJXLN/Sp1Q8+k5P5CoZrqGLBeQZHYc1Xar4s0/S7Xe0yO7HC8/wA6VySCk2Xog4BY8j5/0rjQNv3b+h4FeO+NPGWoXF6sWl38sSFQQYxjJNF+GfGmuxFW1G4+02kZCuXUbse+fepfIVXGz1ed8jrVPdX0UMipJKqs5woY4Jq2UpNCs6PujdQ6k9wRWKvLCLUdX1hLhN08QjETf4FI4K/jVIiGjhdnOMGpjcKfTuPFU+gXclzpsMhJEmCr/wAQODVgFAUkDJ+aakCxzTsWypwBSM4bO48gVGUIH1qFkYtyMfSikjbJJLgsoGenU1EZHcjJwKQjYrj2rpj9zTKhRMzsp9Qx896ZscDcTiubyD6u1FCFpbfzBkn4rPQOwUK27k5rpXruPAp8UEgfL54NMuj6uKN2aqISAOKTHZ+VcLDHJqItu75BqiQrHHnk01epzT1U4yBxXMesZ6d6ZMUVKpNq+9KiAc6BcnqaSplcFs4FSSepiSDj4p1tGSCxHekY6WwUgr90kn2o+yt5ZY9x4TPOO1cMIaQHHOasbSIxxOufvHOKSTKJFfPalcgk8dDUawvg+nPzVuYvOXDED5p626qCAAW96XI2JUrGE6YyegPeqbV/FVvo97HaxQfarxXHmRjny1+fnHatFe2Us0UkcE7wFuPMj4Zfp7VW6L4SsNI33EYaa6YktLLyef8AX5pZMyQ5fFEWo6c8+n4ddxVxjJUd68p8Q3CX2qn7PIQc4XBPbuK9JuRY6HFeQM8dtC6bun3yT1+teZtsk1PdEqsoJIIHB9qRjxVs7HJrAiAk1KdY0yCPNPGO1VOrXE2pajGC/oQAD4+avb5+gwchSzEe/eqSARHUzFLnbIuNwPIqc9IrBWzaeHtGsgsEk8Hmtwdz+rFQ+KNGFnbXE2myOIXbe9u33eeOD2NCaRpt5bfa/sGoz8IojLjK7yev5VLq8usR6JJFqssEk5IkVo+rAHkn4xXOXaPQ/BOppL4a0+Gdh5oiKAHuAeOa5r0f2XULXVbcZLMtvcp/iRjwfwNY/SZWfw9Zyqdm0sBt44zW50KddTsQtwAXiYZz3A6GumL0cklTB/D9k8cV7EekV0+36E5/1q4RVMpV8Z7U3ToRHfaghOQ0isAPlaM8pD0GD801ig0luF5XvSNsp6daMERYYNdZUAx1I9+1ExWyx7E4X6mgpyx6dPpVzIPMzjvQ/wBlG8BjgUVIDRWQwtK4HWryKDybfHuK7FZxx5dThgK7LMfuMa0pWZKgC49Jxuxmq6VckjacmrCYB269KHwoOCR+NNHQGAS27BhxiuR2z7wCCPc4q2Rv3uD9a68wxgADNPmxcUAP6Dt6jtxULgcVPM2GxjgVEB5nUdKeP2LIi2r/AJqVTeWfcUqfISmFN6W9I4pNlN27jJzUTSgncvBx0qGSZ8++e1TorZYQupxg+qiEc5yeRVXE5Dq38qLaUDnoKVoZMMeZVHB47Ulk9QNV+/ccgGiI3JGc4x0zS0FMKZ/SSRxThL6evagfP5Oeg/nSikeWUIikljxilo1g/iHSbfW7TyZmMbYxvAB49qyt74GjsoN1lI0jjn1jao+Sa9Jht44zhgGfrz0FZXxbdtFa3C27lLm1bPuCCO49qS9jJHmuo24t4Zd/LDCgnvzWV1JmivN0Zww6GtA01xdQi5uQhjabYcdcgZz8VVNptxqFxP5C7xCNzHvgmlkrKRYdo93qNrA8rzMY/wBo8LNjPyPmg9f1X7fc4jkYIQN3bI9qlGl6pJGyAALtyzFuPoKBk0V4Z7PzmKpMvmbiPbtUYxtlJTaVG00y4GxLEyY8tPSoHDnuf6VrvBlyy3DxsD1Kn49qwOjyDzRyCF6E9cVv/B6CV5p+u3CKexJ61cgzQRt5euXuDgPEjD+Yqw83IXBrPtcbfECBj9+Aj8jVv5ihRjr70aAEmYqeDmo/MYgnmmiRM5IzS3n7vtWMdWbYwOKTyZOQ3ehZWJY4NRlmOCegrUCw+SclSM4JoC4nbPJ596d5oIzn86r72UgnFUjHYsnQRHKWOOc052TvQlq+RuJwKdPOGyFp8di3odLcY9IpLJuA96AyzEN0FSpLtzwafAXImkYM39KSOE4oYuScjtSByBnrT0K2Fed8L+VKhuaVbEGQQwKnOetRs2HG7p8U8SxIO5+KHLEtuA5P8qA1hrXCRR/dFQtdZGexqBRhyZOaYzYJKDA9jQoKDI5HLLjpjipBO7ffIwKGgcEdeaccMp+tIxyZHPOTkZ7VdadGILcTOcNIcL9Ko7XdLcRwpzuPI+K000Qe2MIPqAyMHkVPkdaGirIdSuPs0sDg/fyDWD8T3JPi+RAxCz2RRgD97jitFrV4X0+dZsrPZkFvlT3rF66hvPE0f3jiBckHHbrUaKIykkvlaTIjZHl3OfrkVc+DNIeXS5dUidlnMjFF/dZRwVI7g0y+8Ns8RWS+jRHbIOxmDH61s/D1h9g0GC0Rg7xodzgcEk5rJ2GUXEhTRtNjiWe5mcQy8iFUYkfBI7Cs941s1XTLOe3B2Qu0anbjcnUEDt1rWW97JY3ht72Mtaz45XrG3uKi8dwAaW0SruQqGV/c5rViByb7PLrJvU3ly4YjhW6GvVfDMZtNJt4wQG27m29MnmvG432yywy5VlJAxXrGgait5p0EkZ/cAIxjBAwR/KqxSYk3oJ1GcJrOnn/HvT8cVb+b6ec8e1ZXXZPLvdPmLnaJwCPrV6s2Vxj+dHEXIsVuMABTTxLnktVfE/QtTt3XjvQxCpBEso3kE1GZMcA8VG7AjNRbgec0yQGwjLMeDQ88MhYBzke9TxvnJyKn8xWGCBntRtoDSZWlgilQeajKtjLDGaslhjdyz4B+tER2sWdwUNgZ5plOgYlSsMjIG29egFdkjQDaCQ6jkGrZIgrb8c/yobULdAxkCne3J9qKnsXArY2wOa4xPUHpXWTryaSxORk9KqmhGiPzDSqTZ8ClTWhcRgfccU3zGHBOcVK8a78ZJpskIyNpwKXQwwyHJNLcCo964YSDlTzUcsc4HpwVz+71rUGwhX5HvTHmbnbwc9KhjFwRkQvj5rphuOJFU4yCc1sUjZMsPtyaVCro0E+pSnbHbhizKPnHSrGK3u7hRNqd5HHIvLQWy45PABbNYeTSrqbVZnssB5D5gJ4ye4z3rXaNHIlxbRXL+sq0pVuoIHANck472XUq6I9ctLPQdDkuZ/NvJG/UoJ5C24ueVPuBWQ1HVFikIJVWZQG7EgDirD+1XUXzpdhFLt4MzYPP+Ef61hrQL+m7VD60ypYPzu4JqLTZeEklvs1dvq9oEiRbmNWPGC7ZY/HathYqYU2P16c15PqMFw08F1HH+qZlEL9uD7fWvV485LE53AH4oRSQeWblQ7VbcNA5VQzgZB6ms/rklzNHbTk7rcW7qwx91xg8/BA/lWtjKyRnj1qO1ZPXor83ENtaQrHpyS4uHY43lgQP5mn8JLs8x8Qx/Z9XZgDtf4716D/Z/qNnLpiWl4h82ORykinGxeDj5yc1g/ED+bcRBwQ6sM/GBgj+VXHha3lKzTITlVwoJ4yef6Yow/sGfRc65rNg2szWDrI8SgMJMetX6/61pdPuTc28bGMqNg+8ME/JrFjRzcXF1qMEgM3msSj8ALjnB7mtFoMj3GnQS7W2Ku0DGMkcZx7UFm+T9DPD4v2Xu8J1GM9KjaTIIHNAzNLkfq2bHQ802HzpGwFauujlsOMzhOoA9qiQlyCHxntUbB0JDinRqoOODWoxOjMpAyKkMr8YqFYycFeD8mulXRh6xn4OaAQhZpF9qIS6cYBFV/mSA5DVNHKxAOR+IpWFFklyW4IxUp9a+4quWZx3H4VKLmVf3x+VKEkktgmTtqLzlxsVQvvXJZp2XlwagInYjO2irNSH7V+KVM8ub4pUxqK37WPMDF1+makW53PwwOe1YsqQxySG9881H+ujbdHPIrdiSTV8Uc9m4diG9TAfjXY5WGdo3fSsdHql5HjeFcd+SKki1qZTkwnPw9FxQMjbwkMAAQT05ps0kkYK4Bx7GsnF4kuImG6AMCezZNWEPiazZf18Tox9xSOLGUkWizTM4IUk5yOOlWemSR3U8ZI/WqriTd7Gs3Fr1oz5DYHYUbDqKNcRSWrqsm4AcjnJ6Uk4NoeM0Y/XbptV1W61FznfIILdT2QHAA/marrWPOtSvjiFHI/7UrY6tokMPirTbOPHlGOSXYR0PJrNqire6hOSVEaSkkdRxXI34dUYj9NmSe0QMu6WG33xAHg7eenvya32nXazwId2cgMAOtY3SZ0aDzYTIJI4g7fqxkL0z0q4sJW8ss6XQ2tsYeV0bHTIrnfM1/hlPiT/ANGga6MEpkTAI/dzWb8TX02rtbWltcKu2USjLcek9/nPFWTW01xhhbyOhP8AzHAFUd5NLYavJBHb2wSM5CoCSxxuPJ+P6VnyycW1EHxpSqzHeKY/K1+7TJC+ZvX6EZrT+GYnjs4OMI3MuR8cVReK7Yy69EU5FwQox+X9DWxW5tbdvKFzHGYgF5HUiunh/LZLl/EG0YpcX0sEaYi89ySeoHzVh4Yk3aWUX/kSGM0rPUNKs0drdYxJKS0jh85yece1VOjavb2Et6hIIkm8zGPfir4O0RyVM1rSSkdD8YpjGTrzkVUN4rgUARWZc+7HFRDxZJn+6Jj3qmEvoTJfZepJIoORkH3FMZyORGM+4FV0PiS1mIFxA6fINFLf2cv7G4XPYZwaFSXaCmvsd5q55H5im+bnsMD2pryiQ8TKxH0NNV3DdYz+GK3QxKsoPapVlXHIOfcGmRMnO6JDUqGLPMII+CaBhnmgH7zVIHJ+6xNS+TEw5hYZ9mrot41PG9c+9DRtkYLA9QaeGeu+UuOGOfpS2sOn9KdYgdndzfNKm/rPb+VKmqIPyMLcKxPA5zzQ7jsTinmVlbbICPbjrUbyDB75pvCXowy7Ttbv8VEZAGzkn6mpCQ8eFOG+RQ8gZEZiFyBnpWs1BRmEgHoVa6pOwcjnjkVJBo+oXdst1YolzDt3FkkHp+GB5FW+k+Drm+tftN5eLbKRlY4hvbAPXPQUrmkOoNozxzsZtvPTip9CZpNcsYyMlrhAB+NS+JdJl0x9tnN5qYw3mEBs03wRul8U6Wj8kThuPig5JpgUaez0HX7by/FunzHBJjmAA+BXmOpvImn6jID98eWf+5v9q9Y8Rlf03Yt++Fnx9NlebSxJLpQi2ZM1xGD/AORNcPbR3J6Lrw3Z5XUbZhgyaci46cnmrjSJpBO0T5Vp7dJNvuy+k/6U3T0EXiCbjh7cA/hT7oCzW0uB1S4Kt/C3+9Ujsm/oNJEaEn8qw3iZ2g8TxyKxwZYmIPYMCpra3hAzhsY/nzWC8c7xqhljPPlIRn4JoSjaaMnsK1S3jU6dduhxHLsb45xn+lR6xJCmoTrIeCd3SuPejVtGcBtjqBIqnqc9f50PqO+6ngmjXIlgUsfY4xU/4L3T8H/kq42ivlmt2fAyfYBaZAfLZ5ACdwxgVPLEkDMGO4/5VzQxneOVkRZIipAIb73Nds5xTRzccG7Jvtu3gREt8mpY9QgYATBkf3HOKEhSJroC8MjQqcyPEMuo96u00HSriLfp2pySoTgsyDg+xPY0y5ExHxtEKOkgHlyq4+vNcdgpweD7Gpk8Iah5XnSeXbQZ9Ms77d3yB1qJtPu4txtpba/WPlkVtxH4HnFHNeMGBHFcAufWVI6bTUrXj7cF5N3bJNWenX8Q0q4u/sUME/mCNPKTGTjmgtOlID3DOssZbb5TrkofrS/Ixlxg63Lg/tXBHcE0bDqt9Co8uYsOwcZBqO41fS0u5EuLGOSOMDO1cBc96uLG30S7t/tUJik54WM7QvwaHzh+Jg48SX4+/EuPdRinjxM5I3My/O0Gm3sdmylFXGRwyjBBqgkjKk7mI564qvHKMvBJqUfTSrrpfgXhH1XFSR39wx3Jclv+7IrMr5SqBKNx7EUSgUrlCaf8foXf2aP9JXf+I/8AjSrN7x/jelR/EOzR+RayPvkj3EDAzVdc6TDK5KMUYn93oalD/wCKTJNPQxgBizEk9MV5K5JIu0U1xpN5APMCb0HVlB4Fc07TbrWboWlrEfM7ueij5rUwXhjtmUuAns3er3wzbMsKTrgPcnPAwQtWjzyegLjQDp39nlpp8Ty3F7cTSBS2xCEVvg9yM1S2aX1hc3GmQzguijaAeFXr+PWtxq1xIljcGKTbIsRb8jWB8RarHAP0np0gjmnVY2Yj1KR2FZSfpRRM14iv5b+Ubmyy+hAvcg4yaL/s6b/8xtUI9UYbOeowKpGcT34kYgKOeOMt8VuPB+mxW+tQ6hFzJLGwJz3pXIZxpGl14tJr0Q7JZztn5OBWH8vaunRjnN0AMd8D/evRdWhDpLefvLEyZ+vNef2eZL/TQM7VZnJ9ucUi7Df4mjDFPEMfs8ZFLWsfZHQ9mUg+3ND3cp/TtqUP3WPHxipPEW5LGRkPqLAVSIkmPvJiioQM7sCsx41TMsRA+9ERmrrUZSIIWBxtxmhPEcSz2EUw/cBx88UTLsyvhV0ebyHbGx8qPdTwRRF0ZbZYom5MTPF+GeKoNMuGt74Sr97kr9fat/ZW1trRLMW2lBKNvuRXNF4cv6ZaSy4yPwb4fOq3ou7pAbeJ/uk8O46D8Kh8d2Kw+JZ3hQlZQr4Axk9Dj8q3mliHTLCCOM7YVGBnuSeTWS/tB9Wo2WSQoVhlTgnkGrybeyUFWij8N3cVve3ZSF1SVUi2MMnJPT55rTS3MOh20X2i1W51aXmCwhj4j/zEDv8ANV3gu3iOuwRMC5hja4k8zklui1sftUaapucJ5whZt2MH8+tKxtGDl1fUb2/nh1lmguiAI42GFjBGcAdqylzcXlhqKSW0jrcpIArdST/rWq8e3EVxqtveJtzLboSfZlOCM/Ss3rELGK0mRh+skyhz6hg/yrWGtGij1sa7pMsbRRwX8b/rolGA3yKZpVvLNpl/HCpMihX255yKrFMD3C3artn2DLqcbu3NaPQnVVvJE++0YUrnrTZC40UuhgW8cxZA8srYfcM5+PpRc86CUxqqxqD0VcflQkSkzIkccqr0BkPfv+FPu3SIBpCfU/pJ7KB1oLsZhfmFYTvYennkVWXN5smdJE6HnFQTX7zXEMLeiB5QGPuO1NZlmu55BghpD9MVfjeyHItBS3Nu0Y9RX61NEwyNjqwPzVe1srPwePpXBAAcCNs+6GruXhKi0yv+D+dKq37OPaf+dKls2Jp5I8Rl8/QV2N2RB2A9xVe10S+0k464pxv92cuCO4PQV5vhYNcecyLIdoBHI+a3thceSZYYlz5KKisfbFefw3MP6pwx81XU4P1rZxuWvrnB5eNJAvvjrVOMZDL6dfs7NKfTJA6EHpmvOyN9o5jMbKcgo57/AI1vrrb9iVGGSGJxjOfwrFXUcKm4hlHlzI+VDZH5VRjxKGG1czr5pxg4H+1b3wkxh1W3jOTjcCOw4rJWsO/Y6uQd/BxWm8NGWG9EpHUZLE0jYZdGy1hiuj3hHHpf+led6Fukurdj91YQPxPNehaswOi3ZPOYm5/CvPPCTNJOTj0qMD8KMRfC4fnVBIe1F64pktNhPVlNBD13bnPQ0ZrBJhjX3Yc0y8EZV6ycQKgPGeamMa3GlbDzlTihdbP6tRznGam0eYSaeFPJArBPN51kt5CpBDwnI49jWx0iWaG2Wa2VjEVV1ZeiZ6hvjNUPiCAQ6uxYELMTWn/s1cSWUkEh5hZoyp7qahyxsrGVItLnUpL7SwIx5NxDw0Z7H4+Ko9evXufskjpIHGNynBGCP9q7cXB+2ahYytmWPJRhxke1UzSCZkcy7nUhSM8gU8W3HYtJMsvA+oIviaZsspnBRNx546VpHuyNQmmI3FWZfoOBXnlpcfY9WDAk7Jcrj26V6boeiy39w91NIIrbcScdXHtRl0b0yt+gdXt5FZ1D7wyDJQ9j9DVLeWV1Nceb9hmEanOFBO4+4r2yGytooMWkEcMKj7xHJodoIAMhyQeOKSxrR4wRLCNksZjAHqJGByelX2hw71JmZotjqFYH371tvEL6PZ6c76qY1gIwu8dT8fNAabLoiWsP2ExS7xuDSsNw/CirAzGM8javcrcOP/pmGQx6qTzgexqbxRp1w+mrqJQQRlFEcWeqk9/b6Ubqt1psl6ftNiBKpB86I43jPANC6z4kj1mSyREzDDJulVRg8fFFpo1lXqem3trp9pJc2/lhSoZie5HFBmKWMEICwHXHatVqmqW9/arCzet5EzG6ngAj1VYxRwecymNNvOWI6/WjHka2yUnowkMjI4PIoh5fUGDFfpWludNguH3Oq4z1Axn4qFNEtnkPpwoUnG7inXOidIoPPb/3TSq8/Q1l7vSo/Og0gS4Q5aTGST6QKBMjFygxjoDVjKyqpdG4B5B70KZEGGVQOeornoJCJXhYP1O4H8a3Ntra+fZytIhLKo46kHgisbdRtBIIpkK7kDA5zz7028VzdaXCThUTdnocE5NNDQ0ezX+IbuWz84Kx8yE8jodvXIql1Ly70peo2Q6D7zZx70zXbmS6sfNZ8yhdkhz1Haqaxuru6097e3iVvsyNI7McAD/5qllE9FjYpEX2xEgLySD71s9LhSOA4OWbuewxWQ8IQreLGhlHcv8ATrWwWZML5QJUA4A/kaRizl4W2ovv0K4TqTGePwrCeCG3QyP2Jbn8a2yEta+XIOGhc4P0rFeB4ydOkIBA3sB+ZowM3otIsNcF1b97pU2pvny+f3qighML5I79abfNuZNvPqx9KonsRsD1eQsyDHRc/WhtGdlkZAeCe9F6smBHg89arrQmOUe560qYbAvGaAiCTuJBz9aH8Jai2neIcP8AspwAwPTPvR3isb9PR8dGXj25qiKkXMbL1UhgalN2Uj0XPiBbi48UXEFgoNxtLJ2zgZP8qF0rTJLnw9Nqsch/VylWQr7Ed+1XWnTp/wCsoJ3Ay1kQCfcih/Dd036K1zSyQFa4ZkHt7mgpNIm34Z+ztRc+IbKMsTG8wLED7vPT5r2OyZjdRRIm2NRzzjivK/Cm79N2zykBBcc/XFeoLOI9xf0lm2ijJ2PZbTuLlvIjHpHbPApk0EcZSFCrP+8B3FQJIsMG5TjIyB702wlMcLzuQzSBse+KxrZktW8LfpDXWm1nUZrtFDNFbY2onBIH0rD2s76Detp1/FE9uXJL7fUp7bT2Fek396y6rDcqymKaPy3X/NisR4mjgubhnh9Rz6h8imiMAapdu3lskYZt4jU5yCTVne+A9ShxcWFzFI2NxBYxsCfb3FUT+hYgOAjBh+dehPq8oIDOF2DG3j2ocsmhG2uiot9MvxpuzVZYZ7mPDRlcZUDqMjrR5iDQqUbYew+tBm8QbirjJONvem212x3wl/Tj26VNStCNWSTSzws8bKJAv3dp60LLeyxOA0Yw3YHNTSSjeMHgHH1qvuDIj+YxU7ei9xQBQZ9tX2b/AMaVVn25/ZKVYBI8JkjwRg9KgkhkMBKnGw1drHGSXk454FciC+VLuUEBewp8hbAIozJaK8h5HHNRbY5tQiKucRQhWGf3iTxRqeVFEM7iqru246mqQSyeZJKvGW3H/Sjehk2XpSIoUkG7jk1VaC8cEmrWj4BkiO3Jx/8AvFON4628YA3YJOajjtkfU3dmwskDsvHQ7eaVBTH+D5Sk0rB1BKFQD3rcJdw+WF3oJFCr6eOtYDQdsFtCWfDzNuB9h0rQRxyGaLzDvXcCMe/as28jPbNZLKY7hhvUL5TnBHwaoPBZ/wDsZPBO9un1qwujvR43UNI0TNtPQDFV3gp1XRwHIG5yQOgxVOPoaQeJDJ6T1Boa9PlumMAZqVisTFwRsJ69qHuZRNKDu9CjJ/8AiqasQg1By5QAcqehoOMfrN+DyaL1CZU2gsATwM1BIQGTachqUIzXYxJo0pwRgZ5rNOWVA3HGOa1mppu0e4TJwUODWdMO+3wwxwOalyaaZXjCbmR7O/sNQB/VlRGaDtJZLTU9RM0bKGZtx6gZ6A0dbW36QsBZTNgg+k554pajYTylhBOpQptfj74+fmlTVULJbKiyuPs+oMRyqMsmPyr1Bbk3CQuMEOBgj554ry+CFfts0YUs/lbc/IraeGryS501IXB822Yrk91xxTs3pf3d3gyR/dWJKgtdU8sQLLkIQU4qtnlbypzJklsfyNMmukJjYD/mcD2pWURJfSq6GLGCrCSNs9CO1YbUrtrW4b95XPpkB/kfmtjfssxlRiQGHDqOhrBXy+dcOhYlmJ4xjNZDjWkOo3UMSAph8nnge+DWoml3XoWJ+CuCDzyOtZ/TbVYZl8xeSeBmj7+XyrlRASrPwSD0oz2iU+gtJpVkfYw2KeQ2BUayJhyxYg8lh70LDlYGOWbcep5xUhYmL1jd7DNIkTJ4ZgxCD5IzXLli1wHJO0jBAqIrtxtwcdT0rjPGYh98sPyrUBk3lr7UqG3H/CfzpUaAaBWIZ+MVzDbDk4zTJJSUCjqKZNIW2oAQDwB81khCSHBjlBYBsYFDPBCoUoQ2QQw7VHDIzSqo7DH1NOBWOVRkMACTxWvQ3gKlr5s3oi3JkEgNggUr9HgwIWZw4ZVXvgjHPzRvmFIRHFw0jckDtUlyFt7a2ztcrMGOByKyZtGfjd7ZjGVYCNQoUjnNX+n6kTZQIciVp9vPYe9DGNI/M9Ku5JJx2z2zQlnaYulQM5EcmWPbnsPemyTNXprIWMMNxISzM0RGWPvQOiADT7eKIZkZfTlcgA9TUkUriK6Q5LMD+AxjFQWbG2UxRSZMaohIPAYjJox6HbLSWWGKF43BcFeAw5NDx+hQQwx0IA4plyJN3n3Lt5K4CydB9ah1CW4gijkmSGOCY+iUyZJ9+B0qmSYpDf3A8/y3ZXkz6VAyR+HapUilnACxs5UbiVHQULLeWHmky3EMcsh9ciDOB2zTre9jRv1dy5G7CvGCDQZkybU7jZpUy7SGaMgZFVNu5fToMH1FBk+9G3Mrz2zqwYK2Qc85PSg7ExxadDHK6gcgnOBge1T5dpUVg0rJ9KEzuAkWSDgOAeas7q12W6zMHR1OfL98nv8AFT6dqmmWEXL+ZcuO3O0f5alu7lLvHlFSjAEnPP0PtUsWtsnPkT0jMWFuRq0hIILjP0FWenTGx1MHGI3UkjsTQMs3ka5DvclWYAnrkc0dfwu0Ej7h3KY7Yo3Ug3tFpqMyuq+XgrKOD2qsmdRI+7IVJcH4ql03UzJBGiuQYnLNGRwpz2PzVitwlzNdOjdUzsPc09FUT6ps2tJHuyuCyhsCs0HWe83lCozk5YVeSSmW1BlkSMMuBnkE1UXH2aNWjJwx6Mg5NFDEgUC5jcbQM4AB6j5obUZvOvSsbqNoHOOaZDN58ymMYCLjPfHuannslnzK2QM5LDgn4osnNndPLSgAyBIgOXAzj61I4VVdopQ5zwVHB+aCeCZNpDbIR0TvU8mY0Ub1wR6gBzWdeEydG3QKrAmQdT2p0UqbyCQEH3qB89Np8sEZ7e1cZ0fABGMdfehRmwvzIP8A3v50qF3f5EpUQWX9w4iLktg/Wh/tiocsRwcKR70NeRtvG8naARk96ZHKI1Z2jB74x3pmhArzgg3r1JzSLgIXzg9AKAeaQgK6gE+xrlxPuKocLn56Ujiwlis23jPbHBqdrgcL1x3NU6S+kEDAJzknrRiyjCcHHJz7mlcQD5biOGZGiUY5Z8e9Trf3Mt7FcyMNsgwSFA49h7UBujMJY4XcuCAelKxvkiISUZ44BopaCWs9yybQQ+12ywXqf9q7Z9HEYKsxO0nsffPaozdn0PHgsQcjikJZQvqiPldCQvUUwU6HQXMMM0q30JuY8FfLMhCq3v7GgLm6kkghUKEQZ8skc/XmlMLUwmUy45wFwcD8PegJ/OmWMmUskZJVM8AUaM3YNNPMsh87Z0wCq8H61G8s8cgkR/1ZO0Y45+lT/bQltNbNtBPIO2g7V2EZ3KXBbPIyM012jIP1HVXjRI7aSXdt9ZZfunviqbzmdlSSRmVegJ4H0qwlVnQ7lAU9/eobaxWSVA7MIyPUVGSD9KC0MSRai8LfqjyOjE8gUfDrjQsFhUbGOXIPqJqjmt3jk8vByeQD7V1EcMMggn3GKL2K0aK8b9Xb3PmdWyPcGrdJndQhcksOc9+KysSyNErujPBnC4PQ1d288v2ZZmwQjYRWHJqUkhvoo7bMepXAHAyQSfg0+9mksriOaFwofrz3HvU0gH6WeZlIW4G5VI7/AP8Aa7qtnLLaJLsGxHwcEZ5FMG9ky+dLgvMkQcBiEGetB30MtjGJFZZYmON2MGrK1VjFGrR8hVzx1p+tRebZhYscScZ4xQvdGUnZXaLCSjzP1PAU96u4uYwiICcdPmq2wAjii6svJPtRqyorbl3BT+dZheweeM7iW656U14GMm5+h7AcUaZP1fowcn1E9aHluCFK7yfoKwGCNEAQG9Kn7wqP7PvfC4Iz7dKMjDMc4yfmp0iVd+5gGI6ZomqwD7D9aVWPlj/En50qW2bEnvf7uv8AGa7N+xNKlVn2RIm/v8f8A/pVReftz+NKlQfgUEyf3eOif3V+lKlU2EqZ/wC7S/WhIP234ClSp4g9Lq1/bp/DV8P7sn8NKlSPtG8KVOkn/UFQSfvfSlSpn0YqJf2r/SraP/g0f8X+tKlTIJBP+yX+KiNM6x/wmlSoMYr9Q/vdTT/tIfoaVKsZnbf+5p9T/WjZv2EH0P8AWlSpJd/9CRal/fLH+Bf61Lc/8On/AOoKVKixl4Wtv9yH/pD+lVmsf8Nl/iH9KVKlf9kKuwy2/wCB2n/RFMb+6p/FSpUfRgVvuGoh92T60qVEDCYP2Qrlz1P0pUqwUMpUqVYJ/9k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2" name="AutoShape 15" descr="data:image/jpeg;base64,/9j/4AAQSkZJRgABAQAAAQABAAD/2wCEAAkGBhQSERQUExQVFRUUFxgXGBQXFxcUFhYYFxgVFRcYFxcXHCYeGBojHBQXHy8gJCcpLCwsFh4xNTAqNSYrLCkBCQoKDgwOGg8PGiwkHyQpKSwsLCwsKiksLCwpLCwsKSwsKSwqKSwvLCwsKSwsLCwsLCwsLCwsLCwpLCwsLCksLP/AABEIALUBFgMBIgACEQEDEQH/xAAcAAAABwEBAAAAAAAAAAAAAAAAAgMEBQYHAQj/xABHEAABAwEGAgQJCAgFBQAAAAABAAIRAwQFEiExQQZRByJhcRNUcoGRkpOx0hcyM0KhssHhIzREUlNz0fAIFBVDghZiY8Lx/8QAGQEAAgMBAAAAAAAAAAAAAAAAAwQAAQIF/8QAMhEAAgECAgYIBwEBAQAAAAAAAAECAxESIQQTMUGBoRQiQlFhkdHwBTIzUmKxwXEVQ//aAAwDAQACEQMRAD8A3BxVO4142Fh8HNM1PCFwycGxhw8wZ+d9iuFTRZL0x/s/lVPdTWllFsE1iqRi9j9ADplHi7vaD4EX5Zx4u72g+BZm8oiHrZDPRKXdzfqag3pmB/Z3e0HwI46Yh4u72g+BZiwJUArOvmaWh0u5+b9TSx0vj+A72jfhRvldH8B3tB8KzUBGVdIkX0Kl4+b9TRn9L4H7O72g+FNXdNoH7M/2rfgVBqOyUXahnK0q0mDnolJbn5v1NRPTePFn+1b8CL8uI8Vf7UfAsqxILWtkD6NT9tmrfLgPFn+1HwIfLiPFX+1HwLKCuKa2ROjU/HzZrHy4DxZ/tW/Ah8uI8Wf7UfAspQKvWyJ0an7bNXHTg3xZ/tW/Agem9viz/aN+BZOSuSprZFdHp+2zWflvb4s/2rfgQ+XAeLP9q34FkwXQVNbInR6fts1f5cB4s/2rfgQ+XAeLP9q34FlBK5iU1sidHp+2zWflvb4s/wBo34F09NzfF3+0HwLJgV2VNbIvo1Pu5s1n5bm+Lv8AaD4ErZemQPMCzu9qPgWQhWa4LvyxELEq7irsJDQ4TdkubNPpdIcjOkR/zB/9Uo7j7/xH1h/RVOlRCULkg9Oq3yfJHRj8MoWzT836lnbx/wD+I+sP6LrukFo1a70j+ip1e0gKLtFrGaJHSqz38kYl8O0dbn5v1L+/pMpj6jvSP6JF3SrTH1Hekf0WaVqyZ1q8JqNao9/JAJaDQXf5s1Cp0wU2/wC08/8AID8Fo1123wlNj9MbWujliAP4ryzWr6r0zwx+r0f5VP7jUaLck7iVWnGlKKhvuTaCCCybC1NFkfTOf1byqvuprXKmiyPpnGVn76vuprXYYP8A9ocf0zL5XWaohSlMpY6Qs1KsCIAlGobCJBgEfwSf3TdZqvAmOZ1haPdnCNkDOswPJ+s5xHuIhAdRJ2COOFXMlcxMbUwhaDxFwo1ji6icTf3Zkju5hVe0Xdz/APq1TrJ7DM6eRWQEoyiVJ07ne9+Cm0ucdmiVfuE+jtuTq0OfqKYIIA5u575I7mkK4WUW7+F61YAspmDo45NPcU6tnAlpYJ8ESOYgx38lulmuQsIw4YGgjCIjTszT3wAjC4DE7YdbTzRupi7zDfceXrRY3MJa4EEagiCkw1b9xbwdQtoODCyszV8RHIOIyIy8yy7jTgV9hLCTiY8ZOA+sNWlXGaew1YqJKLKM5qLhWzJ0BcKC4oUBdDUIXYUIkBBdwJWy0C5wCo0kPLpu7wjuxXiwWQNAEJpc12hjRkrncnDDqok9Qd0n0LnVZupLDE6dKEaMcUiELYTe0vgKy3pw6aehxR5iq3aWSlbOMrSG4yU1dEPaXmFF1nqXtNGVE1qcJ+k0LzGdUwmT3ap1a3QFGmpqnIiVRiW69Q8M/q9H+XT+41eXaYkr1Hw19BR/ls+41MQ2M5uk/NDj/CaQQQWSwtTRZL0yDKz99T3U1rVTRZL0y6Wfvqe6mtdhg19aHH9Myoo9M5ohQDkqdEetclKZTE1oSzK8NJ5LDQaLJiwXj4OqGzqBPYtK4dswq9eq+GNExOvesWpVC4l3ap2xcQ1KbcM5JWtRbalEPTq3i4t28Tcqdos2hwqAv3hezV3DwLvBunPdp5yNiqFdd5Vaz8NNrnnkNu0k5AK/XVZaVEtNZ7TUOjQZa0/+x+xL1J1FlKxNVCKvGTfgS118JUaVNzGtGYzJjE48y73cl247pZQc4YSHk5FxmBsAd8hJPajWq+6DKbapqAtEmBmCeYBzMctpVF4v4s/Tg2eqXZTIzaMYEhp59+iNfZhzYtGMndN2TNQaxjcjqMwJBOfKdlAOFUWoEYHNMwcg4gfVM5k7duSzSx33XrV2y8lzAADJzg7nz6q93heoZhquY5tQDwZEyGmM89nTmBykrNST3ryNQpW2O9yyCytJc6m7BUeQXgkkaaEBR19WFlSi+hUaXOfIYXQ6HEHC5v7sKQstN9SnTeHwQJkDWRmHTp5lB8WWWrVc1tB0Vg0iI2JyJcdCMs+3sVtvKSVn6g4pN4W/aMGtlDC5zTqCR5xltqmpCmr4uupRquZVbD2k4gdZOe3PVR1Sjy9C6KYJoawulqXZZ0vTshJ5q7lWGTaad2OwOe4NAJJMAAEk9wGq0jhfoqFZlGtUqYWOnwlMtLHggkANJ2MDPtV6sN12GxjFSYCQZxfSOlgMnPNpgnMQsSnGPzOxFnsVykW3oopCkCyo8OLR85ojFGcjIjPZVuw8Lvo1SKjYI0OoPaCtBvLi6i4ks+kBzpTAdJgnTIwnIaH4KlVgYwQ4CSSZ0ns96Sq6R1chulScZXkFuDhQkNe4RlIbv51Ya76lEfN6vPf7Eez37RjMwlHXxScCJEQe3Zai6CXVnZg5yrSl1o5FTvy+dSDlGyp1mvIVJP8A3EJXiy8mguazQqqXfWLKgzyJM+goFKk5xcpbTouap2iiYt9eFD1a0ylbdagTko6pXyTtKFkBqTzG9trZKPLkrXqSkMSaQjJ3YpTOa9RcNfQUv5bPuNXlkL1Lwz+r0f5dP7jUaGxiOk/NDj/CbQQQWSwtTRZJ0zOys/fU91Na3U0WQdNR/VvKq+6ktdhg19aHH9My+VxArhCXOgJ1nQnNnfNM9qaVQpaw3S9zGw35xgDcrEmkszcb3yOXdYXPLWMBLnZALQbm6OKOCbQ8mpqWNMNA79+/0J/w1wmLLTxOLfDOBEnRsCcI/EpO+atR0lrmteWEPYDixlvzTOgB1EbhcyppLlK0XZDMaeRJsvCnZ/0NCjIqN6mGIyHWLt4Hzpn0apG6KNINDSGFxJmoc3EkiABMsB0jcLO7HfVahUkFxc0/OzInsUjcDX1a7DhcC98kgOjnoNhmpKlNZ3LWHYSHEd91SPABtMMZ80DCMBaTiDDykEQc1VK1pgED50zOhHZ3K48W8OPfbJZTeWOAc57WyCTl1YEYufpU3Zuj9hotIYGvJE/WJHfpoixko+LMNqxQbjtZpVTUa6CIMgT5uckrbrmpCtQaagpuLwHOGpmI60/WhZ3VpWSyVxTeAXNEmqZcAT1sGACJ7+asfD/EzahdVAcKbiGYQJl2z3HQGBoOSp1EpYmsjM4OUbIulmYGjC2A0c9vyRGFuMugZ5B358kxN4lwfDeoABjI1nU6QeSJUZTptOOQQ0ZknPsHM7Ijquyw7F3+9gsqfftM66V6bHWmnUaZDmYTyBYSInnBVENjkT+HarZftLFXc3E4tacpMxPdlpGaaf6ZAziCNu0qlXyu9o2qSVkivssa1Lg7hKhQbRrl5dWLcQENwCRoARJPbzCXum47PTo0xVosdUgOc53WziQOyAQI0Ty2Wl7obSaA1oDW5QBA7tO5Bq6XlhhtKVJyfgTtrvJrwQBIIjMZTrChq9U16b6UYREYhkWnmyNc9ROajRZXkuFSo1rBBDQSZ7HaQOzuRhUFMxiJkxGw0yznmk51pyldsNCjFKyKELQLHaKgewVBpDtP759yvvC1+C2Mc1zWYGwHNBLS4xIcAdNoCbXtc1G0MmpTLSNC3C1w5YuexVPvG5qtmBfZ6hezU4ZDgBoXjT0JtTjVVr2l47PQy4tGgXtwe7WzvH8upl6Hj8VUrfYrdSOE0HydCIcPS38U24e4wtDz4MukiA0GRGex2PadFfrttRqEu68CcOJwBIgZEDkZzWZ2g7SijcalS3zXRkVsp1GuIqNc124cCD6Co62VIzC3S/LlpWpgZUgxo4EBwO0HZZzbuAqjKgbk5hOTufYRsU1CvHYwd3P/AEoL6x5ojnSpm/uH3Wd8EHCdP6HtULWyTkJKSuhaSayYhVfsiALpSlGlJRTAenTzXp/hr9Xo/wAun9xq85WazZE9i9G8N/QUv5bPutRKbumJ6UrShx/hNIIIKiBamix/prH6t5VX3UlsFTRY/wBNmlm8qr7qS12GDX1ocf0zL0HFCUHlLHRFLssxq1Q3mc+5a7dF3NptBwyWidJjLX0Sqd0b3J4SoahGQ071dKlZ4rVWCC4HJhhoMDSdua5WmTxSwrYhygsMfFjS8eLW4sNIOqEgzhByOeQ+zsyVdvCyWl46xBJ1LXRGnVLTH2ZqwWm3vYcAmWtMNbsBmSTvvuZTB5xkCXEOygkZbiDt+aXhLDml5hsOW0PwvWo02ijVYHPxiHRkSTOZ7DlKtt1WyjSxUhUktLnHPIA9bUaROSzy3XO4vLtjAGefLz7J1Y7rqB1N1LMggOBiHbyZy9K1JRlniKcN1jXqFenWaQPqmCM2mY9O6rdqpWtjy2g17KYM0w7OSdR2DPJcpcc0mFrarHMfkHHCO4OJ+sI5Kes3ENKvPg6jS0RJnDBOQnlKabjNZvPy9/oRSlTbssvMoPE3DYEPq2hwqPIa4FmJodGckZ55Zppw+zwFSKNZtTC4Esg9c7lrMzkFeuILtFWi52OabCHPa0ZuDYxAu3IGig7uFKmfDSaNOMjDfCvGkmR1W6Zaocm0rMNBpq5bKdr8KMPzZ0gQAMoMHfsXLXXLW+Df1icwRzHWzJ3yUGziekcIovcJOEuPW56g5lxzg+lTVvrB1DECJAxSSCfOQprLp55r3YG4WayyMzt1naK7iCXCZmZ1zOfZKlbqu9lSoGuDizMuAMQIynlsmLWbnUkqZu+tgDnAiQAP+1wIbIJ3S2PePSjuRJWm2BxygjYeTlvumNWu8xkNInftSl6UHta6Gh4ADsBAaDyBOUkfgmlFzntBwZED64BgjQHPRBtvZSstgHUtS8daNfqz3anmm8xIOYOUZ5nUwNc/sXX0i46Q0ETE4Z5BLNyky6CIyIJyMkEbN0HarNBqduaYa7CHEGWRl6Nu8pO8LKX08VP55BAbox2gkju3XdAQBkTOYgZaZDMJKmC2c9frSN9RG3uVrIqxntU1bLaJIwPBmMiMzp3KWsfE9ao9rRzLiG5DQknuHJO76sFN5D6jzB1GW3LeD2Ku2KjGIU24nH62zWzkJ7Y3XTWCrG7WYBYoPJ5GnXPfhqQGlgM9YumSIEQZgbelTgqAtB1B2G2ufaFm123i1wa35g0AyaMz1jOs7Ky0rwAc2HNZOzsRhoGRme/7EjOLi7BcKlmPeIuHBa6Lm5CoBI7/AO8lil4WB1N7mPBDmmCDsQt0pWsz4QvbAA6sdbUb6EHNRnHvB7LT+kpjC8DPk4cj2prRqyis9gCpBt2MTbSkqRu+zKR/0fAS1wzCPSs2eSclVTVkYhSttDUaQwlb3w/9DT8hv3QsJp0zmt24e+hp+Qz7oTGjO6lwEdPVpQ4/wmEEEEYCFqaLIOmlv6t5VX3Ulr9TRZJ0yfs/fV91Na7DBr60OP6ZluGEKdLE4Abrj9U9ualNVpOgSknZNnUiruxqHBllFGkBp9n2pK03lTqWmqWsxOlskGDIAg6wdEa6nB4wzEiMlAXhwXaWVS6kWuaZM4gI75XEgsbkpOx0ppRadh5el+vomHw4E4ssOIHUTHKYlC6qYjGQ4ufm1uYLTtAGxkao138KgHFXq0y6Blm6OySpcXhSoD9Hm6M3HXuHIKSwpYY8i4pt7B1dlyAYn1yMsww5/wB58lPutOCn1iBP1AAIHLRZzb+KHYhnlIMdxBSl+cV4swcjyW4xmlZLaDnBSl1mXqx2qz1JD2tcTuWg5HKJ2UnZuF7M0zTphpaImSRz6wnM5rLLh4gLGPqOEgnCPN/eqmbm6QcJLYLi7IDfsWqU5QbjON0Aq0cWdN2NCqWN8gh2X1mADC4fgVVOKLibWk1yKTaUBtQNhjg7RsnkVJ2itamskNpcw0P6w88R5lXb747oFmCrTc54MFplsOAiRy1WnNN2Saf+3BQhJZ3VuBUb7pPsz2tiD9UiIII2jzKwXBbS+jhe5oGEyTqT36zkFIcHWR9X9I9rA0tyBAdgYMgBi0J1J1KVttno+F/RNDi0EloEAkaGAg1flV0NwfWaFLq4Xq1gCYaw5ydx2DdSF9mz2VmEtBJdikiZdETyAhRJ6SxT6lSm5uEkGMuzKMvQq1xDxaLRDTm0aGcx3oqgsCjBPPawXXlO82rLcP6V8h7wAJzJwtGQA56wBp6E6/zAcZJLIPzAAMQg5A6N1lUmjXe1wLc2jlspyx300xtA9H9lCqUMOcQ0ZXyZOOtQjC1rjliEdcuI2I2IyzXKdYhuIsdMwQ6A6dRg3On2ZolCqS3qnqkglo6o9JzPPJL06gEAREAAAnz68/tQckXZiNR+5yJ7c+07wUm+o2QScgOZ038/Yla7HExBl2sYeqMzizOaauszgACC0RGIgZgcxG8LVi7iFru+jUyMBx+aZyGcxhG20qOp030zBZTd2N6uXb+8AM52zVrue6fDkguwsEYnR1iYyAB5A9wlSVfhuyN1qVmk5YjEO7MwjQu1m8vEG5RUrb/BXKILC2uZcSwAANYxoEGMgHaHvK6LurupgCgQMXVc5xxwPrNG47YznJXg8HUycXhzG2TRn2xE8kd9w4f97rcyIP2axt3ojxxV8vMrHB7HyIVlEhrfC1GubrLZxOGwdswqz2n9JQYRl1Rn5lHvu2iJmo95OokQMhoAkqt5hjAwHqtyjXLvS+JK67+43hc7Nbio8RWXql31h5iQo+xMy7SFN3vXBa6ORULROkckWF8FglVda51tPJ3nWzXB9FT8hv3Qsbg5rZLh+ip+Q37oXV0LtcDifEfmhx/hLoIIJsXC1NFkvTGP1fvq+6mtaqaLLuldo/Qd9T3U1JO1OTMRV60OP6ZmDbtJzTmnS8GnTHIlRkrmuo3tOxGNs0SNhvstjZOn8RnPMwqnaHFmQTVtoJVdGhLMN0lxViwW2+SXZOPpTV9+Hmol6TdG6LGlFbgMq8h9UvCd0i+1l3UTM5f1T+5rmqV3RTA8pxgelbajFXYPFKTsSlGo+q1tGkCYGg97jsFO3Pcws0vecVTYDYqTu2xtsdPC1zS4iXPjNxPfsFXryvSKgM6EHsyzXOnN1Xhjs/Y7GCgsUi21b1NJubpcczKqlrrttFsa6JEDFyMTr9ijL3v81HHtSNgtwYJ3K1T0bAsW8qVWMmkX8cWNo06rMgTBB7AIULdt7SyrVxdY9RomCJjPz/gqjbbwLjPNP7mdic1vM/mtOhhhdmVVTk0iZtYOHODGqi7bdUAuaQRLshsAVOOYOtlIAGXNHZRDmDaZy85QKdRwjdd5UldlQZaHMPvCci0sqbkHlupa/wCg0UsxnIAPbmT5slVX09wnabVRX2Am3EsVmvN7Glri4jTEDnHaOxSthvSnENmG5ZmXdk/loqbQvEjquzHNPaVSDiY6HbEFYqUEwsKncXttcOABPVOuxPYSNPzTnwGRJgEAHCTJz/vzZKt3beURi31Oue5jmpn/ADtN+bJ3GZ10EjkVz5QcHmHvfYKU76dRlgiRmQO1B3E5cwsqZtP9z2Kr8VUHMqBzSdNZmeWI81BPtjtDI+1M0tGUliTKdZLJotNn4vLDBJMZDdOqnGAcNef9lUQtnRJFh5pl6LTYNV5LcXSrxKBuo+txMVAtZlmimktR0emtxHpE2TTb/OYOc5QpCnJA7gVA3fdjnOEghu5Ks2hz0QK+GOUS4yctokBqtluH6Kn5DfuhY8wjrLYbg+ip+Q37oTmg9rgcv4j80OP8JdBBBOCwWposu6VnR4Dvqe6mtRqaLKOl8/q/fU91NVU+lL3vMx+vDj+mUYPQNUJg60wkKtrXOwNnWxJDu0AFMjZjOSZVreWnVco32Jh2Xbsjxg0sgbnF7R46ynmmjrM4nLVSTagK4KuE81d2W4piAsbj84KwWK3CjTwg57woh1pLtSki5DlDGrMJCWB3RMVeICouvasRTZ7hz8yLilXGnGOwqdSUg7Wk5o9RwG+aTqWgNy3Tdrtz6USwHFYWpskyVYuGqXXLtgIHeVUX32AYbpz59yn7vvomAIHchV4ycbI3TlG5a2VeuW7Egdpy0XLUcMAdsek6+dMLHVxPz5j7BnPmTx4lrSdRIPZmSPsXNcbRsM7WErUxWpkbnl+9sqq2oND/APFbP8yG6c1XbyaPCOI0dr3o+jSzcTNRPaRdoYNlywBxdhb5+SVJGm65Zq+B0+lP7gCXWuPXEg5Eg/YlaN6vpnP0j+iUIa8S1SdwvpuOCqAe/cJecko3auMqLbyYytVu8IMzOkHu1TPwGIZCPsVuvThKiWYqLsDjtq09/Iqp1qT6bi14Le06eY8lmnOMl1Cpxa2hrHRg7QNScxA1TDwJqVXOHzSSRtl+CUt1txNDG6DUjfs7k3pvcBEwCjxT2mLrYPdBA2SNhsZq1gNhme4JaiyRlouXVfDWOLdJOZ9yqWJReEuVsrllcBuDK4RzRG2gOEgoriubZh0KiJK2K4foqfkN+6FjlMe5bHcX0TPJb7gupoPa4HK+I/NDj/CXQQQTgsFqaLIOmuthFn7TV91L+q1+posV6enwLL5Vb3UVpq8GgV7VYcf0zMzaUm6umRq5IrqyWwj+IPaHJjUKNUrJMvlGirApMXsl5vp7yOR27ipineLagyPeDkVWHIqqUEyKo0WmpbWs+cYSBvhp0dHeCq8Hc0CVWBF61llp1mx84HzhJ2m+WsyHWPZp6VXwEC1TAitY9xJC+TrgHp/JIWi8H1MtB+6NPPzTYI4arsjN2wU3KZsF5Bu5lRdGzk5BWG6riOGSM+SHUaSzC04y3EldPFAbWGIw06nzfkES38WOIIbk0mfRMe9NLxubCwu7h3So2vYyBv8AigRhTlmgzlNZB7Rfzz9Y5pob2fMglN6rEkAUwoRQJykTllvNr8j1XfYe5PB2qstanVG9HMyOY5H8Co4mlPvLDTrFuhR2WogzOagf9bGWR7k8st5Nd2HkfwWHEJGou8t9h4lcBhMEJW13k2oIOarNOoEY3gxpgvAPel3Qje6Q2qztZkiyxtJ1S77LTAiT3qNZb2bOHpCLVtwGcj0hawyM4opD68XClQcRqcvSqc56eXnfBqQ0fNGfeVG40enBxWYCpJSeRNXdfDmuA1Culmq4mjTRZrTfmFeLkryxL6TTVroJRk72JtgyJWw3D9FT8hv3Qsaaclstw/RU/Ib90LWgdrgJfEfmhx/hLoIIJ0XC1NFh/wDiBP6n5Vf3UVuFTRYd/iEGVk8qt7qKJH5WAl9SPvczH/ChdL03XcSFYbuFqOSKUch4NaRlhA5KYQdEQoBQo7gRsK610o4E9iyaQkGoeDSoYndlsknRU3Y0ojWjY3HQSpaxXG9xzCsdy3boSFP0rIBpy/FI1dJwuyG6ej3V2QN18PYYLgrF/lQGxCXoUI27kvUpwNNvMufOpKbuxqMVHJEDelEGmRzc0AqAvSeuDGuumYEFW2rYyYEa1GEchqqzfdEkun95wTdBgqhV6jEk+mU/Nmz7yiVqUBP3E7DFENOZSwZmiuZB860UNS0oNBSr2IBaM2FRbKgEYj+KQko8LmFUbBiK7C6B2LoaoWFldCEIzWqyw9J2eytt014Ec1VKdEmICst3UXCBCFVs0Gp7Sx06+S264PoqfkN+6FhdCyuAzW6XB9FT8hv3Qs6Il1reArp+2HH+EugggmQAV+iw3/EOOrZPKre6itzIUJfvClnteH/MUWVcE4cYnDiiY78I9C3F5WA1F1lLuPILWuhdzXqYdGF3+KUfV/Nc+S+7/E6Pq/mrweJNd+LPLDgUSSvVXyX3f4nR9X80Pkuu/wAToer+amDxJrn9rPLDZRxTPJepB0X3f4nR9X810dGNg8Uo+r+apw8S9f8Ai+R5ebR7CnFOyYtl6cHRvYfFaPqpQdH1jH7NS9VZdN96NrSPxfI85WK5S7ZWi7uHsIBLdY962pnBVmGlCmP+KXHC9H+G3LsS1TR6k9klzDR0yMew+XqZYyyhpGSXbQzyWmHhaj/Db6EBwvRH+230JX/nT+5cwv8A0V9j5GdYR503tD8jrodOwAjLdad/0zS/ht9C4eF6P8NuXYtR+HNPOS5menr7HyMcvWq7G7ADADJz3Eqp2qo4zl/ZXo53CtE60mGexIngmzfwKfqhMw0Vx3oxLTb9l8jzjQoE6hCrZcl6NPA1l8Xp+qEQ8A2Txel6qLqH3oH0pfa+R5pdZ8/Mk6tn7F6XPR3YvFqXqrh6ObF4rS9Va1T70V0n8XyPMYpHkieCHJenvk3sPitH1Vw9Glg8Uo+qr1XiTpP4vkeYRSR22adl6bHRrYfFKPqpQdHtjGlmpeqpq/Ei0r8XyPMYswHNJmkvT56O7Ef2al6q4OjmxeK0fVV6vxL6V+L5HmelYnHb7FJWW5idl6LbwFZBpZ6fqpVvBlnGlFnqrEqUnsaNLS1vi+Rg1lu2MoEqUslDCcwtjdwTZiZNCnPkrv8A0XZv4LPQgS0WUu0gq0+K7D5GUufr3LZbgH6Kn5DfuhMW8F2b+Az0KestmDAABAAgDkBkFuhR1Kd3e4GvW17i0mrXF0EEEUoCCCChAIIIKEAgggoQCCCChAIIIKEAgggoQCCCChAIIIKEAgggoQCCCChAIIIKEAgggoQCCCChAIIIKEAgggoQCCCChAIIIKEAgggoQ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3" name="AutoShape 15" descr="data:image/jpeg;base64,/9j/4AAQSkZJRgABAQAAAQABAAD/2wCEAAkGBhISERQSExIVFBQUFBQVGBQUFBQVFBUUFBQVFBQUFBQXHCYeFxkjGRQUHy8gIycpLCwsFR4xNTAqNSYrLCkBCQoKDgwOGg8PGiwkHyQsKSwsLCwpLCwpLCwpLCksLCksLCwsLCksLCkpLCkpKSwsLCkpLCkpLCwsLCwsLCwsKf/AABEIAMsA+QMBIgACEQEDEQH/xAAbAAADAQEBAQEAAAAAAAAAAAACAwQFAQYAB//EADcQAAEDAgUBBgUCBgMBAQAAAAEAAhEDIQQFEjFBURMiYXGBkQYyobHRUsEUI0Lh8PEVYoIzFv/EABoBAAMBAQEBAAAAAAAAAAAAAAIDBAEFAAb/xAAoEQADAAIBBAICAgIDAAAAAAAAAQIDESEEEjFBE1EUIgUyYYEVQpH/2gAMAwEAAhEDEQA/ANMBGAvmhE0I2zUHTYmr4BC4pFUMR0lKLl8XINSTVDJQFVwuiw1ee6ff9ksv43+6Et6W8FM6ae0OS2tH2JoaT4JQCrp1Q4aXKas3SY+qTkXHcvAcv0/J0L6Up1RCaindjdHarlfl1T+WPNZjrrVy/wCVvjP3VXQNvK3/AIYjqv6aKwuhLo2McJi768bRzHXoy81s8eX7qZtZW5vTs0+YUNHCucDAmF851Kr52kdbE18a2MFRfFySWkbg+q4CSfBT9zXkZpehrUX+eaFhny+6JOT4Fs4egTW2HgEkOXxKdF6Ba2PFSUSQzdGCqotsTSHhfJTXJgMp6YihVSmkkKshTvanxW/IDEOC5CY4IYTATSCbTaltanpVvXAaPikVQRfcJlR6nGJ0+XT8KW6S8jpTOCpK4HQUdSgHd5h8xskSpbpodKTCqPlDC+C4HKd1vkcloCo70T6VYVG6HfN1UVVyfh8tfYk6Rv4ocbp1x49m2pS2yapTIMHcIS8Bbb8M124koqeXsH9DfZM/DbfDA/IS8owDUW5RbFJp5CViskBMsMdR+Faafdjoq+hw1jy/sJ6rJNxwfCnP3QNcWmCn4XYeFvwmVKY5uF04/TaZDU92mjOzATSJ6XUeT1u+R1BWvicNLCBsQV53K3HtW9ZIXL6iXOZUdHD+2Jr6PRVWjSAQD5rNqYCflsPutN4lca1WXjnJxRNNOfBhVnae7tC4160M1w5I1AC3TdZTXwuLnh4smvRdD752Nqg7oadaUbag/wBqbEUo25Qp+0bosY8AdUIcSbD+y5hMvcbuMDpyVTUrNZ3Rv0H7lXTtrdcInp/R9ToRuvu1Gwul6nO3sOi4qJrjgS5+x+pA4LlMoymoVRM4IYTagS1QntAGrSamL5osuOSHyxiEYgSpp4P9vVUn3SngdCo8q3yimAGktNv8/IVHdqeDvup1xwm4MHr+VP3a8/8Ag3t9g1CWmCISX1bKoYoHuVB/66KbGYQsuLtOxH7pFTtbnwMnzphZdQ1Onhv3WwZSMtogUx43WhTaI/K6ODGpjRLmvdCGiExhj+6Ri60nSNuT1XS2Gz0RLIttL0K7fbKXm0qfWltqlEXXTIybraMqdLQzDbkeqqkKanh5IO3+kJY7UJcd10qhv9kSTev1Y9t7KbD5cxji4C55PHkry2I9kqok1CX7V5RQqfhHn8xzB2pwaYg8KMYh53c73W/WyljrxBNyQsTGYM03RuDcFcPqIyz+zZ0cVQ1peRZqu6n3QuK+AWhQyy2p50jpyo1F5BtNT5JMPSc42HqtDs2sEkyUitjoGlggDlStJJT5ucfC5Ypp354O4rMXuMCw+vulUnBtzc9PyuYhsHzQ0GSbLzqmze1JFdOoSL2TksGPEr6CVZjevJPaDa5NJSgEbCqpEUjjwkyqCh0JyrQpmmlVHprlO8pVPQ2RFZ9rb+an/iHdVRWYHRBEgqKowgwQuZmdJ8FmNL2U9pO6UXkGQgFRfSpascpGmo1wvZcp1XU7fMw8HZJqFDSrkeXQrYp+QlGz0eXvY5g08cdPBMq2/P8AZZmUYgAnTbmPpZW4t0uAF11/kTxbOfUOb0KFK8qqncR1ELtL2RPcEOPGktox1sjYIMIMdim02yd72G5T6rtI1brx+aZsJJibwvLcrU+TOH5NRvxq9rhqoNDDwHku8zwtHJc5qYh7tVINay+oHk7CObT7LyeSZRXxVQVXNimDcnYiflZ189lrV8LiMMHx8jjJe0AmOLcQrXeSeWKUS/B6Q5k1zixrmlw3bqEhNot/wr827ItdrYTIMg8z1C9vkOa9sydnts4cHxRS1k5Me5ZrRCnxGGDhDhK+qYlwMBkjrMJhPgEF1NbTCW1yiA4QUwSxmo+aycTXeT358th7Lbq4wt+am6OrYKlq5lRdZwPqFDmxRXE1orx1S5a2ZJK410KyrQpn5Kg8jIUZauZeN42Uqu4OuJbPRTtqkCAU4Gx3SRRdw0n0KJbfJ5aGsxCYyqUpmDqfoKfTwTxwE6Fk/wAir7QnPKMFffwr+sLv8Kf1fRXT3fRK9Bgrq42lHKJPT+xDNAoHUGncIwEQCN4e7yeV6JnZaw8H3Q/8U39TlcAihC+jh+kGs9Izjk//AH+iH/hnfqHsVqtRgIH0GNm/k2jGdkjjHeG/Qrv/AOfPL/p/dbbaaLsP8lMXQYl6Pfl5PsxW5A0EHWZ8AFa1senPXzV/YohRCfHSxPhCr6i68slbWHl9lwkeaqOFaeFHnVZtCi+pyG28XGwHujeFe2L+RnkczzTtHkAd1sgQ65A3d/1C78NZP21UPqNBpsbq0x3S98w3xhoBJWc2lFIgQXEEuI2J3uengvVUnOpUWhrXyGSdJa0cXuDO2yjxpdzaKKb1o33O4Gw44HokvMrJyzFVi6H6jadwY9QFFjcXXc9xZqLW2hrtPrsjqnT0YlpbIc7wIp1e6AA+TG0O5jzlJ+HKxZi2tPy1JbPju0H1G6rzNj3U9RDmupmQS/WPG6xRiT2jHAaSHA2mJBmQh8VtHvKP0h1KEuFXSqhzQ4GxErjmhdHSfJLySQlPoNO7QfQKx1IdUt1MdUDhPyglTRF/BU/0D2Xf4Zn6R7KktHVBAQfHH0je+vsVoHRcITHBLK92T9Hu5/YBCEtRlCVnZP0e7mKIS3BNKAhZ8cfR7uYoriMoUFQvQU19mgCiC4YS34trQlvP28jfj34KAiWac2HDT6wEJzZ3DR6ylProQf41GsEQWMMwqHaPZfHGVP1fRD/yEfTN/Fo2QvgVjDMqg6HzH4R4fOjfU3b9P90U/wAhjZv4t62bIci7Q9VFRx7H7OHkbFUhUz1MvwIrA15KKdTxWH8WYwFgpAAlxuTcNA5jqtIOv7rxvxPiyKxiZgAR1PC3Llbj9QZhJ8k+JIZpaO8SRbkniQOPBe5weIa9g8l+Y1HOBDgbg/N0PgvT5JmxlgdteT0UsrsQ7ez1LKIFgOqiwFAATEGTPXflZWPz3W+KVtP9RJ8usR5pWV52Gu0P2fyJ38fVZVba0Ep4NPN8QC3swJm3rC8c8cWMdPDkeCqz7MHXEmdRA4tyZWVSuwH9Jj/a9W2u4xteD3Pwfm4fR7Mm9Pbrp4n1W06qSvC/CFq7o5bta4nc+S9s6oFVjy/ryIc8nSUBXzaikxGYMafmk9BdDXUxPlhTideCkoVl1c1J+Ue6mfjqn6vZS1/I414HLpbZtEr5YIxj/wBRXzczqDn6BYv5KX6Pfh19m64JLlnNzZ/IBRtzZvLSPqmLroYL6ZosBQuQU8Sx2xRlwTlm2KePQBXIRrko+/YPYih7bqbFU5CtqBIqmygyLhlcPwZjmR/l/ZGynK+bTVFKy5etst3o5pgIS1HUKUP8lZXB5cnHtSCN4VD22lLhJfDGSTOHK18mxL9WgyRE3n6FRYfB6nNBMSduV6N4gHqBY+C6fTY2/wBtic+Rf10T1SYtO52F/wCy8jnNI1SakGB3Q4bQLRK9XjHltJzt4aXW32MrExzScDSjeREbmZiFW0972S8a0eYPyFot0T8nDnMe+Ja0x7q3F5FVIabNc5p0suLwNUnYH8ra+G8n0UXNqAd9xLh08EbW459iv+2iU4ojDaWmD1EDfcKE47VR0uNwZJ6ncFUY7K6lMhjQXh0w68DwKkpZK81A1/yi5IP0U6dvhjWZGa1CC2ee972BT8DQ5H9UD6bwtPOshdWILCAWiIM3HEKfLMuexxa8WZBB4M7R7FVWk8XAhf35LcmwwpOubusY/p8l6I1XN+eD0M7+i8/i3BkvNgR9Twu0cx7ZrXTcAAjoR9wufdOJ7kWTCp9pZi8W8mD3R0CnajbW4dcdeV2pQi4uFBbdPbZVrS0DK+LUKNjUtIxnNAg+RU0J2J4Q0WT4ph5eAQYT6NVuxaPZNFH/AKI2hv6VTjmkIto4GMPH0RaI2XRTCYwLoSvslpnKc8otKNfJ+hJc4JLgnkJbku0NlkwoBDUpwE7ZJqvUeSZUlEtti0fYzsb/AH8JSDX6XR0qjmmSfRSTU758Dmnrg7VwxHzW5+iENjw8eVpNcHtj9lBiqRBv158gm5MOv2nwDNt8M5han8xoAsZEnc2WlXqPYNi+Lg/sR0WVgz/MafFeiqNEKro33Q9fYvNpUiDCEvoNjeo2Y4Gq5CKlhm0m02cNgDziysw9AMYG/pAHsFg5ljC99jZu3n1Ts9rHO2Bjl5K4Nh9MHcAxsvgRtyhwlbW0O6j6p5pp2Nd8JoTT7a0yeq6JnYj68gqPQA2eSfoF12IJquoxFg4OufAz+U9uG70cAe6CY29I2q0tslp0SXW5gLV/4wFuk2H1807BUR83sP3TKlQEC5Em0c7qqcE6/YS8jb4MHMfgwVg0CsQGgw3SCJ5JMrFZ8N18MTqh7JiWm4nkA3HkvZ0rH5j8xt1j0VDnNdLTfg9PdeyYIuOzRqy1FbPD6U1riNlVmeC7N5HG48jwpV8zkisVuX6OtNq1tBENd4FLDdJuulq72nBWKtswnriUVKibRKa6m1NYEcrb5Mb44OU3OHKZrB3COZ39Cvj0I9VbjTXvgnpgaY5TKQXdKaxkBWSie2cIXIRFL7RN0KNIpDk9uymq4Qnd1ugS7T9IdGvZPiMQDYXU7qRPzGytLmssBfw3Uj6bnb2HRc3MtvnllccC2u4aPVPpM5NyutZFgkYmoW3HQ+Xgka+xmy+CGyDtFhz5o5FUbXHik4OuD6+45XKrTTdLbT/r7qlX2zv17Fdu3r2Slve9fsVvVnGB6Ss7C0ROs35HmVQCXGXWAgjot6avj3/k3Iu5oVmmNPyD1/CzAm162txMoQ1RZ8juufA7HKlF2UVt2+v5WuVgYR0PafGPdby7X8Y3eNp+jndb+tJkn8PFcP60y32c0px3cfJBiXw+n4uLfdp/cBOI3CriNZGJqtwiyh8g8kiO622zv3KZgXd2OW8IqjCGjqDMe6pfgXIlrDqbLSO847jkFdpOLXBjha8Hr4HoUNTEvMWbba53iPZKfWqHhtiCIm58fRJ+aEO7GyH4h3Zbg/dZELRzNz3kfICJn5j7Qs9wjc36NH5K4HW0ryOl4L8C7Y0HTal4gKgMX2kEQ73SFO1oZ3ckbT7L59Mi4KeaOkogFsw/DMdfRPSxHBVlMztcJFXCTce6VSY9p/yFRjdQ9ULpKlwaNMJhC5SaYvyjhdSfBFXkTVSUyqZQQnyuBbNKkUVZsghLaqAJSsiGS+SKjhQL7lG5nKp0IXNU3xpLSH9zZIWRf0H5UmKpSCPYxytCra/KmhRZZSY+GZuHrFrjOwgdfVar3B7Re/nxPCkxGD1QRuOOvS6+wQcGO7pEG0j1geCVNNJoJ/ZW12lw4BEeo/su1ax0kdY9BF0TWbOcDpF0nHYlh2sDaSCBe1kc47c7RjqU9MhwtGGz+qXe5lOAVuGo6hAA7oH0SqjQZgj0Uzw1/YZ3rwRuxjGG72gi8EifMhan/PUd+1YfIzf0XoPhMAYdzmsaXGo/V1IsOnSPZDmTnNc4doKc/wAwaTIBYLyOIa1x8bLt9JPxT3L2c/O/ken6PM4nNaT4AfcEOENcTY34VBzZn/b0p1Of/K9Hjsw0mnUaTUhrgCXhjA0gQ57ibzG290WR12AMBrNqOe5wP80OLXHvENv5j0Cs+TnYjs40efp4sjvBtQRuexrRHj3dlThc8p1BuRuLiBI33uF6J76tR2kFzQxxJc4locNhEbje/kvEZlSLMRWBi1Vx5iHAEb+an6jqKxz3IbhxTT0zSq41g3cPBS1MzB+X3WdimSARxv5JVIrlZepvW0WTjnfJQ5/KRQbqcTwPuu132TaDS1onm6indPke+FwEQuQjJQEqlCgy2be34SC0hUU6k7oy3lVdipbQnemKpCyoZR6o6dLlNIVcTpciKoUQgqFNKmeU+VsWxTkMoihhOANAJ1MpQRhC1sIohC5i7TdKNTtDEyWoxTCjdaD2JLxZTZMab2PmiRwVNCuAAD3r2akFq6wwpIrsrY6p7kdxNSpJZptuI5nfyG6Q/Nab3MpPbcbjiQOqAZpVbX0hvdt3rn1nb0XaxZYEBruXO2N7eS6a1L2/a9EvlDcTjO+QySIuFBhsIWlzyTJm3mmuJpd5zAA48D2JP7J9V1lP1F1E9qXDGYpVPb9G58P0NWHeNVRuqo8am3a0aGknSDbf3UGPy8tLG9uOyc5oa551Oa6Jc9j5A0EMIIPIAvy3JKry3sqeI7N7qjjoAbOns2w8k7DUAEGd0HPY+nXoh1OnoNOpTGoP3LnNa4k2JaSZPz+Cdi/ogW9WxeIyNgoGtWrOh7y+k2SxrGlxLXGTDBoE2FuFi5VmlJj3Ow9MjvD+Y95JDNRJLqQ43I3JtcbL0mJw7HMaO+abWte9zXdLucZB50iBaGgLxmZvr4mr2bWtbpqdzUYq6IdpDmt7xLg2S0NmQBxdulvYltnuMkzRwqFtanpDrNOvVTe4gHSdf/zebWuDPCy/iCnpxVUQRdtv/AH7LP8AhTKq5r0vkp6WCmWyxpA2JNNpJBLWkEuuST0tqZ/R04giSe6wSd7N039lL1e3j/2Owf2/0RtFl5vMab2OI1GJkXO3RenDEjHZYyoBqdpPkSkdNXa9V4Czy6W58mRkmGdUfcmG3N/YL0NW8j2UuVltMmmL86uvon1N1ua0+Uj2KWlpk4N4R0zBXKzJS6b5spJeqKHyiwMCKkzqhYJCpYyF1IWyO3rgKFwokD3J6FMVUKQUxyWU9LQIshDCNyFFoE0GhEhBRhYEE1PaZU4KNpQVOwkxyB7EbXIoSGtjEyJ9Pn6Jb2/ZW1GKWo1RZcek2iiK2SVXQQ7pY+RSMzwn8s1Ds2RA3nZUvbIPjZSY4kNBDZJht5gf06o6+KHptd62bl/qyVmY1HljY1MHOl14tytNwSsNl3Y9zVqkTPQ9IVLx3UfVNVekvAGFNTtiMLVFN/bd4FrqYLraNBiQ8HyNwtTNca5lGXN7wexzS5/d0PLgBA+QDxtIusPNqfZUu1guOpgLQC4RydG3qus+LqwbGiqWkAFvYNiPUFPxxWgKfOzdyrPhqYKVM1A5haQ0jTs2RBFmyTe9mhFmWQnEPL2UaQMQ+WvNUPB1NjS4C3evEQ+6w6PxVUknRWbJmzGg7Rbu9FaPjAt2bXd4QB9qe6oUWKbRRkOGdQHadkaj3Oe3W2npmqbue6/eHR2wA35UeMdqqGSTBI70A2veJnfdT1vjmo1pDcPXIgkSHQ08bU9/JU9meypuIguaC6ZmSBJM3nzSc0Pt5DxvTPlDiHz/AIR9iqqr4bKgJXKzZXC48luOO7ljsrc0PLYEnY/sra5usZ7iCCOFr9oHNDh6osVvJGn5PZI7XtA6eVPWoxdV0zfwTexmycsPcuBLvtAwbwfNWJGFwuifFOc5XYlSlKvJPbW+AXFIeUTnJZKpmdCWwSgKNyWSmGAEri6UMrTDQCNLRBCEGEQQr4Lxoxrk5r1OiBuhqdmplBCTUpSmLoU7W+GMT0Q1KKkxct8bfUEFarws7MR3fX9ipMuNJbRRFN8EeGwpa5zi8unYX68q5wslgWHkPsEf4CWreR7Zuu1aRpYcd0JmsjlfMHdHkiIXVhEdvS2KNY9UQqFCTZEHKn4xHcdLT4qfFskeSra4pVdTXKKJZi4zCkxHsojhqnQL0cWSHUx0XNzdJNPZVGZrgwHYV54VuCwzmgjhabaQ6I9K9i6RT7PXmbWienRTwxEAhqFWzKXCJqZxz4SXlfOKFxT1KQtsEoSulCUZgJQFEgK0w4UCJyBeMP/Z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4" name="AutoShape 16" descr="data:image/jpeg;base64,/9j/4AAQSkZJRgABAQAAAQABAAD/2wCEAAkGBhQSERQUExQWFRUVGRcaGBcYFh4dHhwdGRsYHBgXGBgdGyceFxwkHBgaHy8gIycpLSwsFR4xNTAqNSYrLCkBCQoKDgwOGg8PGiwgHyQqKSwqLCwpKSwqKS8sKSwpKSksLCwsLCwsLCksLCwsLCksKSkpLCwsLCwpLCwsLCwsLP/AABEIALcBEwMBIgACEQEDEQH/xAAcAAACAgMBAQAAAAAAAAAAAAAFBgAEAgMHAQj/xABLEAACAQIEAwYCBgYHBQcFAAABAhEDIQAEEjEFQVEGEyJhcYEykQcjQqGxwRRSYrLR8CQzcoKS4fEVFlNzwhc0Q2OTotIlNVSj4v/EABoBAAIDAQEAAAAAAAAAAAAAAAIDAAEEBQb/xAA1EQACAgEDAgIIBAYDAQAAAAABAgARAwQSITFBE1EiMmFxgZGhsRRCUvAFIzPB0eFDYvEV/9oADAMBAAIRAxEAPwDPtXmXXO1yEUxUN+7E256tM/fgO/F32K0yeu3Xkref34pdtuFvV4lnCpIAqtLayoFhY2wJy/CmVgauarLTNhUpuXUH9Vrgif58smTCTZuaFda9UQxVzKTLUaRI5y/XmRUE36/ljbWzlJwqmjTVRuELKGsBDXIawFyPxxbfsdWrFDRzVWDSpmyrpb4k1NqqDxN3cmxvc3MYtf8AZvm4/wC/KTzBog+3OcZzjvv9Je7GeqwFw/h9FDVZBUEoAfrAQB3lLaaftcnc4McN4nQonV3TM4C3NTbTtAFMRb8ByGNo7B5ymHnMUHLAIv1WmGL0yCYS62MjzxXPYDP9co3sw6dAMF6XHpfv5SqxntNtfiiu1UoXXWyOqkh1R1sSB4Z1KXXTIWG2kSTnaPh7I2pNZD6gVkEEEGYll0HxciJsLnFDIdgK+lzWehR0lIIpvVDXYkECqCu2468jfG3tLxWqHNOQQqwXVInUPEQKh28QF9p52lOb1bf4QH2j1Yt021gFgLB9yTNlgkRMkGbi0XwJyFSo9V174eNmYaRqlTaOinwxc7x5nGXEa66UQOF0lAQ2kBhOxGoEqb7Ha8GZwsVeKHWSREwDpPIA6YvaBsdxbFYMRZTUUZ0DKdpAtXxoypqKkl2Xw28YjUdwLHqQeuOu8G4ulWkDTrLWCwpdY3gWIWwMRbHyzl+LVEq60YkhtVxMkGRqHPHUPov4lU/Snlgy1EiAwGnSS+wMNu17H2sehp8XhGvOA99Z2R8z54xbNEjHP+LduTSzRRQHVQRExqNpOrqplYHn6Ya+H59a1NalNiVYW3HsQbg42JkRyQDyIksYUTaCcVaoIm9uuBlTtPQWr3JeXNjEwDexYWU26/LbGmvx6gh+MMRDGDMAxBJm0yI9cEcqKCSRKK7u0vZjKrWVlY2IgkSCB5GLY5P234RVyrtTpOzio+piTMlpjqRt/wC3yu58d7V0mQMtQnW4AXUV21L8CkNJbVfy5yBhIz2ZYa7FirGBc6WEWImFYnfcmRtjlavUBiABf76RiJtEW0zDyaSqzaZEqWlRsL7TMi287xGKmersCoPeBlknX0EHnvtaRckk4YeF5owTpsSxZ40k2IULtJmAYEXPodmc4ZUzHeVCfBSAEgyfGdLQJmRMRvJ8pwhctPRENRZgLh7U7Fy4ZQAoLCZab6BB0gNMg+nPBnN5n+jGhruquwMAMVFzYAao0ACJMP0BgTR7IM4VgzUwWVYdH+0SFKECGB8tiQOeGLjHZwLV016fdFAmlVLMLhI0jVqBZpU6jEkarlcMfbYN8Qyp7xYoUTXRbyZIq1XZoUNJUEKp0hdGom/xc+WpeGhqa+Amq7EIFOwkeErPhM6rMQYHSDjpXBuzq1dJTLUawVdZp1qml2iEdadZLBTeUqiDqA2EixwPgVL9ErVqiutfLJVFRah+sHdAmgVAsupJ1st2KzNycaVpgO0vbOd9juxNTiVWqabLTpU9BYmW+OdKKLFjYj288OPFqdbJLpoOhIEa1Oqo52bvWAGgajACGBEeInVil2EoVsplv0zUaYNU01U/DV8LKGCgX0MzeKbkRyGL3EaJLqxcaWCm6/qwfuPhkdDhebkdJZES+K0K7hBUJJEKFYHa3wydoCjSDO2KjZdKTAUz3rGVPQfDBEHcSeo+UYPcWtUWDpWdtWpZYsQzEmzSQbREEWicVtI7x3S1+sEyZnkTe/lt0wpMhIow0S+TCPBqxpABWYHePOx5b8sOnD+PVFcCoXkcog8rzY7X9xthY4HxamislWirhohphl8wYOw8vnaDHD64rVl1S0nmxvy33uCIAMyJM4u6hlZ1Hh+dFRAyk7c9x64tqT1xWymgICkKp9vLn6YtUXB2IPoZ/DGlTFVNdasVUt+qCfkCfywMyy/W0FP2KTEz1hU9OZxebhzNOqo5HQAAel5nGVPg6AyQxi/iYn7hY4KjUne7lynUtY2vtiYyC4mNQ6Rc+fPpFrn/AGpXSTZmKWmCVYsY6zz3t7Y28F4dSzD1CrpQllQo6kU2DSsGF8MsDygEja+B/wBKVT/6lmIFxUJ9bjl7YIdiTlfBSqOFLlO9bV4QwJKiTYEAsPXCm63K7QPX7QZqiXpLWJRCUEgGVRm0jVEkXPrOM+K8Tp0HVW+tqz9YyMV0G0CmQYVh0vykzbAzP1P6RVEiNTR1Nz5/zbAbi5+vq/26n7zYpMYJjn4qp2Lhf0h0tNKnmO8NQMhFRUBDrPhYgHUrmwYR8QOH+gysJUhh1UyPmMcFC/X0fIU/3ZxQpeAyh0EQJTwn1lYvhR093UEkUJ9HGj4G/tJ92rHOe1vBqtEVKt2pCA76hqio8ARqtpLATBgBeUwo5TtXnKU6M1VuRZmDiRYfGG5HBPKdvXzQOWzrjuKukM1OmoqDS2oRLaYkX8O22FPpC1AyrES+1WcLOtPRoVRaYJJIHiLAXsFH49MBWcaNIAuZki40i0HcAyZHOB0w08erLorGzMtUqrWnugipdZ1DVrB3iVI5YDZzhcUxUBEE6dPMWmfMf5dcPx4yq7fKXQqVOF8MqVmIQMdILMQDCiN2PKTa+5IGGnsxmVQ+N3QpOlqbxuCSkaDLSOtzGKvYrtQ+TrKUqFEYp3iiIqAMSAZB2DHDjwTjzuFqZhqalmlfEqyFUANpgDcSXm/mbEmU9ZYNRW49xWq2beA2jUQbkOZEKXUnwsdBaJMFz5DBvs99K36NR/RzlxTI1aXA5tdXqKT4jNyZuIwx/o2XqVkNOvTpOFIDU6yqQCBreo6yX2ncASFAE4q8fyvDjVSmCh0ISS7ljL/CGZjMhdJ9ScK/pgsBA8NXNQLwt2qGtUoqandi8NGgFiJMQLaQecyYvEt2T4BUJdmEUtKKHQeIwiOwC2vCFenyOM+G0snTpLmMqtFTpOtVMAwNL35RAe3JyfsDDJkOPJUB0Mha0Kag6EShnmD8O42EgYznCpHMMUvAivnuxz1qVOoKBcSkePS4h6jEFN9LahNyQNuZwP4lwDu6aJVopMm5qh5KErDIbgELOoHTcjcknpjcRpU6JVzpKK06t1OwaBNjMz0+WB2W4NTqU2SqoJI1lh8XiJKnWLj4JwGXTiqU8/aQ8zkNWlmKgBPhZXgJBEnQCSbbPMC9pO3Mi3DB+hvUrKWaqtEJSpmXXxkvOg+FTHwmWJ2IjDflOwbU81Da3VlqtKuDYBVCGVBU6qrmRaFFulftJwkU8uxrIpKVqYVSS8BQTfqsHY8lJO+FLiZfWEoLBCcdojhtCijr3isjOJZwqhmAZQTBIkyqmJtg5lu0NLOVQa0UqgRVYLJ1Orh0Cu1jdnsRfQYsbr3DewzVqdGo6UgneOVZQEYq8kSoUgENJvcaVAMCDlw3s7VzWZakCalJVR6+qBpeoxlN7ye8YDxAhxNoh+7sIdcczoVXilEUq1VaOtqYQOzqhnYWBYACJtCi8xvhVQLmWdqZFN6tOvSNIwsQIptEG+hiTuPELCxxeyvDz+iZmlTkBqqUQz876bmSb6wN+dtownmgzlm1dwyPRY1CYEhEBk6r95UDs3mo8wGMSZQ4EucZzdIZHJUkq0gmWpI1WWg6wW1IBuXZ5MRtewvgBV7UUDJJZt4VQdoMXMbf9N98AuKMalWoqmVao7AAQJdvW1o3ON+VoJTpNrDCrSeKgA3pHSCJnfWALXhj6hpAPJlTZWznfNpRCIO25JvsAME8v2YrsYSjUNpgoVMTvBvFvnIwX7CcNR85ppDwCqIPPSgJMmTvLDHbRTEzziPbeMJCbjGb6E4RT7IZpRJy9SPT8hfBXLuaaov6NVSqCYdUcTMwIiCbkC/4Y6PxbtDTpV1olXZjpiIjxGBuZxW45xk00MUjJsWOkqJJB2bxtY+HykwN1uBzGDca4hvh+WilSVt1RJ530id/PFvRHnhP/wC0AcqJ/wDUH/xwDz/aOtUd2DuisbKHMAdLRhvjoolDA7deJ04YhbrjlLcQci7sfVicVjUk3+++KGq9kP8AC+2deF7i/piYo9kD/Q6X9799sTG9WsAzGy0SJ8+/StRjiFZv13qH5OyD90/PCrWaqrK7SpsRqkdI+6D7jDf9LZX9JqEfH31cNttqlfPmcKWa4k+YclQ5OmyiTAVSWPkBcwBHiY4EE385BVSgh+tuZ8V263398ZcTP1tX+3U/ebFZDceoxazFPW7sDZmYj0JJ/PDR1kMY/wBJAr0xz0p9yYH99vf+Yxpq1mZw4tAAj0XTjSmSLGBqJPIb/IYgBsyHoJcfNgbkDA6vmVYfKD/DBD/dsqJcrTH7bCflviUXyyfZes3T4FB8zviyp7wbFcSlkQzipTAJZxYAE7Mh2E8lxcPCKij611pqbw7GTbdaYlp25DG6pxl9OlGSiv6tMQfQsBJ+eKtOjqMlp6k/mTiFZATPadVQ2mihdiQAzLJ9FpiRv11HF6j2ZzlaoPqarO8kFrExckljsBcnkMWOzWWqNWRqFNGYEhWqMAsxuoYiSJnp1x1XsxnjVJo5UJ3k/XV2ZHZALQArEM3QAldjFtWE5HKEUJODEvhnZqrlw6mmToAevDJdQCVpxq2aNv1Zm7AYqJXdnao2XRzUJYeOpIkyBKmLdDfyx1nP1O7pfo8GkCQWZyzVKgmdbmmhAJM3kmB7YEs6BSP0ijJ3nUDtckMgJPphL6nmqj8eHbz3MSeD8TpU6rJVoCkreJiMwQVYTodQSSzCwi5ILAzNt/EcmqO2mnXp6RqZUrI40kmKtNXEGmYJj7JB6GHWvT71QVqUiY/XIBtyBQxflJPni9kaiVClCtpaoDFGqgVivkwmSLDlHpEgVzg8f3hPiPXvEvh/aOnVP9Kq5hSdqtOhDTaCzhT3iwLSAb2OHrh2ZDtUrUWqVadQRupVQLDwyHTYnxD7RMXOBPFOxlPXalSSqZMBNNOrzmmR8DGSSpNuhHixQy3DKdJ47upQfmFqMJHWA0Op6iQcLd+eYtY80eJzmFlSJpVPPZ6Z5eoHvicZ4SK6ASRqqhzbkEKlfQiQfX2wCpPl2g1MsGP/ABKcBvcWB9cGKC0mppToVFGkswVpVpMjY72JxN7EEdZe2psbhwSlSVQPCyi/PU0MfUltR9T1wpcS4fUy5zNRGIIekUAESS1TSskGAvxee1sNOYr1U0612IMlTeDPxAxywPp55Kr1VYfDUonaQNIBNvQn54QWAIviFRi72O4W6ZfNLWcxV1wrWRGeQWLgEhiwiSLFRbxY1cKosMm2sKVAETeYlWJM3EGB895x0iktJ1qQFIZYcRuINmHSCfnhWOSQUTTsFIMC0CbkAdMOPqnntA7icko5R6lUEr4UfxMFABjTCecBJj1tfBvK9lK9Sm7rSbS7IABXChyCzMxU8hCged8PXZzgSd/QYXCCs9x9p9KD08Kt88NOYohKThQFCo8CLCxvhyDdyfKA5oxU+ibs33dD9IeC1TVpAHw+Ig+VwBtjoGjALsFlGp8PyyvIOgGD0Ylh7w2GAjBKOJZnP+LDXxZFPJ6I+Sq2A3HOKu1ZqOomnoSpp6M5ZpHSz7eWCveauK1G/Uaqf/TRgPwwrPTIzWZBM92aaTt8KDlyxz3PJ986WMdL8hMxjNRbEAvjJMJjhJO2PTiBcZtuMWBJOndjx/Q6Xo377Y8xOyX/AHOl6N+82JjtY/VHunIf1j7584/SSrNxLNiTAr1YEmB4uQ2GFqnl2BkEg/smDhz7dZZm4lmwoLHvqm1+fM7D+dsCDwsJeq6jqqmT/AffjQuMmK3AQV3UuoWnYACAfE3U/CRP93ltzwbyXCnA8aIi9XKkj5LPzjbGnO9p1SVy6KvImPz5+84AZniFSoZdifw9hsPbBeGi+2S2PsjNmuI5WiCFTvjyZgNI9IF//dv6YHZrtO5EJppKeSKB7TYfIYBkzvfEAxXu4kA85YfMljdmJ8zjZQAmIT+8cU+/AxbyXDjVPiJpp+sRP3SCfbFdeBLJoQlkuHmq+hHpluiUy3lJYLA9zbDfw7sHTpjvM1m8udMEIHZUHmx7vxekRfntgHSrZPLU5B1v5awx2tM+Eb88aslkK/EKiEoy5YG5DE25wzk6m/mMX4Vd7Plx/iI8Qn2D28f3hqlxV89XFGmpahTIklmChQdwsaBYeFSvLadun8JzfD8jQgKtAAfHUceJvOCC07mBhcyeUp5enopppUclUkk8yQASSeuE3tNRqZqrIyubZV8K/VsNtzBspPpyGDbCALv0jJhO5v8Ar7Y25ntZle9Z3zGWJc70pY2BuxNgeUE8zGMsr2ryIOv9JzEtEhaCMLfskGPWMIdDI8QSBSpZtBbdrc9hpI/K+LTUeKyYaoBezJqPz7rGEaMd7m45r8vn/qPFXtnkyL5mutyfFlKR5f2Jjy5400O0mXczSzZeCfCVTL3Y2OrvU6bAEWG1sKJXicCQjH9rLD8e6xoJ4gbVKeoSD4aFIX6XpTGKbRg+cPxDdzt3A+JpmU7iqqMoEI/eo+qLcnZlcdZ5Y28TyvdLFan39K0VCCzJGxdRE7/GlzzB58LQ1AwLUKikc/0WifeVparR64cuz/0i1FC0nrMOStUQgRYANqUAetpnB+BxRMVk/UI41+E1aXjy9Tv0KkhYGoj9l40v73xUXjGqQ1NdQN1IAZSORXceuBFfjWdyYLZQU3SSz0GQ9BJRgRosB4b++2Mcl2zTPUlNQKai+IshCPTufATpggbX6YS2lcdP9fCJGUVcZsr2iZLAtH6rHUP3RHzxmeKUahPeUEv9unAMjqCAD7nCGvaeokitlKukNArJDAgmFZgotuNicHMhxWnVAKMDPkf+oDGZlYcR6sDGPLcJ7z4DTa1/s+xUgkfeMa+J8IqKjyhJ0tBAnceX54qZemT8MexwQo5vNUyCGZl5qwDfI7j54AKK5B+EZcodm+ICmoJsZYFTuLny6Rv1wV4nxpGoVgoYsadQABSSTpMAQNycbDxym1q2Xdf2lBP4eIYzp8PpVf6mtc/ZME/LfDMe5RSG4DBTyRCPB6iikihhIRAR0hQI+7F/CzX4RWT7IeOan8onGleJ1EMSynowP4HBeKy+sJWwHoYv8PctXzVTrTrR61HCj9/Aaok18w++uq5+Xh/I4ZMrlETXBMOADPkwYQR5gYGtwgidNwST0Mkkm225xiNzerrBijGaJiy+QYTKke2Kqk2B5YqM3CbESdvL8cY1aMEjoYxsZ9OnlbGmrmZMeZOJzLBnUey3/dKXo37zYmMOyLTk6X9799se47eP1B7hOS/rH3z56+kfjTjiOaRTAFWoOn2jhLq1y25JwyfSR/8AdM5/z6n7xwsY0biRFATAnHox4TjESYAGBsCXMy8YxEsYGD3BuybVPFVJRemzHobiAPnhwymQSmoVVsNpv/nhyYGfk8CZcmqRDXWLXCOH5WnHeur1D9mGIE9ABfF/jvahEQpSY954dgQBBBubEG0Ricd43SpAqoBe4iFPu3MYWuEcBrZlxpRtE+J+Qve5IB+c4NmKeglRaKuT+Y1/Ey1wDhL52uS5bSZZ2/zNr7Y6zl6YVVUbAQNht5CBirw7h60aaogCqByAE9SY3JxT47xk0IWmqu5E6SSIHUwOv4HDEQYxZ6yEnK1KJW7U8cRfqdQE/HflyX3sSf8APCs2ayybaQf2fz029jgoe0RN6uQpVG/WDLfr8SEm+Mk7XhLDh5VegUb+yjywstZ5+03JaIF2QN+nkkd2M1G5IqMPT4zHzx7+lZyRpZlA/XqKZ9dIGDTdu6IjVlgs82X/APnFhO2VIwAlC+1x8vLA0p/NDBP6fqIJo53ODeqg/vv/AJfjjVU4lxAb1Gj9hh/1HDGvaRLfUUjPSNvljxu01L/h0PMSPvtibR+qMO4/l+ogA8azEeOvnV8xEexWYxZp8XVx9ZnaxndalZ1+Ylf4Yv1O3WWS5p0j/Zgn8MWch2rFdgtHJmoT0WAfcqB88LJVerXA5vhftNvAO0KIAgqK6DYB9TDfaT4h5cuXTDdw7sBRzLHMq3dvtKhSGO5NRD9r1g+uMMn2acrL5DIzf45LTyaVWB6ffg72d4W2XZmanlxPOnr1e5Yw3y2xlfNv9GuPjGeCrAueG+83cLfu27rMZdKRMAVKYOh+kwsBp5E/aAx7xjs9l0RnFQZc28RICT5ptfqL/LBrMZelXSHVWHQi49OY9RhS4nVrZAMWAr5Ybh0aUXprjSfW+14wh12jkWPPvFDr6VwZR4gyeIEOlx3tMyhI5cjNtufLBehxpiJkMOo/n+GCfD+KZKrTDUu6KuBYLeLWKgTbzGF/j3ZpyTUyDmkx3pmke6b5gaTve/tgRgcdDYkbIt0IapccU/EPuGM3rUagIYCD7e9vxxzDiPabOUG0VqIpG+6NBjmGmCPPbFjKdsnHxosdVJP3RiihhAzqeVzbL8L6hyBg26Wj+Pni4M+rCKig/ePkbj78IXD+PrUFo/xD+OCqZvA72EKhGKpwOhUusqf2T+RwPzPZp1kqwYedj/PvimmcPI/fjZT7QVUN1Yj2YfjIN/wxN6H1h8pdHsZivDX6D1BGPKvDmPxUgf59Ti8naGix8asp/WC29bE/ni3RNOp/V1Q3lIn5b/dihjB6GTcRFyvwVW3pkek/wwMr9mCTKmPIj+G2HhssR1xq7nz+/FHDCGUiWOzFHu8rTQ7jV+82PMWssIUe/wCOJjooKUTOTZnzF9JA/wDqmc/51T8ThUc4a/pIBPFc4BJ+vew9cauEdlCwDVQy3+GALec3+7DUVn4WIfIqCzF/J8NqVfgQtG55D3wxcI4S1E6jSLNyN7ewkfOMNlDLKohQAPIRjbGNiYAvPeYm1l8beIBpZ/MSZpqii8lW+87D1NvPAXi3a1zrprEbagfnB/PBztPxVUolUca2sIvaYPO2xv5YCdkezi5ioWqyKa32MN5SATH8zgMha9imNx7GG9kAgTI8PqVW8NNnveAT98HHYeH0e7pAFRSCi6hpC+8DFul3CKJdwogeFPQCNTD8MTKdqeHaggNQudg1RU5xcgEL7nAqUxGieY5sOXKniBfR85XbiSAai8Le5BAt0kX9sKeazRquzmbmw6AbD2w+1aWSzS/FSQDkKruT7Kg1ezR74Hr2L4XUmoc3UpxMpTJU9ba9bH2t74Vk1adAwv3zRpsXh+kVJiNm87TpiWMegJ/y/wBcaE4trnuqVWr00oY9zFvljqOXrcCyhnWrsgmaheo0n9VdOmesC0jbF6v9J3Dh4QXfYQtN4MiZkgW9sLXO7Dt8JpyOoPo38uZx5f0thdadOZs0yOlr41nsxVqHVUefNU/Mx+HTHZP97aDAtTyx6g901/Tw3PtiHiFSsBGWLW/4bn28QAn2wLZk/MR84IIP5TOS0OzlNYvU92EfhjN+ydImfH/i/wAsdQyy0CxFVK9Prpy4A9JBn7sW6OX4aCZpVnI5sGvtt4h15xscAdRpx3Eb6TCtpnLE4KyD6uoAf2qan5lQp/HDP2c4lnKI+ryi5gn7SVGX7mWPvw7UuMcPUKVyzXjampI8z4sX6PanLkWp1hH7It8mjz8oOEvq8LcBvrLCsOimDF7QZzSCcg6WEzUDQT5IJI/mMerxeowmpWFERcfo7mOsuw0jBhe0uXjaqOv1bGD0keE9bE4xHaig1hTrta4FMn5jVhXiL13iUC3YH5SjlShOoZtqmkSQKyKI3MqsWgfdgzw+plqyhl7ttUgSdUxIIGoknY4GVc/k58WWqCbyaHPcbGQfO0GMVqNTILV7xKVbvFjxKrltj4bNqYXIgyNhsMEuaurCRlVgdwN9uITz/ZwU277KhadRQZQWV/IgbegtjTk+1gbw1fqXgfGIUk/qk8vWPuxhme2q02SadUKxvrWCBF4UD7ib42Zyll+JKRSrAtTJBgGQejLKn/XFB1Yk4WF+XnEFGQbmE01eH5qsrrmaeXrUmHhCkiIFiGIm55zYD5p/GfoqqIrNlmvvovNzfyPtE4ZRUzPDhDaa1IkkkAys+1hN+e+L2Q7cUajhCCCSAGi0nqDdb+uB3ITTkhoLZNxugPdORU+FVaRPjAcRvKiPwmeWGfI081pUlEdT9pYP3k++OlcQ4JRrgl1Bb9bnbz98K+b7Mvl2+pWpUUmTCiIjYgc/MCPfEYZE9b0h9YG6V6a1OYC+5/C2L1JzzwMXii6ijg0yI3845G4xcFNtwwOABVukYDL6nGU4o0ajDfFpa3lOJthboQo8UdeZ97/ji5S4qrfEB6jAbvMQHBBmEnBjRScEArtiY1cL/ql9/wATiY6CngRJnJ+P9ll/T8zVY0lLVXILuJEm0Kst8xjxOG0l+Kqzn/y6f/U5X93BTjeQdszmG0wvevcuFB8R6j+OA2YzyUlJd0QDcqWcj/8AWBPocbEyoBVzA+lysS1S0tKmu1Bj51asD1hQv4nCR2j7RKpekhOrbVTYR6SAZHkOmLPGO09JwEyoLuxuzp6WVSTMneQLYK9lOzTJVWtUCswM92EkHoLERzIt0wLZGbhPnFJh2m3i52Z7CGuBUq6tJuFCkk+ZsYH346PwzsstMAd2VQXg/Vi2xkydsMNJs0winRWkD0Gn8xha7aZmoiFHr7jx6JOkCPiIiDPnaPSV5Mq4ELGalVsjACJPbLtLSNQ0qSrpQkSjEhjcE62WYvEC1udoocBqUkAZlZ6jXK91I8gCDPyjFngfAKdau5qK5RTGkQNW8NO3Qnf+DhR4VRpRppIswAWqajf7WlYIAEn2xztyvbNzc6yhlpVg/KZrMOR3WUVUWR4kceI9ZcGQIO32r4LcO7K5mvJq1u6Bm1M6fu0QfQnDDw9aIZBqohQN9O/uRMzyGGE5+kFHTrDfksYWdtWgAhsH72YtZPsBlKbLqDVarTBJCzG8gGJvyuelsMGXy9KjIRaaFQPhDMRqMASBe/KcVlzyuSrAVBNiqN7SsSCOoJ62xap1VJAFV1JMAEsL9BrBxkbM1+lcAoRLlTMkEiSSoBMU22JIt4r7XxhmM6Upl5DdFuCfJRJk+Uc+WKWdyRAlszWUctLAT6BVn5YqUuF0gZ72ozR9tzfyJgscVvLeqJQW+YRp0dBJBc7kKxkSeRMFoxYo0FeCxGr9QraT0BJmLxBO+KY4nSppoDFyCSSUYzJNugA2AmwUb4rVuNU6iwGIB/8ALB+UtY+cHGzAroKc3KYFob/QUH2Vv0W3+GdP3YHtxgrWFJVUyQGiFid5tEBQW/uxaRjVlXq1oKP3dMArrAOp7C41kyREazN53x5nc9VyslaSFDdnuST1qeKSbbm1wMNbOgNQUxFjX94QoZlhKhkbSediQbryINova4ONNauDd1URsdz/AHSoLctonFXgnGXrVirhNKpIhYnxXiSTbePPDGkcrYgzBukB8ZxnaYEp1l5EDyiPuYD8MZVVDiDEHeAR+H54M1aSsIYBh0In8cU63A6Jg6dB6oxX56TBwV+cG4o8T4SqWVABNn8ViRyJnAnKZyrk62tIOqC6jZwJgSQSD5gCLTyAeuI8HdlK06gg7pVGsHzmZH37YVs32WrIvjpLUH7DMSN4kcwPTGbNp1b+ZiNOIxclDa3IjVla9HP5fUJNNpB3UgrZgfQ+u04XOO9iVph3ps+n9XSzx/hG3r7nATIcQrZOoTTOqT4qQWBFpgGCp8yOexx0Hh3HKWYpBwDBMMNM6WHJoFvXoRiK2PUja4phFupTr0iFke1VbKrFigvpPLfY7qDhm4B24pZlghGh22QqxPkdUBY++2NHaD6OErMWpNoJ3BYwecBQNKieg5YTc/2dq5cQKZUpsd7A/Ha8bXEbcpwkNm0xprIiiLnSuKdlqNeSynVa4YiOdhEfMYR+I8JzGTbYsvJhdZ5A81PnA33OMm7a1lUAadQ3ufFtO+or8xMcsG8jm867Ge6NLk3JgeQ5j3U/ng2OPOfQsHzH95rTTFl3Bh7oI4dx9XOlwF6NNj/8TPI4LssYy4h2T73xBwGueQv0sAN+YUb4Xcwa2VdhpcKI3kqZmDsBfy6YWcmTD/UFjziSpEYAcZDAijx1SQGVgfIEj7r+2CSvjQjrkFqYNxt4SPqV9/xOJicFH1Ce/wCJxMdBeggzmXafslUrZnM1EXuvrHOtnXQwncgmV/D1wgcU4G+rQW79hJimGNp3Ji4gbRz9Rh3+kvjTd+1NSQoc2BMEgiNQ53HmLeeGn6POyYy47ypRIqOJ1ME8Fz4VGolTfcRz90lzl4XgCCHeqJ4g3sF9HncUhVq0PrXkQ7RpXcDwsd+nKIw50OGMLAhB0RAB95k4LscDOL8UGXQuxte03J6KIv8AMRhzOEXk8SglmD+0WeGWoltUsdgzRPWABHPnjj+fzdXO1e6vGos7KoEDaFAAF7j7W+1sXe0/apsxXFNJDMdMAkFfRrknqPM89jnAuBCmvhJLrYsQ2s/O4HlYY5hLZ23Hp2/zOhjxjHNeV4IyqoNlUAKG5AcggBP3YsZDLLUcvd1WyfZB/WO072HkD1xv4gjU6dqg1OQIEE9SxgXgcr39cWAwKgU9ICgCwANvM35Y1Lpy3Ah+OFPIloqV+FVTof4TfHkL9ptR9YHzxUGUJknTPnc/djXUyhP6pn+eWC/+ef1fSH+PU9vrCVKqGAW6/srYfOPF6nHtRKCGShqRyNQke40R67jFVqZVdKrY2ZgNp5Dniv2fbLrmCMwmrbuyfgEb6gTc9NxbCn0VDk/SANVu6A17/wDUZKXFnqi1AssCNyCfanv54yTL13/8AjyJP4lxg5T4pSizCPQ/wxl/tOkftA+h/wA8CunQfmivFI6L94o5nshmKhYkohvEt1tyBttzxayfYcKo1u2rnpUaZ8hM/PBLijMXptTpnSpkkAgsIIKfDGkyDN/hte+LeXz7MP6th62+UxI9MG3hdzKGXIBxK/8As+sogV3/APRXG3LKwEVAajljDaIAHK32bbwDdum1j9Ib/hsf8P8A8sZ9+36h/wAS/wAcUoRTYMAsx6zNaZO4AHQD8/l8sAuINUXMLTFTTTdSdTAjSQbKrBl1T0MkefIw1WoOS+5P8MaszQZ6ZBCny39rj8cE7owIBlCwbg+pwvM3jNED/lz9+rHg4Vmv/wAon+7H543cOSrTphVBqKJgswJg7D7MAdIti53tWP6u/wDd+/63GUID0Md4rDy+Q/xB1DIZtXVu+V1B8SsTBHOLWboRg8FxVydVmUd6qo97K2ofOB/PM4sAYPEa9sTkYsbMr5zJK4IZVYEEGR+B3GEzMcCq5Ot31BjG0Da/2agjxDz6gbYfguNT0sLz4C3pKaPYy8eTbweRFrhPbpWqd3XC0zNn1QptsZ+Fve/lhhzyFqZKXMHTBAmejEGPXCp2j7LABqtMgEm4MACTusjck7HmcC+B9smyv1Tq9SkttQ0grG4AMah5fLpiYNWwPhZ+D5wjpywLpyPtBHF+FNRqsrxqN7R05nnvfBfs92xqqUp1EUoPDJ8JAmBeTIWOm0Xthk4twwZqj3iAHUJUhQGEdRu3sQehxzTPZbRqViVIJ1RaCL+1567bYz5Q+myblPBmap2qjVVlDLBB5ggj5i2KnGcklSmVZNdrBQNXqskAH3xyjgnGsxlyXRyC8Fkaym1rGCCQJt18sM3CPpJdoNWmNJ5KfEPSWIIkeW4xtXW4nWn48/KVzKfGOzxoqrU1reesKb8vhMg/w+QvJ8TqUjuNP6seu17fKbY6Rl+M0M3ThKpWYkWB6xDAgj0nC52k7PU9WrVVXUYHgBEXNtNxzHLfnjPl01HfhMqwOsbOy2ZFXKUnFgwa2/2mG9sTHnZChoydJREDXtt8bX998THVxklBflLiFR4LQqcUzBrDvD3tQjxWUFjIgXtG/n646PllRUC04AG2529TJ9cBMv2KoLm6mabxVHZmW5ETMiJhvcWvhgQR5DmT+WCUUIMFdoePfoyqdBbVN5soESzQDAuMcu7S8brVKkknSZhiV2sdIgGADaQIMbnfHSO1vZ9s2qBCkhhci+n7QncA8wJnyvheT6MqrfHWUySSDJmRsZW/8LY5+qTI7gAWonZ0Z0oS8nX48+XSc17PFFqCqzuWcwxWlKqdo13O3T383NuMUwuvXpp7eEEkyYHQScHq/wBHVQwA9PSBJhSCTBGmNo9fK3PFbif0YVKiBFqILgknUNO9wL6uRi1/uWHzggeH9Zn3JR9L7xYqca11ZCMAghTpa4neWG/sLAe95O0Sq2liCx2gGeuw57cvuwzD6PGAH1ymBv3Z/HV+WNB+jR+9D95TsI1BW1DqBeI33PPFjPqx/wAf1EhXAfz/AEgteKU2Ihje1w3874lXj9HxBJJG5v6SJHX5wcMNH6OdtdblsqAC21yfyxYb6OaWqe+qgWkeDkIj4LD+AwwZ9afyKPjFsmnB9YmKFfjcKRMLBNp/LfFIZ9aiCAbwQ1xIIkQYvy/1GOgn6PKGjTqq7ETqBsdxBWIxqo/R1QVAoZ5AiZHy+HYDyxb5NYwrastPw4N2YgUDT7xdbMtMxJVdRjyWAd+fLzjD9w3tdkqdILS1qosF7tp85ncnqd8Zr9HdE/Ezna1vfl16Ys0ewOVX7L8//EPl09MZhi1Z61Gu+A9zKDfSBl6gAVKu9pUCRG48XmP4Y1DtzSEFaVRgT4rCR573+Ywa/wBzMqBHddfttz3kzjUOxOW/Vby8bW52vtgW0uqZt1r+/hAGTTgVRlb/AH4y5BMVLctH5gxink/pApksxpVAASALco5lvy5jfBhOx2VBEU4AmRre89fF74yTsblQZ7oHyLNA9BPnijpNUTdrK34L6GoA4l2+PhNGjqAuwYwSP2YmOs9AcZ0/pAGme4YnoGH5jDF/uvlrRSUR0kfMCAfece/7uZX/AINMT5D+fli/wequ94+UniYP0mLuX+kJTP8AR3W+xYW32t1GKeY+kSqKkrSQpa2oz5nVHntBiJw6/wCxKH/BpQNvAP4YyTgtBRAo0h/cX+GGHS6k9cg+UrxMH6T84mV/pAcz3dFZtGp/ntGLFHt+xF6Anye3y0zhrfg1A70af+Bf4Y2rkKYECmgHQIP4YpdFqAeMn0lHLh/T9Ymr9IL6tJoCbwQ/5R/MYwq9uKpEBEk7fESD7GT/ADOHtKYGwA9seimJmBPWL/PDDpMxr+Z9IC5MY6r9ZzHj3Hc1VBpFYU2dFpyY89QOkGNyPTacBH4ZXphGeaiA/wBXWEQCsFgWF4k39LHbHaoxr7gXm/kb/wCmLGhJP8x93wmvB/EDh4C8eX7E5rw3jDUmC0dKAgv3JHhYFoBH6hgTAtB2tGPOKZKtWpvWUBBqMp3RDdSdQQK3K/neNsdKp5VFJIVQTuQACbzc873xm6AiDceeNGTTh02GZtRmx5DaLXxnD8zlnAlpAtJ0yL2Alv8ATGLVCTABMEb8/MR+J8t98dYz/ZPL1DJUre+liAfbYe2F/ivYhaYDU6jwDJBTVb2An3OOTk0GRBa8xAIiblOKKkBlDCLzYAGJNvL13vhx7L9rcu57tl7hhAWWZdW1xeGmLDcxthH4wTp2EkQCPCbWJnrf8L48yWYNIh08JUggydxbkff/AFwOm1Bwn0ukWy88Tt9IADw2Fz03Mn78TFTs5mjXy1Oq0Bm1TG1mI535Y9x6BWBAIly9H54yOJH54gGClTwIN4x5OJUqAbkD1MYigG4v5+XLEkknEnGUY9OJLmsNj0DGZXHgxJJjpvP549AxlOPJxJJMQDEJxJxJJ7jDWMZHGGi++JJMteJjwjHkYkk9nEAxiy3nHoWOeJJM8eY8nHs4kkgx7jEvjEuMSSZ68eg4p5qogjVE8rX5bWsPPEqVzp1hhBgi9vn54kkuzjEnA7Mcboq2kuJgm14AjeNpkR1xhl+Nq5hVNvtW07BviBtbr0OKsdJIVnGo1wcUq3HqCfFVRbwQWvJ8vvxieP5UG9elPm677R5HyxW9fOSEUrg7A4z1YoVuK01TXqBXqpB5G/3bY9p59HspnqBy53xdiSXsYxilmOJFT8JK7bQZ8v1sVc32ooUzpLS8ToHxfLELAdYSqzcKLlDtf2ZWupqBZqLcRzAmRYTJFscx7xELCRsL2mJM87mb7YduLfSUqlwqDSo+1EydpXaN+YnCHX4hSrk1FpokmwAJned/hE8oi2ONrfDY2vxlEFTRnXuxJ/oNH+/t/bbEx52HP9Bo87Pv/ba3tt7YmOth/pr7h9pUPk49BxgW/PGK1J2O1j69MMlTbOMNYH+mKr5gLBJiTAMQP58zjytn6S3Z1EdWH8cTiSXZx4TilQ4ijbMpsDMiL7c8COM9tKVFu7BLOf1Cp0ydzc33sfK0YF3VBuY0JY5jBUY+fpj0HCHlfpQpLTirqNTYALvIkFiDHrHT0wvcY+lfMVbZfTQ2HiUM2wnxGwuTHh2G94ws6jGBdzdpdBn1XOMcec69rxA+OZcN+mMFdNagwqKIJUjST73S82vGKnEfppKoWShJVZJdvCTPwqAdR9SethixnQ95bfw7UoCxTidWNUz5Y8TMAmAQSJmPLr/PPHB1+lLiVVaenwAqTq0C8R443jaNx4sAuK9pKgrqO/8ADA1eKBIGzEGG52IgmJEkys6gbtoEw+yfSjZoeZ9AT+GNOa4kqKWIJj7IF+fWByPyxxrM9oawpq3fuKYAJX4ReIAVVW/QEXIJOF7jmeauo7isysgOshyqHcALYTufQN+0cZ/xwZqUGvOWBO21O3VBHKVQ9NxyYDrAhpi+3rixlu1dGoQFbxHZSRO035D2nHzlUyzoGeo1VnYhdUnUWNzNyYmb2JJ64tZGvX+Fw41gOuklTGxIWbXEkRHxCxthh1JAscyVO+cQ7Y06B01ILQZCEm45Rv8AzvF8beHdraNeO7YE38Js3rBtHrG+OMd1FNxqKj7JBuDO5Uzfb2FowMqVqjJGkrYuWUGHsdPiBiSvjJPJthhCa4sTxxIBfSfRX+0UkDVDESAYmBzjpt88C+J9usrQUlqqkgWUG52EX8yPPyxxLLo2n6w6V1FGqsSdMw0ioomYGmwvqIjp7xXMq7KqqEpsCEcmbiCC5JkCBudhcmxww6lj0E6+H+FOV35TtFX/AOzoec+kKtWhcvoAKvIiWERDCSNam+wneQIuGzva3OUjDPpeylSIO+6n4WHi5EkTyg4UG4TVI7p3UvvqVkGlZ6qSPMnr64uUWqae5IkOWBLgHUwBkuIi0KIMzp2M257ZnJvff76zNl0wxoGJHPaxcKZ/OZkd2e9bvF+2jhgJMbSQftEqf88Z5bjuaYAVWPhEAlYmYuCeUefXFHhxIpDWChKxoGrbUWBIZjBk2kWFhHPJcyEDG+xsxmRG8fkCT0IgYzNmcWimZTUyq5+qWUCo2gidIgDYmxibmwvbGeUzAJXvXdCW0iDCwZ39CAfTpihVqgaimplZfi3YkH7RmTY+XnjVSpkNOoFYPhHO8GTvI2+e9sEGJWif8zpaTV48KFXW7795szNUO+ggPezaYIAJ1MsbH4fDO/qcY5MskpU8WkgAiIMmFN+RB5gc5vjZTDBFhVAsssSIWTHQE/DAkeWPHpkOtzdrc5F7ahYTuAed8CWviZdVlTK+9FoTzN0zTlxqZo1aI8JO15B8XigQPe2NnCuL5tB9U5UKdQBdiGUx4SIvMgX2jxRvijn6jklC9isqZi94Utt8XMnl1GLHDnqVVgofCSrDTMG4sYIPPf8ACMODui7geZlNGNq8ar16LGvmNEWjuSNMkaJZCIuQCQGBkX54XqGcpi7L4lYE1YPhA+zClTLGxvJBPTG9smzCQrR1C9DGx5WO3XnipnKOmdYm4hY+HqY3M25WgHqMAM7Pw5N9Z1tBq0woyODz3Hb9+Vyu9I1QxrFWYkabadJXVEFb85BE8se5emsN44tEGFEzqmJtzmf9ZTqgww+H+InfdRqgkeeNrIl2UAPchoBi1t/DFgIvygjFHISTu5nM1DjLlLe2dk7ECMjQsNm2uPjaBJAn5Y9x52JqzkaJO5DG/m7EfdiY9Hh/pr7h9omCe0VfinesuWOWWnJgtOrcwfhI2+/FDKZTiSJpaojzDMTUg6pJYgrSHhPTeZucTEwpxfeURBXEeznEm7tqdWnqSZ11GHOYGlNot7nA/P8AY/iFUKrLlgBqv3rzJPXRy3kAGcTExFwLt5kqax2H4hTB01Kct/5rCANh/VnULSdsef8AZ9mqlMqxpgksT9YxBmLN4QTAHxWjocTExTadCtyCah9GuY1KfqxvI7wxzMDwTfn6HrjZwP6Ps3TzOt2plQDCzqueoKi0SLGb2I3x7iYS2BCpB8puw6zKmPYOnXv5e+buJ9hK9V5UU1AkXeSfExJJ0TzsCTAtNpI+t9HOZIAAo65I1M5IAtJjTc78v85iYNdNjQcTWf4nnGDwxVTVT+jrO0og0mjYd4Qtx4hApwQZIuMVB9E1dsyCe7Wkzg2cllUmfCNIBImL9BfExMOGFRZE4+4sbMJjsJm1XSCjMGfS7VCCAZAJAXcrANzuSDIBxB9H+aYQTSAUAquolZBPKBpEes+W2PcTCTp023KrmVU+jrNq3g7sD/mFSLyRZCCsSIgbmZtgtQ7CZhWBHdjc2qHcnl4bddvIgjaYmKfTIwFwr4mxux2ZsYpHUIfxQSI5kLHXYc/XA+r2BzFNaYpd34ZgsbwTJUwPEo+IftDoYxMTC8emQGvfIOst0+xWY2buyCo1QbzHi5Xk35fw8/3IzFJVFPQLN/4h5+izO9ySORBF8TExQ0uP2wzmyVt3GvfMaHYKutUPCEFYgv8AKTp8UAkCbj3xlxDsRmajEMtOJlT3jTHQ+Gdp2PIRGJiYv8Lju4F1LlTsRX7ph9XOynWZBA3B028+vzxoynYuuFCsEMC51bnfbTCxba5ueeJiYWdHj294TGUaXYXNg+LuypJ+2Z59V3g+0C+0WB2KzCwsU2B/WqGALyIAk7gb7CMTEwxtLjuCJOJdhMw6haZWnGn7Z2EiNrCOQ/PFnJdicxqGoqAkEQRdgQZPh6+tiw5ziYmAGlTaIQ4mVL6OHEwVADMVkzAIuD1uzD777C1luxdYky2hLQqOZtEyPhIgREbeVse4mIdMm64cPpwR4AgAR1/n+fnijxjsszidKkjaT67Hl8jiYmDyYEIoytxgbhvYirrmpp0gWCt5RzG+1/LFzO9hgNPdrBBBEtNgRI2uT+ZuMTEwH4bHUlx+4DlmXLoCACJ/eOJiYmOkvAAEWZ//2Q=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5" name="AutoShape 18" descr="data:image/jpeg;base64,/9j/4AAQSkZJRgABAQAAAQABAAD/2wCEAAkGBhQSERQUExQWFRUVGRcaGBcYFh4dHhwdGRsYHBgXGBgdGyceFxwkHBgaHy8gIycpLSwsFR4xNTAqNSYrLCkBCQoKDgwOGg8PGiwgHyQqKSwqLCwpKSwqKS8sKSwpKSksLCwsLCwsLCksLCwsLCksKSkpLCwsLCwpLCwsLCwsLP/AABEIALcBEwMBIgACEQEDEQH/xAAcAAACAgMBAQAAAAAAAAAAAAAFBgAEAgMHAQj/xABLEAACAQIEAwYCBgYHBQcFAAABAhEDIQAEEjEFQVEGEyJhcYEykQcjQqGxwRRSYrLR8CQzcoKS4fEVFlNzwhc0Q2OTotIlNVSj4v/EABoBAAIDAQEAAAAAAAAAAAAAAAIDAAEEBQb/xAA1EQACAgEDAgIIBAYDAQAAAAABAgARAwQSITFBE1EiMmFxgZGhsRRCUvAFIzPB0eFDYvEV/9oADAMBAAIRAxEAPwDPtXmXXO1yEUxUN+7E256tM/fgO/F32K0yeu3Xkref34pdtuFvV4lnCpIAqtLayoFhY2wJy/CmVgauarLTNhUpuXUH9Vrgif58smTCTZuaFda9UQxVzKTLUaRI5y/XmRUE36/ljbWzlJwqmjTVRuELKGsBDXIawFyPxxbfsdWrFDRzVWDSpmyrpb4k1NqqDxN3cmxvc3MYtf8AZvm4/wC/KTzBog+3OcZzjvv9Je7GeqwFw/h9FDVZBUEoAfrAQB3lLaaftcnc4McN4nQonV3TM4C3NTbTtAFMRb8ByGNo7B5ymHnMUHLAIv1WmGL0yCYS62MjzxXPYDP9co3sw6dAMF6XHpfv5SqxntNtfiiu1UoXXWyOqkh1R1sSB4Z1KXXTIWG2kSTnaPh7I2pNZD6gVkEEEGYll0HxciJsLnFDIdgK+lzWehR0lIIpvVDXYkECqCu2468jfG3tLxWqHNOQQqwXVInUPEQKh28QF9p52lOb1bf4QH2j1Yt021gFgLB9yTNlgkRMkGbi0XwJyFSo9V174eNmYaRqlTaOinwxc7x5nGXEa66UQOF0lAQ2kBhOxGoEqb7Ha8GZwsVeKHWSREwDpPIA6YvaBsdxbFYMRZTUUZ0DKdpAtXxoypqKkl2Xw28YjUdwLHqQeuOu8G4ulWkDTrLWCwpdY3gWIWwMRbHyzl+LVEq60YkhtVxMkGRqHPHUPov4lU/Snlgy1EiAwGnSS+wMNu17H2sehp8XhGvOA99Z2R8z54xbNEjHP+LduTSzRRQHVQRExqNpOrqplYHn6Ya+H59a1NalNiVYW3HsQbg42JkRyQDyIksYUTaCcVaoIm9uuBlTtPQWr3JeXNjEwDexYWU26/LbGmvx6gh+MMRDGDMAxBJm0yI9cEcqKCSRKK7u0vZjKrWVlY2IgkSCB5GLY5P234RVyrtTpOzio+piTMlpjqRt/wC3yu58d7V0mQMtQnW4AXUV21L8CkNJbVfy5yBhIz2ZYa7FirGBc6WEWImFYnfcmRtjlavUBiABf76RiJtEW0zDyaSqzaZEqWlRsL7TMi287xGKmersCoPeBlknX0EHnvtaRckk4YeF5owTpsSxZ40k2IULtJmAYEXPodmc4ZUzHeVCfBSAEgyfGdLQJmRMRvJ8pwhctPRENRZgLh7U7Fy4ZQAoLCZab6BB0gNMg+nPBnN5n+jGhruquwMAMVFzYAao0ACJMP0BgTR7IM4VgzUwWVYdH+0SFKECGB8tiQOeGLjHZwLV016fdFAmlVLMLhI0jVqBZpU6jEkarlcMfbYN8Qyp7xYoUTXRbyZIq1XZoUNJUEKp0hdGom/xc+WpeGhqa+Amq7EIFOwkeErPhM6rMQYHSDjpXBuzq1dJTLUawVdZp1qml2iEdadZLBTeUqiDqA2EixwPgVL9ErVqiutfLJVFRah+sHdAmgVAsupJ1st2KzNycaVpgO0vbOd9juxNTiVWqabLTpU9BYmW+OdKKLFjYj288OPFqdbJLpoOhIEa1Oqo52bvWAGgajACGBEeInVil2EoVsplv0zUaYNU01U/DV8LKGCgX0MzeKbkRyGL3EaJLqxcaWCm6/qwfuPhkdDhebkdJZES+K0K7hBUJJEKFYHa3wydoCjSDO2KjZdKTAUz3rGVPQfDBEHcSeo+UYPcWtUWDpWdtWpZYsQzEmzSQbREEWicVtI7x3S1+sEyZnkTe/lt0wpMhIow0S+TCPBqxpABWYHePOx5b8sOnD+PVFcCoXkcog8rzY7X9xthY4HxamislWirhohphl8wYOw8vnaDHD64rVl1S0nmxvy33uCIAMyJM4u6hlZ1Hh+dFRAyk7c9x64tqT1xWymgICkKp9vLn6YtUXB2IPoZ/DGlTFVNdasVUt+qCfkCfywMyy/W0FP2KTEz1hU9OZxebhzNOqo5HQAAel5nGVPg6AyQxi/iYn7hY4KjUne7lynUtY2vtiYyC4mNQ6Rc+fPpFrn/AGpXSTZmKWmCVYsY6zz3t7Y28F4dSzD1CrpQllQo6kU2DSsGF8MsDygEja+B/wBKVT/6lmIFxUJ9bjl7YIdiTlfBSqOFLlO9bV4QwJKiTYEAsPXCm63K7QPX7QZqiXpLWJRCUEgGVRm0jVEkXPrOM+K8Tp0HVW+tqz9YyMV0G0CmQYVh0vykzbAzP1P6RVEiNTR1Nz5/zbAbi5+vq/26n7zYpMYJjn4qp2Lhf0h0tNKnmO8NQMhFRUBDrPhYgHUrmwYR8QOH+gysJUhh1UyPmMcFC/X0fIU/3ZxQpeAyh0EQJTwn1lYvhR093UEkUJ9HGj4G/tJ92rHOe1vBqtEVKt2pCA76hqio8ARqtpLATBgBeUwo5TtXnKU6M1VuRZmDiRYfGG5HBPKdvXzQOWzrjuKukM1OmoqDS2oRLaYkX8O22FPpC1AyrES+1WcLOtPRoVRaYJJIHiLAXsFH49MBWcaNIAuZki40i0HcAyZHOB0w08erLorGzMtUqrWnugipdZ1DVrB3iVI5YDZzhcUxUBEE6dPMWmfMf5dcPx4yq7fKXQqVOF8MqVmIQMdILMQDCiN2PKTa+5IGGnsxmVQ+N3QpOlqbxuCSkaDLSOtzGKvYrtQ+TrKUqFEYp3iiIqAMSAZB2DHDjwTjzuFqZhqalmlfEqyFUANpgDcSXm/mbEmU9ZYNRW49xWq2beA2jUQbkOZEKXUnwsdBaJMFz5DBvs99K36NR/RzlxTI1aXA5tdXqKT4jNyZuIwx/o2XqVkNOvTpOFIDU6yqQCBreo6yX2ncASFAE4q8fyvDjVSmCh0ISS7ljL/CGZjMhdJ9ScK/pgsBA8NXNQLwt2qGtUoqandi8NGgFiJMQLaQecyYvEt2T4BUJdmEUtKKHQeIwiOwC2vCFenyOM+G0snTpLmMqtFTpOtVMAwNL35RAe3JyfsDDJkOPJUB0Mha0Kag6EShnmD8O42EgYznCpHMMUvAivnuxz1qVOoKBcSkePS4h6jEFN9LahNyQNuZwP4lwDu6aJVopMm5qh5KErDIbgELOoHTcjcknpjcRpU6JVzpKK06t1OwaBNjMz0+WB2W4NTqU2SqoJI1lh8XiJKnWLj4JwGXTiqU8/aQ8zkNWlmKgBPhZXgJBEnQCSbbPMC9pO3Mi3DB+hvUrKWaqtEJSpmXXxkvOg+FTHwmWJ2IjDflOwbU81Da3VlqtKuDYBVCGVBU6qrmRaFFulftJwkU8uxrIpKVqYVSS8BQTfqsHY8lJO+FLiZfWEoLBCcdojhtCijr3isjOJZwqhmAZQTBIkyqmJtg5lu0NLOVQa0UqgRVYLJ1Orh0Cu1jdnsRfQYsbr3DewzVqdGo6UgneOVZQEYq8kSoUgENJvcaVAMCDlw3s7VzWZakCalJVR6+qBpeoxlN7ye8YDxAhxNoh+7sIdcczoVXilEUq1VaOtqYQOzqhnYWBYACJtCi8xvhVQLmWdqZFN6tOvSNIwsQIptEG+hiTuPELCxxeyvDz+iZmlTkBqqUQz876bmSb6wN+dtownmgzlm1dwyPRY1CYEhEBk6r95UDs3mo8wGMSZQ4EucZzdIZHJUkq0gmWpI1WWg6wW1IBuXZ5MRtewvgBV7UUDJJZt4VQdoMXMbf9N98AuKMalWoqmVao7AAQJdvW1o3ON+VoJTpNrDCrSeKgA3pHSCJnfWALXhj6hpAPJlTZWznfNpRCIO25JvsAME8v2YrsYSjUNpgoVMTvBvFvnIwX7CcNR85ppDwCqIPPSgJMmTvLDHbRTEzziPbeMJCbjGb6E4RT7IZpRJy9SPT8hfBXLuaaov6NVSqCYdUcTMwIiCbkC/4Y6PxbtDTpV1olXZjpiIjxGBuZxW45xk00MUjJsWOkqJJB2bxtY+HykwN1uBzGDca4hvh+WilSVt1RJ530id/PFvRHnhP/wC0AcqJ/wDUH/xwDz/aOtUd2DuisbKHMAdLRhvjoolDA7deJ04YhbrjlLcQci7sfVicVjUk3+++KGq9kP8AC+2deF7i/piYo9kD/Q6X9799sTG9WsAzGy0SJ8+/StRjiFZv13qH5OyD90/PCrWaqrK7SpsRqkdI+6D7jDf9LZX9JqEfH31cNttqlfPmcKWa4k+YclQ5OmyiTAVSWPkBcwBHiY4EE385BVSgh+tuZ8V263398ZcTP1tX+3U/ebFZDceoxazFPW7sDZmYj0JJ/PDR1kMY/wBJAr0xz0p9yYH99vf+Yxpq1mZw4tAAj0XTjSmSLGBqJPIb/IYgBsyHoJcfNgbkDA6vmVYfKD/DBD/dsqJcrTH7bCflviUXyyfZes3T4FB8zviyp7wbFcSlkQzipTAJZxYAE7Mh2E8lxcPCKij611pqbw7GTbdaYlp25DG6pxl9OlGSiv6tMQfQsBJ+eKtOjqMlp6k/mTiFZATPadVQ2mihdiQAzLJ9FpiRv11HF6j2ZzlaoPqarO8kFrExckljsBcnkMWOzWWqNWRqFNGYEhWqMAsxuoYiSJnp1x1XsxnjVJo5UJ3k/XV2ZHZALQArEM3QAldjFtWE5HKEUJODEvhnZqrlw6mmToAevDJdQCVpxq2aNv1Zm7AYqJXdnao2XRzUJYeOpIkyBKmLdDfyx1nP1O7pfo8GkCQWZyzVKgmdbmmhAJM3kmB7YEs6BSP0ijJ3nUDtckMgJPphL6nmqj8eHbz3MSeD8TpU6rJVoCkreJiMwQVYTodQSSzCwi5ILAzNt/EcmqO2mnXp6RqZUrI40kmKtNXEGmYJj7JB6GHWvT71QVqUiY/XIBtyBQxflJPni9kaiVClCtpaoDFGqgVivkwmSLDlHpEgVzg8f3hPiPXvEvh/aOnVP9Kq5hSdqtOhDTaCzhT3iwLSAb2OHrh2ZDtUrUWqVadQRupVQLDwyHTYnxD7RMXOBPFOxlPXalSSqZMBNNOrzmmR8DGSSpNuhHixQy3DKdJ47upQfmFqMJHWA0Op6iQcLd+eYtY80eJzmFlSJpVPPZ6Z5eoHvicZ4SK6ASRqqhzbkEKlfQiQfX2wCpPl2g1MsGP/ABKcBvcWB9cGKC0mppToVFGkswVpVpMjY72JxN7EEdZe2psbhwSlSVQPCyi/PU0MfUltR9T1wpcS4fUy5zNRGIIekUAESS1TSskGAvxee1sNOYr1U0612IMlTeDPxAxywPp55Kr1VYfDUonaQNIBNvQn54QWAIviFRi72O4W6ZfNLWcxV1wrWRGeQWLgEhiwiSLFRbxY1cKosMm2sKVAETeYlWJM3EGB895x0iktJ1qQFIZYcRuINmHSCfnhWOSQUTTsFIMC0CbkAdMOPqnntA7icko5R6lUEr4UfxMFABjTCecBJj1tfBvK9lK9Sm7rSbS7IABXChyCzMxU8hCged8PXZzgSd/QYXCCs9x9p9KD08Kt88NOYohKThQFCo8CLCxvhyDdyfKA5oxU+ibs33dD9IeC1TVpAHw+Ig+VwBtjoGjALsFlGp8PyyvIOgGD0Ylh7w2GAjBKOJZnP+LDXxZFPJ6I+Sq2A3HOKu1ZqOomnoSpp6M5ZpHSz7eWCveauK1G/Uaqf/TRgPwwrPTIzWZBM92aaTt8KDlyxz3PJ986WMdL8hMxjNRbEAvjJMJjhJO2PTiBcZtuMWBJOndjx/Q6Xo377Y8xOyX/AHOl6N+82JjtY/VHunIf1j7584/SSrNxLNiTAr1YEmB4uQ2GFqnl2BkEg/smDhz7dZZm4lmwoLHvqm1+fM7D+dsCDwsJeq6jqqmT/AffjQuMmK3AQV3UuoWnYACAfE3U/CRP93ltzwbyXCnA8aIi9XKkj5LPzjbGnO9p1SVy6KvImPz5+84AZniFSoZdifw9hsPbBeGi+2S2PsjNmuI5WiCFTvjyZgNI9IF//dv6YHZrtO5EJppKeSKB7TYfIYBkzvfEAxXu4kA85YfMljdmJ8zjZQAmIT+8cU+/AxbyXDjVPiJpp+sRP3SCfbFdeBLJoQlkuHmq+hHpluiUy3lJYLA9zbDfw7sHTpjvM1m8udMEIHZUHmx7vxekRfntgHSrZPLU5B1v5awx2tM+Eb88aslkK/EKiEoy5YG5DE25wzk6m/mMX4Vd7Plx/iI8Qn2D28f3hqlxV89XFGmpahTIklmChQdwsaBYeFSvLadun8JzfD8jQgKtAAfHUceJvOCC07mBhcyeUp5enopppUclUkk8yQASSeuE3tNRqZqrIyubZV8K/VsNtzBspPpyGDbCALv0jJhO5v8Ar7Y25ntZle9Z3zGWJc70pY2BuxNgeUE8zGMsr2ryIOv9JzEtEhaCMLfskGPWMIdDI8QSBSpZtBbdrc9hpI/K+LTUeKyYaoBezJqPz7rGEaMd7m45r8vn/qPFXtnkyL5mutyfFlKR5f2Jjy5400O0mXczSzZeCfCVTL3Y2OrvU6bAEWG1sKJXicCQjH9rLD8e6xoJ4gbVKeoSD4aFIX6XpTGKbRg+cPxDdzt3A+JpmU7iqqMoEI/eo+qLcnZlcdZ5Y28TyvdLFan39K0VCCzJGxdRE7/GlzzB58LQ1AwLUKikc/0WifeVparR64cuz/0i1FC0nrMOStUQgRYANqUAetpnB+BxRMVk/UI41+E1aXjy9Tv0KkhYGoj9l40v73xUXjGqQ1NdQN1IAZSORXceuBFfjWdyYLZQU3SSz0GQ9BJRgRosB4b++2Mcl2zTPUlNQKai+IshCPTufATpggbX6YS2lcdP9fCJGUVcZsr2iZLAtH6rHUP3RHzxmeKUahPeUEv9unAMjqCAD7nCGvaeokitlKukNArJDAgmFZgotuNicHMhxWnVAKMDPkf+oDGZlYcR6sDGPLcJ7z4DTa1/s+xUgkfeMa+J8IqKjyhJ0tBAnceX54qZemT8MexwQo5vNUyCGZl5qwDfI7j54AKK5B+EZcodm+ICmoJsZYFTuLny6Rv1wV4nxpGoVgoYsadQABSSTpMAQNycbDxym1q2Xdf2lBP4eIYzp8PpVf6mtc/ZME/LfDMe5RSG4DBTyRCPB6iikihhIRAR0hQI+7F/CzX4RWT7IeOan8onGleJ1EMSynowP4HBeKy+sJWwHoYv8PctXzVTrTrR61HCj9/Aaok18w++uq5+Xh/I4ZMrlETXBMOADPkwYQR5gYGtwgidNwST0Mkkm225xiNzerrBijGaJiy+QYTKke2Kqk2B5YqM3CbESdvL8cY1aMEjoYxsZ9OnlbGmrmZMeZOJzLBnUey3/dKXo37zYmMOyLTk6X9799se47eP1B7hOS/rH3z56+kfjTjiOaRTAFWoOn2jhLq1y25JwyfSR/8AdM5/z6n7xwsY0biRFATAnHox4TjESYAGBsCXMy8YxEsYGD3BuybVPFVJRemzHobiAPnhwymQSmoVVsNpv/nhyYGfk8CZcmqRDXWLXCOH5WnHeur1D9mGIE9ABfF/jvahEQpSY954dgQBBBubEG0Ricd43SpAqoBe4iFPu3MYWuEcBrZlxpRtE+J+Qve5IB+c4NmKeglRaKuT+Y1/Ey1wDhL52uS5bSZZ2/zNr7Y6zl6YVVUbAQNht5CBirw7h60aaogCqByAE9SY3JxT47xk0IWmqu5E6SSIHUwOv4HDEQYxZ6yEnK1KJW7U8cRfqdQE/HflyX3sSf8APCs2ayybaQf2fz029jgoe0RN6uQpVG/WDLfr8SEm+Mk7XhLDh5VegUb+yjywstZ5+03JaIF2QN+nkkd2M1G5IqMPT4zHzx7+lZyRpZlA/XqKZ9dIGDTdu6IjVlgs82X/APnFhO2VIwAlC+1x8vLA0p/NDBP6fqIJo53ODeqg/vv/AJfjjVU4lxAb1Gj9hh/1HDGvaRLfUUjPSNvljxu01L/h0PMSPvtibR+qMO4/l+ogA8azEeOvnV8xEexWYxZp8XVx9ZnaxndalZ1+Ylf4Yv1O3WWS5p0j/Zgn8MWch2rFdgtHJmoT0WAfcqB88LJVerXA5vhftNvAO0KIAgqK6DYB9TDfaT4h5cuXTDdw7sBRzLHMq3dvtKhSGO5NRD9r1g+uMMn2acrL5DIzf45LTyaVWB6ffg72d4W2XZmanlxPOnr1e5Yw3y2xlfNv9GuPjGeCrAueG+83cLfu27rMZdKRMAVKYOh+kwsBp5E/aAx7xjs9l0RnFQZc28RICT5ptfqL/LBrMZelXSHVWHQi49OY9RhS4nVrZAMWAr5Ybh0aUXprjSfW+14wh12jkWPPvFDr6VwZR4gyeIEOlx3tMyhI5cjNtufLBehxpiJkMOo/n+GCfD+KZKrTDUu6KuBYLeLWKgTbzGF/j3ZpyTUyDmkx3pmke6b5gaTve/tgRgcdDYkbIt0IapccU/EPuGM3rUagIYCD7e9vxxzDiPabOUG0VqIpG+6NBjmGmCPPbFjKdsnHxosdVJP3RiihhAzqeVzbL8L6hyBg26Wj+Pni4M+rCKig/ePkbj78IXD+PrUFo/xD+OCqZvA72EKhGKpwOhUusqf2T+RwPzPZp1kqwYedj/PvimmcPI/fjZT7QVUN1Yj2YfjIN/wxN6H1h8pdHsZivDX6D1BGPKvDmPxUgf59Ti8naGix8asp/WC29bE/ni3RNOp/V1Q3lIn5b/dihjB6GTcRFyvwVW3pkek/wwMr9mCTKmPIj+G2HhssR1xq7nz+/FHDCGUiWOzFHu8rTQ7jV+82PMWssIUe/wCOJjooKUTOTZnzF9JA/wDqmc/51T8ThUc4a/pIBPFc4BJ+vew9cauEdlCwDVQy3+GALec3+7DUVn4WIfIqCzF/J8NqVfgQtG55D3wxcI4S1E6jSLNyN7ewkfOMNlDLKohQAPIRjbGNiYAvPeYm1l8beIBpZ/MSZpqii8lW+87D1NvPAXi3a1zrprEbagfnB/PBztPxVUolUca2sIvaYPO2xv5YCdkezi5ioWqyKa32MN5SATH8zgMha9imNx7GG9kAgTI8PqVW8NNnveAT98HHYeH0e7pAFRSCi6hpC+8DFul3CKJdwogeFPQCNTD8MTKdqeHaggNQudg1RU5xcgEL7nAqUxGieY5sOXKniBfR85XbiSAai8Le5BAt0kX9sKeazRquzmbmw6AbD2w+1aWSzS/FSQDkKruT7Kg1ezR74Hr2L4XUmoc3UpxMpTJU9ba9bH2t74Vk1adAwv3zRpsXh+kVJiNm87TpiWMegJ/y/wBcaE4trnuqVWr00oY9zFvljqOXrcCyhnWrsgmaheo0n9VdOmesC0jbF6v9J3Dh4QXfYQtN4MiZkgW9sLXO7Dt8JpyOoPo38uZx5f0thdadOZs0yOlr41nsxVqHVUefNU/Mx+HTHZP97aDAtTyx6g901/Tw3PtiHiFSsBGWLW/4bn28QAn2wLZk/MR84IIP5TOS0OzlNYvU92EfhjN+ydImfH/i/wAsdQyy0CxFVK9Prpy4A9JBn7sW6OX4aCZpVnI5sGvtt4h15xscAdRpx3Eb6TCtpnLE4KyD6uoAf2qan5lQp/HDP2c4lnKI+ryi5gn7SVGX7mWPvw7UuMcPUKVyzXjampI8z4sX6PanLkWp1hH7It8mjz8oOEvq8LcBvrLCsOimDF7QZzSCcg6WEzUDQT5IJI/mMerxeowmpWFERcfo7mOsuw0jBhe0uXjaqOv1bGD0keE9bE4xHaig1hTrta4FMn5jVhXiL13iUC3YH5SjlShOoZtqmkSQKyKI3MqsWgfdgzw+plqyhl7ttUgSdUxIIGoknY4GVc/k58WWqCbyaHPcbGQfO0GMVqNTILV7xKVbvFjxKrltj4bNqYXIgyNhsMEuaurCRlVgdwN9uITz/ZwU277KhadRQZQWV/IgbegtjTk+1gbw1fqXgfGIUk/qk8vWPuxhme2q02SadUKxvrWCBF4UD7ib42Zyll+JKRSrAtTJBgGQejLKn/XFB1Yk4WF+XnEFGQbmE01eH5qsrrmaeXrUmHhCkiIFiGIm55zYD5p/GfoqqIrNlmvvovNzfyPtE4ZRUzPDhDaa1IkkkAys+1hN+e+L2Q7cUajhCCCSAGi0nqDdb+uB3ITTkhoLZNxugPdORU+FVaRPjAcRvKiPwmeWGfI081pUlEdT9pYP3k++OlcQ4JRrgl1Bb9bnbz98K+b7Mvl2+pWpUUmTCiIjYgc/MCPfEYZE9b0h9YG6V6a1OYC+5/C2L1JzzwMXii6ijg0yI3845G4xcFNtwwOABVukYDL6nGU4o0ajDfFpa3lOJthboQo8UdeZ97/ji5S4qrfEB6jAbvMQHBBmEnBjRScEArtiY1cL/ql9/wATiY6CngRJnJ+P9ll/T8zVY0lLVXILuJEm0Kst8xjxOG0l+Kqzn/y6f/U5X93BTjeQdszmG0wvevcuFB8R6j+OA2YzyUlJd0QDcqWcj/8AWBPocbEyoBVzA+lysS1S0tKmu1Bj51asD1hQv4nCR2j7RKpekhOrbVTYR6SAZHkOmLPGO09JwEyoLuxuzp6WVSTMneQLYK9lOzTJVWtUCswM92EkHoLERzIt0wLZGbhPnFJh2m3i52Z7CGuBUq6tJuFCkk+ZsYH346PwzsstMAd2VQXg/Vi2xkydsMNJs0winRWkD0Gn8xha7aZmoiFHr7jx6JOkCPiIiDPnaPSV5Mq4ELGalVsjACJPbLtLSNQ0qSrpQkSjEhjcE62WYvEC1udoocBqUkAZlZ6jXK91I8gCDPyjFngfAKdau5qK5RTGkQNW8NO3Qnf+DhR4VRpRppIswAWqajf7WlYIAEn2xztyvbNzc6yhlpVg/KZrMOR3WUVUWR4kceI9ZcGQIO32r4LcO7K5mvJq1u6Bm1M6fu0QfQnDDw9aIZBqohQN9O/uRMzyGGE5+kFHTrDfksYWdtWgAhsH72YtZPsBlKbLqDVarTBJCzG8gGJvyuelsMGXy9KjIRaaFQPhDMRqMASBe/KcVlzyuSrAVBNiqN7SsSCOoJ62xap1VJAFV1JMAEsL9BrBxkbM1+lcAoRLlTMkEiSSoBMU22JIt4r7XxhmM6Upl5DdFuCfJRJk+Uc+WKWdyRAlszWUctLAT6BVn5YqUuF0gZ72ozR9tzfyJgscVvLeqJQW+YRp0dBJBc7kKxkSeRMFoxYo0FeCxGr9QraT0BJmLxBO+KY4nSppoDFyCSSUYzJNugA2AmwUb4rVuNU6iwGIB/8ALB+UtY+cHGzAroKc3KYFob/QUH2Vv0W3+GdP3YHtxgrWFJVUyQGiFid5tEBQW/uxaRjVlXq1oKP3dMArrAOp7C41kyREazN53x5nc9VyslaSFDdnuST1qeKSbbm1wMNbOgNQUxFjX94QoZlhKhkbSediQbryINova4ONNauDd1URsdz/AHSoLctonFXgnGXrVirhNKpIhYnxXiSTbePPDGkcrYgzBukB8ZxnaYEp1l5EDyiPuYD8MZVVDiDEHeAR+H54M1aSsIYBh0In8cU63A6Jg6dB6oxX56TBwV+cG4o8T4SqWVABNn8ViRyJnAnKZyrk62tIOqC6jZwJgSQSD5gCLTyAeuI8HdlK06gg7pVGsHzmZH37YVs32WrIvjpLUH7DMSN4kcwPTGbNp1b+ZiNOIxclDa3IjVla9HP5fUJNNpB3UgrZgfQ+u04XOO9iVph3ps+n9XSzx/hG3r7nATIcQrZOoTTOqT4qQWBFpgGCp8yOexx0Hh3HKWYpBwDBMMNM6WHJoFvXoRiK2PUja4phFupTr0iFke1VbKrFigvpPLfY7qDhm4B24pZlghGh22QqxPkdUBY++2NHaD6OErMWpNoJ3BYwecBQNKieg5YTc/2dq5cQKZUpsd7A/Ha8bXEbcpwkNm0xprIiiLnSuKdlqNeSynVa4YiOdhEfMYR+I8JzGTbYsvJhdZ5A81PnA33OMm7a1lUAadQ3ufFtO+or8xMcsG8jm867Ge6NLk3JgeQ5j3U/ng2OPOfQsHzH95rTTFl3Bh7oI4dx9XOlwF6NNj/8TPI4LssYy4h2T73xBwGueQv0sAN+YUb4Xcwa2VdhpcKI3kqZmDsBfy6YWcmTD/UFjziSpEYAcZDAijx1SQGVgfIEj7r+2CSvjQjrkFqYNxt4SPqV9/xOJicFH1Ce/wCJxMdBeggzmXafslUrZnM1EXuvrHOtnXQwncgmV/D1wgcU4G+rQW79hJimGNp3Ji4gbRz9Rh3+kvjTd+1NSQoc2BMEgiNQ53HmLeeGn6POyYy47ypRIqOJ1ME8Fz4VGolTfcRz90lzl4XgCCHeqJ4g3sF9HncUhVq0PrXkQ7RpXcDwsd+nKIw50OGMLAhB0RAB95k4LscDOL8UGXQuxte03J6KIv8AMRhzOEXk8SglmD+0WeGWoltUsdgzRPWABHPnjj+fzdXO1e6vGos7KoEDaFAAF7j7W+1sXe0/apsxXFNJDMdMAkFfRrknqPM89jnAuBCmvhJLrYsQ2s/O4HlYY5hLZ23Hp2/zOhjxjHNeV4IyqoNlUAKG5AcggBP3YsZDLLUcvd1WyfZB/WO072HkD1xv4gjU6dqg1OQIEE9SxgXgcr39cWAwKgU9ICgCwANvM35Y1Lpy3Ah+OFPIloqV+FVTof4TfHkL9ptR9YHzxUGUJknTPnc/djXUyhP6pn+eWC/+ef1fSH+PU9vrCVKqGAW6/srYfOPF6nHtRKCGShqRyNQke40R67jFVqZVdKrY2ZgNp5Dniv2fbLrmCMwmrbuyfgEb6gTc9NxbCn0VDk/SANVu6A17/wDUZKXFnqi1AssCNyCfanv54yTL13/8AjyJP4lxg5T4pSizCPQ/wxl/tOkftA+h/wA8CunQfmivFI6L94o5nshmKhYkohvEt1tyBttzxayfYcKo1u2rnpUaZ8hM/PBLijMXptTpnSpkkAgsIIKfDGkyDN/hte+LeXz7MP6th62+UxI9MG3hdzKGXIBxK/8As+sogV3/APRXG3LKwEVAajljDaIAHK32bbwDdum1j9Ib/hsf8P8A8sZ9+36h/wAS/wAcUoRTYMAsx6zNaZO4AHQD8/l8sAuINUXMLTFTTTdSdTAjSQbKrBl1T0MkefIw1WoOS+5P8MaszQZ6ZBCny39rj8cE7owIBlCwbg+pwvM3jNED/lz9+rHg4Vmv/wAon+7H543cOSrTphVBqKJgswJg7D7MAdIti53tWP6u/wDd+/63GUID0Md4rDy+Q/xB1DIZtXVu+V1B8SsTBHOLWboRg8FxVydVmUd6qo97K2ofOB/PM4sAYPEa9sTkYsbMr5zJK4IZVYEEGR+B3GEzMcCq5Ot31BjG0Da/2agjxDz6gbYfguNT0sLz4C3pKaPYy8eTbweRFrhPbpWqd3XC0zNn1QptsZ+Fve/lhhzyFqZKXMHTBAmejEGPXCp2j7LABqtMgEm4MACTusjck7HmcC+B9smyv1Tq9SkttQ0grG4AMah5fLpiYNWwPhZ+D5wjpywLpyPtBHF+FNRqsrxqN7R05nnvfBfs92xqqUp1EUoPDJ8JAmBeTIWOm0Xthk4twwZqj3iAHUJUhQGEdRu3sQehxzTPZbRqViVIJ1RaCL+1567bYz5Q+myblPBmap2qjVVlDLBB5ggj5i2KnGcklSmVZNdrBQNXqskAH3xyjgnGsxlyXRyC8Fkaym1rGCCQJt18sM3CPpJdoNWmNJ5KfEPSWIIkeW4xtXW4nWn48/KVzKfGOzxoqrU1reesKb8vhMg/w+QvJ8TqUjuNP6seu17fKbY6Rl+M0M3ThKpWYkWB6xDAgj0nC52k7PU9WrVVXUYHgBEXNtNxzHLfnjPl01HfhMqwOsbOy2ZFXKUnFgwa2/2mG9sTHnZChoydJREDXtt8bX998THVxklBflLiFR4LQqcUzBrDvD3tQjxWUFjIgXtG/n646PllRUC04AG2529TJ9cBMv2KoLm6mabxVHZmW5ETMiJhvcWvhgQR5DmT+WCUUIMFdoePfoyqdBbVN5soESzQDAuMcu7S8brVKkknSZhiV2sdIgGADaQIMbnfHSO1vZ9s2qBCkhhci+n7QncA8wJnyvheT6MqrfHWUySSDJmRsZW/8LY5+qTI7gAWonZ0Z0oS8nX48+XSc17PFFqCqzuWcwxWlKqdo13O3T383NuMUwuvXpp7eEEkyYHQScHq/wBHVQwA9PSBJhSCTBGmNo9fK3PFbif0YVKiBFqILgknUNO9wL6uRi1/uWHzggeH9Zn3JR9L7xYqca11ZCMAghTpa4neWG/sLAe95O0Sq2liCx2gGeuw57cvuwzD6PGAH1ymBv3Z/HV+WNB+jR+9D95TsI1BW1DqBeI33PPFjPqx/wAf1EhXAfz/AEgteKU2Ihje1w3874lXj9HxBJJG5v6SJHX5wcMNH6OdtdblsqAC21yfyxYb6OaWqe+qgWkeDkIj4LD+AwwZ9afyKPjFsmnB9YmKFfjcKRMLBNp/LfFIZ9aiCAbwQ1xIIkQYvy/1GOgn6PKGjTqq7ETqBsdxBWIxqo/R1QVAoZ5AiZHy+HYDyxb5NYwrastPw4N2YgUDT7xdbMtMxJVdRjyWAd+fLzjD9w3tdkqdILS1qosF7tp85ncnqd8Zr9HdE/Ezna1vfl16Ys0ewOVX7L8//EPl09MZhi1Z61Gu+A9zKDfSBl6gAVKu9pUCRG48XmP4Y1DtzSEFaVRgT4rCR573+Ywa/wBzMqBHddfttz3kzjUOxOW/Vby8bW52vtgW0uqZt1r+/hAGTTgVRlb/AH4y5BMVLctH5gxink/pApksxpVAASALco5lvy5jfBhOx2VBEU4AmRre89fF74yTsblQZ7oHyLNA9BPnijpNUTdrK34L6GoA4l2+PhNGjqAuwYwSP2YmOs9AcZ0/pAGme4YnoGH5jDF/uvlrRSUR0kfMCAfece/7uZX/AINMT5D+fli/wequ94+UniYP0mLuX+kJTP8AR3W+xYW32t1GKeY+kSqKkrSQpa2oz5nVHntBiJw6/wCxKH/BpQNvAP4YyTgtBRAo0h/cX+GGHS6k9cg+UrxMH6T84mV/pAcz3dFZtGp/ntGLFHt+xF6Anye3y0zhrfg1A70af+Bf4Y2rkKYECmgHQIP4YpdFqAeMn0lHLh/T9Ymr9IL6tJoCbwQ/5R/MYwq9uKpEBEk7fESD7GT/ADOHtKYGwA9seimJmBPWL/PDDpMxr+Z9IC5MY6r9ZzHj3Hc1VBpFYU2dFpyY89QOkGNyPTacBH4ZXphGeaiA/wBXWEQCsFgWF4k39LHbHaoxr7gXm/kb/wCmLGhJP8x93wmvB/EDh4C8eX7E5rw3jDUmC0dKAgv3JHhYFoBH6hgTAtB2tGPOKZKtWpvWUBBqMp3RDdSdQQK3K/neNsdKp5VFJIVQTuQACbzc873xm6AiDceeNGTTh02GZtRmx5DaLXxnD8zlnAlpAtJ0yL2Alv8ATGLVCTABMEb8/MR+J8t98dYz/ZPL1DJUre+liAfbYe2F/ivYhaYDU6jwDJBTVb2An3OOTk0GRBa8xAIiblOKKkBlDCLzYAGJNvL13vhx7L9rcu57tl7hhAWWZdW1xeGmLDcxthH4wTp2EkQCPCbWJnrf8L48yWYNIh08JUggydxbkff/AFwOm1Bwn0ukWy88Tt9IADw2Fz03Mn78TFTs5mjXy1Oq0Bm1TG1mI535Y9x6BWBAIly9H54yOJH54gGClTwIN4x5OJUqAbkD1MYigG4v5+XLEkknEnGUY9OJLmsNj0DGZXHgxJJjpvP549AxlOPJxJJMQDEJxJxJJ7jDWMZHGGi++JJMteJjwjHkYkk9nEAxiy3nHoWOeJJM8eY8nHs4kkgx7jEvjEuMSSZ68eg4p5qogjVE8rX5bWsPPEqVzp1hhBgi9vn54kkuzjEnA7Mcboq2kuJgm14AjeNpkR1xhl+Nq5hVNvtW07BviBtbr0OKsdJIVnGo1wcUq3HqCfFVRbwQWvJ8vvxieP5UG9elPm677R5HyxW9fOSEUrg7A4z1YoVuK01TXqBXqpB5G/3bY9p59HspnqBy53xdiSXsYxilmOJFT8JK7bQZ8v1sVc32ooUzpLS8ToHxfLELAdYSqzcKLlDtf2ZWupqBZqLcRzAmRYTJFscx7xELCRsL2mJM87mb7YduLfSUqlwqDSo+1EydpXaN+YnCHX4hSrk1FpokmwAJned/hE8oi2ONrfDY2vxlEFTRnXuxJ/oNH+/t/bbEx52HP9Bo87Pv/ba3tt7YmOth/pr7h9pUPk49BxgW/PGK1J2O1j69MMlTbOMNYH+mKr5gLBJiTAMQP58zjytn6S3Z1EdWH8cTiSXZx4TilQ4ijbMpsDMiL7c8COM9tKVFu7BLOf1Cp0ydzc33sfK0YF3VBuY0JY5jBUY+fpj0HCHlfpQpLTirqNTYALvIkFiDHrHT0wvcY+lfMVbZfTQ2HiUM2wnxGwuTHh2G94ws6jGBdzdpdBn1XOMcec69rxA+OZcN+mMFdNagwqKIJUjST73S82vGKnEfppKoWShJVZJdvCTPwqAdR9SethixnQ95bfw7UoCxTidWNUz5Y8TMAmAQSJmPLr/PPHB1+lLiVVaenwAqTq0C8R443jaNx4sAuK9pKgrqO/8ADA1eKBIGzEGG52IgmJEkys6gbtoEw+yfSjZoeZ9AT+GNOa4kqKWIJj7IF+fWByPyxxrM9oawpq3fuKYAJX4ReIAVVW/QEXIJOF7jmeauo7isysgOshyqHcALYTufQN+0cZ/xwZqUGvOWBO21O3VBHKVQ9NxyYDrAhpi+3rixlu1dGoQFbxHZSRO035D2nHzlUyzoGeo1VnYhdUnUWNzNyYmb2JJ64tZGvX+Fw41gOuklTGxIWbXEkRHxCxthh1JAscyVO+cQ7Y06B01ILQZCEm45Rv8AzvF8beHdraNeO7YE38Js3rBtHrG+OMd1FNxqKj7JBuDO5Uzfb2FowMqVqjJGkrYuWUGHsdPiBiSvjJPJthhCa4sTxxIBfSfRX+0UkDVDESAYmBzjpt88C+J9usrQUlqqkgWUG52EX8yPPyxxLLo2n6w6V1FGqsSdMw0ioomYGmwvqIjp7xXMq7KqqEpsCEcmbiCC5JkCBudhcmxww6lj0E6+H+FOV35TtFX/AOzoec+kKtWhcvoAKvIiWERDCSNam+wneQIuGzva3OUjDPpeylSIO+6n4WHi5EkTyg4UG4TVI7p3UvvqVkGlZ6qSPMnr64uUWqae5IkOWBLgHUwBkuIi0KIMzp2M257ZnJvff76zNl0wxoGJHPaxcKZ/OZkd2e9bvF+2jhgJMbSQftEqf88Z5bjuaYAVWPhEAlYmYuCeUefXFHhxIpDWChKxoGrbUWBIZjBk2kWFhHPJcyEDG+xsxmRG8fkCT0IgYzNmcWimZTUyq5+qWUCo2gidIgDYmxibmwvbGeUzAJXvXdCW0iDCwZ39CAfTpihVqgaimplZfi3YkH7RmTY+XnjVSpkNOoFYPhHO8GTvI2+e9sEGJWif8zpaTV48KFXW7795szNUO+ggPezaYIAJ1MsbH4fDO/qcY5MskpU8WkgAiIMmFN+RB5gc5vjZTDBFhVAsssSIWTHQE/DAkeWPHpkOtzdrc5F7ahYTuAed8CWviZdVlTK+9FoTzN0zTlxqZo1aI8JO15B8XigQPe2NnCuL5tB9U5UKdQBdiGUx4SIvMgX2jxRvijn6jklC9isqZi94Utt8XMnl1GLHDnqVVgofCSrDTMG4sYIPPf8ACMODui7geZlNGNq8ar16LGvmNEWjuSNMkaJZCIuQCQGBkX54XqGcpi7L4lYE1YPhA+zClTLGxvJBPTG9smzCQrR1C9DGx5WO3XnipnKOmdYm4hY+HqY3M25WgHqMAM7Pw5N9Z1tBq0woyODz3Hb9+Vyu9I1QxrFWYkabadJXVEFb85BE8se5emsN44tEGFEzqmJtzmf9ZTqgww+H+InfdRqgkeeNrIl2UAPchoBi1t/DFgIvygjFHISTu5nM1DjLlLe2dk7ECMjQsNm2uPjaBJAn5Y9x52JqzkaJO5DG/m7EfdiY9Hh/pr7h9omCe0VfinesuWOWWnJgtOrcwfhI2+/FDKZTiSJpaojzDMTUg6pJYgrSHhPTeZucTEwpxfeURBXEeznEm7tqdWnqSZ11GHOYGlNot7nA/P8AY/iFUKrLlgBqv3rzJPXRy3kAGcTExFwLt5kqax2H4hTB01Kct/5rCANh/VnULSdsef8AZ9mqlMqxpgksT9YxBmLN4QTAHxWjocTExTadCtyCah9GuY1KfqxvI7wxzMDwTfn6HrjZwP6Ps3TzOt2plQDCzqueoKi0SLGb2I3x7iYS2BCpB8puw6zKmPYOnXv5e+buJ9hK9V5UU1AkXeSfExJJ0TzsCTAtNpI+t9HOZIAAo65I1M5IAtJjTc78v85iYNdNjQcTWf4nnGDwxVTVT+jrO0og0mjYd4Qtx4hApwQZIuMVB9E1dsyCe7Wkzg2cllUmfCNIBImL9BfExMOGFRZE4+4sbMJjsJm1XSCjMGfS7VCCAZAJAXcrANzuSDIBxB9H+aYQTSAUAquolZBPKBpEes+W2PcTCTp023KrmVU+jrNq3g7sD/mFSLyRZCCsSIgbmZtgtQ7CZhWBHdjc2qHcnl4bddvIgjaYmKfTIwFwr4mxux2ZsYpHUIfxQSI5kLHXYc/XA+r2BzFNaYpd34ZgsbwTJUwPEo+IftDoYxMTC8emQGvfIOst0+xWY2buyCo1QbzHi5Xk35fw8/3IzFJVFPQLN/4h5+izO9ySORBF8TExQ0uP2wzmyVt3GvfMaHYKutUPCEFYgv8AKTp8UAkCbj3xlxDsRmajEMtOJlT3jTHQ+Gdp2PIRGJiYv8Lju4F1LlTsRX7ph9XOynWZBA3B028+vzxoynYuuFCsEMC51bnfbTCxba5ueeJiYWdHj294TGUaXYXNg+LuypJ+2Z59V3g+0C+0WB2KzCwsU2B/WqGALyIAk7gb7CMTEwxtLjuCJOJdhMw6haZWnGn7Z2EiNrCOQ/PFnJdicxqGoqAkEQRdgQZPh6+tiw5ziYmAGlTaIQ4mVL6OHEwVADMVkzAIuD1uzD777C1luxdYky2hLQqOZtEyPhIgREbeVse4mIdMm64cPpwR4AgAR1/n+fnijxjsszidKkjaT67Hl8jiYmDyYEIoytxgbhvYirrmpp0gWCt5RzG+1/LFzO9hgNPdrBBBEtNgRI2uT+ZuMTEwH4bHUlx+4DlmXLoCACJ/eOJiYmOkvAAEWZ//2Q=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6" name="AutoShape 16" descr="data:image/jpeg;base64,/9j/4AAQSkZJRgABAQAAAQABAAD/2wCEAAkGBhQSEBUUExQVFRQVGBwVFxcUFRUXFBYUFRcVFhcXFxUXHCYeFxokHBcUHy8gIycpLCwsFR4xNTAqNSYrLCkBCQoKDgwOGg8PGi0kHSQsKSksKSwsLCkpLCwsKSwpKSwsLCksLCwsLCwpLCwsLCwsLCwsLCwpLCwsLCwsKSwsLP/AABEIAMIBAwMBIgACEQEDEQH/xAAbAAACAgMBAAAAAAAAAAAAAAAAAQUGAwQHAv/EAEUQAAEDAQUFBQQHBgQGAwAAAAEAAhEDBAUSITEGIkFRYRMycYGRQqGxwQcUUpLR4fAVFiMzYnJDU4LSJIOTwuLxJaKy/8QAGQEBAAMBAQAAAAAAAAAAAAAAAAECAwQF/8QAKxEAAgICAgAFAgYDAAAAAAAAAAECEQMSITEEEyJBUXGBMjNCYZHwUqHB/9oADAMBAAIRAxEAPwDiZSXohKFYgSUL0kUAkJwhQBITQgEhNEIBIhNCEiRCaEIFCE0IBITQgEhNEIBITQgEhNEIBITSQAhNCASE0IBITQgEmlCaEnsryvRSViBITSUAEk0IBIQhACEIUAAhCFIGkhNAJCcL01iA8IW/Ru0uGkdSQB71r17KWmIMqAYEIhCAEJpKQNJNJACE0kAIQhACEIQBCEIQAmkhQD2UkykrMAkmkoAJJoQCTQhACSaSAaSE0AIhCEB6aFKXRdxq1MMaazoo6kcx0z9M1N7M2qKhnVwgePNVk6RaKt0y9XJs/SaBuhx5uiT66Lct9zU3iHsEaSAJHmFFDAwgOxvcWzia4gAnKAAQBC2LDbRJpjEQ4QHE6c9eXPouV33Z3qlxRz/aKzdnVdTOrDkeY1GeuihVZNsAw1gWFx3RJfOKZI4+AVbXVHo4JKmxpJpKxUEJpIAQmhAJCEIAQhCAE0kIAlNJNAenFJNy8oAKE0kAIQkgBNJCAEIQgBNJCAaAhAQGd1EgD+oT5TC2bsMPE8/jktbHMTo0R7yY95W4Y7MuHTLijCdHUboZTe1rcoOuXqtStebDaoo0nVGs3XQ12ERqJGWI8zPBU26L/wCy0J0PqRCt9hvCk2i0U5du5gODTPtE5ZmVz6Ud8Mu/7Ff29fSfTo1abS0uL2Oa7J7C3CcLh0n3qlObCtO2Fra97YmMiQTJBwhuZ4mGtUI+nIIGpiPGPzWsFwcmV3NkehNCuZiTSQgGkhNAJCAhACEIQAhCEASmkhQD2UkyUlYAkU0lABEIQgBCJQgBCEIAQhCAFmbZHYMcbsx4qb2c2PqWkyd1nPir7+4kUhTa5rwBGF4wz/qCi0Dkp08Vnp1IHyMR6KYv3ZOpQcYa7DqQe8w8QY1EZg8QoNzCFZqiE7E4Geiz0re9mhIWe67bgMFstOWY0n4LzfFoa5+6Ib4RKVwL5Navay4yc16Y8QZOmnitcL2xk5c9FBJhQs9is/aVGsz3nAEjMgHUx4St3aW5fqlpfRD8YAa5roiWvaHCRwOceSi/YmnVkWks1nsznmGNJPRTFk2NrPIDsLCTADpJJ6Aao2EmyCRCuNb6LrS2N+lvGAHuwEmJjPz9FE2jYu1NzbS7Vv2qDmVRA1P8MkjzChSTJcJL2IRJZq1kewNLmOaHiWlzSA4DIlpOvksSsVBCEkA0w2Z6ZpL3T46acfkgMcIThCA9OXleivKlgaSEKAJCEIAQhCAEIQgBSVx3f2jySJazOPtO4N/XJRqtNw0opMaP5lVxg8mEhs+JgqLB0jZWzClZg45lxOfDLXD0Gkq02NjXgROWnGPMKPvWxClZ6TG+wyAOZgeqzXRWiiwnV3mT4D5rC2+zRI3bdcraoggE90kZOw8weJBg59ecLhu2lwmx2l1MxEyCBkWmYjou6ftDCQBBPjwGsxkFzf6Q7L29N0watLeB5s4g9Y+C6sS2TX3OfLJRaf2KFZLHNPCYa52+CcgWtB688h49FF1J1/XNWqxnFd76ZDW1A5r2vcHY6jBu9m0ndbhxF0cZyVaezOOP5qpdL3MTGEmAtr6g9rZcIIE+RXq7bT2dRrgA7DwPHgV0i5qVltTQa7XUCDvCpphDHAPpnKTOAYYMloPNTXBF8lS2Eu5pt0VN3AC7ey0y/Bbe0tyCvbXVGvLhUcYBHstAAAIOgA6LbtV21BWphzC3UlxydgqOdA6ACMlksFB2ISMmOyPE8J8Fyznqz0IY0417GS79ncDd5sg5BoyaDzJ4+cqwMDRTYCTjZIZh/qiYPBuQknktK0X6KYJqkQchORg8AOJSoNe8DPDSf3hmXFozDTyHgsNm+WdKUY8RMDqdStXeKsVW0SHvIBDH4Z7NrQc3NDdNJLjrqZK11qVns+Os/Cxw3m0xDRJLm0abeXToSeK8Wm2U7Ox1Wq4/6jJMd1scdMguabT7SvtlXEd2m3KmycmjiTGrjxPgOC0gt3+xllyLGq9zxtLfxtVYul4pt3aTHEHAzLLLKScz84UQhC60ec227Y0JIUkDXugc+PksayUG5oDIaAJJxAZnLz8U1rv1Pj4e5CgGV1ExKQs7pgCfBSQshdDWg65k5cuHIKeui4ajgAGkOGcu0IkKJyUey0YOXRTHNg5pKb2sspZXIIgn8Bn4KEUp2rIap0JCaSkgEJpIBwkmkgBXXZGn/GoTzaM+GipSu2wwL7ZSaM43vJuqpLosjsO0LMTWToNfCNJUNeV9to4WauiXR7mzwHRb+0V5BlLUYjk0cfGFULPdRcHVq0imOB71Q8ujeZ1VF8kv4MtO+Krw584WDVwE6ZhrZ7xJjpkPBO+rVSfhYwEBg33OIL3f3OOgPLkToom13geynLfeXARkGtOQA5TGXRYb5sJYxjCSThbVf1dUggHmRJWsZqJlKDlwWy4rTToWGq2pLaVcO7MtEgktLSWjl3SqBatkKroODBhd2bhOcxIb/dEk+IldSsV2spvo0niX0KQdSHBxIyEdHLYtt2CadBurSx7nc3Yi5x8SZVXNN2WjGUVrZzfZfY+jUp1n1G5Mwg/baKmIYp0yI5Lotg2WpCrRNJsMpsw55k7sSebiSSStXZGzsfWt7AP4ZIp5aQO0Bj4qc2Yqk2djnd7Q+Rifcs9n0aa+5X9qbKC9jumGY1LT/wCXuVQ2tt77NRaWMBdUbjxO9lhJAc1uh046SMs11C86IYwuIzbjgnQS7X3D1XM9qbfUdZxRd3MTSwGJwim0TOsTOSzjBOTbOh5WoKKKJdl31bRXYXEySDieSeI59V1CwUv4TSYBbuuHJzciFEbHXcXWloAEh058mAfOVLbbtNl7R40eA8Dh2hGE+/NZZJbs2wpQuyhbfWt76rBM08JLI0Lg5zHect9COaqqtt52I1bubUGtCpnzNOtgaT5Pa3/qKqdmeS68Va0cWa922JCChamQJFNCASyUTw5+HDxBXhe6L4mZ8kB4qDMoQ5Cgku1zWWagMAlwxAngNPJX2m/CwTlkqRs/Uw1g4TGh6TwhX+hBaTE+Oi5c3LPQ8OvSUX6QLubVpCuwgmluu6scfiD8SufLs142VtSz1KVR26ZzGuZ3QPDL0XK79uCpZXgVBk8EsOmIAxpwOmXVXwy41MfEY2ntRGJpIXQcgJpIQDQkhAClbuvJ1J7ajHYXNzBHoR4QopMKAdm2avmnbAXmMTBBnMt6/HNam0d+Bwc0HdG63qTqfiua3RfVSzucaZjG3C4HQt+SkHX0KsCIImR4wqa1bLX7E5bfYbyYPfLj8VbrBd31txd9t9PX2adMb3roqY60Yg3+0K//AEf1xhAnhBHIg/NZPg0S4J7aOmW2mjVb7MsPgZj3rb7YNxVTlDcR8Gj8l6t1LHCr+21vwURQZq8DGeTRw81DdEpXwedgjhs9R/Go5x66AfGVabnsoZQA6fr5qD2WsRbQY05cfXP5q0VHhtPPKB8FVNky7Iq10u2s5bOuUj9c1zrbmwlrbPUzAJDTOmTWkHoOH+lX263ZuHsl0zzxHMx4lRt6U6T7O1tcFwcQyY7hBcAcuoOmkqqfuXRBbBUQyq4uO8RA6CZK3PpYu01LLTqCYp1N4Di14IH/ANgPVRNtuWpY3Nex0sB3TllyB5roN0XgK9FlQQHEQRrhcNRHL5FZJ0zWSvk5rYrg/wDjqpxZPxUi3i3DhcHHlvAZKAsuwuJs4j5RAXWdq8LKeHC0Cs7MgACRhEmNSS6Z/pCplnt1NhLTTdLTm4HE0eMaei2jJq0idYy9Ukc9v24jQdBMyJB6dVCFdB22oy1ruAJAjw5+ioFbvFdUJbRtnHliozaR5QkhXMhoSTQAhACEB2L6s1zu0dTFNztQBAkZefj1U7drsiFUrReT3gEkujTIA9c+K2Lv2kY0ZnMZHoeMrkcXZ6iywXBP2ygMjpBmTzHFct+kOkRag7E4h7JAcCGtzIIZ04+Ll0N1903jJw9Queba1u2tLcDphuHWQDiM5jxCnHBxlyZ+IyRlAq6Fs07uqOqikGnGTABy+PBbu0Ozb7GaYe5ri9uLcmBBgtkgSdFvvG0r5PO2V0RKFuWa6n1GlzQIGZnUN+11GufRSd2bPgtquqwWik51MtdAL24Txgk4cZhRLJFEOaRAIUzcezTrRaOzkNYN57+AYIzHUyInz0WK/rsbSqnsg80vZe+CXD7WQEAnRPMjtrfI2V0RazWWiHOgkAakn5cz0WFbl3Vww44BI0nQHnHErQsbt7WBrHsaBh3A506ic849qIy6rHY7lfVlzMmjQuynwUjd92utDzUqThPA6u8ein7wtLKVODo0ZAZHoAoa+DaMU+X0VGx2uoyoKbs84z1zXQtnHPa1rqJJqgOmnBMmQWSfCeKpDLN/xNF7jm94JHhnl0AgeIK7ds7aGvpue2IxMbMCTvOJPuHuVJY75KbU6JK567nMmtSdReBJa6IyzJBHBU63zarSSO6TryaNB6BdLfTDmkOEgj45Lnf0gO/Z/wBWNmGBtaoWvxb+QwwGl04ciVlLG30XjOiy0avZU8ZG63WOA0nyWW9bYHBrWmQ5szqIT2YeKlJ2MAk8SBMEFa21VnpssdTs2tb3RuiCBjExClYmRurMPbtpMbLmgNy3nACPNaVG0Un1RSD21C7E7JwdlxBjId+I/plRt7bNUqljNZowPa3GSDunCJMg6ZcQqtdO09moPY91RpDTMNknMEHJoVfKaLLImjpV5XD9YotpuJDA4OcRkYAOQJ0115SqPcm31EW6rQZDbMMNOgR3f4cguJ/rcS6T0lRu3H0tdvRNmsgcym4RUqOye8HVrWjut4EzJGWXHnVlO9wMcDoVZ4VKLTKrI0+DtG0N7xWNOu8SCC1rXABo4Ti1Jnp3eC1bJd4FQvp6Pgu3jh8SNCFUbjIJlxIDjm6QB6RporHcl8NpVH0w4FpiMoGeZIGmqyWPVHbHIqVmTaC5+37OjIYS7XOAIPCVzPaK7BQtL6YdjDYziNQD810mvfQa+rWeThptMBomSdAPGDmuVWy1OqVHvf3nuLj4kytsSZh4hx+5hTSTW5yAkmhAJCE1ALjc4cKeAl/aH+WBhwwJxFxOgEaKDr2upjLcWKHGC2YPOOmXJSFhtgpfxXAOIGEAyRLhnM6jVaxqEVQQ1zd+WZyWgng0ZzC59pbMwTd8kreVmZTsrah75jddAe0HF7J/WcqKsYIqhwGKILTO6eMHpzUtRuttV7K7odSOIkHN3acWkeYdJ/Bad62FrM6TpaMokEjUZkc/ksYy/T7szUl0btkxvZDWuc0zhczvNycIxd6M5ic4C1bVdtVzWlwBlpe01HYhEgnWQD04kqPo3k5rMGLdzECec5wtuz3wWNaCC6HNcM9AzMAA5DMk6KdJRfA1aZKWKw0uzmq8tAbhYWA4nEmXNGHdyJOv4xjvW6sLG1WlvZNEBr4BxEZuwyZyiRJ08lgsBmiXADvBuEGX55A4eI5nmi8HtqNY0zjbLYDpxGddco96yTal2V5TJC5byxViyQ+pVdh0yLQCJqT7IknD1PSJC/LI/G0Ma1oa10l3deOLdMMHLL4QoCyWWpZzSqmkXQ7QHE06z3cwYkQZHgrbXotq0HdlBD2nCCcg7kY5ESscvpkpR6Ky4dopF4bJtDKtWnUGCmwOwk72I95umgMgc8lDmyvpAF7CCRjbiBAwnR0cVb7jo0qgk08dUOwVA543Gg5uYD3vMzI8Ft7aDs7MTDXue4NDnEY2N7xwtOugE8AV1487UlBm8cjvVlXu2+3U2mczO6Fks5NR+OqZjMN4DkounkOq3KWTZ55r0kjfYzNtWO3Us8g4AdB4LqeyNuDbJlkHVnEDo0ho+a47TqYazDxGfnnC6ZcUtslLrB+8SfmtsUdrRzZ5uFM6ndV4Y5z4BUr6cBNis7x7NoHvpvP/AGhS2z1oifL4KG+lqqH3WT9msw+6o35qmbFrLgtgy7RVklszaCaRjkD6rTvq2OdRe39SDK1vo9vCW0gT3qYHmIPyK2toKZFXA32pPkIWmKqplM13aNOy3ieydT1BEeRy+Z9Vw+tQLXuYdWktPiDC7UyhnA8/IlULaGzUm167jGM1CAM9MLSSOAzLsyrZsXpTKYc1yaKj2ZTZqpM0KZ6eH6hYTd/I+K4mdxns1Z8iH5DmNP1KnLsu5zzOL9eChLNQLTqPUKyXVelOn3mPPhh/3KkuuDSFXybl94KdncPtbo5l3D5+ir7KAfVfUgAucXDLutJ0C3toK7q9RpaxwpsHEZydSY04Ba77U1rA1pBJ1Jy+KpjTSNZuMn9DSvOwMeJaA1448HeP4qBr0Cww4Z/HwVlrgAayfcomu7EId5dFvVnPJ8kbKE3tgwvbLOSJ4TH5+CggxoUky6nESGEjnnmhAS1ksjaj2sIluriW4SXEAFoAJkCNcjmVt2i7tWY2lo0LGS4g5BrnETln+fDHTtADg7nvfj81um2NcXYeAE8ua5skWnaJjCKk0zduq82U7K6iW92pimDic0kGIjl5adVU7a2o95Aa4Ne4uDImMzAEDMCYUiyx1Wv7Qf4j8A/XKI9FYqNEswic9NZPDOR+CjFjVtnLJOEmV+03Axge9zCyWDA0OmKh1GmYGWSgrTScMMiI18Ml0y8LEKrMBOes8VXb6uilTaC1xkmM3AyI1gdfitZXdmiV0jQua1iz1m1IxUzLTGcAwVO2y5zQeLcabezqCaYZvMa50iHRlOh5SSOELQp2yy16YovYym9uTKs4Wk/ZqBvPg7h4KYbtgPq1WyuDRuFow6b0kQRkZMmVxzj6rS+v0NIeHjy5M93Le7GUoIdjLi4kAQCTlGY4R71jvCtTY1xs4c17hO8G4cecvgHUz7h5xF3P0bxOgjzW1amu7oaS7MRGct7wjmFCwY27ZaXhorpEddl2OAD299gD3iZxB5fvTwG6RHTqtK+C6pRD3T/BLWAHlUxGc9Tut9Vkv2hVpuZUwuaC0NBaT3Q0BzHRoceIweaw2K3PrFrHE4BmARlkNc/P1W0Y+rdGTxNTImkyfAe9ZK7zGXBWyjULG7uAeDGg+sKr3zWLqhk8JJ9YC7VOy9Fk2MuWjWzqMDjPEn5FdbsFy0ezA7NsCIGeUZBck+j21AOgnkuy2SsMGvBeVlyTjkdN/wAnpY8cZYlwiMt5bSdDBGX5Kobe27Fd1Rv9bP8A9j8Vh2o25LLVUptY1wYQ3EXRJABPvJ9FX7bfrrVSfSPZMb3iS8zlDgAdM/mvcxZYvAlJ80eHkw5F4huK9Nm5sjeRbSpEeySPRxVnvfamztqNe6oDuHdbvOk8IGnmuYMaWsDS8BpJlocRPOYErxbqlOWYCABqGzDTPA6mdc1RZaXRtLFs+yYvbbWtWc4UAaTDxH8wjq72fAeqirFdznEuJMicROZOIwdeOZUebRhO6dOI+K2qV6viMo8MuP5+qyyTnPs2xQxw6RYLHcAqYTIZIOZJw5SdACZiPVTtk2JDhMuAjjIJ5mHNVVse1r6TQ0AEcSYJzicJjISJUtZfpBAMkYjoQ8uz82R75WaXyb7L2NfabZllGoAwvawjiQ7eGuYAUEbsInC8n1HmrBtVtvTtNFjG0sBY6d185EHLQeqq1rvDIYHOE655x/7XTFw15Rxz224MzBUaRD3a6Zg+5Xyy7DVzTcS8DdJ32YpESACBOI58VR9laHbWtnaVAGtPaHtHEBwYQcM9V2u37cWdobTbm50huA8B7XQSMljKm6RrHhWzk9y3d9ZqOpiGFpiTOsxp5K3WX6I8ZzrtB1/lnT7yrlz1wy9KsGQ9xdqPahx0y1JXWLv/AJzDJgiY5Lgz5Z48mqZ34MUMmPY5htp9HTLI1ju2xF5LYwwN0TnmfBVE0XgzAMdARHgQupfSfbKZrUadSp2YDS4w3Ed4xpP9J4FVJtGxTlXDjzfiA8MmroxSk42zmyRSlSKt9deMpI6IV7FssrN0vpSOTXHrrISV7fwRqv8AIqlne40JbMtMHwP5rGLTUILZjTTidc1luXNr28SMlGi2lpgDxB5q3baGWCqMvn/hO07zIw5ThEROXlIXm1X04CSI5a5eCiG3oeDc/wC6VhrWpz8jx4fgop2Z1E2qm0Nc+3HgBPrC061uqPIxOJPD9BZDclomOxqz/Y78EMuO0cKNT7pCnaPyRo/gz3XaKLHO7ZrqjYgQQDPWdOOnRWW69qrFTYGGn3W4ceCXGRvECdc3ROXwVZbs5aXf4RHiWt+JWdux1pPst++35FZz8uXDZpj3g7SLXZNty84qNme8tbhdDZ4HCThGvCeIladbaC0yxws9WW5gdm6Mee9kJOqkth7vfYxV7WJeWwAZgNxTJ8wrdRvmmAZMeEfMrmeifCOpObjyyk3VthVGP6zQqF0ADDRMaEEkEd7TNO23zTczBgqS2XNd2bhIGYYZEnllz5K8C96R9qT5IffdDiR7vxVXq3dEpySqyjfXbO9hxGqDhyApEQ/TIAZt0y5KCtN2MLyRVGE64mOByiRI0OsA8M11QbSWdo74Hp+KyO2jsx/xG+5WU3HqykoKXZzihcNnacTLUGgtBaHAyHkyWmBOEDjrJCkP2rUbT3LYx2RaGuDgQ0tzxHODOXRXN21NkGRrUsuBw5I/e6xR/Oo+EtU3fa/v8EVXTr+/U5PYropuJdXrtBIxw0l0j2mkjuuEjprnktxlw2Z1MltZoc3PCSd6RMNMxkMiefBdKG2VgGtWjPhp6BYztvd8/wAyjr9g/Jqs5yfyQoxXwc8ZcdkbUgV2kRlMmCSRJI4Z8eRW9W2asjcBNSnVnVgPZuII13ScMCTnxAC6LZa9BwcTTpwDxp8NZ7vIr2LVZAMxQBI4taD7ws/Mv3L6JexzSnsLZDiJtRAOIMG7u4Xe19rdB5Z6TKwjZqzjdFWm0loGLEXAh2uTiMLt08+8NCuoutVhOos3pT+EI+q2J3+FZ41/ls92Ss5v5IUV8HGWbKYqrWtqMNNwDi/EN1pLmmRqXbjsgOXNWd2xNgxx25gZEBzczGhOHqF0D9m2LjRs/PuM/BeRdFhOYo2fP+hn4KZZW+mFjS9igUNmbJGGoZicAYXEHUyXDe8hy0zAWhZdhqJbVc6qwgB2HA8kSB7I1JBIEHVdM/Ylh07GgPBoGvHLRJmzVg/yaEci0ZKvmNu9idIr9JyO37FYMPZ1WuJMEEgH+4EGMMh2ZhYLHsbXqQXOazeDTjdmAT3jyAEHzXZP3Yu//Ioeg4efgsTtl7BxpUevw58ldZnXZXy030cpu/ZC1U3PqNDYpkicQl0Rm0Tpop2nf1up1mth0kQ0wCD4EeXVXylsxYoMU6YngHO0iPtJfutYv8tg1OT36n/UqucZPklRcfw8fc5VftmtFuqurYmFzRhLMQDgGDUN4jvHJJv0eVy1pDmEucWxijDAnOfPJdP/AHPsP+U2elR/+7xT/dOx5gMj/m1NfvK3m0qTI8u3bX+zkVXZOs0luscWkQfCc0LrH7nWH7B/6r/9yFPnsjyUcn2f77vD5qPvMfxn+PyCELpX42Tk/Ij9TFZ25qYsdnbibut1HAcwhCpkMIlz+sOAyc71KwV7S/F3ncOJ6oQuFHUzFWrOMS4nxJWvVqkcT6nqkhax9ijMFa1vjvu+8eqgbTUJnM+qELWHZk2RFQ5rGUkLpRiNe6dUt7pI8CR8E0IQeZzQhCgkE2oQoB3a7hu/r7LVy76QT/xn/Lb/ANyELy/Cfms9LxP4CtnQfrkuq24wwRlu8MuKSF25+0cuHpkUbQ7D3na8ytgWh0jedpzPJCFnRY2aNd094+pWR1d2Ibx15nkkhKIbPT67p7x9TyWrWtL8Lt53s8T9pCFFBM2rban4GbzuPtHmFoG1vkb7vvFCEa9RdPgwfW3x33feKxvtT/tu+8UIRLkNjFrf9t33ihCFNIiz/9k="/>
          <p:cNvSpPr>
            <a:spLocks noChangeAspect="1" noChangeArrowheads="1"/>
          </p:cNvSpPr>
          <p:nvPr/>
        </p:nvSpPr>
        <p:spPr bwMode="auto">
          <a:xfrm>
            <a:off x="1219200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7" name="AutoShape 18" descr="data:image/jpeg;base64,/9j/4AAQSkZJRgABAQAAAQABAAD/2wCEAAkGBhQSEBUUExQVFRQVGBwVFxcUFRUXFBYUFRcVFhcXFxUXHCYeFxokHBcUHy8gIycpLCwsFR4xNTAqNSYrLCkBCQoKDgwOGg8PGi0kHSQsKSksKSwsLCkpLCwsKSwpKSwsLCksLCwsLCwpLCwsLCwsLCwsLCwpLCwsLCwsKSwsLP/AABEIAMIBAwMBIgACEQEDEQH/xAAbAAACAgMBAAAAAAAAAAAAAAAAAQUGAwQHAv/EAEUQAAEDAQUFBQQHBgQGAwAAAAEAAhEDBAUSITEGIkFRYRMycYGRQqGxwQcUUpLR4fAVFiMzYnJDU4LSJIOTwuLxJaKy/8QAGQEBAAMBAQAAAAAAAAAAAAAAAAECAwQF/8QAKxEAAgICAgAFAgYDAAAAAAAAAAECEQMSITEEEyJBUXGBMjNCYZHwUqHB/9oADAMBAAIRAxEAPwDiZSXohKFYgSUL0kUAkJwhQBITQgEhNEIBIhNCEiRCaEIFCE0IBITQgEhNEIBITQgEhNEIBITSQAhNCASE0IBITQgEmlCaEnsryvRSViBITSUAEk0IBIQhACEIUAAhCFIGkhNAJCcL01iA8IW/Ru0uGkdSQB71r17KWmIMqAYEIhCAEJpKQNJNJACE0kAIQhACEIQBCEIQAmkhQD2UkykrMAkmkoAJJoQCTQhACSaSAaSE0AIhCEB6aFKXRdxq1MMaazoo6kcx0z9M1N7M2qKhnVwgePNVk6RaKt0y9XJs/SaBuhx5uiT66Lct9zU3iHsEaSAJHmFFDAwgOxvcWzia4gAnKAAQBC2LDbRJpjEQ4QHE6c9eXPouV33Z3qlxRz/aKzdnVdTOrDkeY1GeuihVZNsAw1gWFx3RJfOKZI4+AVbXVHo4JKmxpJpKxUEJpIAQmhAJCEIAQhCAE0kIAlNJNAenFJNy8oAKE0kAIQkgBNJCAEIQgBNJCAaAhAQGd1EgD+oT5TC2bsMPE8/jktbHMTo0R7yY95W4Y7MuHTLijCdHUboZTe1rcoOuXqtStebDaoo0nVGs3XQ12ERqJGWI8zPBU26L/wCy0J0PqRCt9hvCk2i0U5du5gODTPtE5ZmVz6Ud8Mu/7Ff29fSfTo1abS0uL2Oa7J7C3CcLh0n3qlObCtO2Fra97YmMiQTJBwhuZ4mGtUI+nIIGpiPGPzWsFwcmV3NkehNCuZiTSQgGkhNAJCAhACEIQAhCEASmkhQD2UkyUlYAkU0lABEIQgBCJQgBCEIAQhCAFmbZHYMcbsx4qb2c2PqWkyd1nPir7+4kUhTa5rwBGF4wz/qCi0Dkp08Vnp1IHyMR6KYv3ZOpQcYa7DqQe8w8QY1EZg8QoNzCFZqiE7E4Geiz0re9mhIWe67bgMFstOWY0n4LzfFoa5+6Ib4RKVwL5Navay4yc16Y8QZOmnitcL2xk5c9FBJhQs9is/aVGsz3nAEjMgHUx4St3aW5fqlpfRD8YAa5roiWvaHCRwOceSi/YmnVkWks1nsznmGNJPRTFk2NrPIDsLCTADpJJ6Aao2EmyCRCuNb6LrS2N+lvGAHuwEmJjPz9FE2jYu1NzbS7Vv2qDmVRA1P8MkjzChSTJcJL2IRJZq1kewNLmOaHiWlzSA4DIlpOvksSsVBCEkA0w2Z6ZpL3T46acfkgMcIThCA9OXleivKlgaSEKAJCEIAQhCAEIQgBSVx3f2jySJazOPtO4N/XJRqtNw0opMaP5lVxg8mEhs+JgqLB0jZWzClZg45lxOfDLXD0Gkq02NjXgROWnGPMKPvWxClZ6TG+wyAOZgeqzXRWiiwnV3mT4D5rC2+zRI3bdcraoggE90kZOw8weJBg59ecLhu2lwmx2l1MxEyCBkWmYjou6ftDCQBBPjwGsxkFzf6Q7L29N0watLeB5s4g9Y+C6sS2TX3OfLJRaf2KFZLHNPCYa52+CcgWtB688h49FF1J1/XNWqxnFd76ZDW1A5r2vcHY6jBu9m0ndbhxF0cZyVaezOOP5qpdL3MTGEmAtr6g9rZcIIE+RXq7bT2dRrgA7DwPHgV0i5qVltTQa7XUCDvCpphDHAPpnKTOAYYMloPNTXBF8lS2Eu5pt0VN3AC7ey0y/Bbe0tyCvbXVGvLhUcYBHstAAAIOgA6LbtV21BWphzC3UlxydgqOdA6ACMlksFB2ISMmOyPE8J8Fyznqz0IY0417GS79ncDd5sg5BoyaDzJ4+cqwMDRTYCTjZIZh/qiYPBuQknktK0X6KYJqkQchORg8AOJSoNe8DPDSf3hmXFozDTyHgsNm+WdKUY8RMDqdStXeKsVW0SHvIBDH4Z7NrQc3NDdNJLjrqZK11qVns+Os/Cxw3m0xDRJLm0abeXToSeK8Wm2U7Ox1Wq4/6jJMd1scdMguabT7SvtlXEd2m3KmycmjiTGrjxPgOC0gt3+xllyLGq9zxtLfxtVYul4pt3aTHEHAzLLLKScz84UQhC60ec227Y0JIUkDXugc+PksayUG5oDIaAJJxAZnLz8U1rv1Pj4e5CgGV1ExKQs7pgCfBSQshdDWg65k5cuHIKeui4ajgAGkOGcu0IkKJyUey0YOXRTHNg5pKb2sspZXIIgn8Bn4KEUp2rIap0JCaSkgEJpIBwkmkgBXXZGn/GoTzaM+GipSu2wwL7ZSaM43vJuqpLosjsO0LMTWToNfCNJUNeV9to4WauiXR7mzwHRb+0V5BlLUYjk0cfGFULPdRcHVq0imOB71Q8ujeZ1VF8kv4MtO+Krw584WDVwE6ZhrZ7xJjpkPBO+rVSfhYwEBg33OIL3f3OOgPLkToom13geynLfeXARkGtOQA5TGXRYb5sJYxjCSThbVf1dUggHmRJWsZqJlKDlwWy4rTToWGq2pLaVcO7MtEgktLSWjl3SqBatkKroODBhd2bhOcxIb/dEk+IldSsV2spvo0niX0KQdSHBxIyEdHLYtt2CadBurSx7nc3Yi5x8SZVXNN2WjGUVrZzfZfY+jUp1n1G5Mwg/baKmIYp0yI5Lotg2WpCrRNJsMpsw55k7sSebiSSStXZGzsfWt7AP4ZIp5aQO0Bj4qc2Yqk2djnd7Q+Rifcs9n0aa+5X9qbKC9jumGY1LT/wCXuVQ2tt77NRaWMBdUbjxO9lhJAc1uh046SMs11C86IYwuIzbjgnQS7X3D1XM9qbfUdZxRd3MTSwGJwim0TOsTOSzjBOTbOh5WoKKKJdl31bRXYXEySDieSeI59V1CwUv4TSYBbuuHJzciFEbHXcXWloAEh058mAfOVLbbtNl7R40eA8Dh2hGE+/NZZJbs2wpQuyhbfWt76rBM08JLI0Lg5zHect9COaqqtt52I1bubUGtCpnzNOtgaT5Pa3/qKqdmeS68Va0cWa922JCChamQJFNCASyUTw5+HDxBXhe6L4mZ8kB4qDMoQ5Cgku1zWWagMAlwxAngNPJX2m/CwTlkqRs/Uw1g4TGh6TwhX+hBaTE+Oi5c3LPQ8OvSUX6QLubVpCuwgmluu6scfiD8SufLs142VtSz1KVR26ZzGuZ3QPDL0XK79uCpZXgVBk8EsOmIAxpwOmXVXwy41MfEY2ntRGJpIXQcgJpIQDQkhAClbuvJ1J7ajHYXNzBHoR4QopMKAdm2avmnbAXmMTBBnMt6/HNam0d+Bwc0HdG63qTqfiua3RfVSzucaZjG3C4HQt+SkHX0KsCIImR4wqa1bLX7E5bfYbyYPfLj8VbrBd31txd9t9PX2adMb3roqY60Yg3+0K//AEf1xhAnhBHIg/NZPg0S4J7aOmW2mjVb7MsPgZj3rb7YNxVTlDcR8Gj8l6t1LHCr+21vwURQZq8DGeTRw81DdEpXwedgjhs9R/Go5x66AfGVabnsoZQA6fr5qD2WsRbQY05cfXP5q0VHhtPPKB8FVNky7Iq10u2s5bOuUj9c1zrbmwlrbPUzAJDTOmTWkHoOH+lX263ZuHsl0zzxHMx4lRt6U6T7O1tcFwcQyY7hBcAcuoOmkqqfuXRBbBUQyq4uO8RA6CZK3PpYu01LLTqCYp1N4Di14IH/ANgPVRNtuWpY3Nex0sB3TllyB5roN0XgK9FlQQHEQRrhcNRHL5FZJ0zWSvk5rYrg/wDjqpxZPxUi3i3DhcHHlvAZKAsuwuJs4j5RAXWdq8LKeHC0Cs7MgACRhEmNSS6Z/pCplnt1NhLTTdLTm4HE0eMaei2jJq0idYy9Ukc9v24jQdBMyJB6dVCFdB22oy1ruAJAjw5+ioFbvFdUJbRtnHliozaR5QkhXMhoSTQAhACEB2L6s1zu0dTFNztQBAkZefj1U7drsiFUrReT3gEkujTIA9c+K2Lv2kY0ZnMZHoeMrkcXZ6iywXBP2ygMjpBmTzHFct+kOkRag7E4h7JAcCGtzIIZ04+Ll0N1903jJw9Queba1u2tLcDphuHWQDiM5jxCnHBxlyZ+IyRlAq6Fs07uqOqikGnGTABy+PBbu0Ozb7GaYe5ri9uLcmBBgtkgSdFvvG0r5PO2V0RKFuWa6n1GlzQIGZnUN+11GufRSd2bPgtquqwWik51MtdAL24Txgk4cZhRLJFEOaRAIUzcezTrRaOzkNYN57+AYIzHUyInz0WK/rsbSqnsg80vZe+CXD7WQEAnRPMjtrfI2V0RazWWiHOgkAakn5cz0WFbl3Vww44BI0nQHnHErQsbt7WBrHsaBh3A506ic849qIy6rHY7lfVlzMmjQuynwUjd92utDzUqThPA6u8ein7wtLKVODo0ZAZHoAoa+DaMU+X0VGx2uoyoKbs84z1zXQtnHPa1rqJJqgOmnBMmQWSfCeKpDLN/xNF7jm94JHhnl0AgeIK7ds7aGvpue2IxMbMCTvOJPuHuVJY75KbU6JK567nMmtSdReBJa6IyzJBHBU63zarSSO6TryaNB6BdLfTDmkOEgj45Lnf0gO/Z/wBWNmGBtaoWvxb+QwwGl04ciVlLG30XjOiy0avZU8ZG63WOA0nyWW9bYHBrWmQ5szqIT2YeKlJ2MAk8SBMEFa21VnpssdTs2tb3RuiCBjExClYmRurMPbtpMbLmgNy3nACPNaVG0Un1RSD21C7E7JwdlxBjId+I/plRt7bNUqljNZowPa3GSDunCJMg6ZcQqtdO09moPY91RpDTMNknMEHJoVfKaLLImjpV5XD9YotpuJDA4OcRkYAOQJ0115SqPcm31EW6rQZDbMMNOgR3f4cguJ/rcS6T0lRu3H0tdvRNmsgcym4RUqOye8HVrWjut4EzJGWXHnVlO9wMcDoVZ4VKLTKrI0+DtG0N7xWNOu8SCC1rXABo4Ti1Jnp3eC1bJd4FQvp6Pgu3jh8SNCFUbjIJlxIDjm6QB6RporHcl8NpVH0w4FpiMoGeZIGmqyWPVHbHIqVmTaC5+37OjIYS7XOAIPCVzPaK7BQtL6YdjDYziNQD810mvfQa+rWeThptMBomSdAPGDmuVWy1OqVHvf3nuLj4kytsSZh4hx+5hTSTW5yAkmhAJCE1ALjc4cKeAl/aH+WBhwwJxFxOgEaKDr2upjLcWKHGC2YPOOmXJSFhtgpfxXAOIGEAyRLhnM6jVaxqEVQQ1zd+WZyWgng0ZzC59pbMwTd8kreVmZTsrah75jddAe0HF7J/WcqKsYIqhwGKILTO6eMHpzUtRuttV7K7odSOIkHN3acWkeYdJ/Bad62FrM6TpaMokEjUZkc/ksYy/T7szUl0btkxvZDWuc0zhczvNycIxd6M5ic4C1bVdtVzWlwBlpe01HYhEgnWQD04kqPo3k5rMGLdzECec5wtuz3wWNaCC6HNcM9AzMAA5DMk6KdJRfA1aZKWKw0uzmq8tAbhYWA4nEmXNGHdyJOv4xjvW6sLG1WlvZNEBr4BxEZuwyZyiRJ08lgsBmiXADvBuEGX55A4eI5nmi8HtqNY0zjbLYDpxGddco96yTal2V5TJC5byxViyQ+pVdh0yLQCJqT7IknD1PSJC/LI/G0Ma1oa10l3deOLdMMHLL4QoCyWWpZzSqmkXQ7QHE06z3cwYkQZHgrbXotq0HdlBD2nCCcg7kY5ESscvpkpR6Ky4dopF4bJtDKtWnUGCmwOwk72I95umgMgc8lDmyvpAF7CCRjbiBAwnR0cVb7jo0qgk08dUOwVA543Gg5uYD3vMzI8Ft7aDs7MTDXue4NDnEY2N7xwtOugE8AV1487UlBm8cjvVlXu2+3U2mczO6Fks5NR+OqZjMN4DkounkOq3KWTZ55r0kjfYzNtWO3Us8g4AdB4LqeyNuDbJlkHVnEDo0ho+a47TqYazDxGfnnC6ZcUtslLrB+8SfmtsUdrRzZ5uFM6ndV4Y5z4BUr6cBNis7x7NoHvpvP/AGhS2z1oifL4KG+lqqH3WT9msw+6o35qmbFrLgtgy7RVklszaCaRjkD6rTvq2OdRe39SDK1vo9vCW0gT3qYHmIPyK2toKZFXA32pPkIWmKqplM13aNOy3ieydT1BEeRy+Z9Vw+tQLXuYdWktPiDC7UyhnA8/IlULaGzUm167jGM1CAM9MLSSOAzLsyrZsXpTKYc1yaKj2ZTZqpM0KZ6eH6hYTd/I+K4mdxns1Z8iH5DmNP1KnLsu5zzOL9eChLNQLTqPUKyXVelOn3mPPhh/3KkuuDSFXybl94KdncPtbo5l3D5+ir7KAfVfUgAucXDLutJ0C3toK7q9RpaxwpsHEZydSY04Ba77U1rA1pBJ1Jy+KpjTSNZuMn9DSvOwMeJaA1448HeP4qBr0Cww4Z/HwVlrgAayfcomu7EId5dFvVnPJ8kbKE3tgwvbLOSJ4TH5+CggxoUky6nESGEjnnmhAS1ksjaj2sIluriW4SXEAFoAJkCNcjmVt2i7tWY2lo0LGS4g5BrnETln+fDHTtADg7nvfj81um2NcXYeAE8ua5skWnaJjCKk0zduq82U7K6iW92pimDic0kGIjl5adVU7a2o95Aa4Ne4uDImMzAEDMCYUiyx1Wv7Qf4j8A/XKI9FYqNEswic9NZPDOR+CjFjVtnLJOEmV+03Axge9zCyWDA0OmKh1GmYGWSgrTScMMiI18Ml0y8LEKrMBOes8VXb6uilTaC1xkmM3AyI1gdfitZXdmiV0jQua1iz1m1IxUzLTGcAwVO2y5zQeLcabezqCaYZvMa50iHRlOh5SSOELQp2yy16YovYym9uTKs4Wk/ZqBvPg7h4KYbtgPq1WyuDRuFow6b0kQRkZMmVxzj6rS+v0NIeHjy5M93Le7GUoIdjLi4kAQCTlGY4R71jvCtTY1xs4c17hO8G4cecvgHUz7h5xF3P0bxOgjzW1amu7oaS7MRGct7wjmFCwY27ZaXhorpEddl2OAD299gD3iZxB5fvTwG6RHTqtK+C6pRD3T/BLWAHlUxGc9Tut9Vkv2hVpuZUwuaC0NBaT3Q0BzHRoceIweaw2K3PrFrHE4BmARlkNc/P1W0Y+rdGTxNTImkyfAe9ZK7zGXBWyjULG7uAeDGg+sKr3zWLqhk8JJ9YC7VOy9Fk2MuWjWzqMDjPEn5FdbsFy0ezA7NsCIGeUZBck+j21AOgnkuy2SsMGvBeVlyTjkdN/wAnpY8cZYlwiMt5bSdDBGX5Kobe27Fd1Rv9bP8A9j8Vh2o25LLVUptY1wYQ3EXRJABPvJ9FX7bfrrVSfSPZMb3iS8zlDgAdM/mvcxZYvAlJ80eHkw5F4huK9Nm5sjeRbSpEeySPRxVnvfamztqNe6oDuHdbvOk8IGnmuYMaWsDS8BpJlocRPOYErxbqlOWYCABqGzDTPA6mdc1RZaXRtLFs+yYvbbWtWc4UAaTDxH8wjq72fAeqirFdznEuJMicROZOIwdeOZUebRhO6dOI+K2qV6viMo8MuP5+qyyTnPs2xQxw6RYLHcAqYTIZIOZJw5SdACZiPVTtk2JDhMuAjjIJ5mHNVVse1r6TQ0AEcSYJzicJjISJUtZfpBAMkYjoQ8uz82R75WaXyb7L2NfabZllGoAwvawjiQ7eGuYAUEbsInC8n1HmrBtVtvTtNFjG0sBY6d185EHLQeqq1rvDIYHOE655x/7XTFw15Rxz224MzBUaRD3a6Zg+5Xyy7DVzTcS8DdJ32YpESACBOI58VR9laHbWtnaVAGtPaHtHEBwYQcM9V2u37cWdobTbm50huA8B7XQSMljKm6RrHhWzk9y3d9ZqOpiGFpiTOsxp5K3WX6I8ZzrtB1/lnT7yrlz1wy9KsGQ9xdqPahx0y1JXWLv/AJzDJgiY5Lgz5Z48mqZ34MUMmPY5htp9HTLI1ju2xF5LYwwN0TnmfBVE0XgzAMdARHgQupfSfbKZrUadSp2YDS4w3Ed4xpP9J4FVJtGxTlXDjzfiA8MmroxSk42zmyRSlSKt9deMpI6IV7FssrN0vpSOTXHrrISV7fwRqv8AIqlne40JbMtMHwP5rGLTUILZjTTidc1luXNr28SMlGi2lpgDxB5q3baGWCqMvn/hO07zIw5ThEROXlIXm1X04CSI5a5eCiG3oeDc/wC6VhrWpz8jx4fgop2Z1E2qm0Nc+3HgBPrC061uqPIxOJPD9BZDclomOxqz/Y78EMuO0cKNT7pCnaPyRo/gz3XaKLHO7ZrqjYgQQDPWdOOnRWW69qrFTYGGn3W4ceCXGRvECdc3ROXwVZbs5aXf4RHiWt+JWdux1pPst++35FZz8uXDZpj3g7SLXZNty84qNme8tbhdDZ4HCThGvCeIladbaC0yxws9WW5gdm6Mee9kJOqkth7vfYxV7WJeWwAZgNxTJ8wrdRvmmAZMeEfMrmeifCOpObjyyk3VthVGP6zQqF0ADDRMaEEkEd7TNO23zTczBgqS2XNd2bhIGYYZEnllz5K8C96R9qT5IffdDiR7vxVXq3dEpySqyjfXbO9hxGqDhyApEQ/TIAZt0y5KCtN2MLyRVGE64mOByiRI0OsA8M11QbSWdo74Hp+KyO2jsx/xG+5WU3HqykoKXZzihcNnacTLUGgtBaHAyHkyWmBOEDjrJCkP2rUbT3LYx2RaGuDgQ0tzxHODOXRXN21NkGRrUsuBw5I/e6xR/Oo+EtU3fa/v8EVXTr+/U5PYropuJdXrtBIxw0l0j2mkjuuEjprnktxlw2Z1MltZoc3PCSd6RMNMxkMiefBdKG2VgGtWjPhp6BYztvd8/wAyjr9g/Jqs5yfyQoxXwc8ZcdkbUgV2kRlMmCSRJI4Z8eRW9W2asjcBNSnVnVgPZuII13ScMCTnxAC6LZa9BwcTTpwDxp8NZ7vIr2LVZAMxQBI4taD7ws/Mv3L6JexzSnsLZDiJtRAOIMG7u4Xe19rdB5Z6TKwjZqzjdFWm0loGLEXAh2uTiMLt08+8NCuoutVhOos3pT+EI+q2J3+FZ41/ls92Ss5v5IUV8HGWbKYqrWtqMNNwDi/EN1pLmmRqXbjsgOXNWd2xNgxx25gZEBzczGhOHqF0D9m2LjRs/PuM/BeRdFhOYo2fP+hn4KZZW+mFjS9igUNmbJGGoZicAYXEHUyXDe8hy0zAWhZdhqJbVc6qwgB2HA8kSB7I1JBIEHVdM/Ylh07GgPBoGvHLRJmzVg/yaEci0ZKvmNu9idIr9JyO37FYMPZ1WuJMEEgH+4EGMMh2ZhYLHsbXqQXOazeDTjdmAT3jyAEHzXZP3Yu//Ioeg4efgsTtl7BxpUevw58ldZnXZXy030cpu/ZC1U3PqNDYpkicQl0Rm0Tpop2nf1up1mth0kQ0wCD4EeXVXylsxYoMU6YngHO0iPtJfutYv8tg1OT36n/UqucZPklRcfw8fc5VftmtFuqurYmFzRhLMQDgGDUN4jvHJJv0eVy1pDmEucWxijDAnOfPJdP/AHPsP+U2elR/+7xT/dOx5gMj/m1NfvK3m0qTI8u3bX+zkVXZOs0luscWkQfCc0LrH7nWH7B/6r/9yFPnsjyUcn2f77vD5qPvMfxn+PyCELpX42Tk/Ij9TFZ25qYsdnbibut1HAcwhCpkMIlz+sOAyc71KwV7S/F3ncOJ6oQuFHUzFWrOMS4nxJWvVqkcT6nqkhax9ijMFa1vjvu+8eqgbTUJnM+qELWHZk2RFQ5rGUkLpRiNe6dUt7pI8CR8E0IQeZzQhCgkE2oQoB3a7hu/r7LVy76QT/xn/Lb/ANyELy/Cfms9LxP4CtnQfrkuq24wwRlu8MuKSF25+0cuHpkUbQ7D3na8ytgWh0jedpzPJCFnRY2aNd094+pWR1d2Ibx15nkkhKIbPT67p7x9TyWrWtL8Lt53s8T9pCFFBM2rban4GbzuPtHmFoG1vkb7vvFCEa9RdPgwfW3x33feKxvtT/tu+8UIRLkNjFrf9t33ihCFNIiz/9k="/>
          <p:cNvSpPr>
            <a:spLocks noChangeAspect="1" noChangeArrowheads="1"/>
          </p:cNvSpPr>
          <p:nvPr/>
        </p:nvSpPr>
        <p:spPr bwMode="auto">
          <a:xfrm>
            <a:off x="1371600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8" name="AutoShape 25" descr="data:image/jpeg;base64,/9j/4AAQSkZJRgABAQAAAQABAAD/2wCEAAkGBg8QDw0NDxAQDA4NDQwPDQ0NDw8NDQ0OFBAVFBQQEhIXGyYeFxojGRISHy8gJCcpLC4sFR4xNTAqNSYrLCkBCQoKDgwOFw8PGikgHxwpKSksKTAsKSopLCkpKSkpKSksLCkpLCksKSwpLCkpKSwpKSkpKSksKSksKSksKSwsLP/AABEIAMQBAQMBIgACEQEDEQH/xAAbAAACAwEBAQAAAAAAAAAAAAAAAgEDBAUGB//EAD0QAAIBBAADBAUKBQQDAQAAAAABAgMEERIFITFBUWFxBhMiMrEHFDNCUmKBkaHBcoLR4fAjQ1OSRHOyFf/EABgBAQEBAQEAAAAAAAAAAAAAAAABAgME/8QAJBEBAAMAAgICAgIDAAAAAAAAAAECEQMhEjETQVFhMnEEFCL/2gAMAwEAAhEDEQA/AMGAwNgMHldy4DA2AwAuAwNqGoC4DA2oagLgMDqIaAJgMD6BoAmoYLNQ1ATAaj6k6kCYDA+oagIok6jYDAC6hqNgkBcBgbBOAE1JSGwGAFAbAYAUBsBgCMBgnAYAjABgADAYGwGAFwGBsE4AQMDakqIC4DA+CcAV4DUswTqBXqGpZqGAK9Q1LNSdQK9Q1LNA1GirUNSzAYGivUNSzAYGhFEnUbAYGhMBgfAagLgNRtScDQmoaj6hqNCahgfUNRoTUNR9Q1GhNQH1AaF1DUbAYAXUnUbAEC6k4GwGBojBGo2AGiMBgZInUauFwGo+CcDTCak6jADEYDUkAFwGpJP5fmDsuoajBggXUjUfAYKYTUNR8E4BirUMFmA1BhMBgfAYBhEidRgwAupGo+AwFJqA+AARIMDJBgJhcE6k4AGIwGBgBhcE4JAKgkMBgAAME4AhEga+FcOdebj0pwx6yS6v7i8TNrRWNla1m05Cu0salV4pxzjrJ8oR82a7i1tLZZu66cv+OD1/v+ph9KPS1UE7SzxBwWtSrFZ174w8fE+c3jlN7TbnJzXOTbbyzyze1/1D0xx1r+30er6Y8PpvWnQjNrHN4k/zw/iZl8pNFvVWcGs4znC+B889btUnh8vdXwbNVGg24rom0l3tGZp+W9/D6RQ9LbKf01pKnn61PWXwwdKhS4bcYVC5VOb6U6r1ee7DPJ2vD6eq2WfPIt7wyi12xa7n/U5ReYnqSaRL03EPR6tS567x+3DmjmOLRzeD+ll1ZSUVN3NDOJUarb9n7r7Pge1tnZ8Spyq2r9XWj9JRl7M4P70f3R6a80x/J57cf4ebwGC+5tZU5OEk4yXVMqwemJ1yQkGBsAAmoYLMBqBXgnA+oagJgMFmoagV4At1ACnAYGwGAFwGB9SVECvAalmAwBXqGo+AwAuAwTgMARgMAPRoSnnVZS96TxGEfOT5ITMR3JGyzXNXVcvek1GH8TO5xO5Vhw5uP0k0oxfRupP634I8/tTnd0KcKsK6i/bdLLhGbklrt28vidX5Qo7QtKfY6zz564R4+a3lMQ9XFXxiZeRsfRmrViq9apSs6EnlVbmesp97hDrLzLbq34VRSXrKt3Wa9mUYa08+TK6vBoRltOU6svtTk3jyMNxSjrJ4WYvPe8EzWvSis6KT0jr15txy/DCXIwR4nUXtLD54ez2X6oudtlNt4zzSNHAeAVbqbowi9Mrepj2Yrx8TeREdpsy6/Bqk6tNThmlLMlr71OWO1p9FnCNc6k503KMctNxnFe9GS6rH+dh6GfDbe3o/NabTqxUXKXby+qeejUULtRzyuabeOxVIdvm18DnSsWlbzMQ5Cztz5Y6p9Sad9UoVYXFCbpVYPlKPwa7V4HoLuxjP7suyS/fvPL8Ti6UtJppPo10a70dppMOdbRL6nwnitHi9u3iNK8oL/Ugv/qPfB/ocWrRlGUoyWJRbTXczxXBOI1LKvTuqLblB5kuiq0370Jfh+uD6nx2FOvRo39HnCrCDf8L6Z8U+TM1n47Z9SxauvPpE4JSGSPS5FwTgbBKQCpE4HSJ1Ar1DUt1DUCrUC3UAKMBgs1JUQK9Q1LdQcQKtQcSzAOIFWCHEsYjYCtCpNtJJtvokstizqrplLz5JeL/zsOPxXjmc0baeIL6S4XvVn9mHdH4nO986hulN9t3EuMULbKk1cVl/s05exB/fmvgvzORKtdXv08vUW69y3prWLX8P9RPRzhUakpzms1XmUKcly5dj+8dSXsvxT6M5RMTPb0eOR1DFwhQo3SjBaxhKGF45TZ7r00sHOFKa5+rr05/yS5P4o+eV6mlxLx1nHxWMP/PE+o8Pu6V1ZLaSUlHSSz7T5di/zoceX6lqOnz7jdxGKz2nBjXcsxScpNpJRTk5eCwe84d8mt1Xm5VnrT2eJSXOUc8mo+XeewsPRqxsFtOVOEu2U2nPyXd+COsROZEOdr1+5fPPR/5O61bWdzmhT6qn/uyXj9k9bezoWVNW9CMYzx7selNd8n2s0cb9L6UYunae3N8vWy9mMF91dWzx0pttyby28tt5bfmY8bTP/TVbddGl7WW+cs82+rZx+I0n86tZR+rOTfhlczo1rlQ5vu5f1M1lTc5uvJY6qmn1x9p+Z0jZmIhLTkbLpme+sY1oOEv5X2xfeXJjHqeR4utCUJOnJYcXh+XefQ/k6u/XWd3ZSe3q25Qz2Rmua/7Rb/E8xx+29lVUuaajJ96fQ6vyYVWq9yux0Fnz3X9zy8sZH9PVSfJrh0/R+a5FiRVCpmVXu9dUx5Z/uXxPRXuIeeY7RqSojIZRKFSJwMkNgBNQ1HwTqBXqBZgAKsEqI+AwAmoalqQagVNCSLpRKJsBJFFSY9SRmqMqONxiVadCMqK32lNVUveS2WEvwTObw21k0otODT5Nxawu43znKnJqL5Nv2fibrLiaTTlFN9zy0eSXriPwilw2upwnQ3m1h6xi22/B9H5M7sPRLiFzzcYUM/XqrEl+HaX2vpC8YjKFNY+zJfuXVONV0tlVpvHYk/3PPadtrpE2iMhqsPktt4uFS6ryuJweUo+xFdnYdipxKzslpQpQcl4dPxPJVPSevPlKppF8nrFJ/sarO4tXzlOpN9vsxj8WzcXmO5cvjmffbXxL0vrTitZ6dcqPI83cXk5vaTyu9rLZ17u8so5lGjtJfbqSUX+ETm3XEnUX0dOnGPbGCil5yZfk3v23Xjz9MTmnzxgz3N6o4b5dkY9ZSfcl2i1LxTbhTlGUlybzyj+HVjW9ok9vfm+s5c3+HcvI60ibsXtFf2qoW0py9ZU5L6tPq/OX9DoJhGA+p6KxFYea1ptPZcjKRDQa5NMs/E45o1V9xtea5r4HS9BLb1Fpc3suXrPZp57VHPNecn+hHDuDTuW4840uaqVOzHao97LuP8ThiFnQwqVJRiteja5LHkeXmnynxh6uGJiNllsfcz9qUpfmzXFmaisJLuSRpgeiOoeee5ldFFiQkCxIAUQ1HJ1GhFEnUfUnBBXqBZqAFeoalmpGo0KokuIyQNDRTNGaaNsomapAow1UZ5m2rTMtSJpHJ4jQWd/z8zPCl3F/E59hjtXNvCf5nC9JnuHfj5M6ltp035mmnQqLmsc+8ppKouuv6lrr1OxpeUc/E4zxXn6dflrC1WNaT6Lz5JF3zajT+luIJ/8AHSTrVPLlyRzaynL3pSa88L8kZnQx0L/r2n3LM88fTfccWpp60qb/APZXafP+FckFGtUzs/8AUfZlJpeUehyJU5Jtr+zNFnfODw3jwfT8GS3FNfS15fJ6SjxC1qYhdW1KeOSqKHqK0fKccP8AM7FPgNjUSdGvOg/s1nvHy2/uedo14TXPEvB9fzN9pZ2//LUoP7vNfqcfl8XSeOLOnL0OrdYVKdVd8X/TJS/RS6+wv+yK6tnGPOF4n/I4v80ZZ3leP/lNLwlNfubj/ImfTn8DdH0UuPraQXe5ZD5hZ0Odet66S/24dM92F/U4dzfN+/WnU85Sa/U49zex6Ln8TXnayxxxV6HjXpY5L1VCKpQxhRj1a8cfA5ljS+s+fj3vtZyoT7X1f6eR07C4ecPoduPjztz5L/UOpTZppopp08mqjA764LIIuigjTLYUzIVRHUSxQJ0IqrUnUs1J0Joq1At1AaKNSdS3UhxKEUQcB8BgCpxKZ0zW0JKIRhnTMtSkdSVIpq0C6Y8pf0XllFmtZps7N3bczFO2NaY2OimVyommzaaw+qNEqA1Mct0SudA6VSODJVY0xz6sEYasF3HUqJlbo57AOVFyXutryL//ANG4XRp+Eo/ujb6vH1SfVt9yMTx1n3DpF7R6cyfEbp9ix91uKKncXD6qK85ZOwuGt82wXD0vEz8dIa+S7j+rqS96bx3RWP1NNC1S7PxfNs6sLHwL42SNxFY9QzNrS5sLZG61t8NGqFou4129tzXITZnGi3pZRrp0CyhSwjRGmZ0xXCmOoFqgNqTTFSgNoWJE6hVWoaFuoagVaAW6gBnwGB8BgITAalmoYArcBdC7AahcUOAsqZp1DQpjj3VtkxVLQ9DUomWduTViHDjScXlHRo1E0WTtil0cDTxLXoGGdszppvtG9WmNMcdWw6tEdJ0ENGih5LjmfNV3ArZdx1fmpKtCeRjmK2XcT838Dp/NkWU7RMumOXGi+4shaN9h2YWSNEbVDRyKXDzbRskjcqYygTUURoj+rLlElRGirUnQt0DUCrUnUt1DAFWgalmAwBVgks1IAzYBIZInBURqGpKQ2AE1J1HSJwRSahqWKJOAKtSuVE06kahYYZUCmVudN0xHSMtOTK2F9QzsKiOrZE8lxxHTYRidqdojPO1EWhcY4yJcjR83JVA0yzxp5NVKkW06BfCmELGmPqWKAagJqCiWahqUJoGpZgMAJgMD6hgBcEYH1DUCvUNSzUNQK9SR9QAyak6lmAwGVeAwWYDUBUicDahqFRgEhsE4BhdSdRsAgpdQcCzBOCCpRGSHwTqTF1WytwNGpGpMXWZUhlSNGpKiVFcaYyiWKIYKhcBqNgkaF1DUbAYGhcBgbBOAK2gwWYDAFeoalmAwBXqGCzAYATUCzADRk1DUAKyMEgAATgADUAlIAAnAYAAJwSAABOAAgnBOAAiBInAAFBIAAAAABJAATgMAAE4DBAATgMEABOAwQAE4IAAP/9k="/>
          <p:cNvSpPr>
            <a:spLocks noChangeAspect="1" noChangeArrowheads="1"/>
          </p:cNvSpPr>
          <p:nvPr/>
        </p:nvSpPr>
        <p:spPr bwMode="auto">
          <a:xfrm>
            <a:off x="1524000" y="1227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9" name="AutoShape 27" descr="data:image/jpeg;base64,/9j/4AAQSkZJRgABAQAAAQABAAD/2wCEAAkGBg8QDw0NDxAQDA4NDQwPDQ0NDw8NDQ0OFBAVFBQQEhIXGyYeFxojGRISHy8gJCcpLC4sFR4xNTAqNSYrLCkBCQoKDgwOFw8PGikgHxwpKSksKTAsKSopLCkpKSkpKSksLCkpLCksKSwpLCkpKSwpKSkpKSksKSksKSksKSwsLP/AABEIAMQBAQMBIgACEQEDEQH/xAAbAAACAwEBAQAAAAAAAAAAAAAAAgEDBAUGB//EAD0QAAIBBAADBAUKBQQDAQAAAAABAgMEERIFITFBUWFxBhMiMrEHFDNCUmKBkaHBcoLR4fAjQ1OSRHOyFf/EABgBAQEBAQEAAAAAAAAAAAAAAAABAgME/8QAJBEBAAMAAgICAgIDAAAAAAAAAAECEQMhEjETQVFhMnEEFCL/2gAMAwEAAhEDEQA/AMGAwNgMHldy4DA2AwAuAwNqGoC4DA2oagLgMDqIaAJgMD6BoAmoYLNQ1ATAaj6k6kCYDA+oagIok6jYDAC6hqNgkBcBgbBOAE1JSGwGAFAbAYAUBsBgCMBgnAYAjABgADAYGwGAFwGBsE4AQMDakqIC4DA+CcAV4DUswTqBXqGpZqGAK9Q1LNSdQK9Q1LNA1GirUNSzAYGivUNSzAYGhFEnUbAYGhMBgfAagLgNRtScDQmoaj6hqNCahgfUNRoTUNR9Q1GhNQH1AaF1DUbAYAXUnUbAEC6k4GwGBojBGo2AGiMBgZInUauFwGo+CcDTCak6jADEYDUkAFwGpJP5fmDsuoajBggXUjUfAYKYTUNR8E4BirUMFmA1BhMBgfAYBhEidRgwAupGo+AwFJqA+AARIMDJBgJhcE6k4AGIwGBgBhcE4JAKgkMBgAAME4AhEga+FcOdebj0pwx6yS6v7i8TNrRWNla1m05Cu0salV4pxzjrJ8oR82a7i1tLZZu66cv+OD1/v+ph9KPS1UE7SzxBwWtSrFZ174w8fE+c3jlN7TbnJzXOTbbyzyze1/1D0xx1r+30er6Y8PpvWnQjNrHN4k/zw/iZl8pNFvVWcGs4znC+B889btUnh8vdXwbNVGg24rom0l3tGZp+W9/D6RQ9LbKf01pKnn61PWXwwdKhS4bcYVC5VOb6U6r1ee7DPJ2vD6eq2WfPIt7wyi12xa7n/U5ReYnqSaRL03EPR6tS567x+3DmjmOLRzeD+ll1ZSUVN3NDOJUarb9n7r7Pge1tnZ8Spyq2r9XWj9JRl7M4P70f3R6a80x/J57cf4ebwGC+5tZU5OEk4yXVMqwemJ1yQkGBsAAmoYLMBqBXgnA+oagJgMFmoagV4At1ACnAYGwGAFwGB9SVECvAalmAwBXqGo+AwAuAwTgMARgMAPRoSnnVZS96TxGEfOT5ITMR3JGyzXNXVcvek1GH8TO5xO5Vhw5uP0k0oxfRupP634I8/tTnd0KcKsK6i/bdLLhGbklrt28vidX5Qo7QtKfY6zz564R4+a3lMQ9XFXxiZeRsfRmrViq9apSs6EnlVbmesp97hDrLzLbq34VRSXrKt3Wa9mUYa08+TK6vBoRltOU6svtTk3jyMNxSjrJ4WYvPe8EzWvSis6KT0jr15txy/DCXIwR4nUXtLD54ez2X6oudtlNt4zzSNHAeAVbqbowi9Mrepj2Yrx8TeREdpsy6/Bqk6tNThmlLMlr71OWO1p9FnCNc6k503KMctNxnFe9GS6rH+dh6GfDbe3o/NabTqxUXKXby+qeejUULtRzyuabeOxVIdvm18DnSsWlbzMQ5Cztz5Y6p9Sad9UoVYXFCbpVYPlKPwa7V4HoLuxjP7suyS/fvPL8Ti6UtJppPo10a70dppMOdbRL6nwnitHi9u3iNK8oL/Ugv/qPfB/ocWrRlGUoyWJRbTXczxXBOI1LKvTuqLblB5kuiq0370Jfh+uD6nx2FOvRo39HnCrCDf8L6Z8U+TM1n47Z9SxauvPpE4JSGSPS5FwTgbBKQCpE4HSJ1Ar1DUt1DUCrUC3UAKMBgs1JUQK9Q1LdQcQKtQcSzAOIFWCHEsYjYCtCpNtJJtvokstizqrplLz5JeL/zsOPxXjmc0baeIL6S4XvVn9mHdH4nO986hulN9t3EuMULbKk1cVl/s05exB/fmvgvzORKtdXv08vUW69y3prWLX8P9RPRzhUakpzms1XmUKcly5dj+8dSXsvxT6M5RMTPb0eOR1DFwhQo3SjBaxhKGF45TZ7r00sHOFKa5+rr05/yS5P4o+eV6mlxLx1nHxWMP/PE+o8Pu6V1ZLaSUlHSSz7T5di/zoceX6lqOnz7jdxGKz2nBjXcsxScpNpJRTk5eCwe84d8mt1Xm5VnrT2eJSXOUc8mo+XeewsPRqxsFtOVOEu2U2nPyXd+COsROZEOdr1+5fPPR/5O61bWdzmhT6qn/uyXj9k9bezoWVNW9CMYzx7selNd8n2s0cb9L6UYunae3N8vWy9mMF91dWzx0pttyby28tt5bfmY8bTP/TVbddGl7WW+cs82+rZx+I0n86tZR+rOTfhlczo1rlQ5vu5f1M1lTc5uvJY6qmn1x9p+Z0jZmIhLTkbLpme+sY1oOEv5X2xfeXJjHqeR4utCUJOnJYcXh+XefQ/k6u/XWd3ZSe3q25Qz2Rmua/7Rb/E8xx+29lVUuaajJ96fQ6vyYVWq9yux0Fnz3X9zy8sZH9PVSfJrh0/R+a5FiRVCpmVXu9dUx5Z/uXxPRXuIeeY7RqSojIZRKFSJwMkNgBNQ1HwTqBXqBZgAKsEqI+AwAmoalqQagVNCSLpRKJsBJFFSY9SRmqMqONxiVadCMqK32lNVUveS2WEvwTObw21k0otODT5Nxawu43znKnJqL5Nv2fibrLiaTTlFN9zy0eSXriPwilw2upwnQ3m1h6xi22/B9H5M7sPRLiFzzcYUM/XqrEl+HaX2vpC8YjKFNY+zJfuXVONV0tlVpvHYk/3PPadtrpE2iMhqsPktt4uFS6ryuJweUo+xFdnYdipxKzslpQpQcl4dPxPJVPSevPlKppF8nrFJ/sarO4tXzlOpN9vsxj8WzcXmO5cvjmffbXxL0vrTitZ6dcqPI83cXk5vaTyu9rLZ17u8so5lGjtJfbqSUX+ETm3XEnUX0dOnGPbGCil5yZfk3v23Xjz9MTmnzxgz3N6o4b5dkY9ZSfcl2i1LxTbhTlGUlybzyj+HVjW9ok9vfm+s5c3+HcvI60ibsXtFf2qoW0py9ZU5L6tPq/OX9DoJhGA+p6KxFYea1ptPZcjKRDQa5NMs/E45o1V9xtea5r4HS9BLb1Fpc3suXrPZp57VHPNecn+hHDuDTuW4840uaqVOzHao97LuP8ThiFnQwqVJRiteja5LHkeXmnynxh6uGJiNllsfcz9qUpfmzXFmaisJLuSRpgeiOoeee5ldFFiQkCxIAUQ1HJ1GhFEnUfUnBBXqBZqAFeoalmpGo0KokuIyQNDRTNGaaNsomapAow1UZ5m2rTMtSJpHJ4jQWd/z8zPCl3F/E59hjtXNvCf5nC9JnuHfj5M6ltp035mmnQqLmsc+8ppKouuv6lrr1OxpeUc/E4zxXn6dflrC1WNaT6Lz5JF3zajT+luIJ/8AHSTrVPLlyRzaynL3pSa88L8kZnQx0L/r2n3LM88fTfccWpp60qb/APZXafP+FckFGtUzs/8AUfZlJpeUehyJU5Jtr+zNFnfODw3jwfT8GS3FNfS15fJ6SjxC1qYhdW1KeOSqKHqK0fKccP8AM7FPgNjUSdGvOg/s1nvHy2/uedo14TXPEvB9fzN9pZ2//LUoP7vNfqcfl8XSeOLOnL0OrdYVKdVd8X/TJS/RS6+wv+yK6tnGPOF4n/I4v80ZZ3leP/lNLwlNfubj/ImfTn8DdH0UuPraQXe5ZD5hZ0Odet66S/24dM92F/U4dzfN+/WnU85Sa/U49zex6Ln8TXnayxxxV6HjXpY5L1VCKpQxhRj1a8cfA5ljS+s+fj3vtZyoT7X1f6eR07C4ecPoduPjztz5L/UOpTZppopp08mqjA764LIIuigjTLYUzIVRHUSxQJ0IqrUnUs1J0Joq1At1AaKNSdS3UhxKEUQcB8BgCpxKZ0zW0JKIRhnTMtSkdSVIpq0C6Y8pf0XllFmtZps7N3bczFO2NaY2OimVyommzaaw+qNEqA1Mct0SudA6VSODJVY0xz6sEYasF3HUqJlbo57AOVFyXutryL//ANG4XRp+Eo/ujb6vH1SfVt9yMTx1n3DpF7R6cyfEbp9ix91uKKncXD6qK85ZOwuGt82wXD0vEz8dIa+S7j+rqS96bx3RWP1NNC1S7PxfNs6sLHwL42SNxFY9QzNrS5sLZG61t8NGqFou4129tzXITZnGi3pZRrp0CyhSwjRGmZ0xXCmOoFqgNqTTFSgNoWJE6hVWoaFuoagVaAW6gBnwGB8BgITAalmoYArcBdC7AahcUOAsqZp1DQpjj3VtkxVLQ9DUomWduTViHDjScXlHRo1E0WTtil0cDTxLXoGGdszppvtG9WmNMcdWw6tEdJ0ENGih5LjmfNV3ArZdx1fmpKtCeRjmK2XcT838Dp/NkWU7RMumOXGi+4shaN9h2YWSNEbVDRyKXDzbRskjcqYygTUURoj+rLlElRGirUnQt0DUCrUnUt1DAFWgalmAwBVgks1IAzYBIZInBURqGpKQ2AE1J1HSJwRSahqWKJOAKtSuVE06kahYYZUCmVudN0xHSMtOTK2F9QzsKiOrZE8lxxHTYRidqdojPO1EWhcY4yJcjR83JVA0yzxp5NVKkW06BfCmELGmPqWKAagJqCiWahqUJoGpZgMAJgMD6hgBcEYH1DUCvUNSzUNQK9SR9QAyak6lmAwGVeAwWYDUBUicDahqFRgEhsE4BhdSdRsAgpdQcCzBOCCpRGSHwTqTF1WytwNGpGpMXWZUhlSNGpKiVFcaYyiWKIYKhcBqNgkaF1DUbAYGhcBgbBOAK2gwWYDAFeoalmAwBXqGCzAYATUCzADRk1DUAKyMEgAATgADUAlIAAnAYAAJwSAABOAAgnBOAAiBInAAFBIAAAAABJAATgMAAE4DBAATgMEABOAwQAE4IAAP/9k="/>
          <p:cNvSpPr>
            <a:spLocks noChangeAspect="1" noChangeArrowheads="1"/>
          </p:cNvSpPr>
          <p:nvPr/>
        </p:nvSpPr>
        <p:spPr bwMode="auto">
          <a:xfrm>
            <a:off x="1676400" y="1379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24" name="Rectângulo 8"/>
          <p:cNvSpPr/>
          <p:nvPr/>
        </p:nvSpPr>
        <p:spPr>
          <a:xfrm rot="21241160">
            <a:off x="120791" y="2201920"/>
            <a:ext cx="8935466" cy="278537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Sempre será preciso fazermos escolhas e tomarmos “opções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”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na nossa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vida: </a:t>
            </a:r>
            <a:endParaRPr lang="pt-PT" sz="36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  <a:p>
            <a:pPr>
              <a:lnSpc>
                <a:spcPts val="4200"/>
              </a:lnSpc>
              <a:defRPr/>
            </a:pP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Ou ficamos com as palavras vazias do mundo… Ou optamos pelas Palavras de Vida Eterna de Jesus, feito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Pão vivo…</a:t>
            </a:r>
            <a:endParaRPr lang="pt-PT" sz="36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  <p:sp>
        <p:nvSpPr>
          <p:cNvPr id="25" name="WordArt 4"/>
          <p:cNvSpPr>
            <a:spLocks noChangeArrowheads="1" noChangeShapeType="1"/>
          </p:cNvSpPr>
          <p:nvPr/>
        </p:nvSpPr>
        <p:spPr bwMode="auto">
          <a:xfrm>
            <a:off x="5148064" y="5551597"/>
            <a:ext cx="3672408" cy="7577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0206124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2" name="Picture 2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33" r="10962"/>
          <a:stretch/>
        </p:blipFill>
        <p:spPr bwMode="auto">
          <a:xfrm>
            <a:off x="6588224" y="4100092"/>
            <a:ext cx="2160240" cy="22218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18" name="Picture 19" descr="http://palavrasobliquas.files.wordpress.com/2008/03/caminhos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87" r="-1"/>
          <a:stretch/>
        </p:blipFill>
        <p:spPr bwMode="auto">
          <a:xfrm>
            <a:off x="4334222" y="322263"/>
            <a:ext cx="2376413" cy="2479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32" descr="http://i.ytimg.com/vi/IA1Vr90w3G4/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360363"/>
            <a:ext cx="3924300" cy="29448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21" descr="http://4.bp.blogspot.com/-6Fdn9vk51NY/TV0AUFyh8DI/AAAAAAAAAXE/UMCAye5s130/s1600/godspeak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22871" b="14921"/>
          <a:stretch/>
        </p:blipFill>
        <p:spPr bwMode="auto">
          <a:xfrm>
            <a:off x="762000" y="4066649"/>
            <a:ext cx="3305944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30" descr="http://4.bp.blogspot.com/-9qU0EcW1LlA/Tg6ra5Y4-dI/AAAAAAAACKI/Wcl4FwsbEtY/s1600/EUCARISTIA02.bmp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5" r="33331"/>
          <a:stretch/>
        </p:blipFill>
        <p:spPr bwMode="auto">
          <a:xfrm>
            <a:off x="3995936" y="3854458"/>
            <a:ext cx="2881884" cy="27324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17" descr="http://meme.zenfs.com/u/ff0b9256facb83f0ecd8a93c5358069998caa3c9.jpe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43" r="22174" b="11553"/>
          <a:stretch/>
        </p:blipFill>
        <p:spPr bwMode="auto">
          <a:xfrm flipH="1">
            <a:off x="6767985" y="299433"/>
            <a:ext cx="2113604" cy="1987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7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8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9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0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1" name="AutoShape 17" descr="data:image/jpeg;base64,/9j/4AAQSkZJRgABAQAAAQABAAD/2wBDAAkGBwgHBgkIBwgKCgkLDRYPDQwMDRsUFRAWIB0iIiAdHx8kKDQsJCYxJx8fLT0tMTU3Ojo6Iys/RD84QzQ5Ojf/2wBDAQoKCg0MDRoPDxo3JR8lNzc3Nzc3Nzc3Nzc3Nzc3Nzc3Nzc3Nzc3Nzc3Nzc3Nzc3Nzc3Nzc3Nzc3Nzc3Nzc3Nzf/wAARCADRAPEDASIAAhEBAxEB/8QAGwAAAQUBAQAAAAAAAAAAAAAABAACAwUGAQf/xABCEAACAQMDAgUBBAcGBQMFAAABAgMABBEFEiExQQYTIlFhcRQygZEVIzNCcqGxBzRSYsHhNUNzgpIWU9EkJSbw8f/EABkBAAMBAQEAAAAAAAAAAAAAAAECAwAEBf/EACQRAAICAgMAAgIDAQAAAAAAAAABAhESIQMxQRNRImEEMkKB/9oADAMBAAIRAxEAPwD0N/cnioGOTSmmVmAwR/pSVwvBGe+a7iOh8a8ipY+TjtQxuGJJI/KjIYhJsdWAU/PSlbGSXgydSvWnQSBVwqg5oiUQI3qcHnih1lj3kYxjpQCEs+UGBhvgVNBB5nLHC9zQRmyBgjiiI7jszAfFIzBBeOJmVVyBwDQrsXOBzU7QFQXdgBjO3HNAR6nYtc/ZmlVJj0Vmxu+hpTBsI8lWJXLN/Sp1Q8+k5P5CoZrqGLBeQZHYc1Xar4s0/S7Xe0yO7HC8/wA6VySCk2Xog4BY8j5/0rjQNv3b+h4FeO+NPGWoXF6sWl38sSFQQYxjJNF+GfGmuxFW1G4+02kZCuXUbse+fepfIVXGz1ed8jrVPdX0UMipJKqs5woY4Jq2UpNCs6PujdQ6k9wRWKvLCLUdX1hLhN08QjETf4FI4K/jVIiGjhdnOMGpjcKfTuPFU+gXclzpsMhJEmCr/wAQODVgFAUkDJ+aakCxzTsWypwBSM4bO48gVGUIH1qFkYtyMfSikjbJJLgsoGenU1EZHcjJwKQjYrj2rpj9zTKhRMzsp9Qx896ZscDcTiubyD6u1FCFpbfzBkn4rPQOwUK27k5rpXruPAp8UEgfL54NMuj6uKN2aqISAOKTHZ+VcLDHJqItu75BqiQrHHnk01epzT1U4yBxXMesZ6d6ZMUVKpNq+9KiAc6BcnqaSplcFs4FSSepiSDj4p1tGSCxHekY6WwUgr90kn2o+yt5ZY9x4TPOO1cMIaQHHOasbSIxxOufvHOKSTKJFfPalcgk8dDUawvg+nPzVuYvOXDED5p626qCAAW96XI2JUrGE6YyegPeqbV/FVvo97HaxQfarxXHmRjny1+fnHatFe2Us0UkcE7wFuPMj4Zfp7VW6L4SsNI33EYaa6YktLLyef8AX5pZMyQ5fFEWo6c8+n4ddxVxjJUd68p8Q3CX2qn7PIQc4XBPbuK9JuRY6HFeQM8dtC6bun3yT1+teZtsk1PdEqsoJIIHB9qRjxVs7HJrAiAk1KdY0yCPNPGO1VOrXE2pajGC/oQAD4+avb5+gwchSzEe/eqSARHUzFLnbIuNwPIqc9IrBWzaeHtGsgsEk8Hmtwdz+rFQ+KNGFnbXE2myOIXbe9u33eeOD2NCaRpt5bfa/sGoz8IojLjK7yev5VLq8usR6JJFqssEk5IkVo+rAHkn4xXOXaPQ/BOppL4a0+Gdh5oiKAHuAeOa5r0f2XULXVbcZLMtvcp/iRjwfwNY/SZWfw9Zyqdm0sBt44zW50KddTsQtwAXiYZz3A6GumL0cklTB/D9k8cV7EekV0+36E5/1q4RVMpV8Z7U3ToRHfaghOQ0isAPlaM8pD0GD801ig0luF5XvSNsp6daMERYYNdZUAx1I9+1ExWyx7E4X6mgpyx6dPpVzIPMzjvQ/wBlG8BjgUVIDRWQwtK4HWryKDybfHuK7FZxx5dThgK7LMfuMa0pWZKgC49Jxuxmq6VckjacmrCYB269KHwoOCR+NNHQGAS27BhxiuR2z7wCCPc4q2Rv3uD9a68wxgADNPmxcUAP6Dt6jtxULgcVPM2GxjgVEB5nUdKeP2LIi2r/AJqVTeWfcUqfISmFN6W9I4pNlN27jJzUTSgncvBx0qGSZ8++e1TorZYQupxg+qiEc5yeRVXE5Dq38qLaUDnoKVoZMMeZVHB47Ulk9QNV+/ccgGiI3JGc4x0zS0FMKZ/SSRxThL6evagfP5Oeg/nSikeWUIikljxilo1g/iHSbfW7TyZmMbYxvAB49qyt74GjsoN1lI0jjn1jao+Sa9Jht44zhgGfrz0FZXxbdtFa3C27lLm1bPuCCO49qS9jJHmuo24t4Zd/LDCgnvzWV1JmivN0Zww6GtA01xdQi5uQhjabYcdcgZz8VVNptxqFxP5C7xCNzHvgmlkrKRYdo93qNrA8rzMY/wBo8LNjPyPmg9f1X7fc4jkYIQN3bI9qlGl6pJGyAALtyzFuPoKBk0V4Z7PzmKpMvmbiPbtUYxtlJTaVG00y4GxLEyY8tPSoHDnuf6VrvBlyy3DxsD1Kn49qwOjyDzRyCF6E9cVv/B6CV5p+u3CKexJ61cgzQRt5euXuDgPEjD+Yqw83IXBrPtcbfECBj9+Aj8jVv5ihRjr70aAEmYqeDmo/MYgnmmiRM5IzS3n7vtWMdWbYwOKTyZOQ3ehZWJY4NRlmOCegrUCw+SclSM4JoC4nbPJ596d5oIzn86r72UgnFUjHYsnQRHKWOOc052TvQlq+RuJwKdPOGyFp8di3odLcY9IpLJuA96AyzEN0FSpLtzwafAXImkYM39KSOE4oYuScjtSByBnrT0K2Fed8L+VKhuaVbEGQQwKnOetRs2HG7p8U8SxIO5+KHLEtuA5P8qA1hrXCRR/dFQtdZGexqBRhyZOaYzYJKDA9jQoKDI5HLLjpjipBO7ffIwKGgcEdeaccMp+tIxyZHPOTkZ7VdadGILcTOcNIcL9Ko7XdLcRwpzuPI+K000Qe2MIPqAyMHkVPkdaGirIdSuPs0sDg/fyDWD8T3JPi+RAxCz2RRgD97jitFrV4X0+dZsrPZkFvlT3rF66hvPE0f3jiBckHHbrUaKIykkvlaTIjZHl3OfrkVc+DNIeXS5dUidlnMjFF/dZRwVI7g0y+8Ns8RWS+jRHbIOxmDH61s/D1h9g0GC0Rg7xodzgcEk5rJ2GUXEhTRtNjiWe5mcQy8iFUYkfBI7Cs941s1XTLOe3B2Qu0anbjcnUEDt1rWW97JY3ht72Mtaz45XrG3uKi8dwAaW0SruQqGV/c5rViByb7PLrJvU3ly4YjhW6GvVfDMZtNJt4wQG27m29MnmvG432yywy5VlJAxXrGgait5p0EkZ/cAIxjBAwR/KqxSYk3oJ1GcJrOnn/HvT8cVb+b6ec8e1ZXXZPLvdPmLnaJwCPrV6s2Vxj+dHEXIsVuMABTTxLnktVfE/QtTt3XjvQxCpBEso3kE1GZMcA8VG7AjNRbgec0yQGwjLMeDQ88MhYBzke9TxvnJyKn8xWGCBntRtoDSZWlgilQeajKtjLDGaslhjdyz4B+tER2sWdwUNgZ5plOgYlSsMjIG29egFdkjQDaCQ6jkGrZIgrb8c/yobULdAxkCne3J9qKnsXArY2wOa4xPUHpXWTryaSxORk9KqmhGiPzDSqTZ8ClTWhcRgfccU3zGHBOcVK8a78ZJpskIyNpwKXQwwyHJNLcCo964YSDlTzUcsc4HpwVz+71rUGwhX5HvTHmbnbwc9KhjFwRkQvj5rphuOJFU4yCc1sUjZMsPtyaVCro0E+pSnbHbhizKPnHSrGK3u7hRNqd5HHIvLQWy45PABbNYeTSrqbVZnssB5D5gJ4ye4z3rXaNHIlxbRXL+sq0pVuoIHANck472XUq6I9ctLPQdDkuZ/NvJG/UoJ5C24ueVPuBWQ1HVFikIJVWZQG7EgDirD+1XUXzpdhFLt4MzYPP+Ef61hrQL+m7VD60ypYPzu4JqLTZeEklvs1dvq9oEiRbmNWPGC7ZY/HathYqYU2P16c15PqMFw08F1HH+qZlEL9uD7fWvV485LE53AH4oRSQeWblQ7VbcNA5VQzgZB6ms/rklzNHbTk7rcW7qwx91xg8/BA/lWtjKyRnj1qO1ZPXor83ENtaQrHpyS4uHY43lgQP5mn8JLs8x8Qx/Z9XZgDtf4716D/Z/qNnLpiWl4h82ORykinGxeDj5yc1g/ED+bcRBwQ6sM/GBgj+VXHha3lKzTITlVwoJ4yef6Yow/sGfRc65rNg2szWDrI8SgMJMetX6/61pdPuTc28bGMqNg+8ME/JrFjRzcXF1qMEgM3msSj8ALjnB7mtFoMj3GnQS7W2Ku0DGMkcZx7UFm+T9DPD4v2Xu8J1GM9KjaTIIHNAzNLkfq2bHQ802HzpGwFauujlsOMzhOoA9qiQlyCHxntUbB0JDinRqoOODWoxOjMpAyKkMr8YqFYycFeD8mulXRh6xn4OaAQhZpF9qIS6cYBFV/mSA5DVNHKxAOR+IpWFFklyW4IxUp9a+4quWZx3H4VKLmVf3x+VKEkktgmTtqLzlxsVQvvXJZp2XlwagInYjO2irNSH7V+KVM8ub4pUxqK37WPMDF1+makW53PwwOe1YsqQxySG9881H+ujbdHPIrdiSTV8Uc9m4diG9TAfjXY5WGdo3fSsdHql5HjeFcd+SKki1qZTkwnPw9FxQMjbwkMAAQT05ps0kkYK4Bx7GsnF4kuImG6AMCezZNWEPiazZf18Tox9xSOLGUkWizTM4IUk5yOOlWemSR3U8ZI/WqriTd7Gs3Fr1oz5DYHYUbDqKNcRSWrqsm4AcjnJ6Uk4NoeM0Y/XbptV1W61FznfIILdT2QHAA/marrWPOtSvjiFHI/7UrY6tokMPirTbOPHlGOSXYR0PJrNqire6hOSVEaSkkdRxXI34dUYj9NmSe0QMu6WG33xAHg7eenvya32nXazwId2cgMAOtY3SZ0aDzYTIJI4g7fqxkL0z0q4sJW8ss6XQ2tsYeV0bHTIrnfM1/hlPiT/ANGga6MEpkTAI/dzWb8TX02rtbWltcKu2USjLcek9/nPFWTW01xhhbyOhP8AzHAFUd5NLYavJBHb2wSM5CoCSxxuPJ+P6VnyycW1EHxpSqzHeKY/K1+7TJC+ZvX6EZrT+GYnjs4OMI3MuR8cVReK7Yy69EU5FwQox+X9DWxW5tbdvKFzHGYgF5HUiunh/LZLl/EG0YpcX0sEaYi89ySeoHzVh4Yk3aWUX/kSGM0rPUNKs0drdYxJKS0jh85yece1VOjavb2Et6hIIkm8zGPfir4O0RyVM1rSSkdD8YpjGTrzkVUN4rgUARWZc+7HFRDxZJn+6Jj3qmEvoTJfZepJIoORkH3FMZyORGM+4FV0PiS1mIFxA6fINFLf2cv7G4XPYZwaFSXaCmvsd5q55H5im+bnsMD2pryiQ8TKxH0NNV3DdYz+GK3QxKsoPapVlXHIOfcGmRMnO6JDUqGLPMII+CaBhnmgH7zVIHJ+6xNS+TEw5hYZ9mrot41PG9c+9DRtkYLA9QaeGeu+UuOGOfpS2sOn9KdYgdndzfNKm/rPb+VKmqIPyMLcKxPA5zzQ7jsTinmVlbbICPbjrUbyDB75pvCXowy7Ttbv8VEZAGzkn6mpCQ8eFOG+RQ8gZEZiFyBnpWs1BRmEgHoVa6pOwcjnjkVJBo+oXdst1YolzDt3FkkHp+GB5FW+k+Drm+tftN5eLbKRlY4hvbAPXPQUrmkOoNozxzsZtvPTip9CZpNcsYyMlrhAB+NS+JdJl0x9tnN5qYw3mEBs03wRul8U6Wj8kThuPig5JpgUaez0HX7by/FunzHBJjmAA+BXmOpvImn6jID98eWf+5v9q9Y8Rlf03Yt++Fnx9NlebSxJLpQi2ZM1xGD/AORNcPbR3J6Lrw3Z5XUbZhgyaci46cnmrjSJpBO0T5Vp7dJNvuy+k/6U3T0EXiCbjh7cA/hT7oCzW0uB1S4Kt/C3+9Ujsm/oNJEaEn8qw3iZ2g8TxyKxwZYmIPYMCpra3hAzhsY/nzWC8c7xqhljPPlIRn4JoSjaaMnsK1S3jU6dduhxHLsb45xn+lR6xJCmoTrIeCd3SuPejVtGcBtjqBIqnqc9f50PqO+6ngmjXIlgUsfY4xU/4L3T8H/kq42ivlmt2fAyfYBaZAfLZ5ACdwxgVPLEkDMGO4/5VzQxneOVkRZIipAIb73Nds5xTRzccG7Jvtu3gREt8mpY9QgYATBkf3HOKEhSJroC8MjQqcyPEMuo96u00HSriLfp2pySoTgsyDg+xPY0y5ExHxtEKOkgHlyq4+vNcdgpweD7Gpk8Iah5XnSeXbQZ9Ms77d3yB1qJtPu4txtpba/WPlkVtxH4HnFHNeMGBHFcAufWVI6bTUrXj7cF5N3bJNWenX8Q0q4u/sUME/mCNPKTGTjmgtOlID3DOssZbb5TrkofrS/Ixlxg63Lg/tXBHcE0bDqt9Co8uYsOwcZBqO41fS0u5EuLGOSOMDO1cBc96uLG30S7t/tUJik54WM7QvwaHzh+Jg48SX4+/EuPdRinjxM5I3My/O0Gm3sdmylFXGRwyjBBqgkjKk7mI564qvHKMvBJqUfTSrrpfgXhH1XFSR39wx3Jclv+7IrMr5SqBKNx7EUSgUrlCaf8foXf2aP9JXf+I/8AjSrN7x/jelR/EOzR+RayPvkj3EDAzVdc6TDK5KMUYn93oalD/wCKTJNPQxgBizEk9MV5K5JIu0U1xpN5APMCb0HVlB4Fc07TbrWboWlrEfM7ueij5rUwXhjtmUuAns3er3wzbMsKTrgPcnPAwQtWjzyegLjQDp39nlpp8Ty3F7cTSBS2xCEVvg9yM1S2aX1hc3GmQzguijaAeFXr+PWtxq1xIljcGKTbIsRb8jWB8RarHAP0np0gjmnVY2Yj1KR2FZSfpRRM14iv5b+Ubmyy+hAvcg4yaL/s6b/8xtUI9UYbOeowKpGcT34kYgKOeOMt8VuPB+mxW+tQ6hFzJLGwJz3pXIZxpGl14tJr0Q7JZztn5OBWH8vaunRjnN0AMd8D/evRdWhDpLefvLEyZ+vNef2eZL/TQM7VZnJ9ucUi7Df4mjDFPEMfs8ZFLWsfZHQ9mUg+3ND3cp/TtqUP3WPHxipPEW5LGRkPqLAVSIkmPvJiioQM7sCsx41TMsRA+9ERmrrUZSIIWBxtxmhPEcSz2EUw/cBx88UTLsyvhV0ebyHbGx8qPdTwRRF0ZbZYom5MTPF+GeKoNMuGt74Sr97kr9fat/ZW1trRLMW2lBKNvuRXNF4cv6ZaSy4yPwb4fOq3ou7pAbeJ/uk8O46D8Kh8d2Kw+JZ3hQlZQr4Axk9Dj8q3mliHTLCCOM7YVGBnuSeTWS/tB9Wo2WSQoVhlTgnkGrybeyUFWij8N3cVve3ZSF1SVUi2MMnJPT55rTS3MOh20X2i1W51aXmCwhj4j/zEDv8ANV3gu3iOuwRMC5hja4k8zklui1sftUaapucJ5whZt2MH8+tKxtGDl1fUb2/nh1lmguiAI42GFjBGcAdqylzcXlhqKSW0jrcpIArdST/rWq8e3EVxqtveJtzLboSfZlOCM/Ss3rELGK0mRh+skyhz6hg/yrWGtGij1sa7pMsbRRwX8b/rolGA3yKZpVvLNpl/HCpMihX255yKrFMD3C3artn2DLqcbu3NaPQnVVvJE++0YUrnrTZC40UuhgW8cxZA8srYfcM5+PpRc86CUxqqxqD0VcflQkSkzIkccqr0BkPfv+FPu3SIBpCfU/pJ7KB1oLsZhfmFYTvYennkVWXN5smdJE6HnFQTX7zXEMLeiB5QGPuO1NZlmu55BghpD9MVfjeyHItBS3Nu0Y9RX61NEwyNjqwPzVe1srPwePpXBAAcCNs+6GruXhKi0yv+D+dKq37OPaf+dKls2Jp5I8Rl8/QV2N2RB2A9xVe10S+0k464pxv92cuCO4PQV5vhYNcecyLIdoBHI+a3thceSZYYlz5KKisfbFefw3MP6pwx81XU4P1rZxuWvrnB5eNJAvvjrVOMZDL6dfs7NKfTJA6EHpmvOyN9o5jMbKcgo57/AI1vrrb9iVGGSGJxjOfwrFXUcKm4hlHlzI+VDZH5VRjxKGG1czr5pxg4H+1b3wkxh1W3jOTjcCOw4rJWsO/Y6uQd/BxWm8NGWG9EpHUZLE0jYZdGy1hiuj3hHHpf+led6Fukurdj91YQPxPNehaswOi3ZPOYm5/CvPPCTNJOTj0qMD8KMRfC4fnVBIe1F64pktNhPVlNBD13bnPQ0ZrBJhjX3Yc0y8EZV6ycQKgPGeamMa3GlbDzlTihdbP6tRznGam0eYSaeFPJArBPN51kt5CpBDwnI49jWx0iWaG2Wa2VjEVV1ZeiZ6hvjNUPiCAQ6uxYELMTWn/s1cSWUkEh5hZoyp7qahyxsrGVItLnUpL7SwIx5NxDw0Z7H4+Ko9evXufskjpIHGNynBGCP9q7cXB+2ahYytmWPJRhxke1UzSCZkcy7nUhSM8gU8W3HYtJMsvA+oIviaZsspnBRNx546VpHuyNQmmI3FWZfoOBXnlpcfY9WDAk7Jcrj26V6boeiy39w91NIIrbcScdXHtRl0b0yt+gdXt5FZ1D7wyDJQ9j9DVLeWV1Nceb9hmEanOFBO4+4r2yGytooMWkEcMKj7xHJodoIAMhyQeOKSxrR4wRLCNksZjAHqJGByelX2hw71JmZotjqFYH371tvEL6PZ6c76qY1gIwu8dT8fNAabLoiWsP2ExS7xuDSsNw/CirAzGM8javcrcOP/pmGQx6qTzgexqbxRp1w+mrqJQQRlFEcWeqk9/b6Ubqt1psl6ftNiBKpB86I43jPANC6z4kj1mSyREzDDJulVRg8fFFpo1lXqem3trp9pJc2/lhSoZie5HFBmKWMEICwHXHatVqmqW9/arCzet5EzG6ngAj1VYxRwecymNNvOWI6/WjHka2yUnowkMjI4PIoh5fUGDFfpWludNguH3Oq4z1Axn4qFNEtnkPpwoUnG7inXOidIoPPb/3TSq8/Q1l7vSo/Og0gS4Q5aTGST6QKBMjFygxjoDVjKyqpdG4B5B70KZEGGVQOeornoJCJXhYP1O4H8a3Ntra+fZytIhLKo46kHgisbdRtBIIpkK7kDA5zz7028VzdaXCThUTdnocE5NNDQ0ezX+IbuWz84Kx8yE8jodvXIql1Ly70peo2Q6D7zZx70zXbmS6sfNZ8yhdkhz1Haqaxuru6097e3iVvsyNI7McAD/5qllE9FjYpEX2xEgLySD71s9LhSOA4OWbuewxWQ8IQreLGhlHcv8ATrWwWZML5QJUA4A/kaRizl4W2ovv0K4TqTGePwrCeCG3QyP2Jbn8a2yEta+XIOGhc4P0rFeB4ydOkIBA3sB+ZowM3otIsNcF1b97pU2pvny+f3qighML5I79abfNuZNvPqx9KonsRsD1eQsyDHRc/WhtGdlkZAeCe9F6smBHg89arrQmOUe560qYbAvGaAiCTuJBz9aH8Jai2neIcP8AspwAwPTPvR3isb9PR8dGXj25qiKkXMbL1UhgalN2Uj0XPiBbi48UXEFgoNxtLJ2zgZP8qF0rTJLnw9Nqsch/VylWQr7Ed+1XWnTp/wCsoJ3Ay1kQCfcih/Dd036K1zSyQFa4ZkHt7mgpNIm34Z+ztRc+IbKMsTG8wLED7vPT5r2OyZjdRRIm2NRzzjivK/Cm79N2zykBBcc/XFeoLOI9xf0lm2ijJ2PZbTuLlvIjHpHbPApk0EcZSFCrP+8B3FQJIsMG5TjIyB702wlMcLzuQzSBse+KxrZktW8LfpDXWm1nUZrtFDNFbY2onBIH0rD2s76Detp1/FE9uXJL7fUp7bT2Fek396y6rDcqymKaPy3X/NisR4mjgubhnh9Rz6h8imiMAapdu3lskYZt4jU5yCTVne+A9ShxcWFzFI2NxBYxsCfb3FUT+hYgOAjBh+dehPq8oIDOF2DG3j2ocsmhG2uiot9MvxpuzVZYZ7mPDRlcZUDqMjrR5iDQqUbYew+tBm8QbirjJONvem212x3wl/Tj26VNStCNWSTSzws8bKJAv3dp60LLeyxOA0Yw3YHNTSSjeMHgHH1qvuDIj+YxU7ei9xQBQZ9tX2b/AMaVVn25/ZKVYBI8JkjwRg9KgkhkMBKnGw1drHGSXk454FciC+VLuUEBewp8hbAIozJaK8h5HHNRbY5tQiKucRQhWGf3iTxRqeVFEM7iqru246mqQSyeZJKvGW3H/Sjehk2XpSIoUkG7jk1VaC8cEmrWj4BkiO3Jx/8AvFON4628YA3YJOajjtkfU3dmwskDsvHQ7eaVBTH+D5Sk0rB1BKFQD3rcJdw+WF3oJFCr6eOtYDQdsFtCWfDzNuB9h0rQRxyGaLzDvXcCMe/as28jPbNZLKY7hhvUL5TnBHwaoPBZ/wDsZPBO9un1qwujvR43UNI0TNtPQDFV3gp1XRwHIG5yQOgxVOPoaQeJDJ6T1Boa9PlumMAZqVisTFwRsJ69qHuZRNKDu9CjJ/8AiqasQg1By5QAcqehoOMfrN+DyaL1CZU2gsATwM1BIQGTachqUIzXYxJo0pwRgZ5rNOWVA3HGOa1mppu0e4TJwUODWdMO+3wwxwOalyaaZXjCbmR7O/sNQB/VlRGaDtJZLTU9RM0bKGZtx6gZ6A0dbW36QsBZTNgg+k554pajYTylhBOpQptfj74+fmlTVULJbKiyuPs+oMRyqMsmPyr1Bbk3CQuMEOBgj554ry+CFfts0YUs/lbc/IraeGryS501IXB822Yrk91xxTs3pf3d3gyR/dWJKgtdU8sQLLkIQU4qtnlbypzJklsfyNMmukJjYD/mcD2pWURJfSq6GLGCrCSNs9CO1YbUrtrW4b95XPpkB/kfmtjfssxlRiQGHDqOhrBXy+dcOhYlmJ4xjNZDjWkOo3UMSAph8nnge+DWoml3XoWJ+CuCDzyOtZ/TbVYZl8xeSeBmj7+XyrlRASrPwSD0oz2iU+gtJpVkfYw2KeQ2BUayJhyxYg8lh70LDlYGOWbcep5xUhYmL1jd7DNIkTJ4ZgxCD5IzXLli1wHJO0jBAqIrtxtwcdT0rjPGYh98sPyrUBk3lr7UqG3H/CfzpUaAaBWIZ+MVzDbDk4zTJJSUCjqKZNIW2oAQDwB81khCSHBjlBYBsYFDPBCoUoQ2QQw7VHDIzSqo7DH1NOBWOVRkMACTxWvQ3gKlr5s3oi3JkEgNggUr9HgwIWZw4ZVXvgjHPzRvmFIRHFw0jckDtUlyFt7a2ztcrMGOByKyZtGfjd7ZjGVYCNQoUjnNX+n6kTZQIciVp9vPYe9DGNI/M9Ku5JJx2z2zQlnaYulQM5EcmWPbnsPemyTNXprIWMMNxISzM0RGWPvQOiADT7eKIZkZfTlcgA9TUkUriK6Q5LMD+AxjFQWbG2UxRSZMaohIPAYjJox6HbLSWWGKF43BcFeAw5NDx+hQQwx0IA4plyJN3n3Lt5K4CydB9ah1CW4gijkmSGOCY+iUyZJ9+B0qmSYpDf3A8/y3ZXkz6VAyR+HapUilnACxs5UbiVHQULLeWHmky3EMcsh9ciDOB2zTre9jRv1dy5G7CvGCDQZkybU7jZpUy7SGaMgZFVNu5fToMH1FBk+9G3Mrz2zqwYK2Qc85PSg7ExxadDHK6gcgnOBge1T5dpUVg0rJ9KEzuAkWSDgOAeas7q12W6zMHR1OfL98nv8AFT6dqmmWEXL+ZcuO3O0f5alu7lLvHlFSjAEnPP0PtUsWtsnPkT0jMWFuRq0hIILjP0FWenTGx1MHGI3UkjsTQMs3ka5DvclWYAnrkc0dfwu0Ej7h3KY7Yo3Ug3tFpqMyuq+XgrKOD2qsmdRI+7IVJcH4ql03UzJBGiuQYnLNGRwpz2PzVitwlzNdOjdUzsPc09FUT6ps2tJHuyuCyhsCs0HWe83lCozk5YVeSSmW1BlkSMMuBnkE1UXH2aNWjJwx6Mg5NFDEgUC5jcbQM4AB6j5obUZvOvSsbqNoHOOaZDN58ymMYCLjPfHuannslnzK2QM5LDgn4osnNndPLSgAyBIgOXAzj61I4VVdopQ5zwVHB+aCeCZNpDbIR0TvU8mY0Ub1wR6gBzWdeEydG3QKrAmQdT2p0UqbyCQEH3qB89Np8sEZ7e1cZ0fABGMdfehRmwvzIP8A3v50qF3f5EpUQWX9w4iLktg/Wh/tiocsRwcKR70NeRtvG8naARk96ZHKI1Z2jB74x3pmhArzgg3r1JzSLgIXzg9AKAeaQgK6gE+xrlxPuKocLn56Ujiwlis23jPbHBqdrgcL1x3NU6S+kEDAJzknrRiyjCcHHJz7mlcQD5biOGZGiUY5Z8e9Trf3Mt7FcyMNsgwSFA49h7UBujMJY4XcuCAelKxvkiISUZ44BopaCWs9yybQQ+12ywXqf9q7Z9HEYKsxO0nsffPaozdn0PHgsQcjikJZQvqiPldCQvUUwU6HQXMMM0q30JuY8FfLMhCq3v7GgLm6kkghUKEQZ8skc/XmlMLUwmUy45wFwcD8PegJ/OmWMmUskZJVM8AUaM3YNNPMsh87Z0wCq8H61G8s8cgkR/1ZO0Y45+lT/bQltNbNtBPIO2g7V2EZ3KXBbPIyM012jIP1HVXjRI7aSXdt9ZZfunviqbzmdlSSRmVegJ4H0qwlVnQ7lAU9/eobaxWSVA7MIyPUVGSD9KC0MSRai8LfqjyOjE8gUfDrjQsFhUbGOXIPqJqjmt3jk8vByeQD7V1EcMMggn3GKL2K0aK8b9Xb3PmdWyPcGrdJndQhcksOc9+KysSyNErujPBnC4PQ1d288v2ZZmwQjYRWHJqUkhvoo7bMepXAHAyQSfg0+9mksriOaFwofrz3HvU0gH6WeZlIW4G5VI7/AP8Aa7qtnLLaJLsGxHwcEZ5FMG9ky+dLgvMkQcBiEGetB30MtjGJFZZYmON2MGrK1VjFGrR8hVzx1p+tRebZhYscScZ4xQvdGUnZXaLCSjzP1PAU96u4uYwiICcdPmq2wAjii6svJPtRqyorbl3BT+dZheweeM7iW656U14GMm5+h7AcUaZP1fowcn1E9aHluCFK7yfoKwGCNEAQG9Kn7wqP7PvfC4Iz7dKMjDMc4yfmp0iVd+5gGI6ZomqwD7D9aVWPlj/En50qW2bEnvf7uv8AGa7N+xNKlVn2RIm/v8f8A/pVReftz+NKlQfgUEyf3eOif3V+lKlU2EqZ/wC7S/WhIP234ClSp4g9Lq1/bp/DV8P7sn8NKlSPtG8KVOkn/UFQSfvfSlSpn0YqJf2r/SraP/g0f8X+tKlTIJBP+yX+KiNM6x/wmlSoMYr9Q/vdTT/tIfoaVKsZnbf+5p9T/WjZv2EH0P8AWlSpJd/9CRal/fLH+Bf61Lc/8On/AOoKVKixl4Wtv9yH/pD+lVmsf8Nl/iH9KVKlf9kKuwy2/wCB2n/RFMb+6p/FSpUfRgVvuGoh92T60qVEDCYP2Qrlz1P0pUqwUMpUqVYJ/9k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2" name="AutoShape 15" descr="data:image/jpeg;base64,/9j/4AAQSkZJRgABAQAAAQABAAD/2wCEAAkGBhQSERQUExQVFRUUFxgXGBQXFxcUFhYYFxgVFRcYFxcXHCYeGBojHBQXHy8gJCcpLCwsFh4xNTAqNSYrLCkBCQoKDgwOGg8PGiwkHyQpKSwsLCwsKiksLCwpLCwsKSwsKSwqKSwvLCwsKSwsLCwsLCwsLCwsLCwpLCwsLCksLP/AABEIALUBFgMBIgACEQEDEQH/xAAcAAAABwEBAAAAAAAAAAAAAAAAAgMEBQYHAQj/xABHEAABAwEGAgQJCAgFBQAAAAABAAIRAwQFEiExQQZRByJhcRNUcoGRkpOx0hcyM0KhssHhIzREUlNz0fAIFBVDghZiY8Lx/8QAGQEAAgMBAAAAAAAAAAAAAAAAAwQAAQIF/8QAMhEAAgECAgYIBwEBAQAAAAAAAAECAxESIQQTMUGBoRQiQlFhkdHwBTIzUmKxwXEVQ//aAAwDAQACEQMRAD8A3BxVO4142Fh8HNM1PCFwycGxhw8wZ+d9iuFTRZL0x/s/lVPdTWllFsE1iqRi9j9ADplHi7vaD4EX5Zx4u72g+BZm8oiHrZDPRKXdzfqag3pmB/Z3e0HwI46Yh4u72g+BZiwJUArOvmaWh0u5+b9TSx0vj+A72jfhRvldH8B3tB8KzUBGVdIkX0Kl4+b9TRn9L4H7O72g+FNXdNoH7M/2rfgVBqOyUXahnK0q0mDnolJbn5v1NRPTePFn+1b8CL8uI8Vf7UfAsqxILWtkD6NT9tmrfLgPFn+1HwIfLiPFX+1HwLKCuKa2ROjU/HzZrHy4DxZ/tW/Ah8uI8Wf7UfAspQKvWyJ0an7bNXHTg3xZ/tW/Agem9viz/aN+BZOSuSprZFdHp+2zWflvb4s/2rfgQ+XAeLP9q34FkwXQVNbInR6fts1f5cB4s/2rfgQ+XAeLP9q34FlBK5iU1sidHp+2zWflvb4s/wBo34F09NzfF3+0HwLJgV2VNbIvo1Pu5s1n5bm+Lv8AaD4ErZemQPMCzu9qPgWQhWa4LvyxELEq7irsJDQ4TdkubNPpdIcjOkR/zB/9Uo7j7/xH1h/RVOlRCULkg9Oq3yfJHRj8MoWzT836lnbx/wD+I+sP6LrukFo1a70j+ip1e0gKLtFrGaJHSqz38kYl8O0dbn5v1L+/pMpj6jvSP6JF3SrTH1Hekf0WaVqyZ1q8JqNao9/JAJaDQXf5s1Cp0wU2/wC08/8AID8Fo1123wlNj9MbWujliAP4ryzWr6r0zwx+r0f5VP7jUaLck7iVWnGlKKhvuTaCCCybC1NFkfTOf1byqvuprXKmiyPpnGVn76vuprXYYP8A9ocf0zL5XWaohSlMpY6Qs1KsCIAlGobCJBgEfwSf3TdZqvAmOZ1haPdnCNkDOswPJ+s5xHuIhAdRJ2COOFXMlcxMbUwhaDxFwo1ji6icTf3Zkju5hVe0Xdz/APq1TrJ7DM6eRWQEoyiVJ07ne9+Cm0ucdmiVfuE+jtuTq0OfqKYIIA5u575I7mkK4WUW7+F61YAspmDo45NPcU6tnAlpYJ8ESOYgx38lulmuQsIw4YGgjCIjTszT3wAjC4DE7YdbTzRupi7zDfceXrRY3MJa4EEagiCkw1b9xbwdQtoODCyszV8RHIOIyIy8yy7jTgV9hLCTiY8ZOA+sNWlXGaew1YqJKLKM5qLhWzJ0BcKC4oUBdDUIXYUIkBBdwJWy0C5wCo0kPLpu7wjuxXiwWQNAEJpc12hjRkrncnDDqok9Qd0n0LnVZupLDE6dKEaMcUiELYTe0vgKy3pw6aehxR5iq3aWSlbOMrSG4yU1dEPaXmFF1nqXtNGVE1qcJ+k0LzGdUwmT3ap1a3QFGmpqnIiVRiW69Q8M/q9H+XT+41eXaYkr1Hw19BR/ls+41MQ2M5uk/NDj/CaQQQWSwtTRZL0yDKz99T3U1rVTRZL0y6Wfvqe6mtdhg19aHH9Myoo9M5ohQDkqdEetclKZTE1oSzK8NJ5LDQaLJiwXj4OqGzqBPYtK4dswq9eq+GNExOvesWpVC4l3ap2xcQ1KbcM5JWtRbalEPTq3i4t28Tcqdos2hwqAv3hezV3DwLvBunPdp5yNiqFdd5Vaz8NNrnnkNu0k5AK/XVZaVEtNZ7TUOjQZa0/+x+xL1J1FlKxNVCKvGTfgS118JUaVNzGtGYzJjE48y73cl247pZQc4YSHk5FxmBsAd8hJPajWq+6DKbapqAtEmBmCeYBzMctpVF4v4s/Tg2eqXZTIzaMYEhp59+iNfZhzYtGMndN2TNQaxjcjqMwJBOfKdlAOFUWoEYHNMwcg4gfVM5k7duSzSx33XrV2y8lzAADJzg7nz6q93heoZhquY5tQDwZEyGmM89nTmBykrNST3ryNQpW2O9yyCytJc6m7BUeQXgkkaaEBR19WFlSi+hUaXOfIYXQ6HEHC5v7sKQstN9SnTeHwQJkDWRmHTp5lB8WWWrVc1tB0Vg0iI2JyJcdCMs+3sVtvKSVn6g4pN4W/aMGtlDC5zTqCR5xltqmpCmr4uupRquZVbD2k4gdZOe3PVR1Sjy9C6KYJoawulqXZZ0vTshJ5q7lWGTaad2OwOe4NAJJMAAEk9wGq0jhfoqFZlGtUqYWOnwlMtLHggkANJ2MDPtV6sN12GxjFSYCQZxfSOlgMnPNpgnMQsSnGPzOxFnsVykW3oopCkCyo8OLR85ojFGcjIjPZVuw8Lvo1SKjYI0OoPaCtBvLi6i4ks+kBzpTAdJgnTIwnIaH4KlVgYwQ4CSSZ0ns96Sq6R1chulScZXkFuDhQkNe4RlIbv51Ya76lEfN6vPf7Eez37RjMwlHXxScCJEQe3Zai6CXVnZg5yrSl1o5FTvy+dSDlGyp1mvIVJP8A3EJXiy8mguazQqqXfWLKgzyJM+goFKk5xcpbTouap2iiYt9eFD1a0ylbdagTko6pXyTtKFkBqTzG9trZKPLkrXqSkMSaQjJ3YpTOa9RcNfQUv5bPuNXlkL1Lwz+r0f5dP7jUaGxiOk/NDj/CbQQQWSwtTRZJ0zOys/fU91Na3U0WQdNR/VvKq+6ktdhg19aHH9My+VxArhCXOgJ1nQnNnfNM9qaVQpaw3S9zGw35xgDcrEmkszcb3yOXdYXPLWMBLnZALQbm6OKOCbQ8mpqWNMNA79+/0J/w1wmLLTxOLfDOBEnRsCcI/EpO+atR0lrmteWEPYDixlvzTOgB1EbhcyppLlK0XZDMaeRJsvCnZ/0NCjIqN6mGIyHWLt4Hzpn0apG6KNINDSGFxJmoc3EkiABMsB0jcLO7HfVahUkFxc0/OzInsUjcDX1a7DhcC98kgOjnoNhmpKlNZ3LWHYSHEd91SPABtMMZ80DCMBaTiDDykEQc1VK1pgED50zOhHZ3K48W8OPfbJZTeWOAc57WyCTl1YEYufpU3Zuj9hotIYGvJE/WJHfpoixko+LMNqxQbjtZpVTUa6CIMgT5uckrbrmpCtQaagpuLwHOGpmI60/WhZ3VpWSyVxTeAXNEmqZcAT1sGACJ7+asfD/EzahdVAcKbiGYQJl2z3HQGBoOSp1EpYmsjM4OUbIulmYGjC2A0c9vyRGFuMugZ5B358kxN4lwfDeoABjI1nU6QeSJUZTptOOQQ0ZknPsHM7Ijquyw7F3+9gsqfftM66V6bHWmnUaZDmYTyBYSInnBVENjkT+HarZftLFXc3E4tacpMxPdlpGaaf6ZAziCNu0qlXyu9o2qSVkivssa1Lg7hKhQbRrl5dWLcQENwCRoARJPbzCXum47PTo0xVosdUgOc53WziQOyAQI0Ty2Wl7obSaA1oDW5QBA7tO5Bq6XlhhtKVJyfgTtrvJrwQBIIjMZTrChq9U16b6UYREYhkWnmyNc9ROajRZXkuFSo1rBBDQSZ7HaQOzuRhUFMxiJkxGw0yznmk51pyldsNCjFKyKELQLHaKgewVBpDtP759yvvC1+C2Mc1zWYGwHNBLS4xIcAdNoCbXtc1G0MmpTLSNC3C1w5YuexVPvG5qtmBfZ6hezU4ZDgBoXjT0JtTjVVr2l47PQy4tGgXtwe7WzvH8upl6Hj8VUrfYrdSOE0HydCIcPS38U24e4wtDz4MukiA0GRGex2PadFfrttRqEu68CcOJwBIgZEDkZzWZ2g7SijcalS3zXRkVsp1GuIqNc124cCD6Co62VIzC3S/LlpWpgZUgxo4EBwO0HZZzbuAqjKgbk5hOTufYRsU1CvHYwd3P/AEoL6x5ojnSpm/uH3Wd8EHCdP6HtULWyTkJKSuhaSayYhVfsiALpSlGlJRTAenTzXp/hr9Xo/wAun9xq85WazZE9i9G8N/QUv5bPutRKbumJ6UrShx/hNIIIKiBamix/prH6t5VX3UlsFTRY/wBNmlm8qr7qS12GDX1ocf0zL0HFCUHlLHRFLssxq1Q3mc+5a7dF3NptBwyWidJjLX0Sqd0b3J4SoahGQ071dKlZ4rVWCC4HJhhoMDSdua5WmTxSwrYhygsMfFjS8eLW4sNIOqEgzhByOeQ+zsyVdvCyWl46xBJ1LXRGnVLTH2ZqwWm3vYcAmWtMNbsBmSTvvuZTB5xkCXEOygkZbiDt+aXhLDml5hsOW0PwvWo02ijVYHPxiHRkSTOZ7DlKtt1WyjSxUhUktLnHPIA9bUaROSzy3XO4vLtjAGefLz7J1Y7rqB1N1LMggOBiHbyZy9K1JRlniKcN1jXqFenWaQPqmCM2mY9O6rdqpWtjy2g17KYM0w7OSdR2DPJcpcc0mFrarHMfkHHCO4OJ+sI5Kes3ENKvPg6jS0RJnDBOQnlKabjNZvPy9/oRSlTbssvMoPE3DYEPq2hwqPIa4FmJodGckZ55Zppw+zwFSKNZtTC4Esg9c7lrMzkFeuILtFWi52OabCHPa0ZuDYxAu3IGig7uFKmfDSaNOMjDfCvGkmR1W6Zaocm0rMNBpq5bKdr8KMPzZ0gQAMoMHfsXLXXLW+Df1icwRzHWzJ3yUGziekcIovcJOEuPW56g5lxzg+lTVvrB1DECJAxSSCfOQprLp55r3YG4WayyMzt1naK7iCXCZmZ1zOfZKlbqu9lSoGuDizMuAMQIynlsmLWbnUkqZu+tgDnAiQAP+1wIbIJ3S2PePSjuRJWm2BxygjYeTlvumNWu8xkNInftSl6UHta6Gh4ADsBAaDyBOUkfgmlFzntBwZED64BgjQHPRBtvZSstgHUtS8daNfqz3anmm8xIOYOUZ5nUwNc/sXX0i46Q0ETE4Z5BLNyky6CIyIJyMkEbN0HarNBqduaYa7CHEGWRl6Nu8pO8LKX08VP55BAbox2gkju3XdAQBkTOYgZaZDMJKmC2c9frSN9RG3uVrIqxntU1bLaJIwPBmMiMzp3KWsfE9ao9rRzLiG5DQknuHJO76sFN5D6jzB1GW3LeD2Ku2KjGIU24nH62zWzkJ7Y3XTWCrG7WYBYoPJ5GnXPfhqQGlgM9YumSIEQZgbelTgqAtB1B2G2ufaFm123i1wa35g0AyaMz1jOs7Ky0rwAc2HNZOzsRhoGRme/7EjOLi7BcKlmPeIuHBa6Lm5CoBI7/AO8lil4WB1N7mPBDmmCDsQt0pWsz4QvbAA6sdbUb6EHNRnHvB7LT+kpjC8DPk4cj2prRqyis9gCpBt2MTbSkqRu+zKR/0fAS1wzCPSs2eSclVTVkYhSttDUaQwlb3w/9DT8hv3QsJp0zmt24e+hp+Qz7oTGjO6lwEdPVpQ4/wmEEEEYCFqaLIOmlv6t5VX3Ulr9TRZJ0yfs/fV91Na7DBr60OP6ZluGEKdLE4Abrj9U9ualNVpOgSknZNnUiruxqHBllFGkBp9n2pK03lTqWmqWsxOlskGDIAg6wdEa6nB4wzEiMlAXhwXaWVS6kWuaZM4gI75XEgsbkpOx0ppRadh5el+vomHw4E4ssOIHUTHKYlC6qYjGQ4ufm1uYLTtAGxkao138KgHFXq0y6Blm6OySpcXhSoD9Hm6M3HXuHIKSwpYY8i4pt7B1dlyAYn1yMsww5/wB58lPutOCn1iBP1AAIHLRZzb+KHYhnlIMdxBSl+cV4swcjyW4xmlZLaDnBSl1mXqx2qz1JD2tcTuWg5HKJ2UnZuF7M0zTphpaImSRz6wnM5rLLh4gLGPqOEgnCPN/eqmbm6QcJLYLi7IDfsWqU5QbjON0Aq0cWdN2NCqWN8gh2X1mADC4fgVVOKLibWk1yKTaUBtQNhjg7RsnkVJ2itamskNpcw0P6w88R5lXb747oFmCrTc54MFplsOAiRy1WnNN2Saf+3BQhJZ3VuBUb7pPsz2tiD9UiIII2jzKwXBbS+jhe5oGEyTqT36zkFIcHWR9X9I9rA0tyBAdgYMgBi0J1J1KVttno+F/RNDi0EloEAkaGAg1flV0NwfWaFLq4Xq1gCYaw5ydx2DdSF9mz2VmEtBJdikiZdETyAhRJ6SxT6lSm5uEkGMuzKMvQq1xDxaLRDTm0aGcx3oqgsCjBPPawXXlO82rLcP6V8h7wAJzJwtGQA56wBp6E6/zAcZJLIPzAAMQg5A6N1lUmjXe1wLc2jlspyx300xtA9H9lCqUMOcQ0ZXyZOOtQjC1rjliEdcuI2I2IyzXKdYhuIsdMwQ6A6dRg3On2ZolCqS3qnqkglo6o9JzPPJL06gEAREAAAnz68/tQckXZiNR+5yJ7c+07wUm+o2QScgOZ038/Yla7HExBl2sYeqMzizOaauszgACC0RGIgZgcxG8LVi7iFru+jUyMBx+aZyGcxhG20qOp030zBZTd2N6uXb+8AM52zVrue6fDkguwsEYnR1iYyAB5A9wlSVfhuyN1qVmk5YjEO7MwjQu1m8vEG5RUrb/BXKILC2uZcSwAANYxoEGMgHaHvK6LurupgCgQMXVc5xxwPrNG47YznJXg8HUycXhzG2TRn2xE8kd9w4f97rcyIP2axt3ojxxV8vMrHB7HyIVlEhrfC1GubrLZxOGwdswqz2n9JQYRl1Rn5lHvu2iJmo95OokQMhoAkqt5hjAwHqtyjXLvS+JK67+43hc7Nbio8RWXql31h5iQo+xMy7SFN3vXBa6ORULROkckWF8FglVda51tPJ3nWzXB9FT8hv3Qsbg5rZLh+ip+Q37oXV0LtcDifEfmhx/hLoIIJsXC1NFkvTGP1fvq+6mtaqaLLuldo/Qd9T3U1JO1OTMRV60OP6ZmDbtJzTmnS8GnTHIlRkrmuo3tOxGNs0SNhvstjZOn8RnPMwqnaHFmQTVtoJVdGhLMN0lxViwW2+SXZOPpTV9+Hmol6TdG6LGlFbgMq8h9UvCd0i+1l3UTM5f1T+5rmqV3RTA8pxgelbajFXYPFKTsSlGo+q1tGkCYGg97jsFO3Pcws0vecVTYDYqTu2xtsdPC1zS4iXPjNxPfsFXryvSKgM6EHsyzXOnN1Xhjs/Y7GCgsUi21b1NJubpcczKqlrrttFsa6JEDFyMTr9ijL3v81HHtSNgtwYJ3K1T0bAsW8qVWMmkX8cWNo06rMgTBB7AIULdt7SyrVxdY9RomCJjPz/gqjbbwLjPNP7mdic1vM/mtOhhhdmVVTk0iZtYOHODGqi7bdUAuaQRLshsAVOOYOtlIAGXNHZRDmDaZy85QKdRwjdd5UldlQZaHMPvCci0sqbkHlupa/wCg0UsxnIAPbmT5slVX09wnabVRX2Am3EsVmvN7Glri4jTEDnHaOxSthvSnENmG5ZmXdk/loqbQvEjquzHNPaVSDiY6HbEFYqUEwsKncXttcOABPVOuxPYSNPzTnwGRJgEAHCTJz/vzZKt3beURi31Oue5jmpn/ADtN+bJ3GZ10EjkVz5QcHmHvfYKU76dRlgiRmQO1B3E5cwsqZtP9z2Kr8VUHMqBzSdNZmeWI81BPtjtDI+1M0tGUliTKdZLJotNn4vLDBJMZDdOqnGAcNef9lUQtnRJFh5pl6LTYNV5LcXSrxKBuo+txMVAtZlmimktR0emtxHpE2TTb/OYOc5QpCnJA7gVA3fdjnOEghu5Ks2hz0QK+GOUS4yctokBqtluH6Kn5DfuhY8wjrLYbg+ip+Q37oTmg9rgcv4j80OP8JdBBBOCwWposu6VnR4Dvqe6mtRqaLKOl8/q/fU91NVU+lL3vMx+vDj+mUYPQNUJg60wkKtrXOwNnWxJDu0AFMjZjOSZVreWnVco32Jh2Xbsjxg0sgbnF7R46ynmmjrM4nLVSTagK4KuE81d2W4piAsbj84KwWK3CjTwg57woh1pLtSki5DlDGrMJCWB3RMVeICouvasRTZ7hz8yLilXGnGOwqdSUg7Wk5o9RwG+aTqWgNy3Tdrtz6USwHFYWpskyVYuGqXXLtgIHeVUX32AYbpz59yn7vvomAIHchV4ycbI3TlG5a2VeuW7Egdpy0XLUcMAdsek6+dMLHVxPz5j7BnPmTx4lrSdRIPZmSPsXNcbRsM7WErUxWpkbnl+9sqq2oND/APFbP8yG6c1XbyaPCOI0dr3o+jSzcTNRPaRdoYNlywBxdhb5+SVJGm65Zq+B0+lP7gCXWuPXEg5Eg/YlaN6vpnP0j+iUIa8S1SdwvpuOCqAe/cJecko3auMqLbyYytVu8IMzOkHu1TPwGIZCPsVuvThKiWYqLsDjtq09/Iqp1qT6bi14Le06eY8lmnOMl1Cpxa2hrHRg7QNScxA1TDwJqVXOHzSSRtl+CUt1txNDG6DUjfs7k3pvcBEwCjxT2mLrYPdBA2SNhsZq1gNhme4JaiyRlouXVfDWOLdJOZ9yqWJReEuVsrllcBuDK4RzRG2gOEgoriubZh0KiJK2K4foqfkN+6FjlMe5bHcX0TPJb7gupoPa4HK+I/NDj/CXQQQTgsFqaLIOmuthFn7TV91L+q1+posV6enwLL5Vb3UVpq8GgV7VYcf0zMzaUm6umRq5IrqyWwj+IPaHJjUKNUrJMvlGirApMXsl5vp7yOR27ipineLagyPeDkVWHIqqUEyKo0WmpbWs+cYSBvhp0dHeCq8Hc0CVWBF61llp1mx84HzhJ2m+WsyHWPZp6VXwEC1TAitY9xJC+TrgHp/JIWi8H1MtB+6NPPzTYI4arsjN2wU3KZsF5Bu5lRdGzk5BWG6riOGSM+SHUaSzC04y3EldPFAbWGIw06nzfkES38WOIIbk0mfRMe9NLxubCwu7h3So2vYyBv8AigRhTlmgzlNZB7Rfzz9Y5pob2fMglN6rEkAUwoRQJykTllvNr8j1XfYe5PB2qstanVG9HMyOY5H8Co4mlPvLDTrFuhR2WogzOagf9bGWR7k8st5Nd2HkfwWHEJGou8t9h4lcBhMEJW13k2oIOarNOoEY3gxpgvAPel3Qje6Q2qztZkiyxtJ1S77LTAiT3qNZb2bOHpCLVtwGcj0hawyM4opD68XClQcRqcvSqc56eXnfBqQ0fNGfeVG40enBxWYCpJSeRNXdfDmuA1Culmq4mjTRZrTfmFeLkryxL6TTVroJRk72JtgyJWw3D9FT8hv3Qsaaclstw/RU/Ib90LWgdrgJfEfmhx/hLoIIJ0XC1NFh/wDiBP6n5Vf3UVuFTRYd/iEGVk8qt7qKJH5WAl9SPvczH/ChdL03XcSFYbuFqOSKUch4NaRlhA5KYQdEQoBQo7gRsK610o4E9iyaQkGoeDSoYndlsknRU3Y0ojWjY3HQSpaxXG9xzCsdy3boSFP0rIBpy/FI1dJwuyG6ej3V2QN18PYYLgrF/lQGxCXoUI27kvUpwNNvMufOpKbuxqMVHJEDelEGmRzc0AqAvSeuDGuumYEFW2rYyYEa1GEchqqzfdEkun95wTdBgqhV6jEk+mU/Nmz7yiVqUBP3E7DFENOZSwZmiuZB860UNS0oNBSr2IBaM2FRbKgEYj+KQko8LmFUbBiK7C6B2LoaoWFldCEIzWqyw9J2eytt014Ec1VKdEmICst3UXCBCFVs0Gp7Sx06+S264PoqfkN+6FhdCyuAzW6XB9FT8hv3Qs6Il1reArp+2HH+EugggmQAV+iw3/EOOrZPKre6itzIUJfvClnteH/MUWVcE4cYnDiiY78I9C3F5WA1F1lLuPILWuhdzXqYdGF3+KUfV/Nc+S+7/E6Pq/mrweJNd+LPLDgUSSvVXyX3f4nR9X80Pkuu/wAToer+amDxJrn9rPLDZRxTPJepB0X3f4nR9X810dGNg8Uo+r+apw8S9f8Ai+R5ebR7CnFOyYtl6cHRvYfFaPqpQdH1jH7NS9VZdN96NrSPxfI85WK5S7ZWi7uHsIBLdY962pnBVmGlCmP+KXHC9H+G3LsS1TR6k9klzDR0yMew+XqZYyyhpGSXbQzyWmHhaj/Db6EBwvRH+230JX/nT+5cwv8A0V9j5GdYR503tD8jrodOwAjLdad/0zS/ht9C4eF6P8NuXYtR+HNPOS5menr7HyMcvWq7G7ADADJz3Eqp2qo4zl/ZXo53CtE60mGexIngmzfwKfqhMw0Vx3oxLTb9l8jzjQoE6hCrZcl6NPA1l8Xp+qEQ8A2Txel6qLqH3oH0pfa+R5pdZ8/Mk6tn7F6XPR3YvFqXqrh6ObF4rS9Va1T70V0n8XyPMYpHkieCHJenvk3sPitH1Vw9Glg8Uo+qr1XiTpP4vkeYRSR22adl6bHRrYfFKPqpQdHtjGlmpeqpq/Ei0r8XyPMYswHNJmkvT56O7Ef2al6q4OjmxeK0fVV6vxL6V+L5HmelYnHb7FJWW5idl6LbwFZBpZ6fqpVvBlnGlFnqrEqUnsaNLS1vi+Rg1lu2MoEqUslDCcwtjdwTZiZNCnPkrv8A0XZv4LPQgS0WUu0gq0+K7D5GUufr3LZbgH6Kn5DfuhMW8F2b+Az0KestmDAABAAgDkBkFuhR1Kd3e4GvW17i0mrXF0EEEUoCCCChAIIIKEAgggoQCCCChAIIIKEAgggoQCCCChAIIIKEAgggoQCCCChAIIIKEAgggoQCCCChAIIIKEAgggoQCCCChAIIIKEAgggoQ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3" name="AutoShape 15" descr="data:image/jpeg;base64,/9j/4AAQSkZJRgABAQAAAQABAAD/2wCEAAkGBhISERQSExIVFBQUFBQVGBQUFBQVFBUUFBQVFBQUFBQXHCYeFxkjGRQUHy8gIycpLCwsFR4xNTAqNSYrLCkBCQoKDgwOGg8PGiwkHyQsKSwsLCwpLCwpLCwpLCksLCksLCwsLCksLCkpLCkpKSwsLCkpLCkpLCwsLCwsLCwsKf/AABEIAMsA+QMBIgACEQEDEQH/xAAbAAADAQEBAQEAAAAAAAAAAAACAwQFAQYAB//EADcQAAEDAgUBBgUCBgMBAQAAAAEAAhEDIQQFEjFBURMiYXGBkQYyobHRUsEUI0Lh8PEVYoIzFv/EABoBAAMBAQEBAAAAAAAAAAAAAAIDBAEFAAb/xAAoEQADAAIBBAICAgIDAAAAAAAAAQIDESEEEjFBE1EUIgUyYYEVQpH/2gAMAwEAAhEDEQA/ANMBGAvmhE0I2zUHTYmr4BC4pFUMR0lKLl8XINSTVDJQFVwuiw1ee6ff9ksv43+6Et6W8FM6ae0OS2tH2JoaT4JQCrp1Q4aXKas3SY+qTkXHcvAcv0/J0L6Up1RCaindjdHarlfl1T+WPNZjrrVy/wCVvjP3VXQNvK3/AIYjqv6aKwuhLo2McJi768bRzHXoy81s8eX7qZtZW5vTs0+YUNHCucDAmF851Kr52kdbE18a2MFRfFySWkbg+q4CSfBT9zXkZpehrUX+eaFhny+6JOT4Fs4egTW2HgEkOXxKdF6Ba2PFSUSQzdGCqotsTSHhfJTXJgMp6YihVSmkkKshTvanxW/IDEOC5CY4IYTATSCbTaltanpVvXAaPikVQRfcJlR6nGJ0+XT8KW6S8jpTOCpK4HQUdSgHd5h8xskSpbpodKTCqPlDC+C4HKd1vkcloCo70T6VYVG6HfN1UVVyfh8tfYk6Rv4ocbp1x49m2pS2yapTIMHcIS8Bbb8M124koqeXsH9DfZM/DbfDA/IS8owDUW5RbFJp5CViskBMsMdR+Faafdjoq+hw1jy/sJ6rJNxwfCnP3QNcWmCn4XYeFvwmVKY5uF04/TaZDU92mjOzATSJ6XUeT1u+R1BWvicNLCBsQV53K3HtW9ZIXL6iXOZUdHD+2Jr6PRVWjSAQD5rNqYCflsPutN4lca1WXjnJxRNNOfBhVnae7tC4160M1w5I1AC3TdZTXwuLnh4smvRdD752Nqg7oadaUbag/wBqbEUo25Qp+0bosY8AdUIcSbD+y5hMvcbuMDpyVTUrNZ3Rv0H7lXTtrdcInp/R9ToRuvu1Gwul6nO3sOi4qJrjgS5+x+pA4LlMoymoVRM4IYTagS1QntAGrSamL5osuOSHyxiEYgSpp4P9vVUn3SngdCo8q3yimAGktNv8/IVHdqeDvup1xwm4MHr+VP3a8/8Ag3t9g1CWmCISX1bKoYoHuVB/66KbGYQsuLtOxH7pFTtbnwMnzphZdQ1Onhv3WwZSMtogUx43WhTaI/K6ODGpjRLmvdCGiExhj+6Ri60nSNuT1XS2Gz0RLIttL0K7fbKXm0qfWltqlEXXTIybraMqdLQzDbkeqqkKanh5IO3+kJY7UJcd10qhv9kSTev1Y9t7KbD5cxji4C55PHkry2I9kqok1CX7V5RQqfhHn8xzB2pwaYg8KMYh53c73W/WyljrxBNyQsTGYM03RuDcFcPqIyz+zZ0cVQ1peRZqu6n3QuK+AWhQyy2p50jpyo1F5BtNT5JMPSc42HqtDs2sEkyUitjoGlggDlStJJT5ucfC5Ypp354O4rMXuMCw+vulUnBtzc9PyuYhsHzQ0GSbLzqmze1JFdOoSL2TksGPEr6CVZjevJPaDa5NJSgEbCqpEUjjwkyqCh0JyrQpmmlVHprlO8pVPQ2RFZ9rb+an/iHdVRWYHRBEgqKowgwQuZmdJ8FmNL2U9pO6UXkGQgFRfSpascpGmo1wvZcp1XU7fMw8HZJqFDSrkeXQrYp+QlGz0eXvY5g08cdPBMq2/P8AZZmUYgAnTbmPpZW4t0uAF11/kTxbOfUOb0KFK8qqncR1ELtL2RPcEOPGktox1sjYIMIMdim02yd72G5T6rtI1brx+aZsJJibwvLcrU+TOH5NRvxq9rhqoNDDwHku8zwtHJc5qYh7tVINay+oHk7CObT7LyeSZRXxVQVXNimDcnYiflZ189lrV8LiMMHx8jjJe0AmOLcQrXeSeWKUS/B6Q5k1zixrmlw3bqEhNot/wr827ItdrYTIMg8z1C9vkOa9sydnts4cHxRS1k5Me5ZrRCnxGGDhDhK+qYlwMBkjrMJhPgEF1NbTCW1yiA4QUwSxmo+aycTXeT358th7Lbq4wt+am6OrYKlq5lRdZwPqFDmxRXE1orx1S5a2ZJK410KyrQpn5Kg8jIUZauZeN42Uqu4OuJbPRTtqkCAU4Gx3SRRdw0n0KJbfJ5aGsxCYyqUpmDqfoKfTwTxwE6Fk/wAir7QnPKMFffwr+sLv8Kf1fRXT3fRK9Bgrq42lHKJPT+xDNAoHUGncIwEQCN4e7yeV6JnZaw8H3Q/8U39TlcAihC+jh+kGs9Izjk//AH+iH/hnfqHsVqtRgIH0GNm/k2jGdkjjHeG/Qrv/AOfPL/p/dbbaaLsP8lMXQYl6Pfl5PsxW5A0EHWZ8AFa1senPXzV/YohRCfHSxPhCr6i68slbWHl9lwkeaqOFaeFHnVZtCi+pyG28XGwHujeFe2L+RnkczzTtHkAd1sgQ65A3d/1C78NZP21UPqNBpsbq0x3S98w3xhoBJWc2lFIgQXEEuI2J3uengvVUnOpUWhrXyGSdJa0cXuDO2yjxpdzaKKb1o33O4Gw44HokvMrJyzFVi6H6jadwY9QFFjcXXc9xZqLW2hrtPrsjqnT0YlpbIc7wIp1e6AA+TG0O5jzlJ+HKxZi2tPy1JbPju0H1G6rzNj3U9RDmupmQS/WPG6xRiT2jHAaSHA2mJBmQh8VtHvKP0h1KEuFXSqhzQ4GxErjmhdHSfJLySQlPoNO7QfQKx1IdUt1MdUDhPyglTRF/BU/0D2Xf4Zn6R7KktHVBAQfHH0je+vsVoHRcITHBLK92T9Hu5/YBCEtRlCVnZP0e7mKIS3BNKAhZ8cfR7uYoriMoUFQvQU19mgCiC4YS34trQlvP28jfj34KAiWac2HDT6wEJzZ3DR6ylProQf41GsEQWMMwqHaPZfHGVP1fRD/yEfTN/Fo2QvgVjDMqg6HzH4R4fOjfU3b9P90U/wAhjZv4t62bIci7Q9VFRx7H7OHkbFUhUz1MvwIrA15KKdTxWH8WYwFgpAAlxuTcNA5jqtIOv7rxvxPiyKxiZgAR1PC3Llbj9QZhJ8k+JIZpaO8SRbkniQOPBe5weIa9g8l+Y1HOBDgbg/N0PgvT5JmxlgdteT0UsrsQ7ez1LKIFgOqiwFAATEGTPXflZWPz3W+KVtP9RJ8usR5pWV52Gu0P2fyJ38fVZVba0Ep4NPN8QC3swJm3rC8c8cWMdPDkeCqz7MHXEmdRA4tyZWVSuwH9Jj/a9W2u4xteD3Pwfm4fR7Mm9Pbrp4n1W06qSvC/CFq7o5bta4nc+S9s6oFVjy/ryIc8nSUBXzaikxGYMafmk9BdDXUxPlhTideCkoVl1c1J+Ue6mfjqn6vZS1/I414HLpbZtEr5YIxj/wBRXzczqDn6BYv5KX6Pfh19m64JLlnNzZ/IBRtzZvLSPqmLroYL6ZosBQuQU8Sx2xRlwTlm2KePQBXIRrko+/YPYih7bqbFU5CtqBIqmygyLhlcPwZjmR/l/ZGynK+bTVFKy5etst3o5pgIS1HUKUP8lZXB5cnHtSCN4VD22lLhJfDGSTOHK18mxL9WgyRE3n6FRYfB6nNBMSduV6N4gHqBY+C6fTY2/wBtic+Rf10T1SYtO52F/wCy8jnNI1SakGB3Q4bQLRK9XjHltJzt4aXW32MrExzScDSjeREbmZiFW0972S8a0eYPyFot0T8nDnMe+Ja0x7q3F5FVIabNc5p0suLwNUnYH8ra+G8n0UXNqAd9xLh08EbW459iv+2iU4ojDaWmD1EDfcKE47VR0uNwZJ6ncFUY7K6lMhjQXh0w68DwKkpZK81A1/yi5IP0U6dvhjWZGa1CC2ee972BT8DQ5H9UD6bwtPOshdWILCAWiIM3HEKfLMuexxa8WZBB4M7R7FVWk8XAhf35LcmwwpOubusY/p8l6I1XN+eD0M7+i8/i3BkvNgR9Twu0cx7ZrXTcAAjoR9wufdOJ7kWTCp9pZi8W8mD3R0CnajbW4dcdeV2pQi4uFBbdPbZVrS0DK+LUKNjUtIxnNAg+RU0J2J4Q0WT4ph5eAQYT6NVuxaPZNFH/AKI2hv6VTjmkIto4GMPH0RaI2XRTCYwLoSvslpnKc8otKNfJ+hJc4JLgnkJbku0NlkwoBDUpwE7ZJqvUeSZUlEtti0fYzsb/AH8JSDX6XR0qjmmSfRSTU758Dmnrg7VwxHzW5+iENjw8eVpNcHtj9lBiqRBv158gm5MOv2nwDNt8M5han8xoAsZEnc2WlXqPYNi+Lg/sR0WVgz/MafFeiqNEKro33Q9fYvNpUiDCEvoNjeo2Y4Gq5CKlhm0m02cNgDziysw9AMYG/pAHsFg5ljC99jZu3n1Ts9rHO2Bjl5K4Nh9MHcAxsvgRtyhwlbW0O6j6p5pp2Nd8JoTT7a0yeq6JnYj68gqPQA2eSfoF12IJquoxFg4OufAz+U9uG70cAe6CY29I2q0tslp0SXW5gLV/4wFuk2H1807BUR83sP3TKlQEC5Em0c7qqcE6/YS8jb4MHMfgwVg0CsQGgw3SCJ5JMrFZ8N18MTqh7JiWm4nkA3HkvZ0rH5j8xt1j0VDnNdLTfg9PdeyYIuOzRqy1FbPD6U1riNlVmeC7N5HG48jwpV8zkisVuX6OtNq1tBENd4FLDdJuulq72nBWKtswnriUVKibRKa6m1NYEcrb5Mb44OU3OHKZrB3COZ39Cvj0I9VbjTXvgnpgaY5TKQXdKaxkBWSie2cIXIRFL7RN0KNIpDk9uymq4Qnd1ugS7T9IdGvZPiMQDYXU7qRPzGytLmssBfw3Uj6bnb2HRc3MtvnllccC2u4aPVPpM5NyutZFgkYmoW3HQ+Xgka+xmy+CGyDtFhz5o5FUbXHik4OuD6+45XKrTTdLbT/r7qlX2zv17Fdu3r2Slve9fsVvVnGB6Ss7C0ROs35HmVQCXGXWAgjot6avj3/k3Iu5oVmmNPyD1/CzAm162txMoQ1RZ8juufA7HKlF2UVt2+v5WuVgYR0PafGPdby7X8Y3eNp+jndb+tJkn8PFcP60y32c0px3cfJBiXw+n4uLfdp/cBOI3CriNZGJqtwiyh8g8kiO622zv3KZgXd2OW8IqjCGjqDMe6pfgXIlrDqbLSO847jkFdpOLXBjha8Hr4HoUNTEvMWbba53iPZKfWqHhtiCIm58fRJ+aEO7GyH4h3Zbg/dZELRzNz3kfICJn5j7Qs9wjc36NH5K4HW0ryOl4L8C7Y0HTal4gKgMX2kEQ73SFO1oZ3ckbT7L59Mi4KeaOkogFsw/DMdfRPSxHBVlMztcJFXCTce6VSY9p/yFRjdQ9ULpKlwaNMJhC5SaYvyjhdSfBFXkTVSUyqZQQnyuBbNKkUVZsghLaqAJSsiGS+SKjhQL7lG5nKp0IXNU3xpLSH9zZIWRf0H5UmKpSCPYxytCra/KmhRZZSY+GZuHrFrjOwgdfVar3B7Re/nxPCkxGD1QRuOOvS6+wQcGO7pEG0j1geCVNNJoJ/ZW12lw4BEeo/su1ax0kdY9BF0TWbOcDpF0nHYlh2sDaSCBe1kc47c7RjqU9MhwtGGz+qXe5lOAVuGo6hAA7oH0SqjQZgj0Uzw1/YZ3rwRuxjGG72gi8EifMhan/PUd+1YfIzf0XoPhMAYdzmsaXGo/V1IsOnSPZDmTnNc4doKc/wAwaTIBYLyOIa1x8bLt9JPxT3L2c/O/ken6PM4nNaT4AfcEOENcTY34VBzZn/b0p1Of/K9Hjsw0mnUaTUhrgCXhjA0gQ57ibzG290WR12AMBrNqOe5wP80OLXHvENv5j0Cs+TnYjs40efp4sjvBtQRuexrRHj3dlThc8p1BuRuLiBI33uF6J76tR2kFzQxxJc4locNhEbje/kvEZlSLMRWBi1Vx5iHAEb+an6jqKxz3IbhxTT0zSq41g3cPBS1MzB+X3WdimSARxv5JVIrlZepvW0WTjnfJQ5/KRQbqcTwPuu132TaDS1onm6indPke+FwEQuQjJQEqlCgy2be34SC0hUU6k7oy3lVdipbQnemKpCyoZR6o6dLlNIVcTpciKoUQgqFNKmeU+VsWxTkMoihhOANAJ1MpQRhC1sIohC5i7TdKNTtDEyWoxTCjdaD2JLxZTZMab2PmiRwVNCuAAD3r2akFq6wwpIrsrY6p7kdxNSpJZptuI5nfyG6Q/Nab3MpPbcbjiQOqAZpVbX0hvdt3rn1nb0XaxZYEBruXO2N7eS6a1L2/a9EvlDcTjO+QySIuFBhsIWlzyTJm3mmuJpd5zAA48D2JP7J9V1lP1F1E9qXDGYpVPb9G58P0NWHeNVRuqo8am3a0aGknSDbf3UGPy8tLG9uOyc5oa551Oa6Jc9j5A0EMIIPIAvy3JKry3sqeI7N7qjjoAbOns2w8k7DUAEGd0HPY+nXoh1OnoNOpTGoP3LnNa4k2JaSZPz+Cdi/ogW9WxeIyNgoGtWrOh7y+k2SxrGlxLXGTDBoE2FuFi5VmlJj3Ow9MjvD+Y95JDNRJLqQ43I3JtcbL0mJw7HMaO+abWte9zXdLucZB50iBaGgLxmZvr4mr2bWtbpqdzUYq6IdpDmt7xLg2S0NmQBxdulvYltnuMkzRwqFtanpDrNOvVTe4gHSdf/zebWuDPCy/iCnpxVUQRdtv/AH7LP8AhTKq5r0vkp6WCmWyxpA2JNNpJBLWkEuuST0tqZ/R04giSe6wSd7N039lL1e3j/2Owf2/0RtFl5vMab2OI1GJkXO3RenDEjHZYyoBqdpPkSkdNXa9V4Czy6W58mRkmGdUfcmG3N/YL0NW8j2UuVltMmmL86uvon1N1ua0+Uj2KWlpk4N4R0zBXKzJS6b5spJeqKHyiwMCKkzqhYJCpYyF1IWyO3rgKFwokD3J6FMVUKQUxyWU9LQIshDCNyFFoE0GhEhBRhYEE1PaZU4KNpQVOwkxyB7EbXIoSGtjEyJ9Pn6Jb2/ZW1GKWo1RZcek2iiK2SVXQQ7pY+RSMzwn8s1Ds2RA3nZUvbIPjZSY4kNBDZJht5gf06o6+KHptd62bl/qyVmY1HljY1MHOl14tytNwSsNl3Y9zVqkTPQ9IVLx3UfVNVekvAGFNTtiMLVFN/bd4FrqYLraNBiQ8HyNwtTNca5lGXN7wexzS5/d0PLgBA+QDxtIusPNqfZUu1guOpgLQC4RydG3qus+LqwbGiqWkAFvYNiPUFPxxWgKfOzdyrPhqYKVM1A5haQ0jTs2RBFmyTe9mhFmWQnEPL2UaQMQ+WvNUPB1NjS4C3evEQ+6w6PxVUknRWbJmzGg7Rbu9FaPjAt2bXd4QB9qe6oUWKbRRkOGdQHadkaj3Oe3W2npmqbue6/eHR2wA35UeMdqqGSTBI70A2veJnfdT1vjmo1pDcPXIgkSHQ08bU9/JU9meypuIguaC6ZmSBJM3nzSc0Pt5DxvTPlDiHz/AIR9iqqr4bKgJXKzZXC48luOO7ljsrc0PLYEnY/sra5usZ7iCCOFr9oHNDh6osVvJGn5PZI7XtA6eVPWoxdV0zfwTexmycsPcuBLvtAwbwfNWJGFwuifFOc5XYlSlKvJPbW+AXFIeUTnJZKpmdCWwSgKNyWSmGAEri6UMrTDQCNLRBCEGEQQr4Lxoxrk5r1OiBuhqdmplBCTUpSmLoU7W+GMT0Q1KKkxct8bfUEFarws7MR3fX9ipMuNJbRRFN8EeGwpa5zi8unYX68q5wslgWHkPsEf4CWreR7Zuu1aRpYcd0JmsjlfMHdHkiIXVhEdvS2KNY9UQqFCTZEHKn4xHcdLT4qfFskeSra4pVdTXKKJZi4zCkxHsojhqnQL0cWSHUx0XNzdJNPZVGZrgwHYV54VuCwzmgjhabaQ6I9K9i6RT7PXmbWienRTwxEAhqFWzKXCJqZxz4SXlfOKFxT1KQtsEoSulCUZgJQFEgK0w4UCJyBeMP/Z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4" name="AutoShape 16" descr="data:image/jpeg;base64,/9j/4AAQSkZJRgABAQAAAQABAAD/2wCEAAkGBhQSERQUExQWFRUVGRcaGBcYFh4dHhwdGRsYHBgXGBgdGyceFxwkHBgaHy8gIycpLSwsFR4xNTAqNSYrLCkBCQoKDgwOGg8PGiwgHyQqKSwqLCwpKSwqKS8sKSwpKSksLCwsLCwsLCksLCwsLCksKSkpLCwsLCwpLCwsLCwsLP/AABEIALcBEwMBIgACEQEDEQH/xAAcAAACAgMBAQAAAAAAAAAAAAAFBgAEAgMHAQj/xABLEAACAQIEAwYCBgYHBQcFAAABAhEDIQAEEjEFQVEGEyJhcYEykQcjQqGxwRRSYrLR8CQzcoKS4fEVFlNzwhc0Q2OTotIlNVSj4v/EABoBAAIDAQEAAAAAAAAAAAAAAAIDAAEEBQb/xAA1EQACAgEDAgIIBAYDAQAAAAABAgARAwQSITFBE1EiMmFxgZGhsRRCUvAFIzPB0eFDYvEV/9oADAMBAAIRAxEAPwDPtXmXXO1yEUxUN+7E256tM/fgO/F32K0yeu3Xkref34pdtuFvV4lnCpIAqtLayoFhY2wJy/CmVgauarLTNhUpuXUH9Vrgif58smTCTZuaFda9UQxVzKTLUaRI5y/XmRUE36/ljbWzlJwqmjTVRuELKGsBDXIawFyPxxbfsdWrFDRzVWDSpmyrpb4k1NqqDxN3cmxvc3MYtf8AZvm4/wC/KTzBog+3OcZzjvv9Je7GeqwFw/h9FDVZBUEoAfrAQB3lLaaftcnc4McN4nQonV3TM4C3NTbTtAFMRb8ByGNo7B5ymHnMUHLAIv1WmGL0yCYS62MjzxXPYDP9co3sw6dAMF6XHpfv5SqxntNtfiiu1UoXXWyOqkh1R1sSB4Z1KXXTIWG2kSTnaPh7I2pNZD6gVkEEEGYll0HxciJsLnFDIdgK+lzWehR0lIIpvVDXYkECqCu2468jfG3tLxWqHNOQQqwXVInUPEQKh28QF9p52lOb1bf4QH2j1Yt021gFgLB9yTNlgkRMkGbi0XwJyFSo9V174eNmYaRqlTaOinwxc7x5nGXEa66UQOF0lAQ2kBhOxGoEqb7Ha8GZwsVeKHWSREwDpPIA6YvaBsdxbFYMRZTUUZ0DKdpAtXxoypqKkl2Xw28YjUdwLHqQeuOu8G4ulWkDTrLWCwpdY3gWIWwMRbHyzl+LVEq60YkhtVxMkGRqHPHUPov4lU/Snlgy1EiAwGnSS+wMNu17H2sehp8XhGvOA99Z2R8z54xbNEjHP+LduTSzRRQHVQRExqNpOrqplYHn6Ya+H59a1NalNiVYW3HsQbg42JkRyQDyIksYUTaCcVaoIm9uuBlTtPQWr3JeXNjEwDexYWU26/LbGmvx6gh+MMRDGDMAxBJm0yI9cEcqKCSRKK7u0vZjKrWVlY2IgkSCB5GLY5P234RVyrtTpOzio+piTMlpjqRt/wC3yu58d7V0mQMtQnW4AXUV21L8CkNJbVfy5yBhIz2ZYa7FirGBc6WEWImFYnfcmRtjlavUBiABf76RiJtEW0zDyaSqzaZEqWlRsL7TMi287xGKmersCoPeBlknX0EHnvtaRckk4YeF5owTpsSxZ40k2IULtJmAYEXPodmc4ZUzHeVCfBSAEgyfGdLQJmRMRvJ8pwhctPRENRZgLh7U7Fy4ZQAoLCZab6BB0gNMg+nPBnN5n+jGhruquwMAMVFzYAao0ACJMP0BgTR7IM4VgzUwWVYdH+0SFKECGB8tiQOeGLjHZwLV016fdFAmlVLMLhI0jVqBZpU6jEkarlcMfbYN8Qyp7xYoUTXRbyZIq1XZoUNJUEKp0hdGom/xc+WpeGhqa+Amq7EIFOwkeErPhM6rMQYHSDjpXBuzq1dJTLUawVdZp1qml2iEdadZLBTeUqiDqA2EixwPgVL9ErVqiutfLJVFRah+sHdAmgVAsupJ1st2KzNycaVpgO0vbOd9juxNTiVWqabLTpU9BYmW+OdKKLFjYj288OPFqdbJLpoOhIEa1Oqo52bvWAGgajACGBEeInVil2EoVsplv0zUaYNU01U/DV8LKGCgX0MzeKbkRyGL3EaJLqxcaWCm6/qwfuPhkdDhebkdJZES+K0K7hBUJJEKFYHa3wydoCjSDO2KjZdKTAUz3rGVPQfDBEHcSeo+UYPcWtUWDpWdtWpZYsQzEmzSQbREEWicVtI7x3S1+sEyZnkTe/lt0wpMhIow0S+TCPBqxpABWYHePOx5b8sOnD+PVFcCoXkcog8rzY7X9xthY4HxamislWirhohphl8wYOw8vnaDHD64rVl1S0nmxvy33uCIAMyJM4u6hlZ1Hh+dFRAyk7c9x64tqT1xWymgICkKp9vLn6YtUXB2IPoZ/DGlTFVNdasVUt+qCfkCfywMyy/W0FP2KTEz1hU9OZxebhzNOqo5HQAAel5nGVPg6AyQxi/iYn7hY4KjUne7lynUtY2vtiYyC4mNQ6Rc+fPpFrn/AGpXSTZmKWmCVYsY6zz3t7Y28F4dSzD1CrpQllQo6kU2DSsGF8MsDygEja+B/wBKVT/6lmIFxUJ9bjl7YIdiTlfBSqOFLlO9bV4QwJKiTYEAsPXCm63K7QPX7QZqiXpLWJRCUEgGVRm0jVEkXPrOM+K8Tp0HVW+tqz9YyMV0G0CmQYVh0vykzbAzP1P6RVEiNTR1Nz5/zbAbi5+vq/26n7zYpMYJjn4qp2Lhf0h0tNKnmO8NQMhFRUBDrPhYgHUrmwYR8QOH+gysJUhh1UyPmMcFC/X0fIU/3ZxQpeAyh0EQJTwn1lYvhR093UEkUJ9HGj4G/tJ92rHOe1vBqtEVKt2pCA76hqio8ARqtpLATBgBeUwo5TtXnKU6M1VuRZmDiRYfGG5HBPKdvXzQOWzrjuKukM1OmoqDS2oRLaYkX8O22FPpC1AyrES+1WcLOtPRoVRaYJJIHiLAXsFH49MBWcaNIAuZki40i0HcAyZHOB0w08erLorGzMtUqrWnugipdZ1DVrB3iVI5YDZzhcUxUBEE6dPMWmfMf5dcPx4yq7fKXQqVOF8MqVmIQMdILMQDCiN2PKTa+5IGGnsxmVQ+N3QpOlqbxuCSkaDLSOtzGKvYrtQ+TrKUqFEYp3iiIqAMSAZB2DHDjwTjzuFqZhqalmlfEqyFUANpgDcSXm/mbEmU9ZYNRW49xWq2beA2jUQbkOZEKXUnwsdBaJMFz5DBvs99K36NR/RzlxTI1aXA5tdXqKT4jNyZuIwx/o2XqVkNOvTpOFIDU6yqQCBreo6yX2ncASFAE4q8fyvDjVSmCh0ISS7ljL/CGZjMhdJ9ScK/pgsBA8NXNQLwt2qGtUoqandi8NGgFiJMQLaQecyYvEt2T4BUJdmEUtKKHQeIwiOwC2vCFenyOM+G0snTpLmMqtFTpOtVMAwNL35RAe3JyfsDDJkOPJUB0Mha0Kag6EShnmD8O42EgYznCpHMMUvAivnuxz1qVOoKBcSkePS4h6jEFN9LahNyQNuZwP4lwDu6aJVopMm5qh5KErDIbgELOoHTcjcknpjcRpU6JVzpKK06t1OwaBNjMz0+WB2W4NTqU2SqoJI1lh8XiJKnWLj4JwGXTiqU8/aQ8zkNWlmKgBPhZXgJBEnQCSbbPMC9pO3Mi3DB+hvUrKWaqtEJSpmXXxkvOg+FTHwmWJ2IjDflOwbU81Da3VlqtKuDYBVCGVBU6qrmRaFFulftJwkU8uxrIpKVqYVSS8BQTfqsHY8lJO+FLiZfWEoLBCcdojhtCijr3isjOJZwqhmAZQTBIkyqmJtg5lu0NLOVQa0UqgRVYLJ1Orh0Cu1jdnsRfQYsbr3DewzVqdGo6UgneOVZQEYq8kSoUgENJvcaVAMCDlw3s7VzWZakCalJVR6+qBpeoxlN7ye8YDxAhxNoh+7sIdcczoVXilEUq1VaOtqYQOzqhnYWBYACJtCi8xvhVQLmWdqZFN6tOvSNIwsQIptEG+hiTuPELCxxeyvDz+iZmlTkBqqUQz876bmSb6wN+dtownmgzlm1dwyPRY1CYEhEBk6r95UDs3mo8wGMSZQ4EucZzdIZHJUkq0gmWpI1WWg6wW1IBuXZ5MRtewvgBV7UUDJJZt4VQdoMXMbf9N98AuKMalWoqmVao7AAQJdvW1o3ON+VoJTpNrDCrSeKgA3pHSCJnfWALXhj6hpAPJlTZWznfNpRCIO25JvsAME8v2YrsYSjUNpgoVMTvBvFvnIwX7CcNR85ppDwCqIPPSgJMmTvLDHbRTEzziPbeMJCbjGb6E4RT7IZpRJy9SPT8hfBXLuaaov6NVSqCYdUcTMwIiCbkC/4Y6PxbtDTpV1olXZjpiIjxGBuZxW45xk00MUjJsWOkqJJB2bxtY+HykwN1uBzGDca4hvh+WilSVt1RJ530id/PFvRHnhP/wC0AcqJ/wDUH/xwDz/aOtUd2DuisbKHMAdLRhvjoolDA7deJ04YhbrjlLcQci7sfVicVjUk3+++KGq9kP8AC+2deF7i/piYo9kD/Q6X9799sTG9WsAzGy0SJ8+/StRjiFZv13qH5OyD90/PCrWaqrK7SpsRqkdI+6D7jDf9LZX9JqEfH31cNttqlfPmcKWa4k+YclQ5OmyiTAVSWPkBcwBHiY4EE385BVSgh+tuZ8V263398ZcTP1tX+3U/ebFZDceoxazFPW7sDZmYj0JJ/PDR1kMY/wBJAr0xz0p9yYH99vf+Yxpq1mZw4tAAj0XTjSmSLGBqJPIb/IYgBsyHoJcfNgbkDA6vmVYfKD/DBD/dsqJcrTH7bCflviUXyyfZes3T4FB8zviyp7wbFcSlkQzipTAJZxYAE7Mh2E8lxcPCKij611pqbw7GTbdaYlp25DG6pxl9OlGSiv6tMQfQsBJ+eKtOjqMlp6k/mTiFZATPadVQ2mihdiQAzLJ9FpiRv11HF6j2ZzlaoPqarO8kFrExckljsBcnkMWOzWWqNWRqFNGYEhWqMAsxuoYiSJnp1x1XsxnjVJo5UJ3k/XV2ZHZALQArEM3QAldjFtWE5HKEUJODEvhnZqrlw6mmToAevDJdQCVpxq2aNv1Zm7AYqJXdnao2XRzUJYeOpIkyBKmLdDfyx1nP1O7pfo8GkCQWZyzVKgmdbmmhAJM3kmB7YEs6BSP0ijJ3nUDtckMgJPphL6nmqj8eHbz3MSeD8TpU6rJVoCkreJiMwQVYTodQSSzCwi5ILAzNt/EcmqO2mnXp6RqZUrI40kmKtNXEGmYJj7JB6GHWvT71QVqUiY/XIBtyBQxflJPni9kaiVClCtpaoDFGqgVivkwmSLDlHpEgVzg8f3hPiPXvEvh/aOnVP9Kq5hSdqtOhDTaCzhT3iwLSAb2OHrh2ZDtUrUWqVadQRupVQLDwyHTYnxD7RMXOBPFOxlPXalSSqZMBNNOrzmmR8DGSSpNuhHixQy3DKdJ47upQfmFqMJHWA0Op6iQcLd+eYtY80eJzmFlSJpVPPZ6Z5eoHvicZ4SK6ASRqqhzbkEKlfQiQfX2wCpPl2g1MsGP/ABKcBvcWB9cGKC0mppToVFGkswVpVpMjY72JxN7EEdZe2psbhwSlSVQPCyi/PU0MfUltR9T1wpcS4fUy5zNRGIIekUAESS1TSskGAvxee1sNOYr1U0612IMlTeDPxAxywPp55Kr1VYfDUonaQNIBNvQn54QWAIviFRi72O4W6ZfNLWcxV1wrWRGeQWLgEhiwiSLFRbxY1cKosMm2sKVAETeYlWJM3EGB895x0iktJ1qQFIZYcRuINmHSCfnhWOSQUTTsFIMC0CbkAdMOPqnntA7icko5R6lUEr4UfxMFABjTCecBJj1tfBvK9lK9Sm7rSbS7IABXChyCzMxU8hCged8PXZzgSd/QYXCCs9x9p9KD08Kt88NOYohKThQFCo8CLCxvhyDdyfKA5oxU+ibs33dD9IeC1TVpAHw+Ig+VwBtjoGjALsFlGp8PyyvIOgGD0Ylh7w2GAjBKOJZnP+LDXxZFPJ6I+Sq2A3HOKu1ZqOomnoSpp6M5ZpHSz7eWCveauK1G/Uaqf/TRgPwwrPTIzWZBM92aaTt8KDlyxz3PJ986WMdL8hMxjNRbEAvjJMJjhJO2PTiBcZtuMWBJOndjx/Q6Xo377Y8xOyX/AHOl6N+82JjtY/VHunIf1j7584/SSrNxLNiTAr1YEmB4uQ2GFqnl2BkEg/smDhz7dZZm4lmwoLHvqm1+fM7D+dsCDwsJeq6jqqmT/AffjQuMmK3AQV3UuoWnYACAfE3U/CRP93ltzwbyXCnA8aIi9XKkj5LPzjbGnO9p1SVy6KvImPz5+84AZniFSoZdifw9hsPbBeGi+2S2PsjNmuI5WiCFTvjyZgNI9IF//dv6YHZrtO5EJppKeSKB7TYfIYBkzvfEAxXu4kA85YfMljdmJ8zjZQAmIT+8cU+/AxbyXDjVPiJpp+sRP3SCfbFdeBLJoQlkuHmq+hHpluiUy3lJYLA9zbDfw7sHTpjvM1m8udMEIHZUHmx7vxekRfntgHSrZPLU5B1v5awx2tM+Eb88aslkK/EKiEoy5YG5DE25wzk6m/mMX4Vd7Plx/iI8Qn2D28f3hqlxV89XFGmpahTIklmChQdwsaBYeFSvLadun8JzfD8jQgKtAAfHUceJvOCC07mBhcyeUp5enopppUclUkk8yQASSeuE3tNRqZqrIyubZV8K/VsNtzBspPpyGDbCALv0jJhO5v8Ar7Y25ntZle9Z3zGWJc70pY2BuxNgeUE8zGMsr2ryIOv9JzEtEhaCMLfskGPWMIdDI8QSBSpZtBbdrc9hpI/K+LTUeKyYaoBezJqPz7rGEaMd7m45r8vn/qPFXtnkyL5mutyfFlKR5f2Jjy5400O0mXczSzZeCfCVTL3Y2OrvU6bAEWG1sKJXicCQjH9rLD8e6xoJ4gbVKeoSD4aFIX6XpTGKbRg+cPxDdzt3A+JpmU7iqqMoEI/eo+qLcnZlcdZ5Y28TyvdLFan39K0VCCzJGxdRE7/GlzzB58LQ1AwLUKikc/0WifeVparR64cuz/0i1FC0nrMOStUQgRYANqUAetpnB+BxRMVk/UI41+E1aXjy9Tv0KkhYGoj9l40v73xUXjGqQ1NdQN1IAZSORXceuBFfjWdyYLZQU3SSz0GQ9BJRgRosB4b++2Mcl2zTPUlNQKai+IshCPTufATpggbX6YS2lcdP9fCJGUVcZsr2iZLAtH6rHUP3RHzxmeKUahPeUEv9unAMjqCAD7nCGvaeokitlKukNArJDAgmFZgotuNicHMhxWnVAKMDPkf+oDGZlYcR6sDGPLcJ7z4DTa1/s+xUgkfeMa+J8IqKjyhJ0tBAnceX54qZemT8MexwQo5vNUyCGZl5qwDfI7j54AKK5B+EZcodm+ICmoJsZYFTuLny6Rv1wV4nxpGoVgoYsadQABSSTpMAQNycbDxym1q2Xdf2lBP4eIYzp8PpVf6mtc/ZME/LfDMe5RSG4DBTyRCPB6iikihhIRAR0hQI+7F/CzX4RWT7IeOan8onGleJ1EMSynowP4HBeKy+sJWwHoYv8PctXzVTrTrR61HCj9/Aaok18w++uq5+Xh/I4ZMrlETXBMOADPkwYQR5gYGtwgidNwST0Mkkm225xiNzerrBijGaJiy+QYTKke2Kqk2B5YqM3CbESdvL8cY1aMEjoYxsZ9OnlbGmrmZMeZOJzLBnUey3/dKXo37zYmMOyLTk6X9799se47eP1B7hOS/rH3z56+kfjTjiOaRTAFWoOn2jhLq1y25JwyfSR/8AdM5/z6n7xwsY0biRFATAnHox4TjESYAGBsCXMy8YxEsYGD3BuybVPFVJRemzHobiAPnhwymQSmoVVsNpv/nhyYGfk8CZcmqRDXWLXCOH5WnHeur1D9mGIE9ABfF/jvahEQpSY954dgQBBBubEG0Ricd43SpAqoBe4iFPu3MYWuEcBrZlxpRtE+J+Qve5IB+c4NmKeglRaKuT+Y1/Ey1wDhL52uS5bSZZ2/zNr7Y6zl6YVVUbAQNht5CBirw7h60aaogCqByAE9SY3JxT47xk0IWmqu5E6SSIHUwOv4HDEQYxZ6yEnK1KJW7U8cRfqdQE/HflyX3sSf8APCs2ayybaQf2fz029jgoe0RN6uQpVG/WDLfr8SEm+Mk7XhLDh5VegUb+yjywstZ5+03JaIF2QN+nkkd2M1G5IqMPT4zHzx7+lZyRpZlA/XqKZ9dIGDTdu6IjVlgs82X/APnFhO2VIwAlC+1x8vLA0p/NDBP6fqIJo53ODeqg/vv/AJfjjVU4lxAb1Gj9hh/1HDGvaRLfUUjPSNvljxu01L/h0PMSPvtibR+qMO4/l+ogA8azEeOvnV8xEexWYxZp8XVx9ZnaxndalZ1+Ylf4Yv1O3WWS5p0j/Zgn8MWch2rFdgtHJmoT0WAfcqB88LJVerXA5vhftNvAO0KIAgqK6DYB9TDfaT4h5cuXTDdw7sBRzLHMq3dvtKhSGO5NRD9r1g+uMMn2acrL5DIzf45LTyaVWB6ffg72d4W2XZmanlxPOnr1e5Yw3y2xlfNv9GuPjGeCrAueG+83cLfu27rMZdKRMAVKYOh+kwsBp5E/aAx7xjs9l0RnFQZc28RICT5ptfqL/LBrMZelXSHVWHQi49OY9RhS4nVrZAMWAr5Ybh0aUXprjSfW+14wh12jkWPPvFDr6VwZR4gyeIEOlx3tMyhI5cjNtufLBehxpiJkMOo/n+GCfD+KZKrTDUu6KuBYLeLWKgTbzGF/j3ZpyTUyDmkx3pmke6b5gaTve/tgRgcdDYkbIt0IapccU/EPuGM3rUagIYCD7e9vxxzDiPabOUG0VqIpG+6NBjmGmCPPbFjKdsnHxosdVJP3RiihhAzqeVzbL8L6hyBg26Wj+Pni4M+rCKig/ePkbj78IXD+PrUFo/xD+OCqZvA72EKhGKpwOhUusqf2T+RwPzPZp1kqwYedj/PvimmcPI/fjZT7QVUN1Yj2YfjIN/wxN6H1h8pdHsZivDX6D1BGPKvDmPxUgf59Ti8naGix8asp/WC29bE/ni3RNOp/V1Q3lIn5b/dihjB6GTcRFyvwVW3pkek/wwMr9mCTKmPIj+G2HhssR1xq7nz+/FHDCGUiWOzFHu8rTQ7jV+82PMWssIUe/wCOJjooKUTOTZnzF9JA/wDqmc/51T8ThUc4a/pIBPFc4BJ+vew9cauEdlCwDVQy3+GALec3+7DUVn4WIfIqCzF/J8NqVfgQtG55D3wxcI4S1E6jSLNyN7ewkfOMNlDLKohQAPIRjbGNiYAvPeYm1l8beIBpZ/MSZpqii8lW+87D1NvPAXi3a1zrprEbagfnB/PBztPxVUolUca2sIvaYPO2xv5YCdkezi5ioWqyKa32MN5SATH8zgMha9imNx7GG9kAgTI8PqVW8NNnveAT98HHYeH0e7pAFRSCi6hpC+8DFul3CKJdwogeFPQCNTD8MTKdqeHaggNQudg1RU5xcgEL7nAqUxGieY5sOXKniBfR85XbiSAai8Le5BAt0kX9sKeazRquzmbmw6AbD2w+1aWSzS/FSQDkKruT7Kg1ezR74Hr2L4XUmoc3UpxMpTJU9ba9bH2t74Vk1adAwv3zRpsXh+kVJiNm87TpiWMegJ/y/wBcaE4trnuqVWr00oY9zFvljqOXrcCyhnWrsgmaheo0n9VdOmesC0jbF6v9J3Dh4QXfYQtN4MiZkgW9sLXO7Dt8JpyOoPo38uZx5f0thdadOZs0yOlr41nsxVqHVUefNU/Mx+HTHZP97aDAtTyx6g901/Tw3PtiHiFSsBGWLW/4bn28QAn2wLZk/MR84IIP5TOS0OzlNYvU92EfhjN+ydImfH/i/wAsdQyy0CxFVK9Prpy4A9JBn7sW6OX4aCZpVnI5sGvtt4h15xscAdRpx3Eb6TCtpnLE4KyD6uoAf2qan5lQp/HDP2c4lnKI+ryi5gn7SVGX7mWPvw7UuMcPUKVyzXjampI8z4sX6PanLkWp1hH7It8mjz8oOEvq8LcBvrLCsOimDF7QZzSCcg6WEzUDQT5IJI/mMerxeowmpWFERcfo7mOsuw0jBhe0uXjaqOv1bGD0keE9bE4xHaig1hTrta4FMn5jVhXiL13iUC3YH5SjlShOoZtqmkSQKyKI3MqsWgfdgzw+plqyhl7ttUgSdUxIIGoknY4GVc/k58WWqCbyaHPcbGQfO0GMVqNTILV7xKVbvFjxKrltj4bNqYXIgyNhsMEuaurCRlVgdwN9uITz/ZwU277KhadRQZQWV/IgbegtjTk+1gbw1fqXgfGIUk/qk8vWPuxhme2q02SadUKxvrWCBF4UD7ib42Zyll+JKRSrAtTJBgGQejLKn/XFB1Yk4WF+XnEFGQbmE01eH5qsrrmaeXrUmHhCkiIFiGIm55zYD5p/GfoqqIrNlmvvovNzfyPtE4ZRUzPDhDaa1IkkkAys+1hN+e+L2Q7cUajhCCCSAGi0nqDdb+uB3ITTkhoLZNxugPdORU+FVaRPjAcRvKiPwmeWGfI081pUlEdT9pYP3k++OlcQ4JRrgl1Bb9bnbz98K+b7Mvl2+pWpUUmTCiIjYgc/MCPfEYZE9b0h9YG6V6a1OYC+5/C2L1JzzwMXii6ijg0yI3845G4xcFNtwwOABVukYDL6nGU4o0ajDfFpa3lOJthboQo8UdeZ97/ji5S4qrfEB6jAbvMQHBBmEnBjRScEArtiY1cL/ql9/wATiY6CngRJnJ+P9ll/T8zVY0lLVXILuJEm0Kst8xjxOG0l+Kqzn/y6f/U5X93BTjeQdszmG0wvevcuFB8R6j+OA2YzyUlJd0QDcqWcj/8AWBPocbEyoBVzA+lysS1S0tKmu1Bj51asD1hQv4nCR2j7RKpekhOrbVTYR6SAZHkOmLPGO09JwEyoLuxuzp6WVSTMneQLYK9lOzTJVWtUCswM92EkHoLERzIt0wLZGbhPnFJh2m3i52Z7CGuBUq6tJuFCkk+ZsYH346PwzsstMAd2VQXg/Vi2xkydsMNJs0winRWkD0Gn8xha7aZmoiFHr7jx6JOkCPiIiDPnaPSV5Mq4ELGalVsjACJPbLtLSNQ0qSrpQkSjEhjcE62WYvEC1udoocBqUkAZlZ6jXK91I8gCDPyjFngfAKdau5qK5RTGkQNW8NO3Qnf+DhR4VRpRppIswAWqajf7WlYIAEn2xztyvbNzc6yhlpVg/KZrMOR3WUVUWR4kceI9ZcGQIO32r4LcO7K5mvJq1u6Bm1M6fu0QfQnDDw9aIZBqohQN9O/uRMzyGGE5+kFHTrDfksYWdtWgAhsH72YtZPsBlKbLqDVarTBJCzG8gGJvyuelsMGXy9KjIRaaFQPhDMRqMASBe/KcVlzyuSrAVBNiqN7SsSCOoJ62xap1VJAFV1JMAEsL9BrBxkbM1+lcAoRLlTMkEiSSoBMU22JIt4r7XxhmM6Upl5DdFuCfJRJk+Uc+WKWdyRAlszWUctLAT6BVn5YqUuF0gZ72ozR9tzfyJgscVvLeqJQW+YRp0dBJBc7kKxkSeRMFoxYo0FeCxGr9QraT0BJmLxBO+KY4nSppoDFyCSSUYzJNugA2AmwUb4rVuNU6iwGIB/8ALB+UtY+cHGzAroKc3KYFob/QUH2Vv0W3+GdP3YHtxgrWFJVUyQGiFid5tEBQW/uxaRjVlXq1oKP3dMArrAOp7C41kyREazN53x5nc9VyslaSFDdnuST1qeKSbbm1wMNbOgNQUxFjX94QoZlhKhkbSediQbryINova4ONNauDd1URsdz/AHSoLctonFXgnGXrVirhNKpIhYnxXiSTbePPDGkcrYgzBukB8ZxnaYEp1l5EDyiPuYD8MZVVDiDEHeAR+H54M1aSsIYBh0In8cU63A6Jg6dB6oxX56TBwV+cG4o8T4SqWVABNn8ViRyJnAnKZyrk62tIOqC6jZwJgSQSD5gCLTyAeuI8HdlK06gg7pVGsHzmZH37YVs32WrIvjpLUH7DMSN4kcwPTGbNp1b+ZiNOIxclDa3IjVla9HP5fUJNNpB3UgrZgfQ+u04XOO9iVph3ps+n9XSzx/hG3r7nATIcQrZOoTTOqT4qQWBFpgGCp8yOexx0Hh3HKWYpBwDBMMNM6WHJoFvXoRiK2PUja4phFupTr0iFke1VbKrFigvpPLfY7qDhm4B24pZlghGh22QqxPkdUBY++2NHaD6OErMWpNoJ3BYwecBQNKieg5YTc/2dq5cQKZUpsd7A/Ha8bXEbcpwkNm0xprIiiLnSuKdlqNeSynVa4YiOdhEfMYR+I8JzGTbYsvJhdZ5A81PnA33OMm7a1lUAadQ3ufFtO+or8xMcsG8jm867Ge6NLk3JgeQ5j3U/ng2OPOfQsHzH95rTTFl3Bh7oI4dx9XOlwF6NNj/8TPI4LssYy4h2T73xBwGueQv0sAN+YUb4Xcwa2VdhpcKI3kqZmDsBfy6YWcmTD/UFjziSpEYAcZDAijx1SQGVgfIEj7r+2CSvjQjrkFqYNxt4SPqV9/xOJicFH1Ce/wCJxMdBeggzmXafslUrZnM1EXuvrHOtnXQwncgmV/D1wgcU4G+rQW79hJimGNp3Ji4gbRz9Rh3+kvjTd+1NSQoc2BMEgiNQ53HmLeeGn6POyYy47ypRIqOJ1ME8Fz4VGolTfcRz90lzl4XgCCHeqJ4g3sF9HncUhVq0PrXkQ7RpXcDwsd+nKIw50OGMLAhB0RAB95k4LscDOL8UGXQuxte03J6KIv8AMRhzOEXk8SglmD+0WeGWoltUsdgzRPWABHPnjj+fzdXO1e6vGos7KoEDaFAAF7j7W+1sXe0/apsxXFNJDMdMAkFfRrknqPM89jnAuBCmvhJLrYsQ2s/O4HlYY5hLZ23Hp2/zOhjxjHNeV4IyqoNlUAKG5AcggBP3YsZDLLUcvd1WyfZB/WO072HkD1xv4gjU6dqg1OQIEE9SxgXgcr39cWAwKgU9ICgCwANvM35Y1Lpy3Ah+OFPIloqV+FVTof4TfHkL9ptR9YHzxUGUJknTPnc/djXUyhP6pn+eWC/+ef1fSH+PU9vrCVKqGAW6/srYfOPF6nHtRKCGShqRyNQke40R67jFVqZVdKrY2ZgNp5Dniv2fbLrmCMwmrbuyfgEb6gTc9NxbCn0VDk/SANVu6A17/wDUZKXFnqi1AssCNyCfanv54yTL13/8AjyJP4lxg5T4pSizCPQ/wxl/tOkftA+h/wA8CunQfmivFI6L94o5nshmKhYkohvEt1tyBttzxayfYcKo1u2rnpUaZ8hM/PBLijMXptTpnSpkkAgsIIKfDGkyDN/hte+LeXz7MP6th62+UxI9MG3hdzKGXIBxK/8As+sogV3/APRXG3LKwEVAajljDaIAHK32bbwDdum1j9Ib/hsf8P8A8sZ9+36h/wAS/wAcUoRTYMAsx6zNaZO4AHQD8/l8sAuINUXMLTFTTTdSdTAjSQbKrBl1T0MkefIw1WoOS+5P8MaszQZ6ZBCny39rj8cE7owIBlCwbg+pwvM3jNED/lz9+rHg4Vmv/wAon+7H543cOSrTphVBqKJgswJg7D7MAdIti53tWP6u/wDd+/63GUID0Md4rDy+Q/xB1DIZtXVu+V1B8SsTBHOLWboRg8FxVydVmUd6qo97K2ofOB/PM4sAYPEa9sTkYsbMr5zJK4IZVYEEGR+B3GEzMcCq5Ot31BjG0Da/2agjxDz6gbYfguNT0sLz4C3pKaPYy8eTbweRFrhPbpWqd3XC0zNn1QptsZ+Fve/lhhzyFqZKXMHTBAmejEGPXCp2j7LABqtMgEm4MACTusjck7HmcC+B9smyv1Tq9SkttQ0grG4AMah5fLpiYNWwPhZ+D5wjpywLpyPtBHF+FNRqsrxqN7R05nnvfBfs92xqqUp1EUoPDJ8JAmBeTIWOm0Xthk4twwZqj3iAHUJUhQGEdRu3sQehxzTPZbRqViVIJ1RaCL+1567bYz5Q+myblPBmap2qjVVlDLBB5ggj5i2KnGcklSmVZNdrBQNXqskAH3xyjgnGsxlyXRyC8Fkaym1rGCCQJt18sM3CPpJdoNWmNJ5KfEPSWIIkeW4xtXW4nWn48/KVzKfGOzxoqrU1reesKb8vhMg/w+QvJ8TqUjuNP6seu17fKbY6Rl+M0M3ThKpWYkWB6xDAgj0nC52k7PU9WrVVXUYHgBEXNtNxzHLfnjPl01HfhMqwOsbOy2ZFXKUnFgwa2/2mG9sTHnZChoydJREDXtt8bX998THVxklBflLiFR4LQqcUzBrDvD3tQjxWUFjIgXtG/n646PllRUC04AG2529TJ9cBMv2KoLm6mabxVHZmW5ETMiJhvcWvhgQR5DmT+WCUUIMFdoePfoyqdBbVN5soESzQDAuMcu7S8brVKkknSZhiV2sdIgGADaQIMbnfHSO1vZ9s2qBCkhhci+n7QncA8wJnyvheT6MqrfHWUySSDJmRsZW/8LY5+qTI7gAWonZ0Z0oS8nX48+XSc17PFFqCqzuWcwxWlKqdo13O3T383NuMUwuvXpp7eEEkyYHQScHq/wBHVQwA9PSBJhSCTBGmNo9fK3PFbif0YVKiBFqILgknUNO9wL6uRi1/uWHzggeH9Zn3JR9L7xYqca11ZCMAghTpa4neWG/sLAe95O0Sq2liCx2gGeuw57cvuwzD6PGAH1ymBv3Z/HV+WNB+jR+9D95TsI1BW1DqBeI33PPFjPqx/wAf1EhXAfz/AEgteKU2Ihje1w3874lXj9HxBJJG5v6SJHX5wcMNH6OdtdblsqAC21yfyxYb6OaWqe+qgWkeDkIj4LD+AwwZ9afyKPjFsmnB9YmKFfjcKRMLBNp/LfFIZ9aiCAbwQ1xIIkQYvy/1GOgn6PKGjTqq7ETqBsdxBWIxqo/R1QVAoZ5AiZHy+HYDyxb5NYwrastPw4N2YgUDT7xdbMtMxJVdRjyWAd+fLzjD9w3tdkqdILS1qosF7tp85ncnqd8Zr9HdE/Ezna1vfl16Ys0ewOVX7L8//EPl09MZhi1Z61Gu+A9zKDfSBl6gAVKu9pUCRG48XmP4Y1DtzSEFaVRgT4rCR573+Ywa/wBzMqBHddfttz3kzjUOxOW/Vby8bW52vtgW0uqZt1r+/hAGTTgVRlb/AH4y5BMVLctH5gxink/pApksxpVAASALco5lvy5jfBhOx2VBEU4AmRre89fF74yTsblQZ7oHyLNA9BPnijpNUTdrK34L6GoA4l2+PhNGjqAuwYwSP2YmOs9AcZ0/pAGme4YnoGH5jDF/uvlrRSUR0kfMCAfece/7uZX/AINMT5D+fli/wequ94+UniYP0mLuX+kJTP8AR3W+xYW32t1GKeY+kSqKkrSQpa2oz5nVHntBiJw6/wCxKH/BpQNvAP4YyTgtBRAo0h/cX+GGHS6k9cg+UrxMH6T84mV/pAcz3dFZtGp/ntGLFHt+xF6Anye3y0zhrfg1A70af+Bf4Y2rkKYECmgHQIP4YpdFqAeMn0lHLh/T9Ymr9IL6tJoCbwQ/5R/MYwq9uKpEBEk7fESD7GT/ADOHtKYGwA9seimJmBPWL/PDDpMxr+Z9IC5MY6r9ZzHj3Hc1VBpFYU2dFpyY89QOkGNyPTacBH4ZXphGeaiA/wBXWEQCsFgWF4k39LHbHaoxr7gXm/kb/wCmLGhJP8x93wmvB/EDh4C8eX7E5rw3jDUmC0dKAgv3JHhYFoBH6hgTAtB2tGPOKZKtWpvWUBBqMp3RDdSdQQK3K/neNsdKp5VFJIVQTuQACbzc873xm6AiDceeNGTTh02GZtRmx5DaLXxnD8zlnAlpAtJ0yL2Alv8ATGLVCTABMEb8/MR+J8t98dYz/ZPL1DJUre+liAfbYe2F/ivYhaYDU6jwDJBTVb2An3OOTk0GRBa8xAIiblOKKkBlDCLzYAGJNvL13vhx7L9rcu57tl7hhAWWZdW1xeGmLDcxthH4wTp2EkQCPCbWJnrf8L48yWYNIh08JUggydxbkff/AFwOm1Bwn0ukWy88Tt9IADw2Fz03Mn78TFTs5mjXy1Oq0Bm1TG1mI535Y9x6BWBAIly9H54yOJH54gGClTwIN4x5OJUqAbkD1MYigG4v5+XLEkknEnGUY9OJLmsNj0DGZXHgxJJjpvP549AxlOPJxJJMQDEJxJxJJ7jDWMZHGGi++JJMteJjwjHkYkk9nEAxiy3nHoWOeJJM8eY8nHs4kkgx7jEvjEuMSSZ68eg4p5qogjVE8rX5bWsPPEqVzp1hhBgi9vn54kkuzjEnA7Mcboq2kuJgm14AjeNpkR1xhl+Nq5hVNvtW07BviBtbr0OKsdJIVnGo1wcUq3HqCfFVRbwQWvJ8vvxieP5UG9elPm677R5HyxW9fOSEUrg7A4z1YoVuK01TXqBXqpB5G/3bY9p59HspnqBy53xdiSXsYxilmOJFT8JK7bQZ8v1sVc32ooUzpLS8ToHxfLELAdYSqzcKLlDtf2ZWupqBZqLcRzAmRYTJFscx7xELCRsL2mJM87mb7YduLfSUqlwqDSo+1EydpXaN+YnCHX4hSrk1FpokmwAJned/hE8oi2ONrfDY2vxlEFTRnXuxJ/oNH+/t/bbEx52HP9Bo87Pv/ba3tt7YmOth/pr7h9pUPk49BxgW/PGK1J2O1j69MMlTbOMNYH+mKr5gLBJiTAMQP58zjytn6S3Z1EdWH8cTiSXZx4TilQ4ijbMpsDMiL7c8COM9tKVFu7BLOf1Cp0ydzc33sfK0YF3VBuY0JY5jBUY+fpj0HCHlfpQpLTirqNTYALvIkFiDHrHT0wvcY+lfMVbZfTQ2HiUM2wnxGwuTHh2G94ws6jGBdzdpdBn1XOMcec69rxA+OZcN+mMFdNagwqKIJUjST73S82vGKnEfppKoWShJVZJdvCTPwqAdR9SethixnQ95bfw7UoCxTidWNUz5Y8TMAmAQSJmPLr/PPHB1+lLiVVaenwAqTq0C8R443jaNx4sAuK9pKgrqO/8ADA1eKBIGzEGG52IgmJEkys6gbtoEw+yfSjZoeZ9AT+GNOa4kqKWIJj7IF+fWByPyxxrM9oawpq3fuKYAJX4ReIAVVW/QEXIJOF7jmeauo7isysgOshyqHcALYTufQN+0cZ/xwZqUGvOWBO21O3VBHKVQ9NxyYDrAhpi+3rixlu1dGoQFbxHZSRO035D2nHzlUyzoGeo1VnYhdUnUWNzNyYmb2JJ64tZGvX+Fw41gOuklTGxIWbXEkRHxCxthh1JAscyVO+cQ7Y06B01ILQZCEm45Rv8AzvF8beHdraNeO7YE38Js3rBtHrG+OMd1FNxqKj7JBuDO5Uzfb2FowMqVqjJGkrYuWUGHsdPiBiSvjJPJthhCa4sTxxIBfSfRX+0UkDVDESAYmBzjpt88C+J9usrQUlqqkgWUG52EX8yPPyxxLLo2n6w6V1FGqsSdMw0ioomYGmwvqIjp7xXMq7KqqEpsCEcmbiCC5JkCBudhcmxww6lj0E6+H+FOV35TtFX/AOzoec+kKtWhcvoAKvIiWERDCSNam+wneQIuGzva3OUjDPpeylSIO+6n4WHi5EkTyg4UG4TVI7p3UvvqVkGlZ6qSPMnr64uUWqae5IkOWBLgHUwBkuIi0KIMzp2M257ZnJvff76zNl0wxoGJHPaxcKZ/OZkd2e9bvF+2jhgJMbSQftEqf88Z5bjuaYAVWPhEAlYmYuCeUefXFHhxIpDWChKxoGrbUWBIZjBk2kWFhHPJcyEDG+xsxmRG8fkCT0IgYzNmcWimZTUyq5+qWUCo2gidIgDYmxibmwvbGeUzAJXvXdCW0iDCwZ39CAfTpihVqgaimplZfi3YkH7RmTY+XnjVSpkNOoFYPhHO8GTvI2+e9sEGJWif8zpaTV48KFXW7795szNUO+ggPezaYIAJ1MsbH4fDO/qcY5MskpU8WkgAiIMmFN+RB5gc5vjZTDBFhVAsssSIWTHQE/DAkeWPHpkOtzdrc5F7ahYTuAed8CWviZdVlTK+9FoTzN0zTlxqZo1aI8JO15B8XigQPe2NnCuL5tB9U5UKdQBdiGUx4SIvMgX2jxRvijn6jklC9isqZi94Utt8XMnl1GLHDnqVVgofCSrDTMG4sYIPPf8ACMODui7geZlNGNq8ar16LGvmNEWjuSNMkaJZCIuQCQGBkX54XqGcpi7L4lYE1YPhA+zClTLGxvJBPTG9smzCQrR1C9DGx5WO3XnipnKOmdYm4hY+HqY3M25WgHqMAM7Pw5N9Z1tBq0woyODz3Hb9+Vyu9I1QxrFWYkabadJXVEFb85BE8se5emsN44tEGFEzqmJtzmf9ZTqgww+H+InfdRqgkeeNrIl2UAPchoBi1t/DFgIvygjFHISTu5nM1DjLlLe2dk7ECMjQsNm2uPjaBJAn5Y9x52JqzkaJO5DG/m7EfdiY9Hh/pr7h9omCe0VfinesuWOWWnJgtOrcwfhI2+/FDKZTiSJpaojzDMTUg6pJYgrSHhPTeZucTEwpxfeURBXEeznEm7tqdWnqSZ11GHOYGlNot7nA/P8AY/iFUKrLlgBqv3rzJPXRy3kAGcTExFwLt5kqax2H4hTB01Kct/5rCANh/VnULSdsef8AZ9mqlMqxpgksT9YxBmLN4QTAHxWjocTExTadCtyCah9GuY1KfqxvI7wxzMDwTfn6HrjZwP6Ps3TzOt2plQDCzqueoKi0SLGb2I3x7iYS2BCpB8puw6zKmPYOnXv5e+buJ9hK9V5UU1AkXeSfExJJ0TzsCTAtNpI+t9HOZIAAo65I1M5IAtJjTc78v85iYNdNjQcTWf4nnGDwxVTVT+jrO0og0mjYd4Qtx4hApwQZIuMVB9E1dsyCe7Wkzg2cllUmfCNIBImL9BfExMOGFRZE4+4sbMJjsJm1XSCjMGfS7VCCAZAJAXcrANzuSDIBxB9H+aYQTSAUAquolZBPKBpEes+W2PcTCTp023KrmVU+jrNq3g7sD/mFSLyRZCCsSIgbmZtgtQ7CZhWBHdjc2qHcnl4bddvIgjaYmKfTIwFwr4mxux2ZsYpHUIfxQSI5kLHXYc/XA+r2BzFNaYpd34ZgsbwTJUwPEo+IftDoYxMTC8emQGvfIOst0+xWY2buyCo1QbzHi5Xk35fw8/3IzFJVFPQLN/4h5+izO9ySORBF8TExQ0uP2wzmyVt3GvfMaHYKutUPCEFYgv8AKTp8UAkCbj3xlxDsRmajEMtOJlT3jTHQ+Gdp2PIRGJiYv8Lju4F1LlTsRX7ph9XOynWZBA3B028+vzxoynYuuFCsEMC51bnfbTCxba5ueeJiYWdHj294TGUaXYXNg+LuypJ+2Z59V3g+0C+0WB2KzCwsU2B/WqGALyIAk7gb7CMTEwxtLjuCJOJdhMw6haZWnGn7Z2EiNrCOQ/PFnJdicxqGoqAkEQRdgQZPh6+tiw5ziYmAGlTaIQ4mVL6OHEwVADMVkzAIuD1uzD777C1luxdYky2hLQqOZtEyPhIgREbeVse4mIdMm64cPpwR4AgAR1/n+fnijxjsszidKkjaT67Hl8jiYmDyYEIoytxgbhvYirrmpp0gWCt5RzG+1/LFzO9hgNPdrBBBEtNgRI2uT+ZuMTEwH4bHUlx+4DlmXLoCACJ/eOJiYmOkvAAEWZ//2Q=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5" name="AutoShape 18" descr="data:image/jpeg;base64,/9j/4AAQSkZJRgABAQAAAQABAAD/2wCEAAkGBhQSERQUExQWFRUVGRcaGBcYFh4dHhwdGRsYHBgXGBgdGyceFxwkHBgaHy8gIycpLSwsFR4xNTAqNSYrLCkBCQoKDgwOGg8PGiwgHyQqKSwqLCwpKSwqKS8sKSwpKSksLCwsLCwsLCksLCwsLCksKSkpLCwsLCwpLCwsLCwsLP/AABEIALcBEwMBIgACEQEDEQH/xAAcAAACAgMBAQAAAAAAAAAAAAAFBgAEAgMHAQj/xABLEAACAQIEAwYCBgYHBQcFAAABAhEDIQAEEjEFQVEGEyJhcYEykQcjQqGxwRRSYrLR8CQzcoKS4fEVFlNzwhc0Q2OTotIlNVSj4v/EABoBAAIDAQEAAAAAAAAAAAAAAAIDAAEEBQb/xAA1EQACAgEDAgIIBAYDAQAAAAABAgARAwQSITFBE1EiMmFxgZGhsRRCUvAFIzPB0eFDYvEV/9oADAMBAAIRAxEAPwDPtXmXXO1yEUxUN+7E256tM/fgO/F32K0yeu3Xkref34pdtuFvV4lnCpIAqtLayoFhY2wJy/CmVgauarLTNhUpuXUH9Vrgif58smTCTZuaFda9UQxVzKTLUaRI5y/XmRUE36/ljbWzlJwqmjTVRuELKGsBDXIawFyPxxbfsdWrFDRzVWDSpmyrpb4k1NqqDxN3cmxvc3MYtf8AZvm4/wC/KTzBog+3OcZzjvv9Je7GeqwFw/h9FDVZBUEoAfrAQB3lLaaftcnc4McN4nQonV3TM4C3NTbTtAFMRb8ByGNo7B5ymHnMUHLAIv1WmGL0yCYS62MjzxXPYDP9co3sw6dAMF6XHpfv5SqxntNtfiiu1UoXXWyOqkh1R1sSB4Z1KXXTIWG2kSTnaPh7I2pNZD6gVkEEEGYll0HxciJsLnFDIdgK+lzWehR0lIIpvVDXYkECqCu2468jfG3tLxWqHNOQQqwXVInUPEQKh28QF9p52lOb1bf4QH2j1Yt021gFgLB9yTNlgkRMkGbi0XwJyFSo9V174eNmYaRqlTaOinwxc7x5nGXEa66UQOF0lAQ2kBhOxGoEqb7Ha8GZwsVeKHWSREwDpPIA6YvaBsdxbFYMRZTUUZ0DKdpAtXxoypqKkl2Xw28YjUdwLHqQeuOu8G4ulWkDTrLWCwpdY3gWIWwMRbHyzl+LVEq60YkhtVxMkGRqHPHUPov4lU/Snlgy1EiAwGnSS+wMNu17H2sehp8XhGvOA99Z2R8z54xbNEjHP+LduTSzRRQHVQRExqNpOrqplYHn6Ya+H59a1NalNiVYW3HsQbg42JkRyQDyIksYUTaCcVaoIm9uuBlTtPQWr3JeXNjEwDexYWU26/LbGmvx6gh+MMRDGDMAxBJm0yI9cEcqKCSRKK7u0vZjKrWVlY2IgkSCB5GLY5P234RVyrtTpOzio+piTMlpjqRt/wC3yu58d7V0mQMtQnW4AXUV21L8CkNJbVfy5yBhIz2ZYa7FirGBc6WEWImFYnfcmRtjlavUBiABf76RiJtEW0zDyaSqzaZEqWlRsL7TMi287xGKmersCoPeBlknX0EHnvtaRckk4YeF5owTpsSxZ40k2IULtJmAYEXPodmc4ZUzHeVCfBSAEgyfGdLQJmRMRvJ8pwhctPRENRZgLh7U7Fy4ZQAoLCZab6BB0gNMg+nPBnN5n+jGhruquwMAMVFzYAao0ACJMP0BgTR7IM4VgzUwWVYdH+0SFKECGB8tiQOeGLjHZwLV016fdFAmlVLMLhI0jVqBZpU6jEkarlcMfbYN8Qyp7xYoUTXRbyZIq1XZoUNJUEKp0hdGom/xc+WpeGhqa+Amq7EIFOwkeErPhM6rMQYHSDjpXBuzq1dJTLUawVdZp1qml2iEdadZLBTeUqiDqA2EixwPgVL9ErVqiutfLJVFRah+sHdAmgVAsupJ1st2KzNycaVpgO0vbOd9juxNTiVWqabLTpU9BYmW+OdKKLFjYj288OPFqdbJLpoOhIEa1Oqo52bvWAGgajACGBEeInVil2EoVsplv0zUaYNU01U/DV8LKGCgX0MzeKbkRyGL3EaJLqxcaWCm6/qwfuPhkdDhebkdJZES+K0K7hBUJJEKFYHa3wydoCjSDO2KjZdKTAUz3rGVPQfDBEHcSeo+UYPcWtUWDpWdtWpZYsQzEmzSQbREEWicVtI7x3S1+sEyZnkTe/lt0wpMhIow0S+TCPBqxpABWYHePOx5b8sOnD+PVFcCoXkcog8rzY7X9xthY4HxamislWirhohphl8wYOw8vnaDHD64rVl1S0nmxvy33uCIAMyJM4u6hlZ1Hh+dFRAyk7c9x64tqT1xWymgICkKp9vLn6YtUXB2IPoZ/DGlTFVNdasVUt+qCfkCfywMyy/W0FP2KTEz1hU9OZxebhzNOqo5HQAAel5nGVPg6AyQxi/iYn7hY4KjUne7lynUtY2vtiYyC4mNQ6Rc+fPpFrn/AGpXSTZmKWmCVYsY6zz3t7Y28F4dSzD1CrpQllQo6kU2DSsGF8MsDygEja+B/wBKVT/6lmIFxUJ9bjl7YIdiTlfBSqOFLlO9bV4QwJKiTYEAsPXCm63K7QPX7QZqiXpLWJRCUEgGVRm0jVEkXPrOM+K8Tp0HVW+tqz9YyMV0G0CmQYVh0vykzbAzP1P6RVEiNTR1Nz5/zbAbi5+vq/26n7zYpMYJjn4qp2Lhf0h0tNKnmO8NQMhFRUBDrPhYgHUrmwYR8QOH+gysJUhh1UyPmMcFC/X0fIU/3ZxQpeAyh0EQJTwn1lYvhR093UEkUJ9HGj4G/tJ92rHOe1vBqtEVKt2pCA76hqio8ARqtpLATBgBeUwo5TtXnKU6M1VuRZmDiRYfGG5HBPKdvXzQOWzrjuKukM1OmoqDS2oRLaYkX8O22FPpC1AyrES+1WcLOtPRoVRaYJJIHiLAXsFH49MBWcaNIAuZki40i0HcAyZHOB0w08erLorGzMtUqrWnugipdZ1DVrB3iVI5YDZzhcUxUBEE6dPMWmfMf5dcPx4yq7fKXQqVOF8MqVmIQMdILMQDCiN2PKTa+5IGGnsxmVQ+N3QpOlqbxuCSkaDLSOtzGKvYrtQ+TrKUqFEYp3iiIqAMSAZB2DHDjwTjzuFqZhqalmlfEqyFUANpgDcSXm/mbEmU9ZYNRW49xWq2beA2jUQbkOZEKXUnwsdBaJMFz5DBvs99K36NR/RzlxTI1aXA5tdXqKT4jNyZuIwx/o2XqVkNOvTpOFIDU6yqQCBreo6yX2ncASFAE4q8fyvDjVSmCh0ISS7ljL/CGZjMhdJ9ScK/pgsBA8NXNQLwt2qGtUoqandi8NGgFiJMQLaQecyYvEt2T4BUJdmEUtKKHQeIwiOwC2vCFenyOM+G0snTpLmMqtFTpOtVMAwNL35RAe3JyfsDDJkOPJUB0Mha0Kag6EShnmD8O42EgYznCpHMMUvAivnuxz1qVOoKBcSkePS4h6jEFN9LahNyQNuZwP4lwDu6aJVopMm5qh5KErDIbgELOoHTcjcknpjcRpU6JVzpKK06t1OwaBNjMz0+WB2W4NTqU2SqoJI1lh8XiJKnWLj4JwGXTiqU8/aQ8zkNWlmKgBPhZXgJBEnQCSbbPMC9pO3Mi3DB+hvUrKWaqtEJSpmXXxkvOg+FTHwmWJ2IjDflOwbU81Da3VlqtKuDYBVCGVBU6qrmRaFFulftJwkU8uxrIpKVqYVSS8BQTfqsHY8lJO+FLiZfWEoLBCcdojhtCijr3isjOJZwqhmAZQTBIkyqmJtg5lu0NLOVQa0UqgRVYLJ1Orh0Cu1jdnsRfQYsbr3DewzVqdGo6UgneOVZQEYq8kSoUgENJvcaVAMCDlw3s7VzWZakCalJVR6+qBpeoxlN7ye8YDxAhxNoh+7sIdcczoVXilEUq1VaOtqYQOzqhnYWBYACJtCi8xvhVQLmWdqZFN6tOvSNIwsQIptEG+hiTuPELCxxeyvDz+iZmlTkBqqUQz876bmSb6wN+dtownmgzlm1dwyPRY1CYEhEBk6r95UDs3mo8wGMSZQ4EucZzdIZHJUkq0gmWpI1WWg6wW1IBuXZ5MRtewvgBV7UUDJJZt4VQdoMXMbf9N98AuKMalWoqmVao7AAQJdvW1o3ON+VoJTpNrDCrSeKgA3pHSCJnfWALXhj6hpAPJlTZWznfNpRCIO25JvsAME8v2YrsYSjUNpgoVMTvBvFvnIwX7CcNR85ppDwCqIPPSgJMmTvLDHbRTEzziPbeMJCbjGb6E4RT7IZpRJy9SPT8hfBXLuaaov6NVSqCYdUcTMwIiCbkC/4Y6PxbtDTpV1olXZjpiIjxGBuZxW45xk00MUjJsWOkqJJB2bxtY+HykwN1uBzGDca4hvh+WilSVt1RJ530id/PFvRHnhP/wC0AcqJ/wDUH/xwDz/aOtUd2DuisbKHMAdLRhvjoolDA7deJ04YhbrjlLcQci7sfVicVjUk3+++KGq9kP8AC+2deF7i/piYo9kD/Q6X9799sTG9WsAzGy0SJ8+/StRjiFZv13qH5OyD90/PCrWaqrK7SpsRqkdI+6D7jDf9LZX9JqEfH31cNttqlfPmcKWa4k+YclQ5OmyiTAVSWPkBcwBHiY4EE385BVSgh+tuZ8V263398ZcTP1tX+3U/ebFZDceoxazFPW7sDZmYj0JJ/PDR1kMY/wBJAr0xz0p9yYH99vf+Yxpq1mZw4tAAj0XTjSmSLGBqJPIb/IYgBsyHoJcfNgbkDA6vmVYfKD/DBD/dsqJcrTH7bCflviUXyyfZes3T4FB8zviyp7wbFcSlkQzipTAJZxYAE7Mh2E8lxcPCKij611pqbw7GTbdaYlp25DG6pxl9OlGSiv6tMQfQsBJ+eKtOjqMlp6k/mTiFZATPadVQ2mihdiQAzLJ9FpiRv11HF6j2ZzlaoPqarO8kFrExckljsBcnkMWOzWWqNWRqFNGYEhWqMAsxuoYiSJnp1x1XsxnjVJo5UJ3k/XV2ZHZALQArEM3QAldjFtWE5HKEUJODEvhnZqrlw6mmToAevDJdQCVpxq2aNv1Zm7AYqJXdnao2XRzUJYeOpIkyBKmLdDfyx1nP1O7pfo8GkCQWZyzVKgmdbmmhAJM3kmB7YEs6BSP0ijJ3nUDtckMgJPphL6nmqj8eHbz3MSeD8TpU6rJVoCkreJiMwQVYTodQSSzCwi5ILAzNt/EcmqO2mnXp6RqZUrI40kmKtNXEGmYJj7JB6GHWvT71QVqUiY/XIBtyBQxflJPni9kaiVClCtpaoDFGqgVivkwmSLDlHpEgVzg8f3hPiPXvEvh/aOnVP9Kq5hSdqtOhDTaCzhT3iwLSAb2OHrh2ZDtUrUWqVadQRupVQLDwyHTYnxD7RMXOBPFOxlPXalSSqZMBNNOrzmmR8DGSSpNuhHixQy3DKdJ47upQfmFqMJHWA0Op6iQcLd+eYtY80eJzmFlSJpVPPZ6Z5eoHvicZ4SK6ASRqqhzbkEKlfQiQfX2wCpPl2g1MsGP/ABKcBvcWB9cGKC0mppToVFGkswVpVpMjY72JxN7EEdZe2psbhwSlSVQPCyi/PU0MfUltR9T1wpcS4fUy5zNRGIIekUAESS1TSskGAvxee1sNOYr1U0612IMlTeDPxAxywPp55Kr1VYfDUonaQNIBNvQn54QWAIviFRi72O4W6ZfNLWcxV1wrWRGeQWLgEhiwiSLFRbxY1cKosMm2sKVAETeYlWJM3EGB895x0iktJ1qQFIZYcRuINmHSCfnhWOSQUTTsFIMC0CbkAdMOPqnntA7icko5R6lUEr4UfxMFABjTCecBJj1tfBvK9lK9Sm7rSbS7IABXChyCzMxU8hCged8PXZzgSd/QYXCCs9x9p9KD08Kt88NOYohKThQFCo8CLCxvhyDdyfKA5oxU+ibs33dD9IeC1TVpAHw+Ig+VwBtjoGjALsFlGp8PyyvIOgGD0Ylh7w2GAjBKOJZnP+LDXxZFPJ6I+Sq2A3HOKu1ZqOomnoSpp6M5ZpHSz7eWCveauK1G/Uaqf/TRgPwwrPTIzWZBM92aaTt8KDlyxz3PJ986WMdL8hMxjNRbEAvjJMJjhJO2PTiBcZtuMWBJOndjx/Q6Xo377Y8xOyX/AHOl6N+82JjtY/VHunIf1j7584/SSrNxLNiTAr1YEmB4uQ2GFqnl2BkEg/smDhz7dZZm4lmwoLHvqm1+fM7D+dsCDwsJeq6jqqmT/AffjQuMmK3AQV3UuoWnYACAfE3U/CRP93ltzwbyXCnA8aIi9XKkj5LPzjbGnO9p1SVy6KvImPz5+84AZniFSoZdifw9hsPbBeGi+2S2PsjNmuI5WiCFTvjyZgNI9IF//dv6YHZrtO5EJppKeSKB7TYfIYBkzvfEAxXu4kA85YfMljdmJ8zjZQAmIT+8cU+/AxbyXDjVPiJpp+sRP3SCfbFdeBLJoQlkuHmq+hHpluiUy3lJYLA9zbDfw7sHTpjvM1m8udMEIHZUHmx7vxekRfntgHSrZPLU5B1v5awx2tM+Eb88aslkK/EKiEoy5YG5DE25wzk6m/mMX4Vd7Plx/iI8Qn2D28f3hqlxV89XFGmpahTIklmChQdwsaBYeFSvLadun8JzfD8jQgKtAAfHUceJvOCC07mBhcyeUp5enopppUclUkk8yQASSeuE3tNRqZqrIyubZV8K/VsNtzBspPpyGDbCALv0jJhO5v8Ar7Y25ntZle9Z3zGWJc70pY2BuxNgeUE8zGMsr2ryIOv9JzEtEhaCMLfskGPWMIdDI8QSBSpZtBbdrc9hpI/K+LTUeKyYaoBezJqPz7rGEaMd7m45r8vn/qPFXtnkyL5mutyfFlKR5f2Jjy5400O0mXczSzZeCfCVTL3Y2OrvU6bAEWG1sKJXicCQjH9rLD8e6xoJ4gbVKeoSD4aFIX6XpTGKbRg+cPxDdzt3A+JpmU7iqqMoEI/eo+qLcnZlcdZ5Y28TyvdLFan39K0VCCzJGxdRE7/GlzzB58LQ1AwLUKikc/0WifeVparR64cuz/0i1FC0nrMOStUQgRYANqUAetpnB+BxRMVk/UI41+E1aXjy9Tv0KkhYGoj9l40v73xUXjGqQ1NdQN1IAZSORXceuBFfjWdyYLZQU3SSz0GQ9BJRgRosB4b++2Mcl2zTPUlNQKai+IshCPTufATpggbX6YS2lcdP9fCJGUVcZsr2iZLAtH6rHUP3RHzxmeKUahPeUEv9unAMjqCAD7nCGvaeokitlKukNArJDAgmFZgotuNicHMhxWnVAKMDPkf+oDGZlYcR6sDGPLcJ7z4DTa1/s+xUgkfeMa+J8IqKjyhJ0tBAnceX54qZemT8MexwQo5vNUyCGZl5qwDfI7j54AKK5B+EZcodm+ICmoJsZYFTuLny6Rv1wV4nxpGoVgoYsadQABSSTpMAQNycbDxym1q2Xdf2lBP4eIYzp8PpVf6mtc/ZME/LfDMe5RSG4DBTyRCPB6iikihhIRAR0hQI+7F/CzX4RWT7IeOan8onGleJ1EMSynowP4HBeKy+sJWwHoYv8PctXzVTrTrR61HCj9/Aaok18w++uq5+Xh/I4ZMrlETXBMOADPkwYQR5gYGtwgidNwST0Mkkm225xiNzerrBijGaJiy+QYTKke2Kqk2B5YqM3CbESdvL8cY1aMEjoYxsZ9OnlbGmrmZMeZOJzLBnUey3/dKXo37zYmMOyLTk6X9799se47eP1B7hOS/rH3z56+kfjTjiOaRTAFWoOn2jhLq1y25JwyfSR/8AdM5/z6n7xwsY0biRFATAnHox4TjESYAGBsCXMy8YxEsYGD3BuybVPFVJRemzHobiAPnhwymQSmoVVsNpv/nhyYGfk8CZcmqRDXWLXCOH5WnHeur1D9mGIE9ABfF/jvahEQpSY954dgQBBBubEG0Ricd43SpAqoBe4iFPu3MYWuEcBrZlxpRtE+J+Qve5IB+c4NmKeglRaKuT+Y1/Ey1wDhL52uS5bSZZ2/zNr7Y6zl6YVVUbAQNht5CBirw7h60aaogCqByAE9SY3JxT47xk0IWmqu5E6SSIHUwOv4HDEQYxZ6yEnK1KJW7U8cRfqdQE/HflyX3sSf8APCs2ayybaQf2fz029jgoe0RN6uQpVG/WDLfr8SEm+Mk7XhLDh5VegUb+yjywstZ5+03JaIF2QN+nkkd2M1G5IqMPT4zHzx7+lZyRpZlA/XqKZ9dIGDTdu6IjVlgs82X/APnFhO2VIwAlC+1x8vLA0p/NDBP6fqIJo53ODeqg/vv/AJfjjVU4lxAb1Gj9hh/1HDGvaRLfUUjPSNvljxu01L/h0PMSPvtibR+qMO4/l+ogA8azEeOvnV8xEexWYxZp8XVx9ZnaxndalZ1+Ylf4Yv1O3WWS5p0j/Zgn8MWch2rFdgtHJmoT0WAfcqB88LJVerXA5vhftNvAO0KIAgqK6DYB9TDfaT4h5cuXTDdw7sBRzLHMq3dvtKhSGO5NRD9r1g+uMMn2acrL5DIzf45LTyaVWB6ffg72d4W2XZmanlxPOnr1e5Yw3y2xlfNv9GuPjGeCrAueG+83cLfu27rMZdKRMAVKYOh+kwsBp5E/aAx7xjs9l0RnFQZc28RICT5ptfqL/LBrMZelXSHVWHQi49OY9RhS4nVrZAMWAr5Ybh0aUXprjSfW+14wh12jkWPPvFDr6VwZR4gyeIEOlx3tMyhI5cjNtufLBehxpiJkMOo/n+GCfD+KZKrTDUu6KuBYLeLWKgTbzGF/j3ZpyTUyDmkx3pmke6b5gaTve/tgRgcdDYkbIt0IapccU/EPuGM3rUagIYCD7e9vxxzDiPabOUG0VqIpG+6NBjmGmCPPbFjKdsnHxosdVJP3RiihhAzqeVzbL8L6hyBg26Wj+Pni4M+rCKig/ePkbj78IXD+PrUFo/xD+OCqZvA72EKhGKpwOhUusqf2T+RwPzPZp1kqwYedj/PvimmcPI/fjZT7QVUN1Yj2YfjIN/wxN6H1h8pdHsZivDX6D1BGPKvDmPxUgf59Ti8naGix8asp/WC29bE/ni3RNOp/V1Q3lIn5b/dihjB6GTcRFyvwVW3pkek/wwMr9mCTKmPIj+G2HhssR1xq7nz+/FHDCGUiWOzFHu8rTQ7jV+82PMWssIUe/wCOJjooKUTOTZnzF9JA/wDqmc/51T8ThUc4a/pIBPFc4BJ+vew9cauEdlCwDVQy3+GALec3+7DUVn4WIfIqCzF/J8NqVfgQtG55D3wxcI4S1E6jSLNyN7ewkfOMNlDLKohQAPIRjbGNiYAvPeYm1l8beIBpZ/MSZpqii8lW+87D1NvPAXi3a1zrprEbagfnB/PBztPxVUolUca2sIvaYPO2xv5YCdkezi5ioWqyKa32MN5SATH8zgMha9imNx7GG9kAgTI8PqVW8NNnveAT98HHYeH0e7pAFRSCi6hpC+8DFul3CKJdwogeFPQCNTD8MTKdqeHaggNQudg1RU5xcgEL7nAqUxGieY5sOXKniBfR85XbiSAai8Le5BAt0kX9sKeazRquzmbmw6AbD2w+1aWSzS/FSQDkKruT7Kg1ezR74Hr2L4XUmoc3UpxMpTJU9ba9bH2t74Vk1adAwv3zRpsXh+kVJiNm87TpiWMegJ/y/wBcaE4trnuqVWr00oY9zFvljqOXrcCyhnWrsgmaheo0n9VdOmesC0jbF6v9J3Dh4QXfYQtN4MiZkgW9sLXO7Dt8JpyOoPo38uZx5f0thdadOZs0yOlr41nsxVqHVUefNU/Mx+HTHZP97aDAtTyx6g901/Tw3PtiHiFSsBGWLW/4bn28QAn2wLZk/MR84IIP5TOS0OzlNYvU92EfhjN+ydImfH/i/wAsdQyy0CxFVK9Prpy4A9JBn7sW6OX4aCZpVnI5sGvtt4h15xscAdRpx3Eb6TCtpnLE4KyD6uoAf2qan5lQp/HDP2c4lnKI+ryi5gn7SVGX7mWPvw7UuMcPUKVyzXjampI8z4sX6PanLkWp1hH7It8mjz8oOEvq8LcBvrLCsOimDF7QZzSCcg6WEzUDQT5IJI/mMerxeowmpWFERcfo7mOsuw0jBhe0uXjaqOv1bGD0keE9bE4xHaig1hTrta4FMn5jVhXiL13iUC3YH5SjlShOoZtqmkSQKyKI3MqsWgfdgzw+plqyhl7ttUgSdUxIIGoknY4GVc/k58WWqCbyaHPcbGQfO0GMVqNTILV7xKVbvFjxKrltj4bNqYXIgyNhsMEuaurCRlVgdwN9uITz/ZwU277KhadRQZQWV/IgbegtjTk+1gbw1fqXgfGIUk/qk8vWPuxhme2q02SadUKxvrWCBF4UD7ib42Zyll+JKRSrAtTJBgGQejLKn/XFB1Yk4WF+XnEFGQbmE01eH5qsrrmaeXrUmHhCkiIFiGIm55zYD5p/GfoqqIrNlmvvovNzfyPtE4ZRUzPDhDaa1IkkkAys+1hN+e+L2Q7cUajhCCCSAGi0nqDdb+uB3ITTkhoLZNxugPdORU+FVaRPjAcRvKiPwmeWGfI081pUlEdT9pYP3k++OlcQ4JRrgl1Bb9bnbz98K+b7Mvl2+pWpUUmTCiIjYgc/MCPfEYZE9b0h9YG6V6a1OYC+5/C2L1JzzwMXii6ijg0yI3845G4xcFNtwwOABVukYDL6nGU4o0ajDfFpa3lOJthboQo8UdeZ97/ji5S4qrfEB6jAbvMQHBBmEnBjRScEArtiY1cL/ql9/wATiY6CngRJnJ+P9ll/T8zVY0lLVXILuJEm0Kst8xjxOG0l+Kqzn/y6f/U5X93BTjeQdszmG0wvevcuFB8R6j+OA2YzyUlJd0QDcqWcj/8AWBPocbEyoBVzA+lysS1S0tKmu1Bj51asD1hQv4nCR2j7RKpekhOrbVTYR6SAZHkOmLPGO09JwEyoLuxuzp6WVSTMneQLYK9lOzTJVWtUCswM92EkHoLERzIt0wLZGbhPnFJh2m3i52Z7CGuBUq6tJuFCkk+ZsYH346PwzsstMAd2VQXg/Vi2xkydsMNJs0winRWkD0Gn8xha7aZmoiFHr7jx6JOkCPiIiDPnaPSV5Mq4ELGalVsjACJPbLtLSNQ0qSrpQkSjEhjcE62WYvEC1udoocBqUkAZlZ6jXK91I8gCDPyjFngfAKdau5qK5RTGkQNW8NO3Qnf+DhR4VRpRppIswAWqajf7WlYIAEn2xztyvbNzc6yhlpVg/KZrMOR3WUVUWR4kceI9ZcGQIO32r4LcO7K5mvJq1u6Bm1M6fu0QfQnDDw9aIZBqohQN9O/uRMzyGGE5+kFHTrDfksYWdtWgAhsH72YtZPsBlKbLqDVarTBJCzG8gGJvyuelsMGXy9KjIRaaFQPhDMRqMASBe/KcVlzyuSrAVBNiqN7SsSCOoJ62xap1VJAFV1JMAEsL9BrBxkbM1+lcAoRLlTMkEiSSoBMU22JIt4r7XxhmM6Upl5DdFuCfJRJk+Uc+WKWdyRAlszWUctLAT6BVn5YqUuF0gZ72ozR9tzfyJgscVvLeqJQW+YRp0dBJBc7kKxkSeRMFoxYo0FeCxGr9QraT0BJmLxBO+KY4nSppoDFyCSSUYzJNugA2AmwUb4rVuNU6iwGIB/8ALB+UtY+cHGzAroKc3KYFob/QUH2Vv0W3+GdP3YHtxgrWFJVUyQGiFid5tEBQW/uxaRjVlXq1oKP3dMArrAOp7C41kyREazN53x5nc9VyslaSFDdnuST1qeKSbbm1wMNbOgNQUxFjX94QoZlhKhkbSediQbryINova4ONNauDd1URsdz/AHSoLctonFXgnGXrVirhNKpIhYnxXiSTbePPDGkcrYgzBukB8ZxnaYEp1l5EDyiPuYD8MZVVDiDEHeAR+H54M1aSsIYBh0In8cU63A6Jg6dB6oxX56TBwV+cG4o8T4SqWVABNn8ViRyJnAnKZyrk62tIOqC6jZwJgSQSD5gCLTyAeuI8HdlK06gg7pVGsHzmZH37YVs32WrIvjpLUH7DMSN4kcwPTGbNp1b+ZiNOIxclDa3IjVla9HP5fUJNNpB3UgrZgfQ+u04XOO9iVph3ps+n9XSzx/hG3r7nATIcQrZOoTTOqT4qQWBFpgGCp8yOexx0Hh3HKWYpBwDBMMNM6WHJoFvXoRiK2PUja4phFupTr0iFke1VbKrFigvpPLfY7qDhm4B24pZlghGh22QqxPkdUBY++2NHaD6OErMWpNoJ3BYwecBQNKieg5YTc/2dq5cQKZUpsd7A/Ha8bXEbcpwkNm0xprIiiLnSuKdlqNeSynVa4YiOdhEfMYR+I8JzGTbYsvJhdZ5A81PnA33OMm7a1lUAadQ3ufFtO+or8xMcsG8jm867Ge6NLk3JgeQ5j3U/ng2OPOfQsHzH95rTTFl3Bh7oI4dx9XOlwF6NNj/8TPI4LssYy4h2T73xBwGueQv0sAN+YUb4Xcwa2VdhpcKI3kqZmDsBfy6YWcmTD/UFjziSpEYAcZDAijx1SQGVgfIEj7r+2CSvjQjrkFqYNxt4SPqV9/xOJicFH1Ce/wCJxMdBeggzmXafslUrZnM1EXuvrHOtnXQwncgmV/D1wgcU4G+rQW79hJimGNp3Ji4gbRz9Rh3+kvjTd+1NSQoc2BMEgiNQ53HmLeeGn6POyYy47ypRIqOJ1ME8Fz4VGolTfcRz90lzl4XgCCHeqJ4g3sF9HncUhVq0PrXkQ7RpXcDwsd+nKIw50OGMLAhB0RAB95k4LscDOL8UGXQuxte03J6KIv8AMRhzOEXk8SglmD+0WeGWoltUsdgzRPWABHPnjj+fzdXO1e6vGos7KoEDaFAAF7j7W+1sXe0/apsxXFNJDMdMAkFfRrknqPM89jnAuBCmvhJLrYsQ2s/O4HlYY5hLZ23Hp2/zOhjxjHNeV4IyqoNlUAKG5AcggBP3YsZDLLUcvd1WyfZB/WO072HkD1xv4gjU6dqg1OQIEE9SxgXgcr39cWAwKgU9ICgCwANvM35Y1Lpy3Ah+OFPIloqV+FVTof4TfHkL9ptR9YHzxUGUJknTPnc/djXUyhP6pn+eWC/+ef1fSH+PU9vrCVKqGAW6/srYfOPF6nHtRKCGShqRyNQke40R67jFVqZVdKrY2ZgNp5Dniv2fbLrmCMwmrbuyfgEb6gTc9NxbCn0VDk/SANVu6A17/wDUZKXFnqi1AssCNyCfanv54yTL13/8AjyJP4lxg5T4pSizCPQ/wxl/tOkftA+h/wA8CunQfmivFI6L94o5nshmKhYkohvEt1tyBttzxayfYcKo1u2rnpUaZ8hM/PBLijMXptTpnSpkkAgsIIKfDGkyDN/hte+LeXz7MP6th62+UxI9MG3hdzKGXIBxK/8As+sogV3/APRXG3LKwEVAajljDaIAHK32bbwDdum1j9Ib/hsf8P8A8sZ9+36h/wAS/wAcUoRTYMAsx6zNaZO4AHQD8/l8sAuINUXMLTFTTTdSdTAjSQbKrBl1T0MkefIw1WoOS+5P8MaszQZ6ZBCny39rj8cE7owIBlCwbg+pwvM3jNED/lz9+rHg4Vmv/wAon+7H543cOSrTphVBqKJgswJg7D7MAdIti53tWP6u/wDd+/63GUID0Md4rDy+Q/xB1DIZtXVu+V1B8SsTBHOLWboRg8FxVydVmUd6qo97K2ofOB/PM4sAYPEa9sTkYsbMr5zJK4IZVYEEGR+B3GEzMcCq5Ot31BjG0Da/2agjxDz6gbYfguNT0sLz4C3pKaPYy8eTbweRFrhPbpWqd3XC0zNn1QptsZ+Fve/lhhzyFqZKXMHTBAmejEGPXCp2j7LABqtMgEm4MACTusjck7HmcC+B9smyv1Tq9SkttQ0grG4AMah5fLpiYNWwPhZ+D5wjpywLpyPtBHF+FNRqsrxqN7R05nnvfBfs92xqqUp1EUoPDJ8JAmBeTIWOm0Xthk4twwZqj3iAHUJUhQGEdRu3sQehxzTPZbRqViVIJ1RaCL+1567bYz5Q+myblPBmap2qjVVlDLBB5ggj5i2KnGcklSmVZNdrBQNXqskAH3xyjgnGsxlyXRyC8Fkaym1rGCCQJt18sM3CPpJdoNWmNJ5KfEPSWIIkeW4xtXW4nWn48/KVzKfGOzxoqrU1reesKb8vhMg/w+QvJ8TqUjuNP6seu17fKbY6Rl+M0M3ThKpWYkWB6xDAgj0nC52k7PU9WrVVXUYHgBEXNtNxzHLfnjPl01HfhMqwOsbOy2ZFXKUnFgwa2/2mG9sTHnZChoydJREDXtt8bX998THVxklBflLiFR4LQqcUzBrDvD3tQjxWUFjIgXtG/n646PllRUC04AG2529TJ9cBMv2KoLm6mabxVHZmW5ETMiJhvcWvhgQR5DmT+WCUUIMFdoePfoyqdBbVN5soESzQDAuMcu7S8brVKkknSZhiV2sdIgGADaQIMbnfHSO1vZ9s2qBCkhhci+n7QncA8wJnyvheT6MqrfHWUySSDJmRsZW/8LY5+qTI7gAWonZ0Z0oS8nX48+XSc17PFFqCqzuWcwxWlKqdo13O3T383NuMUwuvXpp7eEEkyYHQScHq/wBHVQwA9PSBJhSCTBGmNo9fK3PFbif0YVKiBFqILgknUNO9wL6uRi1/uWHzggeH9Zn3JR9L7xYqca11ZCMAghTpa4neWG/sLAe95O0Sq2liCx2gGeuw57cvuwzD6PGAH1ymBv3Z/HV+WNB+jR+9D95TsI1BW1DqBeI33PPFjPqx/wAf1EhXAfz/AEgteKU2Ihje1w3874lXj9HxBJJG5v6SJHX5wcMNH6OdtdblsqAC21yfyxYb6OaWqe+qgWkeDkIj4LD+AwwZ9afyKPjFsmnB9YmKFfjcKRMLBNp/LfFIZ9aiCAbwQ1xIIkQYvy/1GOgn6PKGjTqq7ETqBsdxBWIxqo/R1QVAoZ5AiZHy+HYDyxb5NYwrastPw4N2YgUDT7xdbMtMxJVdRjyWAd+fLzjD9w3tdkqdILS1qosF7tp85ncnqd8Zr9HdE/Ezna1vfl16Ys0ewOVX7L8//EPl09MZhi1Z61Gu+A9zKDfSBl6gAVKu9pUCRG48XmP4Y1DtzSEFaVRgT4rCR573+Ywa/wBzMqBHddfttz3kzjUOxOW/Vby8bW52vtgW0uqZt1r+/hAGTTgVRlb/AH4y5BMVLctH5gxink/pApksxpVAASALco5lvy5jfBhOx2VBEU4AmRre89fF74yTsblQZ7oHyLNA9BPnijpNUTdrK34L6GoA4l2+PhNGjqAuwYwSP2YmOs9AcZ0/pAGme4YnoGH5jDF/uvlrRSUR0kfMCAfece/7uZX/AINMT5D+fli/wequ94+UniYP0mLuX+kJTP8AR3W+xYW32t1GKeY+kSqKkrSQpa2oz5nVHntBiJw6/wCxKH/BpQNvAP4YyTgtBRAo0h/cX+GGHS6k9cg+UrxMH6T84mV/pAcz3dFZtGp/ntGLFHt+xF6Anye3y0zhrfg1A70af+Bf4Y2rkKYECmgHQIP4YpdFqAeMn0lHLh/T9Ymr9IL6tJoCbwQ/5R/MYwq9uKpEBEk7fESD7GT/ADOHtKYGwA9seimJmBPWL/PDDpMxr+Z9IC5MY6r9ZzHj3Hc1VBpFYU2dFpyY89QOkGNyPTacBH4ZXphGeaiA/wBXWEQCsFgWF4k39LHbHaoxr7gXm/kb/wCmLGhJP8x93wmvB/EDh4C8eX7E5rw3jDUmC0dKAgv3JHhYFoBH6hgTAtB2tGPOKZKtWpvWUBBqMp3RDdSdQQK3K/neNsdKp5VFJIVQTuQACbzc873xm6AiDceeNGTTh02GZtRmx5DaLXxnD8zlnAlpAtJ0yL2Alv8ATGLVCTABMEb8/MR+J8t98dYz/ZPL1DJUre+liAfbYe2F/ivYhaYDU6jwDJBTVb2An3OOTk0GRBa8xAIiblOKKkBlDCLzYAGJNvL13vhx7L9rcu57tl7hhAWWZdW1xeGmLDcxthH4wTp2EkQCPCbWJnrf8L48yWYNIh08JUggydxbkff/AFwOm1Bwn0ukWy88Tt9IADw2Fz03Mn78TFTs5mjXy1Oq0Bm1TG1mI535Y9x6BWBAIly9H54yOJH54gGClTwIN4x5OJUqAbkD1MYigG4v5+XLEkknEnGUY9OJLmsNj0DGZXHgxJJjpvP549AxlOPJxJJMQDEJxJxJJ7jDWMZHGGi++JJMteJjwjHkYkk9nEAxiy3nHoWOeJJM8eY8nHs4kkgx7jEvjEuMSSZ68eg4p5qogjVE8rX5bWsPPEqVzp1hhBgi9vn54kkuzjEnA7Mcboq2kuJgm14AjeNpkR1xhl+Nq5hVNvtW07BviBtbr0OKsdJIVnGo1wcUq3HqCfFVRbwQWvJ8vvxieP5UG9elPm677R5HyxW9fOSEUrg7A4z1YoVuK01TXqBXqpB5G/3bY9p59HspnqBy53xdiSXsYxilmOJFT8JK7bQZ8v1sVc32ooUzpLS8ToHxfLELAdYSqzcKLlDtf2ZWupqBZqLcRzAmRYTJFscx7xELCRsL2mJM87mb7YduLfSUqlwqDSo+1EydpXaN+YnCHX4hSrk1FpokmwAJned/hE8oi2ONrfDY2vxlEFTRnXuxJ/oNH+/t/bbEx52HP9Bo87Pv/ba3tt7YmOth/pr7h9pUPk49BxgW/PGK1J2O1j69MMlTbOMNYH+mKr5gLBJiTAMQP58zjytn6S3Z1EdWH8cTiSXZx4TilQ4ijbMpsDMiL7c8COM9tKVFu7BLOf1Cp0ydzc33sfK0YF3VBuY0JY5jBUY+fpj0HCHlfpQpLTirqNTYALvIkFiDHrHT0wvcY+lfMVbZfTQ2HiUM2wnxGwuTHh2G94ws6jGBdzdpdBn1XOMcec69rxA+OZcN+mMFdNagwqKIJUjST73S82vGKnEfppKoWShJVZJdvCTPwqAdR9SethixnQ95bfw7UoCxTidWNUz5Y8TMAmAQSJmPLr/PPHB1+lLiVVaenwAqTq0C8R443jaNx4sAuK9pKgrqO/8ADA1eKBIGzEGG52IgmJEkys6gbtoEw+yfSjZoeZ9AT+GNOa4kqKWIJj7IF+fWByPyxxrM9oawpq3fuKYAJX4ReIAVVW/QEXIJOF7jmeauo7isysgOshyqHcALYTufQN+0cZ/xwZqUGvOWBO21O3VBHKVQ9NxyYDrAhpi+3rixlu1dGoQFbxHZSRO035D2nHzlUyzoGeo1VnYhdUnUWNzNyYmb2JJ64tZGvX+Fw41gOuklTGxIWbXEkRHxCxthh1JAscyVO+cQ7Y06B01ILQZCEm45Rv8AzvF8beHdraNeO7YE38Js3rBtHrG+OMd1FNxqKj7JBuDO5Uzfb2FowMqVqjJGkrYuWUGHsdPiBiSvjJPJthhCa4sTxxIBfSfRX+0UkDVDESAYmBzjpt88C+J9usrQUlqqkgWUG52EX8yPPyxxLLo2n6w6V1FGqsSdMw0ioomYGmwvqIjp7xXMq7KqqEpsCEcmbiCC5JkCBudhcmxww6lj0E6+H+FOV35TtFX/AOzoec+kKtWhcvoAKvIiWERDCSNam+wneQIuGzva3OUjDPpeylSIO+6n4WHi5EkTyg4UG4TVI7p3UvvqVkGlZ6qSPMnr64uUWqae5IkOWBLgHUwBkuIi0KIMzp2M257ZnJvff76zNl0wxoGJHPaxcKZ/OZkd2e9bvF+2jhgJMbSQftEqf88Z5bjuaYAVWPhEAlYmYuCeUefXFHhxIpDWChKxoGrbUWBIZjBk2kWFhHPJcyEDG+xsxmRG8fkCT0IgYzNmcWimZTUyq5+qWUCo2gidIgDYmxibmwvbGeUzAJXvXdCW0iDCwZ39CAfTpihVqgaimplZfi3YkH7RmTY+XnjVSpkNOoFYPhHO8GTvI2+e9sEGJWif8zpaTV48KFXW7795szNUO+ggPezaYIAJ1MsbH4fDO/qcY5MskpU8WkgAiIMmFN+RB5gc5vjZTDBFhVAsssSIWTHQE/DAkeWPHpkOtzdrc5F7ahYTuAed8CWviZdVlTK+9FoTzN0zTlxqZo1aI8JO15B8XigQPe2NnCuL5tB9U5UKdQBdiGUx4SIvMgX2jxRvijn6jklC9isqZi94Utt8XMnl1GLHDnqVVgofCSrDTMG4sYIPPf8ACMODui7geZlNGNq8ar16LGvmNEWjuSNMkaJZCIuQCQGBkX54XqGcpi7L4lYE1YPhA+zClTLGxvJBPTG9smzCQrR1C9DGx5WO3XnipnKOmdYm4hY+HqY3M25WgHqMAM7Pw5N9Z1tBq0woyODz3Hb9+Vyu9I1QxrFWYkabadJXVEFb85BE8se5emsN44tEGFEzqmJtzmf9ZTqgww+H+InfdRqgkeeNrIl2UAPchoBi1t/DFgIvygjFHISTu5nM1DjLlLe2dk7ECMjQsNm2uPjaBJAn5Y9x52JqzkaJO5DG/m7EfdiY9Hh/pr7h9omCe0VfinesuWOWWnJgtOrcwfhI2+/FDKZTiSJpaojzDMTUg6pJYgrSHhPTeZucTEwpxfeURBXEeznEm7tqdWnqSZ11GHOYGlNot7nA/P8AY/iFUKrLlgBqv3rzJPXRy3kAGcTExFwLt5kqax2H4hTB01Kct/5rCANh/VnULSdsef8AZ9mqlMqxpgksT9YxBmLN4QTAHxWjocTExTadCtyCah9GuY1KfqxvI7wxzMDwTfn6HrjZwP6Ps3TzOt2plQDCzqueoKi0SLGb2I3x7iYS2BCpB8puw6zKmPYOnXv5e+buJ9hK9V5UU1AkXeSfExJJ0TzsCTAtNpI+t9HOZIAAo65I1M5IAtJjTc78v85iYNdNjQcTWf4nnGDwxVTVT+jrO0og0mjYd4Qtx4hApwQZIuMVB9E1dsyCe7Wkzg2cllUmfCNIBImL9BfExMOGFRZE4+4sbMJjsJm1XSCjMGfS7VCCAZAJAXcrANzuSDIBxB9H+aYQTSAUAquolZBPKBpEes+W2PcTCTp023KrmVU+jrNq3g7sD/mFSLyRZCCsSIgbmZtgtQ7CZhWBHdjc2qHcnl4bddvIgjaYmKfTIwFwr4mxux2ZsYpHUIfxQSI5kLHXYc/XA+r2BzFNaYpd34ZgsbwTJUwPEo+IftDoYxMTC8emQGvfIOst0+xWY2buyCo1QbzHi5Xk35fw8/3IzFJVFPQLN/4h5+izO9ySORBF8TExQ0uP2wzmyVt3GvfMaHYKutUPCEFYgv8AKTp8UAkCbj3xlxDsRmajEMtOJlT3jTHQ+Gdp2PIRGJiYv8Lju4F1LlTsRX7ph9XOynWZBA3B028+vzxoynYuuFCsEMC51bnfbTCxba5ueeJiYWdHj294TGUaXYXNg+LuypJ+2Z59V3g+0C+0WB2KzCwsU2B/WqGALyIAk7gb7CMTEwxtLjuCJOJdhMw6haZWnGn7Z2EiNrCOQ/PFnJdicxqGoqAkEQRdgQZPh6+tiw5ziYmAGlTaIQ4mVL6OHEwVADMVkzAIuD1uzD777C1luxdYky2hLQqOZtEyPhIgREbeVse4mIdMm64cPpwR4AgAR1/n+fnijxjsszidKkjaT67Hl8jiYmDyYEIoytxgbhvYirrmpp0gWCt5RzG+1/LFzO9hgNPdrBBBEtNgRI2uT+ZuMTEwH4bHUlx+4DlmXLoCACJ/eOJiYmOkvAAEWZ//2Q=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6" name="AutoShape 16" descr="data:image/jpeg;base64,/9j/4AAQSkZJRgABAQAAAQABAAD/2wCEAAkGBhQSEBUUExQVFRQVGBwVFxcUFRUXFBYUFRcVFhcXFxUXHCYeFxokHBcUHy8gIycpLCwsFR4xNTAqNSYrLCkBCQoKDgwOGg8PGi0kHSQsKSksKSwsLCkpLCwsKSwpKSwsLCksLCwsLCwpLCwsLCwsLCwsLCwpLCwsLCwsKSwsLP/AABEIAMIBAwMBIgACEQEDEQH/xAAbAAACAgMBAAAAAAAAAAAAAAAAAQUGAwQHAv/EAEUQAAEDAQUFBQQHBgQGAwAAAAEAAhEDBAUSITEGIkFRYRMycYGRQqGxwQcUUpLR4fAVFiMzYnJDU4LSJIOTwuLxJaKy/8QAGQEBAAMBAQAAAAAAAAAAAAAAAAECAwQF/8QAKxEAAgICAgAFAgYDAAAAAAAAAAECEQMSITEEEyJBUXGBMjNCYZHwUqHB/9oADAMBAAIRAxEAPwDiZSXohKFYgSUL0kUAkJwhQBITQgEhNEIBIhNCEiRCaEIFCE0IBITQgEhNEIBITQgEhNEIBITSQAhNCASE0IBITQgEmlCaEnsryvRSViBITSUAEk0IBIQhACEIUAAhCFIGkhNAJCcL01iA8IW/Ru0uGkdSQB71r17KWmIMqAYEIhCAEJpKQNJNJACE0kAIQhACEIQBCEIQAmkhQD2UkykrMAkmkoAJJoQCTQhACSaSAaSE0AIhCEB6aFKXRdxq1MMaazoo6kcx0z9M1N7M2qKhnVwgePNVk6RaKt0y9XJs/SaBuhx5uiT66Lct9zU3iHsEaSAJHmFFDAwgOxvcWzia4gAnKAAQBC2LDbRJpjEQ4QHE6c9eXPouV33Z3qlxRz/aKzdnVdTOrDkeY1GeuihVZNsAw1gWFx3RJfOKZI4+AVbXVHo4JKmxpJpKxUEJpIAQmhAJCEIAQhCAE0kIAlNJNAenFJNy8oAKE0kAIQkgBNJCAEIQgBNJCAaAhAQGd1EgD+oT5TC2bsMPE8/jktbHMTo0R7yY95W4Y7MuHTLijCdHUboZTe1rcoOuXqtStebDaoo0nVGs3XQ12ERqJGWI8zPBU26L/wCy0J0PqRCt9hvCk2i0U5du5gODTPtE5ZmVz6Ud8Mu/7Ff29fSfTo1abS0uL2Oa7J7C3CcLh0n3qlObCtO2Fra97YmMiQTJBwhuZ4mGtUI+nIIGpiPGPzWsFwcmV3NkehNCuZiTSQgGkhNAJCAhACEIQAhCEASmkhQD2UkyUlYAkU0lABEIQgBCJQgBCEIAQhCAFmbZHYMcbsx4qb2c2PqWkyd1nPir7+4kUhTa5rwBGF4wz/qCi0Dkp08Vnp1IHyMR6KYv3ZOpQcYa7DqQe8w8QY1EZg8QoNzCFZqiE7E4Geiz0re9mhIWe67bgMFstOWY0n4LzfFoa5+6Ib4RKVwL5Navay4yc16Y8QZOmnitcL2xk5c9FBJhQs9is/aVGsz3nAEjMgHUx4St3aW5fqlpfRD8YAa5roiWvaHCRwOceSi/YmnVkWks1nsznmGNJPRTFk2NrPIDsLCTADpJJ6Aao2EmyCRCuNb6LrS2N+lvGAHuwEmJjPz9FE2jYu1NzbS7Vv2qDmVRA1P8MkjzChSTJcJL2IRJZq1kewNLmOaHiWlzSA4DIlpOvksSsVBCEkA0w2Z6ZpL3T46acfkgMcIThCA9OXleivKlgaSEKAJCEIAQhCAEIQgBSVx3f2jySJazOPtO4N/XJRqtNw0opMaP5lVxg8mEhs+JgqLB0jZWzClZg45lxOfDLXD0Gkq02NjXgROWnGPMKPvWxClZ6TG+wyAOZgeqzXRWiiwnV3mT4D5rC2+zRI3bdcraoggE90kZOw8weJBg59ecLhu2lwmx2l1MxEyCBkWmYjou6ftDCQBBPjwGsxkFzf6Q7L29N0watLeB5s4g9Y+C6sS2TX3OfLJRaf2KFZLHNPCYa52+CcgWtB688h49FF1J1/XNWqxnFd76ZDW1A5r2vcHY6jBu9m0ndbhxF0cZyVaezOOP5qpdL3MTGEmAtr6g9rZcIIE+RXq7bT2dRrgA7DwPHgV0i5qVltTQa7XUCDvCpphDHAPpnKTOAYYMloPNTXBF8lS2Eu5pt0VN3AC7ey0y/Bbe0tyCvbXVGvLhUcYBHstAAAIOgA6LbtV21BWphzC3UlxydgqOdA6ACMlksFB2ISMmOyPE8J8Fyznqz0IY0417GS79ncDd5sg5BoyaDzJ4+cqwMDRTYCTjZIZh/qiYPBuQknktK0X6KYJqkQchORg8AOJSoNe8DPDSf3hmXFozDTyHgsNm+WdKUY8RMDqdStXeKsVW0SHvIBDH4Z7NrQc3NDdNJLjrqZK11qVns+Os/Cxw3m0xDRJLm0abeXToSeK8Wm2U7Ox1Wq4/6jJMd1scdMguabT7SvtlXEd2m3KmycmjiTGrjxPgOC0gt3+xllyLGq9zxtLfxtVYul4pt3aTHEHAzLLLKScz84UQhC60ec227Y0JIUkDXugc+PksayUG5oDIaAJJxAZnLz8U1rv1Pj4e5CgGV1ExKQs7pgCfBSQshdDWg65k5cuHIKeui4ajgAGkOGcu0IkKJyUey0YOXRTHNg5pKb2sspZXIIgn8Bn4KEUp2rIap0JCaSkgEJpIBwkmkgBXXZGn/GoTzaM+GipSu2wwL7ZSaM43vJuqpLosjsO0LMTWToNfCNJUNeV9to4WauiXR7mzwHRb+0V5BlLUYjk0cfGFULPdRcHVq0imOB71Q8ujeZ1VF8kv4MtO+Krw584WDVwE6ZhrZ7xJjpkPBO+rVSfhYwEBg33OIL3f3OOgPLkToom13geynLfeXARkGtOQA5TGXRYb5sJYxjCSThbVf1dUggHmRJWsZqJlKDlwWy4rTToWGq2pLaVcO7MtEgktLSWjl3SqBatkKroODBhd2bhOcxIb/dEk+IldSsV2spvo0niX0KQdSHBxIyEdHLYtt2CadBurSx7nc3Yi5x8SZVXNN2WjGUVrZzfZfY+jUp1n1G5Mwg/baKmIYp0yI5Lotg2WpCrRNJsMpsw55k7sSebiSSStXZGzsfWt7AP4ZIp5aQO0Bj4qc2Yqk2djnd7Q+Rifcs9n0aa+5X9qbKC9jumGY1LT/wCXuVQ2tt77NRaWMBdUbjxO9lhJAc1uh046SMs11C86IYwuIzbjgnQS7X3D1XM9qbfUdZxRd3MTSwGJwim0TOsTOSzjBOTbOh5WoKKKJdl31bRXYXEySDieSeI59V1CwUv4TSYBbuuHJzciFEbHXcXWloAEh058mAfOVLbbtNl7R40eA8Dh2hGE+/NZZJbs2wpQuyhbfWt76rBM08JLI0Lg5zHect9COaqqtt52I1bubUGtCpnzNOtgaT5Pa3/qKqdmeS68Va0cWa922JCChamQJFNCASyUTw5+HDxBXhe6L4mZ8kB4qDMoQ5Cgku1zWWagMAlwxAngNPJX2m/CwTlkqRs/Uw1g4TGh6TwhX+hBaTE+Oi5c3LPQ8OvSUX6QLubVpCuwgmluu6scfiD8SufLs142VtSz1KVR26ZzGuZ3QPDL0XK79uCpZXgVBk8EsOmIAxpwOmXVXwy41MfEY2ntRGJpIXQcgJpIQDQkhAClbuvJ1J7ajHYXNzBHoR4QopMKAdm2avmnbAXmMTBBnMt6/HNam0d+Bwc0HdG63qTqfiua3RfVSzucaZjG3C4HQt+SkHX0KsCIImR4wqa1bLX7E5bfYbyYPfLj8VbrBd31txd9t9PX2adMb3roqY60Yg3+0K//AEf1xhAnhBHIg/NZPg0S4J7aOmW2mjVb7MsPgZj3rb7YNxVTlDcR8Gj8l6t1LHCr+21vwURQZq8DGeTRw81DdEpXwedgjhs9R/Go5x66AfGVabnsoZQA6fr5qD2WsRbQY05cfXP5q0VHhtPPKB8FVNky7Iq10u2s5bOuUj9c1zrbmwlrbPUzAJDTOmTWkHoOH+lX263ZuHsl0zzxHMx4lRt6U6T7O1tcFwcQyY7hBcAcuoOmkqqfuXRBbBUQyq4uO8RA6CZK3PpYu01LLTqCYp1N4Di14IH/ANgPVRNtuWpY3Nex0sB3TllyB5roN0XgK9FlQQHEQRrhcNRHL5FZJ0zWSvk5rYrg/wDjqpxZPxUi3i3DhcHHlvAZKAsuwuJs4j5RAXWdq8LKeHC0Cs7MgACRhEmNSS6Z/pCplnt1NhLTTdLTm4HE0eMaei2jJq0idYy9Ukc9v24jQdBMyJB6dVCFdB22oy1ruAJAjw5+ioFbvFdUJbRtnHliozaR5QkhXMhoSTQAhACEB2L6s1zu0dTFNztQBAkZefj1U7drsiFUrReT3gEkujTIA9c+K2Lv2kY0ZnMZHoeMrkcXZ6iywXBP2ygMjpBmTzHFct+kOkRag7E4h7JAcCGtzIIZ04+Ll0N1903jJw9Queba1u2tLcDphuHWQDiM5jxCnHBxlyZ+IyRlAq6Fs07uqOqikGnGTABy+PBbu0Ozb7GaYe5ri9uLcmBBgtkgSdFvvG0r5PO2V0RKFuWa6n1GlzQIGZnUN+11GufRSd2bPgtquqwWik51MtdAL24Txgk4cZhRLJFEOaRAIUzcezTrRaOzkNYN57+AYIzHUyInz0WK/rsbSqnsg80vZe+CXD7WQEAnRPMjtrfI2V0RazWWiHOgkAakn5cz0WFbl3Vww44BI0nQHnHErQsbt7WBrHsaBh3A506ic849qIy6rHY7lfVlzMmjQuynwUjd92utDzUqThPA6u8ein7wtLKVODo0ZAZHoAoa+DaMU+X0VGx2uoyoKbs84z1zXQtnHPa1rqJJqgOmnBMmQWSfCeKpDLN/xNF7jm94JHhnl0AgeIK7ds7aGvpue2IxMbMCTvOJPuHuVJY75KbU6JK567nMmtSdReBJa6IyzJBHBU63zarSSO6TryaNB6BdLfTDmkOEgj45Lnf0gO/Z/wBWNmGBtaoWvxb+QwwGl04ciVlLG30XjOiy0avZU8ZG63WOA0nyWW9bYHBrWmQ5szqIT2YeKlJ2MAk8SBMEFa21VnpssdTs2tb3RuiCBjExClYmRurMPbtpMbLmgNy3nACPNaVG0Un1RSD21C7E7JwdlxBjId+I/plRt7bNUqljNZowPa3GSDunCJMg6ZcQqtdO09moPY91RpDTMNknMEHJoVfKaLLImjpV5XD9YotpuJDA4OcRkYAOQJ0115SqPcm31EW6rQZDbMMNOgR3f4cguJ/rcS6T0lRu3H0tdvRNmsgcym4RUqOye8HVrWjut4EzJGWXHnVlO9wMcDoVZ4VKLTKrI0+DtG0N7xWNOu8SCC1rXABo4Ti1Jnp3eC1bJd4FQvp6Pgu3jh8SNCFUbjIJlxIDjm6QB6RporHcl8NpVH0w4FpiMoGeZIGmqyWPVHbHIqVmTaC5+37OjIYS7XOAIPCVzPaK7BQtL6YdjDYziNQD810mvfQa+rWeThptMBomSdAPGDmuVWy1OqVHvf3nuLj4kytsSZh4hx+5hTSTW5yAkmhAJCE1ALjc4cKeAl/aH+WBhwwJxFxOgEaKDr2upjLcWKHGC2YPOOmXJSFhtgpfxXAOIGEAyRLhnM6jVaxqEVQQ1zd+WZyWgng0ZzC59pbMwTd8kreVmZTsrah75jddAe0HF7J/WcqKsYIqhwGKILTO6eMHpzUtRuttV7K7odSOIkHN3acWkeYdJ/Bad62FrM6TpaMokEjUZkc/ksYy/T7szUl0btkxvZDWuc0zhczvNycIxd6M5ic4C1bVdtVzWlwBlpe01HYhEgnWQD04kqPo3k5rMGLdzECec5wtuz3wWNaCC6HNcM9AzMAA5DMk6KdJRfA1aZKWKw0uzmq8tAbhYWA4nEmXNGHdyJOv4xjvW6sLG1WlvZNEBr4BxEZuwyZyiRJ08lgsBmiXADvBuEGX55A4eI5nmi8HtqNY0zjbLYDpxGddco96yTal2V5TJC5byxViyQ+pVdh0yLQCJqT7IknD1PSJC/LI/G0Ma1oa10l3deOLdMMHLL4QoCyWWpZzSqmkXQ7QHE06z3cwYkQZHgrbXotq0HdlBD2nCCcg7kY5ESscvpkpR6Ky4dopF4bJtDKtWnUGCmwOwk72I95umgMgc8lDmyvpAF7CCRjbiBAwnR0cVb7jo0qgk08dUOwVA543Gg5uYD3vMzI8Ft7aDs7MTDXue4NDnEY2N7xwtOugE8AV1487UlBm8cjvVlXu2+3U2mczO6Fks5NR+OqZjMN4DkounkOq3KWTZ55r0kjfYzNtWO3Us8g4AdB4LqeyNuDbJlkHVnEDo0ho+a47TqYazDxGfnnC6ZcUtslLrB+8SfmtsUdrRzZ5uFM6ndV4Y5z4BUr6cBNis7x7NoHvpvP/AGhS2z1oifL4KG+lqqH3WT9msw+6o35qmbFrLgtgy7RVklszaCaRjkD6rTvq2OdRe39SDK1vo9vCW0gT3qYHmIPyK2toKZFXA32pPkIWmKqplM13aNOy3ieydT1BEeRy+Z9Vw+tQLXuYdWktPiDC7UyhnA8/IlULaGzUm167jGM1CAM9MLSSOAzLsyrZsXpTKYc1yaKj2ZTZqpM0KZ6eH6hYTd/I+K4mdxns1Z8iH5DmNP1KnLsu5zzOL9eChLNQLTqPUKyXVelOn3mPPhh/3KkuuDSFXybl94KdncPtbo5l3D5+ir7KAfVfUgAucXDLutJ0C3toK7q9RpaxwpsHEZydSY04Ba77U1rA1pBJ1Jy+KpjTSNZuMn9DSvOwMeJaA1448HeP4qBr0Cww4Z/HwVlrgAayfcomu7EId5dFvVnPJ8kbKE3tgwvbLOSJ4TH5+CggxoUky6nESGEjnnmhAS1ksjaj2sIluriW4SXEAFoAJkCNcjmVt2i7tWY2lo0LGS4g5BrnETln+fDHTtADg7nvfj81um2NcXYeAE8ua5skWnaJjCKk0zduq82U7K6iW92pimDic0kGIjl5adVU7a2o95Aa4Ne4uDImMzAEDMCYUiyx1Wv7Qf4j8A/XKI9FYqNEswic9NZPDOR+CjFjVtnLJOEmV+03Axge9zCyWDA0OmKh1GmYGWSgrTScMMiI18Ml0y8LEKrMBOes8VXb6uilTaC1xkmM3AyI1gdfitZXdmiV0jQua1iz1m1IxUzLTGcAwVO2y5zQeLcabezqCaYZvMa50iHRlOh5SSOELQp2yy16YovYym9uTKs4Wk/ZqBvPg7h4KYbtgPq1WyuDRuFow6b0kQRkZMmVxzj6rS+v0NIeHjy5M93Le7GUoIdjLi4kAQCTlGY4R71jvCtTY1xs4c17hO8G4cecvgHUz7h5xF3P0bxOgjzW1amu7oaS7MRGct7wjmFCwY27ZaXhorpEddl2OAD299gD3iZxB5fvTwG6RHTqtK+C6pRD3T/BLWAHlUxGc9Tut9Vkv2hVpuZUwuaC0NBaT3Q0BzHRoceIweaw2K3PrFrHE4BmARlkNc/P1W0Y+rdGTxNTImkyfAe9ZK7zGXBWyjULG7uAeDGg+sKr3zWLqhk8JJ9YC7VOy9Fk2MuWjWzqMDjPEn5FdbsFy0ezA7NsCIGeUZBck+j21AOgnkuy2SsMGvBeVlyTjkdN/wAnpY8cZYlwiMt5bSdDBGX5Kobe27Fd1Rv9bP8A9j8Vh2o25LLVUptY1wYQ3EXRJABPvJ9FX7bfrrVSfSPZMb3iS8zlDgAdM/mvcxZYvAlJ80eHkw5F4huK9Nm5sjeRbSpEeySPRxVnvfamztqNe6oDuHdbvOk8IGnmuYMaWsDS8BpJlocRPOYErxbqlOWYCABqGzDTPA6mdc1RZaXRtLFs+yYvbbWtWc4UAaTDxH8wjq72fAeqirFdznEuJMicROZOIwdeOZUebRhO6dOI+K2qV6viMo8MuP5+qyyTnPs2xQxw6RYLHcAqYTIZIOZJw5SdACZiPVTtk2JDhMuAjjIJ5mHNVVse1r6TQ0AEcSYJzicJjISJUtZfpBAMkYjoQ8uz82R75WaXyb7L2NfabZllGoAwvawjiQ7eGuYAUEbsInC8n1HmrBtVtvTtNFjG0sBY6d185EHLQeqq1rvDIYHOE655x/7XTFw15Rxz224MzBUaRD3a6Zg+5Xyy7DVzTcS8DdJ32YpESACBOI58VR9laHbWtnaVAGtPaHtHEBwYQcM9V2u37cWdobTbm50huA8B7XQSMljKm6RrHhWzk9y3d9ZqOpiGFpiTOsxp5K3WX6I8ZzrtB1/lnT7yrlz1wy9KsGQ9xdqPahx0y1JXWLv/AJzDJgiY5Lgz5Z48mqZ34MUMmPY5htp9HTLI1ju2xF5LYwwN0TnmfBVE0XgzAMdARHgQupfSfbKZrUadSp2YDS4w3Ed4xpP9J4FVJtGxTlXDjzfiA8MmroxSk42zmyRSlSKt9deMpI6IV7FssrN0vpSOTXHrrISV7fwRqv8AIqlne40JbMtMHwP5rGLTUILZjTTidc1luXNr28SMlGi2lpgDxB5q3baGWCqMvn/hO07zIw5ThEROXlIXm1X04CSI5a5eCiG3oeDc/wC6VhrWpz8jx4fgop2Z1E2qm0Nc+3HgBPrC061uqPIxOJPD9BZDclomOxqz/Y78EMuO0cKNT7pCnaPyRo/gz3XaKLHO7ZrqjYgQQDPWdOOnRWW69qrFTYGGn3W4ceCXGRvECdc3ROXwVZbs5aXf4RHiWt+JWdux1pPst++35FZz8uXDZpj3g7SLXZNty84qNme8tbhdDZ4HCThGvCeIladbaC0yxws9WW5gdm6Mee9kJOqkth7vfYxV7WJeWwAZgNxTJ8wrdRvmmAZMeEfMrmeifCOpObjyyk3VthVGP6zQqF0ADDRMaEEkEd7TNO23zTczBgqS2XNd2bhIGYYZEnllz5K8C96R9qT5IffdDiR7vxVXq3dEpySqyjfXbO9hxGqDhyApEQ/TIAZt0y5KCtN2MLyRVGE64mOByiRI0OsA8M11QbSWdo74Hp+KyO2jsx/xG+5WU3HqykoKXZzihcNnacTLUGgtBaHAyHkyWmBOEDjrJCkP2rUbT3LYx2RaGuDgQ0tzxHODOXRXN21NkGRrUsuBw5I/e6xR/Oo+EtU3fa/v8EVXTr+/U5PYropuJdXrtBIxw0l0j2mkjuuEjprnktxlw2Z1MltZoc3PCSd6RMNMxkMiefBdKG2VgGtWjPhp6BYztvd8/wAyjr9g/Jqs5yfyQoxXwc8ZcdkbUgV2kRlMmCSRJI4Z8eRW9W2asjcBNSnVnVgPZuII13ScMCTnxAC6LZa9BwcTTpwDxp8NZ7vIr2LVZAMxQBI4taD7ws/Mv3L6JexzSnsLZDiJtRAOIMG7u4Xe19rdB5Z6TKwjZqzjdFWm0loGLEXAh2uTiMLt08+8NCuoutVhOos3pT+EI+q2J3+FZ41/ls92Ss5v5IUV8HGWbKYqrWtqMNNwDi/EN1pLmmRqXbjsgOXNWd2xNgxx25gZEBzczGhOHqF0D9m2LjRs/PuM/BeRdFhOYo2fP+hn4KZZW+mFjS9igUNmbJGGoZicAYXEHUyXDe8hy0zAWhZdhqJbVc6qwgB2HA8kSB7I1JBIEHVdM/Ylh07GgPBoGvHLRJmzVg/yaEci0ZKvmNu9idIr9JyO37FYMPZ1WuJMEEgH+4EGMMh2ZhYLHsbXqQXOazeDTjdmAT3jyAEHzXZP3Yu//Ioeg4efgsTtl7BxpUevw58ldZnXZXy030cpu/ZC1U3PqNDYpkicQl0Rm0Tpop2nf1up1mth0kQ0wCD4EeXVXylsxYoMU6YngHO0iPtJfutYv8tg1OT36n/UqucZPklRcfw8fc5VftmtFuqurYmFzRhLMQDgGDUN4jvHJJv0eVy1pDmEucWxijDAnOfPJdP/AHPsP+U2elR/+7xT/dOx5gMj/m1NfvK3m0qTI8u3bX+zkVXZOs0luscWkQfCc0LrH7nWH7B/6r/9yFPnsjyUcn2f77vD5qPvMfxn+PyCELpX42Tk/Ij9TFZ25qYsdnbibut1HAcwhCpkMIlz+sOAyc71KwV7S/F3ncOJ6oQuFHUzFWrOMS4nxJWvVqkcT6nqkhax9ijMFa1vjvu+8eqgbTUJnM+qELWHZk2RFQ5rGUkLpRiNe6dUt7pI8CR8E0IQeZzQhCgkE2oQoB3a7hu/r7LVy76QT/xn/Lb/ANyELy/Cfms9LxP4CtnQfrkuq24wwRlu8MuKSF25+0cuHpkUbQ7D3na8ytgWh0jedpzPJCFnRY2aNd094+pWR1d2Ibx15nkkhKIbPT67p7x9TyWrWtL8Lt53s8T9pCFFBM2rban4GbzuPtHmFoG1vkb7vvFCEa9RdPgwfW3x33feKxvtT/tu+8UIRLkNjFrf9t33ihCFNIiz/9k="/>
          <p:cNvSpPr>
            <a:spLocks noChangeAspect="1" noChangeArrowheads="1"/>
          </p:cNvSpPr>
          <p:nvPr/>
        </p:nvSpPr>
        <p:spPr bwMode="auto">
          <a:xfrm>
            <a:off x="1219200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7" name="AutoShape 18" descr="data:image/jpeg;base64,/9j/4AAQSkZJRgABAQAAAQABAAD/2wCEAAkGBhQSEBUUExQVFRQVGBwVFxcUFRUXFBYUFRcVFhcXFxUXHCYeFxokHBcUHy8gIycpLCwsFR4xNTAqNSYrLCkBCQoKDgwOGg8PGi0kHSQsKSksKSwsLCkpLCwsKSwpKSwsLCksLCwsLCwpLCwsLCwsLCwsLCwpLCwsLCwsKSwsLP/AABEIAMIBAwMBIgACEQEDEQH/xAAbAAACAgMBAAAAAAAAAAAAAAAAAQUGAwQHAv/EAEUQAAEDAQUFBQQHBgQGAwAAAAEAAhEDBAUSITEGIkFRYRMycYGRQqGxwQcUUpLR4fAVFiMzYnJDU4LSJIOTwuLxJaKy/8QAGQEBAAMBAQAAAAAAAAAAAAAAAAECAwQF/8QAKxEAAgICAgAFAgYDAAAAAAAAAAECEQMSITEEEyJBUXGBMjNCYZHwUqHB/9oADAMBAAIRAxEAPwDiZSXohKFYgSUL0kUAkJwhQBITQgEhNEIBIhNCEiRCaEIFCE0IBITQgEhNEIBITQgEhNEIBITSQAhNCASE0IBITQgEmlCaEnsryvRSViBITSUAEk0IBIQhACEIUAAhCFIGkhNAJCcL01iA8IW/Ru0uGkdSQB71r17KWmIMqAYEIhCAEJpKQNJNJACE0kAIQhACEIQBCEIQAmkhQD2UkykrMAkmkoAJJoQCTQhACSaSAaSE0AIhCEB6aFKXRdxq1MMaazoo6kcx0z9M1N7M2qKhnVwgePNVk6RaKt0y9XJs/SaBuhx5uiT66Lct9zU3iHsEaSAJHmFFDAwgOxvcWzia4gAnKAAQBC2LDbRJpjEQ4QHE6c9eXPouV33Z3qlxRz/aKzdnVdTOrDkeY1GeuihVZNsAw1gWFx3RJfOKZI4+AVbXVHo4JKmxpJpKxUEJpIAQmhAJCEIAQhCAE0kIAlNJNAenFJNy8oAKE0kAIQkgBNJCAEIQgBNJCAaAhAQGd1EgD+oT5TC2bsMPE8/jktbHMTo0R7yY95W4Y7MuHTLijCdHUboZTe1rcoOuXqtStebDaoo0nVGs3XQ12ERqJGWI8zPBU26L/wCy0J0PqRCt9hvCk2i0U5du5gODTPtE5ZmVz6Ud8Mu/7Ff29fSfTo1abS0uL2Oa7J7C3CcLh0n3qlObCtO2Fra97YmMiQTJBwhuZ4mGtUI+nIIGpiPGPzWsFwcmV3NkehNCuZiTSQgGkhNAJCAhACEIQAhCEASmkhQD2UkyUlYAkU0lABEIQgBCJQgBCEIAQhCAFmbZHYMcbsx4qb2c2PqWkyd1nPir7+4kUhTa5rwBGF4wz/qCi0Dkp08Vnp1IHyMR6KYv3ZOpQcYa7DqQe8w8QY1EZg8QoNzCFZqiE7E4Geiz0re9mhIWe67bgMFstOWY0n4LzfFoa5+6Ib4RKVwL5Navay4yc16Y8QZOmnitcL2xk5c9FBJhQs9is/aVGsz3nAEjMgHUx4St3aW5fqlpfRD8YAa5roiWvaHCRwOceSi/YmnVkWks1nsznmGNJPRTFk2NrPIDsLCTADpJJ6Aao2EmyCRCuNb6LrS2N+lvGAHuwEmJjPz9FE2jYu1NzbS7Vv2qDmVRA1P8MkjzChSTJcJL2IRJZq1kewNLmOaHiWlzSA4DIlpOvksSsVBCEkA0w2Z6ZpL3T46acfkgMcIThCA9OXleivKlgaSEKAJCEIAQhCAEIQgBSVx3f2jySJazOPtO4N/XJRqtNw0opMaP5lVxg8mEhs+JgqLB0jZWzClZg45lxOfDLXD0Gkq02NjXgROWnGPMKPvWxClZ6TG+wyAOZgeqzXRWiiwnV3mT4D5rC2+zRI3bdcraoggE90kZOw8weJBg59ecLhu2lwmx2l1MxEyCBkWmYjou6ftDCQBBPjwGsxkFzf6Q7L29N0watLeB5s4g9Y+C6sS2TX3OfLJRaf2KFZLHNPCYa52+CcgWtB688h49FF1J1/XNWqxnFd76ZDW1A5r2vcHY6jBu9m0ndbhxF0cZyVaezOOP5qpdL3MTGEmAtr6g9rZcIIE+RXq7bT2dRrgA7DwPHgV0i5qVltTQa7XUCDvCpphDHAPpnKTOAYYMloPNTXBF8lS2Eu5pt0VN3AC7ey0y/Bbe0tyCvbXVGvLhUcYBHstAAAIOgA6LbtV21BWphzC3UlxydgqOdA6ACMlksFB2ISMmOyPE8J8Fyznqz0IY0417GS79ncDd5sg5BoyaDzJ4+cqwMDRTYCTjZIZh/qiYPBuQknktK0X6KYJqkQchORg8AOJSoNe8DPDSf3hmXFozDTyHgsNm+WdKUY8RMDqdStXeKsVW0SHvIBDH4Z7NrQc3NDdNJLjrqZK11qVns+Os/Cxw3m0xDRJLm0abeXToSeK8Wm2U7Ox1Wq4/6jJMd1scdMguabT7SvtlXEd2m3KmycmjiTGrjxPgOC0gt3+xllyLGq9zxtLfxtVYul4pt3aTHEHAzLLLKScz84UQhC60ec227Y0JIUkDXugc+PksayUG5oDIaAJJxAZnLz8U1rv1Pj4e5CgGV1ExKQs7pgCfBSQshdDWg65k5cuHIKeui4ajgAGkOGcu0IkKJyUey0YOXRTHNg5pKb2sspZXIIgn8Bn4KEUp2rIap0JCaSkgEJpIBwkmkgBXXZGn/GoTzaM+GipSu2wwL7ZSaM43vJuqpLosjsO0LMTWToNfCNJUNeV9to4WauiXR7mzwHRb+0V5BlLUYjk0cfGFULPdRcHVq0imOB71Q8ujeZ1VF8kv4MtO+Krw584WDVwE6ZhrZ7xJjpkPBO+rVSfhYwEBg33OIL3f3OOgPLkToom13geynLfeXARkGtOQA5TGXRYb5sJYxjCSThbVf1dUggHmRJWsZqJlKDlwWy4rTToWGq2pLaVcO7MtEgktLSWjl3SqBatkKroODBhd2bhOcxIb/dEk+IldSsV2spvo0niX0KQdSHBxIyEdHLYtt2CadBurSx7nc3Yi5x8SZVXNN2WjGUVrZzfZfY+jUp1n1G5Mwg/baKmIYp0yI5Lotg2WpCrRNJsMpsw55k7sSebiSSStXZGzsfWt7AP4ZIp5aQO0Bj4qc2Yqk2djnd7Q+Rifcs9n0aa+5X9qbKC9jumGY1LT/wCXuVQ2tt77NRaWMBdUbjxO9lhJAc1uh046SMs11C86IYwuIzbjgnQS7X3D1XM9qbfUdZxRd3MTSwGJwim0TOsTOSzjBOTbOh5WoKKKJdl31bRXYXEySDieSeI59V1CwUv4TSYBbuuHJzciFEbHXcXWloAEh058mAfOVLbbtNl7R40eA8Dh2hGE+/NZZJbs2wpQuyhbfWt76rBM08JLI0Lg5zHect9COaqqtt52I1bubUGtCpnzNOtgaT5Pa3/qKqdmeS68Va0cWa922JCChamQJFNCASyUTw5+HDxBXhe6L4mZ8kB4qDMoQ5Cgku1zWWagMAlwxAngNPJX2m/CwTlkqRs/Uw1g4TGh6TwhX+hBaTE+Oi5c3LPQ8OvSUX6QLubVpCuwgmluu6scfiD8SufLs142VtSz1KVR26ZzGuZ3QPDL0XK79uCpZXgVBk8EsOmIAxpwOmXVXwy41MfEY2ntRGJpIXQcgJpIQDQkhAClbuvJ1J7ajHYXNzBHoR4QopMKAdm2avmnbAXmMTBBnMt6/HNam0d+Bwc0HdG63qTqfiua3RfVSzucaZjG3C4HQt+SkHX0KsCIImR4wqa1bLX7E5bfYbyYPfLj8VbrBd31txd9t9PX2adMb3roqY60Yg3+0K//AEf1xhAnhBHIg/NZPg0S4J7aOmW2mjVb7MsPgZj3rb7YNxVTlDcR8Gj8l6t1LHCr+21vwURQZq8DGeTRw81DdEpXwedgjhs9R/Go5x66AfGVabnsoZQA6fr5qD2WsRbQY05cfXP5q0VHhtPPKB8FVNky7Iq10u2s5bOuUj9c1zrbmwlrbPUzAJDTOmTWkHoOH+lX263ZuHsl0zzxHMx4lRt6U6T7O1tcFwcQyY7hBcAcuoOmkqqfuXRBbBUQyq4uO8RA6CZK3PpYu01LLTqCYp1N4Di14IH/ANgPVRNtuWpY3Nex0sB3TllyB5roN0XgK9FlQQHEQRrhcNRHL5FZJ0zWSvk5rYrg/wDjqpxZPxUi3i3DhcHHlvAZKAsuwuJs4j5RAXWdq8LKeHC0Cs7MgACRhEmNSS6Z/pCplnt1NhLTTdLTm4HE0eMaei2jJq0idYy9Ukc9v24jQdBMyJB6dVCFdB22oy1ruAJAjw5+ioFbvFdUJbRtnHliozaR5QkhXMhoSTQAhACEB2L6s1zu0dTFNztQBAkZefj1U7drsiFUrReT3gEkujTIA9c+K2Lv2kY0ZnMZHoeMrkcXZ6iywXBP2ygMjpBmTzHFct+kOkRag7E4h7JAcCGtzIIZ04+Ll0N1903jJw9Queba1u2tLcDphuHWQDiM5jxCnHBxlyZ+IyRlAq6Fs07uqOqikGnGTABy+PBbu0Ozb7GaYe5ri9uLcmBBgtkgSdFvvG0r5PO2V0RKFuWa6n1GlzQIGZnUN+11GufRSd2bPgtquqwWik51MtdAL24Txgk4cZhRLJFEOaRAIUzcezTrRaOzkNYN57+AYIzHUyInz0WK/rsbSqnsg80vZe+CXD7WQEAnRPMjtrfI2V0RazWWiHOgkAakn5cz0WFbl3Vww44BI0nQHnHErQsbt7WBrHsaBh3A506ic849qIy6rHY7lfVlzMmjQuynwUjd92utDzUqThPA6u8ein7wtLKVODo0ZAZHoAoa+DaMU+X0VGx2uoyoKbs84z1zXQtnHPa1rqJJqgOmnBMmQWSfCeKpDLN/xNF7jm94JHhnl0AgeIK7ds7aGvpue2IxMbMCTvOJPuHuVJY75KbU6JK567nMmtSdReBJa6IyzJBHBU63zarSSO6TryaNB6BdLfTDmkOEgj45Lnf0gO/Z/wBWNmGBtaoWvxb+QwwGl04ciVlLG30XjOiy0avZU8ZG63WOA0nyWW9bYHBrWmQ5szqIT2YeKlJ2MAk8SBMEFa21VnpssdTs2tb3RuiCBjExClYmRurMPbtpMbLmgNy3nACPNaVG0Un1RSD21C7E7JwdlxBjId+I/plRt7bNUqljNZowPa3GSDunCJMg6ZcQqtdO09moPY91RpDTMNknMEHJoVfKaLLImjpV5XD9YotpuJDA4OcRkYAOQJ0115SqPcm31EW6rQZDbMMNOgR3f4cguJ/rcS6T0lRu3H0tdvRNmsgcym4RUqOye8HVrWjut4EzJGWXHnVlO9wMcDoVZ4VKLTKrI0+DtG0N7xWNOu8SCC1rXABo4Ti1Jnp3eC1bJd4FQvp6Pgu3jh8SNCFUbjIJlxIDjm6QB6RporHcl8NpVH0w4FpiMoGeZIGmqyWPVHbHIqVmTaC5+37OjIYS7XOAIPCVzPaK7BQtL6YdjDYziNQD810mvfQa+rWeThptMBomSdAPGDmuVWy1OqVHvf3nuLj4kytsSZh4hx+5hTSTW5yAkmhAJCE1ALjc4cKeAl/aH+WBhwwJxFxOgEaKDr2upjLcWKHGC2YPOOmXJSFhtgpfxXAOIGEAyRLhnM6jVaxqEVQQ1zd+WZyWgng0ZzC59pbMwTd8kreVmZTsrah75jddAe0HF7J/WcqKsYIqhwGKILTO6eMHpzUtRuttV7K7odSOIkHN3acWkeYdJ/Bad62FrM6TpaMokEjUZkc/ksYy/T7szUl0btkxvZDWuc0zhczvNycIxd6M5ic4C1bVdtVzWlwBlpe01HYhEgnWQD04kqPo3k5rMGLdzECec5wtuz3wWNaCC6HNcM9AzMAA5DMk6KdJRfA1aZKWKw0uzmq8tAbhYWA4nEmXNGHdyJOv4xjvW6sLG1WlvZNEBr4BxEZuwyZyiRJ08lgsBmiXADvBuEGX55A4eI5nmi8HtqNY0zjbLYDpxGddco96yTal2V5TJC5byxViyQ+pVdh0yLQCJqT7IknD1PSJC/LI/G0Ma1oa10l3deOLdMMHLL4QoCyWWpZzSqmkXQ7QHE06z3cwYkQZHgrbXotq0HdlBD2nCCcg7kY5ESscvpkpR6Ky4dopF4bJtDKtWnUGCmwOwk72I95umgMgc8lDmyvpAF7CCRjbiBAwnR0cVb7jo0qgk08dUOwVA543Gg5uYD3vMzI8Ft7aDs7MTDXue4NDnEY2N7xwtOugE8AV1487UlBm8cjvVlXu2+3U2mczO6Fks5NR+OqZjMN4DkounkOq3KWTZ55r0kjfYzNtWO3Us8g4AdB4LqeyNuDbJlkHVnEDo0ho+a47TqYazDxGfnnC6ZcUtslLrB+8SfmtsUdrRzZ5uFM6ndV4Y5z4BUr6cBNis7x7NoHvpvP/AGhS2z1oifL4KG+lqqH3WT9msw+6o35qmbFrLgtgy7RVklszaCaRjkD6rTvq2OdRe39SDK1vo9vCW0gT3qYHmIPyK2toKZFXA32pPkIWmKqplM13aNOy3ieydT1BEeRy+Z9Vw+tQLXuYdWktPiDC7UyhnA8/IlULaGzUm167jGM1CAM9MLSSOAzLsyrZsXpTKYc1yaKj2ZTZqpM0KZ6eH6hYTd/I+K4mdxns1Z8iH5DmNP1KnLsu5zzOL9eChLNQLTqPUKyXVelOn3mPPhh/3KkuuDSFXybl94KdncPtbo5l3D5+ir7KAfVfUgAucXDLutJ0C3toK7q9RpaxwpsHEZydSY04Ba77U1rA1pBJ1Jy+KpjTSNZuMn9DSvOwMeJaA1448HeP4qBr0Cww4Z/HwVlrgAayfcomu7EId5dFvVnPJ8kbKE3tgwvbLOSJ4TH5+CggxoUky6nESGEjnnmhAS1ksjaj2sIluriW4SXEAFoAJkCNcjmVt2i7tWY2lo0LGS4g5BrnETln+fDHTtADg7nvfj81um2NcXYeAE8ua5skWnaJjCKk0zduq82U7K6iW92pimDic0kGIjl5adVU7a2o95Aa4Ne4uDImMzAEDMCYUiyx1Wv7Qf4j8A/XKI9FYqNEswic9NZPDOR+CjFjVtnLJOEmV+03Axge9zCyWDA0OmKh1GmYGWSgrTScMMiI18Ml0y8LEKrMBOes8VXb6uilTaC1xkmM3AyI1gdfitZXdmiV0jQua1iz1m1IxUzLTGcAwVO2y5zQeLcabezqCaYZvMa50iHRlOh5SSOELQp2yy16YovYym9uTKs4Wk/ZqBvPg7h4KYbtgPq1WyuDRuFow6b0kQRkZMmVxzj6rS+v0NIeHjy5M93Le7GUoIdjLi4kAQCTlGY4R71jvCtTY1xs4c17hO8G4cecvgHUz7h5xF3P0bxOgjzW1amu7oaS7MRGct7wjmFCwY27ZaXhorpEddl2OAD299gD3iZxB5fvTwG6RHTqtK+C6pRD3T/BLWAHlUxGc9Tut9Vkv2hVpuZUwuaC0NBaT3Q0BzHRoceIweaw2K3PrFrHE4BmARlkNc/P1W0Y+rdGTxNTImkyfAe9ZK7zGXBWyjULG7uAeDGg+sKr3zWLqhk8JJ9YC7VOy9Fk2MuWjWzqMDjPEn5FdbsFy0ezA7NsCIGeUZBck+j21AOgnkuy2SsMGvBeVlyTjkdN/wAnpY8cZYlwiMt5bSdDBGX5Kobe27Fd1Rv9bP8A9j8Vh2o25LLVUptY1wYQ3EXRJABPvJ9FX7bfrrVSfSPZMb3iS8zlDgAdM/mvcxZYvAlJ80eHkw5F4huK9Nm5sjeRbSpEeySPRxVnvfamztqNe6oDuHdbvOk8IGnmuYMaWsDS8BpJlocRPOYErxbqlOWYCABqGzDTPA6mdc1RZaXRtLFs+yYvbbWtWc4UAaTDxH8wjq72fAeqirFdznEuJMicROZOIwdeOZUebRhO6dOI+K2qV6viMo8MuP5+qyyTnPs2xQxw6RYLHcAqYTIZIOZJw5SdACZiPVTtk2JDhMuAjjIJ5mHNVVse1r6TQ0AEcSYJzicJjISJUtZfpBAMkYjoQ8uz82R75WaXyb7L2NfabZllGoAwvawjiQ7eGuYAUEbsInC8n1HmrBtVtvTtNFjG0sBY6d185EHLQeqq1rvDIYHOE655x/7XTFw15Rxz224MzBUaRD3a6Zg+5Xyy7DVzTcS8DdJ32YpESACBOI58VR9laHbWtnaVAGtPaHtHEBwYQcM9V2u37cWdobTbm50huA8B7XQSMljKm6RrHhWzk9y3d9ZqOpiGFpiTOsxp5K3WX6I8ZzrtB1/lnT7yrlz1wy9KsGQ9xdqPahx0y1JXWLv/AJzDJgiY5Lgz5Z48mqZ34MUMmPY5htp9HTLI1ju2xF5LYwwN0TnmfBVE0XgzAMdARHgQupfSfbKZrUadSp2YDS4w3Ed4xpP9J4FVJtGxTlXDjzfiA8MmroxSk42zmyRSlSKt9deMpI6IV7FssrN0vpSOTXHrrISV7fwRqv8AIqlne40JbMtMHwP5rGLTUILZjTTidc1luXNr28SMlGi2lpgDxB5q3baGWCqMvn/hO07zIw5ThEROXlIXm1X04CSI5a5eCiG3oeDc/wC6VhrWpz8jx4fgop2Z1E2qm0Nc+3HgBPrC061uqPIxOJPD9BZDclomOxqz/Y78EMuO0cKNT7pCnaPyRo/gz3XaKLHO7ZrqjYgQQDPWdOOnRWW69qrFTYGGn3W4ceCXGRvECdc3ROXwVZbs5aXf4RHiWt+JWdux1pPst++35FZz8uXDZpj3g7SLXZNty84qNme8tbhdDZ4HCThGvCeIladbaC0yxws9WW5gdm6Mee9kJOqkth7vfYxV7WJeWwAZgNxTJ8wrdRvmmAZMeEfMrmeifCOpObjyyk3VthVGP6zQqF0ADDRMaEEkEd7TNO23zTczBgqS2XNd2bhIGYYZEnllz5K8C96R9qT5IffdDiR7vxVXq3dEpySqyjfXbO9hxGqDhyApEQ/TIAZt0y5KCtN2MLyRVGE64mOByiRI0OsA8M11QbSWdo74Hp+KyO2jsx/xG+5WU3HqykoKXZzihcNnacTLUGgtBaHAyHkyWmBOEDjrJCkP2rUbT3LYx2RaGuDgQ0tzxHODOXRXN21NkGRrUsuBw5I/e6xR/Oo+EtU3fa/v8EVXTr+/U5PYropuJdXrtBIxw0l0j2mkjuuEjprnktxlw2Z1MltZoc3PCSd6RMNMxkMiefBdKG2VgGtWjPhp6BYztvd8/wAyjr9g/Jqs5yfyQoxXwc8ZcdkbUgV2kRlMmCSRJI4Z8eRW9W2asjcBNSnVnVgPZuII13ScMCTnxAC6LZa9BwcTTpwDxp8NZ7vIr2LVZAMxQBI4taD7ws/Mv3L6JexzSnsLZDiJtRAOIMG7u4Xe19rdB5Z6TKwjZqzjdFWm0loGLEXAh2uTiMLt08+8NCuoutVhOos3pT+EI+q2J3+FZ41/ls92Ss5v5IUV8HGWbKYqrWtqMNNwDi/EN1pLmmRqXbjsgOXNWd2xNgxx25gZEBzczGhOHqF0D9m2LjRs/PuM/BeRdFhOYo2fP+hn4KZZW+mFjS9igUNmbJGGoZicAYXEHUyXDe8hy0zAWhZdhqJbVc6qwgB2HA8kSB7I1JBIEHVdM/Ylh07GgPBoGvHLRJmzVg/yaEci0ZKvmNu9idIr9JyO37FYMPZ1WuJMEEgH+4EGMMh2ZhYLHsbXqQXOazeDTjdmAT3jyAEHzXZP3Yu//Ioeg4efgsTtl7BxpUevw58ldZnXZXy030cpu/ZC1U3PqNDYpkicQl0Rm0Tpop2nf1up1mth0kQ0wCD4EeXVXylsxYoMU6YngHO0iPtJfutYv8tg1OT36n/UqucZPklRcfw8fc5VftmtFuqurYmFzRhLMQDgGDUN4jvHJJv0eVy1pDmEucWxijDAnOfPJdP/AHPsP+U2elR/+7xT/dOx5gMj/m1NfvK3m0qTI8u3bX+zkVXZOs0luscWkQfCc0LrH7nWH7B/6r/9yFPnsjyUcn2f77vD5qPvMfxn+PyCELpX42Tk/Ij9TFZ25qYsdnbibut1HAcwhCpkMIlz+sOAyc71KwV7S/F3ncOJ6oQuFHUzFWrOMS4nxJWvVqkcT6nqkhax9ijMFa1vjvu+8eqgbTUJnM+qELWHZk2RFQ5rGUkLpRiNe6dUt7pI8CR8E0IQeZzQhCgkE2oQoB3a7hu/r7LVy76QT/xn/Lb/ANyELy/Cfms9LxP4CtnQfrkuq24wwRlu8MuKSF25+0cuHpkUbQ7D3na8ytgWh0jedpzPJCFnRY2aNd094+pWR1d2Ibx15nkkhKIbPT67p7x9TyWrWtL8Lt53s8T9pCFFBM2rban4GbzuPtHmFoG1vkb7vvFCEa9RdPgwfW3x33feKxvtT/tu+8UIRLkNjFrf9t33ihCFNIiz/9k="/>
          <p:cNvSpPr>
            <a:spLocks noChangeAspect="1" noChangeArrowheads="1"/>
          </p:cNvSpPr>
          <p:nvPr/>
        </p:nvSpPr>
        <p:spPr bwMode="auto">
          <a:xfrm>
            <a:off x="1371600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8" name="AutoShape 25" descr="data:image/jpeg;base64,/9j/4AAQSkZJRgABAQAAAQABAAD/2wCEAAkGBg8QDw0NDxAQDA4NDQwPDQ0NDw8NDQ0OFBAVFBQQEhIXGyYeFxojGRISHy8gJCcpLC4sFR4xNTAqNSYrLCkBCQoKDgwOFw8PGikgHxwpKSksKTAsKSopLCkpKSkpKSksLCkpLCksKSwpLCkpKSwpKSkpKSksKSksKSksKSwsLP/AABEIAMQBAQMBIgACEQEDEQH/xAAbAAACAwEBAQAAAAAAAAAAAAAAAgEDBAUGB//EAD0QAAIBBAADBAUKBQQDAQAAAAABAgMEERIFITFBUWFxBhMiMrEHFDNCUmKBkaHBcoLR4fAjQ1OSRHOyFf/EABgBAQEBAQEAAAAAAAAAAAAAAAABAgME/8QAJBEBAAMAAgICAgIDAAAAAAAAAAECEQMhEjETQVFhMnEEFCL/2gAMAwEAAhEDEQA/AMGAwNgMHldy4DA2AwAuAwNqGoC4DA2oagLgMDqIaAJgMD6BoAmoYLNQ1ATAaj6k6kCYDA+oagIok6jYDAC6hqNgkBcBgbBOAE1JSGwGAFAbAYAUBsBgCMBgnAYAjABgADAYGwGAFwGBsE4AQMDakqIC4DA+CcAV4DUswTqBXqGpZqGAK9Q1LNSdQK9Q1LNA1GirUNSzAYGivUNSzAYGhFEnUbAYGhMBgfAagLgNRtScDQmoaj6hqNCahgfUNRoTUNR9Q1GhNQH1AaF1DUbAYAXUnUbAEC6k4GwGBojBGo2AGiMBgZInUauFwGo+CcDTCak6jADEYDUkAFwGpJP5fmDsuoajBggXUjUfAYKYTUNR8E4BirUMFmA1BhMBgfAYBhEidRgwAupGo+AwFJqA+AARIMDJBgJhcE6k4AGIwGBgBhcE4JAKgkMBgAAME4AhEga+FcOdebj0pwx6yS6v7i8TNrRWNla1m05Cu0salV4pxzjrJ8oR82a7i1tLZZu66cv+OD1/v+ph9KPS1UE7SzxBwWtSrFZ174w8fE+c3jlN7TbnJzXOTbbyzyze1/1D0xx1r+30er6Y8PpvWnQjNrHN4k/zw/iZl8pNFvVWcGs4znC+B889btUnh8vdXwbNVGg24rom0l3tGZp+W9/D6RQ9LbKf01pKnn61PWXwwdKhS4bcYVC5VOb6U6r1ee7DPJ2vD6eq2WfPIt7wyi12xa7n/U5ReYnqSaRL03EPR6tS567x+3DmjmOLRzeD+ll1ZSUVN3NDOJUarb9n7r7Pge1tnZ8Spyq2r9XWj9JRl7M4P70f3R6a80x/J57cf4ebwGC+5tZU5OEk4yXVMqwemJ1yQkGBsAAmoYLMBqBXgnA+oagJgMFmoagV4At1ACnAYGwGAFwGB9SVECvAalmAwBXqGo+AwAuAwTgMARgMAPRoSnnVZS96TxGEfOT5ITMR3JGyzXNXVcvek1GH8TO5xO5Vhw5uP0k0oxfRupP634I8/tTnd0KcKsK6i/bdLLhGbklrt28vidX5Qo7QtKfY6zz564R4+a3lMQ9XFXxiZeRsfRmrViq9apSs6EnlVbmesp97hDrLzLbq34VRSXrKt3Wa9mUYa08+TK6vBoRltOU6svtTk3jyMNxSjrJ4WYvPe8EzWvSis6KT0jr15txy/DCXIwR4nUXtLD54ez2X6oudtlNt4zzSNHAeAVbqbowi9Mrepj2Yrx8TeREdpsy6/Bqk6tNThmlLMlr71OWO1p9FnCNc6k503KMctNxnFe9GS6rH+dh6GfDbe3o/NabTqxUXKXby+qeejUULtRzyuabeOxVIdvm18DnSsWlbzMQ5Cztz5Y6p9Sad9UoVYXFCbpVYPlKPwa7V4HoLuxjP7suyS/fvPL8Ti6UtJppPo10a70dppMOdbRL6nwnitHi9u3iNK8oL/Ugv/qPfB/ocWrRlGUoyWJRbTXczxXBOI1LKvTuqLblB5kuiq0370Jfh+uD6nx2FOvRo39HnCrCDf8L6Z8U+TM1n47Z9SxauvPpE4JSGSPS5FwTgbBKQCpE4HSJ1Ar1DUt1DUCrUC3UAKMBgs1JUQK9Q1LdQcQKtQcSzAOIFWCHEsYjYCtCpNtJJtvokstizqrplLz5JeL/zsOPxXjmc0baeIL6S4XvVn9mHdH4nO986hulN9t3EuMULbKk1cVl/s05exB/fmvgvzORKtdXv08vUW69y3prWLX8P9RPRzhUakpzms1XmUKcly5dj+8dSXsvxT6M5RMTPb0eOR1DFwhQo3SjBaxhKGF45TZ7r00sHOFKa5+rr05/yS5P4o+eV6mlxLx1nHxWMP/PE+o8Pu6V1ZLaSUlHSSz7T5di/zoceX6lqOnz7jdxGKz2nBjXcsxScpNpJRTk5eCwe84d8mt1Xm5VnrT2eJSXOUc8mo+XeewsPRqxsFtOVOEu2U2nPyXd+COsROZEOdr1+5fPPR/5O61bWdzmhT6qn/uyXj9k9bezoWVNW9CMYzx7selNd8n2s0cb9L6UYunae3N8vWy9mMF91dWzx0pttyby28tt5bfmY8bTP/TVbddGl7WW+cs82+rZx+I0n86tZR+rOTfhlczo1rlQ5vu5f1M1lTc5uvJY6qmn1x9p+Z0jZmIhLTkbLpme+sY1oOEv5X2xfeXJjHqeR4utCUJOnJYcXh+XefQ/k6u/XWd3ZSe3q25Qz2Rmua/7Rb/E8xx+29lVUuaajJ96fQ6vyYVWq9yux0Fnz3X9zy8sZH9PVSfJrh0/R+a5FiRVCpmVXu9dUx5Z/uXxPRXuIeeY7RqSojIZRKFSJwMkNgBNQ1HwTqBXqBZgAKsEqI+AwAmoalqQagVNCSLpRKJsBJFFSY9SRmqMqONxiVadCMqK32lNVUveS2WEvwTObw21k0otODT5Nxawu43znKnJqL5Nv2fibrLiaTTlFN9zy0eSXriPwilw2upwnQ3m1h6xi22/B9H5M7sPRLiFzzcYUM/XqrEl+HaX2vpC8YjKFNY+zJfuXVONV0tlVpvHYk/3PPadtrpE2iMhqsPktt4uFS6ryuJweUo+xFdnYdipxKzslpQpQcl4dPxPJVPSevPlKppF8nrFJ/sarO4tXzlOpN9vsxj8WzcXmO5cvjmffbXxL0vrTitZ6dcqPI83cXk5vaTyu9rLZ17u8so5lGjtJfbqSUX+ETm3XEnUX0dOnGPbGCil5yZfk3v23Xjz9MTmnzxgz3N6o4b5dkY9ZSfcl2i1LxTbhTlGUlybzyj+HVjW9ok9vfm+s5c3+HcvI60ibsXtFf2qoW0py9ZU5L6tPq/OX9DoJhGA+p6KxFYea1ptPZcjKRDQa5NMs/E45o1V9xtea5r4HS9BLb1Fpc3suXrPZp57VHPNecn+hHDuDTuW4840uaqVOzHao97LuP8ThiFnQwqVJRiteja5LHkeXmnynxh6uGJiNllsfcz9qUpfmzXFmaisJLuSRpgeiOoeee5ldFFiQkCxIAUQ1HJ1GhFEnUfUnBBXqBZqAFeoalmpGo0KokuIyQNDRTNGaaNsomapAow1UZ5m2rTMtSJpHJ4jQWd/z8zPCl3F/E59hjtXNvCf5nC9JnuHfj5M6ltp035mmnQqLmsc+8ppKouuv6lrr1OxpeUc/E4zxXn6dflrC1WNaT6Lz5JF3zajT+luIJ/8AHSTrVPLlyRzaynL3pSa88L8kZnQx0L/r2n3LM88fTfccWpp60qb/APZXafP+FckFGtUzs/8AUfZlJpeUehyJU5Jtr+zNFnfODw3jwfT8GS3FNfS15fJ6SjxC1qYhdW1KeOSqKHqK0fKccP8AM7FPgNjUSdGvOg/s1nvHy2/uedo14TXPEvB9fzN9pZ2//LUoP7vNfqcfl8XSeOLOnL0OrdYVKdVd8X/TJS/RS6+wv+yK6tnGPOF4n/I4v80ZZ3leP/lNLwlNfubj/ImfTn8DdH0UuPraQXe5ZD5hZ0Odet66S/24dM92F/U4dzfN+/WnU85Sa/U49zex6Ln8TXnayxxxV6HjXpY5L1VCKpQxhRj1a8cfA5ljS+s+fj3vtZyoT7X1f6eR07C4ecPoduPjztz5L/UOpTZppopp08mqjA764LIIuigjTLYUzIVRHUSxQJ0IqrUnUs1J0Joq1At1AaKNSdS3UhxKEUQcB8BgCpxKZ0zW0JKIRhnTMtSkdSVIpq0C6Y8pf0XllFmtZps7N3bczFO2NaY2OimVyommzaaw+qNEqA1Mct0SudA6VSODJVY0xz6sEYasF3HUqJlbo57AOVFyXutryL//ANG4XRp+Eo/ujb6vH1SfVt9yMTx1n3DpF7R6cyfEbp9ix91uKKncXD6qK85ZOwuGt82wXD0vEz8dIa+S7j+rqS96bx3RWP1NNC1S7PxfNs6sLHwL42SNxFY9QzNrS5sLZG61t8NGqFou4129tzXITZnGi3pZRrp0CyhSwjRGmZ0xXCmOoFqgNqTTFSgNoWJE6hVWoaFuoagVaAW6gBnwGB8BgITAalmoYArcBdC7AahcUOAsqZp1DQpjj3VtkxVLQ9DUomWduTViHDjScXlHRo1E0WTtil0cDTxLXoGGdszppvtG9WmNMcdWw6tEdJ0ENGih5LjmfNV3ArZdx1fmpKtCeRjmK2XcT838Dp/NkWU7RMumOXGi+4shaN9h2YWSNEbVDRyKXDzbRskjcqYygTUURoj+rLlElRGirUnQt0DUCrUnUt1DAFWgalmAwBVgks1IAzYBIZInBURqGpKQ2AE1J1HSJwRSahqWKJOAKtSuVE06kahYYZUCmVudN0xHSMtOTK2F9QzsKiOrZE8lxxHTYRidqdojPO1EWhcY4yJcjR83JVA0yzxp5NVKkW06BfCmELGmPqWKAagJqCiWahqUJoGpZgMAJgMD6hgBcEYH1DUCvUNSzUNQK9SR9QAyak6lmAwGVeAwWYDUBUicDahqFRgEhsE4BhdSdRsAgpdQcCzBOCCpRGSHwTqTF1WytwNGpGpMXWZUhlSNGpKiVFcaYyiWKIYKhcBqNgkaF1DUbAYGhcBgbBOAK2gwWYDAFeoalmAwBXqGCzAYATUCzADRk1DUAKyMEgAATgADUAlIAAnAYAAJwSAABOAAgnBOAAiBInAAFBIAAAAABJAATgMAAE4DBAATgMEABOAwQAE4IAAP/9k="/>
          <p:cNvSpPr>
            <a:spLocks noChangeAspect="1" noChangeArrowheads="1"/>
          </p:cNvSpPr>
          <p:nvPr/>
        </p:nvSpPr>
        <p:spPr bwMode="auto">
          <a:xfrm>
            <a:off x="1524000" y="1227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9" name="AutoShape 27" descr="data:image/jpeg;base64,/9j/4AAQSkZJRgABAQAAAQABAAD/2wCEAAkGBg8QDw0NDxAQDA4NDQwPDQ0NDw8NDQ0OFBAVFBQQEhIXGyYeFxojGRISHy8gJCcpLC4sFR4xNTAqNSYrLCkBCQoKDgwOFw8PGikgHxwpKSksKTAsKSopLCkpKSkpKSksLCkpLCksKSwpLCkpKSwpKSkpKSksKSksKSksKSwsLP/AABEIAMQBAQMBIgACEQEDEQH/xAAbAAACAwEBAQAAAAAAAAAAAAAAAgEDBAUGB//EAD0QAAIBBAADBAUKBQQDAQAAAAABAgMEERIFITFBUWFxBhMiMrEHFDNCUmKBkaHBcoLR4fAjQ1OSRHOyFf/EABgBAQEBAQEAAAAAAAAAAAAAAAABAgME/8QAJBEBAAMAAgICAgIDAAAAAAAAAAECEQMhEjETQVFhMnEEFCL/2gAMAwEAAhEDEQA/AMGAwNgMHldy4DA2AwAuAwNqGoC4DA2oagLgMDqIaAJgMD6BoAmoYLNQ1ATAaj6k6kCYDA+oagIok6jYDAC6hqNgkBcBgbBOAE1JSGwGAFAbAYAUBsBgCMBgnAYAjABgADAYGwGAFwGBsE4AQMDakqIC4DA+CcAV4DUswTqBXqGpZqGAK9Q1LNSdQK9Q1LNA1GirUNSzAYGivUNSzAYGhFEnUbAYGhMBgfAagLgNRtScDQmoaj6hqNCahgfUNRoTUNR9Q1GhNQH1AaF1DUbAYAXUnUbAEC6k4GwGBojBGo2AGiMBgZInUauFwGo+CcDTCak6jADEYDUkAFwGpJP5fmDsuoajBggXUjUfAYKYTUNR8E4BirUMFmA1BhMBgfAYBhEidRgwAupGo+AwFJqA+AARIMDJBgJhcE6k4AGIwGBgBhcE4JAKgkMBgAAME4AhEga+FcOdebj0pwx6yS6v7i8TNrRWNla1m05Cu0salV4pxzjrJ8oR82a7i1tLZZu66cv+OD1/v+ph9KPS1UE7SzxBwWtSrFZ174w8fE+c3jlN7TbnJzXOTbbyzyze1/1D0xx1r+30er6Y8PpvWnQjNrHN4k/zw/iZl8pNFvVWcGs4znC+B889btUnh8vdXwbNVGg24rom0l3tGZp+W9/D6RQ9LbKf01pKnn61PWXwwdKhS4bcYVC5VOb6U6r1ee7DPJ2vD6eq2WfPIt7wyi12xa7n/U5ReYnqSaRL03EPR6tS567x+3DmjmOLRzeD+ll1ZSUVN3NDOJUarb9n7r7Pge1tnZ8Spyq2r9XWj9JRl7M4P70f3R6a80x/J57cf4ebwGC+5tZU5OEk4yXVMqwemJ1yQkGBsAAmoYLMBqBXgnA+oagJgMFmoagV4At1ACnAYGwGAFwGB9SVECvAalmAwBXqGo+AwAuAwTgMARgMAPRoSnnVZS96TxGEfOT5ITMR3JGyzXNXVcvek1GH8TO5xO5Vhw5uP0k0oxfRupP634I8/tTnd0KcKsK6i/bdLLhGbklrt28vidX5Qo7QtKfY6zz564R4+a3lMQ9XFXxiZeRsfRmrViq9apSs6EnlVbmesp97hDrLzLbq34VRSXrKt3Wa9mUYa08+TK6vBoRltOU6svtTk3jyMNxSjrJ4WYvPe8EzWvSis6KT0jr15txy/DCXIwR4nUXtLD54ez2X6oudtlNt4zzSNHAeAVbqbowi9Mrepj2Yrx8TeREdpsy6/Bqk6tNThmlLMlr71OWO1p9FnCNc6k503KMctNxnFe9GS6rH+dh6GfDbe3o/NabTqxUXKXby+qeejUULtRzyuabeOxVIdvm18DnSsWlbzMQ5Cztz5Y6p9Sad9UoVYXFCbpVYPlKPwa7V4HoLuxjP7suyS/fvPL8Ti6UtJppPo10a70dppMOdbRL6nwnitHi9u3iNK8oL/Ugv/qPfB/ocWrRlGUoyWJRbTXczxXBOI1LKvTuqLblB5kuiq0370Jfh+uD6nx2FOvRo39HnCrCDf8L6Z8U+TM1n47Z9SxauvPpE4JSGSPS5FwTgbBKQCpE4HSJ1Ar1DUt1DUCrUC3UAKMBgs1JUQK9Q1LdQcQKtQcSzAOIFWCHEsYjYCtCpNtJJtvokstizqrplLz5JeL/zsOPxXjmc0baeIL6S4XvVn9mHdH4nO986hulN9t3EuMULbKk1cVl/s05exB/fmvgvzORKtdXv08vUW69y3prWLX8P9RPRzhUakpzms1XmUKcly5dj+8dSXsvxT6M5RMTPb0eOR1DFwhQo3SjBaxhKGF45TZ7r00sHOFKa5+rr05/yS5P4o+eV6mlxLx1nHxWMP/PE+o8Pu6V1ZLaSUlHSSz7T5di/zoceX6lqOnz7jdxGKz2nBjXcsxScpNpJRTk5eCwe84d8mt1Xm5VnrT2eJSXOUc8mo+XeewsPRqxsFtOVOEu2U2nPyXd+COsROZEOdr1+5fPPR/5O61bWdzmhT6qn/uyXj9k9bezoWVNW9CMYzx7selNd8n2s0cb9L6UYunae3N8vWy9mMF91dWzx0pttyby28tt5bfmY8bTP/TVbddGl7WW+cs82+rZx+I0n86tZR+rOTfhlczo1rlQ5vu5f1M1lTc5uvJY6qmn1x9p+Z0jZmIhLTkbLpme+sY1oOEv5X2xfeXJjHqeR4utCUJOnJYcXh+XefQ/k6u/XWd3ZSe3q25Qz2Rmua/7Rb/E8xx+29lVUuaajJ96fQ6vyYVWq9yux0Fnz3X9zy8sZH9PVSfJrh0/R+a5FiRVCpmVXu9dUx5Z/uXxPRXuIeeY7RqSojIZRKFSJwMkNgBNQ1HwTqBXqBZgAKsEqI+AwAmoalqQagVNCSLpRKJsBJFFSY9SRmqMqONxiVadCMqK32lNVUveS2WEvwTObw21k0otODT5Nxawu43znKnJqL5Nv2fibrLiaTTlFN9zy0eSXriPwilw2upwnQ3m1h6xi22/B9H5M7sPRLiFzzcYUM/XqrEl+HaX2vpC8YjKFNY+zJfuXVONV0tlVpvHYk/3PPadtrpE2iMhqsPktt4uFS6ryuJweUo+xFdnYdipxKzslpQpQcl4dPxPJVPSevPlKppF8nrFJ/sarO4tXzlOpN9vsxj8WzcXmO5cvjmffbXxL0vrTitZ6dcqPI83cXk5vaTyu9rLZ17u8so5lGjtJfbqSUX+ETm3XEnUX0dOnGPbGCil5yZfk3v23Xjz9MTmnzxgz3N6o4b5dkY9ZSfcl2i1LxTbhTlGUlybzyj+HVjW9ok9vfm+s5c3+HcvI60ibsXtFf2qoW0py9ZU5L6tPq/OX9DoJhGA+p6KxFYea1ptPZcjKRDQa5NMs/E45o1V9xtea5r4HS9BLb1Fpc3suXrPZp57VHPNecn+hHDuDTuW4840uaqVOzHao97LuP8ThiFnQwqVJRiteja5LHkeXmnynxh6uGJiNllsfcz9qUpfmzXFmaisJLuSRpgeiOoeee5ldFFiQkCxIAUQ1HJ1GhFEnUfUnBBXqBZqAFeoalmpGo0KokuIyQNDRTNGaaNsomapAow1UZ5m2rTMtSJpHJ4jQWd/z8zPCl3F/E59hjtXNvCf5nC9JnuHfj5M6ltp035mmnQqLmsc+8ppKouuv6lrr1OxpeUc/E4zxXn6dflrC1WNaT6Lz5JF3zajT+luIJ/8AHSTrVPLlyRzaynL3pSa88L8kZnQx0L/r2n3LM88fTfccWpp60qb/APZXafP+FckFGtUzs/8AUfZlJpeUehyJU5Jtr+zNFnfODw3jwfT8GS3FNfS15fJ6SjxC1qYhdW1KeOSqKHqK0fKccP8AM7FPgNjUSdGvOg/s1nvHy2/uedo14TXPEvB9fzN9pZ2//LUoP7vNfqcfl8XSeOLOnL0OrdYVKdVd8X/TJS/RS6+wv+yK6tnGPOF4n/I4v80ZZ3leP/lNLwlNfubj/ImfTn8DdH0UuPraQXe5ZD5hZ0Odet66S/24dM92F/U4dzfN+/WnU85Sa/U49zex6Ln8TXnayxxxV6HjXpY5L1VCKpQxhRj1a8cfA5ljS+s+fj3vtZyoT7X1f6eR07C4ecPoduPjztz5L/UOpTZppopp08mqjA764LIIuigjTLYUzIVRHUSxQJ0IqrUnUs1J0Joq1At1AaKNSdS3UhxKEUQcB8BgCpxKZ0zW0JKIRhnTMtSkdSVIpq0C6Y8pf0XllFmtZps7N3bczFO2NaY2OimVyommzaaw+qNEqA1Mct0SudA6VSODJVY0xz6sEYasF3HUqJlbo57AOVFyXutryL//ANG4XRp+Eo/ujb6vH1SfVt9yMTx1n3DpF7R6cyfEbp9ix91uKKncXD6qK85ZOwuGt82wXD0vEz8dIa+S7j+rqS96bx3RWP1NNC1S7PxfNs6sLHwL42SNxFY9QzNrS5sLZG61t8NGqFou4129tzXITZnGi3pZRrp0CyhSwjRGmZ0xXCmOoFqgNqTTFSgNoWJE6hVWoaFuoagVaAW6gBnwGB8BgITAalmoYArcBdC7AahcUOAsqZp1DQpjj3VtkxVLQ9DUomWduTViHDjScXlHRo1E0WTtil0cDTxLXoGGdszppvtG9WmNMcdWw6tEdJ0ENGih5LjmfNV3ArZdx1fmpKtCeRjmK2XcT838Dp/NkWU7RMumOXGi+4shaN9h2YWSNEbVDRyKXDzbRskjcqYygTUURoj+rLlElRGirUnQt0DUCrUnUt1DAFWgalmAwBVgks1IAzYBIZInBURqGpKQ2AE1J1HSJwRSahqWKJOAKtSuVE06kahYYZUCmVudN0xHSMtOTK2F9QzsKiOrZE8lxxHTYRidqdojPO1EWhcY4yJcjR83JVA0yzxp5NVKkW06BfCmELGmPqWKAagJqCiWahqUJoGpZgMAJgMD6hgBcEYH1DUCvUNSzUNQK9SR9QAyak6lmAwGVeAwWYDUBUicDahqFRgEhsE4BhdSdRsAgpdQcCzBOCCpRGSHwTqTF1WytwNGpGpMXWZUhlSNGpKiVFcaYyiWKIYKhcBqNgkaF1DUbAYGhcBgbBOAK2gwWYDAFeoalmAwBXqGCzAYATUCzADRk1DUAKyMEgAATgADUAlIAAnAYAAJwSAABOAAgnBOAAiBInAAFBIAAAAABJAATgMAAE4DBAATgMEABOAwQAE4IAAP/9k="/>
          <p:cNvSpPr>
            <a:spLocks noChangeAspect="1" noChangeArrowheads="1"/>
          </p:cNvSpPr>
          <p:nvPr/>
        </p:nvSpPr>
        <p:spPr bwMode="auto">
          <a:xfrm>
            <a:off x="1676400" y="1379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24" name="Rectângulo 8"/>
          <p:cNvSpPr/>
          <p:nvPr/>
        </p:nvSpPr>
        <p:spPr>
          <a:xfrm rot="21241160">
            <a:off x="120791" y="2201920"/>
            <a:ext cx="8935466" cy="278537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Sempre será preciso fazermos escolhas e tomarmos “opções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”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na nossa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vida: </a:t>
            </a:r>
            <a:endParaRPr lang="pt-PT" sz="36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  <a:p>
            <a:pPr>
              <a:lnSpc>
                <a:spcPts val="4200"/>
              </a:lnSpc>
              <a:defRPr/>
            </a:pP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Ou ficamos com as palavras vazias do mundo… Ou optamos pelas Palavras de Vida Eterna de Jesus, feito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Pão vivo…</a:t>
            </a:r>
            <a:endParaRPr lang="pt-PT" sz="36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10" descr="http://www.senhoradapaz.org.br/images/caminho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455" b="29940"/>
          <a:stretch/>
        </p:blipFill>
        <p:spPr bwMode="auto">
          <a:xfrm>
            <a:off x="827088" y="2782429"/>
            <a:ext cx="5714056" cy="32489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3" name="Picture 14" descr="http://2.bp.blogspot.com/-3hRZa1r6T1M/TheVnyEIleI/AAAAAAAABn0/P-vo2vO971E/s1600/ger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484784"/>
            <a:ext cx="4322763" cy="2779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639057" y="2663636"/>
            <a:ext cx="7694619" cy="2844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PELOS CAMINHOS DA ESP’RANÇA,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UNIDOS NO AMOR,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VAMOS AO ENCONTRO DO SENHOR.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Pelos caminhos dos homens, 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Cristo lançou a semente: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Palavra de vida eterna 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para saciar as gentes.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827088" y="800099"/>
            <a:ext cx="2088000" cy="11160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cs typeface="+mn-cs"/>
            </a:endParaRPr>
          </a:p>
        </p:txBody>
      </p:sp>
      <p:sp>
        <p:nvSpPr>
          <p:cNvPr id="61448" name="AutoShape 9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1449" name="AutoShape 11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 rot="19899894">
            <a:off x="446495" y="850829"/>
            <a:ext cx="2484147" cy="467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508671" y="5889596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63492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26040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1531520" y="5779708"/>
            <a:ext cx="7389073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Black" panose="020B0A04020102020204" pitchFamily="34" charset="0"/>
                <a:ea typeface="Times New Roman"/>
                <a:cs typeface="Arial" charset="0"/>
              </a:rPr>
              <a:t>Saboreai e vede como o Senhor é bom!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4" name="Rectângulo 3"/>
          <p:cNvSpPr/>
          <p:nvPr/>
        </p:nvSpPr>
        <p:spPr>
          <a:xfrm>
            <a:off x="323850" y="1096963"/>
            <a:ext cx="8569325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dias, Josué reuniu todas as tribos de Israel em Siquém. Convocou os anciãos de Israel, os chefes, os juízes e os magistrados, que se apresentaram diante de Deus.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Josué disse então a todo o povo: «Se não vos agrada servir o Senhor, escolhei hoje a quem quereis servir: se os deuses que os vossos pais serviram no outro lado do rio, se os deuses dos amorreus em cuja terra habitais. Eu e a minha família serviremos o Senhor». Mas o povo respondeu: «Longe de nós abandonar o Senhor para servir outros deuses; porque o Senhor é o nosso Deus, que nos fez sair, a nós e a nossos pais, da terra do Egipto, da casa da escravidão. Foi Ele que, diante dos nossos olhos, realizou tão grandes prodígios e nos protegeu durante o caminho que percorremos entre os povos por onde passámos. Também nós queremos servir o Senhor, porque Ele é o nosso Deus»”.                                      (Js 24)	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691680" y="836079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20536377">
            <a:off x="362794" y="5939793"/>
            <a:ext cx="1129782" cy="2518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15963"/>
            <a:ext cx="82073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0466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6567" name="Seta para baixo 10"/>
          <p:cNvSpPr>
            <a:spLocks noChangeArrowheads="1"/>
          </p:cNvSpPr>
          <p:nvPr/>
        </p:nvSpPr>
        <p:spPr bwMode="auto">
          <a:xfrm rot="-1879668">
            <a:off x="7808913" y="6159500"/>
            <a:ext cx="230187" cy="298450"/>
          </a:xfrm>
          <a:prstGeom prst="downArrow">
            <a:avLst>
              <a:gd name="adj1" fmla="val 50000"/>
              <a:gd name="adj2" fmla="val 49905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pt-PT" baseline="0">
                <a:solidFill>
                  <a:srgbClr val="F8F8F8"/>
                </a:solidFill>
              </a:rPr>
              <a:t>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298450" y="1052513"/>
            <a:ext cx="8594725" cy="51704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Sede submissos uns aos outros no temor de Cristo. 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mulheres submetam-se aos maridos como ao Senhor,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o marido é a cabeça da mulher, como Cristo é a cabeça da Igreja, seu Corpo, do qual é o Salvador. Ora, como a Igreja se submete a Cristo, assim também as mulheres  se devem submeter em tudo aos maridos. Maridos, amai as vossas mulheres, como Cristo amou a Igreja e Se entregou por ela. 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quis santificá-la, purificando-a no batismo da água pela palavra da vida, para a apresentar a Si mesmo como Igreja cheia de glória, sem mancha nem ruga, nem coisa alguma semelhante, mas santa e imaculada. Assim devem os maridos amar as suas mulheres,  como os seus corpos. Quem ama a sua mulher ama-se a si mesmo. Ninguém, de facto, odiou jamais o seu corpo, antes o alimenta e lhe presta cuidados,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Cristo à Igreja; porque nós somos membros do seu Corpo. Por isso, o homem deixará pai e mãe, para se unir à sua mulher, e serão dois uma só carne. É grande este mistério, 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digo-o em relação a Cristo e à Igreja”.                               (Ef 5)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977106" y="806477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4392363" y="6172979"/>
            <a:ext cx="3321063" cy="2714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22020</TotalTime>
  <Words>1972</Words>
  <Application>Microsoft Office PowerPoint</Application>
  <PresentationFormat>Apresentação no Ecrã (4:3)</PresentationFormat>
  <Paragraphs>301</Paragraphs>
  <Slides>28</Slides>
  <Notes>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7</vt:i4>
      </vt:variant>
      <vt:variant>
        <vt:lpstr>Títulos dos diapositivos</vt:lpstr>
      </vt:variant>
      <vt:variant>
        <vt:i4>28</vt:i4>
      </vt:variant>
    </vt:vector>
  </HeadingPairs>
  <TitlesOfParts>
    <vt:vector size="42" baseType="lpstr">
      <vt:lpstr>Arial</vt:lpstr>
      <vt:lpstr>Arial Black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5_Modelo de apresentação predefinido</vt:lpstr>
      <vt:lpstr>9_Modelo de apresentação predefinido</vt:lpstr>
      <vt:lpstr>12_Modelo de apresentação predefinido</vt:lpstr>
      <vt:lpstr>13_Modelo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1595</cp:revision>
  <dcterms:created xsi:type="dcterms:W3CDTF">2006-05-02T09:35:59Z</dcterms:created>
  <dcterms:modified xsi:type="dcterms:W3CDTF">2015-01-13T11:15:47Z</dcterms:modified>
</cp:coreProperties>
</file>