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7625" r:id="rId5"/>
    <p:sldMasterId id="2147497638" r:id="rId6"/>
    <p:sldMasterId id="2147497651" r:id="rId7"/>
  </p:sldMasterIdLst>
  <p:notesMasterIdLst>
    <p:notesMasterId r:id="rId35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2" r:id="rId14"/>
    <p:sldId id="400" r:id="rId15"/>
    <p:sldId id="392" r:id="rId16"/>
    <p:sldId id="374" r:id="rId17"/>
    <p:sldId id="377" r:id="rId18"/>
    <p:sldId id="397" r:id="rId19"/>
    <p:sldId id="307" r:id="rId20"/>
    <p:sldId id="335" r:id="rId21"/>
    <p:sldId id="403" r:id="rId22"/>
    <p:sldId id="342" r:id="rId23"/>
    <p:sldId id="383" r:id="rId24"/>
    <p:sldId id="384" r:id="rId25"/>
    <p:sldId id="404" r:id="rId26"/>
    <p:sldId id="405" r:id="rId27"/>
    <p:sldId id="406" r:id="rId28"/>
    <p:sldId id="385" r:id="rId29"/>
    <p:sldId id="407" r:id="rId30"/>
    <p:sldId id="345" r:id="rId31"/>
    <p:sldId id="378" r:id="rId32"/>
    <p:sldId id="296" r:id="rId33"/>
    <p:sldId id="401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57" autoAdjust="0"/>
    <p:restoredTop sz="94628" autoAdjust="0"/>
  </p:normalViewPr>
  <p:slideViewPr>
    <p:cSldViewPr>
      <p:cViewPr varScale="1">
        <p:scale>
          <a:sx n="96" d="100"/>
          <a:sy n="96" d="100"/>
        </p:scale>
        <p:origin x="90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6A29A01-7A6B-4961-B1BE-320CCCD35FE1}" type="datetimeFigureOut">
              <a:rPr lang="pt-PT"/>
              <a:pPr>
                <a:defRPr/>
              </a:pPr>
              <a:t>13/01/2015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22598A-3FAC-4A49-8A81-274A41F464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39918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D4C5E0E-2C69-4F9B-BCA8-93EA7F1DE50A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67017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25B45A-964D-4636-9645-FD287A92E11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21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2286B9D-25E4-4B60-A003-7C54ADE2924C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19206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6103E92-53BB-4AA1-80CC-498D6F3A28B6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771349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EB2D131-9833-42DE-8DE2-67C976B966BF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57998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C36A3B-1881-4652-B30C-2B4A8EC9433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910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148157-C176-4015-BE6D-0CB562DEFD9B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6552120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25B45A-964D-4636-9645-FD287A92E11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36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3AFE3-FF83-4A55-84BA-FA5DBB00760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93655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B9EEA-A41B-4200-963B-63413BE39F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0629971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3668B7-A593-47F0-8A83-B6552E86F0F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8799650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055FA4-3D1A-4DF5-8338-11A6AEAABE3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17665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F0FE3-A2E9-4925-B921-7047BD57663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10856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30542-6E8D-4EB0-9CC9-64EAABB2B85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615956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E0444-646D-4308-A472-49DCF1E57C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1879350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4D28B-7ED6-4B6A-8F25-97287EAEFA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8375106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27E1E-FFCE-41AE-B78F-D650FDA101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1303706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22C02-366E-4421-9C36-0FF46331AA4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5674118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7B998-9654-43B3-8B4E-8E9ADBB36AC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881016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A648A5-55DE-49E8-8BDA-A3CD3F2E72E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82458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191E5-C674-43ED-8324-0D698CF9444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0937002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2A601-9311-4F11-A33D-E66191B89A6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1304713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EE160-A905-400A-BA76-04C140D194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392931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8573E-B27B-4BAE-861E-5DF48B6BB1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186864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F86D2-67F0-4FB4-8C58-D15F5FEA15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8201652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12FE9-F1CF-40F7-8749-EDD0F522578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59717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98732-2163-42F5-AFFE-8DC280AFB1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84879220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4C0CC-0726-4EC4-9F52-441D42E6488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5585490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EFA45-1322-4FFF-BEDB-F5B02094E6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4352741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365F8-3A6E-4E1B-AAEE-1963A96103C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91625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515178-118F-429D-8DF2-00B502A268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8294894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55A31-FEBF-48CD-80C0-1267778E95B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4875766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943F8-8655-4F62-9A28-D6BC77E71C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067534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0CC52-6849-45CC-891B-74AB30ED12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6336815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86147-8200-4257-929E-7DE56E5498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1043064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74A5B-BBCB-4733-A191-E998078392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484320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B3971-61A7-4794-987A-3BB42B3812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4808925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066EA-89BD-414B-951B-5A148B9ABF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07110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95F6F-2CD4-4849-88BB-5E122981473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524896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C249B-3EFE-4B79-A763-E47896C2464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5131261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2F950-61D1-4C4A-97F3-7068C191B0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9770798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1D837-07A1-4091-BAF7-BB87E8433A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240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C7666-A579-4CBB-B5D1-3018E225A7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555618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4D25D-B671-4BFC-8238-6A981C0DE96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619491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5811E-F055-4223-88F6-A910601A4CE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971491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CC2F2-3D28-423C-9417-37B3FA995D1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605664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22EDF-D561-482B-BBA4-090B1B01D1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8127341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F99EB-F890-43BD-9690-96134AEC8F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8901046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36AC-190A-4B26-98E3-BC8686DC33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055758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104F7-83D2-4CE1-A9E8-8D6199BE1C7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8152743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A3F37-4F52-440E-95B2-84A99AC0239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3375639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069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F31337-F10A-46B6-955B-C4E2D98DFC2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063723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40333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9466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4371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5431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2577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02873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90344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7781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0023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482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39055-9819-49EA-A3F0-DAB64622A3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62561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5884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771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0947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0515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3269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269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1895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7698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131052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2464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79B3B1-462E-4154-9BE6-E901B1807D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9177615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9737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4011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92898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718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282111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961544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612726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995699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3796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954061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1F08F4-68FD-4169-96B3-1C09D1EE4C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49668845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775245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26223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290551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137462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923737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0DE75C-2C87-4159-9C03-D67ECA3765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550429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DFB7AE86-933B-4BB3-871C-B5D9A32962C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575" r:id="rId1"/>
    <p:sldLayoutId id="2147497553" r:id="rId2"/>
    <p:sldLayoutId id="2147497554" r:id="rId3"/>
    <p:sldLayoutId id="2147497555" r:id="rId4"/>
    <p:sldLayoutId id="2147497556" r:id="rId5"/>
    <p:sldLayoutId id="2147497557" r:id="rId6"/>
    <p:sldLayoutId id="2147497558" r:id="rId7"/>
    <p:sldLayoutId id="2147497559" r:id="rId8"/>
    <p:sldLayoutId id="2147497560" r:id="rId9"/>
    <p:sldLayoutId id="2147497561" r:id="rId10"/>
    <p:sldLayoutId id="2147497562" r:id="rId11"/>
    <p:sldLayoutId id="21474975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D75F30A-B219-4690-A0D7-2DC38D551E4C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588" r:id="rId1"/>
    <p:sldLayoutId id="2147497589" r:id="rId2"/>
    <p:sldLayoutId id="2147497590" r:id="rId3"/>
    <p:sldLayoutId id="2147497591" r:id="rId4"/>
    <p:sldLayoutId id="2147497592" r:id="rId5"/>
    <p:sldLayoutId id="2147497593" r:id="rId6"/>
    <p:sldLayoutId id="2147497594" r:id="rId7"/>
    <p:sldLayoutId id="2147497595" r:id="rId8"/>
    <p:sldLayoutId id="2147497596" r:id="rId9"/>
    <p:sldLayoutId id="2147497597" r:id="rId10"/>
    <p:sldLayoutId id="2147497598" r:id="rId11"/>
    <p:sldLayoutId id="21474975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065D504-5F53-48B3-8465-EB2909414FA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600" r:id="rId1"/>
    <p:sldLayoutId id="2147497601" r:id="rId2"/>
    <p:sldLayoutId id="2147497602" r:id="rId3"/>
    <p:sldLayoutId id="2147497603" r:id="rId4"/>
    <p:sldLayoutId id="2147497604" r:id="rId5"/>
    <p:sldLayoutId id="2147497605" r:id="rId6"/>
    <p:sldLayoutId id="2147497606" r:id="rId7"/>
    <p:sldLayoutId id="2147497607" r:id="rId8"/>
    <p:sldLayoutId id="2147497608" r:id="rId9"/>
    <p:sldLayoutId id="2147497609" r:id="rId10"/>
    <p:sldLayoutId id="2147497610" r:id="rId11"/>
    <p:sldLayoutId id="21474976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B07FCE8-E27E-429B-8482-1A6CEAF9A46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612" r:id="rId1"/>
    <p:sldLayoutId id="2147497613" r:id="rId2"/>
    <p:sldLayoutId id="2147497614" r:id="rId3"/>
    <p:sldLayoutId id="2147497615" r:id="rId4"/>
    <p:sldLayoutId id="2147497616" r:id="rId5"/>
    <p:sldLayoutId id="2147497617" r:id="rId6"/>
    <p:sldLayoutId id="2147497618" r:id="rId7"/>
    <p:sldLayoutId id="2147497619" r:id="rId8"/>
    <p:sldLayoutId id="2147497620" r:id="rId9"/>
    <p:sldLayoutId id="2147497621" r:id="rId10"/>
    <p:sldLayoutId id="2147497622" r:id="rId11"/>
    <p:sldLayoutId id="21474976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645890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626" r:id="rId1"/>
    <p:sldLayoutId id="2147497627" r:id="rId2"/>
    <p:sldLayoutId id="2147497628" r:id="rId3"/>
    <p:sldLayoutId id="2147497629" r:id="rId4"/>
    <p:sldLayoutId id="2147497630" r:id="rId5"/>
    <p:sldLayoutId id="2147497631" r:id="rId6"/>
    <p:sldLayoutId id="2147497632" r:id="rId7"/>
    <p:sldLayoutId id="2147497633" r:id="rId8"/>
    <p:sldLayoutId id="2147497634" r:id="rId9"/>
    <p:sldLayoutId id="2147497635" r:id="rId10"/>
    <p:sldLayoutId id="2147497636" r:id="rId11"/>
    <p:sldLayoutId id="21474976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4233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639" r:id="rId1"/>
    <p:sldLayoutId id="2147497640" r:id="rId2"/>
    <p:sldLayoutId id="2147497641" r:id="rId3"/>
    <p:sldLayoutId id="2147497642" r:id="rId4"/>
    <p:sldLayoutId id="2147497643" r:id="rId5"/>
    <p:sldLayoutId id="2147497644" r:id="rId6"/>
    <p:sldLayoutId id="2147497645" r:id="rId7"/>
    <p:sldLayoutId id="2147497646" r:id="rId8"/>
    <p:sldLayoutId id="2147497647" r:id="rId9"/>
    <p:sldLayoutId id="2147497648" r:id="rId10"/>
    <p:sldLayoutId id="2147497649" r:id="rId11"/>
    <p:sldLayoutId id="21474976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24044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652" r:id="rId1"/>
    <p:sldLayoutId id="2147497653" r:id="rId2"/>
    <p:sldLayoutId id="2147497654" r:id="rId3"/>
    <p:sldLayoutId id="2147497655" r:id="rId4"/>
    <p:sldLayoutId id="2147497656" r:id="rId5"/>
    <p:sldLayoutId id="2147497657" r:id="rId6"/>
    <p:sldLayoutId id="2147497658" r:id="rId7"/>
    <p:sldLayoutId id="2147497659" r:id="rId8"/>
    <p:sldLayoutId id="2147497660" r:id="rId9"/>
    <p:sldLayoutId id="2147497661" r:id="rId10"/>
    <p:sldLayoutId id="2147497662" r:id="rId11"/>
    <p:sldLayoutId id="2147497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catequesesaltogrande.files.wordpress.com/2011/04/cir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534" y="1400957"/>
            <a:ext cx="3809890" cy="44763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852738"/>
            <a:ext cx="8029575" cy="3240087"/>
          </a:xfrm>
        </p:spPr>
        <p:txBody>
          <a:bodyPr/>
          <a:lstStyle/>
          <a:p>
            <a:pPr marL="609600" indent="-609600"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Pai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 gerou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pela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palavra da verdade,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sermos como primícias das suas criaturas.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08221" y="1196752"/>
            <a:ext cx="839311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reuniu-se à volta de Jesus um grupo de fariseus e alguns escribas que tinham vindo de Jerusalém.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Viram que alguns dos discípulos de Jesus comiam com as mãos impuras, isto é, sem as lavar. – Na verdade, os fariseus e os judeus em geral não comem sem ter lavado cuidadosamente as mãos, conforme a tradição dos antigos. Ao voltarem da praça pública, não comem sem antes se terem lavado. E seguem muitos outros costumes  a que se prenderam por tradição, como lavar os copos, os jarros e as vasilhas de cobre – . Os fariseus e os escribas perguntaram a Jesus: «Porque não seguem os teus discípulos a tradição dos antigos, e comem sem lavar as mãos?».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 «Bem profetizou Isaías a respeito de vós, hipócritas, como está escrito: ‘Este povo honra-Me com os lábios, mas o seu coração está longe de Mim. É vão o culto que Me prestam, e as doutrinas que ensinam não passam de preceitos humanos’.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5992813" y="6145213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835696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87450" y="1557338"/>
            <a:ext cx="69850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deixais de lado o mandamento de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vos prenderdes à tradição dos homens».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Jesus chamou de novo a Si a multidão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começou a dizer-lhe: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«Escutai-Me e procurai compreender.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há nada fora do homem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ao entrar nele o possa tornar impuro.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sai do homem é que o torna impuro;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do interior do homem é que saem as más intenções: imoralidades, roubos, assassínios,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adultérios, cobiças, injustiças,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fraudes, devassidão, inveja,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difamação, orgulho, insensatez.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estes vícios saem do interior do homem,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são eles que o tornam impuro»”.               (Mc 7)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356350" y="1176338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08088" y="1052768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960563"/>
            <a:ext cx="8497887" cy="30321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ao Senhor, Deus e Pai nosso, que nos dá a Sua Palavra como “lei de Amor”, para que mude interiormente o nosso coração e o purifique de todo o mal.</a:t>
            </a: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porque nós não queremos amar só com os lábios, queremos pedir agora por:</a:t>
            </a:r>
          </a:p>
          <a:p>
            <a:pPr lvl="2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cristãos que tentam viver de acordo com a Palavra…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que vivem em solidariedade, os 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criam barreiras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que desprezam as autênticas tradições da Igreja...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as comunidades cristãs indiferentes à Palavra de Deus...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403648" y="5267078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DÁ-NOS, SENHOR,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UM CORAÇÃO NOVO!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716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4" descr="http://www.brasileiracity.com.br/img_post/criancas-recebem-sacramento-da-primeira-eucaristia-5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349375"/>
            <a:ext cx="3754438" cy="2816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2" descr="http://mensageiros1regiao.files.wordpress.com/2012/06/coracao.jpg%3Fw%3D6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25950"/>
            <a:ext cx="2211388" cy="16557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704850" y="2665413"/>
            <a:ext cx="7177088" cy="29479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REDOR DO TEU ALTAR,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EIS-NOS, SENHOR, COM ALEGRIA: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ÉS A UNIÃO DE TODOS OS TEUS FILHOS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PELA SAGRADA EUCARISTIA.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Felizes aqueles que vivem sem mancha,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seguem a Lei do Senhor.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49065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3048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22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Se o interior do homem não mudar… todo o exterior não presta…!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[ 3ªL./ Evang. </a:t>
            </a:r>
            <a:r>
              <a:rPr lang="pt-PT" altLang="pt-PT" sz="22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7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Se a </a:t>
            </a:r>
            <a:r>
              <a:rPr lang="pt-PT" altLang="pt-PT" sz="2200" baseline="0" dirty="0">
                <a:latin typeface="Arial" panose="020B0604020202020204" pitchFamily="34" charset="0"/>
              </a:rPr>
              <a:t>Fidelidade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(à Lei)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for autêntica, então </a:t>
            </a:r>
            <a:r>
              <a:rPr lang="pt-PT" altLang="pt-PT" sz="2200" baseline="0" dirty="0">
                <a:latin typeface="Arial" panose="020B0604020202020204" pitchFamily="34" charset="0"/>
              </a:rPr>
              <a:t>Deus estará com o Seu povo...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[ 1ª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Dt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4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verdadeira religião, para o</a:t>
            </a:r>
            <a:r>
              <a:rPr lang="pt-PT" altLang="pt-PT" sz="2200" i="1" baseline="0" dirty="0">
                <a:latin typeface="Arial" panose="020B0604020202020204" pitchFamily="34" charset="0"/>
              </a:rPr>
              <a:t> Pai das Luzes</a:t>
            </a:r>
            <a:r>
              <a:rPr lang="pt-PT" altLang="pt-PT" sz="2200" baseline="0" dirty="0">
                <a:latin typeface="Arial" panose="020B0604020202020204" pitchFamily="34" charset="0"/>
              </a:rPr>
              <a:t>, consiste na sincera Caridade…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[ 2ªLei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Tg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1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80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158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96703" y="591876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3521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9" descr="http://sphotos.xx.fbcdn.net/hphotos-prn1/533017_279060832192380_24264700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25" y="1844675"/>
            <a:ext cx="5189538" cy="3024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268760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341438"/>
            <a:ext cx="8301036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OS QUE AMAM O SENHOR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OS QUE SEGUEM SEUS CAMINHOS,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FELIZES SÃO OS PÉS DAQUELES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VIVEM ANUNCIANDO A VERDADE.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Felizes aqueles cuja vida é pura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caminham na vontade do Senhor.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Felizes os que observam Seus preceitos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 procuram de todo o coração.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Promulgastes, Senhor, os Vossos mandamentos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serem observados fielmente.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Oxalá se firmem os meus passos</a:t>
            </a:r>
          </a:p>
          <a:p>
            <a:pPr marL="2438400" lvl="4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observância da Vossa Lei!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Mostrai-me, Senhor, o Vosso caminho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que o siga na fidelidade.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Ajudai-me a obedecer à Vossa Lei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a guardá-la de todo o coração.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701675" y="81933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898525" y="5554663"/>
            <a:ext cx="7783513" cy="754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PORQUE TUDO O QUE É BOM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VEM DO “PAI DAS LUZES” 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5868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782763"/>
            <a:ext cx="8640763" cy="366236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Também agora, ao terminar esta Eucaristia, temos uma atitude de agradecimento ao Pai, porque, ao entregar-nos o Seu Filho, originou a nossa purificação e salvação.   </a:t>
            </a:r>
          </a:p>
          <a:p>
            <a:pPr lvl="4"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	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damos graças ao «Pai das Luzes»,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Seu Filho, Jesus: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6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pelo alimento Eucarístico mudou o nosso coração de pedra...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devolveu-nos a Vida Divina, ao libertar-nos do pecado…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derramou o Seu Sangue como fonte de paz e salvação...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através da Sua Palavra, nos revela a Bondade do Pai...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6" descr="http://3.bp.blogspot.com/-l8AOQTwySXc/TgpRDYyOKJI/AAAAAAAAEMg/tDEtLYOEQwA/s1600/CIMG28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341438"/>
            <a:ext cx="4895850" cy="3671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55576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76263" y="2349500"/>
            <a:ext cx="6227762" cy="3221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POVO TEU SOMOS, Ó SENHOR,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POIS TU NOS LIBERTASTE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PELA PALAVRA E PELO AMOR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QUE NOS RESGATASTE!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Tu vens, Senhor, p’ra reunir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os homens num só povo,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vão contigo construir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novos céus: mundo novo!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Imagem 24" descr="http://3.bp.blogspot.com/_vXlB24QhFiU/TFQlkw3pdXI/AAAAAAAAD5M/NB-kmsuSp20/s1600/ensinando+sobre+caridade+e+bondad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" b="9048"/>
          <a:stretch/>
        </p:blipFill>
        <p:spPr bwMode="auto">
          <a:xfrm flipH="1">
            <a:off x="1064475" y="4460764"/>
            <a:ext cx="3372644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9" descr="http://t0.gstatic.com/images?q=tbn:ANd9GcTJUTOXWJJWdzM0wmUi0ec5415y8xQmsj61OTFz_NmUiNsSJjri2w&amp;t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331726"/>
            <a:ext cx="3417068" cy="2095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7" descr="http://i68.photobucket.com/albums/i27/rslonik/nM/jesus_cristo/400_jesus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897" y="298235"/>
            <a:ext cx="3573244" cy="2679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410" y="3429718"/>
            <a:ext cx="3745360" cy="2884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2" name="Picture 24" descr="https://encrypted-tbn3.google.com/images?q=tbn:ANd9GcRl9pid_946r4iIavq8SR9iE49t6c2BTnZ36nkkcgITGqTVCNM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427038"/>
            <a:ext cx="2278062" cy="2782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27" descr="data:image/jpeg;base64,/9j/4AAQSkZJRgABAQAAAQABAAD/2wCEAAkGBg8QDw0NDxAQDA4NDQwPDQ0NDw8NDQ0OFBAVFBQQEhIXGyYeFxojGRISHy8gJCcpLC4sFR4xNTAqNSYrLCkBCQoKDgwOFw8PGikgHxwpKSksKTAsKSopLCkpKSkpKSksLCkpLCksKSwpLCkpKSwpKSkpKSksKSksKSksKSwsLP/AABEIAMQBAQMBIgACEQEDEQH/xAAbAAACAwEBAQAAAAAAAAAAAAAAAgEDBAUGB//EAD0QAAIBBAADBAUKBQQDAQAAAAABAgMEERIFITFBUWFxBhMiMrEHFDNCUmKBkaHBcoLR4fAjQ1OSRHOyFf/EABgBAQEBAQEAAAAAAAAAAAAAAAABAgME/8QAJBEBAAMAAgICAgIDAAAAAAAAAAECEQMhEjETQVFhMnEEFCL/2gAMAwEAAhEDEQA/AMGAwNgMHldy4DA2AwAuAwNqGoC4DA2oagLgMDqIaAJgMD6BoAmoYLNQ1ATAaj6k6kCYDA+oagIok6jYDAC6hqNgkBcBgbBOAE1JSGwGAFAbAYAUBsBgCMBgnAYAjABgADAYGwGAFwGBsE4AQMDakqIC4DA+CcAV4DUswTqBXqGpZqGAK9Q1LNSdQK9Q1LNA1GirUNSzAYGivUNSzAYGhFEnUbAYGhMBgfAagLgNRtScDQmoaj6hqNCahgfUNRoTUNR9Q1GhNQH1AaF1DUbAYAXUnUbAEC6k4GwGBojBGo2AGiMBgZInUauFwGo+CcDTCak6jADEYDUkAFwGpJP5fmDsuoajBggXUjUfAYKYTUNR8E4BirUMFmA1BhMBgfAYBhEidRgwAupGo+AwFJqA+AARIMDJBgJhcE6k4AGIwGBgBhcE4JAKgkMBgAAME4AhEga+FcOdebj0pwx6yS6v7i8TNrRWNla1m05Cu0salV4pxzjrJ8oR82a7i1tLZZu66cv+OD1/v+ph9KPS1UE7SzxBwWtSrFZ174w8fE+c3jlN7TbnJzXOTbbyzyze1/1D0xx1r+30er6Y8PpvWnQjNrHN4k/zw/iZl8pNFvVWcGs4znC+B889btUnh8vdXwbNVGg24rom0l3tGZp+W9/D6RQ9LbKf01pKnn61PWXwwdKhS4bcYVC5VOb6U6r1ee7DPJ2vD6eq2WfPIt7wyi12xa7n/U5ReYnqSaRL03EPR6tS567x+3DmjmOLRzeD+ll1ZSUVN3NDOJUarb9n7r7Pge1tnZ8Spyq2r9XWj9JRl7M4P70f3R6a80x/J57cf4ebwGC+5tZU5OEk4yXVMqwemJ1yQkGBsAAmoYLMBqBXgnA+oagJgMFmoagV4At1ACnAYGwGAFwGB9SVECvAalmAwBXqGo+AwAuAwTgMARgMAPRoSnnVZS96TxGEfOT5ITMR3JGyzXNXVcvek1GH8TO5xO5Vhw5uP0k0oxfRupP634I8/tTnd0KcKsK6i/bdLLhGbklrt28vidX5Qo7QtKfY6zz564R4+a3lMQ9XFXxiZeRsfRmrViq9apSs6EnlVbmesp97hDrLzLbq34VRSXrKt3Wa9mUYa08+TK6vBoRltOU6svtTk3jyMNxSjrJ4WYvPe8EzWvSis6KT0jr15txy/DCXIwR4nUXtLD54ez2X6oudtlNt4zzSNHAeAVbqbowi9Mrepj2Yrx8TeREdpsy6/Bqk6tNThmlLMlr71OWO1p9FnCNc6k503KMctNxnFe9GS6rH+dh6GfDbe3o/NabTqxUXKXby+qeejUULtRzyuabeOxVIdvm18DnSsWlbzMQ5Cztz5Y6p9Sad9UoVYXFCbpVYPlKPwa7V4HoLuxjP7suyS/fvPL8Ti6UtJppPo10a70dppMOdbRL6nwnitHi9u3iNK8oL/Ugv/qPfB/ocWrRlGUoyWJRbTXczxXBOI1LKvTuqLblB5kuiq0370Jfh+uD6nx2FOvRo39HnCrCDf8L6Z8U+TM1n47Z9SxauvPpE4JSGSPS5FwTgbBKQCpE4HSJ1Ar1DUt1DUCrUC3UAKMBgs1JUQK9Q1LdQcQKtQcSzAOIFWCHEsYjYCtCpNtJJtvokstizqrplLz5JeL/zsOPxXjmc0baeIL6S4XvVn9mHdH4nO986hulN9t3EuMULbKk1cVl/s05exB/fmvgvzORKtdXv08vUW69y3prWLX8P9RPRzhUakpzms1XmUKcly5dj+8dSXsvxT6M5RMTPb0eOR1DFwhQo3SjBaxhKGF45TZ7r00sHOFKa5+rr05/yS5P4o+eV6mlxLx1nHxWMP/PE+o8Pu6V1ZLaSUlHSSz7T5di/zoceX6lqOnz7jdxGKz2nBjXcsxScpNpJRTk5eCwe84d8mt1Xm5VnrT2eJSXOUc8mo+XeewsPRqxsFtOVOEu2U2nPyXd+COsROZEOdr1+5fPPR/5O61bWdzmhT6qn/uyXj9k9bezoWVNW9CMYzx7selNd8n2s0cb9L6UYunae3N8vWy9mMF91dWzx0pttyby28tt5bfmY8bTP/TVbddGl7WW+cs82+rZx+I0n86tZR+rOTfhlczo1rlQ5vu5f1M1lTc5uvJY6qmn1x9p+Z0jZmIhLTkbLpme+sY1oOEv5X2xfeXJjHqeR4utCUJOnJYcXh+XefQ/k6u/XWd3ZSe3q25Qz2Rmua/7Rb/E8xx+29lVUuaajJ96fQ6vyYVWq9yux0Fnz3X9zy8sZH9PVSfJrh0/R+a5FiRVCpmVXu9dUx5Z/uXxPRXuIeeY7RqSojIZRKFSJwMkNgBNQ1HwTqBXqBZgAKsEqI+AwAmoalqQagVNCSLpRKJsBJFFSY9SRmqMqONxiVadCMqK32lNVUveS2WEvwTObw21k0otODT5Nxawu43znKnJqL5Nv2fibrLiaTTlFN9zy0eSXriPwilw2upwnQ3m1h6xi22/B9H5M7sPRLiFzzcYUM/XqrEl+HaX2vpC8YjKFNY+zJfuXVONV0tlVpvHYk/3PPadtrpE2iMhqsPktt4uFS6ryuJweUo+xFdnYdipxKzslpQpQcl4dPxPJVPSevPlKppF8nrFJ/sarO4tXzlOpN9vsxj8WzcXmO5cvjmffbXxL0vrTitZ6dcqPI83cXk5vaTyu9rLZ17u8so5lGjtJfbqSUX+ETm3XEnUX0dOnGPbGCil5yZfk3v23Xjz9MTmnzxgz3N6o4b5dkY9ZSfcl2i1LxTbhTlGUlybzyj+HVjW9ok9vfm+s5c3+HcvI60ibsXtFf2qoW0py9ZU5L6tPq/OX9DoJhGA+p6KxFYea1ptPZcjKRDQa5NMs/E45o1V9xtea5r4HS9BLb1Fpc3suXrPZp57VHPNecn+hHDuDTuW4840uaqVOzHao97LuP8ThiFnQwqVJRiteja5LHkeXmnynxh6uGJiNllsfcz9qUpfmzXFmaisJLuSRpgeiOoeee5ldFFiQkCxIAUQ1HJ1GhFEnUfUnBBXqBZqAFeoalmpGo0KokuIyQNDRTNGaaNsomapAow1UZ5m2rTMtSJpHJ4jQWd/z8zPCl3F/E59hjtXNvCf5nC9JnuHfj5M6ltp035mmnQqLmsc+8ppKouuv6lrr1OxpeUc/E4zxXn6dflrC1WNaT6Lz5JF3zajT+luIJ/8AHSTrVPLlyRzaynL3pSa88L8kZnQx0L/r2n3LM88fTfccWpp60qb/APZXafP+FckFGtUzs/8AUfZlJpeUehyJU5Jtr+zNFnfODw3jwfT8GS3FNfS15fJ6SjxC1qYhdW1KeOSqKHqK0fKccP8AM7FPgNjUSdGvOg/s1nvHy2/uedo14TXPEvB9fzN9pZ2//LUoP7vNfqcfl8XSeOLOnL0OrdYVKdVd8X/TJS/RS6+wv+yK6tnGPOF4n/I4v80ZZ3leP/lNLwlNfubj/ImfTn8DdH0UuPraQXe5ZD5hZ0Odet66S/24dM92F/U4dzfN+/WnU85Sa/U49zex6Ln8TXnayxxxV6HjXpY5L1VCKpQxhRj1a8cfA5ljS+s+fj3vtZyoT7X1f6eR07C4ecPoduPjztz5L/UOpTZppopp08mqjA764LIIuigjTLYUzIVRHUSxQJ0IqrUnUs1J0Joq1At1AaKNSdS3UhxKEUQcB8BgCpxKZ0zW0JKIRhnTMtSkdSVIpq0C6Y8pf0XllFmtZps7N3bczFO2NaY2OimVyommzaaw+qNEqA1Mct0SudA6VSODJVY0xz6sEYasF3HUqJlbo57AOVFyXutryL//ANG4XRp+Eo/ujb6vH1SfVt9yMTx1n3DpF7R6cyfEbp9ix91uKKncXD6qK85ZOwuGt82wXD0vEz8dIa+S7j+rqS96bx3RWP1NNC1S7PxfNs6sLHwL42SNxFY9QzNrS5sLZG61t8NGqFou4129tzXITZnGi3pZRrp0CyhSwjRGmZ0xXCmOoFqgNqTTFSgNoWJE6hVWoaFuoagVaAW6gBnwGB8BgITAalmoYArcBdC7AahcUOAsqZp1DQpjj3VtkxVLQ9DUomWduTViHDjScXlHRo1E0WTtil0cDTxLXoGGdszppvtG9WmNMcdWw6tEdJ0ENGih5LjmfNV3ArZdx1fmpKtCeRjmK2XcT838Dp/NkWU7RMumOXGi+4shaN9h2YWSNEbVDRyKXDzbRskjcqYygTUURoj+rLlElRGirUnQt0DUCrUnUt1DAFWgalmAwBVgks1IAzYBIZInBURqGpKQ2AE1J1HSJwRSahqWKJOAKtSuVE06kahYYZUCmVudN0xHSMtOTK2F9QzsKiOrZE8lxxHTYRidqdojPO1EWhcY4yJcjR83JVA0yzxp5NVKkW06BfCmELGmPqWKAagJqCiWahqUJoGpZgMAJgMD6hgBcEYH1DUCvUNSzUNQK9SR9QAyak6lmAwGVeAwWYDUBUicDahqFRgEhsE4BhdSdRsAgpdQcCzBOCCpRGSHwTqTF1WytwNGpGpMXWZUhlSNGpKiVFcaYyiWKIYKhcBqNgkaF1DUbAYGhcBgbBOAK2gwWYDAFeoalmAwBXqGCzAYATUCzADRk1DUAKyMEgAATgADUAlIAAnAYAAJwSAABOAAgnBOAAiBInAAFBIAAAAABJAATgMAAE4DBAATgMEABOAwQAE4IAAP/9k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7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8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3" name="Rectângulo 8"/>
          <p:cNvSpPr/>
          <p:nvPr/>
        </p:nvSpPr>
        <p:spPr>
          <a:xfrm rot="21241160">
            <a:off x="120791" y="2201920"/>
            <a:ext cx="893546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pior que o Senhor nos pode dizer é que «só O honramos com os lábios…». Isto 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é: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«nosso coração 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estará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longe de Deus» enquanto não “amarmos de verdade os nossos irmãos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”…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</a:t>
            </a:r>
            <a:r>
              <a:rPr lang="pt-PT" sz="32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diz </a:t>
            </a:r>
            <a:r>
              <a:rPr lang="pt-PT" sz="34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Tiago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).</a:t>
            </a:r>
          </a:p>
        </p:txBody>
      </p:sp>
      <p:sp>
        <p:nvSpPr>
          <p:cNvPr id="24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2382401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Imagem 24" descr="http://3.bp.blogspot.com/_vXlB24QhFiU/TFQlkw3pdXI/AAAAAAAAD5M/NB-kmsuSp20/s1600/ensinando+sobre+caridade+e+bondad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" b="9048"/>
          <a:stretch/>
        </p:blipFill>
        <p:spPr bwMode="auto">
          <a:xfrm flipH="1">
            <a:off x="1064475" y="4460764"/>
            <a:ext cx="3372644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9" descr="http://t0.gstatic.com/images?q=tbn:ANd9GcTJUTOXWJJWdzM0wmUi0ec5415y8xQmsj61OTFz_NmUiNsSJjri2w&amp;t=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363" y="331726"/>
            <a:ext cx="3417068" cy="2095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7" descr="http://i68.photobucket.com/albums/i27/rslonik/nM/jesus_cristo/400_jesus_crist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897" y="298235"/>
            <a:ext cx="3573244" cy="2679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410" y="3429718"/>
            <a:ext cx="3745360" cy="2884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2" name="Picture 24" descr="https://encrypted-tbn3.google.com/images?q=tbn:ANd9GcRl9pid_946r4iIavq8SR9iE49t6c2BTnZ36nkkcgITGqTVCNM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427038"/>
            <a:ext cx="2278062" cy="2782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5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27" descr="data:image/jpeg;base64,/9j/4AAQSkZJRgABAQAAAQABAAD/2wCEAAkGBg8QDw0NDxAQDA4NDQwPDQ0NDw8NDQ0OFBAVFBQQEhIXGyYeFxojGRISHy8gJCcpLC4sFR4xNTAqNSYrLCkBCQoKDgwOFw8PGikgHxwpKSksKTAsKSopLCkpKSkpKSksLCkpLCksKSwpLCkpKSwpKSkpKSksKSksKSksKSwsLP/AABEIAMQBAQMBIgACEQEDEQH/xAAbAAACAwEBAQAAAAAAAAAAAAAAAgEDBAUGB//EAD0QAAIBBAADBAUKBQQDAQAAAAABAgMEERIFITFBUWFxBhMiMrEHFDNCUmKBkaHBcoLR4fAjQ1OSRHOyFf/EABgBAQEBAQEAAAAAAAAAAAAAAAABAgME/8QAJBEBAAMAAgICAgIDAAAAAAAAAAECEQMhEjETQVFhMnEEFCL/2gAMAwEAAhEDEQA/AMGAwNgMHldy4DA2AwAuAwNqGoC4DA2oagLgMDqIaAJgMD6BoAmoYLNQ1ATAaj6k6kCYDA+oagIok6jYDAC6hqNgkBcBgbBOAE1JSGwGAFAbAYAUBsBgCMBgnAYAjABgADAYGwGAFwGBsE4AQMDakqIC4DA+CcAV4DUswTqBXqGpZqGAK9Q1LNSdQK9Q1LNA1GirUNSzAYGivUNSzAYGhFEnUbAYGhMBgfAagLgNRtScDQmoaj6hqNCahgfUNRoTUNR9Q1GhNQH1AaF1DUbAYAXUnUbAEC6k4GwGBojBGo2AGiMBgZInUauFwGo+CcDTCak6jADEYDUkAFwGpJP5fmDsuoajBggXUjUfAYKYTUNR8E4BirUMFmA1BhMBgfAYBhEidRgwAupGo+AwFJqA+AARIMDJBgJhcE6k4AGIwGBgBhcE4JAKgkMBgAAME4AhEga+FcOdebj0pwx6yS6v7i8TNrRWNla1m05Cu0salV4pxzjrJ8oR82a7i1tLZZu66cv+OD1/v+ph9KPS1UE7SzxBwWtSrFZ174w8fE+c3jlN7TbnJzXOTbbyzyze1/1D0xx1r+30er6Y8PpvWnQjNrHN4k/zw/iZl8pNFvVWcGs4znC+B889btUnh8vdXwbNVGg24rom0l3tGZp+W9/D6RQ9LbKf01pKnn61PWXwwdKhS4bcYVC5VOb6U6r1ee7DPJ2vD6eq2WfPIt7wyi12xa7n/U5ReYnqSaRL03EPR6tS567x+3DmjmOLRzeD+ll1ZSUVN3NDOJUarb9n7r7Pge1tnZ8Spyq2r9XWj9JRl7M4P70f3R6a80x/J57cf4ebwGC+5tZU5OEk4yXVMqwemJ1yQkGBsAAmoYLMBqBXgnA+oagJgMFmoagV4At1ACnAYGwGAFwGB9SVECvAalmAwBXqGo+AwAuAwTgMARgMAPRoSnnVZS96TxGEfOT5ITMR3JGyzXNXVcvek1GH8TO5xO5Vhw5uP0k0oxfRupP634I8/tTnd0KcKsK6i/bdLLhGbklrt28vidX5Qo7QtKfY6zz564R4+a3lMQ9XFXxiZeRsfRmrViq9apSs6EnlVbmesp97hDrLzLbq34VRSXrKt3Wa9mUYa08+TK6vBoRltOU6svtTk3jyMNxSjrJ4WYvPe8EzWvSis6KT0jr15txy/DCXIwR4nUXtLD54ez2X6oudtlNt4zzSNHAeAVbqbowi9Mrepj2Yrx8TeREdpsy6/Bqk6tNThmlLMlr71OWO1p9FnCNc6k503KMctNxnFe9GS6rH+dh6GfDbe3o/NabTqxUXKXby+qeejUULtRzyuabeOxVIdvm18DnSsWlbzMQ5Cztz5Y6p9Sad9UoVYXFCbpVYPlKPwa7V4HoLuxjP7suyS/fvPL8Ti6UtJppPo10a70dppMOdbRL6nwnitHi9u3iNK8oL/Ugv/qPfB/ocWrRlGUoyWJRbTXczxXBOI1LKvTuqLblB5kuiq0370Jfh+uD6nx2FOvRo39HnCrCDf8L6Z8U+TM1n47Z9SxauvPpE4JSGSPS5FwTgbBKQCpE4HSJ1Ar1DUt1DUCrUC3UAKMBgs1JUQK9Q1LdQcQKtQcSzAOIFWCHEsYjYCtCpNtJJtvokstizqrplLz5JeL/zsOPxXjmc0baeIL6S4XvVn9mHdH4nO986hulN9t3EuMULbKk1cVl/s05exB/fmvgvzORKtdXv08vUW69y3prWLX8P9RPRzhUakpzms1XmUKcly5dj+8dSXsvxT6M5RMTPb0eOR1DFwhQo3SjBaxhKGF45TZ7r00sHOFKa5+rr05/yS5P4o+eV6mlxLx1nHxWMP/PE+o8Pu6V1ZLaSUlHSSz7T5di/zoceX6lqOnz7jdxGKz2nBjXcsxScpNpJRTk5eCwe84d8mt1Xm5VnrT2eJSXOUc8mo+XeewsPRqxsFtOVOEu2U2nPyXd+COsROZEOdr1+5fPPR/5O61bWdzmhT6qn/uyXj9k9bezoWVNW9CMYzx7selNd8n2s0cb9L6UYunae3N8vWy9mMF91dWzx0pttyby28tt5bfmY8bTP/TVbddGl7WW+cs82+rZx+I0n86tZR+rOTfhlczo1rlQ5vu5f1M1lTc5uvJY6qmn1x9p+Z0jZmIhLTkbLpme+sY1oOEv5X2xfeXJjHqeR4utCUJOnJYcXh+XefQ/k6u/XWd3ZSe3q25Qz2Rmua/7Rb/E8xx+29lVUuaajJ96fQ6vyYVWq9yux0Fnz3X9zy8sZH9PVSfJrh0/R+a5FiRVCpmVXu9dUx5Z/uXxPRXuIeeY7RqSojIZRKFSJwMkNgBNQ1HwTqBXqBZgAKsEqI+AwAmoalqQagVNCSLpRKJsBJFFSY9SRmqMqONxiVadCMqK32lNVUveS2WEvwTObw21k0otODT5Nxawu43znKnJqL5Nv2fibrLiaTTlFN9zy0eSXriPwilw2upwnQ3m1h6xi22/B9H5M7sPRLiFzzcYUM/XqrEl+HaX2vpC8YjKFNY+zJfuXVONV0tlVpvHYk/3PPadtrpE2iMhqsPktt4uFS6ryuJweUo+xFdnYdipxKzslpQpQcl4dPxPJVPSevPlKppF8nrFJ/sarO4tXzlOpN9vsxj8WzcXmO5cvjmffbXxL0vrTitZ6dcqPI83cXk5vaTyu9rLZ17u8so5lGjtJfbqSUX+ETm3XEnUX0dOnGPbGCil5yZfk3v23Xjz9MTmnzxgz3N6o4b5dkY9ZSfcl2i1LxTbhTlGUlybzyj+HVjW9ok9vfm+s5c3+HcvI60ibsXtFf2qoW0py9ZU5L6tPq/OX9DoJhGA+p6KxFYea1ptPZcjKRDQa5NMs/E45o1V9xtea5r4HS9BLb1Fpc3suXrPZp57VHPNecn+hHDuDTuW4840uaqVOzHao97LuP8ThiFnQwqVJRiteja5LHkeXmnynxh6uGJiNllsfcz9qUpfmzXFmaisJLuSRpgeiOoeee5ldFFiQkCxIAUQ1HJ1GhFEnUfUnBBXqBZqAFeoalmpGo0KokuIyQNDRTNGaaNsomapAow1UZ5m2rTMtSJpHJ4jQWd/z8zPCl3F/E59hjtXNvCf5nC9JnuHfj5M6ltp035mmnQqLmsc+8ppKouuv6lrr1OxpeUc/E4zxXn6dflrC1WNaT6Lz5JF3zajT+luIJ/8AHSTrVPLlyRzaynL3pSa88L8kZnQx0L/r2n3LM88fTfccWpp60qb/APZXafP+FckFGtUzs/8AUfZlJpeUehyJU5Jtr+zNFnfODw3jwfT8GS3FNfS15fJ6SjxC1qYhdW1KeOSqKHqK0fKccP8AM7FPgNjUSdGvOg/s1nvHy2/uedo14TXPEvB9fzN9pZ2//LUoP7vNfqcfl8XSeOLOnL0OrdYVKdVd8X/TJS/RS6+wv+yK6tnGPOF4n/I4v80ZZ3leP/lNLwlNfubj/ImfTn8DdH0UuPraQXe5ZD5hZ0Odet66S/24dM92F/U4dzfN+/WnU85Sa/U49zex6Ln8TXnayxxxV6HjXpY5L1VCKpQxhRj1a8cfA5ljS+s+fj3vtZyoT7X1f6eR07C4ecPoduPjztz5L/UOpTZppopp08mqjA764LIIuigjTLYUzIVRHUSxQJ0IqrUnUs1J0Joq1At1AaKNSdS3UhxKEUQcB8BgCpxKZ0zW0JKIRhnTMtSkdSVIpq0C6Y8pf0XllFmtZps7N3bczFO2NaY2OimVyommzaaw+qNEqA1Mct0SudA6VSODJVY0xz6sEYasF3HUqJlbo57AOVFyXutryL//ANG4XRp+Eo/ujb6vH1SfVt9yMTx1n3DpF7R6cyfEbp9ix91uKKncXD6qK85ZOwuGt82wXD0vEz8dIa+S7j+rqS96bx3RWP1NNC1S7PxfNs6sLHwL42SNxFY9QzNrS5sLZG61t8NGqFou4129tzXITZnGi3pZRrp0CyhSwjRGmZ0xXCmOoFqgNqTTFSgNoWJE6hVWoaFuoagVaAW6gBnwGB8BgITAalmoYArcBdC7AahcUOAsqZp1DQpjj3VtkxVLQ9DUomWduTViHDjScXlHRo1E0WTtil0cDTxLXoGGdszppvtG9WmNMcdWw6tEdJ0ENGih5LjmfNV3ArZdx1fmpKtCeRjmK2XcT838Dp/NkWU7RMumOXGi+4shaN9h2YWSNEbVDRyKXDzbRskjcqYygTUURoj+rLlElRGirUnQt0DUCrUnUt1DAFWgalmAwBVgks1IAzYBIZInBURqGpKQ2AE1J1HSJwRSahqWKJOAKtSuVE06kahYYZUCmVudN0xHSMtOTK2F9QzsKiOrZE8lxxHTYRidqdojPO1EWhcY4yJcjR83JVA0yzxp5NVKkW06BfCmELGmPqWKAagJqCiWahqUJoGpZgMAJgMD6hgBcEYH1DUCvUNSzUNQK9SR9QAyak6lmAwGVeAwWYDUBUicDahqFRgEhsE4BhdSdRsAgpdQcCzBOCCpRGSHwTqTF1WytwNGpGpMXWZUhlSNGpKiVFcaYyiWKIYKhcBqNgkaF1DUbAYGhcBgbBOAK2gwWYDAFeoalmAwBXqGCzAYATUCzADRk1DUAKyMEgAATgADUAlIAAnAYAAJwSAABOAAgnBOAAiBInAAFBIAAAAABJAATgMAAE4DBAATgMEABOAwQAE4IAAP/9k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7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8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3" name="Rectângulo 8"/>
          <p:cNvSpPr/>
          <p:nvPr/>
        </p:nvSpPr>
        <p:spPr>
          <a:xfrm rot="21241160">
            <a:off x="120791" y="2201920"/>
            <a:ext cx="893546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pior que o Senhor nos pode dizer é que «só O honramos com os lábios…». Isto 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é: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«nosso coração 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estará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longe de Deus» enquanto não “amarmos de verdade os nossos irmãos</a:t>
            </a:r>
            <a:r>
              <a:rPr lang="pt-PT" sz="3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”… 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(</a:t>
            </a:r>
            <a:r>
              <a:rPr lang="pt-PT" sz="32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como diz </a:t>
            </a:r>
            <a:r>
              <a:rPr lang="pt-PT" sz="34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Tiago</a:t>
            </a:r>
            <a:r>
              <a:rPr lang="pt-PT" sz="3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www.brasileiracity.com.br/galerias/36040d52e088d7c5dfb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38" y="1101725"/>
            <a:ext cx="4824412" cy="3619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71550" y="2205038"/>
            <a:ext cx="5472113" cy="3197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VIMOS TE LOUVAR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TUA CASA, Ó SENHOR: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SOMOS A FAMÍLIA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 TEU FILHO CONGREGOU!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Teu povo, Tua família,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vem hoje, com gratidão,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louvar o Teu nome santo,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unidos na adoração.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5" y="836613"/>
            <a:ext cx="2052637" cy="1096609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08671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9257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619672" y="5877272"/>
            <a:ext cx="712879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Arial" charset="0"/>
              </a:rPr>
              <a:t>ENSINAI-NOS, SENHOR: </a:t>
            </a:r>
            <a:r>
              <a:rPr lang="pt-PT" sz="3600" i="1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Arial" charset="0"/>
              </a:rPr>
              <a:t>QUEM VIVERÁ EM VOSSA CASA?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99985" y="1168747"/>
            <a:ext cx="85693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falou ao povo, dizendo: «Agora escuta, Israel, as leis e os preceitos que vos dou a conhecer e ponde-os em prática,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vivais e entreis na posse da terra que vos dá o Senhor, Deus de vossos pais. Não acrescentareis nada ao que vos ordeno, nem suprimireis coisa alguma, mas guardareis os mandamentos do Senhor vosso Deus, tal como eu vo-los prescrevo. Observai-os e ponde-os em prática: eles serão a vossa sabedoria e a vossa prudência aos olhos dos povos,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que, ao ouvirem falar de todas estas leis, dirão: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‘Que povo tão sábio e tão prudente é esta grande nação!’.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Qual é, na verdade, a grande nação que tem a divindade tão perto de si como está perto de nós o Senhor, nosso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que O invocamos? E qual é a grande nação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tem mandamentos e decretos tão justos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esta lei que hoje vos apresento?»”.      (Dt 4)	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91680" y="896771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536377">
            <a:off x="358732" y="5976955"/>
            <a:ext cx="1228634" cy="240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881938" y="6116801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3275" y="1481138"/>
            <a:ext cx="7440613" cy="4324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 irmãos: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 a boa dádiva e todo o dom perfeito vêm do alto,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descem do Pai das luzes,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qual não há variação nem sombra de mudança.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Ele que nos gerou pela palavra da verdade,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sermos como primícias das suas criaturas.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Acolhei docilmente a palavra em vós plantada,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pode salvar as vossas almas.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cumpridores da palavra e não apenas ouvintes,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seria enganar-vos a vós mesmos.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religião pura e sem mancha,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olhos de Deus, nosso Pai,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consiste em visitar os órfãos e as viúvas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suas tribulações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conservar-se limpo do contágio do mundo”.   (Tg 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87968" y="1001798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283969" y="607871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22002</TotalTime>
  <Words>1825</Words>
  <Application>Microsoft Office PowerPoint</Application>
  <PresentationFormat>Apresentação no Ecrã (4:3)</PresentationFormat>
  <Paragraphs>284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1614</cp:revision>
  <dcterms:created xsi:type="dcterms:W3CDTF">2006-05-02T09:35:59Z</dcterms:created>
  <dcterms:modified xsi:type="dcterms:W3CDTF">2015-01-13T18:08:53Z</dcterms:modified>
</cp:coreProperties>
</file>