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177" r:id="rId15"/>
  </p:sldMasterIdLst>
  <p:notesMasterIdLst>
    <p:notesMasterId r:id="rId45"/>
  </p:notesMasterIdLst>
  <p:sldIdLst>
    <p:sldId id="392" r:id="rId16"/>
    <p:sldId id="281" r:id="rId17"/>
    <p:sldId id="390" r:id="rId18"/>
    <p:sldId id="364" r:id="rId19"/>
    <p:sldId id="313" r:id="rId20"/>
    <p:sldId id="305" r:id="rId21"/>
    <p:sldId id="334" r:id="rId22"/>
    <p:sldId id="332" r:id="rId23"/>
    <p:sldId id="387" r:id="rId24"/>
    <p:sldId id="374" r:id="rId25"/>
    <p:sldId id="384" r:id="rId26"/>
    <p:sldId id="369" r:id="rId27"/>
    <p:sldId id="385" r:id="rId28"/>
    <p:sldId id="306" r:id="rId29"/>
    <p:sldId id="311" r:id="rId30"/>
    <p:sldId id="335" r:id="rId31"/>
    <p:sldId id="283" r:id="rId32"/>
    <p:sldId id="314" r:id="rId33"/>
    <p:sldId id="315" r:id="rId34"/>
    <p:sldId id="299" r:id="rId35"/>
    <p:sldId id="301" r:id="rId36"/>
    <p:sldId id="317" r:id="rId37"/>
    <p:sldId id="318" r:id="rId38"/>
    <p:sldId id="316" r:id="rId39"/>
    <p:sldId id="266" r:id="rId40"/>
    <p:sldId id="312" r:id="rId41"/>
    <p:sldId id="380" r:id="rId42"/>
    <p:sldId id="352" r:id="rId43"/>
    <p:sldId id="393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FFFF"/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12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33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79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0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3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1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09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37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1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EEDF1-04EC-437B-A278-7211F27C627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66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0E50B-730C-47E2-89DB-B305C6E821D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4589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BEDCD6-D9C1-4918-B399-CC92A58492E0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51634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6F33E-CA8E-497A-8047-5CAB714B924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19028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093F0-F2A6-4B07-80FB-2D5086823D1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67434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581826-2553-49FC-9E4B-C721D743205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4548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2701B-5A3A-49DE-B1AC-E30DC9D8B1C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63417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2EE11-88EE-4BD0-82A4-4B20EF4E88A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99721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B565AE-F56E-4CC7-9571-43B372884E4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78278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F8519-E09B-4B0F-A56B-F583EA7CB6F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1061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146B2-3AEF-4679-8AE6-77C5A1C84D5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81731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D1AF4-8013-47E0-9717-2EEBDD76921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8096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01E7DCA2-9DFC-4F06-93CE-A0E4CB648DAB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3726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178" r:id="rId1"/>
    <p:sldLayoutId id="2147494179" r:id="rId2"/>
    <p:sldLayoutId id="2147494180" r:id="rId3"/>
    <p:sldLayoutId id="2147494181" r:id="rId4"/>
    <p:sldLayoutId id="2147494182" r:id="rId5"/>
    <p:sldLayoutId id="2147494183" r:id="rId6"/>
    <p:sldLayoutId id="2147494184" r:id="rId7"/>
    <p:sldLayoutId id="2147494185" r:id="rId8"/>
    <p:sldLayoutId id="2147494186" r:id="rId9"/>
    <p:sldLayoutId id="2147494187" r:id="rId10"/>
    <p:sldLayoutId id="2147494188" r:id="rId11"/>
    <p:sldLayoutId id="21474941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3.wm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7.jpeg"/><Relationship Id="rId11" Type="http://schemas.openxmlformats.org/officeDocument/2006/relationships/image" Target="../media/image11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Litúrgicos</a:t>
            </a:r>
          </a:p>
        </p:txBody>
      </p:sp>
      <p:sp>
        <p:nvSpPr>
          <p:cNvPr id="6042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F</a:t>
            </a:r>
          </a:p>
        </p:txBody>
      </p:sp>
      <p:sp>
        <p:nvSpPr>
          <p:cNvPr id="6042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7663301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7171627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583595"/>
            <a:ext cx="777686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Vós sois edifício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Segundo a graça de Deus que me foi dada,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eu, como sábio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arquiteto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, coloquei 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outro levanta o edifício.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Veja cada um como constrói: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ninguém pode colocar outro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além do que está posto, que é Jesus Cristo.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sabeis que sois templo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que o Espírito de Deus habita em vós?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 alguém destrói o templo de Deus,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Deus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destruirá.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Porque o templo de Deus é santo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vós sois esse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templo”.                     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1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Cor 3)         </a:t>
            </a:r>
            <a:endParaRPr lang="pt-PT" sz="22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521826" y="994156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snoticia.co/noticias/65502_foto_58602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r="13622" b="26071"/>
          <a:stretch/>
        </p:blipFill>
        <p:spPr bwMode="auto">
          <a:xfrm>
            <a:off x="4426159" y="3308479"/>
            <a:ext cx="4208016" cy="2810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8"/>
            <a:ext cx="3696598" cy="468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0375" y="2138391"/>
            <a:ext cx="684076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Escolhi e consagrei esta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casa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 diz o Senhor,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que o meu nome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esteja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neste lugar para sempre.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15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67184" y="1527750"/>
            <a:ext cx="79208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“Estava próxima a Páscoa dos judeus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Jesus subiu a Jerusalém.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Encontrou no templo 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vendedores de bois, de ovelhas e de pombas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os cambistas sentados às bancas.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Fez então um chicote de cordas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expulsou-os a todos do templo,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com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ovelhas e os bois;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deitou por terra o dinheiro dos cambistas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derrubou-lhes as mesas;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disse aos que vendiam pombas: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«Tirai tudo isto daqui;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não façais da casa de meu Pai casa de comércio».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6987" y="609150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82690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recordaram-se do que estava escrito: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«Devora-me o zelo pela tua casa».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Então os judeus tomaram a palavra e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perguntaram-Lhe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«Que sinal nos dás de que podes proceder deste modo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?». Jesus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respondeu-lhes: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«Destruí este templo e em três dias o levantarei».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Disseram os judeus: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«Foram precisos quarenta e seis anos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construir este templo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Tu vais levantá-lo em três dias?».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Jesus, porém, falava do templo do seu Corpo.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Por isso, quando Ele ressuscitou dos mortos,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lembraram-se do que tinha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dito 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acreditaram na Escritura e na palavra de Jesus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”.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Jo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2)</a:t>
            </a:r>
            <a:endParaRPr lang="pt-PT" sz="22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44752"/>
            <a:ext cx="3633254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7034" y="878316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4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24958"/>
            <a:ext cx="864096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20650" defTabSz="893763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nesta igreja que é a Sua Casa de Oração, para que disponha o nosso coração nesta última fase do Ano Litúrgico e nos prepare para a Sua Vinda. </a:t>
            </a:r>
          </a:p>
          <a:p>
            <a:pPr marL="0" lvl="2" indent="-120650" defTabSz="893763">
              <a:spcAft>
                <a:spcPts val="18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Mas devemos velar pelos outros, e orarmos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responsáveis das nações velem pelo bem comum…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homens encontrem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sentido luminoso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sua vida… 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Espírito mude a indiferença e rotina dos corações…</a:t>
            </a:r>
          </a:p>
          <a:p>
            <a:pPr marL="360363" lvl="2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comunidades cristãs sejam fiéis e prudentes...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683568" y="508518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que saibamos </a:t>
            </a:r>
          </a:p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vigiar e orar na Tua presença!</a:t>
            </a:r>
            <a:endParaRPr lang="pt-PT" sz="30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s-srzd.s3.amazonaws.com/srzd/upload/v/a/vaticano_papa_al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t="5021" r="28642"/>
          <a:stretch/>
        </p:blipFill>
        <p:spPr bwMode="auto">
          <a:xfrm>
            <a:off x="3958686" y="1174713"/>
            <a:ext cx="4706829" cy="440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http://www.cnbbo2.org.br/pub/news/514d1fe7735978c33275169199ef6fd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70" y="1215016"/>
            <a:ext cx="1841385" cy="2264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22642" y="3429000"/>
            <a:ext cx="74759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NA CASA DO SENHOR CANTAREI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ALEGRIA!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ALELUIA, ALELUIA,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Entrai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pelas suas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portas, dando graças,</a:t>
            </a: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entoando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em seus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átrios.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Dai-Lhe graças, bendizei o Seu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Nome!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6588225" y="2691942"/>
            <a:ext cx="2232248" cy="1913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101210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23528" y="3509963"/>
            <a:ext cx="6504884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 </a:t>
            </a:r>
            <a:r>
              <a:rPr lang="pt-PT" sz="2000" i="1" baseline="0" dirty="0" smtClean="0">
                <a:latin typeface="Arial" charset="0"/>
              </a:rPr>
              <a:t>Casa do Pai </a:t>
            </a:r>
            <a:r>
              <a:rPr lang="pt-PT" sz="2000" baseline="0" dirty="0" smtClean="0">
                <a:latin typeface="Arial" charset="0"/>
              </a:rPr>
              <a:t>Deus é casa de </a:t>
            </a:r>
            <a:r>
              <a:rPr lang="pt-PT" sz="2000" i="1" baseline="0" dirty="0" smtClean="0">
                <a:latin typeface="Arial" charset="0"/>
              </a:rPr>
              <a:t>Oração</a:t>
            </a:r>
            <a:r>
              <a:rPr lang="pt-PT" sz="2000" baseline="0" dirty="0" smtClean="0">
                <a:latin typeface="Arial" charset="0"/>
              </a:rPr>
              <a:t>, e não pode ser utilizada para outros fins…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</a:t>
            </a:r>
            <a:r>
              <a:rPr lang="pt-PT" sz="2000" b="0" i="1" baseline="0" dirty="0" smtClean="0">
                <a:latin typeface="Arial" charset="0"/>
              </a:rPr>
              <a:t>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Jo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As “águas” que nascem no </a:t>
            </a:r>
            <a:r>
              <a:rPr lang="pt-PT" sz="2000" i="1" baseline="0" dirty="0" smtClean="0">
                <a:latin typeface="Arial" charset="0"/>
              </a:rPr>
              <a:t>Templo de Deus </a:t>
            </a:r>
            <a:r>
              <a:rPr lang="pt-PT" sz="2000" baseline="0" dirty="0" smtClean="0">
                <a:latin typeface="Arial" charset="0"/>
              </a:rPr>
              <a:t>vão produzir todos os </a:t>
            </a:r>
            <a:r>
              <a:rPr lang="pt-PT" sz="2000" i="1" baseline="0" dirty="0" smtClean="0">
                <a:latin typeface="Arial" charset="0"/>
              </a:rPr>
              <a:t>frutos de Vida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Ez 47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Nós somos </a:t>
            </a:r>
            <a:r>
              <a:rPr lang="pt-PT" sz="2000" i="1" baseline="0" dirty="0" smtClean="0">
                <a:latin typeface="Arial" charset="0"/>
              </a:rPr>
              <a:t>«o templo santo do Senhor»</a:t>
            </a:r>
            <a:r>
              <a:rPr lang="pt-PT" sz="2000" baseline="0" dirty="0" smtClean="0">
                <a:latin typeface="Arial" charset="0"/>
              </a:rPr>
              <a:t>... onde há de morar sempre o Espírito Santo.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</a:t>
            </a:r>
            <a:r>
              <a:rPr lang="pt-PT" sz="2000" baseline="0" dirty="0" smtClean="0">
                <a:latin typeface="Arial" charset="0"/>
              </a:rPr>
              <a:t>Cor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>
            <a:off x="395288" y="404664"/>
            <a:ext cx="8425184" cy="250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Dedicação da BASÍLICA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 S. João de LATRÃO (Roma)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4" name="WordArt 7"/>
          <p:cNvSpPr>
            <a:spLocks noChangeArrowheads="1" noChangeShapeType="1" noTextEdit="1"/>
          </p:cNvSpPr>
          <p:nvPr/>
        </p:nvSpPr>
        <p:spPr bwMode="auto">
          <a:xfrm>
            <a:off x="7175755" y="5229200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884516" y="4215976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2978492"/>
            <a:ext cx="6624984" cy="3505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- </a:t>
            </a: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(9-Nov) / </a:t>
            </a:r>
            <a:r>
              <a:rPr lang="pt-PT" sz="3600" i="1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em </a:t>
            </a:r>
            <a:r>
              <a:rPr lang="pt-PT" sz="3600" i="1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tempo “</a:t>
            </a:r>
            <a:r>
              <a:rPr lang="pt-PT" sz="3600" i="1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escatológico”</a:t>
            </a:r>
            <a:r>
              <a:rPr lang="pt-PT" sz="3600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(32 dom.) -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12700">
                  <a:schemeClr val="tx1">
                    <a:alpha val="81000"/>
                  </a:scheme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ortalcatolico.org.br/portal/wp-content/themes/jmjlive/timthumb.php?src=http://portalcatolico.org.br/portal/wp-content/uploads/2014/11/basilica-latr%C3%A3o2.jpg&amp;w=320&amp;h=170&amp;z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34" y="1761521"/>
            <a:ext cx="3867190" cy="2054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comunidades.net/val/valentimeccel/celestialstairsdo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" t="-1" r="23239" b="32306"/>
          <a:stretch/>
        </p:blipFill>
        <p:spPr bwMode="auto">
          <a:xfrm>
            <a:off x="4716016" y="3962217"/>
            <a:ext cx="3384376" cy="2416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urgente24.com/sites/default/files/notas/2013/03/14/bergoglio-y-la-cop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r="29588"/>
          <a:stretch/>
        </p:blipFill>
        <p:spPr bwMode="auto">
          <a:xfrm>
            <a:off x="1002964" y="1180744"/>
            <a:ext cx="2425900" cy="208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7624" y="1123865"/>
            <a:ext cx="764453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NÓS SOMOS AS PEDRAS VIVAS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 IGREJA DO SENHOR.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ALELUIA! ALELUIA!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temeroso este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lugar: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casa de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Deus;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porta do Céu.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Diz o Senhor: “A Minha casa e casa de oração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”.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Nela quem implora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recebe;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nela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procura encontra.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Eis a Cidade Santa,</a:t>
            </a: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Nova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Jerusalém,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descida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do Céu, de junto de Deus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23528" y="1752128"/>
            <a:ext cx="8641208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92100"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Ao sairmos hoje da nossa igreja, lugar sagrado e templo de Deus, pensemos que somos sentinelas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vigias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arautos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todo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tempo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– como nos exige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Palavra, nestes dias.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vamos ter acesas 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nossas lâmpadas: que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 falte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azeite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da Sabedoria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 a chama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 Amor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</a:t>
            </a:r>
          </a:p>
          <a:p>
            <a:pPr marL="0" lvl="1" indent="-292100">
              <a:spcAft>
                <a:spcPts val="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	E portanto: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~  Levemos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luz e fogo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do Espírito, recebidos no Batismo... 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nossa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lâmpada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ilumine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noite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todos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irmãos...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Passemos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outros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chama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nossa Sabedoria...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luz da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devemos dizer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ao reino da mentira…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88984" y="5229200"/>
            <a:ext cx="711967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Até chegarmos </a:t>
            </a:r>
            <a:endParaRPr lang="pt-PT" sz="36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ao «Santuário Eterno»!</a:t>
            </a:r>
            <a:endParaRPr lang="pt-PT" sz="36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nspetoriasalesiana.com.br/site/public/site/imgs/galeria/galeria_194d2892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15676"/>
            <a:ext cx="4637501" cy="3108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8749" y="1902267"/>
            <a:ext cx="7066656" cy="387618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SANTO: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TEMPLO,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TEMPLO.</a:t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sabeis que sois templos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Espírito de Deus habita em vós?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alguém destrói o templo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itoriallapaz.org/images-default-folder/himno-El-que-habita-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48" y="620522"/>
            <a:ext cx="4271240" cy="3960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79022" y="2268973"/>
            <a:ext cx="7737394" cy="4138680"/>
          </a:xfrm>
        </p:spPr>
        <p:txBody>
          <a:bodyPr/>
          <a:lstStyle/>
          <a:p>
            <a:pPr>
              <a:defRPr/>
            </a:pP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 A NOVA JERUSALÉM,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RESPLANDECENTE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LUZ ETERNA,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DESCER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CÉU, DE JUNTO DE DEUS,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PARA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HABITAR NO MEIO DOS HOMENS.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vi descer do Céu, da presença de Deus,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Cidade Santa, a Nova Jerusalém.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Era formosa como esposa preparada,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preciosas joias, para o seu Esposo.</a:t>
            </a:r>
            <a: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6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mundo 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88945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mundo 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9022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TbU9gKtUu0ZdSSWYuGW_EAadr1UOD30_ISYRu9G1uO03WokG_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4231059" cy="314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84880" y="509853"/>
            <a:ext cx="1764000" cy="182327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5535" y="911418"/>
            <a:ext cx="77768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EU VI A CIDADE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SANTA,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NOVA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JERUSALÉM,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QUE DESCIA DO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CÉU,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 JUNTO 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DEUS,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ADORNADA,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ADORNADA PARA SEU ESPOSO.</a:t>
            </a:r>
          </a:p>
          <a:p>
            <a:pPr marL="0" lvl="2">
              <a:defRPr/>
            </a:pP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Grande é o Senhor e digno de louvor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na cidade do nosso Deus.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 Sua montanha sagrada é a mais bela </a:t>
            </a:r>
            <a:endParaRPr lang="pt-PT" sz="22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das montanhas, 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alegria de toda a terra.</a:t>
            </a:r>
          </a:p>
          <a:p>
            <a:pPr marL="0" lvl="2"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Recordamos, ó Deus, a vossa misericórdia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no interior do vosso templo.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Como o Vosso Nome, ó Deus,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assim o vosso louvor chegue até aos confins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da terra.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72010" y="1069823"/>
            <a:ext cx="2584257" cy="3729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56" y="6151384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280726"/>
            <a:ext cx="8599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dias,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reconduziu-me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entrada do templo.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Debaixo do limiar da porta saía água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direção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Oriente,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a fachada do templo estava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da parte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inferior,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lado direito do templo, ao sul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altar.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fez-me sair pela porta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setentrional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contornar o templo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fora,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porta exterior que está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do lado direito.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Anjo disse-me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 água corre para a região oriental,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desce para Arabá e entra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mar,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as suas águas se tornem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salubres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    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0792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40896" y="602364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124744"/>
            <a:ext cx="856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 o ser vivo que se move na água onde chegar esta torrente terá novo alento e o peixe será mais abundante. Porque aonde esta água chegar, tornar-se-ão sãs as outras águas e haverá vida por toda a parte aonde chegar esta torrente.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beira da torrente, nas duas margens,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crescerá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 a espécie de árvores de fruto;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sua folhagem não murchará,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acabarão os seus frutos.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os meses darão frutos novos,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as águas vêm do santuário.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frutos servirão de alimento e as folhas de remédio»”.          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	      (Ez 47)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1525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1680" y="5328315"/>
            <a:ext cx="687723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braços dum rio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alegram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cidade de Deus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A MAIS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Das moradas do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Altíssimo.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951880">
            <a:off x="307584" y="5790124"/>
            <a:ext cx="1449388" cy="2851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14806" y="877677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119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10870</TotalTime>
  <Words>1823</Words>
  <Application>Microsoft Office PowerPoint</Application>
  <PresentationFormat>Apresentação no Ecrã (4:3)</PresentationFormat>
  <Paragraphs>306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29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TEMPLO DE DEUS É SANTO, O TEMPLO DE DEUS É SANTO:  E VÓS SOIS ESSE TEMPLO,  E VÓS SOIS ESSE TEMPLO.    1. Não sabeis que sois templos de Deus,     e que o Espírito de Deus habita em vós?  2. Se alguém destrói o templo de Deus,    Deus o destruirá.</vt:lpstr>
      <vt:lpstr> EU VI A NOVA JERUSALÉM,  RESPLANDECENTE DA LUZ ETERNA,  DESCER DO CÉU, DE JUNTO DE DEUS,  PARA HABITAR NO MEIO DOS HOMENS.  1. Eu vi descer do Céu, da presença de Deus,    a Cidade Santa, a Nova Jerusalém.  2. Era formosa como esposa preparada,    com preciosas joias, para o seu Esposo.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616</cp:revision>
  <dcterms:created xsi:type="dcterms:W3CDTF">2006-05-02T09:35:59Z</dcterms:created>
  <dcterms:modified xsi:type="dcterms:W3CDTF">2015-01-22T16:20:13Z</dcterms:modified>
</cp:coreProperties>
</file>