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0919" r:id="rId5"/>
    <p:sldMasterId id="2147500932" r:id="rId6"/>
    <p:sldMasterId id="2147500945" r:id="rId7"/>
  </p:sldMasterIdLst>
  <p:notesMasterIdLst>
    <p:notesMasterId r:id="rId35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6" r:id="rId14"/>
    <p:sldId id="400" r:id="rId15"/>
    <p:sldId id="392" r:id="rId16"/>
    <p:sldId id="374" r:id="rId17"/>
    <p:sldId id="404" r:id="rId18"/>
    <p:sldId id="307" r:id="rId19"/>
    <p:sldId id="335" r:id="rId20"/>
    <p:sldId id="407" r:id="rId21"/>
    <p:sldId id="342" r:id="rId22"/>
    <p:sldId id="383" r:id="rId23"/>
    <p:sldId id="384" r:id="rId24"/>
    <p:sldId id="408" r:id="rId25"/>
    <p:sldId id="410" r:id="rId26"/>
    <p:sldId id="411" r:id="rId27"/>
    <p:sldId id="385" r:id="rId28"/>
    <p:sldId id="412" r:id="rId29"/>
    <p:sldId id="345" r:id="rId30"/>
    <p:sldId id="403" r:id="rId31"/>
    <p:sldId id="378" r:id="rId32"/>
    <p:sldId id="296" r:id="rId33"/>
    <p:sldId id="405" r:id="rId3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A012C45-2D03-42CE-B93F-50E6134FCA56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94E1B5-CD76-4C96-9B92-EFCBAE9CAC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71511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D34AF71-AD8E-437E-B039-99CB1A8F9CEC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090222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97BD81-AE1E-4461-8814-2816A8495AEF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48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3D848A-0B3E-4250-A1E4-1F22A09876D2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8337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C61F212-01BE-453C-8A84-D663A6469313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350955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4B0F67-3718-4EC1-A805-EE8BE40FB12F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52638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BE2899-85F5-44DF-9AF7-01D633E0D8D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823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C12288-43A3-49F7-9D74-2C83F77AE288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295437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97BD81-AE1E-4461-8814-2816A8495AEF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7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84E57-4E0F-4CD3-8526-2F6B211935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48544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807661-DDB1-4CCF-B68D-D838DBE0B3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96378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B337BE-4942-43CB-9832-98F42EE147E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1937968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335641-85D7-4657-BB94-B043D4EB5D2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6469341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6A01E-033C-4D4D-91BC-660A68AA746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52386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A12F9-8CDB-4F3A-9E50-C310B5E574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0010148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B7A19-DE1B-4C05-A32A-A5E2C86541C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157450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C9073-BE8A-492A-995A-B6150BBF66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3751257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92AA1-2FAA-4D8C-867A-2EF5FA56E4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5132001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079E5-7913-4311-9F46-A2DD2C7995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768328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BC18D-1838-4812-B749-15CCBE6EB2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56175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A0A259-CA35-4011-8E05-1849C5C9625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679718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D2CBC-27A7-43EC-B41C-79EF3978A93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7052780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99E45-B5CA-4334-9305-4275A48A58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3616720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AEED2-F120-4E9F-BBBD-F6379425AC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8199272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C738B-DD61-4D4E-BF71-698950E346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3874375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A0A6B-8BCC-403D-BEA8-7DE300DD2AD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5882162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4A86-EE72-42D2-94A3-095EC0B8E27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97978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EF18A-121B-44B5-BBE9-F3BE7D8521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7383432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A36B9-8B1A-4A0E-A4D3-C0B11742985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4786848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CA19B-9636-4CCC-AF9B-395AFED14F1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3005890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0E831-5455-40BC-B529-031435A5356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3931580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DAF0E4-0453-410D-8977-5F547B388F3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5556660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89E59-77BE-46EE-AD04-635E5A6876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2405123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2CC1F-31CD-4E3E-A90E-BDF78D6116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7942861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78FA3-08D7-49DC-8C22-6EFDD7AF888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6397361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CF4E2-E700-46CF-83DD-BF3851D3092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514021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48C9B-280E-4817-9233-42DA78D73D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523716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23CF1-CD77-4287-909B-D95158394C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5675092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9DF03-D7B3-4B20-9363-DD60AA4345D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9437810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8EC75-E4A7-43F1-B961-365572D54C5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6595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DDFF0-77F5-4A88-8180-5A388B4DFB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8374977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C277D-8B7E-41FE-AEB1-0446BD054A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6576586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95A39F-BB95-4C72-96D3-AA3DA99385E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8497469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4020A-CF59-468D-BD65-EED78FC0E59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4025684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A8E0B-09E8-402D-9C23-0A90BF21AD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255088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7F181-DC99-4521-BBBA-7138DF00798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9826102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67C6D-D3C4-4535-A0D4-EC46565D76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9024546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C74F9-EA58-438B-A736-51CC8E729A5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968093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29C9E-33D8-453C-B18C-9E3F157153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737623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A72F0-D5DC-4BFC-815E-615AC052E7E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804708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68282-86F2-4A78-97E6-9E293E1A801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4649149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29AEB-B48E-42FE-9B24-C357385A8ED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5570720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8367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B518D-21F9-41FC-9C1A-8A2432E0AA5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8161533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4390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6882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09634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416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8884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1513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95731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47944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335813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81730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B409F0-FE1C-41B3-8B2C-62181C3BE51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2349549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39340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605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94364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19280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88668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1988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34063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7769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4585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37742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CF4E04-A474-4F04-91AB-75962FE9B01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857440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95697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6627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18728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55736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723424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34931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124100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177170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849302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130410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E00C43-DE01-4995-9959-DB3852F0A00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6024177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436787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1861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072995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013226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65890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73090F-495C-406B-81C9-CC3B02CBC2A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816411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CCC08265-5288-4275-B055-C957202F84A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869" r:id="rId1"/>
    <p:sldLayoutId id="2147500847" r:id="rId2"/>
    <p:sldLayoutId id="2147500848" r:id="rId3"/>
    <p:sldLayoutId id="2147500849" r:id="rId4"/>
    <p:sldLayoutId id="2147500850" r:id="rId5"/>
    <p:sldLayoutId id="2147500851" r:id="rId6"/>
    <p:sldLayoutId id="2147500852" r:id="rId7"/>
    <p:sldLayoutId id="2147500853" r:id="rId8"/>
    <p:sldLayoutId id="2147500854" r:id="rId9"/>
    <p:sldLayoutId id="2147500855" r:id="rId10"/>
    <p:sldLayoutId id="2147500856" r:id="rId11"/>
    <p:sldLayoutId id="21475008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1761B8F3-C45D-4035-A053-2D606A33467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882" r:id="rId1"/>
    <p:sldLayoutId id="2147500883" r:id="rId2"/>
    <p:sldLayoutId id="2147500884" r:id="rId3"/>
    <p:sldLayoutId id="2147500885" r:id="rId4"/>
    <p:sldLayoutId id="2147500886" r:id="rId5"/>
    <p:sldLayoutId id="2147500887" r:id="rId6"/>
    <p:sldLayoutId id="2147500888" r:id="rId7"/>
    <p:sldLayoutId id="2147500889" r:id="rId8"/>
    <p:sldLayoutId id="2147500890" r:id="rId9"/>
    <p:sldLayoutId id="2147500891" r:id="rId10"/>
    <p:sldLayoutId id="2147500892" r:id="rId11"/>
    <p:sldLayoutId id="21475008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29FF70A-D9F4-4300-964D-0617E096F7B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894" r:id="rId1"/>
    <p:sldLayoutId id="2147500895" r:id="rId2"/>
    <p:sldLayoutId id="2147500896" r:id="rId3"/>
    <p:sldLayoutId id="2147500897" r:id="rId4"/>
    <p:sldLayoutId id="2147500898" r:id="rId5"/>
    <p:sldLayoutId id="2147500899" r:id="rId6"/>
    <p:sldLayoutId id="2147500900" r:id="rId7"/>
    <p:sldLayoutId id="2147500901" r:id="rId8"/>
    <p:sldLayoutId id="2147500902" r:id="rId9"/>
    <p:sldLayoutId id="2147500903" r:id="rId10"/>
    <p:sldLayoutId id="2147500904" r:id="rId11"/>
    <p:sldLayoutId id="21475009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B130827A-8ACF-42F1-888D-CF9F38DFF3E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906" r:id="rId1"/>
    <p:sldLayoutId id="2147500907" r:id="rId2"/>
    <p:sldLayoutId id="2147500908" r:id="rId3"/>
    <p:sldLayoutId id="2147500909" r:id="rId4"/>
    <p:sldLayoutId id="2147500910" r:id="rId5"/>
    <p:sldLayoutId id="2147500911" r:id="rId6"/>
    <p:sldLayoutId id="2147500912" r:id="rId7"/>
    <p:sldLayoutId id="2147500913" r:id="rId8"/>
    <p:sldLayoutId id="2147500914" r:id="rId9"/>
    <p:sldLayoutId id="2147500915" r:id="rId10"/>
    <p:sldLayoutId id="2147500916" r:id="rId11"/>
    <p:sldLayoutId id="21475009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77977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0920" r:id="rId1"/>
    <p:sldLayoutId id="2147500921" r:id="rId2"/>
    <p:sldLayoutId id="2147500922" r:id="rId3"/>
    <p:sldLayoutId id="2147500923" r:id="rId4"/>
    <p:sldLayoutId id="2147500924" r:id="rId5"/>
    <p:sldLayoutId id="2147500925" r:id="rId6"/>
    <p:sldLayoutId id="2147500926" r:id="rId7"/>
    <p:sldLayoutId id="2147500927" r:id="rId8"/>
    <p:sldLayoutId id="2147500928" r:id="rId9"/>
    <p:sldLayoutId id="2147500929" r:id="rId10"/>
    <p:sldLayoutId id="2147500930" r:id="rId11"/>
    <p:sldLayoutId id="21475009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30108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0933" r:id="rId1"/>
    <p:sldLayoutId id="2147500934" r:id="rId2"/>
    <p:sldLayoutId id="2147500935" r:id="rId3"/>
    <p:sldLayoutId id="2147500936" r:id="rId4"/>
    <p:sldLayoutId id="2147500937" r:id="rId5"/>
    <p:sldLayoutId id="2147500938" r:id="rId6"/>
    <p:sldLayoutId id="2147500939" r:id="rId7"/>
    <p:sldLayoutId id="2147500940" r:id="rId8"/>
    <p:sldLayoutId id="2147500941" r:id="rId9"/>
    <p:sldLayoutId id="2147500942" r:id="rId10"/>
    <p:sldLayoutId id="2147500943" r:id="rId11"/>
    <p:sldLayoutId id="21475009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805795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0946" r:id="rId1"/>
    <p:sldLayoutId id="2147500947" r:id="rId2"/>
    <p:sldLayoutId id="2147500948" r:id="rId3"/>
    <p:sldLayoutId id="2147500949" r:id="rId4"/>
    <p:sldLayoutId id="2147500950" r:id="rId5"/>
    <p:sldLayoutId id="2147500951" r:id="rId6"/>
    <p:sldLayoutId id="2147500952" r:id="rId7"/>
    <p:sldLayoutId id="2147500953" r:id="rId8"/>
    <p:sldLayoutId id="2147500954" r:id="rId9"/>
    <p:sldLayoutId id="2147500955" r:id="rId10"/>
    <p:sldLayoutId id="2147500956" r:id="rId11"/>
    <p:sldLayoutId id="21475009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0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20.png"/><Relationship Id="rId4" Type="http://schemas.openxmlformats.org/officeDocument/2006/relationships/image" Target="../media/image25.jpe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06766"/>
            <a:ext cx="2592288" cy="26025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2520280" cy="27530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7704137" cy="3527425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nos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amarmos 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uns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aos outros,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permanece em nós,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  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nós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Seu amor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é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perfeito.  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endParaRPr lang="pt-PT" sz="4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4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7595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7596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7513" y="1200150"/>
            <a:ext cx="847566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aproximaram-se de Jesus uns fariseus,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que, para O porem à prova, perguntaram-Lhe: «Pode um homem repudiar a sua mulher?». Jesus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vos ordenou Moisés?». Eles responderam: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«Moisés permitiu que se passasse um certificado de divórcio,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 repudiar a mulher». Jesus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«Foi por causa da dureza do vosso coração que ele vos deixou essa lei. Mas, no princípio da criação, ‘Deus fê-los homem e mulher. Por isso, o homem deixará pai e mãe para se unir à sua esposa, e os dois serão uma só carne’.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Deste modo, já não são dois, mas uma só carne.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não separe o homem o que Deus uniu».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casa, os discípulos interrogaram-n’O de novo sobre este assunto. Jesus disse-lhes então: «Quem repudiar a sua mulher e casar com outra, comete adultério contra a primeira.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a mulher repudiar o seu marido e casar com outro,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comete adultério»”.                                                     (Mc 10)                                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1476375" y="5229225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Ó PAI, ABENÇOA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AS NOSSAS FAMÍLIAS!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54013" y="1844675"/>
            <a:ext cx="8539162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ao Deus da antiga Aliança, ao Deus dos nossos antepassados, ao nosso único Deus: O dos nossos casais, O das nossas famílias, O das nossas Alianças de sempre.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este Deus, sempre Fiel no Amor, pedimos pelos: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jovens e crianças, que no seio da família aprendam o amor…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noivos que se comprometem em matrimónio para sempre…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lares que vivem em conflito… e pelos que vivem na alegria...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nossos pais, que formaram a família onde nós nascemos...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1783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99" y="2203580"/>
            <a:ext cx="3123133" cy="23444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707" name="Picture 12" descr="http://1.bp.blogspot.com/-NDbkh6J2EqU/Tk0YlF8WX1I/AAAAAAAABKc/gLcJAkSiMos/s1600/casais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924" y="1720849"/>
            <a:ext cx="3980507" cy="3497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8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3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2714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871538" y="1239838"/>
            <a:ext cx="7245350" cy="51419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Deus os criou à sua imagem,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mulher e homem, dois numa só carne!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lhes lançou a Sua bênção: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«Multiplicai-vos, dominai a Terra!».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DA FAMÍLIA, FONTE DE VIDA,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NOSSO PAI E NOSSA MÃE!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DA ALIANÇA, ’SPOSO DA IGREJA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FIEL ATÉ AO FIM!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Não lestes como, no princípio,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Criador os fez Mulher e Homem,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se unirem um ao outro?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que Deus une, mais ninguém separe!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6483" y="5856502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097" y="605628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94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5140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27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Amor só existe enquanto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há fidelidade</a:t>
            </a:r>
            <a:r>
              <a:rPr lang="pt-PT" altLang="pt-PT" sz="2200" baseline="0" dirty="0">
                <a:latin typeface="Arial" panose="020B0604020202020204" pitchFamily="34" charset="0"/>
              </a:rPr>
              <a:t>... Para o Amor não há lei…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10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Deus criou o casal humano por Amor… e para, eles, viverem no Amor…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Gn 2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amor aos homens levou Jesus até à morte ...para nós vivermos por amor!  </a:t>
            </a:r>
            <a:r>
              <a:rPr lang="pt-PT" altLang="pt-PT" sz="2200" b="0" i="1" baseline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 smtClean="0">
                <a:latin typeface="Arial" panose="020B0604020202020204" pitchFamily="34" charset="0"/>
              </a:rPr>
              <a:t>Hb </a:t>
            </a:r>
            <a:r>
              <a:rPr lang="pt-PT" altLang="pt-PT" sz="2200" baseline="0">
                <a:latin typeface="Arial" panose="020B0604020202020204" pitchFamily="34" charset="0"/>
              </a:rPr>
              <a:t>2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9395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6483" y="5856502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81050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41438"/>
            <a:ext cx="4134454" cy="4498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750" y="1844675"/>
            <a:ext cx="7920682" cy="320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 VOS AMARDES UNS AOS OUTROS,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PERMANECE EM VÓS.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É este o meu mandamento: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amai-vos como eu vos amei!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Não há maior prova de amor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do que dar a vida pelos amigos.</a:t>
            </a:r>
          </a:p>
        </p:txBody>
      </p:sp>
      <p:pic>
        <p:nvPicPr>
          <p:cNvPr id="8090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010400" y="588645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s://encrypted-tbn1.gstatic.com/images?q=tbn:ANd9GcR2hzgeqeV1sFIVqdGd_ngTWO2XxLorybY2wV8KvR-P586NBRI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24" y="1203346"/>
            <a:ext cx="3856608" cy="37588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43619" y="2564904"/>
            <a:ext cx="8448861" cy="3517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 VOS AMARDES UNS AOS OUTROS,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PERMANECE EM VÓS.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Vós sereis meus amigos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 fizerdes o que vos mando.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Amai os vossos inimigos</a:t>
            </a: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orai pelos que vos perseguem.</a:t>
            </a:r>
          </a:p>
          <a:p>
            <a:pPr marL="2895600" lvl="5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22875" y="10588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1211910" y="5210747"/>
            <a:ext cx="7422406" cy="8641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MINHA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MÃE E MEU IRMÃO</a:t>
            </a:r>
          </a:p>
          <a:p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É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QUEM AMA A DEUS</a:t>
            </a:r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/>
              </a:rPr>
              <a:t>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/>
            </a:endParaRP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81931" y="1606455"/>
            <a:ext cx="5615038" cy="20339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44824"/>
            <a:ext cx="8640763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 Eucaristia lembrou-nos a importância de defender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fidelidade os laços familiares de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sangue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Mas não podemos esquecer o apelo importante de Jesus a construir os verdadeiros laços familiares, que são os do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espírito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Empenhar-nos-emos em criar essa Família de Deus: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pela construção da paz e do amor dentro da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nossa família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reconhecendo que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Pai-Mãe Deus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anima todas as famílias…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amando Jesus, o Filho, como o nosso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Irmão mais velho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assumindo que 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Sma Trindade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é a origem de toda a família…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1090885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6" descr="http://3.bp.blogspot.com/_LfYY5W6tky8/SwtVJgFfbNI/AAAAAAAARsY/RNyNigkU9pg/s1600/2695223361_f258463ab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4392488" cy="4390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628800"/>
            <a:ext cx="8424936" cy="3689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cap="all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 Jesus, iluminai nossas famílias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cap="all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o amor de Vosso Pai!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cap="all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 Jesus, iluminai,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cap="all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iluminai nossas famílias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cap="all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o amor de Vosso Pai!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Em cada família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Deus abençoa,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floresce a Igreja,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renasce a pessoa.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17" descr="http://creiaemjesus.com.br/wp-content/uploads/2011/06/fidelidad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07" b="24712"/>
          <a:stretch/>
        </p:blipFill>
        <p:spPr bwMode="auto">
          <a:xfrm>
            <a:off x="2009973" y="356005"/>
            <a:ext cx="2232794" cy="2065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21" descr="http://3.bp.blogspot.com/-TEIJqqk_XoI/T-ZsX5bZYvI/AAAAAAAAS6E/Jo8qfHKhgA4/s1600/matrimonio_catolic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1" r="-1471" b="12424"/>
          <a:stretch/>
        </p:blipFill>
        <p:spPr bwMode="auto">
          <a:xfrm>
            <a:off x="570732" y="293561"/>
            <a:ext cx="1841028" cy="2343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5" descr="https://encrypted-tbn1.gstatic.com/images?q=tbn:ANd9GcT7RIHeC3fePRWSLK965sbILT-MCE41--ZShTV2ZhJU_1NfCL9j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"/>
          <a:stretch/>
        </p:blipFill>
        <p:spPr bwMode="auto">
          <a:xfrm>
            <a:off x="5652120" y="476250"/>
            <a:ext cx="314898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3" descr="https://encrypted-tbn1.gstatic.com/images?q=tbn:ANd9GcT48e__GBuv0MoO67I-R9KnShmGk_B39xONBMBm8Icu2YR2BC1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349843"/>
            <a:ext cx="2040829" cy="2471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9" descr="http://4.bp.blogspot.com/-8z15ehB9kYg/UDfaZcygJaI/AAAAAAAAKdE/IFFfPek_bv4/s400/imagesCA0JJ2YX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8" t="6159" r="11600" b="6945"/>
          <a:stretch/>
        </p:blipFill>
        <p:spPr bwMode="auto">
          <a:xfrm>
            <a:off x="475781" y="4509120"/>
            <a:ext cx="2566171" cy="1944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3" descr="http://jarles.files.wordpress.com/2011/04/aliancas.jpg?w=49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410" y="3897667"/>
            <a:ext cx="3242690" cy="2425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5" descr="https://encrypted-tbn1.gstatic.com/images?q=tbn:ANd9GcR1IarRluH2zGWQJCXv12hi_HNFmCDvhudu3zV_6JXTLDGvZs3NZ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988" y="4514850"/>
            <a:ext cx="2420350" cy="1938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7" name="Rectângulo 8"/>
          <p:cNvSpPr/>
          <p:nvPr/>
        </p:nvSpPr>
        <p:spPr>
          <a:xfrm rot="21241160">
            <a:off x="298982" y="1833704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Jesus é o melhor exemplo de Amor – </a:t>
            </a:r>
          </a:p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“o único”! – … porque a sua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Fidelidade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ao Amor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levou-Lhe até à morte!… O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Amor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em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fidelidade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casal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humano,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tem aí o seu caminho de: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amor, luta… e Vitória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final…</a:t>
            </a:r>
          </a:p>
        </p:txBody>
      </p:sp>
      <p:sp>
        <p:nvSpPr>
          <p:cNvPr id="18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105395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17" descr="http://creiaemjesus.com.br/wp-content/uploads/2011/06/fidelidad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07" b="24712"/>
          <a:stretch/>
        </p:blipFill>
        <p:spPr bwMode="auto">
          <a:xfrm>
            <a:off x="2009973" y="356005"/>
            <a:ext cx="2232794" cy="2065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21" descr="http://3.bp.blogspot.com/-TEIJqqk_XoI/T-ZsX5bZYvI/AAAAAAAAS6E/Jo8qfHKhgA4/s1600/matrimonio_catolic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1" r="-1471" b="12424"/>
          <a:stretch/>
        </p:blipFill>
        <p:spPr bwMode="auto">
          <a:xfrm>
            <a:off x="570732" y="293561"/>
            <a:ext cx="1841028" cy="2343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5" descr="https://encrypted-tbn1.gstatic.com/images?q=tbn:ANd9GcT7RIHeC3fePRWSLK965sbILT-MCE41--ZShTV2ZhJU_1NfCL9j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"/>
          <a:stretch/>
        </p:blipFill>
        <p:spPr bwMode="auto">
          <a:xfrm>
            <a:off x="5652120" y="476250"/>
            <a:ext cx="314898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3" descr="https://encrypted-tbn1.gstatic.com/images?q=tbn:ANd9GcT48e__GBuv0MoO67I-R9KnShmGk_B39xONBMBm8Icu2YR2BC1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349843"/>
            <a:ext cx="2040829" cy="2471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9" descr="http://4.bp.blogspot.com/-8z15ehB9kYg/UDfaZcygJaI/AAAAAAAAKdE/IFFfPek_bv4/s400/imagesCA0JJ2YX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8" t="6159" r="11600" b="6945"/>
          <a:stretch/>
        </p:blipFill>
        <p:spPr bwMode="auto">
          <a:xfrm>
            <a:off x="475781" y="4509120"/>
            <a:ext cx="2566171" cy="1944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3" descr="http://jarles.files.wordpress.com/2011/04/aliancas.jpg?w=49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410" y="3897667"/>
            <a:ext cx="3242690" cy="2425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5" descr="https://encrypted-tbn1.gstatic.com/images?q=tbn:ANd9GcR1IarRluH2zGWQJCXv12hi_HNFmCDvhudu3zV_6JXTLDGvZs3NZ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988" y="4514850"/>
            <a:ext cx="2420350" cy="1938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7" name="Rectângulo 8"/>
          <p:cNvSpPr/>
          <p:nvPr/>
        </p:nvSpPr>
        <p:spPr>
          <a:xfrm rot="21241160">
            <a:off x="298982" y="1833704"/>
            <a:ext cx="868840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Jesus é o melhor exemplo de Amor – </a:t>
            </a:r>
          </a:p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“o único”! – … porque a sua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Fidelidade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ao Amor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levou-Lhe até à morte!… O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Amor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em 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fidelidade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casal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humano,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tem aí o seu caminho de: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amor, luta… e Vitória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final…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http://3.bp.blogspot.com/_FWsgFqvfbj4/TJeNzoJPEDI/AAAAAAAACs4/whW8XQr4ii4/s1600/Bento+na+Inglaterra.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563" y="1196975"/>
            <a:ext cx="5002212" cy="3617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14338" y="2060575"/>
            <a:ext cx="7902575" cy="4357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Caminhamos para Ti, ó Cidade do Senhor,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construindo neste mundo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a Verdade e o Amor.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POVO ELEITO, POVO SANTO,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REUNIDO NO AMOR;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PEREGRINO, AO ENCONTRO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DA CIDADE DO SENHOR.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Reunidos em Igreja, proclamamos a Verdade: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Jesus Cristo é quem nos chama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para o reino da Amizade.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576" y="836711"/>
            <a:ext cx="2016000" cy="109651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6483" y="5912273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441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730801" y="5915082"/>
            <a:ext cx="7233811" cy="466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Arial" charset="0"/>
              </a:rPr>
              <a:t>O Senhor nos abençoe em toda a nossa vida!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338138" y="1206500"/>
            <a:ext cx="8626475" cy="467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“Disse o Senhor Deus: «Não é bom que o homem esteja só:</a:t>
            </a:r>
          </a:p>
          <a:p>
            <a:pPr>
              <a:lnSpc>
                <a:spcPts val="21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dar-lhe uma auxiliar semelhante a ele». Então o Senhor Deus, depois de ter formado da terra todos os animais do campo e todas as aves do céu, conduziu-os até junto do homem, para ver como ele os chamaria, a fim de que todos os seres vivos fossem conhecidos pelo nome que o homem lhes desse.</a:t>
            </a:r>
          </a:p>
          <a:p>
            <a:pPr>
              <a:lnSpc>
                <a:spcPts val="21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chamou pelos seus nomes todos os animais domésticos, todas as aves do céu e todos os animais do campo.</a:t>
            </a:r>
          </a:p>
          <a:p>
            <a:pPr>
              <a:lnSpc>
                <a:spcPts val="21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encontrou uma auxiliar semelhante a ele. </a:t>
            </a:r>
          </a:p>
          <a:p>
            <a:pPr>
              <a:lnSpc>
                <a:spcPts val="21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 Senhor Deus fez descer sobre o homem um sono profundo e, enquanto ele dormia, tirou-lhe uma costela, fazendo crescer a carne em seu lugar. Da costela do homem o Senhor Deus formou a mulher e apresentou-a ao homem. Ao vê-la, o homem exclamou: «Esta é realmente osso dos meus ossos e carne da minha carne. Chamar-se-á mulher, porque foi tirada do homem». Por isso, o homem deixará pai e mãe, para se unir à sua esposa, e os dois serão uma só carne”.  (Gn 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887788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367186">
            <a:off x="404112" y="6007313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049294" y="6133341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00113" y="1482501"/>
            <a:ext cx="7416800" cy="43227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que, por um pouco, foi inferior aos Anjos,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vemo-l’O agora coroado de glória e de honra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causa da morte que sofreu,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era necessário que, pela graça de Deus,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experimentasse a morte em proveito de todos.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Convinha, na verdade, que Deus,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origem e fim de todas as coisas,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querendo conduzir muitos filhos para a sua glória,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levasse à glória perfeita, pelo sofrimento,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autor da salvação.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Aquele que santifica e os que são santificados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procedem todos de um só.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não Se envergonha de lhes chamar irmãos”.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    (Heb 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24183" y="1005956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473658" y="6095256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23675</TotalTime>
  <Words>1794</Words>
  <Application>Microsoft Office PowerPoint</Application>
  <PresentationFormat>Apresentação no Ecrã (4:3)</PresentationFormat>
  <Paragraphs>295</Paragraphs>
  <Slides>27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1736</cp:revision>
  <dcterms:created xsi:type="dcterms:W3CDTF">2006-05-02T09:35:59Z</dcterms:created>
  <dcterms:modified xsi:type="dcterms:W3CDTF">2015-01-26T17:45:21Z</dcterms:modified>
</cp:coreProperties>
</file>