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1773" r:id="rId5"/>
    <p:sldMasterId id="2147501786" r:id="rId6"/>
    <p:sldMasterId id="2147501799" r:id="rId7"/>
  </p:sldMasterIdLst>
  <p:notesMasterIdLst>
    <p:notesMasterId r:id="rId37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7" r:id="rId14"/>
    <p:sldId id="400" r:id="rId15"/>
    <p:sldId id="392" r:id="rId16"/>
    <p:sldId id="374" r:id="rId17"/>
    <p:sldId id="404" r:id="rId18"/>
    <p:sldId id="405" r:id="rId19"/>
    <p:sldId id="307" r:id="rId20"/>
    <p:sldId id="335" r:id="rId21"/>
    <p:sldId id="408" r:id="rId22"/>
    <p:sldId id="342" r:id="rId23"/>
    <p:sldId id="383" r:id="rId24"/>
    <p:sldId id="384" r:id="rId25"/>
    <p:sldId id="409" r:id="rId26"/>
    <p:sldId id="410" r:id="rId27"/>
    <p:sldId id="411" r:id="rId28"/>
    <p:sldId id="385" r:id="rId29"/>
    <p:sldId id="412" r:id="rId30"/>
    <p:sldId id="345" r:id="rId31"/>
    <p:sldId id="403" r:id="rId32"/>
    <p:sldId id="378" r:id="rId33"/>
    <p:sldId id="406" r:id="rId34"/>
    <p:sldId id="296" r:id="rId35"/>
    <p:sldId id="413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CBD1E09-ACBE-4EEE-8FB5-B490E040E8E4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69EB3C-DD9C-4149-9E8A-1BCCBA256B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4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D389059-C9B5-495A-B54F-1E9B533149E3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788875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46A45C0-B254-4616-8138-9FD4CDDA11AB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23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46A45C0-B254-4616-8138-9FD4CDDA11AB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827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6BF9A47-29B1-4888-8640-DAC1F046765A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871283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0DA7ECF-C0E6-494A-B2CF-259DCDB27EA4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996354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D8C275F-899C-4EFB-A328-B28E788FC72A}" type="slidenum">
              <a:rPr lang="pt-PT" altLang="pt-PT" sz="1200"/>
              <a:pPr eaLnBrk="1" hangingPunct="1"/>
              <a:t>10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273378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8BC4960-1097-444E-8DCE-458095E302F7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80072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24E3B4C-BEFC-46D3-B3F9-64F1017AFAB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198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C171BEC-8F43-42D0-8018-038904A5E87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254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AD3C82-A892-4534-97B4-B085890F658A}" type="slidenum">
              <a:rPr lang="pt-PT" altLang="pt-PT" sz="1200"/>
              <a:pPr eaLnBrk="1" hangingPunct="1"/>
              <a:t>28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61596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52C9E-C373-415A-8892-1845E863A80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073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A7611-80B3-40BA-B532-B7D8BDD8C6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9045123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952E5-7581-4D72-88CD-E48B616E088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3644984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99626-C619-49FD-8818-A7050ED2BED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40437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EEBD0-4571-4174-ACA2-D45CE95892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32383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07BCD-CC3F-4AA1-A102-EA69A314A0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3763064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55A8E-0A74-44FF-A0E8-EEC51B6EC97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6753770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958BE-187B-4560-BA36-A77561D019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520886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2DA77-ABC9-4AA8-BBF9-001E4C7842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5015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D5CC6-C358-4E2D-B83B-1F6641758FE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4370430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603C4-1D1B-4A98-BBF3-08A4F095646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393888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CF33C4-4A5B-459F-AA87-0A6C78E6603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1534068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D7D9A-F5FF-49E3-AADB-762D3A51D36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0413798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BEE73-162D-4687-B940-28AEEF99EC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5149201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1707D-A2BB-4DC0-A667-3D8A4673E22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8497297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07A79-6017-48C2-A6D4-B3C562101CF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0249148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25D96-58A8-4C25-9495-AFE2DCDCBC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236695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E3688-BFE5-4BDE-AAA9-6D3F182F01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0183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A1AE3-9024-4100-8DCB-84D42730006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5336728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70763-B62E-4F4F-98BD-D1DA7FBB041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4660695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F733C-842B-40BF-A3DA-415B31EDBCD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7368838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6F60F-4CDA-4AB6-B1A4-9CC4A1B748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1503190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B5F01D-5659-4333-BA78-DD6F4278D1C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3572298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89696-E440-4942-A066-82FA5EFAF90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4064880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4F1A0-F529-4714-BD96-8680B37ED90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291161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D87BA-D584-4BBF-AE0F-D1EF3440F2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313653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0308B-2F6E-4C66-92DF-F89554C005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0845772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2983A-A5ED-4CC7-99D3-46AE703E8D4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315183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74792-FF44-40BA-BAF4-069602B81D9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5591766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5A66A-EDE4-4322-B989-5767B14EFAE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5539515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E07B7-619E-442E-A4DF-A3B0012268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572186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F9C2A-048C-4181-80B8-58D85B3A53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82479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1F9F-6F26-4813-B179-50296404949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0289019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058D3-B7EB-4E23-88ED-D3D1C063D1E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556596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71573-B758-47F8-B565-625B67ADB26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447320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19E54-66BB-40F7-BA54-C27A0405F5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956894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E46F9-B4F9-4D42-9D6F-2175F5A703B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737221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4C9530-BDB1-47EA-BE36-6FBBB85FEAE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7114736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87DF1-B227-4244-9BED-7EFA4ACFB0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3143228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AF3E1-0DC9-42A7-A542-631476986B2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980105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C9163-2256-49CA-B0BE-3E410C3DA6D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0399505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EB505-3EBB-49BD-9D8D-FA4E824829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865696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74DC7-5D75-4250-8E2B-D0230D681D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954895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594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E4C2D-A5C6-48E5-AE54-D883AB31D9B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5353195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5686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9923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1928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7149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48741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73176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0384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24421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31639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8697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32270B-97BA-4BEF-93D7-5FFB23B765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2471114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90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2494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42331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03790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40924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4133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11355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93842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3963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5512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F078CA-4819-4850-99DD-1EAF931D90D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079164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67478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54343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31277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01554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183414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19831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380080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493298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26977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504430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61B85-8BAD-4448-A847-47AB780865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5925732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2098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305041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702613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516099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38985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E397FC-38DC-42A2-9316-9558721C7D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171819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E4990322-76D2-48F7-8E0A-0EA47FB4A33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23" r:id="rId1"/>
    <p:sldLayoutId id="2147501701" r:id="rId2"/>
    <p:sldLayoutId id="2147501702" r:id="rId3"/>
    <p:sldLayoutId id="2147501703" r:id="rId4"/>
    <p:sldLayoutId id="2147501704" r:id="rId5"/>
    <p:sldLayoutId id="2147501705" r:id="rId6"/>
    <p:sldLayoutId id="2147501706" r:id="rId7"/>
    <p:sldLayoutId id="2147501707" r:id="rId8"/>
    <p:sldLayoutId id="2147501708" r:id="rId9"/>
    <p:sldLayoutId id="2147501709" r:id="rId10"/>
    <p:sldLayoutId id="2147501710" r:id="rId11"/>
    <p:sldLayoutId id="21475017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77FDD297-A6F1-455E-B003-0609A93E574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36" r:id="rId1"/>
    <p:sldLayoutId id="2147501737" r:id="rId2"/>
    <p:sldLayoutId id="2147501738" r:id="rId3"/>
    <p:sldLayoutId id="2147501739" r:id="rId4"/>
    <p:sldLayoutId id="2147501740" r:id="rId5"/>
    <p:sldLayoutId id="2147501741" r:id="rId6"/>
    <p:sldLayoutId id="2147501742" r:id="rId7"/>
    <p:sldLayoutId id="2147501743" r:id="rId8"/>
    <p:sldLayoutId id="2147501744" r:id="rId9"/>
    <p:sldLayoutId id="2147501745" r:id="rId10"/>
    <p:sldLayoutId id="2147501746" r:id="rId11"/>
    <p:sldLayoutId id="21475017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42CED09-4F0C-48BD-BB88-17EA34B8408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48" r:id="rId1"/>
    <p:sldLayoutId id="2147501749" r:id="rId2"/>
    <p:sldLayoutId id="2147501750" r:id="rId3"/>
    <p:sldLayoutId id="2147501751" r:id="rId4"/>
    <p:sldLayoutId id="2147501752" r:id="rId5"/>
    <p:sldLayoutId id="2147501753" r:id="rId6"/>
    <p:sldLayoutId id="2147501754" r:id="rId7"/>
    <p:sldLayoutId id="2147501755" r:id="rId8"/>
    <p:sldLayoutId id="2147501756" r:id="rId9"/>
    <p:sldLayoutId id="2147501757" r:id="rId10"/>
    <p:sldLayoutId id="2147501758" r:id="rId11"/>
    <p:sldLayoutId id="21475017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654F8D30-20D8-4C5B-BE44-682B56EE46A7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60" r:id="rId1"/>
    <p:sldLayoutId id="2147501761" r:id="rId2"/>
    <p:sldLayoutId id="2147501762" r:id="rId3"/>
    <p:sldLayoutId id="2147501763" r:id="rId4"/>
    <p:sldLayoutId id="2147501764" r:id="rId5"/>
    <p:sldLayoutId id="2147501765" r:id="rId6"/>
    <p:sldLayoutId id="2147501766" r:id="rId7"/>
    <p:sldLayoutId id="2147501767" r:id="rId8"/>
    <p:sldLayoutId id="2147501768" r:id="rId9"/>
    <p:sldLayoutId id="2147501769" r:id="rId10"/>
    <p:sldLayoutId id="2147501770" r:id="rId11"/>
    <p:sldLayoutId id="21475017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9946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1774" r:id="rId1"/>
    <p:sldLayoutId id="2147501775" r:id="rId2"/>
    <p:sldLayoutId id="2147501776" r:id="rId3"/>
    <p:sldLayoutId id="2147501777" r:id="rId4"/>
    <p:sldLayoutId id="2147501778" r:id="rId5"/>
    <p:sldLayoutId id="2147501779" r:id="rId6"/>
    <p:sldLayoutId id="2147501780" r:id="rId7"/>
    <p:sldLayoutId id="2147501781" r:id="rId8"/>
    <p:sldLayoutId id="2147501782" r:id="rId9"/>
    <p:sldLayoutId id="2147501783" r:id="rId10"/>
    <p:sldLayoutId id="2147501784" r:id="rId11"/>
    <p:sldLayoutId id="21475017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68945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1787" r:id="rId1"/>
    <p:sldLayoutId id="2147501788" r:id="rId2"/>
    <p:sldLayoutId id="2147501789" r:id="rId3"/>
    <p:sldLayoutId id="2147501790" r:id="rId4"/>
    <p:sldLayoutId id="2147501791" r:id="rId5"/>
    <p:sldLayoutId id="2147501792" r:id="rId6"/>
    <p:sldLayoutId id="2147501793" r:id="rId7"/>
    <p:sldLayoutId id="2147501794" r:id="rId8"/>
    <p:sldLayoutId id="2147501795" r:id="rId9"/>
    <p:sldLayoutId id="2147501796" r:id="rId10"/>
    <p:sldLayoutId id="2147501797" r:id="rId11"/>
    <p:sldLayoutId id="21475017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62276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1800" r:id="rId1"/>
    <p:sldLayoutId id="2147501801" r:id="rId2"/>
    <p:sldLayoutId id="2147501802" r:id="rId3"/>
    <p:sldLayoutId id="2147501803" r:id="rId4"/>
    <p:sldLayoutId id="2147501804" r:id="rId5"/>
    <p:sldLayoutId id="2147501805" r:id="rId6"/>
    <p:sldLayoutId id="2147501806" r:id="rId7"/>
    <p:sldLayoutId id="2147501807" r:id="rId8"/>
    <p:sldLayoutId id="2147501808" r:id="rId9"/>
    <p:sldLayoutId id="2147501809" r:id="rId10"/>
    <p:sldLayoutId id="2147501810" r:id="rId11"/>
    <p:sldLayoutId id="21475018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16.png"/><Relationship Id="rId4" Type="http://schemas.openxmlformats.org/officeDocument/2006/relationships/image" Target="../media/image21.jpe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4" descr="https://encrypted-tbn1.gstatic.com/images?q=tbn:ANd9GcTkMyGqh6IeX18Uy0nWJ5NdrU9D08imubfkxY4QmHh8beDkAjVS7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16832"/>
            <a:ext cx="3665538" cy="4152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492375"/>
            <a:ext cx="7272337" cy="2808288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Filho do homem veio para servir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dar a vida </a:t>
            </a:r>
            <a:endParaRPr lang="pt-PT" sz="4400" b="1" i="1" dirty="0" smtClean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4400" b="1" i="1" dirty="0" smtClean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pela </a:t>
            </a:r>
            <a:r>
              <a:rPr lang="pt-PT" sz="4400" b="1" i="1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redenção de todos.</a:t>
            </a: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lang="pt-PT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</a:t>
            </a:r>
            <a:endParaRPr lang="pt-PT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7594" name="AutoShape 10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7595" name="AutoShape 12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7513" y="1200869"/>
            <a:ext cx="847566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“Tiago e João, filhos de Zebedeu,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aproximaram-se de Jesus e disseram-Lhe: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«Mestre, nós queremos que nos faças o que Te vamos pedir».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respondeu-lhes: «Que quereis que vos faça?».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responderam: «Concede-nos que, na tua glória,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sentemos um à tua direita e outro à tua esquerda».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Jesus: «Não sabeis o que pedis.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Podeis beber o cálice que Eu vou beber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receber o batismo com que Eu vou ser batizado?».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responderam-Lhe: «Podemos».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Jesus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«Bebereis o cálice que Eu vou beber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sereis batizados com o batismo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que Eu vou ser batizado.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sentar-se à minha direita ou à minha esquerda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Me pertence a Mim concedê-lo;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para aqueles a quem está reservado».  </a:t>
            </a: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10800000" flipV="1">
            <a:off x="7576344" y="6093296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903040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49313" y="1620838"/>
            <a:ext cx="739457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outros dez, ouvindo isto,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começaram a indignar-se contra Tiago e João.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chamou-os e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«Sabeis que os que são considerados como chefes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das nações exercem domínio sobre elas,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grandes fazem sentir sobre elas o seu poder.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deve ser assim entre vós: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entre vós quiser tornar-se grande,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vosso servo,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quem quiser entre vós ser o primeiro,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escravo de todos;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Filho do homem não veio para ser servido,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para servir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dar a vida pela redenção de todos»”.           (Mc 10)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6156176" y="1293147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1160277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392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71686" name="WordArt 6"/>
          <p:cNvSpPr>
            <a:spLocks noChangeArrowheads="1" noChangeShapeType="1" noTextEdit="1"/>
          </p:cNvSpPr>
          <p:nvPr/>
        </p:nvSpPr>
        <p:spPr bwMode="auto">
          <a:xfrm>
            <a:off x="1763713" y="5300663"/>
            <a:ext cx="66246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ENVIA, SENHOR, OPERÁRIOS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PARA  A  TUA  SEARA 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54013" y="1893888"/>
            <a:ext cx="8539162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Deus, que nos enviou Seu Filho Jesus, como servo sofredor, com a missão de nos salvar através da Cruz.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Nós, os seus apóstolos, missionários, devemos, primeiro, dar exemplo e, depois, ensinar.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Peçamos pelos anunciadores e pelos sofredores: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pela Igreja, mensageira da Fé, missionária da Verdade…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pela mesma Igreja, santa nos seus sacerdotes e fiéis…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para que a Igreja seja, pelo Espírito, sinal visível do Amor...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Igreja - nas comunidades - seja portadora de esperança...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9434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7" descr="https://encrypted-tbn2.gstatic.com/images?q=tbn:ANd9GcTOFyDPlgE_bLOLAvXmEQ_aUR8p9lMYV93mKL-zYGIInZe2fVFwx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00529"/>
            <a:ext cx="3435212" cy="2573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1" name="Picture 13" descr="https://encrypted-tbn2.gstatic.com/images?q=tbn:ANd9GcToW0Py4cQcJzyYSASBfFz5sVadArg_08FeGt5ZEReEOeIgRwsay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898" y="2469356"/>
            <a:ext cx="3595687" cy="33480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7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8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457200" y="2852738"/>
            <a:ext cx="8016875" cy="2581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IDE POR TODO O MUNDO, 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ANUNCIAI A BOA NOVA!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Os céus proclamam a glória de Deus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o firmamento anuncia a obra das suas mãos.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dia transmite ao outro essa mensagem,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a noite a dá a conhecer à outra noite.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4424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29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Só seguindo a Jesus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na Cruz</a:t>
            </a:r>
            <a:r>
              <a:rPr lang="pt-PT" altLang="pt-PT" sz="2200" baseline="0" dirty="0">
                <a:latin typeface="Arial" panose="020B0604020202020204" pitchFamily="34" charset="0"/>
              </a:rPr>
              <a:t>, conquistamos com Ele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 Glória</a:t>
            </a:r>
            <a:r>
              <a:rPr lang="pt-PT" altLang="pt-PT" sz="2200" baseline="0" dirty="0">
                <a:latin typeface="Arial" panose="020B0604020202020204" pitchFamily="34" charset="0"/>
              </a:rPr>
              <a:t> do Céu…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10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Já desde o AT, a vida </a:t>
            </a:r>
            <a:r>
              <a:rPr lang="pt-PT" altLang="pt-PT" sz="2000" baseline="0" dirty="0">
                <a:latin typeface="Arial" panose="020B0604020202020204" pitchFamily="34" charset="0"/>
              </a:rPr>
              <a:t>“</a:t>
            </a:r>
            <a:r>
              <a:rPr lang="pt-PT" altLang="pt-PT" sz="2000" i="1" baseline="0" dirty="0">
                <a:latin typeface="Arial" panose="020B0604020202020204" pitchFamily="34" charset="0"/>
              </a:rPr>
              <a:t>imolada”</a:t>
            </a:r>
            <a:r>
              <a:rPr lang="pt-PT" altLang="pt-PT" sz="2200" baseline="0" dirty="0">
                <a:latin typeface="Arial" panose="020B0604020202020204" pitchFamily="34" charset="0"/>
              </a:rPr>
              <a:t> neste mundo traz consigo 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Felicidade</a:t>
            </a:r>
            <a:r>
              <a:rPr lang="pt-PT" altLang="pt-PT" sz="2200" baseline="0" dirty="0">
                <a:latin typeface="Arial" panose="020B0604020202020204" pitchFamily="34" charset="0"/>
              </a:rPr>
              <a:t> eterna.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Is 53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Se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confiarmos no </a:t>
            </a:r>
            <a:r>
              <a:rPr lang="pt-PT" altLang="pt-PT" sz="2200" baseline="0" dirty="0">
                <a:latin typeface="Arial" panose="020B0604020202020204" pitchFamily="34" charset="0"/>
              </a:rPr>
              <a:t>nosso Amigo e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Salvador… </a:t>
            </a:r>
            <a:r>
              <a:rPr lang="pt-PT" altLang="pt-PT" sz="2200" baseline="0" dirty="0">
                <a:latin typeface="Arial" panose="020B0604020202020204" pitchFamily="34" charset="0"/>
              </a:rPr>
              <a:t>não nos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falhará 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firmeza na fé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...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2ªLei</a:t>
            </a:r>
            <a:r>
              <a:rPr lang="pt-PT" altLang="pt-PT" sz="2200" b="0" i="1" baseline="0">
                <a:latin typeface="Arial" panose="020B0604020202020204" pitchFamily="34" charset="0"/>
              </a:rPr>
              <a:t>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 smtClean="0">
                <a:latin typeface="Arial" panose="020B0604020202020204" pitchFamily="34" charset="0"/>
              </a:rPr>
              <a:t>Hb </a:t>
            </a:r>
            <a:r>
              <a:rPr lang="pt-PT" altLang="pt-PT" sz="2200" baseline="0" dirty="0">
                <a:latin typeface="Arial" panose="020B0604020202020204" pitchFamily="34" charset="0"/>
              </a:rPr>
              <a:t>4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397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2599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4735" y="605628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835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1" descr="http://2.bp.blogspot.com/-3oUKTdz2ITE/TattdqdrJ4I/AAAAAAAAAd4/mxUK6x1VxrM/s1600/Jesus+partilha+o+pao+com+os+discipul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484313"/>
            <a:ext cx="4784725" cy="3600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15963" y="2780928"/>
            <a:ext cx="7527925" cy="32224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VÓS SOIS O CAMINHO,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VERDADE  E A VIDA DO MUNDO.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Eu sou a Caminho a Verdade e a Vida.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Ninguém vai ao Pai senão por mim.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Em verdade, em verdade vos digo: </a:t>
            </a: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Eu sou a porta.</a:t>
            </a: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Quem entrar por Mim será salvo.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02544" y="5995616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3" descr="http://www.combonianos.pt/cgi-bin/gd_imager.pl?img=EvangelhoDom20052012JR.jpg&amp;conf=inf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63" y="1844674"/>
            <a:ext cx="4170696" cy="3528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3615" y="2415961"/>
            <a:ext cx="7488831" cy="34306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VÓS SOIS O CAMINHO,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VERDADE E A VIDA DO MUNDO.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Eu sou a Luz do mundo.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   Quem Me segue não caminha nas trevas </a:t>
            </a:r>
            <a:r>
              <a:rPr kumimoji="0" lang="pt-PT" sz="2400" b="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/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mas tem a Luz da Vida.</a:t>
            </a:r>
          </a:p>
          <a:p>
            <a:pPr marL="2895600" lvl="5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</p:txBody>
      </p:sp>
      <p:pic>
        <p:nvPicPr>
          <p:cNvPr id="8295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99100" y="11096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6"/>
          <p:cNvSpPr>
            <a:spLocks noChangeArrowheads="1" noChangeShapeType="1" noTextEdit="1"/>
          </p:cNvSpPr>
          <p:nvPr/>
        </p:nvSpPr>
        <p:spPr bwMode="auto">
          <a:xfrm>
            <a:off x="1403350" y="5445150"/>
            <a:ext cx="688181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DÁ-NOS UM CORAÇÃO GRANDE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PARA AMAR 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63688" y="1649139"/>
            <a:ext cx="5616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74838"/>
            <a:ext cx="8640763" cy="33543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discípulos de Jesus – seus apóstolos e missionários – não devemos desviar o nosso olhar de Jesus, Deus com o Pai, para não pretendermos realizar a nossa “missão” mas a Sua.</a:t>
            </a: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 marL="360363"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sejamos corajosos e saibamos fazer a nossa parte, nessa Missão de Deus em Jesus, compreendemos que: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só Deus pode dar a Fé, mas nós podemos testemunhá-la...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só Deus pode dar o Amor, mas nós podemos ajudar a amar…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só Deus é a Luz, mas nós podemos fazê-la brilhar nos olhos.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só Deus pode dar a Vida, mas nós damos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gosto de Viver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763688" y="1090885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www.portalcatolico.org.br/data/documents/storedDocuments/%7BDF82CAFF-A838-49D3-AE18-2A975DBE83AF%7D/%7B2759283E-B050-41EB-9221-706130679E94%7D/Miss%C3%B5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002" y="1628800"/>
            <a:ext cx="5731477" cy="32972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63688" y="1626095"/>
            <a:ext cx="5652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2082800"/>
            <a:ext cx="8424863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36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MANDAI-NOS MENSAGEIROS, SENHOR,</a:t>
            </a:r>
          </a:p>
          <a:p>
            <a:pPr marL="36036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A TERRA INTEIRA.</a:t>
            </a:r>
          </a:p>
          <a:p>
            <a:pPr marL="36036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MANDAI-OS, Ó SENHOR,</a:t>
            </a:r>
          </a:p>
          <a:p>
            <a:pPr marL="36036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O MUNDO CANTARÁ VOSSA GLÓRIA.</a:t>
            </a:r>
          </a:p>
          <a:p>
            <a:pPr marL="36036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ALELUIA!</a:t>
            </a:r>
          </a:p>
          <a:p>
            <a:pPr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Senhor, Vós os chamais, a darem testemunho;</a:t>
            </a:r>
          </a:p>
          <a:p>
            <a:pPr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serem como a luz, que brilha sobre os montes.</a:t>
            </a:r>
          </a:p>
          <a:p>
            <a:pPr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36036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Dai-lhes, Senhor, o gosto de sempre Vos servir;</a:t>
            </a:r>
          </a:p>
          <a:p>
            <a:pPr marL="36036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de seguir Vossos passos e chegar até Vós!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1090885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0" descr="https://encrypted-tbn1.gstatic.com/images?q=tbn:ANd9GcTuYCcxoKUt6Ui8Ag6FtOkLNEcDTcnQbny-xp7z-ESon9uYVB6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997200"/>
            <a:ext cx="3679825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19" name="Picture 8" descr="http://blog.opovo.com.br/ancoradouro/files/2012/02/noss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57275"/>
            <a:ext cx="2560637" cy="3524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4996" name="Rectângulo 1"/>
          <p:cNvSpPr>
            <a:spLocks noChangeArrowheads="1"/>
          </p:cNvSpPr>
          <p:nvPr/>
        </p:nvSpPr>
        <p:spPr bwMode="auto">
          <a:xfrm>
            <a:off x="755650" y="2479675"/>
            <a:ext cx="76327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defRPr/>
            </a:pPr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Ó Maria, Rainha das Missões,</a:t>
            </a:r>
          </a:p>
          <a:p>
            <a:pPr algn="just">
              <a:lnSpc>
                <a:spcPct val="200000"/>
              </a:lnSpc>
              <a:defRPr/>
            </a:pPr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dai-nos muitos e santos missionários!</a:t>
            </a:r>
          </a:p>
          <a:p>
            <a:pPr algn="just">
              <a:lnSpc>
                <a:spcPct val="200000"/>
              </a:lnSpc>
              <a:defRPr/>
            </a:pPr>
            <a:r>
              <a:rPr lang="pt-PT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     </a:t>
            </a:r>
            <a:r>
              <a:rPr lang="pt-PT" i="1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Dai-nos muitos e santos missionários!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4" descr="https://encrypted-tbn1.gstatic.com/images?q=tbn:ANd9GcTkMyGqh6IeX18Uy0nWJ5NdrU9D08imubfkxY4QmHh8beDkAjVS7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6" y="3725486"/>
            <a:ext cx="2592387" cy="2767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3" descr="http://www.combonianos.pt/cgi-bin/gd_imager.pl?img=EvangelhoDom20052012JR.jpg&amp;conf=inf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954" y="3988988"/>
            <a:ext cx="2911475" cy="2530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7" descr="https://encrypted-tbn1.gstatic.com/images?q=tbn:ANd9GcTr6kVVCJ8C8loGRvthoPYQv3H7KTETYUfR7qGSSLQOLWZyLCo-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" t="3725" b="10649"/>
          <a:stretch/>
        </p:blipFill>
        <p:spPr bwMode="auto">
          <a:xfrm>
            <a:off x="3399485" y="3717032"/>
            <a:ext cx="2229271" cy="2810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3" descr="http://1.bp.blogspot.com/-xm3Daft81Bs/UH9ptXq9AAI/AAAAAAAAHE4/FoFghfu4Vdw/s1600/Jesus_Tiago_Jo%C3%A3o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83"/>
          <a:stretch/>
        </p:blipFill>
        <p:spPr bwMode="auto">
          <a:xfrm>
            <a:off x="856456" y="286851"/>
            <a:ext cx="3600450" cy="2373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1" descr="http://lh4.ggpht.com/_sBwX6_f8cgs/S7dFDlXSd9I/AAAAAAAAFtM/WlgA4Z6sW0w/image%5B5%5D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4" r="9744" b="4531"/>
          <a:stretch/>
        </p:blipFill>
        <p:spPr bwMode="auto">
          <a:xfrm>
            <a:off x="4856163" y="276804"/>
            <a:ext cx="3316944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0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5" name="Rectângulo 8"/>
          <p:cNvSpPr/>
          <p:nvPr/>
        </p:nvSpPr>
        <p:spPr>
          <a:xfrm rot="21241160">
            <a:off x="298982" y="1998767"/>
            <a:ext cx="868840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Não podemos pretender uma vida regalada neste mundo, se olhamos para o nosso Irmão mais velho, Jesus, Salvador, e vemos que segue o caminho da cruz para entrar na Sua - e nossa - Glória...  Não temos outra!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2865310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4" descr="https://encrypted-tbn1.gstatic.com/images?q=tbn:ANd9GcTkMyGqh6IeX18Uy0nWJ5NdrU9D08imubfkxY4QmHh8beDkAjVS7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6" y="3725486"/>
            <a:ext cx="2592387" cy="2767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3" descr="http://www.combonianos.pt/cgi-bin/gd_imager.pl?img=EvangelhoDom20052012JR.jpg&amp;conf=inf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954" y="3988988"/>
            <a:ext cx="2911475" cy="2530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7" descr="https://encrypted-tbn1.gstatic.com/images?q=tbn:ANd9GcTr6kVVCJ8C8loGRvthoPYQv3H7KTETYUfR7qGSSLQOLWZyLCo-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" t="3725" b="10649"/>
          <a:stretch/>
        </p:blipFill>
        <p:spPr bwMode="auto">
          <a:xfrm>
            <a:off x="3399485" y="3717032"/>
            <a:ext cx="2229271" cy="2810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3" descr="http://1.bp.blogspot.com/-xm3Daft81Bs/UH9ptXq9AAI/AAAAAAAAHE4/FoFghfu4Vdw/s1600/Jesus_Tiago_Jo%C3%A3o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83"/>
          <a:stretch/>
        </p:blipFill>
        <p:spPr bwMode="auto">
          <a:xfrm>
            <a:off x="856456" y="286851"/>
            <a:ext cx="3600450" cy="2373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1" descr="http://lh4.ggpht.com/_sBwX6_f8cgs/S7dFDlXSd9I/AAAAAAAAFtM/WlgA4Z6sW0w/image%5B5%5D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4" r="9744" b="4531"/>
          <a:stretch/>
        </p:blipFill>
        <p:spPr bwMode="auto">
          <a:xfrm>
            <a:off x="4856163" y="276804"/>
            <a:ext cx="3316944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0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5" name="Rectângulo 8"/>
          <p:cNvSpPr/>
          <p:nvPr/>
        </p:nvSpPr>
        <p:spPr>
          <a:xfrm rot="21241160">
            <a:off x="298982" y="1998767"/>
            <a:ext cx="868840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Não podemos pretender uma vida regalada neste mundo, se olhamos para o nosso Irmão mais velho, Jesus, Salvador, e vemos que segue o caminho da cruz para entrar na Sua - e nossa - Glória...  Não temos outra!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" descr="http://4.bp.blogspot.com/-1RwS9Og-YQQ/TZf7OYkl1-I/AAAAAAAAAls/qfZGQFjrVeg/s1600/penitenc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412875"/>
            <a:ext cx="4210050" cy="3744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588963" y="3041650"/>
            <a:ext cx="7799387" cy="2547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VAMOS CONFIANTES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AO TRONO DA GRAÇA,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ALCANÇAREMOS MISERICÓRDIA!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Celebrarei o Vosso nome, ó Deus,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de geração em geração;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e os povos hão de louvar-Vos para sempre!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55576" y="836711"/>
            <a:ext cx="2052000" cy="1126691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7628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35696" y="5053797"/>
            <a:ext cx="6854710" cy="1223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ESPERAMOS, SENHOR, </a:t>
            </a:r>
            <a:endParaRPr lang="pt-PT" sz="3600" cap="all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NA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VOSSA MISERICÓRDIA: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QUE ELA VENHA SOBRE NÓS 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684213" y="1628775"/>
            <a:ext cx="7775575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“Aprouve ao Senhor esmagar o seu servo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sofrimento.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se oferecer a sua vida como sacrifício de expiação,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terá uma descendência duradoira,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viverá longos dias,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obra do Senhor prosperará em suas mãos.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Terminados os sofrimentos,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verá a luz e ficará saciado na sua sabedoria.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justo, meu servo, justificará a muitos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tomará sobre si as suas iniquidades”.   (Is 53)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1102773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576205">
            <a:off x="437201" y="5522963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232650" y="605948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16013" y="1844675"/>
            <a:ext cx="74168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Tendo nós um sumo sacerdote que penetrou os Céus,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Filho de Deus,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permaneçamos firmes na profissão da nossa fé.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nós não temos um sumo sacerdote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incapaz de se compadecer das nossas fraquezas.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contrário, Ele mesmo foi provado em tudo,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nossa semelhança,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exceto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pecado.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Vamos, portanto, cheios de confiança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trono da graça, a fim de alcançarmos misericórdia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obtermos a graça de um auxílio oportuno”.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635896" y="5949280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979712" y="1251036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24327</TotalTime>
  <Words>1759</Words>
  <Application>Microsoft Office PowerPoint</Application>
  <PresentationFormat>Apresentação no Ecrã (4:3)</PresentationFormat>
  <Paragraphs>310</Paragraphs>
  <Slides>29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29</vt:i4>
      </vt:variant>
    </vt:vector>
  </HeadingPairs>
  <TitlesOfParts>
    <vt:vector size="44" baseType="lpstr">
      <vt:lpstr>Aharoni</vt:lpstr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1779</cp:revision>
  <dcterms:created xsi:type="dcterms:W3CDTF">2006-05-02T09:35:59Z</dcterms:created>
  <dcterms:modified xsi:type="dcterms:W3CDTF">2015-01-26T17:57:59Z</dcterms:modified>
</cp:coreProperties>
</file>