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503359" r:id="rId5"/>
    <p:sldMasterId id="2147503372" r:id="rId6"/>
    <p:sldMasterId id="2147503385" r:id="rId7"/>
  </p:sldMasterIdLst>
  <p:notesMasterIdLst>
    <p:notesMasterId r:id="rId36"/>
  </p:notesMasterIdLst>
  <p:sldIdLst>
    <p:sldId id="372" r:id="rId8"/>
    <p:sldId id="281" r:id="rId9"/>
    <p:sldId id="396" r:id="rId10"/>
    <p:sldId id="353" r:id="rId11"/>
    <p:sldId id="382" r:id="rId12"/>
    <p:sldId id="308" r:id="rId13"/>
    <p:sldId id="407" r:id="rId14"/>
    <p:sldId id="400" r:id="rId15"/>
    <p:sldId id="392" r:id="rId16"/>
    <p:sldId id="374" r:id="rId17"/>
    <p:sldId id="404" r:id="rId18"/>
    <p:sldId id="307" r:id="rId19"/>
    <p:sldId id="335" r:id="rId20"/>
    <p:sldId id="408" r:id="rId21"/>
    <p:sldId id="342" r:id="rId22"/>
    <p:sldId id="383" r:id="rId23"/>
    <p:sldId id="384" r:id="rId24"/>
    <p:sldId id="409" r:id="rId25"/>
    <p:sldId id="410" r:id="rId26"/>
    <p:sldId id="411" r:id="rId27"/>
    <p:sldId id="385" r:id="rId28"/>
    <p:sldId id="412" r:id="rId29"/>
    <p:sldId id="345" r:id="rId30"/>
    <p:sldId id="403" r:id="rId31"/>
    <p:sldId id="378" r:id="rId32"/>
    <p:sldId id="405" r:id="rId33"/>
    <p:sldId id="296" r:id="rId34"/>
    <p:sldId id="406" r:id="rId35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003300"/>
    <a:srgbClr val="99FF33"/>
    <a:srgbClr val="006600"/>
    <a:srgbClr val="996600"/>
    <a:srgbClr val="CC9900"/>
    <a:srgbClr val="FF99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32" autoAdjust="0"/>
    <p:restoredTop sz="94628" autoAdjust="0"/>
  </p:normalViewPr>
  <p:slideViewPr>
    <p:cSldViewPr>
      <p:cViewPr varScale="1">
        <p:scale>
          <a:sx n="97" d="100"/>
          <a:sy n="97" d="100"/>
        </p:scale>
        <p:origin x="7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D88C0EB-82FE-4AC0-8EBA-0DBC528603E2}" type="datetimeFigureOut">
              <a:rPr lang="pt-PT"/>
              <a:pPr>
                <a:defRPr/>
              </a:pPr>
              <a:t>26/01/2015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67464B2-0E9F-43CA-B0C7-81D82ABABC2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101570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8C81317-7852-4F73-897B-6F9572C073F6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240437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9A65E34-74A0-4703-ADC3-DEDEA3650559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35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9A65E34-74A0-4703-ADC3-DEDEA3650559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636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65C38EE-77BC-48F7-9B49-2B941BAD506F}" type="slidenum">
              <a:rPr lang="pt-PT" altLang="pt-PT" sz="1200"/>
              <a:pPr eaLnBrk="1" hangingPunct="1"/>
              <a:t>4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44947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91312A9-6E70-4F0C-94D0-10ADEDBD79D1}" type="slidenum">
              <a:rPr lang="pt-PT" altLang="pt-PT" sz="1200"/>
              <a:pPr eaLnBrk="1" hangingPunct="1"/>
              <a:t>8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8016634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61BDE6C-9161-4B8B-80FE-0AF32D27670A}" type="slidenum">
              <a:rPr lang="pt-PT" altLang="pt-PT" sz="1200"/>
              <a:pPr eaLnBrk="1" hangingPunct="1"/>
              <a:t>10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410355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CC627F4-6B0C-4893-8154-1C0C93988FEE}" type="slidenum">
              <a:rPr lang="pt-PT" altLang="pt-PT" sz="1200"/>
              <a:pPr eaLnBrk="1" hangingPunct="1"/>
              <a:t>15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806170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DE42D3E-AA4E-4802-8533-0202BC3193F8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25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3908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2AE7C2D-4A47-4BD9-8DAC-6E7DF605E000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140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A404DD6-C889-458F-8DCA-2D894FE43E5C}" type="slidenum">
              <a:rPr lang="pt-PT" altLang="pt-PT" sz="1200"/>
              <a:pPr eaLnBrk="1" hangingPunct="1"/>
              <a:t>27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661886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EB45BB-B934-43D5-9B02-4825B81D3F3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148397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194E08-6005-486E-8E40-ECD86894940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5081648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7311B6-B487-445C-A07A-C350E8ADA0C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2943788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06DEC9-85B5-4BB7-A020-9E392100F8C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2790795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B1A8C-105B-4EE6-B264-DFA67314051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724239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3E2987-08E4-453B-A5A2-B5493BFCC86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2077698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657943-DF00-4289-8226-0267EB92CC1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752432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17DAC8-E789-4075-905B-0D186E2B03E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8131593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C7E66A-3FFB-4E99-8A16-F5296EC0816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7847160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985AE-3832-4E3A-A271-B260925DE4F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8852942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104289-5A4A-4E3E-B666-C4FBE04EA35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2070158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D64231-1A2B-48C7-A94B-117F55AEAB4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9524816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1C00A-8ABE-4A84-A571-361033658E2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9632389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4CF6E-7F78-470C-8D75-D0962A8EF1B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0938297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FF459-A1AF-4423-91B1-BF55182256C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3493920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0AC3D-1AA3-46E3-AC99-D0296113EC8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5683203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672DD-4D4A-4A66-8DF3-2CEC5E9979F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2187463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D47FEA-EFAF-4595-AAEB-24AF7DD7B44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394770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D0567F-4CBB-4755-A973-767C4FC887A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9327386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C65C79-FE92-4F73-A3D9-123DDCDEAC9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79126160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52D9BE-CE57-4858-A3CF-AE0FDC30975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3910515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365EEC-D89C-4A7B-BCD8-ADFF8C08FEB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000404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6060A1-FCBB-4FE5-AD10-01881A4B506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93431573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230FFB-E90A-4A42-9760-3D7A28D9894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1237199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32D695-A05A-4EE8-958A-AF8D4B477B5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7379427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2D491-5182-459B-8552-07F62FF89E2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6103832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C5BEF-3F51-4E64-A1CC-3D38561CE11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97878105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7A2E7D-3AF4-43DB-ACA3-F104D8A41DF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6225529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3B322-BFD4-4A04-B614-12177C88BC2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53877146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7037F-17E5-44B0-AC39-66F552CBA76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3407346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BC0A5B-A6A2-42A2-B591-E2C651F0561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213753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057036-D6B9-46CE-8C5B-E925B333A1C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6928008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8305DC-4E27-4035-AA88-267D38796C1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27410106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56EA1E-67CF-48CD-AF5E-804437CA9E4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7414074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A11B12-E727-42E6-9C9C-39564D82C4F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49897392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9AB1E8-CA73-47AF-ACA3-8469C120C43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8819777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B74380-F0AA-48CB-AAB8-E7528C5E770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9359401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6CC7A0-0569-431B-A828-376B61EA54E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724197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B826C3-4285-42AE-84F5-FD4B424003F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757820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36CA8-BD86-490C-A452-2C2140C1508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71283541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A732D-98B5-468E-BD2C-34B2EC18D80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1554361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550F8-4252-437A-85D5-495F0D33032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22073753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4EF31-3C3E-43C6-93E7-0ECA3655BC9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69982663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9073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B715BB-BBEC-4297-89E2-7320F60A962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87367537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0576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05972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509003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75367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318270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215192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05671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709850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19763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41057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8FC25-E7CF-4D05-AE23-3833AF42BD6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3177255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196299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8400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393975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96393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427285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65400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65367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18690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90119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67599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C5EEDD-AEFF-4100-891C-F52EA850B1E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40605984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46141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584476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05642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17261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721670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837718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5259913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195228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4771999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021439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C0C0C4-80CB-4224-A410-394DDCC75BC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9811582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8349784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6075399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1228317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2357351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730398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4D4798-B0E8-4486-893D-A23E94A9A5B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2740661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1CD492C4-2D1F-4B8B-BCD9-840509F7183C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309" r:id="rId1"/>
    <p:sldLayoutId id="2147503287" r:id="rId2"/>
    <p:sldLayoutId id="2147503288" r:id="rId3"/>
    <p:sldLayoutId id="2147503289" r:id="rId4"/>
    <p:sldLayoutId id="2147503290" r:id="rId5"/>
    <p:sldLayoutId id="2147503291" r:id="rId6"/>
    <p:sldLayoutId id="2147503292" r:id="rId7"/>
    <p:sldLayoutId id="2147503293" r:id="rId8"/>
    <p:sldLayoutId id="2147503294" r:id="rId9"/>
    <p:sldLayoutId id="2147503295" r:id="rId10"/>
    <p:sldLayoutId id="2147503296" r:id="rId11"/>
    <p:sldLayoutId id="21475032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68D7B48D-AF2E-4698-B4A2-ACCC415A7269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322" r:id="rId1"/>
    <p:sldLayoutId id="2147503323" r:id="rId2"/>
    <p:sldLayoutId id="2147503324" r:id="rId3"/>
    <p:sldLayoutId id="2147503325" r:id="rId4"/>
    <p:sldLayoutId id="2147503326" r:id="rId5"/>
    <p:sldLayoutId id="2147503327" r:id="rId6"/>
    <p:sldLayoutId id="2147503328" r:id="rId7"/>
    <p:sldLayoutId id="2147503329" r:id="rId8"/>
    <p:sldLayoutId id="2147503330" r:id="rId9"/>
    <p:sldLayoutId id="2147503331" r:id="rId10"/>
    <p:sldLayoutId id="2147503332" r:id="rId11"/>
    <p:sldLayoutId id="214750333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B78507AD-B158-4C14-A906-D8D37EA03ACE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334" r:id="rId1"/>
    <p:sldLayoutId id="2147503335" r:id="rId2"/>
    <p:sldLayoutId id="2147503336" r:id="rId3"/>
    <p:sldLayoutId id="2147503337" r:id="rId4"/>
    <p:sldLayoutId id="2147503338" r:id="rId5"/>
    <p:sldLayoutId id="2147503339" r:id="rId6"/>
    <p:sldLayoutId id="2147503340" r:id="rId7"/>
    <p:sldLayoutId id="2147503341" r:id="rId8"/>
    <p:sldLayoutId id="2147503342" r:id="rId9"/>
    <p:sldLayoutId id="2147503343" r:id="rId10"/>
    <p:sldLayoutId id="2147503344" r:id="rId11"/>
    <p:sldLayoutId id="214750334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77356017-893C-4B0F-AC98-10381515B640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346" r:id="rId1"/>
    <p:sldLayoutId id="2147503347" r:id="rId2"/>
    <p:sldLayoutId id="2147503348" r:id="rId3"/>
    <p:sldLayoutId id="2147503349" r:id="rId4"/>
    <p:sldLayoutId id="2147503350" r:id="rId5"/>
    <p:sldLayoutId id="2147503351" r:id="rId6"/>
    <p:sldLayoutId id="2147503352" r:id="rId7"/>
    <p:sldLayoutId id="2147503353" r:id="rId8"/>
    <p:sldLayoutId id="2147503354" r:id="rId9"/>
    <p:sldLayoutId id="2147503355" r:id="rId10"/>
    <p:sldLayoutId id="2147503356" r:id="rId11"/>
    <p:sldLayoutId id="214750335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847234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3360" r:id="rId1"/>
    <p:sldLayoutId id="2147503361" r:id="rId2"/>
    <p:sldLayoutId id="2147503362" r:id="rId3"/>
    <p:sldLayoutId id="2147503363" r:id="rId4"/>
    <p:sldLayoutId id="2147503364" r:id="rId5"/>
    <p:sldLayoutId id="2147503365" r:id="rId6"/>
    <p:sldLayoutId id="2147503366" r:id="rId7"/>
    <p:sldLayoutId id="2147503367" r:id="rId8"/>
    <p:sldLayoutId id="2147503368" r:id="rId9"/>
    <p:sldLayoutId id="2147503369" r:id="rId10"/>
    <p:sldLayoutId id="2147503370" r:id="rId11"/>
    <p:sldLayoutId id="21475033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926648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3373" r:id="rId1"/>
    <p:sldLayoutId id="2147503374" r:id="rId2"/>
    <p:sldLayoutId id="2147503375" r:id="rId3"/>
    <p:sldLayoutId id="2147503376" r:id="rId4"/>
    <p:sldLayoutId id="2147503377" r:id="rId5"/>
    <p:sldLayoutId id="2147503378" r:id="rId6"/>
    <p:sldLayoutId id="2147503379" r:id="rId7"/>
    <p:sldLayoutId id="2147503380" r:id="rId8"/>
    <p:sldLayoutId id="2147503381" r:id="rId9"/>
    <p:sldLayoutId id="2147503382" r:id="rId10"/>
    <p:sldLayoutId id="2147503383" r:id="rId11"/>
    <p:sldLayoutId id="21475033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704875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3386" r:id="rId1"/>
    <p:sldLayoutId id="2147503387" r:id="rId2"/>
    <p:sldLayoutId id="2147503388" r:id="rId3"/>
    <p:sldLayoutId id="2147503389" r:id="rId4"/>
    <p:sldLayoutId id="2147503390" r:id="rId5"/>
    <p:sldLayoutId id="2147503391" r:id="rId6"/>
    <p:sldLayoutId id="2147503392" r:id="rId7"/>
    <p:sldLayoutId id="2147503393" r:id="rId8"/>
    <p:sldLayoutId id="2147503394" r:id="rId9"/>
    <p:sldLayoutId id="2147503395" r:id="rId10"/>
    <p:sldLayoutId id="2147503396" r:id="rId11"/>
    <p:sldLayoutId id="21475033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17.png"/><Relationship Id="rId4" Type="http://schemas.openxmlformats.org/officeDocument/2006/relationships/image" Target="../media/image22.jpeg"/><Relationship Id="rId9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837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837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2" descr="http://3.bp.blogspot.com/_8FG0z7D5xPc/TL-2MGcv2VI/AAAAAAAAAaA/X57_5fFhisA/s1600/Amor-ao-proxim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4888" y="2133600"/>
            <a:ext cx="4714875" cy="3654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9275" y="1484313"/>
            <a:ext cx="7910513" cy="4103687"/>
          </a:xfrm>
        </p:spPr>
        <p:txBody>
          <a:bodyPr/>
          <a:lstStyle/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 alguém Me tem amor guardará a Minha 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Palavra;</a:t>
            </a:r>
            <a:endParaRPr lang="pt-PT" sz="4400" b="1" i="1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meu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Pai o amará, e 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Nós viremos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ele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endParaRPr lang="pt-PT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6792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93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67594" name="AutoShape 10" descr="data:image/jpeg;base64,/9j/4AAQSkZJRgABAQAAAQABAAD/2wCEAAkGBhQQEBQUEBQVFBQWFRAVFRQVFBQYFRYUFhQVFBUUFRQXHCYeFxojGRQVHy8gIycpLCwsFR4xNTAqNSYrLCkBCQoKBQUFDQUFDSkYEhgpKSkpKSkpKSkpKSkpKSkpKSkpKSkpKSkpKSkpKSkpKSkpKSkpKSkpKSkpKSkpKSkpKf/AABEIAOEA4AMBIgACEQEDEQH/xAAcAAABBQEBAQAAAAAAAAAAAAAAAQIDBAUGBwj/xAA9EAABAwIEBAQDBgQFBQEAAAABAAIRAwQFEiExBkFRYSJxgZETMrEHFEKhwdFSkuHwIzNicoJDU3PS8RX/xAAUAQEAAAAAAAAAAAAAAAAAAAAA/8QAFBEBAAAAAAAAAAAAAAAAAAAAAP/aAAwDAQACEQMRAD8A9cKcE2E4IBCWEIEKJQUBsBApSZkiIQLKJSQkcEC5kkoSIFBRKREIFlKCkQECyjMkQgJRKEQgESlSICUSgBCBCklKkhAJEApUEkJQUIQCVIhAIQhAhCRPTSgQpEqECIhCCUAhJKZUqBu5A8yAgkQq5v6Y3e3+YfuloXbX/I4O3GhnUboJyhIgFAqVIChAIQhAIQhAiEqRAkISpEEqE4pAgRCEIBCWEIESFKhA1JKVIgJVa/vRSpue7QAKWo+NToOq844u4r+ITTDvBtlB1MHmg0MS+0htMHIA7TR3Kf1XEYrxnWuCcrn851ER2byWFfNhwg7zABJ06lM+G12olzxu1wMHu0jfyQWX4qWB2V5k7yZlp3Gqs4fjNWkC6nVBkFrZc5pAPPtCxa9wC4ENAccwdJ08tfqoLq9DG5Blk6kjWOyDtLD7QrlmhdnLdZLs0x1J0hel8L8W07xobI+LlDi0SJHUSvnOnXM9V1PBmPmhe0XuMDMGEE6ZXeE/og+gwU6VGx86j0TpQOQkBSoBCEIBIQlQUDUFOTZQTlInuCagEkJyRAIQhA2EhSoKBqQpZSEoM3HAfgvy9D9F4niOHVnOMNMydYXvT4O64/G6QD3ZRGqDyCvTqMAa8c521lZ9W5LCTz166LusXtp5Bcpf2oQYNW9LpJjUyq2dT3tvl2CqU2lxAAJJIAAGpJ0AAQTsJO2+wjck7ALuuGPszvLiHVAKDNINX5j5MGvuun4C+zsWwbVuAHVyJg/LSmNB/q7r0WiG6neOfJAuG25pUmMc7MWNDS6ImNJ7Kz94bG491WBa7SCRy5D+qQFtMbNaOmw80F5r09pWfTrg6g77aED0lXKVT/6glQhCAQhCASBOTUFlwTVI9RoBCEIEJQgoCBiQlOSQgbKQpU0oI3Ly/F+KprVGmm9jg54AcNwCYcOy9QcuV4yw9pcytALmMqCOuaIJPYT7oPIsT4irF0EBusCVQrYjUIh4YfKQm4tZOLzB1mf10Kgt8LJI+I4+uqB1UhwOi637K+Fh8Q3VZshsii0jQu/FU9Nh3XMupg1G0qWpc5rRpzJheuYXiVpbtbbfFYHMADhOkjUwduaDoqFSSdB6e/1TqxcSTsBo0cvM/sq9C/Y/L8MiNI7+SivL7/iNI6mevRBYbckCAY2kncz1PLyVa/xRmocWgaS4uA0WFjXEDLcS94zEaNiSf281y9PiHMQWggndrmhwI/JB6C/iWgwNBc2YgEE69pjRadljDHGNthB/ouSw6ia4BqUhH+yJA21JK6LCbBlN4IO4jL9ZQdI1ycomHkpQgEIQgEFCEFlyYpCoygVIhEIEQlhIQgaEiUpEDSmkpxTCgY5cRx5UrU5fkzUsrRpqQeh/ddu4rmvtBt3PsKmQSQWuO/ygmdkHjNzem4rSxkAfNtGnki7ZAMwCFQqXVRstAbHqFPZ2VW7qNp0mOfVOkN+p6AdSgdgFBzXvuBtRY4tMf9UiGgdxMqgKuR8l2apImddZXod3w/8AcLCrb1qjTUMOJaDDc0OIE7wuMwLBxVuhlIcIJJJEBxjVB7DhTQ+3pVszZyDRrconmsvE8WbIc4xlBMDnyCZjONizt2taRoHa768gAvNMTxJ9w7M9xJ257b6BBdxW8FeqXme0nl0KiZcZTmOsbaqGyt8zdDGu5Gn5JK7YMSD1goOqwbH/ABcxp137Qujw+4uKtUANyUzpodQObiQee0Lzek8c+Xv6LUsMWqU2lrCde5nyQexWF80vLQ6T8sSDt+JbQK5PhLCqmVtSo4dgN55yV1gQKhCEAgoQgtuUae5MQCEiECpChCBhSJxTCgaSo3OSucoXO9O/RAOcq9+0/CflGYlrhB56RCrXeMU2SM7QRuTuOsBV7HHqdUnIS4jcjX2jRB5vS+yu5uHOOVtAEmPiO8UdcrZ/Neq4Dw7QsqQZb0wzQZnD5nGNS5258lKKVRzZa4A8hl+pdMKo/EXsbNQEbzp/Y9kHG/arhNSpXtnUtRUzUXDkXNBcyektmPJZ9lgQw5mZxzOIkzECBPLv3XZ4+wXVu9g/zBlqU/8AyUznZ6aEf8l5jj/E5rUsrQADqZ3H8TY7HRBn41jAuCAJgZpmdSs40czYbuAmW1DSVebb+HQ6oMH749p+USJ1EgqNtwdCCN+f0Vm6sjm6eShdYwdJnqUGhZVS9pnQhdfwHhRuLmCRDRmP0XA1qRkNb2n8l6dwJwXeNzVMwpAsBac05zOjTBkDmg9VtqYY0NGwCnasbBq1ZoLLkDOOYIMjkQRutZj5QTAoTQnIBEoQUFpyZKc5NQIhCQoFKRBSEoEKie5Oc5Y99ioHNBZubkDmuRx3imiwkVKhMRLWae7iq+N8V0qQJqA9gDB9Vy1TjGjWBayzZUdOngDiDyMkH6oLdXiK1e+KFt8V5I5PeT5gE/mu1wI1KgaKlEU2gCWbOHbK3RvrqsPhLFKgcAaVKgz8QaGh7vRn6wu5ZcH8AAH98kE1GkBsI+ie5pPMR5Kt4ju+B2CPiFmpMj2KB9a0z8xm5EtnUdV5D9oPAz2vdcUGnSXVKY1Ak61GdW9ekr1375I2MdhKgqljxBzeZ6/2UHz7QdIaIInlzVu5eKQGZ8POuWNh3K6HjHABaXLamWaDzLS2RkeNchjqdQuHxJxzlzhq7X3QMvLx86kGY06jz5K7hTG1g7I0giJaYPqFkVKZ0g5i6AGt1PYL0Tgj7OssXF4Y2LaQMD/mefkNEHO2HDb69VmUaF7R3hurj5L3jCjlaG9APosqg1s+FoDesLRt3x2QadWgH77jYjcf2VnYnXfSbLNSHNnTcEwfyWix+izceqx8MbFzm+cA6keiDWpvBEjbkpFl4Rfiq10bBzgOhHZaYQKgpUiCy5MlPcmIApEqRAhKa4pxUVQoKWKXXw6T3fwtJXmt5xQIJ3K7riitFtV7tyj1XiFzaVa9XJQEuJjt6oNu74jsq4IuqE6HxguDp7EFanBFWyc5tG2pvc6HkmpBygSTmOyOHeABTB+9Ma6oSYdEw0aAAbBdhh/D9O3ByNa2d40lBcaxtMeFrB5ASk//AElm3jQNnD3WNWuyDyOvX6IOkr43k1ie0wSOx/RZjuJ6jpmkHN5Zpn8llVcRO0mObSNvIp1O7BQblnitR3y02t8yf3W1b1qhHiynyXMW13C2rW+QXr6wZXY5lRstcIcOR/s+oXivHvDj7J40LqTpyP5jT5XdD9V7ay7VPHsFZfUTRqscWktMtMGQZmUHkf2dcPF7/vDx4RLWdXHnHQRpK9Sp2s/Ny2HIeiZYYEaADWNIaAANBoOgjyV2I0IKBgapqRTC2E9ghBZbVyjt09RsqnErHn4JpsznO5h/0tqNyk++VL8XUDnIj6q/TrydeQHvyhBicKsDMjGvD4FRziNSXl0HyXVtKwrLhqnRcHsLmkF8wdHAmYdPRbjUD0iEILL0wlK9NQCChISgQqGqVKVDVCDlOOi422WmC5zntAAEknWAFFhnBQo0qP8A3G/4lQjnUI28ht6LpKnYAkat81g3vEdaifFTBHqgtXFSrVafgua14kOaRr5grAuMNuCSHucfoq15x61r8zaMO2JkxHkpLb7RqbvnaW+UEIK9XhypvJ9yoGYU9p8bQ4eevouhZeMrtzMf+ap1ahaddY2LSM3sd/JBnHD52LvJ24UDsPfyaVrjHKNP5t+g/vTySv4rbtTaD5oMu3ZUGgpvJ/2la9pQqCM+WmP9Rl38o/VUTj1WppMdhopaMndB0NC8DdGy49XfsFr21cuGq560eANVp4fU1KC+9klMr0pGhgqVu6eSg5yrVdTdD9J26Ky65GQnstC7oNcDmAPn1VethDS1zWktkeceSDIbegVCSYa1sn1GgV7CLv4pzfhbJ8z1/Rc3ifCd0X+FzX0yQSAS12m2YHf3V5mMstR8NzXtDNTLSDUfyDdNgdUHYmtp1iJ/VT0zK462x51WAzSdS52hmZMBdLY3BjVBfQUAoKCYpEFJKAKQpUhQI4qtVep3KtVCCjdViBpuNQse64ma0xXp+E7OGoW1ctgDusG9tmyadQeF85T0dG3qgzcZv7cCW0TUB5iAFgG+sn/PTew+4VqqTZvLXiaRP8qp4phAIz09WnXRA6niFCkYoF2u86Kd+IF7d49iD6Lmn2OumhT6InwuJa78ig0Lu1JBI5wZ8lWs65DwCp7S7LPBV1HJ3Tz7Ka7sg8d9wR/RBata0HVbdB8idwuQZXfT+bUdVvYVeh+yDap1BC28PEAErAtqRLvz7QttuI0mwM4np/VBrNclE9FFbXbCJzD3UN3jIboyCUE11WDGy/25lNtboP181gV67nnM4ylwzEQ2oGu5zHoEHThygxS2FSi4EbAkHmCBIIKioXeY9lbJlpHUH6boOPsLgcyD0I+i6G0uJC4TD3lrtTzP7LqsLqFxaOuiDrKZ0SkprdvZKgmSJSmoFJSEoKagRxUFUqV6q1NdJQNxFnh05BcviV+acMcA5rvkeeXYrrQc7IO+3qFyeMMDZZUHgP5Hr5IMa+vA7/DuBlJGj+R9VlU3GjLQ4ObuIM+i0azRHwa+rT/lVPoCVg3OGmk7fRBaflfy1VSta9Rp3T2NU7q8Dxx0HMnsBzKCjUdoeQ5vO0dk3Dn1AC6Ip/ha75o/iPSVoUbAvM1RAGzO/V8bnoNlYq0R6IKVG8a89OxGnupmWRaczPCd+xWLxJibadI5SMx0ELlcP4quaB8NQuH8LxmH7hB64zFJhpljiId0PkVBiAJHh3bqPRcJQ+0aptUo03d2lzT+q2bTj6m4f4tN46ZSD+qDs8JvPiN7jfsVcfUA6nyXE0ONKNNxez4knQtLRr6yukwriWnWbNJw8uYPQjqgs1KtV+lOmQP4nkNaPU7qtb0IeSage4S0hrYa0nUgOOrj9E3FsQqEBlM/4jzAO4YPxPPSBsOZKWxY2m1rBy58z1JPMkoNy2rluxVbinGjStwxh8VU5R1DRq4/T3TqLwBmcYAkny6rmcQuDcVc8SB4WN7T06n9kDKVw0joYXe8LYcWsFR41I0B5DqufwLhEh4fX23DP/Zd7TGgQSISIlBKSkQUiACCiUhQVb24ygdSqn3kQdVS4pvPhlmsCCfzGi5arj7JMvj0KDpH3wBcPiSDtyc13UHmOywrvGLgS2pRZcs5ODgx8fRc5iOOCZa4HyO6w7vHnTIJ99EG7f4xDSz7tcBhkwQ12Q/6SDsufqcUVGAtdSqObylsFLQ4jcPmP5oq4o1xk/VBTdxW6fkLR5SfQBNHGWQyyi4u/iedY6AAQ0dgpXXDHclVrNZyCB9Xj+sfwAe6zL7imtVEEwO0yrLrdvZVn2g2hBkuqF25J80gWi7D9dkCx5oKtCktChTS07QqyyjCCFzZ0G+wHmu+wHBxSogfiOrjzk8lj8G4L8Woarx4WaNHV/8AQarsxakGQgjt8HJGYEtJ6c/NFLCa2b5gfZbeHGWwtBlFBkO4fNVmR73Afiyx4uxPILQwzh6lS1a3UcySStJrFNSCB9NuittOirsCnaUD5QkQSglQUhKSUCykcUEpjnIOe43tS+2zAasM/wDE6H20PuvJLu41I27917pXaHNLXagggjkRzC8vxbgb4lxlpEtpE6yZcGjfVBwFw49vRZ9SsQvX8ZwKi2kKTKTdgAcokAc53lcRf8Fu0+HJJIAbHXug48XBS/fCtXEuF61IkFuaObdQsipalvzAjzCCYXicLrXzVQM1UrBCC82sp2fVUWVFboVBOv8AfkgtFimpWwO6bTqgqyKjQgaLcSmttDVeGMEkmB+pSmsJ0XYcOYN8JnxHjxvH8renaUGjg9mKLGsbsB7nclajGKCnTVy2bKBG0YMtWrb1MwVVrVPRbEoLcKSmomFTNCCZieNFG0qVA6UiRCCZCEIEco3IQghqbLJp/OfJCEGTe/5noFF/1mf7X/RCEGXdbe65PG9j5FCEHIu3TShCAaphuEIQW28k6ohCCex3b5t+oXqNL5Pb6IQgsUv3U9v8yEIL5UjEqEE9NWGJUIJGqQIQgAhCEH/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7595" name="AutoShape 12" descr="data:image/jpeg;base64,/9j/4AAQSkZJRgABAQAAAQABAAD/2wCEAAkGBhQQEBQUEBQVFBQWFRAVFRQVFBQYFRYUFhQVFBUUFRQXHCYeFxojGRQVHy8gIycpLCwsFR4xNTAqNSYrLCkBCQoKBQUFDQUFDSkYEhgpKSkpKSkpKSkpKSkpKSkpKSkpKSkpKSkpKSkpKSkpKSkpKSkpKSkpKSkpKSkpKSkpKf/AABEIAOEA4AMBIgACEQEDEQH/xAAcAAABBQEBAQAAAAAAAAAAAAAAAQIDBAUGBwj/xAA9EAABAwIEBAQDBgQFBQEAAAABAAIRAwQFEiExBkFRYSJxgZETMrEHFEKhwdFSkuHwIzNicoJDU3PS8RX/xAAUAQEAAAAAAAAAAAAAAAAAAAAA/8QAFBEBAAAAAAAAAAAAAAAAAAAAAP/aAAwDAQACEQMRAD8A9cKcE2E4IBCWEIEKJQUBsBApSZkiIQLKJSQkcEC5kkoSIFBRKREIFlKCkQECyjMkQgJRKEQgESlSICUSgBCBCklKkhAJEApUEkJQUIQCVIhAIQhAhCRPTSgQpEqECIhCCUAhJKZUqBu5A8yAgkQq5v6Y3e3+YfuloXbX/I4O3GhnUboJyhIgFAqVIChAIQhAIQhAiEqRAkISpEEqE4pAgRCEIBCWEIESFKhA1JKVIgJVa/vRSpue7QAKWo+NToOq844u4r+ITTDvBtlB1MHmg0MS+0htMHIA7TR3Kf1XEYrxnWuCcrn851ER2byWFfNhwg7zABJ06lM+G12olzxu1wMHu0jfyQWX4qWB2V5k7yZlp3Gqs4fjNWkC6nVBkFrZc5pAPPtCxa9wC4ENAccwdJ08tfqoLq9DG5Blk6kjWOyDtLD7QrlmhdnLdZLs0x1J0hel8L8W07xobI+LlDi0SJHUSvnOnXM9V1PBmPmhe0XuMDMGEE6ZXeE/og+gwU6VGx86j0TpQOQkBSoBCEIBIQlQUDUFOTZQTlInuCagEkJyRAIQhA2EhSoKBqQpZSEoM3HAfgvy9D9F4niOHVnOMNMydYXvT4O64/G6QD3ZRGqDyCvTqMAa8c521lZ9W5LCTz166LusXtp5Bcpf2oQYNW9LpJjUyq2dT3tvl2CqU2lxAAJJIAAGpJ0AAQTsJO2+wjck7ALuuGPszvLiHVAKDNINX5j5MGvuun4C+zsWwbVuAHVyJg/LSmNB/q7r0WiG6neOfJAuG25pUmMc7MWNDS6ImNJ7Kz94bG491WBa7SCRy5D+qQFtMbNaOmw80F5r09pWfTrg6g77aED0lXKVT/6glQhCAQhCASBOTUFlwTVI9RoBCEIEJQgoCBiQlOSQgbKQpU0oI3Ly/F+KprVGmm9jg54AcNwCYcOy9QcuV4yw9pcytALmMqCOuaIJPYT7oPIsT4irF0EBusCVQrYjUIh4YfKQm4tZOLzB1mf10Kgt8LJI+I4+uqB1UhwOi637K+Fh8Q3VZshsii0jQu/FU9Nh3XMupg1G0qWpc5rRpzJheuYXiVpbtbbfFYHMADhOkjUwduaDoqFSSdB6e/1TqxcSTsBo0cvM/sq9C/Y/L8MiNI7+SivL7/iNI6mevRBYbckCAY2kncz1PLyVa/xRmocWgaS4uA0WFjXEDLcS94zEaNiSf281y9PiHMQWggndrmhwI/JB6C/iWgwNBc2YgEE69pjRadljDHGNthB/ouSw6ia4BqUhH+yJA21JK6LCbBlN4IO4jL9ZQdI1ycomHkpQgEIQgEFCEFlyYpCoygVIhEIEQlhIQgaEiUpEDSmkpxTCgY5cRx5UrU5fkzUsrRpqQeh/ddu4rmvtBt3PsKmQSQWuO/ygmdkHjNzem4rSxkAfNtGnki7ZAMwCFQqXVRstAbHqFPZ2VW7qNp0mOfVOkN+p6AdSgdgFBzXvuBtRY4tMf9UiGgdxMqgKuR8l2apImddZXod3w/8AcLCrb1qjTUMOJaDDc0OIE7wuMwLBxVuhlIcIJJJEBxjVB7DhTQ+3pVszZyDRrconmsvE8WbIc4xlBMDnyCZjONizt2taRoHa768gAvNMTxJ9w7M9xJ257b6BBdxW8FeqXme0nl0KiZcZTmOsbaqGyt8zdDGu5Gn5JK7YMSD1goOqwbH/ABcxp137Qujw+4uKtUANyUzpodQObiQee0Lzek8c+Xv6LUsMWqU2lrCde5nyQexWF80vLQ6T8sSDt+JbQK5PhLCqmVtSo4dgN55yV1gQKhCEAgoQgtuUae5MQCEiECpChCBhSJxTCgaSo3OSucoXO9O/RAOcq9+0/CflGYlrhB56RCrXeMU2SM7QRuTuOsBV7HHqdUnIS4jcjX2jRB5vS+yu5uHOOVtAEmPiO8UdcrZ/Neq4Dw7QsqQZb0wzQZnD5nGNS5258lKKVRzZa4A8hl+pdMKo/EXsbNQEbzp/Y9kHG/arhNSpXtnUtRUzUXDkXNBcyektmPJZ9lgQw5mZxzOIkzECBPLv3XZ4+wXVu9g/zBlqU/8AyUznZ6aEf8l5jj/E5rUsrQADqZ3H8TY7HRBn41jAuCAJgZpmdSs40czYbuAmW1DSVebb+HQ6oMH749p+USJ1EgqNtwdCCN+f0Vm6sjm6eShdYwdJnqUGhZVS9pnQhdfwHhRuLmCRDRmP0XA1qRkNb2n8l6dwJwXeNzVMwpAsBac05zOjTBkDmg9VtqYY0NGwCnasbBq1ZoLLkDOOYIMjkQRutZj5QTAoTQnIBEoQUFpyZKc5NQIhCQoFKRBSEoEKie5Oc5Y99ioHNBZubkDmuRx3imiwkVKhMRLWae7iq+N8V0qQJqA9gDB9Vy1TjGjWBayzZUdOngDiDyMkH6oLdXiK1e+KFt8V5I5PeT5gE/mu1wI1KgaKlEU2gCWbOHbK3RvrqsPhLFKgcAaVKgz8QaGh7vRn6wu5ZcH8AAH98kE1GkBsI+ie5pPMR5Kt4ju+B2CPiFmpMj2KB9a0z8xm5EtnUdV5D9oPAz2vdcUGnSXVKY1Ak61GdW9ekr1375I2MdhKgqljxBzeZ6/2UHz7QdIaIInlzVu5eKQGZ8POuWNh3K6HjHABaXLamWaDzLS2RkeNchjqdQuHxJxzlzhq7X3QMvLx86kGY06jz5K7hTG1g7I0giJaYPqFkVKZ0g5i6AGt1PYL0Tgj7OssXF4Y2LaQMD/mefkNEHO2HDb69VmUaF7R3hurj5L3jCjlaG9APosqg1s+FoDesLRt3x2QadWgH77jYjcf2VnYnXfSbLNSHNnTcEwfyWix+izceqx8MbFzm+cA6keiDWpvBEjbkpFl4Rfiq10bBzgOhHZaYQKgpUiCy5MlPcmIApEqRAhKa4pxUVQoKWKXXw6T3fwtJXmt5xQIJ3K7riitFtV7tyj1XiFzaVa9XJQEuJjt6oNu74jsq4IuqE6HxguDp7EFanBFWyc5tG2pvc6HkmpBygSTmOyOHeABTB+9Ma6oSYdEw0aAAbBdhh/D9O3ByNa2d40lBcaxtMeFrB5ASk//AElm3jQNnD3WNWuyDyOvX6IOkr43k1ie0wSOx/RZjuJ6jpmkHN5Zpn8llVcRO0mObSNvIp1O7BQblnitR3y02t8yf3W1b1qhHiynyXMW13C2rW+QXr6wZXY5lRstcIcOR/s+oXivHvDj7J40LqTpyP5jT5XdD9V7ay7VPHsFZfUTRqscWktMtMGQZmUHkf2dcPF7/vDx4RLWdXHnHQRpK9Sp2s/Ny2HIeiZYYEaADWNIaAANBoOgjyV2I0IKBgapqRTC2E9ghBZbVyjt09RsqnErHn4JpsznO5h/0tqNyk++VL8XUDnIj6q/TrydeQHvyhBicKsDMjGvD4FRziNSXl0HyXVtKwrLhqnRcHsLmkF8wdHAmYdPRbjUD0iEILL0wlK9NQCChISgQqGqVKVDVCDlOOi422WmC5zntAAEknWAFFhnBQo0qP8A3G/4lQjnUI28ht6LpKnYAkat81g3vEdaifFTBHqgtXFSrVafgua14kOaRr5grAuMNuCSHucfoq15x61r8zaMO2JkxHkpLb7RqbvnaW+UEIK9XhypvJ9yoGYU9p8bQ4eevouhZeMrtzMf+ap1ahaddY2LSM3sd/JBnHD52LvJ24UDsPfyaVrjHKNP5t+g/vTySv4rbtTaD5oMu3ZUGgpvJ/2la9pQqCM+WmP9Rl38o/VUTj1WppMdhopaMndB0NC8DdGy49XfsFr21cuGq560eANVp4fU1KC+9klMr0pGhgqVu6eSg5yrVdTdD9J26Ky65GQnstC7oNcDmAPn1VethDS1zWktkeceSDIbegVCSYa1sn1GgV7CLv4pzfhbJ8z1/Rc3ifCd0X+FzX0yQSAS12m2YHf3V5mMstR8NzXtDNTLSDUfyDdNgdUHYmtp1iJ/VT0zK462x51WAzSdS52hmZMBdLY3BjVBfQUAoKCYpEFJKAKQpUhQI4qtVep3KtVCCjdViBpuNQse64ma0xXp+E7OGoW1ctgDusG9tmyadQeF85T0dG3qgzcZv7cCW0TUB5iAFgG+sn/PTew+4VqqTZvLXiaRP8qp4phAIz09WnXRA6niFCkYoF2u86Kd+IF7d49iD6Lmn2OumhT6InwuJa78ig0Lu1JBI5wZ8lWs65DwCp7S7LPBV1HJ3Tz7Ka7sg8d9wR/RBata0HVbdB8idwuQZXfT+bUdVvYVeh+yDap1BC28PEAErAtqRLvz7QttuI0mwM4np/VBrNclE9FFbXbCJzD3UN3jIboyCUE11WDGy/25lNtboP181gV67nnM4ylwzEQ2oGu5zHoEHThygxS2FSi4EbAkHmCBIIKioXeY9lbJlpHUH6boOPsLgcyD0I+i6G0uJC4TD3lrtTzP7LqsLqFxaOuiDrKZ0SkprdvZKgmSJSmoFJSEoKagRxUFUqV6q1NdJQNxFnh05BcviV+acMcA5rvkeeXYrrQc7IO+3qFyeMMDZZUHgP5Hr5IMa+vA7/DuBlJGj+R9VlU3GjLQ4ObuIM+i0azRHwa+rT/lVPoCVg3OGmk7fRBaflfy1VSta9Rp3T2NU7q8Dxx0HMnsBzKCjUdoeQ5vO0dk3Dn1AC6Ip/ha75o/iPSVoUbAvM1RAGzO/V8bnoNlYq0R6IKVG8a89OxGnupmWRaczPCd+xWLxJibadI5SMx0ELlcP4quaB8NQuH8LxmH7hB64zFJhpljiId0PkVBiAJHh3bqPRcJQ+0aptUo03d2lzT+q2bTj6m4f4tN46ZSD+qDs8JvPiN7jfsVcfUA6nyXE0ONKNNxez4knQtLRr6yukwriWnWbNJw8uYPQjqgs1KtV+lOmQP4nkNaPU7qtb0IeSage4S0hrYa0nUgOOrj9E3FsQqEBlM/4jzAO4YPxPPSBsOZKWxY2m1rBy58z1JPMkoNy2rluxVbinGjStwxh8VU5R1DRq4/T3TqLwBmcYAkny6rmcQuDcVc8SB4WN7T06n9kDKVw0joYXe8LYcWsFR41I0B5DqufwLhEh4fX23DP/Zd7TGgQSISIlBKSkQUiACCiUhQVb24ygdSqn3kQdVS4pvPhlmsCCfzGi5arj7JMvj0KDpH3wBcPiSDtyc13UHmOywrvGLgS2pRZcs5ODgx8fRc5iOOCZa4HyO6w7vHnTIJ99EG7f4xDSz7tcBhkwQ12Q/6SDsufqcUVGAtdSqObylsFLQ4jcPmP5oq4o1xk/VBTdxW6fkLR5SfQBNHGWQyyi4u/iedY6AAQ0dgpXXDHclVrNZyCB9Xj+sfwAe6zL7imtVEEwO0yrLrdvZVn2g2hBkuqF25J80gWi7D9dkCx5oKtCktChTS07QqyyjCCFzZ0G+wHmu+wHBxSogfiOrjzk8lj8G4L8Woarx4WaNHV/8AQarsxakGQgjt8HJGYEtJ6c/NFLCa2b5gfZbeHGWwtBlFBkO4fNVmR73Afiyx4uxPILQwzh6lS1a3UcySStJrFNSCB9NuittOirsCnaUD5QkQSglQUhKSUCykcUEpjnIOe43tS+2zAasM/wDE6H20PuvJLu41I27917pXaHNLXagggjkRzC8vxbgb4lxlpEtpE6yZcGjfVBwFw49vRZ9SsQvX8ZwKi2kKTKTdgAcokAc53lcRf8Fu0+HJJIAbHXug48XBS/fCtXEuF61IkFuaObdQsipalvzAjzCCYXicLrXzVQM1UrBCC82sp2fVUWVFboVBOv8AfkgtFimpWwO6bTqgqyKjQgaLcSmttDVeGMEkmB+pSmsJ0XYcOYN8JnxHjxvH8renaUGjg9mKLGsbsB7nclajGKCnTVy2bKBG0YMtWrb1MwVVrVPRbEoLcKSmomFTNCCZieNFG0qVA6UiRCCZCEIEco3IQghqbLJp/OfJCEGTe/5noFF/1mf7X/RCEGXdbe65PG9j5FCEHIu3TShCAaphuEIQW28k6ohCCex3b5t+oXqNL5Pb6IQgsUv3U9v8yEIL5UjEqEE9NWGJUIJGqQIQgAhCE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00063" y="1200869"/>
            <a:ext cx="8393112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aproximou-se de Jesus um escriba e perguntou-Lhe: «Qual é o primeiro de todos os mandamentos?». Jesus respondeu: «O primeiro é este: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‘Escuta, Israel: O Senhor nosso Deus é o único Senhor.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Amarás o Senhor, teu Deus, com todo o teu coração, com toda a tua alma, com todo o teu entendimento e com todas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tuas forças’. O segundo é este: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‘Amarás o teu próximo como a ti mesmo’.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há nenhum mandamento maior que estes».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 o escriba: «Muito bem, Mestre! Tens razão quando dizes: Deus é único e não há outro além d’Ele. Amá-l’O com todo o coração, com toda a inteligência e com todas as forças, e amar o próximo como a si mesmo, vale mais do que todos os holocaustos e sacrifícios». Ao ver que o escriba dera uma resposta inteligente, Jesus disse-lhe: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estás longe do reino de Deus».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ninguém mais se atrevia a interrogá-l’O”.     (Mc 12) 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691680" y="903040"/>
            <a:ext cx="3384376" cy="28929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963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54013" y="2060575"/>
            <a:ext cx="8610600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Oramos… ao Pai, que é Amor Eterno, e que, através do 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Seu Filho, resumiu para nós toda a Lei e os Profetas no «mandamento do Amor».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Assim, pedimos que venha o Seu Reino de Amor para: </a:t>
            </a:r>
          </a:p>
          <a:p>
            <a:pPr lvl="2">
              <a:defRPr/>
            </a:pP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 Igreja, que deve ensinar somente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mandamento do Amor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todos os governantes, que devem atender às “pessoas”…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os que vivem afastados e divididos pela violência e o ódio...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as nossas comunidades, que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amem a Deus e ao próximo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... </a:t>
            </a:r>
          </a:p>
        </p:txBody>
      </p:sp>
      <p:sp>
        <p:nvSpPr>
          <p:cNvPr id="8" name="WordArt 3"/>
          <p:cNvSpPr>
            <a:spLocks noChangeArrowheads="1" noChangeShapeType="1" noTextEdit="1"/>
          </p:cNvSpPr>
          <p:nvPr/>
        </p:nvSpPr>
        <p:spPr bwMode="auto">
          <a:xfrm>
            <a:off x="1475656" y="5229200"/>
            <a:ext cx="6854710" cy="770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VENHA A NÓS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 TEU REINO DE AMOR!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84270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14" descr="https://encrypted-tbn3.gstatic.com/images?q=tbn:ANd9GcQG65y9sGN2ylHa4rC2LJYRp2iUbT_Bc_Rf9Gu5uOmZ_XR7Oyy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007" y="1452663"/>
            <a:ext cx="3857625" cy="3316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684213" y="1239838"/>
            <a:ext cx="1724025" cy="13970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2712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72713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2" name="Rectângulo 1"/>
          <p:cNvSpPr/>
          <p:nvPr/>
        </p:nvSpPr>
        <p:spPr>
          <a:xfrm>
            <a:off x="971550" y="1003300"/>
            <a:ext cx="7326313" cy="53784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A Ti, meu Deus, elevo o meu coração,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elevo as minhas mãos, meu olhar, minha voz.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 Ti, meu Deus, eu quero oferecer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meus passos e meu viver,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meus caminhos, meu sofrer.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0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 TUA TERNURA, SENHOR, VEM ABRAÇAR-ME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 A TUA BONDADE INFINITA VEM PERDOAR-ME.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VOU SER O TEU SEGUIDOR E DAR-TE O MEU CORAÇÃO.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EU QUERO SENTIR O CALOR DAS TUAS MÃOS.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0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A Ti, meu Deus, </a:t>
            </a: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que és bom e que tens amor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ao pobre e ao sofredor,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vou servir e esperar.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Em Ti, Senhor, humildes se alegrarão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cantando a nova canção de esperança e de paz.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65089" y="598428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9268533">
            <a:off x="266461" y="1576260"/>
            <a:ext cx="2239960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00759" y="6056289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51933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09577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</p:spPr>
      </p:pic>
      <p:sp>
        <p:nvSpPr>
          <p:cNvPr id="59395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9397" name="WordArt 10"/>
          <p:cNvSpPr>
            <a:spLocks noChangeArrowheads="1" noChangeShapeType="1" noTextEdit="1"/>
          </p:cNvSpPr>
          <p:nvPr/>
        </p:nvSpPr>
        <p:spPr bwMode="auto">
          <a:xfrm>
            <a:off x="7957194" y="55721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710630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31 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9399" name="Text Box 16"/>
          <p:cNvSpPr txBox="1">
            <a:spLocks noChangeArrowheads="1"/>
          </p:cNvSpPr>
          <p:nvPr/>
        </p:nvSpPr>
        <p:spPr bwMode="auto">
          <a:xfrm>
            <a:off x="395288" y="3473450"/>
            <a:ext cx="6337300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Jesus de Nazaré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reafirma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r>
              <a:rPr lang="pt-PT" altLang="pt-PT" sz="2200" baseline="0" dirty="0">
                <a:latin typeface="Arial" panose="020B0604020202020204" pitchFamily="34" charset="0"/>
              </a:rPr>
              <a:t>a</a:t>
            </a:r>
            <a:r>
              <a:rPr lang="pt-PT" altLang="pt-PT" sz="2200" i="1" baseline="0" dirty="0">
                <a:latin typeface="Arial" panose="020B0604020202020204" pitchFamily="34" charset="0"/>
              </a:rPr>
              <a:t> “eternidade” do «Mandamento do AMOR»</a:t>
            </a:r>
            <a:r>
              <a:rPr lang="pt-PT" altLang="pt-PT" sz="2200" baseline="0" dirty="0">
                <a:latin typeface="Arial" panose="020B0604020202020204" pitchFamily="34" charset="0"/>
              </a:rPr>
              <a:t>! …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</a:t>
            </a:r>
            <a:r>
              <a:rPr lang="pt-PT" altLang="pt-PT" sz="2200" b="0" i="1" baseline="0">
                <a:latin typeface="Arial" panose="020B0604020202020204" pitchFamily="34" charset="0"/>
              </a:rPr>
              <a:t>3ªLt</a:t>
            </a:r>
            <a:r>
              <a:rPr lang="pt-PT" altLang="pt-PT" sz="2200" b="0" i="1" baseline="0" smtClean="0">
                <a:latin typeface="Arial" panose="020B0604020202020204" pitchFamily="34" charset="0"/>
              </a:rPr>
              <a:t>./ Ev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>
                <a:latin typeface="Arial" panose="020B0604020202020204" pitchFamily="34" charset="0"/>
              </a:rPr>
              <a:t>Mc 12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  <a:r>
              <a:rPr lang="pt-PT" altLang="pt-PT" sz="2200" baseline="0" dirty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O AMOR, que é a suma Verdade: sempre foi (AT)… e sempre será (NT) ...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[ 1ª </a:t>
            </a:r>
            <a:r>
              <a:rPr lang="pt-PT" altLang="pt-PT" sz="2200" b="0" i="1" baseline="0" dirty="0" err="1">
                <a:latin typeface="Arial" panose="020B0604020202020204" pitchFamily="34" charset="0"/>
              </a:rPr>
              <a:t>Lt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. </a:t>
            </a:r>
            <a:r>
              <a:rPr lang="pt-PT" altLang="pt-PT" sz="2200" b="0" baseline="0" dirty="0" smtClean="0">
                <a:latin typeface="Arial" panose="020B0604020202020204" pitchFamily="34" charset="0"/>
              </a:rPr>
              <a:t>/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r>
              <a:rPr lang="pt-PT" altLang="pt-PT" sz="2200" baseline="0" dirty="0">
                <a:latin typeface="Arial" panose="020B0604020202020204" pitchFamily="34" charset="0"/>
              </a:rPr>
              <a:t>Dt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6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endParaRPr lang="pt-PT" altLang="pt-PT" sz="2200" b="0" i="1" baseline="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Cristo, o único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Sumo Sacerdote</a:t>
            </a:r>
            <a:r>
              <a:rPr lang="pt-PT" altLang="pt-PT" sz="2200" baseline="0" dirty="0">
                <a:latin typeface="Arial" panose="020B0604020202020204" pitchFamily="34" charset="0"/>
              </a:rPr>
              <a:t>, também é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Eterno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r>
              <a:rPr lang="pt-PT" altLang="pt-PT" sz="2200" baseline="0" dirty="0">
                <a:latin typeface="Arial" panose="020B0604020202020204" pitchFamily="34" charset="0"/>
              </a:rPr>
              <a:t>como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o Amor</a:t>
            </a:r>
            <a:r>
              <a:rPr lang="pt-PT" altLang="pt-PT" sz="2200" baseline="0" dirty="0">
                <a:latin typeface="Arial" panose="020B0604020202020204" pitchFamily="34" charset="0"/>
              </a:rPr>
              <a:t> ...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[ 2ª </a:t>
            </a:r>
            <a:r>
              <a:rPr lang="pt-PT" altLang="pt-PT" sz="2200" b="0" i="1" baseline="0" dirty="0" err="1">
                <a:latin typeface="Arial" panose="020B0604020202020204" pitchFamily="34" charset="0"/>
              </a:rPr>
              <a:t>Lt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. </a:t>
            </a:r>
            <a:r>
              <a:rPr lang="pt-PT" altLang="pt-PT" sz="2200" b="0" baseline="0" dirty="0" smtClean="0">
                <a:latin typeface="Arial" panose="020B0604020202020204" pitchFamily="34" charset="0"/>
              </a:rPr>
              <a:t>/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Hb 7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endParaRPr lang="pt-PT" altLang="pt-PT" sz="2200" b="0" i="1" baseline="0" dirty="0">
              <a:latin typeface="Arial" panose="020B0604020202020204" pitchFamily="34" charset="0"/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77272"/>
            <a:ext cx="3312368" cy="439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7031739" y="5255506"/>
            <a:ext cx="492589" cy="576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11404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652687" y="6003489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5135" y="2593674"/>
            <a:ext cx="3246677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05455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10" descr="http://obrademariabrasilia.com/wp-content/uploads/2012/06/o-sacramento-da-eucaristi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1" r="5806"/>
          <a:stretch/>
        </p:blipFill>
        <p:spPr bwMode="auto">
          <a:xfrm>
            <a:off x="3241518" y="2282373"/>
            <a:ext cx="5400600" cy="3095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849908" y="1484784"/>
            <a:ext cx="2988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80900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619105" y="1227837"/>
            <a:ext cx="7737495" cy="532145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267200" lvl="8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Procurei-Te todo o dia</a:t>
            </a:r>
          </a:p>
          <a:p>
            <a:pPr marL="4267200" lvl="8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mas não Te encontrei.</a:t>
            </a:r>
          </a:p>
          <a:p>
            <a:pPr marL="4267200" lvl="8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Busquei-Te no irmão</a:t>
            </a:r>
          </a:p>
          <a:p>
            <a:pPr marL="4267200" lvl="8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mas não Te amei.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3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MEU PÃO SAGRADO,</a:t>
            </a: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CORPO DE CRISTO,</a:t>
            </a: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JESUS, ESTÁS EM MIM!</a:t>
            </a:r>
            <a:endParaRPr kumimoji="0" lang="pt-PT" sz="3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5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  <a:endParaRPr kumimoji="0" lang="pt-PT" sz="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2438400" lvl="4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Convidas Teus filhos:</a:t>
            </a:r>
          </a:p>
          <a:p>
            <a:pPr marL="2438400" lvl="4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banquete divino.</a:t>
            </a:r>
          </a:p>
          <a:p>
            <a:pPr marL="2438400" lvl="4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Na mesa, Teu Pão;</a:t>
            </a:r>
          </a:p>
          <a:p>
            <a:pPr marL="2438400" lvl="4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na mesa, Teu Vinho.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5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  <a:endParaRPr kumimoji="0" lang="pt-PT" sz="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3. Busquei-Te em meu deserto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mas não Te encontrei.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Agora vens a mim,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não mais Te deixarei!</a:t>
            </a:r>
          </a:p>
        </p:txBody>
      </p:sp>
      <p:pic>
        <p:nvPicPr>
          <p:cNvPr id="8090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990166" y="6070286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827275" y="1020450"/>
            <a:ext cx="3024000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0" descr="http://blog.correioweb.com.br/blog/angeloar/crisma/2008031451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54254"/>
            <a:ext cx="3826369" cy="38280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684213" y="1700213"/>
            <a:ext cx="3095625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1924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2843808" y="1920465"/>
            <a:ext cx="5646003" cy="39149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MEU PÃO SAGRADO,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CORPO DE CRISTO,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JESUS, ESTÁS EM MIM!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</a:p>
          <a:p>
            <a:pPr marL="1981200" lvl="3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4. Espiga de trigo,</a:t>
            </a:r>
          </a:p>
          <a:p>
            <a:pPr marL="1981200" lvl="3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unidos no amor:</a:t>
            </a:r>
          </a:p>
          <a:p>
            <a:pPr marL="1981200" lvl="3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Seara madura,</a:t>
            </a:r>
          </a:p>
          <a:p>
            <a:pPr marL="1981200" lvl="3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és Vida, és Sol!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2895600" lvl="5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5. Minha alma anseia</a:t>
            </a:r>
          </a:p>
          <a:p>
            <a:pPr marL="2895600" lvl="5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viver só em Ti;</a:t>
            </a:r>
          </a:p>
          <a:p>
            <a:pPr marL="2895600" lvl="5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comer desta Ceia</a:t>
            </a:r>
          </a:p>
          <a:p>
            <a:pPr marL="2895600" lvl="5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na Vida sem fim.</a:t>
            </a:r>
          </a:p>
        </p:txBody>
      </p:sp>
      <p:pic>
        <p:nvPicPr>
          <p:cNvPr id="8192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138807" y="1238713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720025" y="1208196"/>
            <a:ext cx="3024000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728167" y="1444625"/>
            <a:ext cx="565200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628775"/>
            <a:ext cx="8640763" cy="36623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720725"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 pensarmos e refletirmos com atenção, toda a </a:t>
            </a:r>
          </a:p>
          <a:p>
            <a:pPr marL="720725"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Palavra de Deus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(através de todas as Leituras do Ano Litúrgico)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pode ser resumida numa só palavra – AMAR – </a:t>
            </a:r>
          </a:p>
          <a:p>
            <a:pPr marL="720725"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num só mandamento – a Lei do AMOR. Isto, só tem uma explicação: «Deus é Amor» (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“definição de Deus”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).</a:t>
            </a:r>
          </a:p>
          <a:p>
            <a:pPr marL="720725"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8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</a:p>
          <a:p>
            <a:pPr marL="273050"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Então, se Deus é Amor, a nossa única obrigação é Amar: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12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sentir os problemas dos outros como sendo nossos 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conhecer as necessidades dos outros para poder servi-los…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sofrer, quando for preciso, para que os outros não sofram...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e assim, ir transformando a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sociedade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no </a:t>
            </a:r>
            <a:r>
              <a:rPr lang="pt-PT" sz="2000" i="1" spc="100" baseline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Reino do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Amor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</a:t>
            </a:r>
          </a:p>
        </p:txBody>
      </p:sp>
      <p:sp>
        <p:nvSpPr>
          <p:cNvPr id="9" name="WordArt 3"/>
          <p:cNvSpPr>
            <a:spLocks noChangeArrowheads="1" noChangeShapeType="1" noTextEdit="1"/>
          </p:cNvSpPr>
          <p:nvPr/>
        </p:nvSpPr>
        <p:spPr bwMode="auto">
          <a:xfrm>
            <a:off x="1115616" y="5445224"/>
            <a:ext cx="7200800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NÓS DEVEMOS AMAR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PORQUE “DEUS É AMOR”!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1734331" y="924300"/>
            <a:ext cx="565152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9" descr="http://1.bp.blogspot.com/-0hvsBYB-9QA/TdEQmwv165I/AAAAAAAAANk/ycuROrz9YVY/s1600/jesus_pastor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916113"/>
            <a:ext cx="3043238" cy="4113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1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763688" y="1628775"/>
            <a:ext cx="561600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65175" y="2133600"/>
            <a:ext cx="6867525" cy="378460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Quando Te encontro descanso:</a:t>
            </a:r>
          </a:p>
          <a:p>
            <a:pPr lvl="1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Tu reconfortas minha alma.</a:t>
            </a:r>
          </a:p>
          <a:p>
            <a:pPr>
              <a:defRPr/>
            </a:pPr>
            <a:endParaRPr lang="pt-PT" sz="2400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CRISTO SENHOR, ÉS O GUIA,</a:t>
            </a:r>
          </a:p>
          <a:p>
            <a:pPr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BOM PASTOR QUE ME CONDUZ:</a:t>
            </a:r>
          </a:p>
          <a:p>
            <a:pPr lvl="1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MINHA VIDA E MINHA LUZ!</a:t>
            </a:r>
          </a:p>
          <a:p>
            <a:pPr lvl="1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MINHA VIDA E MINHA LUZ!</a:t>
            </a:r>
          </a:p>
          <a:p>
            <a:pPr>
              <a:defRPr/>
            </a:pPr>
            <a:endParaRPr lang="pt-PT" sz="2400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3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Por Teus caminhos me guia</a:t>
            </a:r>
          </a:p>
          <a:p>
            <a:pPr lvl="3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para louvor do Teu Nome.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763688" y="1090885"/>
            <a:ext cx="565152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6" descr="http://www.paroquiasantacruzmatao.com.br/Imagens/Jovens_Coraca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844824"/>
            <a:ext cx="4481264" cy="44812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935038" y="1125538"/>
            <a:ext cx="2556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84996" name="Rectângulo 1"/>
          <p:cNvSpPr>
            <a:spLocks noChangeArrowheads="1"/>
          </p:cNvSpPr>
          <p:nvPr/>
        </p:nvSpPr>
        <p:spPr bwMode="auto">
          <a:xfrm>
            <a:off x="395536" y="1628800"/>
            <a:ext cx="8280400" cy="310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defRPr/>
            </a:pPr>
            <a:r>
              <a:rPr lang="pt-PT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DÁ-NOS UM CORAÇÃO GRANDE PARA AMAR!</a:t>
            </a:r>
          </a:p>
          <a:p>
            <a:pPr algn="just">
              <a:defRPr/>
            </a:pPr>
            <a:r>
              <a:rPr lang="pt-PT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DÁ-NOS UM CORAÇÃO FORTE PARA LUTAR!</a:t>
            </a:r>
          </a:p>
          <a:p>
            <a:pPr algn="just">
              <a:defRPr/>
            </a:pPr>
            <a:endParaRPr lang="pt-PT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Times New Roman" pitchFamily="18" charset="0"/>
            </a:endParaRPr>
          </a:p>
          <a:p>
            <a:pPr algn="just">
              <a:defRPr/>
            </a:pPr>
            <a:r>
              <a:rPr lang="pt-PT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1. Homens novos, criadores da história,</a:t>
            </a:r>
          </a:p>
          <a:p>
            <a:pPr algn="just">
              <a:defRPr/>
            </a:pPr>
            <a:r>
              <a:rPr lang="pt-PT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construtores da nova Humanidade.</a:t>
            </a:r>
          </a:p>
          <a:p>
            <a:pPr algn="just">
              <a:defRPr/>
            </a:pPr>
            <a:r>
              <a:rPr lang="pt-PT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Homens novos, que vivem a existência</a:t>
            </a:r>
          </a:p>
          <a:p>
            <a:pPr algn="just">
              <a:defRPr/>
            </a:pPr>
            <a:r>
              <a:rPr lang="pt-PT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como risco dum longo caminhar.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935038" y="577933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0" descr="https://encrypted-tbn2.gstatic.com/images?q=tbn:ANd9GcQ1ldKdqT2Opailcy3mL2tqfZf7aHRW6HKZXv1WJy3uFteacDl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308138"/>
            <a:ext cx="3173412" cy="2206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22" descr="http://2.bp.blogspot.com/_Nm4LMa9MDl4/TD4bu4SGK3I/AAAAAAAAAgM/9gzB4VEPv8o/s1600/AMAR+A+DEUS+E+AO+PR%C3%93XIM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410" y="3086310"/>
            <a:ext cx="2663825" cy="3416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18" descr="http://3.bp.blogspot.com/_8FG0z7D5xPc/TL-2MGcv2VI/AAAAAAAAAaA/X57_5fFhisA/s1600/Amor-ao-proxim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163" y="398463"/>
            <a:ext cx="3365500" cy="2608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14" descr="https://encrypted-tbn1.gstatic.com/images?q=tbn:ANd9GcTD77oXz4KTWjKVZ2Vlh3OvEP0ZtCEKCNRNgdityqF7eNGeI5ab4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8463"/>
            <a:ext cx="2459038" cy="3084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12" descr="https://encrypted-tbn1.gstatic.com/images?q=tbn:ANd9GcSIziaPmJVi_i1-Jkp-rTBwWpyHU5acjvR9RjMOpRsr09IrImGxi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03" y="4350653"/>
            <a:ext cx="2468562" cy="2208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10" descr="https://encrypted-tbn2.gstatic.com/images?q=tbn:ANd9GcTcOahAS70Hp3fJPMYZEPZU2qie-vvBtwZ2ucsleo1EBqxIxHo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110" y="373906"/>
            <a:ext cx="2016125" cy="2006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26" descr="data:image/jpeg;base64,/9j/4AAQSkZJRgABAQAAAQABAAD/2wBDAAkGBwgHBgkIBwgKCgkLDRYPDQwMDRsUFRAWIB0iIiAdHx8kKDQsJCYxJx8fLT0tMTU3Ojo6Iys/RD84QzQ5Ojf/2wBDAQoKCg0MDRoPDxo3JR8lNzc3Nzc3Nzc3Nzc3Nzc3Nzc3Nzc3Nzc3Nzc3Nzc3Nzc3Nzc3Nzc3Nzc3Nzc3Nzc3Nzf/wAARCADKAPkDASIAAhEBAxEB/8QAGwAAAgMBAQEAAAAAAAAAAAAABAUCAwYHAQD/xABAEAACAQMDAgUCAwUGBAYDAAABAgMABBEFEiExQQYTIlFhFHEygZEjQlKhsRVTksHR8AczYuEkNFRygpNDRGP/xAAZAQADAQEBAAAAAAAAAAAAAAABAgMABAX/xAAjEQACAgMBAAICAwEAAAAAAAAAAQIRAxIhMUFREyIEMmFx/9oADAMBAAIRAxEAPwDspYjqpxWXuIrj+2zJdqVUrlCvI9hmtQ+cZBPyKrcB9pGCcbSTXnuNlU6BfLjliCyoGAA5K0BeaRAButyYn7Y6U427AFBz8mvJEyAW6j2qbVroykIYLW8t5MLhk9wcZqyO6mhuNsrMN3QMaZupzlewoC8gJcOw3D+lScfopdhsMjMgLEE98VRcX8Nsx8xipJwOKsgRVBIGDjpQOqmRUUmFZF74PIpW3Rkuh0M8ci7o3DDPvVp5yaVadLAY8KhVs5O4U0/COT9qydgaKmyBnrQ7gFsEerr0o3qpz2qjq3IxnillH5CmUEHbQ6zRySOkb5aM+oexoi5lKQsUXcVGQPekWghmN3cPwXk5/KkkMhm/z1+aDkOCzN+EdsVS2s2DO5Fyrqmc7QTVUWpw3TGKBXLMf3xjA96Rxl9D0FKBge2OtDypyRn86NaPqPeh5ouDzxWiCyCYZeRXqxbV6cmrI4xJHzjj5qZUhAD2GKdIDZWq5PJwfavWjVhyAc18inl36YxV6kBMFRzVEhRTdR7VC9qElQG0m29ximl6CV4HTpSefVdPtoJo5ZQJeygHNOot+GuhKkeJC2OQaMIzGMDnvSXVNWto1xHIWJGfScf5Urk1qZMG1nkJA9UUpDAj4NPHDKRnNI6P4OZI9Z2tgHyyRnvyK3Ml1E5ZH4Ud+gI71wSPxLPAI7qL0yIccjpmm0GvTX9yArSTOBwN2AM/5dK7MX6Qpo5si2laNxrOpC58xIpTFBGeicB/99qBsLmS1uEuI2kG1t5jDkL+fyRQNsxkgJkCqmcHJ+KnZlNxbLF1JRhnI9/9KVtuVhpUbG48SRbWa2SRn64ZcAfp1oz+3rf+N/8A6j/rWL86NA6yH1cbevNX/Xx1VZGJqjpGA6n5qglIyQnU8Y+aj9QpQIjHcfjmowjBI25cNnmjHGqtm2+Ccw9UZH4qlIMjg81OSMZU+3eoTAvjb3qGRK+DxZQHBUj/AGao3q8gQNhgM474ooQ4IA9qG3FJyWXp0NRlHX0dd8PnUqhz7dagybY9rtuBqG8/UkPnYTj7GoXUnJHUDuKk6rg/hdbBYoSOCN3Q15IS7DBKhOnsapt5MwevqOKlPOVgbaM+9L/jNXQkBhGCOc0HeXdtZKTdTIgI4yeSfgd6z+o+LRzaacU3xjDTMeAfYDvWespvP1WV7yUSzFciR2z+Q9qekxo42+se3XjLSoZWAWZ2+FxSPUddl1CzmtYIY7e3nUqxBJcg9ftSDVrYPdSPGCfXjgUTYRyJgSQsAeAcHrQcYl4wSPrWwntoy9vIUz1J4wKKaS1u4/p5oid4x5gYjP8AmKJisrq7chR+zOBg8HPvQt5HaaY4jedshvV6TgfnTj0maqz1OSO3SOeISxoAvmRnkY9/eixc2crxqk6FpfSqk4JPtSzw/cxuVBdHhlO3IOeTTK90aGQkoNre4pZYr6ScVYU6GNVGPT06VCVH6YNJ1+r0rOx/Nhzko5J/Q1l9c/4g6lBdyC2gt47degYFmJpVib8JyTj6be/vLXT4GnvpkihXnc5xWI1P/iTCTJFo1q8h/dmm4X74rneu63f65dNPqFwz56L0VR7AVVakFfLX7sx6D/ftXZj/AI6S6c8sj+B1d6/rWoOTNfOVY52I20D9Kqty8soV2d3IJzmhw6Jhclm74o3T5c3KlQfwkH44q6gkuC3fp7OkIT07g+O7UnuLbCGTJyG4NOEj3blxgZ796EuBuBU85zTJUB9FSzNgeYWOT+lOPD9+1jIzxlvUfVgdfiljQ4O0dOuTRNnC4O7jBP5UWrAPk1oo3qVn77c8D71o9MumktmYNg4G0K3zwMVhplMSFgCw6EjqKN0LVFil8nBUOQGPPFSnCvBlKzo9tKzttk5Xplj0qH0Uf98/6iqrOWKWJ283tg4HftRP0P8A/c/4KkNRrlnaP1k4OKOguFe3VlPqJzkfekckqshAzn5PWq7KY24wD6eoFWWWmJpZqUn8ohWlLb+AD+IVb9QefLQlR+92NZW8maWZJA+0gZBBphYaxHDZ7XOZOhyaH6uTNUkh/HIX2jPI5qicRl2I6jg0ng12KNpZJGLICAqgcivLPUDdGRt48sycEkZx7VOTi00xkmEo6S7pd4wzelRU8KJDkZB5yaASJob50UAIDn86KwyqTuJzng9jXLFO6oq/DyWZYZ1ikjO1zhWA71nv+ImpS6d4e2WrMslzOsWV67TnOP0pze6kElSNRucEAqeKxnjC7+r1yOOUlo4NpjXOQCRkn75/pVZJXw2NNsUaTpxghHnY3uMtTWO08+X6eyjDvj1sRwvyaBtHmvphFACSTgNjIX5rY20UGj2GCRux6ierGpNJnWrF40uz0qIu+15iO471QfqHYMRksPSuOgqVu51G7aecnykPpB6E/wClMQWZz5cZx74/pSLrG89PlkEciNgRu64f2zSnxRaoNPkJ2AupH4RxTS7wpClvVnoT0rO+J7lo7Ga1jVvMkG2MdRk9CKqmvBUm1ZkdA1KXTrOUK+URsjPY11/StQW/0y3nOA7oCfviuKy2YjAM8v08MR2qsqlTIe7YP8q33hTVBJZrGn4FwEPuMc1dqibt+jLxPeNb2xWI+tgck9APeuM38N7qt68VnHLNgnIRc11bxEWuYCg4LekkUnuoZdD05UttKup/UAdisuSR+IkDJ+B8UmN020O8e3Gc3u9F1XTAr3VlNGrcKxXgmhrffNJjJ5Pfiup+GtaS71W3sdTs5Ft7gMpju23KDjqpb9Kw2uWVvpOuX1ta4eJZmEfOcDPA/wB+1dUJ7Lpy5sOnUQRVjVQ55/hUcmjLd/KxJs24wQKHs4wyGeV9gHbqTRcZQoeOByQaf3hzr7Pd+4MqqRnkkcZqEluMbV53Dqeo+1WKw3seueamxZQHUZxn/vRQLFsluyseDxkEfNX2SFD6ztAOM44+M0Yu0mTcPUeR+YqvIMJzj1DBFZGbF+oOYWJHQe1C2cpSZZFZhz1U8g0VPAz+knJI6gVVDb+TMCp4PY+9aXUFM6F4WLvaySSZkl83cWkXcSCO1Mvpm/iX/DSCyvJ0tFjWJyrHAIXaR7c9CPiiv7VH8N1/9RrlfGUTNnnNVseeDUiOOtVuoPOO9TYyPnJIA9qgz7c9DkYqQBxk/lVMhxnI496VtjAs91LGwRBkMCGNW287xWMi+YMNjA7n7V5tDnkA1F1xjCjFJ0YcT6iw0xDA7+a2BuZuc45xQMGtzCDyWXdI3Rjyc+/5UtnJ2YGeOgqu0aRbhW4JAOK1syiHS3T3EzK5JbBANZtIZLzUZyhLByAPYAcUfqEyRvshfNw3UD9wf61bp4Wzh3hcdyT3pdqL44fI1sEt9Lti3pDKM4pdLdzaxeeVESsQ5d/b/vS+4nuNUu1tbUbnc9B2+a1MWnLplnFDaIXdfVMT3+aVJyLSqH/QiPT1SNEj2rGuOo7ULr+uW2mQlFcFyMcdao1HUWEOImIZ/v6ayt7cWxdhEPqrl/TnqAaolRNJvrE+o+KdRvLswadGzS+7dF+9aLwtYTyXC3GrXLXExHG4+lfsKr0nR4oSCQPMJy5xjmtJbWiwyKV4GaonHxIeEWvQrUtIguIWSVAVYdGXg1lPoxopzEAsSsQQDwufb4roNwVltMKRnFYvxHhbG6DNjMbfrg1RroLtAdzftJG5i9bKMgDuaa2PiBdStYoDLIskbAmIqct8E9vvWR8GCS501Z7nOXPH2rVXV3b6ZZNO4Cg9OO/tSf1kZNOJnfHN7HpkkcNojIWG/JfJJ/37VgBOxlMsmGfOefemGty3GpXT3VwWLNnao6KPahbe0k27jHtH8Td66IUkcWZSkzxrqWRsljkdPYVfAZXwCW2/1qkoy9TgGioJAQFHAPU9zVOENQ+3QNGS+QOgIo/ZmEgfYfFCW20QHjpyKJCSrHkA44JPxmtaBqz7aC7A8cgA/agrknOVHRzR1w0cgbn8LcUIVSSPhvWE/nTIVg3miNXjblVxjP8ACaqVWluFRMktyP8Af5V5cQ7SDyQcAmiNBQ3d8UYsgjGN4OMHPWtLiCjZ6cj29mIZtxBXOP4T8UTx/Cv8qpso50uPp7mWR042O2Mkc8Z/1ov6Nf79/wDEv+tcrfR0aLG3j9ag/qVgODVxXavJJxVDsqkEkClaHTPCcKB7Cq3ANWNjgiodc5FIOU7Qo9hUSOMNyatf29qpd1BCnjjqaDDZFkwaX6nci0iBQDzm/APn3o6eZYo2lkYKijJrNT3G+c3N0fLB/CCM4HsBSMpjjfpfZxCIGW4YtIxznuaKe3utQxHFGyp7VHSdT0KS5SCS4bz34VZUZAx+5AonUrnULkvDas9tHG+AlqAzOPcv+EfbrSrG2dG9KkMtKisPD8PmTyB7phhgozj4oXUPEF7d747SzwpPDnikt2LzSNMkvrq5macsBDFMFIlPJI6AjjvQdj4zhvkCsnlSn93B/rT6tLgFrfQqS0kZHkv7gso5KA8VKwhS1hN7Mm1MfskPt/3qi03axflAT9HCczNnhm/h/wBaapjULne3/JiOEUDr81qpdGTtldnFd3E31b8Kfwxj937/ADTtILgxM7sNuOKLsrMIgBB5PemTQL5Zz0x0PSsotmc6AFkEdqGVv3ec9q5x468QRpbmxgkzcTHbweg6E078Y6w8UUlvZFchSzEdFFcoSGWbVfMuN3pYF2b39q6cUb9IZslKkdI0P0WcEagABQK0EmnT3i4zGFxxkZrF6bqKjbEpyVHSttpGoAxqN2cj3pXG306Mf9OFK+DbQqWkd2fHU8D9KS3vhO7iytvHGV7EAmugLKnlZBGTz1paNYha9W1Eihs+oHvT6Im7OdSeErgv+3fa2OgoYaNNBL5eOT3bjArq2pxhRuXaRWZ1S284b4gvmDkZ7/FK7XpLRPpnw0Nqm0YPG34J96ukuAbCR8AAjAPvQEmnXVxc77g7I1OPYAUPr12sMUcEZwo6Cmi7IyjXoNJdMG+5/pQfnSndKFJAPP6VW10oTLH1dviqpbvZbrEn4mJZqujnbDknE6bSe/v8U98HxB4biaMAMGKgNxyKy+iQvd3Cwr++cZJxmt3DALV1RPLxjGM4JOP0pcj5QEhmzM0bsWRZB+E4IA4qny5/44qtCsuCrFEJK5Bzt+9UbW/jf/CK5ylGmDDbjBwPmgry5WGWEOG2MSC3YfejjEw9TDBPtVLQkuyv6lPTisMVOZUjLxHG0Z471YknmRklgQeeKtto1hjKkZQDj4FCmNYZT5efLPJBHANLqNZ5I+UJBI/OqN4kBHI/Ovjwx449xXqwgbmPAxyc0KCL7q6gj1G3t7p9sON5+T2zR0sljNjZ5b5IwB3rM65LBdaihjO9du3HvjvRml6fAZ0UybQ5GAW6H3+9Sk6OjGqXTQ20FrEyTyxxuu4o3pzsPvzRosQ/7VdTuGgC5IEmAAOvSh4bK42sWKI3RwHyrj3we9V+UIJVtopCIJCBIB3Xv+dZSHr5JXWj2l3amV4/MUgOGkYsRjpjPQ1jdQ8KXZ1RbexiMaSJ5nnkZEfv+ddDPlO4hjuohs4CqRn4q+NpUh8yVgEBwwAzux8VSLkCTTMTLGuj2UWnxKUZuM+/uc/76020iHds2dOpNaddEstQXfeqJM8orHG33x3qSeHYbY5tXdR2BO6qPHKSs0ZpH0W1IgWIOBSPxHra2kBWFgZGHp56UzvrO/WEraojHtlsVz3X9B8TzBjFp7SzOcAiRcL/ADpljYsnXRPqN39RMlnAwdmbfcPnqPal+q2TXkz29uFaWb1rg9AOST7VrfCP/Dbyw1z4jO+fdkRCTKj746mtgvh6yg3G0giTjBKRhc1ZLXwlo5u2cr8JaDJPqjwai5t0RMiQnHq7c96ezGXSLnbHKtzCrfjjPNbLSrGK4nktZwLSMf8A5ZQMsfYA/wBaR+KrCDStG1BNNVnvpMBZFYMCgOSRgYBx+lQn1lVcHxgR8SM/7Pa6571ntU+viuReREundc9vipeE7681HUY5JQgS2GXkCDLHsD960GrTR3DgW0Hlyk/tS4woHuPenXOMDmpeimz8X3McYjuQxjOAS3ain1yMS5jfdE3QinaaPpC2Ak8mGdnTLyTfiBHsOgrPw6Rp8kDuoeIbuNjYH6UHEms3T67vPMXKuCnUjNZfWpvMIIIz7960VzoVvBEWS6kXB6sf8qVzaRbHOZ5ZPnGKyWos8ikqMrIzlv8AOvij5HBBbgE1pI7O1tpAfJ8zH8RoLXDvltFhUAktjA74qqnbIOPyN/B1umHmdeFOBz8da006hREzRMFJ3F0IP8qo0ywhttJtCrNuYBjhu/emTIXEaOoI24yKlJ9CkSO8QhiVLHlz3qren/qUqrymChgqPuxk5xwa88tP7mX/AO0VOhjWDUYfwNEWPbINRS7RgSEG0fPSqBe2+cg4+wqS3kCrtBJHfIqnBeljXUBQ7BknsTQlyrygATKgA4HvRKzW8hXCJjvxRBEGMYHT2rUmG6EW8R5Dycnof86D17UMwpY274ZhmU46D2ojxHf2uk2zS4zK2doxnHzisSt6L21uXywdmAds8kE0sl9FMa7YBrGoxWt4pt3Mu0YJHQmm2m301yq+SWII6HqDS+e0hkh3tEqInESgck0r8u70+QzhysuM7kOQPis4RkqKbSTtnQof7Z2+kYyOpNTgsNSuAzzXJVR2X/WsvpPjWWRVguHxJ0JP4TWpstXcIk4IaFRhsc4J9/aoShKD6VjJSQQnhyEOkk0kivuGJN3Ofip634nGnZ0tJ0nuV4MgbOxPn/qpH4p8apHBLZ6DI5WUDzHkQfs/hT7/ADWAs7O51G5LKSeeWYnk/wCdVx42+sEp9SSOpQeMp4VAIyBTK38do2BIxBrEWXhplt97TMCB0x/3pZqcLWjbQ+7+VMm14O3Sto6unjKEggyDGeDR8Hiq2kGfMUj71wm5uXht8mQ+YenxUtPubmb1PKwQDgjrmqftV2L+SN1R3B/EMEhZdy8VBvE0YbaFBPuOgrkK6jNGwDSFh79DViawpH/MkZhx6aGz9sNxOl6h4nsoIszMOmSRWC1PxfNqcjW0OY4Bnb7saVPNNeBhITsHQUDaTwW2rQiSMyruxtA6HsfmmttC5JpLhsdHi/s3TBCg/at65G9z/wBqqklmZvxBmHOc81VLMrqdgdc9e1UM0QILyPGR3z1FIkcjYye/MEDqxwrIRzxzSePU5vLWPzQFB4xVWrs89kfo5PMdWBIyM4pYZJMbhaOuRk8Dg/rVUuE/kbHUZGAVyxIPG7pXou942FcPngilFxestvuZDnHAI5ozTM3MAeQqJevWg0FMvmLAkk8Yzx2qqS1+sdMHc/ROcdaIkQmZFK+lhtYYqWiKkuoPBKGXyzgE8FeeMUEEf6TBNaWQWeQu8edpPUA9qZxNIhRSwweO/wDvtVcMKvHJuYgt6f0ryCPynjzJK2xtrA9ce4B/KptGQTelY4tihgvTGORSLa398/8Ajp3feqENHISyv1XnI78VP6S3/vT/AIDSjA4uARzj7V4Z+Dz+lAR3EYWQSJvz+E4wRVJmQfvKv5c0AjQXTJ+EnFXreuFJLkAdeaSecvGJAT8VZNd4tGBOSeAcUrdBj10L9f8AMvYRI+598mBnsBWde6kspiEgypABXHWtnZ+XLa4ILFX/AAjqc0I1qgmZJYyCvbGMitCXOl5Rrwz9je3Oo6gpljEVvGpwPb5NMtasxDpUrM8QXgh88EdeKs9NhcxFEVVcncpGQeO9JvGN8ZoobSFGCA+Y4HOM/hGf1P51WP7T4Sk6gZmH/nDPvT+1uZli8oSMFIwRntSaxt/Mk9ZK46ZFaK005jj1gp1z3p8wMBCO181GJACgck1pfC+lhIlwnfNLVj88pHEMRIev8RrV6RIsMXq6gc1BtpHSuuwm+PkW7Z2qAOtYiVEnkkurnBTkRqf6078S6pFIFtw34uSc9BWK1fVC2Y4zweAPaqQg2LkyAN+wmvtq52A9KOjYhAAMAdqq0YgsWYAn3I61ocJ5fITHc+1Ukvgnj9sz08j9B1bgUZZ25VQqjr+tNbHTY7mQzyRcHhR0xTpoLXT7V32ouxclsVNfRX/WZq4/8PAcjDHgL70N4R0+W+8TxQ4OVcuTjoBz/pQF3f3FzqH1q5EanCKfb2rReHb6O31e0v48rG7Yf3APBzVtaVHO5bM3smhkfug+2RQ0uhDbloQQOOVprBqEUkmEuywz0D5x8UaLjzcHf+nNJrElszJyaBBzmBVPfjFDDw1A2TGrL/7WNbpELHOxH45IP+WKkEjBx5a5xycYo6A2Oft4WQgZLMD7mg5vCX7T9nLKjdeACK6a0UI6xLge9R+mjZhwF/6aOrNaOcjw5coAWnY/cVTeaX9JEkrFWcyAEkdBjj+ddHfTkZsrKwHTkZpXrWgvcW5eKRDsQnYTjeOvXt09qGrNYi09tyqQo6AgDp9qNiYMCeu1s5B6d6zOkXMkbysSduPSp/dB96dLfxSwiJMLIyk7T+8Pb54/pU2MgqOFvNaRSxBzgfep+bN/dn9a+gkHluuc7uFOD+VV/UR/+kk/w1NsxnfMdRkyqT/7a984ZwW3D5GKsY6c4/5kig99hxU7e1snmUx3it7o8Z5o6s2yBy6nqf8AtVd7Mi2rdtvII7GmcmjPKxa2miwf3cdaDm0m9CsBCrj4bP8AKtqbahXp2uC2uklA3beGX3Fae7ubTWI0mt5Aso9+D9jWXvfDF/c48mGZCB0VOP60tt7C6tJP2017bBTgv9OWUfzo/iVcZWOf4Zp73T797Zi8LOMZRgM4pDJf6tGCsdvGhHBkMQycfJo+w8QahbMESWG8jB4bfsJ+4I4o+91SLUYjE2nTW1w34XVQUY+xIP8AOioyiFuMvDN3dxdNpVxLeTbzuQLxjac9h9qo06+LJsLEbuOO1WeJUaKO3skbfIf2smBxnsKCsoQigk8kdKvX62yF1Lhq7SVYlURkMV/SmSXJZC+VBHUA4NDeH7VLiBkbagjGWZq1Nn4cnurIzWNm1zHnaSuP6Hr1qNWzq2ddOQ+ILyR9SlAY4GBmlSkswyck1tvFvh+KN2l3JbzBirJgnkdjWOMMlvMBIhyPjg11QaOWaafR3YoIVBPFGxziaYRgnYpGf+o+1L9HiOoXBhmuFtUxku4yT8AdKKgs3+te1tHDJGx/akEg457d/wDSkkkNGa8RudNgUxqJFwQM4Hc0i8WRXMtv5UcbbS4LDPJFO7dYfpEuBqqx7cK63MDxkN7d6kt1HJujlQEr+Kowas6ZVJVZz4ImNnluuB0Iq6zRo43CH078j44/7V1HQ7PQy8kmrWyiQEbN8ZI9XA4/WmD/APDjQ5bGcWoeGVxuSTeWCH/255FU/NG6OZrU5ZDe3KtlJWB+wplbalqa9ZDtPYnFFXnhabT2iW+nS3aRvQWBKOM9mHQ/BA+9M18N6TLHcQoXe5Qelw5G3I4OAcYpJThHo0UpAC69qcQ5XcuONtXQeL7qJgksbEDrnmqzoktjZRKLeX6hJNxZJtyMnfv1pO9tLKhlhKZxny8+oDtkYrNpK0zSin4aUeMl5320hHwOtEweNbGQr5sckeO7gisSY5tv/IdT0yFIqLTyIdrkgDoG5zQU2xNTp9v4h0513JcYC9ic5oLVdWW5iaC0m3iSM7ih/PH59Pzrnck4JyAvPXHGKf6DI8WnF0PLkjaVpoyb9FpF9n5LAPEB5g7AYapTiCdxDcqOuA59/f4q+NT5u7q3Un3qUabpchSM9R7mlkYtDsgCKeMA/wA8UT5svt/Kh5l2Mj7c5Ow47ZqzKe5/lSmD7bw9pvGApz71cNC06M7ljwfgZqUGr2t27Ja3EEpHB2HpRbPJwUCke2c/zqotAf8AZUMK+kMoJ4NevbImRuA4xkGrDDc9QV285Uk0Dd2t1IrKD5f2TP8AOhQQhEReQ4z8nH869+qYnyzBuH/S2aXWmnXidWcnPZhz96YYuInBMU5OMbex+a3TC+TQdMkkJn0WNH6k4wf5VKTwpphXdaNKmF3kMSMY6rg1fHJd3LkXMAdewVmGPyp5Zb9oBwAeobrTxVgbo53rHha1S7cwTec7AZZ+D/sV54U8B22seI/pXvdlvF632E5lHGQvt966VcWdncIVuIY5PuKDt9NtrK7iuLCSW1dWyfL5BHcHNaSkvAJor8T+CdOs7GZtImjtI4YwzrKxO8g5OT24p5/w+u1n0CG4idXaUk7f4BnH88fzpLf2t1qc3/iL6SYE5aJoV2tjoMCp6VHqukzoI7S3a2ZlGEcoEXPJIxk++BUnv9FNrVNn3i7wVa+I3um0u8gS9aRZGjkJARj+Lp71mLbwLewgC5CTukh2tbkMAVPQjqOldIbVbaO5uZIbCSGWVceeyqd35ZJ/WgdSMsEkZt7n6osd8p8tQCe2QOvv+VUjddN+T4OaDwoJNSdEt/qGlbBIGEhY+/58U+ttB1Kw8wQ6fKUjOWKAY6ZP9Kakz25N2bt1JXKqiFgee/8ApWr8NX817aTTRlRGM8bQAHHX55palKXfBeVaOX6g0ckqtqVs0iKv/l5ztG7scdz7GiLF2tkku7OKNQX4Eg6DqF98DPzW51fRYdRi868mhkvYwqgsowMc4B6HOe4pLaWtkBHbXp8qMBhu8s5PsDRcI+IKkxN/bF8blDdNasjkFnjYkYH7vI5NPF1C5bBhd2jc/gkXke3I7UJqXhy2e7Ub3BjKjarnYQvI57UZJZ2lzqEL3UtykLgrJDHM6oGP7xIwQe3wK55fx5fDKrLH5RXqqR6tY51WWCCCPkySELj7H/Kktwnh3RYHNg5N7Kg2yBSAwB+eo61deeH9Na52vYicJICHkcvux9z0I7UUIIk1D6wWqSBOIkkUHYO3WnWKSVNiOafgnYSuI9RkSQ7MrG3RTzzXmjWV/NJOYY1ux+L9ovK/nkZ70xltjIsyOTsf1Kpc4U57Dp+VXWss9nYvDZzSwTs3DqAy4z0wenFM4L6Apv7AFuVVvLvLCIlTjKkjHPOaGutKs9UHnppwDW7gS7JcFh2GD+VFTxNKrNIC07NuaXPX4xVPksI2BDFmwSxJrKC9oDkxG2kqs0xjSKOJmyilNxUY9zRMFstuoVclRwM9s01ihRo5FmERJQ437hz7jHftQvllSDuzwMjpmmoCPoVJG49qJiQ8+kYA96qy20ALxxkCp+avaNgxHBA5FKwkxjAUjJBGBVn08VVq6ZUh9rfIxV25f7+L9TQMY6x8Paq53rayxr/FnHH9aeWv19mGTz5JSgyQ2eK2tnDJBAvnt26nvVVwIbwNEo2MTxIoANVfnBb6Z2z1W4nZUaKQlj1GcCtJEjywD9qUbsdv+tVxRrHgSzqu3+EYz8miVtlOWE8mG5BGOKCMXowFrHGVUuo5kxgsapkl8sMSvAr5rFXYt9RJntg4xQzNJbrtX9pg87hg074gBELBo9wQ89x3r39oeVRvjIoCNmeQtCSrA8qx9NGo0pGDLyBztFFAJgM4/aLtx0zVbRkN6WUjsK8k8xhkvIMHqO9VgKeGyzZ7itZqLTFcxkCNWDgDr0qUs13FaviNllABA45PtmvFmlijy5Pljv0NV3Fs94BJ5mV7AOefzpLfiGqgc6p9U7m3UPKv4o2O3H5+1EwvKxR5FKOv7iHjFD2+jTRTs8UoVX5ZAOM0zS28jjYoPuO9GKfyBkXKvyc5BzwaugfyonEJKljuIHHOME1JQSBnbxUcFWzgiqqhTwu8asFBAJzjGfih41jjk8wZBwRx0PHtRDMzJhh/rU0RRHkuAOhzyazZug6+XkBXbd7HvXjW0jDIdFbpyM1VLMkc4QkkHpXonXdtckgdiKVSQaGREMlksX0sazKR+0Q9aE+iBX1Ln4FX28iNgIOT2xVl0TAqvhmHsO1NwFABsg3pCsPjb1qmTTG25U4z89KPN7BGwV5djE4APeiy4Yhti+xOetFJMPghGnSREnh19iMc1U9tIpAMAcd9tMbtryNmEFt5wJ49QGP1q+1R3ws8TxsRnGMj9aXU1iI2zFyDFgY4IFDyQhVO4Kp+3atglszElAT75FV3VnHEm6YIFPXK0HCg2YnyQTwc4qS2bt6o1yvc4rWiC2EYZFTJHUKBVdvHFOWMbkMpwVyKGiNszJfSyqCPL4+Kh9K38B/lWxeyQLmTcfcAVV9DF/A/6Ch+M2xbdbZoNsePT0OaVSK8ROFbBx0ovYWzumOD2AxVixhehFBx2DdCCa2vJXOIsJ3BPWmlisltAFJ/+JOcUxW2JHrbg+xqpoBk7B+ZpVDVmuyCyqThsg/FWkJJjHUdOK9ijeIHo+Tz8VNnO7JwMdKZNgorKIFOVBPfivoI/NXdGGC+9WrkEM2PV7CiFdEG0ttJ/CKJihUMa4YbvuKgySA52pjqOOTREro0W6QkEfzoF2JdSqtjkZoMJG4s2uYmVuhHeqdM076ONgkxcHtngfaj1k3ROg5O3HHahYhNE6xoyk993ehwxN7aVTuWZ8joPaoxOw4n3A1IMwDYjY4GTzX2UdcvlWx3NNYKPRIFY7SeT3q9ZNw6gfNLzOgIGGPPWrWKLtZMuM+rB/DWs1BeG6qwI9q+ZQeuR9u9UufLUMAWUnHHarVZWwoOfY0yAVtCfxBVk/rUNrKwzCMZ7DpRIaME5NSEysMLzjvQpGBmds48snPtVkksix7X3bcdCM1MyHOG2/BqxWOzIPaijWJpNOtdSlUuJwVPXtTyBUhjEQLHb3NRAwM4FTXaeWDEfBp4qgN2fEr71ON2B/CSPivUWI5wuDnv7USiQeQwPX2zRMShuY1U9RnoKAv0kuGJQgsDlA3TPzQGtNPvEkLEKBjCjkGqrG/uFiX6obmOckDBx2pLv0NUWxWF8f2s4i8wk+lXIABquz8PvbXX1AvHG5txj6j9aYQTu7gCJghHLHtVrSIrAtJ6T2o0gWybDIwzfl719hP4R+lVxSRSn0SKR0HNW7BTmEvmR8HtXoljHJOaH7VFhwa55SaGoYrKjDG7iouyDo2aXqTxUoyTKck9K12ENY5Ho6n56V4Yyf3zu6fahY/xmjE6L96xicckNtAfNbc/YV9AzXI3lCp9yOlVSgfUrx2o4f8Alx96KAUyzJlYsYIPGKn0VsoP/kaHh/Fnvuqdz2+1awlZQpnY+F7/ADVayxoC0rhh7+1Xf/qfmazuoE/UIuTgscilfDVZoYp/qRtiIC+/vUp4gPQ0ZOe4oXTODxTU/jf8qeuA+QGW2it4ckZb2quytWk3PIhizyAaJ6ynPNSPXHbFLSsLYDumhnKKCwPftVzOIkJfaCOgFW2nR6UxEnWkBOR7VjIOj5t8kFVJzXioDkISGPJo+QYjI7Y6UtjJ+vAzx5dYxEgn1luM469aOht5Bg7iM/NCxgfW4xxjpTKY+g0UArcsuVxyD79a9DMGHI2n9a9POM1VccOmOOKbZo1H0l0YnG0BhjJBPIqEerRsqvITGGOAW6UBck/Upye9UX4BiiGBihuzUaNZg6ZUqynuK9Eig8oM1nbAkRSYJHpNNLMkwpkk/eqJitDESDdhRxVU0EUz5wF45xVaf8xvtVidTR9MJ9Q06eAefp8paQHhZDQ/neJ//Tr/AIhTq7AMLZAPHeqKGpj/2Q==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5" name="Rectângulo 8"/>
          <p:cNvSpPr/>
          <p:nvPr/>
        </p:nvSpPr>
        <p:spPr>
          <a:xfrm rot="21241160">
            <a:off x="298640" y="1424317"/>
            <a:ext cx="8688400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0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As leis do mundo passam… enquanto a </a:t>
            </a:r>
            <a:r>
              <a:rPr lang="pt-PT" sz="30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Lei do AMOR</a:t>
            </a:r>
            <a:r>
              <a:rPr lang="pt-PT" sz="30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permanece… Por isso, o Mandamento Novo de Jesus é </a:t>
            </a:r>
            <a:r>
              <a:rPr lang="pt-PT" sz="30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Mandamento do </a:t>
            </a:r>
            <a:r>
              <a:rPr lang="pt-PT" sz="30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Amor</a:t>
            </a:r>
            <a:r>
              <a:rPr lang="pt-PT" sz="30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… </a:t>
            </a:r>
          </a:p>
          <a:p>
            <a:pPr>
              <a:lnSpc>
                <a:spcPts val="4200"/>
              </a:lnSpc>
              <a:defRPr/>
            </a:pPr>
            <a:r>
              <a:rPr lang="pt-PT" sz="30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 assim</a:t>
            </a:r>
            <a:r>
              <a:rPr lang="pt-PT" sz="30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, «amar a Deus e ao </a:t>
            </a:r>
            <a:r>
              <a:rPr lang="pt-PT" sz="30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próximo…» </a:t>
            </a:r>
            <a:r>
              <a:rPr lang="pt-PT" sz="30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vale mais </a:t>
            </a:r>
            <a:r>
              <a:rPr lang="pt-PT" sz="30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do que </a:t>
            </a:r>
            <a:r>
              <a:rPr lang="pt-PT" sz="30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todos os sacrifícios: Confirma-o Cristo, </a:t>
            </a:r>
            <a:r>
              <a:rPr lang="pt-PT" sz="30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</a:t>
            </a:r>
            <a:r>
              <a:rPr lang="pt-PT" sz="30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Sumo e Eterno Sacerdote</a:t>
            </a:r>
            <a:r>
              <a:rPr lang="pt-PT" sz="30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!...</a:t>
            </a:r>
            <a:endParaRPr lang="pt-PT" sz="30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16" name="WordArt 4"/>
          <p:cNvSpPr>
            <a:spLocks noChangeArrowheads="1" noChangeShapeType="1"/>
          </p:cNvSpPr>
          <p:nvPr/>
        </p:nvSpPr>
        <p:spPr bwMode="auto">
          <a:xfrm>
            <a:off x="5148064" y="5551597"/>
            <a:ext cx="3672408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8291846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0" descr="https://encrypted-tbn2.gstatic.com/images?q=tbn:ANd9GcQ1ldKdqT2Opailcy3mL2tqfZf7aHRW6HKZXv1WJy3uFteacDl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308138"/>
            <a:ext cx="3173412" cy="2206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22" descr="http://2.bp.blogspot.com/_Nm4LMa9MDl4/TD4bu4SGK3I/AAAAAAAAAgM/9gzB4VEPv8o/s1600/AMAR+A+DEUS+E+AO+PR%C3%93XIM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410" y="3086310"/>
            <a:ext cx="2663825" cy="3416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18" descr="http://3.bp.blogspot.com/_8FG0z7D5xPc/TL-2MGcv2VI/AAAAAAAAAaA/X57_5fFhisA/s1600/Amor-ao-proxim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163" y="398463"/>
            <a:ext cx="3365500" cy="2608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14" descr="https://encrypted-tbn1.gstatic.com/images?q=tbn:ANd9GcTD77oXz4KTWjKVZ2Vlh3OvEP0ZtCEKCNRNgdityqF7eNGeI5ab4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8463"/>
            <a:ext cx="2459038" cy="3084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12" descr="https://encrypted-tbn1.gstatic.com/images?q=tbn:ANd9GcSIziaPmJVi_i1-Jkp-rTBwWpyHU5acjvR9RjMOpRsr09IrImGxi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03" y="4350653"/>
            <a:ext cx="2468562" cy="2208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10" descr="https://encrypted-tbn2.gstatic.com/images?q=tbn:ANd9GcTcOahAS70Hp3fJPMYZEPZU2qie-vvBtwZ2ucsleo1EBqxIxHo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110" y="373906"/>
            <a:ext cx="2016125" cy="2006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26" descr="data:image/jpeg;base64,/9j/4AAQSkZJRgABAQAAAQABAAD/2wBDAAkGBwgHBgkIBwgKCgkLDRYPDQwMDRsUFRAWIB0iIiAdHx8kKDQsJCYxJx8fLT0tMTU3Ojo6Iys/RD84QzQ5Ojf/2wBDAQoKCg0MDRoPDxo3JR8lNzc3Nzc3Nzc3Nzc3Nzc3Nzc3Nzc3Nzc3Nzc3Nzc3Nzc3Nzc3Nzc3Nzc3Nzc3Nzc3Nzf/wAARCADKAPkDASIAAhEBAxEB/8QAGwAAAgMBAQEAAAAAAAAAAAAABAUCAwYHAQD/xABAEAACAQMDAgUCAwUGBAYDAAABAgMABBEFEiExQQYTIlFhFHEygZEjQlKhsRVTksHR8AczYuEkNFRygpNDRGP/xAAZAQADAQEBAAAAAAAAAAAAAAABAgMABAX/xAAjEQACAgMBAAICAwEAAAAAAAAAAQIRAxIhMUFREyIEMmFx/9oADAMBAAIRAxEAPwDspYjqpxWXuIrj+2zJdqVUrlCvI9hmtQ+cZBPyKrcB9pGCcbSTXnuNlU6BfLjliCyoGAA5K0BeaRAButyYn7Y6U427AFBz8mvJEyAW6j2qbVroykIYLW8t5MLhk9wcZqyO6mhuNsrMN3QMaZupzlewoC8gJcOw3D+lScfopdhsMjMgLEE98VRcX8Nsx8xipJwOKsgRVBIGDjpQOqmRUUmFZF74PIpW3Rkuh0M8ci7o3DDPvVp5yaVadLAY8KhVs5O4U0/COT9qydgaKmyBnrQ7gFsEerr0o3qpz2qjq3IxnillH5CmUEHbQ6zRySOkb5aM+oexoi5lKQsUXcVGQPekWghmN3cPwXk5/KkkMhm/z1+aDkOCzN+EdsVS2s2DO5Fyrqmc7QTVUWpw3TGKBXLMf3xjA96Rxl9D0FKBge2OtDypyRn86NaPqPeh5ouDzxWiCyCYZeRXqxbV6cmrI4xJHzjj5qZUhAD2GKdIDZWq5PJwfavWjVhyAc18inl36YxV6kBMFRzVEhRTdR7VC9qElQG0m29ximl6CV4HTpSefVdPtoJo5ZQJeygHNOot+GuhKkeJC2OQaMIzGMDnvSXVNWto1xHIWJGfScf5Urk1qZMG1nkJA9UUpDAj4NPHDKRnNI6P4OZI9Z2tgHyyRnvyK3Ml1E5ZH4Ud+gI71wSPxLPAI7qL0yIccjpmm0GvTX9yArSTOBwN2AM/5dK7MX6Qpo5si2laNxrOpC58xIpTFBGeicB/99qBsLmS1uEuI2kG1t5jDkL+fyRQNsxkgJkCqmcHJ+KnZlNxbLF1JRhnI9/9KVtuVhpUbG48SRbWa2SRn64ZcAfp1oz+3rf+N/8A6j/rWL86NA6yH1cbevNX/Xx1VZGJqjpGA6n5qglIyQnU8Y+aj9QpQIjHcfjmowjBI25cNnmjHGqtm2+Ccw9UZH4qlIMjg81OSMZU+3eoTAvjb3qGRK+DxZQHBUj/AGao3q8gQNhgM474ooQ4IA9qG3FJyWXp0NRlHX0dd8PnUqhz7dagybY9rtuBqG8/UkPnYTj7GoXUnJHUDuKk6rg/hdbBYoSOCN3Q15IS7DBKhOnsapt5MwevqOKlPOVgbaM+9L/jNXQkBhGCOc0HeXdtZKTdTIgI4yeSfgd6z+o+LRzaacU3xjDTMeAfYDvWespvP1WV7yUSzFciR2z+Q9qekxo42+se3XjLSoZWAWZ2+FxSPUddl1CzmtYIY7e3nUqxBJcg9ftSDVrYPdSPGCfXjgUTYRyJgSQsAeAcHrQcYl4wSPrWwntoy9vIUz1J4wKKaS1u4/p5oid4x5gYjP8AmKJisrq7chR+zOBg8HPvQt5HaaY4jedshvV6TgfnTj0maqz1OSO3SOeISxoAvmRnkY9/eixc2crxqk6FpfSqk4JPtSzw/cxuVBdHhlO3IOeTTK90aGQkoNre4pZYr6ScVYU6GNVGPT06VCVH6YNJ1+r0rOx/Nhzko5J/Q1l9c/4g6lBdyC2gt47degYFmJpVib8JyTj6be/vLXT4GnvpkihXnc5xWI1P/iTCTJFo1q8h/dmm4X74rneu63f65dNPqFwz56L0VR7AVVakFfLX7sx6D/ftXZj/AI6S6c8sj+B1d6/rWoOTNfOVY52I20D9Kqty8soV2d3IJzmhw6Jhclm74o3T5c3KlQfwkH44q6gkuC3fp7OkIT07g+O7UnuLbCGTJyG4NOEj3blxgZ796EuBuBU85zTJUB9FSzNgeYWOT+lOPD9+1jIzxlvUfVgdfiljQ4O0dOuTRNnC4O7jBP5UWrAPk1oo3qVn77c8D71o9MumktmYNg4G0K3zwMVhplMSFgCw6EjqKN0LVFil8nBUOQGPPFSnCvBlKzo9tKzttk5Xplj0qH0Uf98/6iqrOWKWJ283tg4HftRP0P8A/c/4KkNRrlnaP1k4OKOguFe3VlPqJzkfekckqshAzn5PWq7KY24wD6eoFWWWmJpZqUn8ohWlLb+AD+IVb9QefLQlR+92NZW8maWZJA+0gZBBphYaxHDZ7XOZOhyaH6uTNUkh/HIX2jPI5qicRl2I6jg0ng12KNpZJGLICAqgcivLPUDdGRt48sycEkZx7VOTi00xkmEo6S7pd4wzelRU8KJDkZB5yaASJob50UAIDn86KwyqTuJzng9jXLFO6oq/DyWZYZ1ikjO1zhWA71nv+ImpS6d4e2WrMslzOsWV67TnOP0pze6kElSNRucEAqeKxnjC7+r1yOOUlo4NpjXOQCRkn75/pVZJXw2NNsUaTpxghHnY3uMtTWO08+X6eyjDvj1sRwvyaBtHmvphFACSTgNjIX5rY20UGj2GCRux6ierGpNJnWrF40uz0qIu+15iO471QfqHYMRksPSuOgqVu51G7aecnykPpB6E/wClMQWZz5cZx74/pSLrG89PlkEciNgRu64f2zSnxRaoNPkJ2AupH4RxTS7wpClvVnoT0rO+J7lo7Ga1jVvMkG2MdRk9CKqmvBUm1ZkdA1KXTrOUK+URsjPY11/StQW/0y3nOA7oCfviuKy2YjAM8v08MR2qsqlTIe7YP8q33hTVBJZrGn4FwEPuMc1dqibt+jLxPeNb2xWI+tgck9APeuM38N7qt68VnHLNgnIRc11bxEWuYCg4LekkUnuoZdD05UttKup/UAdisuSR+IkDJ+B8UmN020O8e3Gc3u9F1XTAr3VlNGrcKxXgmhrffNJjJ5Pfiup+GtaS71W3sdTs5Ft7gMpju23KDjqpb9Kw2uWVvpOuX1ta4eJZmEfOcDPA/wB+1dUJ7Lpy5sOnUQRVjVQ55/hUcmjLd/KxJs24wQKHs4wyGeV9gHbqTRcZQoeOByQaf3hzr7Pd+4MqqRnkkcZqEluMbV53Dqeo+1WKw3seueamxZQHUZxn/vRQLFsluyseDxkEfNX2SFD6ztAOM44+M0Yu0mTcPUeR+YqvIMJzj1DBFZGbF+oOYWJHQe1C2cpSZZFZhz1U8g0VPAz+knJI6gVVDb+TMCp4PY+9aXUFM6F4WLvaySSZkl83cWkXcSCO1Mvpm/iX/DSCyvJ0tFjWJyrHAIXaR7c9CPiiv7VH8N1/9RrlfGUTNnnNVseeDUiOOtVuoPOO9TYyPnJIA9qgz7c9DkYqQBxk/lVMhxnI496VtjAs91LGwRBkMCGNW287xWMi+YMNjA7n7V5tDnkA1F1xjCjFJ0YcT6iw0xDA7+a2BuZuc45xQMGtzCDyWXdI3Rjyc+/5UtnJ2YGeOgqu0aRbhW4JAOK1syiHS3T3EzK5JbBANZtIZLzUZyhLByAPYAcUfqEyRvshfNw3UD9wf61bp4Wzh3hcdyT3pdqL44fI1sEt9Lti3pDKM4pdLdzaxeeVESsQ5d/b/vS+4nuNUu1tbUbnc9B2+a1MWnLplnFDaIXdfVMT3+aVJyLSqH/QiPT1SNEj2rGuOo7ULr+uW2mQlFcFyMcdao1HUWEOImIZ/v6ayt7cWxdhEPqrl/TnqAaolRNJvrE+o+KdRvLswadGzS+7dF+9aLwtYTyXC3GrXLXExHG4+lfsKr0nR4oSCQPMJy5xjmtJbWiwyKV4GaonHxIeEWvQrUtIguIWSVAVYdGXg1lPoxopzEAsSsQQDwufb4roNwVltMKRnFYvxHhbG6DNjMbfrg1RroLtAdzftJG5i9bKMgDuaa2PiBdStYoDLIskbAmIqct8E9vvWR8GCS501Z7nOXPH2rVXV3b6ZZNO4Cg9OO/tSf1kZNOJnfHN7HpkkcNojIWG/JfJJ/37VgBOxlMsmGfOefemGty3GpXT3VwWLNnao6KPahbe0k27jHtH8Td66IUkcWZSkzxrqWRsljkdPYVfAZXwCW2/1qkoy9TgGioJAQFHAPU9zVOENQ+3QNGS+QOgIo/ZmEgfYfFCW20QHjpyKJCSrHkA44JPxmtaBqz7aC7A8cgA/agrknOVHRzR1w0cgbn8LcUIVSSPhvWE/nTIVg3miNXjblVxjP8ACaqVWluFRMktyP8Af5V5cQ7SDyQcAmiNBQ3d8UYsgjGN4OMHPWtLiCjZ6cj29mIZtxBXOP4T8UTx/Cv8qpso50uPp7mWR042O2Mkc8Z/1ov6Nf79/wDEv+tcrfR0aLG3j9ag/qVgODVxXavJJxVDsqkEkClaHTPCcKB7Cq3ANWNjgiodc5FIOU7Qo9hUSOMNyatf29qpd1BCnjjqaDDZFkwaX6nci0iBQDzm/APn3o6eZYo2lkYKijJrNT3G+c3N0fLB/CCM4HsBSMpjjfpfZxCIGW4YtIxznuaKe3utQxHFGyp7VHSdT0KS5SCS4bz34VZUZAx+5AonUrnULkvDas9tHG+AlqAzOPcv+EfbrSrG2dG9KkMtKisPD8PmTyB7phhgozj4oXUPEF7d747SzwpPDnikt2LzSNMkvrq5macsBDFMFIlPJI6AjjvQdj4zhvkCsnlSn93B/rT6tLgFrfQqS0kZHkv7gso5KA8VKwhS1hN7Mm1MfskPt/3qi03axflAT9HCczNnhm/h/wBaapjULne3/JiOEUDr81qpdGTtldnFd3E31b8Kfwxj937/ADTtILgxM7sNuOKLsrMIgBB5PemTQL5Zz0x0PSsotmc6AFkEdqGVv3ec9q5x468QRpbmxgkzcTHbweg6E078Y6w8UUlvZFchSzEdFFcoSGWbVfMuN3pYF2b39q6cUb9IZslKkdI0P0WcEagABQK0EmnT3i4zGFxxkZrF6bqKjbEpyVHSttpGoAxqN2cj3pXG306Mf9OFK+DbQqWkd2fHU8D9KS3vhO7iytvHGV7EAmugLKnlZBGTz1paNYha9W1Eihs+oHvT6Im7OdSeErgv+3fa2OgoYaNNBL5eOT3bjArq2pxhRuXaRWZ1S284b4gvmDkZ7/FK7XpLRPpnw0Nqm0YPG34J96ukuAbCR8AAjAPvQEmnXVxc77g7I1OPYAUPr12sMUcEZwo6Cmi7IyjXoNJdMG+5/pQfnSndKFJAPP6VW10oTLH1dviqpbvZbrEn4mJZqujnbDknE6bSe/v8U98HxB4biaMAMGKgNxyKy+iQvd3Cwr++cZJxmt3DALV1RPLxjGM4JOP0pcj5QEhmzM0bsWRZB+E4IA4qny5/44qtCsuCrFEJK5Bzt+9UbW/jf/CK5ylGmDDbjBwPmgry5WGWEOG2MSC3YfejjEw9TDBPtVLQkuyv6lPTisMVOZUjLxHG0Z471YknmRklgQeeKtto1hjKkZQDj4FCmNYZT5efLPJBHANLqNZ5I+UJBI/OqN4kBHI/Ovjwx449xXqwgbmPAxyc0KCL7q6gj1G3t7p9sON5+T2zR0sljNjZ5b5IwB3rM65LBdaihjO9du3HvjvRml6fAZ0UybQ5GAW6H3+9Sk6OjGqXTQ20FrEyTyxxuu4o3pzsPvzRosQ/7VdTuGgC5IEmAAOvSh4bK42sWKI3RwHyrj3we9V+UIJVtopCIJCBIB3Xv+dZSHr5JXWj2l3amV4/MUgOGkYsRjpjPQ1jdQ8KXZ1RbexiMaSJ5nnkZEfv+ddDPlO4hjuohs4CqRn4q+NpUh8yVgEBwwAzux8VSLkCTTMTLGuj2UWnxKUZuM+/uc/76020iHds2dOpNaddEstQXfeqJM8orHG33x3qSeHYbY5tXdR2BO6qPHKSs0ZpH0W1IgWIOBSPxHra2kBWFgZGHp56UzvrO/WEraojHtlsVz3X9B8TzBjFp7SzOcAiRcL/ADpljYsnXRPqN39RMlnAwdmbfcPnqPal+q2TXkz29uFaWb1rg9AOST7VrfCP/Dbyw1z4jO+fdkRCTKj746mtgvh6yg3G0giTjBKRhc1ZLXwlo5u2cr8JaDJPqjwai5t0RMiQnHq7c96ezGXSLnbHKtzCrfjjPNbLSrGK4nktZwLSMf8A5ZQMsfYA/wBaR+KrCDStG1BNNVnvpMBZFYMCgOSRgYBx+lQn1lVcHxgR8SM/7Pa6571ntU+viuReREundc9vipeE7681HUY5JQgS2GXkCDLHsD960GrTR3DgW0Hlyk/tS4woHuPenXOMDmpeimz8X3McYjuQxjOAS3ain1yMS5jfdE3QinaaPpC2Ak8mGdnTLyTfiBHsOgrPw6Rp8kDuoeIbuNjYH6UHEms3T67vPMXKuCnUjNZfWpvMIIIz7960VzoVvBEWS6kXB6sf8qVzaRbHOZ5ZPnGKyWos8ikqMrIzlv8AOvij5HBBbgE1pI7O1tpAfJ8zH8RoLXDvltFhUAktjA74qqnbIOPyN/B1umHmdeFOBz8da006hREzRMFJ3F0IP8qo0ywhttJtCrNuYBjhu/emTIXEaOoI24yKlJ9CkSO8QhiVLHlz3qren/qUqrymChgqPuxk5xwa88tP7mX/AO0VOhjWDUYfwNEWPbINRS7RgSEG0fPSqBe2+cg4+wqS3kCrtBJHfIqnBeljXUBQ7BknsTQlyrygATKgA4HvRKzW8hXCJjvxRBEGMYHT2rUmG6EW8R5Dycnof86D17UMwpY274ZhmU46D2ojxHf2uk2zS4zK2doxnHzisSt6L21uXywdmAds8kE0sl9FMa7YBrGoxWt4pt3Mu0YJHQmm2m301yq+SWII6HqDS+e0hkh3tEqInESgck0r8u70+QzhysuM7kOQPis4RkqKbSTtnQof7Z2+kYyOpNTgsNSuAzzXJVR2X/WsvpPjWWRVguHxJ0JP4TWpstXcIk4IaFRhsc4J9/aoShKD6VjJSQQnhyEOkk0kivuGJN3Ofip634nGnZ0tJ0nuV4MgbOxPn/qpH4p8apHBLZ6DI5WUDzHkQfs/hT7/ADWAs7O51G5LKSeeWYnk/wCdVx42+sEp9SSOpQeMp4VAIyBTK38do2BIxBrEWXhplt97TMCB0x/3pZqcLWjbQ+7+VMm14O3Sto6unjKEggyDGeDR8Hiq2kGfMUj71wm5uXht8mQ+YenxUtPubmb1PKwQDgjrmqftV2L+SN1R3B/EMEhZdy8VBvE0YbaFBPuOgrkK6jNGwDSFh79DViawpH/MkZhx6aGz9sNxOl6h4nsoIszMOmSRWC1PxfNqcjW0OY4Bnb7saVPNNeBhITsHQUDaTwW2rQiSMyruxtA6HsfmmttC5JpLhsdHi/s3TBCg/at65G9z/wBqqklmZvxBmHOc81VLMrqdgdc9e1UM0QILyPGR3z1FIkcjYye/MEDqxwrIRzxzSePU5vLWPzQFB4xVWrs89kfo5PMdWBIyM4pYZJMbhaOuRk8Dg/rVUuE/kbHUZGAVyxIPG7pXou942FcPngilFxestvuZDnHAI5ozTM3MAeQqJevWg0FMvmLAkk8Yzx2qqS1+sdMHc/ROcdaIkQmZFK+lhtYYqWiKkuoPBKGXyzgE8FeeMUEEf6TBNaWQWeQu8edpPUA9qZxNIhRSwweO/wDvtVcMKvHJuYgt6f0ryCPynjzJK2xtrA9ce4B/KptGQTelY4tihgvTGORSLa398/8Ajp3feqENHISyv1XnI78VP6S3/vT/AIDSjA4uARzj7V4Z+Dz+lAR3EYWQSJvz+E4wRVJmQfvKv5c0AjQXTJ+EnFXreuFJLkAdeaSecvGJAT8VZNd4tGBOSeAcUrdBj10L9f8AMvYRI+598mBnsBWde6kspiEgypABXHWtnZ+XLa4ILFX/AAjqc0I1qgmZJYyCvbGMitCXOl5Rrwz9je3Oo6gpljEVvGpwPb5NMtasxDpUrM8QXgh88EdeKs9NhcxFEVVcncpGQeO9JvGN8ZoobSFGCA+Y4HOM/hGf1P51WP7T4Sk6gZmH/nDPvT+1uZli8oSMFIwRntSaxt/Mk9ZK46ZFaK005jj1gp1z3p8wMBCO181GJACgck1pfC+lhIlwnfNLVj88pHEMRIev8RrV6RIsMXq6gc1BtpHSuuwm+PkW7Z2qAOtYiVEnkkurnBTkRqf6078S6pFIFtw34uSc9BWK1fVC2Y4zweAPaqQg2LkyAN+wmvtq52A9KOjYhAAMAdqq0YgsWYAn3I61ocJ5fITHc+1Ukvgnj9sz08j9B1bgUZZ25VQqjr+tNbHTY7mQzyRcHhR0xTpoLXT7V32ouxclsVNfRX/WZq4/8PAcjDHgL70N4R0+W+8TxQ4OVcuTjoBz/pQF3f3FzqH1q5EanCKfb2rReHb6O31e0v48rG7Yf3APBzVtaVHO5bM3smhkfug+2RQ0uhDbloQQOOVprBqEUkmEuywz0D5x8UaLjzcHf+nNJrElszJyaBBzmBVPfjFDDw1A2TGrL/7WNbpELHOxH45IP+WKkEjBx5a5xycYo6A2Oft4WQgZLMD7mg5vCX7T9nLKjdeACK6a0UI6xLge9R+mjZhwF/6aOrNaOcjw5coAWnY/cVTeaX9JEkrFWcyAEkdBjj+ddHfTkZsrKwHTkZpXrWgvcW5eKRDsQnYTjeOvXt09qGrNYi09tyqQo6AgDp9qNiYMCeu1s5B6d6zOkXMkbysSduPSp/dB96dLfxSwiJMLIyk7T+8Pb54/pU2MgqOFvNaRSxBzgfep+bN/dn9a+gkHluuc7uFOD+VV/UR/+kk/w1NsxnfMdRkyqT/7a984ZwW3D5GKsY6c4/5kig99hxU7e1snmUx3it7o8Z5o6s2yBy6nqf8AtVd7Mi2rdtvII7GmcmjPKxa2miwf3cdaDm0m9CsBCrj4bP8AKtqbahXp2uC2uklA3beGX3Fae7ubTWI0mt5Aso9+D9jWXvfDF/c48mGZCB0VOP60tt7C6tJP2017bBTgv9OWUfzo/iVcZWOf4Zp73T797Zi8LOMZRgM4pDJf6tGCsdvGhHBkMQycfJo+w8QahbMESWG8jB4bfsJ+4I4o+91SLUYjE2nTW1w34XVQUY+xIP8AOioyiFuMvDN3dxdNpVxLeTbzuQLxjac9h9qo06+LJsLEbuOO1WeJUaKO3skbfIf2smBxnsKCsoQigk8kdKvX62yF1Lhq7SVYlURkMV/SmSXJZC+VBHUA4NDeH7VLiBkbagjGWZq1Nn4cnurIzWNm1zHnaSuP6Hr1qNWzq2ddOQ+ILyR9SlAY4GBmlSkswyck1tvFvh+KN2l3JbzBirJgnkdjWOMMlvMBIhyPjg11QaOWaafR3YoIVBPFGxziaYRgnYpGf+o+1L9HiOoXBhmuFtUxku4yT8AdKKgs3+te1tHDJGx/akEg457d/wDSkkkNGa8RudNgUxqJFwQM4Hc0i8WRXMtv5UcbbS4LDPJFO7dYfpEuBqqx7cK63MDxkN7d6kt1HJujlQEr+Kowas6ZVJVZz4ImNnluuB0Iq6zRo43CH078j44/7V1HQ7PQy8kmrWyiQEbN8ZI9XA4/WmD/APDjQ5bGcWoeGVxuSTeWCH/255FU/NG6OZrU5ZDe3KtlJWB+wplbalqa9ZDtPYnFFXnhabT2iW+nS3aRvQWBKOM9mHQ/BA+9M18N6TLHcQoXe5Qelw5G3I4OAcYpJThHo0UpAC69qcQ5XcuONtXQeL7qJgksbEDrnmqzoktjZRKLeX6hJNxZJtyMnfv1pO9tLKhlhKZxny8+oDtkYrNpK0zSin4aUeMl5320hHwOtEweNbGQr5sckeO7gisSY5tv/IdT0yFIqLTyIdrkgDoG5zQU2xNTp9v4h0513JcYC9ic5oLVdWW5iaC0m3iSM7ih/PH59Pzrnck4JyAvPXHGKf6DI8WnF0PLkjaVpoyb9FpF9n5LAPEB5g7AYapTiCdxDcqOuA59/f4q+NT5u7q3Un3qUabpchSM9R7mlkYtDsgCKeMA/wA8UT5svt/Kh5l2Mj7c5Ow47ZqzKe5/lSmD7bw9pvGApz71cNC06M7ljwfgZqUGr2t27Ja3EEpHB2HpRbPJwUCke2c/zqotAf8AZUMK+kMoJ4NevbImRuA4xkGrDDc9QV285Uk0Dd2t1IrKD5f2TP8AOhQQhEReQ4z8nH869+qYnyzBuH/S2aXWmnXidWcnPZhz96YYuInBMU5OMbex+a3TC+TQdMkkJn0WNH6k4wf5VKTwpphXdaNKmF3kMSMY6rg1fHJd3LkXMAdewVmGPyp5Zb9oBwAeobrTxVgbo53rHha1S7cwTec7AZZ+D/sV54U8B22seI/pXvdlvF632E5lHGQvt966VcWdncIVuIY5PuKDt9NtrK7iuLCSW1dWyfL5BHcHNaSkvAJor8T+CdOs7GZtImjtI4YwzrKxO8g5OT24p5/w+u1n0CG4idXaUk7f4BnH88fzpLf2t1qc3/iL6SYE5aJoV2tjoMCp6VHqukzoI7S3a2ZlGEcoEXPJIxk++BUnv9FNrVNn3i7wVa+I3um0u8gS9aRZGjkJARj+Lp71mLbwLewgC5CTukh2tbkMAVPQjqOldIbVbaO5uZIbCSGWVceeyqd35ZJ/WgdSMsEkZt7n6osd8p8tQCe2QOvv+VUjddN+T4OaDwoJNSdEt/qGlbBIGEhY+/58U+ttB1Kw8wQ6fKUjOWKAY6ZP9Kakz25N2bt1JXKqiFgee/8ApWr8NX817aTTRlRGM8bQAHHX55palKXfBeVaOX6g0ckqtqVs0iKv/l5ztG7scdz7GiLF2tkku7OKNQX4Eg6DqF98DPzW51fRYdRi868mhkvYwqgsowMc4B6HOe4pLaWtkBHbXp8qMBhu8s5PsDRcI+IKkxN/bF8blDdNasjkFnjYkYH7vI5NPF1C5bBhd2jc/gkXke3I7UJqXhy2e7Ub3BjKjarnYQvI57UZJZ2lzqEL3UtykLgrJDHM6oGP7xIwQe3wK55fx5fDKrLH5RXqqR6tY51WWCCCPkySELj7H/Kktwnh3RYHNg5N7Kg2yBSAwB+eo61deeH9Na52vYicJICHkcvux9z0I7UUIIk1D6wWqSBOIkkUHYO3WnWKSVNiOafgnYSuI9RkSQ7MrG3RTzzXmjWV/NJOYY1ux+L9ovK/nkZ70xltjIsyOTsf1Kpc4U57Dp+VXWss9nYvDZzSwTs3DqAy4z0wenFM4L6Apv7AFuVVvLvLCIlTjKkjHPOaGutKs9UHnppwDW7gS7JcFh2GD+VFTxNKrNIC07NuaXPX4xVPksI2BDFmwSxJrKC9oDkxG2kqs0xjSKOJmyilNxUY9zRMFstuoVclRwM9s01ihRo5FmERJQ437hz7jHftQvllSDuzwMjpmmoCPoVJG49qJiQ8+kYA96qy20ALxxkCp+avaNgxHBA5FKwkxjAUjJBGBVn08VVq6ZUh9rfIxV25f7+L9TQMY6x8Paq53rayxr/FnHH9aeWv19mGTz5JSgyQ2eK2tnDJBAvnt26nvVVwIbwNEo2MTxIoANVfnBb6Z2z1W4nZUaKQlj1GcCtJEjywD9qUbsdv+tVxRrHgSzqu3+EYz8miVtlOWE8mG5BGOKCMXowFrHGVUuo5kxgsapkl8sMSvAr5rFXYt9RJntg4xQzNJbrtX9pg87hg074gBELBo9wQ89x3r39oeVRvjIoCNmeQtCSrA8qx9NGo0pGDLyBztFFAJgM4/aLtx0zVbRkN6WUjsK8k8xhkvIMHqO9VgKeGyzZ7itZqLTFcxkCNWDgDr0qUs13FaviNllABA45PtmvFmlijy5Pljv0NV3Fs94BJ5mV7AOefzpLfiGqgc6p9U7m3UPKv4o2O3H5+1EwvKxR5FKOv7iHjFD2+jTRTs8UoVX5ZAOM0zS28jjYoPuO9GKfyBkXKvyc5BzwaugfyonEJKljuIHHOME1JQSBnbxUcFWzgiqqhTwu8asFBAJzjGfih41jjk8wZBwRx0PHtRDMzJhh/rU0RRHkuAOhzyazZug6+XkBXbd7HvXjW0jDIdFbpyM1VLMkc4QkkHpXonXdtckgdiKVSQaGREMlksX0sazKR+0Q9aE+iBX1Ln4FX28iNgIOT2xVl0TAqvhmHsO1NwFABsg3pCsPjb1qmTTG25U4z89KPN7BGwV5djE4APeiy4Yhti+xOetFJMPghGnSREnh19iMc1U9tIpAMAcd9tMbtryNmEFt5wJ49QGP1q+1R3ws8TxsRnGMj9aXU1iI2zFyDFgY4IFDyQhVO4Kp+3atglszElAT75FV3VnHEm6YIFPXK0HCg2YnyQTwc4qS2bt6o1yvc4rWiC2EYZFTJHUKBVdvHFOWMbkMpwVyKGiNszJfSyqCPL4+Kh9K38B/lWxeyQLmTcfcAVV9DF/A/6Ch+M2xbdbZoNsePT0OaVSK8ROFbBx0ovYWzumOD2AxVixhehFBx2DdCCa2vJXOIsJ3BPWmlisltAFJ/+JOcUxW2JHrbg+xqpoBk7B+ZpVDVmuyCyqThsg/FWkJJjHUdOK9ijeIHo+Tz8VNnO7JwMdKZNgorKIFOVBPfivoI/NXdGGC+9WrkEM2PV7CiFdEG0ttJ/CKJihUMa4YbvuKgySA52pjqOOTREro0W6QkEfzoF2JdSqtjkZoMJG4s2uYmVuhHeqdM076ONgkxcHtngfaj1k3ROg5O3HHahYhNE6xoyk993ehwxN7aVTuWZ8joPaoxOw4n3A1IMwDYjY4GTzX2UdcvlWx3NNYKPRIFY7SeT3q9ZNw6gfNLzOgIGGPPWrWKLtZMuM+rB/DWs1BeG6qwI9q+ZQeuR9u9UufLUMAWUnHHarVZWwoOfY0yAVtCfxBVk/rUNrKwzCMZ7DpRIaME5NSEysMLzjvQpGBmds48snPtVkksix7X3bcdCM1MyHOG2/BqxWOzIPaijWJpNOtdSlUuJwVPXtTyBUhjEQLHb3NRAwM4FTXaeWDEfBp4qgN2fEr71ON2B/CSPivUWI5wuDnv7USiQeQwPX2zRMShuY1U9RnoKAv0kuGJQgsDlA3TPzQGtNPvEkLEKBjCjkGqrG/uFiX6obmOckDBx2pLv0NUWxWF8f2s4i8wk+lXIABquz8PvbXX1AvHG5txj6j9aYQTu7gCJghHLHtVrSIrAtJ6T2o0gWybDIwzfl719hP4R+lVxSRSn0SKR0HNW7BTmEvmR8HtXoljHJOaH7VFhwa55SaGoYrKjDG7iouyDo2aXqTxUoyTKck9K12ENY5Ho6n56V4Yyf3zu6fahY/xmjE6L96xicckNtAfNbc/YV9AzXI3lCp9yOlVSgfUrx2o4f8Alx96KAUyzJlYsYIPGKn0VsoP/kaHh/Fnvuqdz2+1awlZQpnY+F7/ADVayxoC0rhh7+1Xf/qfmazuoE/UIuTgscilfDVZoYp/qRtiIC+/vUp4gPQ0ZOe4oXTODxTU/jf8qeuA+QGW2it4ckZb2quytWk3PIhizyAaJ6ynPNSPXHbFLSsLYDumhnKKCwPftVzOIkJfaCOgFW2nR6UxEnWkBOR7VjIOj5t8kFVJzXioDkISGPJo+QYjI7Y6UtjJ+vAzx5dYxEgn1luM469aOht5Bg7iM/NCxgfW4xxjpTKY+g0UArcsuVxyD79a9DMGHI2n9a9POM1VccOmOOKbZo1H0l0YnG0BhjJBPIqEerRsqvITGGOAW6UBck/Upye9UX4BiiGBihuzUaNZg6ZUqynuK9Eig8oM1nbAkRSYJHpNNLMkwpkk/eqJitDESDdhRxVU0EUz5wF45xVaf8xvtVidTR9MJ9Q06eAefp8paQHhZDQ/neJ//Tr/AIhTq7AMLZAPHeqKGpj/2Q==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5" name="Rectângulo 8"/>
          <p:cNvSpPr/>
          <p:nvPr/>
        </p:nvSpPr>
        <p:spPr>
          <a:xfrm rot="21241160">
            <a:off x="298640" y="1424317"/>
            <a:ext cx="8688400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0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As leis do mundo passam… enquanto a </a:t>
            </a:r>
            <a:r>
              <a:rPr lang="pt-PT" sz="30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Lei do AMOR</a:t>
            </a:r>
            <a:r>
              <a:rPr lang="pt-PT" sz="30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permanece… Por isso, o Mandamento Novo de Jesus é </a:t>
            </a:r>
            <a:r>
              <a:rPr lang="pt-PT" sz="30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Mandamento do </a:t>
            </a:r>
            <a:r>
              <a:rPr lang="pt-PT" sz="30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Amor</a:t>
            </a:r>
            <a:r>
              <a:rPr lang="pt-PT" sz="30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… </a:t>
            </a:r>
          </a:p>
          <a:p>
            <a:pPr>
              <a:lnSpc>
                <a:spcPts val="4200"/>
              </a:lnSpc>
              <a:defRPr/>
            </a:pPr>
            <a:r>
              <a:rPr lang="pt-PT" sz="30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 assim</a:t>
            </a:r>
            <a:r>
              <a:rPr lang="pt-PT" sz="30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, «amar a Deus e ao </a:t>
            </a:r>
            <a:r>
              <a:rPr lang="pt-PT" sz="30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próximo…» </a:t>
            </a:r>
            <a:r>
              <a:rPr lang="pt-PT" sz="30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vale mais </a:t>
            </a:r>
            <a:r>
              <a:rPr lang="pt-PT" sz="30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do que </a:t>
            </a:r>
            <a:r>
              <a:rPr lang="pt-PT" sz="30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todos os sacrifícios: Confirma-o Cristo, </a:t>
            </a:r>
            <a:r>
              <a:rPr lang="pt-PT" sz="30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</a:t>
            </a:r>
            <a:r>
              <a:rPr lang="pt-PT" sz="30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Sumo e Eterno Sacerdote</a:t>
            </a:r>
            <a:r>
              <a:rPr lang="pt-PT" sz="30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!...</a:t>
            </a:r>
            <a:endParaRPr lang="pt-PT" sz="30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9" descr="http://vocacional.notredame.org.br/wp-content/uploads/2012/02/jesus-cris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254" y="684252"/>
            <a:ext cx="3024336" cy="3740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3" name="Picture 12" descr="http://2.bp.blogspot.com/_FApIIpxQqW8/SAqv-n8vEmI/AAAAAAAAABY/lbKRnekVlX4/s400/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048000"/>
            <a:ext cx="4392612" cy="2924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971600" y="2171476"/>
            <a:ext cx="7776864" cy="36337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VIEMOS COM ALEGRIA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AO TEU ENCONTRO, SENHOR,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PARA TE OUVIR E TE FALAR,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TE BENDIZER E TE LOUVAR. </a:t>
            </a:r>
            <a:r>
              <a:rPr kumimoji="0" lang="pt-PT" sz="2400" b="0" i="1" kern="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(2)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600" kern="0" baseline="0" dirty="0" smtClean="0">
              <a:solidFill>
                <a:srgbClr val="F8F8F8"/>
              </a:solidFill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3352800" lvl="6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Por Teu Filho, Jesus,</a:t>
            </a:r>
          </a:p>
          <a:p>
            <a:pPr marL="3352800" lvl="6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Tu nos falas, Senhor.</a:t>
            </a:r>
          </a:p>
          <a:p>
            <a:pPr marL="2438400" lvl="4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600" i="1" kern="0" baseline="0" dirty="0" smtClean="0">
              <a:solidFill>
                <a:srgbClr val="F8F8F8"/>
              </a:solidFill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3810000" lvl="7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Por Jesus, nosso irmão,</a:t>
            </a:r>
          </a:p>
          <a:p>
            <a:pPr marL="3810000" lvl="7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sobe a Ti nossa voz.</a:t>
            </a:r>
            <a:endParaRPr kumimoji="0" lang="pt-PT" sz="26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719139" y="836711"/>
            <a:ext cx="2052000" cy="109651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61448" name="AutoShape 9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1449" name="AutoShape 11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19899894">
            <a:off x="456137" y="889022"/>
            <a:ext cx="2323210" cy="467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65089" y="598428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92091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835696" y="5589240"/>
            <a:ext cx="6854710" cy="770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Eu Vos amo, Senhor: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Vós sois a minha 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força!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627063" y="1125538"/>
            <a:ext cx="8135937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“Moisés dirigiu-se ao povo, dizendo: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«Temerás o Senhor, teu Deus, todos os dias da tua vida,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cumprindo todas as suas leis e preceitos que hoje te ordeno, para que tenhas longa vida,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tu, os teus filhos e os teus netos.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Escuta, Israel, e cuida de pôr em prática o que te vai tornar feliz e multiplicar sem medida na terra onde corre leite e mel, segundo a promessa que te fez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Senhor, Deus de teus pais.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Escuta, Israel: o Senhor, nosso Deus, é o único Senhor.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Amarás o Senhor, teu Deus, com todo o teu coração,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toda a tua alma e com todas as tuas forças.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palavras que hoje te prescrevo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ficarão gravadas no teu coração»”.      (Dt 6)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547664" y="854320"/>
            <a:ext cx="3225436" cy="2712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19576205">
            <a:off x="402986" y="5820040"/>
            <a:ext cx="1285026" cy="2817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15963"/>
            <a:ext cx="82073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0466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6567" name="Seta para baixo 10"/>
          <p:cNvSpPr>
            <a:spLocks noChangeArrowheads="1"/>
          </p:cNvSpPr>
          <p:nvPr/>
        </p:nvSpPr>
        <p:spPr bwMode="auto">
          <a:xfrm rot="-1879668">
            <a:off x="7657144" y="6116638"/>
            <a:ext cx="230188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pt-PT" baseline="0">
                <a:solidFill>
                  <a:srgbClr val="F8F8F8"/>
                </a:solidFill>
              </a:rPr>
              <a:t>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03238" y="1125538"/>
            <a:ext cx="8389937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Os sacerdotes da antiga aliança sucederam-se em grande número, porque a morte os impedia de durar sempre.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Jesus, que permanece eternamente, possui um sacerdócio eterno. Por isso pode salvar para sempre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aqueles que por seu intermédio se aproximam de Deus,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vive perpetuamente para interceder por eles.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Tal era, na verdade, o sumo sacerdote que nos convinha: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santo, inocente, sem mancha, separado dos pecadores e elevado acima dos céus, que não tem necessidade, como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sumos sacerdotes, de oferecer cada dia sacrifícios,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primeiro pelos seus próprios pecados, depois pelos pecados do povo, porque o fez de uma vez para sempre quando Se ofereceu a Si mesmo. A Lei constitui sumos sacerdotes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homens revestidos de fraqueza, mas a palavra do juramento, posterior à Lei, estabeleceu o Filho sumo sacerdote perfeito para sempre”.   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Hb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7)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835696" y="836712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4094870" y="6095256"/>
            <a:ext cx="3429458" cy="286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24996</TotalTime>
  <Words>2039</Words>
  <Application>Microsoft Office PowerPoint</Application>
  <PresentationFormat>Apresentação no Ecrã (4:3)</PresentationFormat>
  <Paragraphs>313</Paragraphs>
  <Slides>28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28</vt:i4>
      </vt:variant>
    </vt:vector>
  </HeadingPairs>
  <TitlesOfParts>
    <vt:vector size="42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9_Modelo de apresentação predefinido</vt:lpstr>
      <vt:lpstr>12_Modelo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1832</cp:revision>
  <dcterms:created xsi:type="dcterms:W3CDTF">2006-05-02T09:35:59Z</dcterms:created>
  <dcterms:modified xsi:type="dcterms:W3CDTF">2015-01-26T17:59:56Z</dcterms:modified>
</cp:coreProperties>
</file>