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913" r:id="rId2"/>
    <p:sldMasterId id="2147487926" r:id="rId3"/>
    <p:sldMasterId id="2147487939" r:id="rId4"/>
    <p:sldMasterId id="2147501529" r:id="rId5"/>
    <p:sldMasterId id="2147501542" r:id="rId6"/>
    <p:sldMasterId id="2147501555" r:id="rId7"/>
  </p:sldMasterIdLst>
  <p:notesMasterIdLst>
    <p:notesMasterId r:id="rId36"/>
  </p:notesMasterIdLst>
  <p:sldIdLst>
    <p:sldId id="372" r:id="rId8"/>
    <p:sldId id="281" r:id="rId9"/>
    <p:sldId id="396" r:id="rId10"/>
    <p:sldId id="353" r:id="rId11"/>
    <p:sldId id="382" r:id="rId12"/>
    <p:sldId id="308" r:id="rId13"/>
    <p:sldId id="406" r:id="rId14"/>
    <p:sldId id="400" r:id="rId15"/>
    <p:sldId id="392" r:id="rId16"/>
    <p:sldId id="374" r:id="rId17"/>
    <p:sldId id="404" r:id="rId18"/>
    <p:sldId id="405" r:id="rId19"/>
    <p:sldId id="307" r:id="rId20"/>
    <p:sldId id="335" r:id="rId21"/>
    <p:sldId id="407" r:id="rId22"/>
    <p:sldId id="342" r:id="rId23"/>
    <p:sldId id="383" r:id="rId24"/>
    <p:sldId id="384" r:id="rId25"/>
    <p:sldId id="408" r:id="rId26"/>
    <p:sldId id="409" r:id="rId27"/>
    <p:sldId id="410" r:id="rId28"/>
    <p:sldId id="385" r:id="rId29"/>
    <p:sldId id="411" r:id="rId30"/>
    <p:sldId id="345" r:id="rId31"/>
    <p:sldId id="403" r:id="rId32"/>
    <p:sldId id="378" r:id="rId33"/>
    <p:sldId id="296" r:id="rId34"/>
    <p:sldId id="412" r:id="rId35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003300"/>
    <a:srgbClr val="99FF33"/>
    <a:srgbClr val="006600"/>
    <a:srgbClr val="996600"/>
    <a:srgbClr val="CC9900"/>
    <a:srgbClr val="FF99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32" autoAdjust="0"/>
    <p:restoredTop sz="94628" autoAdjust="0"/>
  </p:normalViewPr>
  <p:slideViewPr>
    <p:cSldViewPr>
      <p:cViewPr varScale="1">
        <p:scale>
          <a:sx n="97" d="100"/>
          <a:sy n="97" d="100"/>
        </p:scale>
        <p:origin x="96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029D0DF1-1A0D-4B06-976C-5553AAB9B024}" type="datetimeFigureOut">
              <a:rPr lang="pt-PT"/>
              <a:pPr>
                <a:defRPr/>
              </a:pPr>
              <a:t>26/01/2015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AE54A8B-E2EB-4371-8EEB-B5BD058C8C5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533054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pt-PT" smtClean="0"/>
          </a:p>
        </p:txBody>
      </p:sp>
      <p:sp>
        <p:nvSpPr>
          <p:cNvPr id="266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42DDDB5-3CA6-4957-A376-5107CEA2A2C1}" type="slidenum">
              <a:rPr lang="pt-PT" altLang="pt-PT" sz="1200"/>
              <a:pPr eaLnBrk="1" hangingPunct="1"/>
              <a:t>2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1164050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4ADC66F-887A-4525-B2A3-367EB3121985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3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953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52B0B11-B163-4180-9501-845354A0A02B}" type="slidenum">
              <a:rPr lang="pt-PT" altLang="pt-PT" sz="1200"/>
              <a:pPr eaLnBrk="1" hangingPunct="1"/>
              <a:t>4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8262646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0CC7910-800A-47CC-B370-24760F1BEA8E}" type="slidenum">
              <a:rPr lang="pt-PT" altLang="pt-PT" sz="1200"/>
              <a:pPr eaLnBrk="1" hangingPunct="1"/>
              <a:t>8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2189560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91BA58C-F4DC-4DAF-A4A8-B032226574FB}" type="slidenum">
              <a:rPr lang="pt-PT" altLang="pt-PT" sz="1200"/>
              <a:pPr eaLnBrk="1" hangingPunct="1"/>
              <a:t>10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36006302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765F0D1-838A-4F76-9764-3B0E9A2F13DC}" type="slidenum">
              <a:rPr lang="pt-PT" altLang="pt-PT" sz="1200"/>
              <a:pPr eaLnBrk="1" hangingPunct="1"/>
              <a:t>16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7458736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31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29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9903F4A-1C9F-46A1-8A21-2371FDEC930E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26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0277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3525255-6FFD-4E68-8120-077C77D327AC}" type="slidenum">
              <a:rPr lang="pt-PT" altLang="pt-PT" sz="1200"/>
              <a:pPr eaLnBrk="1" hangingPunct="1"/>
              <a:t>27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24178912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4ADC66F-887A-4525-B2A3-367EB3121985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28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028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902CEA-5A62-42DE-876D-9C4A56CD3DC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603758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A13942-3BCA-4C2F-93B7-93C80EAC457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36420114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08F25E-55B3-4460-B3BD-0D0B632EBBE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92037096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229EEA-261D-442C-B646-A45DCF462AA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58483000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EAED1A-9E86-42A6-A8FD-B56DF7D59E4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155010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7563E8-C9A3-4523-8E85-5755B094967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8253122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0362C6-CA8C-4601-A88E-F9788AD62A6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245855144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BCC728-B94C-4D7B-88CC-FB2194E5CF2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23248022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ED192D-B6D6-4889-B4E0-72039EAC733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459146006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2A847B-8DBF-4A6A-A300-F9010FC7290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41346079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783814-75D6-4FE0-8A0F-0509CA574F3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7606873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01B326-6DE4-4706-A5A6-59D5FFB6A94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844877772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1ABDD7-E271-402F-BB81-3D880688A35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30562540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68C719-3379-49B4-89AC-5D12B2B1E10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99879579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6F6A13-91F1-407F-9D1F-C3B0C065480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284989729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B91F6D-F02F-43AE-A018-230D9B07DA8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23168505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4A551E-4693-4D59-A2B9-66CB55836C5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95101773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905D86-795E-46D5-9903-1298C0A1B6E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4470672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0E1C2-2B2C-4768-8BA1-ACB6487F4D3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582942844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41468C-C6D2-4A71-9C97-7CCCC4CAE4F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36228897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82165C-A9B9-44BA-8E3D-52BCA83CB45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39916373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9DE021-8DA3-4FAA-A9E1-47807780526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06300912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083428-06DF-43A1-B9C5-F1AA2846F34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034047923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AA15B3-25B8-4C57-B292-63D199EEB09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5836238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C0508A-2649-4DBE-BC5D-C34AEA8F1A1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73117468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3F84A4-EE4F-4732-845D-8413447B657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50368036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A4F241-19BB-4DA6-997F-1E696CC4E10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92455748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5862B3-09E6-4D35-9776-AF7752FFCA2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02112739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FB08B9-B115-4AB5-AA99-670B3A7A25E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53264104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CCB2EC-0BB8-4061-A2D8-F65ECEE9721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937323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5B5693-E8B7-4C06-BC2C-2F8AEBEDA3B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0278050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905CB8-0D6F-4E75-82EB-5DFFFF5BEEB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69325161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11B152-82E0-45A1-BFEE-45AE616F8FD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925834066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023C7B-2E55-43DF-B2D7-A9BAEC0C25F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57939769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942D62-4E0F-43F1-BBDC-C4EA78F2EC6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64319178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17FB31-EF95-4E38-AA3E-E7D9FA5CF02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128075235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AB7008-5E64-44D6-82D5-ED147E8A620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85297805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50F685-B6EB-43F4-902A-2DC52FC97B6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828943567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E97A23-BADB-4268-A4E4-0416BCBC878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48351891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4B1CB6-6B04-4B7C-BD34-F93EF6DA2D2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07960125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104379-1467-421B-977C-E82F6009637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419797264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BDDFEC-551E-4857-9DB9-90A33DF5A7A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637631850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AD2FEF-9741-4A9B-B7F0-A574A9EB32B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2029763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82402-2E18-4AC3-BE43-78DF26635E4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3773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24139C-73DB-403D-B972-9F142A3FD10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013273066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12409-283B-47DB-BF1B-322A1B09D8F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610168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477A67-E78D-4F4C-9267-929D4CBB6D5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856464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7A36A-9F49-4ED5-BA9D-5A73D9097282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141943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9A0D8-959D-482F-87BD-6EB5E4975F5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439186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B766D-1A16-4BED-90D4-0FC09FCD229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982054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296DD-5F85-479C-B673-4C5933E947C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128886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A6D7F-31DA-4A07-8F75-11E2F74D873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388776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D5071-7C72-474B-BDE3-798362FCF77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907920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6C2C3-C2DA-4626-A0B4-A2DBFFA37E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086282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D021A-85D7-47BA-AE23-8CF0317DDDE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751956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39B99B-F96B-4033-A92B-DEB161A9BBF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467602996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8733E-88FD-47F8-82A2-5618DC08EFE9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820110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4965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815531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599770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490815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675407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368480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504969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348429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722107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77C19C-53F1-49A7-9846-78CC5A0E448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271448843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774707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081059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803528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B49C50-C808-481C-8130-085F385EF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93900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4B8BA-2154-4269-8FF6-FB0C0A384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08488461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AF1387-DB2C-481E-A9E5-7DCBD92CE6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2433306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4FF03-4B8C-4433-8742-C13DA5395C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68037103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C09124-FC5D-4542-BC4F-76D4A13D0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80449275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D25D4C-3EAC-453C-A00B-E053A366F1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8522301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E8C97B-D57A-4E86-ACBD-B89D92AE8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7663391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4AC7A7-F729-423E-AF02-141EAE2D4CC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436505824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34FE29-1FB0-43E4-87F5-C3290CCF79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8173501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B8F25-8FAC-41DB-B8EE-33F7C0AEE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692026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37760-3A0D-4E45-B085-7E6F22937C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76556867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70524A-A954-443C-9D0F-5AC3F45FF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90978531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A8CFC3-3BB5-413E-A4A6-BC690ADD01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628387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5E9E59-EAEE-4FCF-87EF-F900625691E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0510921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E2C709B2-97FF-4E9D-BF5D-0FCAF9AD9E24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1479" r:id="rId1"/>
    <p:sldLayoutId id="2147501457" r:id="rId2"/>
    <p:sldLayoutId id="2147501458" r:id="rId3"/>
    <p:sldLayoutId id="2147501459" r:id="rId4"/>
    <p:sldLayoutId id="2147501460" r:id="rId5"/>
    <p:sldLayoutId id="2147501461" r:id="rId6"/>
    <p:sldLayoutId id="2147501462" r:id="rId7"/>
    <p:sldLayoutId id="2147501463" r:id="rId8"/>
    <p:sldLayoutId id="2147501464" r:id="rId9"/>
    <p:sldLayoutId id="2147501465" r:id="rId10"/>
    <p:sldLayoutId id="2147501466" r:id="rId11"/>
    <p:sldLayoutId id="214750146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12D812B7-E26F-4196-B1CC-CFE8A8296EE1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1492" r:id="rId1"/>
    <p:sldLayoutId id="2147501493" r:id="rId2"/>
    <p:sldLayoutId id="2147501494" r:id="rId3"/>
    <p:sldLayoutId id="2147501495" r:id="rId4"/>
    <p:sldLayoutId id="2147501496" r:id="rId5"/>
    <p:sldLayoutId id="2147501497" r:id="rId6"/>
    <p:sldLayoutId id="2147501498" r:id="rId7"/>
    <p:sldLayoutId id="2147501499" r:id="rId8"/>
    <p:sldLayoutId id="2147501500" r:id="rId9"/>
    <p:sldLayoutId id="2147501501" r:id="rId10"/>
    <p:sldLayoutId id="2147501502" r:id="rId11"/>
    <p:sldLayoutId id="214750150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CF7B4DDC-F9C5-4A39-8EB4-47113CC932B2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1504" r:id="rId1"/>
    <p:sldLayoutId id="2147501505" r:id="rId2"/>
    <p:sldLayoutId id="2147501506" r:id="rId3"/>
    <p:sldLayoutId id="2147501507" r:id="rId4"/>
    <p:sldLayoutId id="2147501508" r:id="rId5"/>
    <p:sldLayoutId id="2147501509" r:id="rId6"/>
    <p:sldLayoutId id="2147501510" r:id="rId7"/>
    <p:sldLayoutId id="2147501511" r:id="rId8"/>
    <p:sldLayoutId id="2147501512" r:id="rId9"/>
    <p:sldLayoutId id="2147501513" r:id="rId10"/>
    <p:sldLayoutId id="2147501514" r:id="rId11"/>
    <p:sldLayoutId id="214750151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CC9924A8-C13E-4E0B-9C74-7556C3D00FB1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1516" r:id="rId1"/>
    <p:sldLayoutId id="2147501517" r:id="rId2"/>
    <p:sldLayoutId id="2147501518" r:id="rId3"/>
    <p:sldLayoutId id="2147501519" r:id="rId4"/>
    <p:sldLayoutId id="2147501520" r:id="rId5"/>
    <p:sldLayoutId id="2147501521" r:id="rId6"/>
    <p:sldLayoutId id="2147501522" r:id="rId7"/>
    <p:sldLayoutId id="2147501523" r:id="rId8"/>
    <p:sldLayoutId id="2147501524" r:id="rId9"/>
    <p:sldLayoutId id="2147501525" r:id="rId10"/>
    <p:sldLayoutId id="2147501526" r:id="rId11"/>
    <p:sldLayoutId id="214750152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6102023E-03ED-4798-A97C-F48B35822F2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05710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501530" r:id="rId1"/>
    <p:sldLayoutId id="2147501531" r:id="rId2"/>
    <p:sldLayoutId id="2147501532" r:id="rId3"/>
    <p:sldLayoutId id="2147501533" r:id="rId4"/>
    <p:sldLayoutId id="2147501534" r:id="rId5"/>
    <p:sldLayoutId id="2147501535" r:id="rId6"/>
    <p:sldLayoutId id="2147501536" r:id="rId7"/>
    <p:sldLayoutId id="2147501537" r:id="rId8"/>
    <p:sldLayoutId id="2147501538" r:id="rId9"/>
    <p:sldLayoutId id="2147501539" r:id="rId10"/>
    <p:sldLayoutId id="2147501540" r:id="rId11"/>
    <p:sldLayoutId id="214750154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307650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501543" r:id="rId1"/>
    <p:sldLayoutId id="2147501544" r:id="rId2"/>
    <p:sldLayoutId id="2147501545" r:id="rId3"/>
    <p:sldLayoutId id="2147501546" r:id="rId4"/>
    <p:sldLayoutId id="2147501547" r:id="rId5"/>
    <p:sldLayoutId id="2147501548" r:id="rId6"/>
    <p:sldLayoutId id="2147501549" r:id="rId7"/>
    <p:sldLayoutId id="2147501550" r:id="rId8"/>
    <p:sldLayoutId id="2147501551" r:id="rId9"/>
    <p:sldLayoutId id="2147501552" r:id="rId10"/>
    <p:sldLayoutId id="2147501553" r:id="rId11"/>
    <p:sldLayoutId id="214750155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C6C84-95A0-48FC-97F1-C546CA06C7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97148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501556" r:id="rId1"/>
    <p:sldLayoutId id="2147501557" r:id="rId2"/>
    <p:sldLayoutId id="2147501558" r:id="rId3"/>
    <p:sldLayoutId id="2147501559" r:id="rId4"/>
    <p:sldLayoutId id="2147501560" r:id="rId5"/>
    <p:sldLayoutId id="2147501561" r:id="rId6"/>
    <p:sldLayoutId id="2147501562" r:id="rId7"/>
    <p:sldLayoutId id="2147501563" r:id="rId8"/>
    <p:sldLayoutId id="2147501564" r:id="rId9"/>
    <p:sldLayoutId id="2147501565" r:id="rId10"/>
    <p:sldLayoutId id="2147501566" r:id="rId11"/>
    <p:sldLayoutId id="214750156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0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17.png"/><Relationship Id="rId4" Type="http://schemas.openxmlformats.org/officeDocument/2006/relationships/image" Target="../media/image22.jpeg"/><Relationship Id="rId9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97758" y="4274220"/>
            <a:ext cx="3009100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Os 3 Ciclos</a:t>
            </a:r>
          </a:p>
          <a:p>
            <a:pPr algn="ctr"/>
            <a:r>
              <a:rPr lang="la-Latn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Litúrgicos</a:t>
            </a:r>
          </a:p>
        </p:txBody>
      </p:sp>
      <p:sp>
        <p:nvSpPr>
          <p:cNvPr id="58372" name="WordArt 6"/>
          <p:cNvSpPr>
            <a:spLocks noChangeArrowheads="1" noChangeShapeType="1" noTextEdit="1"/>
          </p:cNvSpPr>
          <p:nvPr/>
        </p:nvSpPr>
        <p:spPr bwMode="auto">
          <a:xfrm>
            <a:off x="1778458" y="4019132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847705" y="5239997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58374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  <a:cs typeface="+mn-cs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500" y="1773238"/>
            <a:ext cx="4078288" cy="3168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3068638"/>
            <a:ext cx="6192837" cy="2808287"/>
          </a:xfrm>
        </p:spPr>
        <p:txBody>
          <a:bodyPr/>
          <a:lstStyle/>
          <a:p>
            <a:pPr marL="609600" indent="-609600">
              <a:lnSpc>
                <a:spcPts val="4500"/>
              </a:lnSpc>
              <a:buFontTx/>
              <a:buNone/>
              <a:defRPr/>
            </a:pPr>
            <a:r>
              <a:rPr lang="pt-PT" sz="4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Bem-aventurados os pobres em espírito,</a:t>
            </a:r>
          </a:p>
          <a:p>
            <a:pPr marL="609600" indent="-609600">
              <a:lnSpc>
                <a:spcPts val="4500"/>
              </a:lnSpc>
              <a:buFontTx/>
              <a:buNone/>
              <a:defRPr/>
            </a:pPr>
            <a:r>
              <a:rPr lang="pt-PT" sz="4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porque deles é </a:t>
            </a:r>
            <a:endParaRPr lang="pt-PT" sz="4400" b="1" i="1" dirty="0" smtClean="0"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4500"/>
              </a:lnSpc>
              <a:buFontTx/>
              <a:buNone/>
              <a:defRPr/>
            </a:pPr>
            <a:r>
              <a:rPr lang="pt-PT" sz="4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44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Reino </a:t>
            </a:r>
            <a:r>
              <a:rPr lang="pt-PT" sz="4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dos Céus.    </a:t>
            </a:r>
            <a:r>
              <a:rPr lang="pt-PT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endParaRPr lang="pt-PT" sz="4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49275" y="76517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22534" name="Line 5"/>
          <p:cNvSpPr>
            <a:spLocks noChangeShapeType="1"/>
          </p:cNvSpPr>
          <p:nvPr/>
        </p:nvSpPr>
        <p:spPr bwMode="auto">
          <a:xfrm>
            <a:off x="1222375" y="1556792"/>
            <a:ext cx="381635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54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7593" name="AutoShape 9" descr="http://1.bp.blogspot.com/-V4a95L1kTDE/Tfn7RxDCRDI/AAAAAAAAC00/SNb-mDPZGOw/s1600/223334_103841969703735_100002337975213_35509_4051542_n%2B%25284%2529.jpg"/>
          <p:cNvSpPr>
            <a:spLocks noChangeAspect="1" noChangeArrowheads="1"/>
          </p:cNvSpPr>
          <p:nvPr/>
        </p:nvSpPr>
        <p:spPr bwMode="auto">
          <a:xfrm>
            <a:off x="6032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67594" name="AutoShape 10" descr="data:image/jpeg;base64,/9j/4AAQSkZJRgABAQAAAQABAAD/2wCEAAkGBhQQEBQUEBQVFBQWFRAVFRQVFBQYFRYUFhQVFBUUFRQXHCYeFxojGRQVHy8gIycpLCwsFR4xNTAqNSYrLCkBCQoKBQUFDQUFDSkYEhgpKSkpKSkpKSkpKSkpKSkpKSkpKSkpKSkpKSkpKSkpKSkpKSkpKSkpKSkpKSkpKSkpKf/AABEIAOEA4AMBIgACEQEDEQH/xAAcAAABBQEBAQAAAAAAAAAAAAAAAQIDBAUGBwj/xAA9EAABAwIEBAQDBgQFBQEAAAABAAIRAwQFEiExBkFRYSJxgZETMrEHFEKhwdFSkuHwIzNicoJDU3PS8RX/xAAUAQEAAAAAAAAAAAAAAAAAAAAA/8QAFBEBAAAAAAAAAAAAAAAAAAAAAP/aAAwDAQACEQMRAD8A9cKcE2E4IBCWEIEKJQUBsBApSZkiIQLKJSQkcEC5kkoSIFBRKREIFlKCkQECyjMkQgJRKEQgESlSICUSgBCBCklKkhAJEApUEkJQUIQCVIhAIQhAhCRPTSgQpEqECIhCCUAhJKZUqBu5A8yAgkQq5v6Y3e3+YfuloXbX/I4O3GhnUboJyhIgFAqVIChAIQhAIQhAiEqRAkISpEEqE4pAgRCEIBCWEIESFKhA1JKVIgJVa/vRSpue7QAKWo+NToOq844u4r+ITTDvBtlB1MHmg0MS+0htMHIA7TR3Kf1XEYrxnWuCcrn851ER2byWFfNhwg7zABJ06lM+G12olzxu1wMHu0jfyQWX4qWB2V5k7yZlp3Gqs4fjNWkC6nVBkFrZc5pAPPtCxa9wC4ENAccwdJ08tfqoLq9DG5Blk6kjWOyDtLD7QrlmhdnLdZLs0x1J0hel8L8W07xobI+LlDi0SJHUSvnOnXM9V1PBmPmhe0XuMDMGEE6ZXeE/og+gwU6VGx86j0TpQOQkBSoBCEIBIQlQUDUFOTZQTlInuCagEkJyRAIQhA2EhSoKBqQpZSEoM3HAfgvy9D9F4niOHVnOMNMydYXvT4O64/G6QD3ZRGqDyCvTqMAa8c521lZ9W5LCTz166LusXtp5Bcpf2oQYNW9LpJjUyq2dT3tvl2CqU2lxAAJJIAAGpJ0AAQTsJO2+wjck7ALuuGPszvLiHVAKDNINX5j5MGvuun4C+zsWwbVuAHVyJg/LSmNB/q7r0WiG6neOfJAuG25pUmMc7MWNDS6ImNJ7Kz94bG491WBa7SCRy5D+qQFtMbNaOmw80F5r09pWfTrg6g77aED0lXKVT/6glQhCAQhCASBOTUFlwTVI9RoBCEIEJQgoCBiQlOSQgbKQpU0oI3Ly/F+KprVGmm9jg54AcNwCYcOy9QcuV4yw9pcytALmMqCOuaIJPYT7oPIsT4irF0EBusCVQrYjUIh4YfKQm4tZOLzB1mf10Kgt8LJI+I4+uqB1UhwOi637K+Fh8Q3VZshsii0jQu/FU9Nh3XMupg1G0qWpc5rRpzJheuYXiVpbtbbfFYHMADhOkjUwduaDoqFSSdB6e/1TqxcSTsBo0cvM/sq9C/Y/L8MiNI7+SivL7/iNI6mevRBYbckCAY2kncz1PLyVa/xRmocWgaS4uA0WFjXEDLcS94zEaNiSf281y9PiHMQWggndrmhwI/JB6C/iWgwNBc2YgEE69pjRadljDHGNthB/ouSw6ia4BqUhH+yJA21JK6LCbBlN4IO4jL9ZQdI1ycomHkpQgEIQgEFCEFlyYpCoygVIhEIEQlhIQgaEiUpEDSmkpxTCgY5cRx5UrU5fkzUsrRpqQeh/ddu4rmvtBt3PsKmQSQWuO/ygmdkHjNzem4rSxkAfNtGnki7ZAMwCFQqXVRstAbHqFPZ2VW7qNp0mOfVOkN+p6AdSgdgFBzXvuBtRY4tMf9UiGgdxMqgKuR8l2apImddZXod3w/8AcLCrb1qjTUMOJaDDc0OIE7wuMwLBxVuhlIcIJJJEBxjVB7DhTQ+3pVszZyDRrconmsvE8WbIc4xlBMDnyCZjONizt2taRoHa768gAvNMTxJ9w7M9xJ257b6BBdxW8FeqXme0nl0KiZcZTmOsbaqGyt8zdDGu5Gn5JK7YMSD1goOqwbH/ABcxp137Qujw+4uKtUANyUzpodQObiQee0Lzek8c+Xv6LUsMWqU2lrCde5nyQexWF80vLQ6T8sSDt+JbQK5PhLCqmVtSo4dgN55yV1gQKhCEAgoQgtuUae5MQCEiECpChCBhSJxTCgaSo3OSucoXO9O/RAOcq9+0/CflGYlrhB56RCrXeMU2SM7QRuTuOsBV7HHqdUnIS4jcjX2jRB5vS+yu5uHOOVtAEmPiO8UdcrZ/Neq4Dw7QsqQZb0wzQZnD5nGNS5258lKKVRzZa4A8hl+pdMKo/EXsbNQEbzp/Y9kHG/arhNSpXtnUtRUzUXDkXNBcyektmPJZ9lgQw5mZxzOIkzECBPLv3XZ4+wXVu9g/zBlqU/8AyUznZ6aEf8l5jj/E5rUsrQADqZ3H8TY7HRBn41jAuCAJgZpmdSs40czYbuAmW1DSVebb+HQ6oMH749p+USJ1EgqNtwdCCN+f0Vm6sjm6eShdYwdJnqUGhZVS9pnQhdfwHhRuLmCRDRmP0XA1qRkNb2n8l6dwJwXeNzVMwpAsBac05zOjTBkDmg9VtqYY0NGwCnasbBq1ZoLLkDOOYIMjkQRutZj5QTAoTQnIBEoQUFpyZKc5NQIhCQoFKRBSEoEKie5Oc5Y99ioHNBZubkDmuRx3imiwkVKhMRLWae7iq+N8V0qQJqA9gDB9Vy1TjGjWBayzZUdOngDiDyMkH6oLdXiK1e+KFt8V5I5PeT5gE/mu1wI1KgaKlEU2gCWbOHbK3RvrqsPhLFKgcAaVKgz8QaGh7vRn6wu5ZcH8AAH98kE1GkBsI+ie5pPMR5Kt4ju+B2CPiFmpMj2KB9a0z8xm5EtnUdV5D9oPAz2vdcUGnSXVKY1Ak61GdW9ekr1375I2MdhKgqljxBzeZ6/2UHz7QdIaIInlzVu5eKQGZ8POuWNh3K6HjHABaXLamWaDzLS2RkeNchjqdQuHxJxzlzhq7X3QMvLx86kGY06jz5K7hTG1g7I0giJaYPqFkVKZ0g5i6AGt1PYL0Tgj7OssXF4Y2LaQMD/mefkNEHO2HDb69VmUaF7R3hurj5L3jCjlaG9APosqg1s+FoDesLRt3x2QadWgH77jYjcf2VnYnXfSbLNSHNnTcEwfyWix+izceqx8MbFzm+cA6keiDWpvBEjbkpFl4Rfiq10bBzgOhHZaYQKgpUiCy5MlPcmIApEqRAhKa4pxUVQoKWKXXw6T3fwtJXmt5xQIJ3K7riitFtV7tyj1XiFzaVa9XJQEuJjt6oNu74jsq4IuqE6HxguDp7EFanBFWyc5tG2pvc6HkmpBygSTmOyOHeABTB+9Ma6oSYdEw0aAAbBdhh/D9O3ByNa2d40lBcaxtMeFrB5ASk//AElm3jQNnD3WNWuyDyOvX6IOkr43k1ie0wSOx/RZjuJ6jpmkHN5Zpn8llVcRO0mObSNvIp1O7BQblnitR3y02t8yf3W1b1qhHiynyXMW13C2rW+QXr6wZXY5lRstcIcOR/s+oXivHvDj7J40LqTpyP5jT5XdD9V7ay7VPHsFZfUTRqscWktMtMGQZmUHkf2dcPF7/vDx4RLWdXHnHQRpK9Sp2s/Ny2HIeiZYYEaADWNIaAANBoOgjyV2I0IKBgapqRTC2E9ghBZbVyjt09RsqnErHn4JpsznO5h/0tqNyk++VL8XUDnIj6q/TrydeQHvyhBicKsDMjGvD4FRziNSXl0HyXVtKwrLhqnRcHsLmkF8wdHAmYdPRbjUD0iEILL0wlK9NQCChISgQqGqVKVDVCDlOOi422WmC5zntAAEknWAFFhnBQo0qP8A3G/4lQjnUI28ht6LpKnYAkat81g3vEdaifFTBHqgtXFSrVafgua14kOaRr5grAuMNuCSHucfoq15x61r8zaMO2JkxHkpLb7RqbvnaW+UEIK9XhypvJ9yoGYU9p8bQ4eevouhZeMrtzMf+ap1ahaddY2LSM3sd/JBnHD52LvJ24UDsPfyaVrjHKNP5t+g/vTySv4rbtTaD5oMu3ZUGgpvJ/2la9pQqCM+WmP9Rl38o/VUTj1WppMdhopaMndB0NC8DdGy49XfsFr21cuGq560eANVp4fU1KC+9klMr0pGhgqVu6eSg5yrVdTdD9J26Ky65GQnstC7oNcDmAPn1VethDS1zWktkeceSDIbegVCSYa1sn1GgV7CLv4pzfhbJ8z1/Rc3ifCd0X+FzX0yQSAS12m2YHf3V5mMstR8NzXtDNTLSDUfyDdNgdUHYmtp1iJ/VT0zK462x51WAzSdS52hmZMBdLY3BjVBfQUAoKCYpEFJKAKQpUhQI4qtVep3KtVCCjdViBpuNQse64ma0xXp+E7OGoW1ctgDusG9tmyadQeF85T0dG3qgzcZv7cCW0TUB5iAFgG+sn/PTew+4VqqTZvLXiaRP8qp4phAIz09WnXRA6niFCkYoF2u86Kd+IF7d49iD6Lmn2OumhT6InwuJa78ig0Lu1JBI5wZ8lWs65DwCp7S7LPBV1HJ3Tz7Ka7sg8d9wR/RBata0HVbdB8idwuQZXfT+bUdVvYVeh+yDap1BC28PEAErAtqRLvz7QttuI0mwM4np/VBrNclE9FFbXbCJzD3UN3jIboyCUE11WDGy/25lNtboP181gV67nnM4ylwzEQ2oGu5zHoEHThygxS2FSi4EbAkHmCBIIKioXeY9lbJlpHUH6boOPsLgcyD0I+i6G0uJC4TD3lrtTzP7LqsLqFxaOuiDrKZ0SkprdvZKgmSJSmoFJSEoKagRxUFUqV6q1NdJQNxFnh05BcviV+acMcA5rvkeeXYrrQc7IO+3qFyeMMDZZUHgP5Hr5IMa+vA7/DuBlJGj+R9VlU3GjLQ4ObuIM+i0azRHwa+rT/lVPoCVg3OGmk7fRBaflfy1VSta9Rp3T2NU7q8Dxx0HMnsBzKCjUdoeQ5vO0dk3Dn1AC6Ip/ha75o/iPSVoUbAvM1RAGzO/V8bnoNlYq0R6IKVG8a89OxGnupmWRaczPCd+xWLxJibadI5SMx0ELlcP4quaB8NQuH8LxmH7hB64zFJhpljiId0PkVBiAJHh3bqPRcJQ+0aptUo03d2lzT+q2bTj6m4f4tN46ZSD+qDs8JvPiN7jfsVcfUA6nyXE0ONKNNxez4knQtLRr6yukwriWnWbNJw8uYPQjqgs1KtV+lOmQP4nkNaPU7qtb0IeSage4S0hrYa0nUgOOrj9E3FsQqEBlM/4jzAO4YPxPPSBsOZKWxY2m1rBy58z1JPMkoNy2rluxVbinGjStwxh8VU5R1DRq4/T3TqLwBmcYAkny6rmcQuDcVc8SB4WN7T06n9kDKVw0joYXe8LYcWsFR41I0B5DqufwLhEh4fX23DP/Zd7TGgQSISIlBKSkQUiACCiUhQVb24ygdSqn3kQdVS4pvPhlmsCCfzGi5arj7JMvj0KDpH3wBcPiSDtyc13UHmOywrvGLgS2pRZcs5ODgx8fRc5iOOCZa4HyO6w7vHnTIJ99EG7f4xDSz7tcBhkwQ12Q/6SDsufqcUVGAtdSqObylsFLQ4jcPmP5oq4o1xk/VBTdxW6fkLR5SfQBNHGWQyyi4u/iedY6AAQ0dgpXXDHclVrNZyCB9Xj+sfwAe6zL7imtVEEwO0yrLrdvZVn2g2hBkuqF25J80gWi7D9dkCx5oKtCktChTS07QqyyjCCFzZ0G+wHmu+wHBxSogfiOrjzk8lj8G4L8Woarx4WaNHV/8AQarsxakGQgjt8HJGYEtJ6c/NFLCa2b5gfZbeHGWwtBlFBkO4fNVmR73Afiyx4uxPILQwzh6lS1a3UcySStJrFNSCB9NuittOirsCnaUD5QkQSglQUhKSUCykcUEpjnIOe43tS+2zAasM/wDE6H20PuvJLu41I27917pXaHNLXagggjkRzC8vxbgb4lxlpEtpE6yZcGjfVBwFw49vRZ9SsQvX8ZwKi2kKTKTdgAcokAc53lcRf8Fu0+HJJIAbHXug48XBS/fCtXEuF61IkFuaObdQsipalvzAjzCCYXicLrXzVQM1UrBCC82sp2fVUWVFboVBOv8AfkgtFimpWwO6bTqgqyKjQgaLcSmttDVeGMEkmB+pSmsJ0XYcOYN8JnxHjxvH8renaUGjg9mKLGsbsB7nclajGKCnTVy2bKBG0YMtWrb1MwVVrVPRbEoLcKSmomFTNCCZieNFG0qVA6UiRCCZCEIEco3IQghqbLJp/OfJCEGTe/5noFF/1mf7X/RCEGXdbe65PG9j5FCEHIu3TShCAaphuEIQW28k6ohCCex3b5t+oXqNL5Pb6IQgsUv3U9v8yEIL5UjEqEE9NWGJUIJGqQIQgAhCEH//2Q=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7595" name="AutoShape 12" descr="data:image/jpeg;base64,/9j/4AAQSkZJRgABAQAAAQABAAD/2wCEAAkGBhQQEBQUEBQVFBQWFRAVFRQVFBQYFRYUFhQVFBUUFRQXHCYeFxojGRQVHy8gIycpLCwsFR4xNTAqNSYrLCkBCQoKBQUFDQUFDSkYEhgpKSkpKSkpKSkpKSkpKSkpKSkpKSkpKSkpKSkpKSkpKSkpKSkpKSkpKSkpKSkpKSkpKf/AABEIAOEA4AMBIgACEQEDEQH/xAAcAAABBQEBAQAAAAAAAAAAAAAAAQIDBAUGBwj/xAA9EAABAwIEBAQDBgQFBQEAAAABAAIRAwQFEiExBkFRYSJxgZETMrEHFEKhwdFSkuHwIzNicoJDU3PS8RX/xAAUAQEAAAAAAAAAAAAAAAAAAAAA/8QAFBEBAAAAAAAAAAAAAAAAAAAAAP/aAAwDAQACEQMRAD8A9cKcE2E4IBCWEIEKJQUBsBApSZkiIQLKJSQkcEC5kkoSIFBRKREIFlKCkQECyjMkQgJRKEQgESlSICUSgBCBCklKkhAJEApUEkJQUIQCVIhAIQhAhCRPTSgQpEqECIhCCUAhJKZUqBu5A8yAgkQq5v6Y3e3+YfuloXbX/I4O3GhnUboJyhIgFAqVIChAIQhAIQhAiEqRAkISpEEqE4pAgRCEIBCWEIESFKhA1JKVIgJVa/vRSpue7QAKWo+NToOq844u4r+ITTDvBtlB1MHmg0MS+0htMHIA7TR3Kf1XEYrxnWuCcrn851ER2byWFfNhwg7zABJ06lM+G12olzxu1wMHu0jfyQWX4qWB2V5k7yZlp3Gqs4fjNWkC6nVBkFrZc5pAPPtCxa9wC4ENAccwdJ08tfqoLq9DG5Blk6kjWOyDtLD7QrlmhdnLdZLs0x1J0hel8L8W07xobI+LlDi0SJHUSvnOnXM9V1PBmPmhe0XuMDMGEE6ZXeE/og+gwU6VGx86j0TpQOQkBSoBCEIBIQlQUDUFOTZQTlInuCagEkJyRAIQhA2EhSoKBqQpZSEoM3HAfgvy9D9F4niOHVnOMNMydYXvT4O64/G6QD3ZRGqDyCvTqMAa8c521lZ9W5LCTz166LusXtp5Bcpf2oQYNW9LpJjUyq2dT3tvl2CqU2lxAAJJIAAGpJ0AAQTsJO2+wjck7ALuuGPszvLiHVAKDNINX5j5MGvuun4C+zsWwbVuAHVyJg/LSmNB/q7r0WiG6neOfJAuG25pUmMc7MWNDS6ImNJ7Kz94bG491WBa7SCRy5D+qQFtMbNaOmw80F5r09pWfTrg6g77aED0lXKVT/6glQhCAQhCASBOTUFlwTVI9RoBCEIEJQgoCBiQlOSQgbKQpU0oI3Ly/F+KprVGmm9jg54AcNwCYcOy9QcuV4yw9pcytALmMqCOuaIJPYT7oPIsT4irF0EBusCVQrYjUIh4YfKQm4tZOLzB1mf10Kgt8LJI+I4+uqB1UhwOi637K+Fh8Q3VZshsii0jQu/FU9Nh3XMupg1G0qWpc5rRpzJheuYXiVpbtbbfFYHMADhOkjUwduaDoqFSSdB6e/1TqxcSTsBo0cvM/sq9C/Y/L8MiNI7+SivL7/iNI6mevRBYbckCAY2kncz1PLyVa/xRmocWgaS4uA0WFjXEDLcS94zEaNiSf281y9PiHMQWggndrmhwI/JB6C/iWgwNBc2YgEE69pjRadljDHGNthB/ouSw6ia4BqUhH+yJA21JK6LCbBlN4IO4jL9ZQdI1ycomHkpQgEIQgEFCEFlyYpCoygVIhEIEQlhIQgaEiUpEDSmkpxTCgY5cRx5UrU5fkzUsrRpqQeh/ddu4rmvtBt3PsKmQSQWuO/ygmdkHjNzem4rSxkAfNtGnki7ZAMwCFQqXVRstAbHqFPZ2VW7qNp0mOfVOkN+p6AdSgdgFBzXvuBtRY4tMf9UiGgdxMqgKuR8l2apImddZXod3w/8AcLCrb1qjTUMOJaDDc0OIE7wuMwLBxVuhlIcIJJJEBxjVB7DhTQ+3pVszZyDRrconmsvE8WbIc4xlBMDnyCZjONizt2taRoHa768gAvNMTxJ9w7M9xJ257b6BBdxW8FeqXme0nl0KiZcZTmOsbaqGyt8zdDGu5Gn5JK7YMSD1goOqwbH/ABcxp137Qujw+4uKtUANyUzpodQObiQee0Lzek8c+Xv6LUsMWqU2lrCde5nyQexWF80vLQ6T8sSDt+JbQK5PhLCqmVtSo4dgN55yV1gQKhCEAgoQgtuUae5MQCEiECpChCBhSJxTCgaSo3OSucoXO9O/RAOcq9+0/CflGYlrhB56RCrXeMU2SM7QRuTuOsBV7HHqdUnIS4jcjX2jRB5vS+yu5uHOOVtAEmPiO8UdcrZ/Neq4Dw7QsqQZb0wzQZnD5nGNS5258lKKVRzZa4A8hl+pdMKo/EXsbNQEbzp/Y9kHG/arhNSpXtnUtRUzUXDkXNBcyektmPJZ9lgQw5mZxzOIkzECBPLv3XZ4+wXVu9g/zBlqU/8AyUznZ6aEf8l5jj/E5rUsrQADqZ3H8TY7HRBn41jAuCAJgZpmdSs40czYbuAmW1DSVebb+HQ6oMH749p+USJ1EgqNtwdCCN+f0Vm6sjm6eShdYwdJnqUGhZVS9pnQhdfwHhRuLmCRDRmP0XA1qRkNb2n8l6dwJwXeNzVMwpAsBac05zOjTBkDmg9VtqYY0NGwCnasbBq1ZoLLkDOOYIMjkQRutZj5QTAoTQnIBEoQUFpyZKc5NQIhCQoFKRBSEoEKie5Oc5Y99ioHNBZubkDmuRx3imiwkVKhMRLWae7iq+N8V0qQJqA9gDB9Vy1TjGjWBayzZUdOngDiDyMkH6oLdXiK1e+KFt8V5I5PeT5gE/mu1wI1KgaKlEU2gCWbOHbK3RvrqsPhLFKgcAaVKgz8QaGh7vRn6wu5ZcH8AAH98kE1GkBsI+ie5pPMR5Kt4ju+B2CPiFmpMj2KB9a0z8xm5EtnUdV5D9oPAz2vdcUGnSXVKY1Ak61GdW9ekr1375I2MdhKgqljxBzeZ6/2UHz7QdIaIInlzVu5eKQGZ8POuWNh3K6HjHABaXLamWaDzLS2RkeNchjqdQuHxJxzlzhq7X3QMvLx86kGY06jz5K7hTG1g7I0giJaYPqFkVKZ0g5i6AGt1PYL0Tgj7OssXF4Y2LaQMD/mefkNEHO2HDb69VmUaF7R3hurj5L3jCjlaG9APosqg1s+FoDesLRt3x2QadWgH77jYjcf2VnYnXfSbLNSHNnTcEwfyWix+izceqx8MbFzm+cA6keiDWpvBEjbkpFl4Rfiq10bBzgOhHZaYQKgpUiCy5MlPcmIApEqRAhKa4pxUVQoKWKXXw6T3fwtJXmt5xQIJ3K7riitFtV7tyj1XiFzaVa9XJQEuJjt6oNu74jsq4IuqE6HxguDp7EFanBFWyc5tG2pvc6HkmpBygSTmOyOHeABTB+9Ma6oSYdEw0aAAbBdhh/D9O3ByNa2d40lBcaxtMeFrB5ASk//AElm3jQNnD3WNWuyDyOvX6IOkr43k1ie0wSOx/RZjuJ6jpmkHN5Zpn8llVcRO0mObSNvIp1O7BQblnitR3y02t8yf3W1b1qhHiynyXMW13C2rW+QXr6wZXY5lRstcIcOR/s+oXivHvDj7J40LqTpyP5jT5XdD9V7ay7VPHsFZfUTRqscWktMtMGQZmUHkf2dcPF7/vDx4RLWdXHnHQRpK9Sp2s/Ny2HIeiZYYEaADWNIaAANBoOgjyV2I0IKBgapqRTC2E9ghBZbVyjt09RsqnErHn4JpsznO5h/0tqNyk++VL8XUDnIj6q/TrydeQHvyhBicKsDMjGvD4FRziNSXl0HyXVtKwrLhqnRcHsLmkF8wdHAmYdPRbjUD0iEILL0wlK9NQCChISgQqGqVKVDVCDlOOi422WmC5zntAAEknWAFFhnBQo0qP8A3G/4lQjnUI28ht6LpKnYAkat81g3vEdaifFTBHqgtXFSrVafgua14kOaRr5grAuMNuCSHucfoq15x61r8zaMO2JkxHkpLb7RqbvnaW+UEIK9XhypvJ9yoGYU9p8bQ4eevouhZeMrtzMf+ap1ahaddY2LSM3sd/JBnHD52LvJ24UDsPfyaVrjHKNP5t+g/vTySv4rbtTaD5oMu3ZUGgpvJ/2la9pQqCM+WmP9Rl38o/VUTj1WppMdhopaMndB0NC8DdGy49XfsFr21cuGq560eANVp4fU1KC+9klMr0pGhgqVu6eSg5yrVdTdD9J26Ky65GQnstC7oNcDmAPn1VethDS1zWktkeceSDIbegVCSYa1sn1GgV7CLv4pzfhbJ8z1/Rc3ifCd0X+FzX0yQSAS12m2YHf3V5mMstR8NzXtDNTLSDUfyDdNgdUHYmtp1iJ/VT0zK462x51WAzSdS52hmZMBdLY3BjVBfQUAoKCYpEFJKAKQpUhQI4qtVep3KtVCCjdViBpuNQse64ma0xXp+E7OGoW1ctgDusG9tmyadQeF85T0dG3qgzcZv7cCW0TUB5iAFgG+sn/PTew+4VqqTZvLXiaRP8qp4phAIz09WnXRA6niFCkYoF2u86Kd+IF7d49iD6Lmn2OumhT6InwuJa78ig0Lu1JBI5wZ8lWs65DwCp7S7LPBV1HJ3Tz7Ka7sg8d9wR/RBata0HVbdB8idwuQZXfT+bUdVvYVeh+yDap1BC28PEAErAtqRLvz7QttuI0mwM4np/VBrNclE9FFbXbCJzD3UN3jIboyCUE11WDGy/25lNtboP181gV67nnM4ylwzEQ2oGu5zHoEHThygxS2FSi4EbAkHmCBIIKioXeY9lbJlpHUH6boOPsLgcyD0I+i6G0uJC4TD3lrtTzP7LqsLqFxaOuiDrKZ0SkprdvZKgmSJSmoFJSEoKagRxUFUqV6q1NdJQNxFnh05BcviV+acMcA5rvkeeXYrrQc7IO+3qFyeMMDZZUHgP5Hr5IMa+vA7/DuBlJGj+R9VlU3GjLQ4ObuIM+i0azRHwa+rT/lVPoCVg3OGmk7fRBaflfy1VSta9Rp3T2NU7q8Dxx0HMnsBzKCjUdoeQ5vO0dk3Dn1AC6Ip/ha75o/iPSVoUbAvM1RAGzO/V8bnoNlYq0R6IKVG8a89OxGnupmWRaczPCd+xWLxJibadI5SMx0ELlcP4quaB8NQuH8LxmH7hB64zFJhpljiId0PkVBiAJHh3bqPRcJQ+0aptUo03d2lzT+q2bTj6m4f4tN46ZSD+qDs8JvPiN7jfsVcfUA6nyXE0ONKNNxez4knQtLRr6yukwriWnWbNJw8uYPQjqgs1KtV+lOmQP4nkNaPU7qtb0IeSage4S0hrYa0nUgOOrj9E3FsQqEBlM/4jzAO4YPxPPSBsOZKWxY2m1rBy58z1JPMkoNy2rluxVbinGjStwxh8VU5R1DRq4/T3TqLwBmcYAkny6rmcQuDcVc8SB4WN7T06n9kDKVw0joYXe8LYcWsFR41I0B5DqufwLhEh4fX23DP/Zd7TGgQSISIlBKSkQUiACCiUhQVb24ygdSqn3kQdVS4pvPhlmsCCfzGi5arj7JMvj0KDpH3wBcPiSDtyc13UHmOywrvGLgS2pRZcs5ODgx8fRc5iOOCZa4HyO6w7vHnTIJ99EG7f4xDSz7tcBhkwQ12Q/6SDsufqcUVGAtdSqObylsFLQ4jcPmP5oq4o1xk/VBTdxW6fkLR5SfQBNHGWQyyi4u/iedY6AAQ0dgpXXDHclVrNZyCB9Xj+sfwAe6zL7imtVEEwO0yrLrdvZVn2g2hBkuqF25J80gWi7D9dkCx5oKtCktChTS07QqyyjCCFzZ0G+wHmu+wHBxSogfiOrjzk8lj8G4L8Woarx4WaNHV/8AQarsxakGQgjt8HJGYEtJ6c/NFLCa2b5gfZbeHGWwtBlFBkO4fNVmR73Afiyx4uxPILQwzh6lS1a3UcySStJrFNSCB9NuittOirsCnaUD5QkQSglQUhKSUCykcUEpjnIOe43tS+2zAasM/wDE6H20PuvJLu41I27917pXaHNLXagggjkRzC8vxbgb4lxlpEtpE6yZcGjfVBwFw49vRZ9SsQvX8ZwKi2kKTKTdgAcokAc53lcRf8Fu0+HJJIAbHXug48XBS/fCtXEuF61IkFuaObdQsipalvzAjzCCYXicLrXzVQM1UrBCC82sp2fVUWVFboVBOv8AfkgtFimpWwO6bTqgqyKjQgaLcSmttDVeGMEkmB+pSmsJ0XYcOYN8JnxHjxvH8renaUGjg9mKLGsbsB7nclajGKCnTVy2bKBG0YMtWrb1MwVVrVPRbEoLcKSmomFTNCCZieNFG0qVA6UiRCCZCEIEco3IQghqbLJp/OfJCEGTe/5noFF/1mf7X/RCEGXdbe65PG9j5FCEHIu3TShCAaphuEIQW28k6ohCCex3b5t+oXqNL5Pb6IQgsUv3U9v8yEIL5UjEqEE9NWGJUIJGqQIQgAhCEH/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1222376" y="1052736"/>
            <a:ext cx="3816349" cy="4105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000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28596" y="1200869"/>
            <a:ext cx="8475662" cy="53245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“Naquele tempo: </a:t>
            </a:r>
            <a:r>
              <a:rPr lang="pt-PT" sz="2000" b="0" spc="100" baseline="0" dirty="0" smtClean="0">
                <a:solidFill>
                  <a:srgbClr val="F8F8F8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 </a:t>
            </a:r>
            <a:r>
              <a:rPr lang="pt-PT" sz="2000" spc="100" baseline="0" dirty="0">
                <a:solidFill>
                  <a:srgbClr val="F8F8F8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J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esus pôr-</a:t>
            </a:r>
            <a:r>
              <a:rPr lang="pt-PT" sz="2000" spc="100" baseline="0" dirty="0">
                <a:solidFill>
                  <a:srgbClr val="F8F8F8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 caminho,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um homem se aproximou correndo,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ajoelhou diante d’Ele e perguntou-Lhe: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«Bom Mestre, que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hei de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fazer para alcançar a vida eterna?».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respondeu: «Porque Me chamas bom?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Ninguém é bom senão Deus. Tu sabes os mandamentos: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‘Não mates; não cometas adultério; não roubes; não levantes falso testemunho; não cometas fraudes; honra pai e mãe’».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homem disse a Jesus: «Mestre, tudo isso tenho eu cumprido desde a juventude». Jesus olhou para ele com simpatia e respondeu: «Falta-te uma coisa: vai vender o que tens, dá o dinheiro aos pobres e terás um tesouro no Céu. Depois, vem e segue-Me». Ouvindo estas palavras,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anuviou-se-lhe o semblante e retirou-se pesaroso,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era muito rico. Então Jesus, olhando à sua volta, disse aos discípulos: «Como será difícil para os que têm riquezas entrar no reino de Deus!». 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68615" name="Seta para baixo 10"/>
          <p:cNvSpPr>
            <a:spLocks noChangeArrowheads="1"/>
          </p:cNvSpPr>
          <p:nvPr/>
        </p:nvSpPr>
        <p:spPr bwMode="auto">
          <a:xfrm rot="10800000" flipV="1">
            <a:off x="8223250" y="6093296"/>
            <a:ext cx="234950" cy="307975"/>
          </a:xfrm>
          <a:prstGeom prst="downArrow">
            <a:avLst>
              <a:gd name="adj1" fmla="val 52954"/>
              <a:gd name="adj2" fmla="val 57682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 baseline="0">
              <a:solidFill>
                <a:srgbClr val="F8F8F8"/>
              </a:solidFill>
            </a:endParaRP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619672" y="908720"/>
            <a:ext cx="3384376" cy="28929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000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17513" y="1292225"/>
            <a:ext cx="8475662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discípulos ficaram admirados com estas palavras.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Jesus afirmou-lhes de novo: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«Meus filhos, como é difícil entrar no reino de Deus!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mais fácil passar um camelo pelo fundo de uma agulha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 que um rico entrar no reino de Deus».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Eles admiraram-se ainda mais e diziam uns aos outros: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«Quem pode então salvar-se?». Fitando neles os olhos,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respondeu: «Aos homens é impossível,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não a Deus, porque a Deus tudo é possível».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Pedro começou a dizer-Lhe: «Vê como nós deixámos tudo para Te seguir». Jesus respondeu: «Em verdade vos digo: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 aquele que tiver deixado casa, irmãos, irmãs, mãe, pai, filhos ou terras, por minha causa e por causa do Evangelho,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receberá cem vezes mais, já neste mundo, em casas, irmãos, irmãs, mães, filhos e terras, juntamente com perseguições,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e, no mundo futuro, a vida eterna»”.                           (Mc 10)</a:t>
            </a:r>
          </a:p>
        </p:txBody>
      </p:sp>
      <p:sp>
        <p:nvSpPr>
          <p:cNvPr id="69639" name="Seta para baixo 10"/>
          <p:cNvSpPr>
            <a:spLocks noChangeArrowheads="1"/>
          </p:cNvSpPr>
          <p:nvPr/>
        </p:nvSpPr>
        <p:spPr bwMode="auto">
          <a:xfrm rot="10800000" flipV="1">
            <a:off x="6254750" y="981075"/>
            <a:ext cx="234950" cy="307975"/>
          </a:xfrm>
          <a:prstGeom prst="downArrow">
            <a:avLst>
              <a:gd name="adj1" fmla="val 52954"/>
              <a:gd name="adj2" fmla="val 57682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 baseline="0">
              <a:solidFill>
                <a:srgbClr val="F8F8F8"/>
              </a:solidFill>
            </a:endParaRP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619672" y="979462"/>
            <a:ext cx="3384376" cy="28929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por nós, homens, e para nossa salvação desceu dos Céus.  </a:t>
            </a:r>
            <a:r>
              <a:rPr lang="pt-PT" altLang="pt-PT" sz="1800" smtClean="0">
                <a:latin typeface="Arial" panose="020B0604020202020204" pitchFamily="34" charset="0"/>
              </a:rPr>
              <a:t>( / )</a:t>
            </a:r>
            <a:r>
              <a:rPr lang="pt-PT" altLang="pt-PT" sz="1800" b="1" smtClean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a vida do mundo que há de vir.</a:t>
            </a:r>
            <a:r>
              <a:rPr lang="pt-PT" altLang="pt-PT" sz="1800" b="1" i="1" smtClean="0">
                <a:latin typeface="Arial" panose="020B0604020202020204" pitchFamily="34" charset="0"/>
              </a:rPr>
              <a:t>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70660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Line 6"/>
          <p:cNvSpPr>
            <a:spLocks noChangeShapeType="1"/>
          </p:cNvSpPr>
          <p:nvPr/>
        </p:nvSpPr>
        <p:spPr bwMode="auto">
          <a:xfrm>
            <a:off x="452438" y="908050"/>
            <a:ext cx="8243887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7652" name="Line 12"/>
          <p:cNvSpPr>
            <a:spLocks noChangeShapeType="1"/>
          </p:cNvSpPr>
          <p:nvPr/>
        </p:nvSpPr>
        <p:spPr bwMode="auto">
          <a:xfrm>
            <a:off x="3500438" y="1643063"/>
            <a:ext cx="4427537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67543" y="392904"/>
            <a:ext cx="8228782" cy="515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71686" name="WordArt 6"/>
          <p:cNvSpPr>
            <a:spLocks noChangeArrowheads="1" noChangeShapeType="1" noTextEdit="1"/>
          </p:cNvSpPr>
          <p:nvPr/>
        </p:nvSpPr>
        <p:spPr bwMode="auto">
          <a:xfrm>
            <a:off x="1187624" y="5300663"/>
            <a:ext cx="6769100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20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/>
              </a:rPr>
              <a:t>PAI  NOSSO, </a:t>
            </a:r>
          </a:p>
          <a:p>
            <a:r>
              <a:rPr lang="pt-PT" sz="20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/>
              </a:rPr>
              <a:t>SEJA FEITA A TUA VONTADE!</a:t>
            </a:r>
            <a:endParaRPr lang="la-Latn" sz="2000" kern="1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Rounded MT Bold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354013" y="1893888"/>
            <a:ext cx="8539162" cy="3048000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Oramos… a Deus e Pai de todos, que continuamente nos chama, através dos apelos do Seu Filho Jesus, para respondermos sim a uma perfeição maior.</a:t>
            </a:r>
          </a:p>
          <a:p>
            <a:pPr lvl="2">
              <a:defRPr/>
            </a:pPr>
            <a:r>
              <a:rPr lang="pt-PT" sz="1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   </a:t>
            </a:r>
          </a:p>
          <a:p>
            <a:pPr lvl="2">
              <a:defRPr/>
            </a:pPr>
            <a:r>
              <a:rPr lang="pt-PT" sz="1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Aceitamos nas nossas vidas que a Palavra de Deus: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</a:t>
            </a:r>
            <a:r>
              <a:rPr lang="pt-PT" sz="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é Fonte de frescura que faz germinar a semente da Vida…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é Aliança Nova de Amor e Perdão, que nos oferece a Paz…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é a Luz para os nossos passos, no interior do coração...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é capaz de acalmar todas as tempestades na nossa alma... 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500437" y="1144651"/>
            <a:ext cx="4427538" cy="5561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395536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7270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" y="227687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23418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12" descr="https://encrypted-tbn2.gstatic.com/images?q=tbn:ANd9GcQVsZZLCakYBhRkT9FU-XdRGrnCOmUmA7iOBjJ-8mnKv2lrvTy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839367"/>
            <a:ext cx="4152900" cy="310991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sp>
        <p:nvSpPr>
          <p:cNvPr id="73731" name="Line 4"/>
          <p:cNvSpPr>
            <a:spLocks noChangeShapeType="1"/>
          </p:cNvSpPr>
          <p:nvPr/>
        </p:nvSpPr>
        <p:spPr bwMode="auto">
          <a:xfrm flipV="1">
            <a:off x="428625" y="765175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9700" name="Line 6"/>
          <p:cNvSpPr>
            <a:spLocks noChangeShapeType="1"/>
          </p:cNvSpPr>
          <p:nvPr/>
        </p:nvSpPr>
        <p:spPr bwMode="auto">
          <a:xfrm flipH="1">
            <a:off x="684213" y="1239838"/>
            <a:ext cx="1724025" cy="139700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73736" name="AutoShape 9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73737" name="AutoShape 11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2" name="Rectângulo 1"/>
          <p:cNvSpPr/>
          <p:nvPr/>
        </p:nvSpPr>
        <p:spPr>
          <a:xfrm>
            <a:off x="251520" y="1916113"/>
            <a:ext cx="8675563" cy="2674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81200" lvl="3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EM REDOR DO TEU ALTAR,</a:t>
            </a:r>
          </a:p>
          <a:p>
            <a:pPr marL="1981200" lvl="3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EIS-NOS, SENHOR, COM ALEGRIA!</a:t>
            </a:r>
          </a:p>
          <a:p>
            <a:pPr marL="1981200" lvl="3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ÉS A UNIÃO DE TODOS OS TEUS FILHOS</a:t>
            </a:r>
          </a:p>
          <a:p>
            <a:pPr marL="1981200" lvl="3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PELA SAGRADA EUCARISTIA.</a:t>
            </a:r>
          </a:p>
          <a:p>
            <a:pPr marL="1981200" lvl="3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i="1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066800" lvl="1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Felizes aqueles que vivem sem mancha</a:t>
            </a:r>
          </a:p>
          <a:p>
            <a:pPr marL="1066800" lvl="1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e seguem a lei do Senhor!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09105" y="5984281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 rot="19268533">
            <a:off x="266461" y="1576260"/>
            <a:ext cx="2239960" cy="354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50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09105" y="6056289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" y="3082948"/>
            <a:ext cx="3487683" cy="32403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 flipV="1">
            <a:off x="492447" y="827088"/>
            <a:ext cx="8180066" cy="24858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7"/>
            <a:ext cx="2016721" cy="187220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476501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Hossana nas alturas!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057521">
            <a:off x="178029" y="1801752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88786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7317" y="4446674"/>
            <a:ext cx="2586130" cy="1617663"/>
          </a:xfrm>
        </p:spPr>
      </p:pic>
      <p:sp>
        <p:nvSpPr>
          <p:cNvPr id="59395" name="WordArt 8"/>
          <p:cNvSpPr>
            <a:spLocks noChangeArrowheads="1" noChangeShapeType="1" noTextEdit="1"/>
          </p:cNvSpPr>
          <p:nvPr/>
        </p:nvSpPr>
        <p:spPr bwMode="auto">
          <a:xfrm>
            <a:off x="7786688" y="4214813"/>
            <a:ext cx="433387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59397" name="WordArt 10"/>
          <p:cNvSpPr>
            <a:spLocks noChangeArrowheads="1" noChangeShapeType="1" noTextEdit="1"/>
          </p:cNvSpPr>
          <p:nvPr/>
        </p:nvSpPr>
        <p:spPr bwMode="auto">
          <a:xfrm>
            <a:off x="8029202" y="5624859"/>
            <a:ext cx="503238" cy="54044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4" name="WordArt 21"/>
          <p:cNvSpPr>
            <a:spLocks noChangeArrowheads="1" noChangeShapeType="1" noTextEdit="1"/>
          </p:cNvSpPr>
          <p:nvPr/>
        </p:nvSpPr>
        <p:spPr bwMode="auto">
          <a:xfrm>
            <a:off x="710630" y="548680"/>
            <a:ext cx="7677794" cy="27363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Domingo 28 do</a:t>
            </a:r>
          </a:p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Tempo Comum</a:t>
            </a:r>
          </a:p>
        </p:txBody>
      </p:sp>
      <p:sp>
        <p:nvSpPr>
          <p:cNvPr id="59399" name="Text Box 16"/>
          <p:cNvSpPr txBox="1">
            <a:spLocks noChangeArrowheads="1"/>
          </p:cNvSpPr>
          <p:nvPr/>
        </p:nvSpPr>
        <p:spPr bwMode="auto">
          <a:xfrm>
            <a:off x="395288" y="3473450"/>
            <a:ext cx="6337300" cy="225901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O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Reino de Deus</a:t>
            </a:r>
            <a:r>
              <a:rPr lang="pt-PT" altLang="pt-PT" sz="2200" baseline="0" dirty="0">
                <a:latin typeface="Arial" panose="020B0604020202020204" pitchFamily="34" charset="0"/>
              </a:rPr>
              <a:t> e as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riquezas do mundo</a:t>
            </a:r>
            <a:r>
              <a:rPr lang="pt-PT" altLang="pt-PT" sz="2200" baseline="0" dirty="0">
                <a:latin typeface="Arial" panose="020B0604020202020204" pitchFamily="34" charset="0"/>
              </a:rPr>
              <a:t>… são incompatíveis!… 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[ 3ªL. / Evang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.</a:t>
            </a:r>
            <a:r>
              <a:rPr lang="pt-PT" altLang="pt-PT" sz="2200" b="0" baseline="0" dirty="0">
                <a:latin typeface="Arial" panose="020B0604020202020204" pitchFamily="34" charset="0"/>
              </a:rPr>
              <a:t>- </a:t>
            </a:r>
            <a:r>
              <a:rPr lang="pt-PT" altLang="pt-PT" sz="2200" baseline="0" dirty="0">
                <a:latin typeface="Arial" panose="020B0604020202020204" pitchFamily="34" charset="0"/>
              </a:rPr>
              <a:t>Mc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10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]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 </a:t>
            </a:r>
            <a:endParaRPr lang="pt-PT" altLang="pt-PT" sz="2200" baseline="0" dirty="0"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A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Sabedoria (Prudência)</a:t>
            </a:r>
            <a:r>
              <a:rPr lang="pt-PT" altLang="pt-PT" sz="2200" baseline="0" dirty="0">
                <a:latin typeface="Arial" panose="020B0604020202020204" pitchFamily="34" charset="0"/>
              </a:rPr>
              <a:t>… que vem de Deus, é muito superior às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riquezas</a:t>
            </a:r>
            <a:r>
              <a:rPr lang="pt-PT" altLang="pt-PT" sz="2200" baseline="0" dirty="0">
                <a:latin typeface="Arial" panose="020B0604020202020204" pitchFamily="34" charset="0"/>
              </a:rPr>
              <a:t>…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[ 1ª 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Leit.</a:t>
            </a:r>
            <a:r>
              <a:rPr lang="pt-PT" altLang="pt-PT" sz="2200" b="0" baseline="0" dirty="0">
                <a:latin typeface="Arial" panose="020B0604020202020204" pitchFamily="34" charset="0"/>
              </a:rPr>
              <a:t>/</a:t>
            </a:r>
            <a:r>
              <a:rPr lang="pt-PT" altLang="pt-PT" sz="2200" baseline="0" dirty="0">
                <a:latin typeface="Arial" panose="020B0604020202020204" pitchFamily="34" charset="0"/>
              </a:rPr>
              <a:t> Sb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7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]</a:t>
            </a:r>
            <a:endParaRPr lang="pt-PT" altLang="pt-PT" sz="2200" b="0" i="1" baseline="0" dirty="0"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A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Palavra de Deus</a:t>
            </a:r>
            <a:r>
              <a:rPr lang="pt-PT" altLang="pt-PT" sz="2200" baseline="0" dirty="0">
                <a:latin typeface="Arial" panose="020B0604020202020204" pitchFamily="34" charset="0"/>
              </a:rPr>
              <a:t> – e a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Sua Sabedoria</a:t>
            </a:r>
            <a:r>
              <a:rPr lang="pt-PT" altLang="pt-PT" sz="2200" baseline="0" dirty="0">
                <a:latin typeface="Arial" panose="020B0604020202020204" pitchFamily="34" charset="0"/>
              </a:rPr>
              <a:t> – vai até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ao mais </a:t>
            </a:r>
            <a:r>
              <a:rPr lang="pt-PT" altLang="pt-PT" sz="2200" baseline="0" dirty="0">
                <a:latin typeface="Arial" panose="020B0604020202020204" pitchFamily="34" charset="0"/>
              </a:rPr>
              <a:t>íntimo do coração... 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[2ªLei</a:t>
            </a:r>
            <a:r>
              <a:rPr lang="pt-PT" altLang="pt-PT" sz="2200" b="0" i="1" baseline="0">
                <a:latin typeface="Arial" panose="020B0604020202020204" pitchFamily="34" charset="0"/>
              </a:rPr>
              <a:t>.</a:t>
            </a:r>
            <a:r>
              <a:rPr lang="pt-PT" altLang="pt-PT" sz="2200" b="0" baseline="0">
                <a:latin typeface="Arial" panose="020B0604020202020204" pitchFamily="34" charset="0"/>
              </a:rPr>
              <a:t>/ </a:t>
            </a:r>
            <a:r>
              <a:rPr lang="pt-PT" altLang="pt-PT" sz="2200" baseline="0" smtClean="0">
                <a:latin typeface="Arial" panose="020B0604020202020204" pitchFamily="34" charset="0"/>
              </a:rPr>
              <a:t>Hb </a:t>
            </a:r>
            <a:r>
              <a:rPr lang="pt-PT" altLang="pt-PT" sz="2200" baseline="0" dirty="0">
                <a:latin typeface="Arial" panose="020B0604020202020204" pitchFamily="34" charset="0"/>
              </a:rPr>
              <a:t>4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]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2555776" y="5877272"/>
            <a:ext cx="3312368" cy="439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0" name="WordArt 7"/>
          <p:cNvSpPr>
            <a:spLocks noChangeArrowheads="1" noChangeShapeType="1" noTextEdit="1"/>
          </p:cNvSpPr>
          <p:nvPr/>
        </p:nvSpPr>
        <p:spPr bwMode="auto">
          <a:xfrm>
            <a:off x="7031739" y="5255506"/>
            <a:ext cx="492589" cy="5766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</a:t>
            </a:r>
            <a:r>
              <a:rPr lang="pt-PT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665413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29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0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2" name="Raio 9"/>
          <p:cNvSpPr>
            <a:spLocks noChangeArrowheads="1"/>
          </p:cNvSpPr>
          <p:nvPr/>
        </p:nvSpPr>
        <p:spPr bwMode="auto">
          <a:xfrm rot="-5758268">
            <a:off x="846932" y="2174081"/>
            <a:ext cx="95250" cy="5794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" name="WordArt 3"/>
          <p:cNvSpPr>
            <a:spLocks noChangeArrowheads="1" noChangeShapeType="1" noTextEdit="1"/>
          </p:cNvSpPr>
          <p:nvPr/>
        </p:nvSpPr>
        <p:spPr bwMode="auto">
          <a:xfrm>
            <a:off x="1861572" y="936065"/>
            <a:ext cx="2736304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527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720713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4" y="1628775"/>
            <a:ext cx="380365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97451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221569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01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956483" y="5912273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427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54276" name="Line 3"/>
          <p:cNvSpPr>
            <a:spLocks noChangeShapeType="1"/>
          </p:cNvSpPr>
          <p:nvPr/>
        </p:nvSpPr>
        <p:spPr bwMode="auto">
          <a:xfrm flipV="1">
            <a:off x="368299" y="836612"/>
            <a:ext cx="8307389" cy="20637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5135" y="2593674"/>
            <a:ext cx="3246677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65735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2544762"/>
            <a:ext cx="4467508" cy="32605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 flipV="1">
            <a:off x="1116013" y="1341438"/>
            <a:ext cx="3024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81924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399510" y="1412776"/>
            <a:ext cx="7797800" cy="5498941"/>
          </a:xfrm>
          <a:prstGeom prst="rect">
            <a:avLst/>
          </a:prstGeom>
        </p:spPr>
        <p:txBody>
          <a:bodyPr>
            <a:spAutoFit/>
          </a:bodyPr>
          <a:lstStyle/>
          <a:p>
            <a:pPr marL="1066800" lvl="1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FELIZES OS QUE AMAM O SENHOR,</a:t>
            </a:r>
          </a:p>
          <a:p>
            <a:pPr marL="1066800" lvl="1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FELIZES OS QUE SEGUEM SEUS CAMINHOS,</a:t>
            </a:r>
          </a:p>
          <a:p>
            <a:pPr marL="1066800" lvl="1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FELIZES SÃO OS PÉS DAQUELES</a:t>
            </a:r>
          </a:p>
          <a:p>
            <a:pPr marL="1066800" lvl="1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QUE VIVEM ANUNCIANDO A VERDADE!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143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Felizes aqueles cuja vida é pura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e caminham na vontade do Senhor!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Felizes os que observam Seus preceitos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e O procuram de todo o coração!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i="1" kern="0" baseline="0" dirty="0">
              <a:solidFill>
                <a:srgbClr val="F8F8F8"/>
              </a:solidFill>
              <a:effectLst>
                <a:glow rad="1143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2. Promulgastes, Senhor, os Vossos mandamentos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para serem observados fielmente.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Oxalá se firmem os meus passos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na observância da Vossa Lei!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i="1" kern="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8192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362943" y="6076789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116013" y="891812"/>
            <a:ext cx="3024000" cy="3769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19" descr="https://encrypted-tbn1.gstatic.com/images?q=tbn:ANd9GcSgXWWKlwnuAwaN-UDoDxXv0jMaqQmmzCPyrNRc1CDuAZbTM6T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287724"/>
            <a:ext cx="2951683" cy="38442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 flipV="1">
            <a:off x="1116013" y="1341438"/>
            <a:ext cx="3095625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82948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539552" y="1772816"/>
            <a:ext cx="7600329" cy="3927742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FELIZES OS QUE AMAM O SENHOR,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FELIZES OS QUE SEGUEM SEUS CAMINHOS,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FELIZES SÃO OS PÉS DAQUELES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QUE VIVEM ANUNCIANDO A VERDADE!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143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143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524000" lvl="2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3. Mostrai-me, Senhor, o Vosso caminho</a:t>
            </a:r>
          </a:p>
          <a:p>
            <a:pPr marL="1524000" lvl="2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para que o siga na fidelidade.</a:t>
            </a:r>
          </a:p>
          <a:p>
            <a:pPr marL="1524000" lvl="2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Ajudai-me a obedecer à Vossa Lei</a:t>
            </a:r>
          </a:p>
          <a:p>
            <a:pPr marL="1524000" lvl="2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e a guardá-la de todo o coração.</a:t>
            </a:r>
          </a:p>
          <a:p>
            <a:pPr marL="2895600" lvl="5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8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</a:t>
            </a:r>
          </a:p>
        </p:txBody>
      </p:sp>
      <p:pic>
        <p:nvPicPr>
          <p:cNvPr id="8295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45050" y="1157288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116013" y="891812"/>
            <a:ext cx="3024000" cy="3769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WordArt 6"/>
          <p:cNvSpPr>
            <a:spLocks noChangeArrowheads="1" noChangeShapeType="1" noTextEdit="1"/>
          </p:cNvSpPr>
          <p:nvPr/>
        </p:nvSpPr>
        <p:spPr bwMode="auto">
          <a:xfrm>
            <a:off x="1435100" y="5229225"/>
            <a:ext cx="673735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/>
              </a:rPr>
              <a:t>GUARDO AS TUAS PALAVRAS</a:t>
            </a:r>
          </a:p>
          <a:p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/>
              </a:rPr>
              <a:t>NO MEU CORAÇÃO !</a:t>
            </a:r>
            <a:endParaRPr lang="la-Latn" sz="2000" kern="10" spc="10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Rounded MT Bold"/>
            </a:endParaRPr>
          </a:p>
        </p:txBody>
      </p:sp>
      <p:sp>
        <p:nvSpPr>
          <p:cNvPr id="83971" name="Line 9"/>
          <p:cNvSpPr>
            <a:spLocks noChangeShapeType="1"/>
          </p:cNvSpPr>
          <p:nvPr/>
        </p:nvSpPr>
        <p:spPr bwMode="auto">
          <a:xfrm>
            <a:off x="438150" y="765175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763688" y="1628775"/>
            <a:ext cx="6084000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05536" y="392905"/>
            <a:ext cx="8228780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23850" y="2006600"/>
            <a:ext cx="8640763" cy="2862263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Ao terminar esta Eucaristia, onde verificamos, mais uma vez, que a Palavra de Deus é sempre exigente e radical, prometemos não virarmos as costas aos apelos do Senhor.</a:t>
            </a:r>
          </a:p>
          <a:p>
            <a:pPr lvl="2">
              <a:defRPr/>
            </a:pPr>
            <a:r>
              <a:rPr lang="pt-PT" sz="8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</a:t>
            </a:r>
          </a:p>
          <a:p>
            <a:pPr lvl="2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Seguindo o Seu exemplo, guardamos a Sua Palavra: </a:t>
            </a:r>
            <a:endParaRPr lang="pt-PT" sz="2000" i="1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12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</a:t>
            </a:r>
            <a:r>
              <a:rPr lang="pt-PT" sz="1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+ que, na Eucaristia, foi água viva e pão para a fome de Amor...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+ para sermos pobres, desapegados, e livres para servir…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+ que ilumina a nossa fé para acreditar no serviço aos outros...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+ para fazer de nós arautos da Palavra e servidores de todos…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763688" y="1090885"/>
            <a:ext cx="5651525" cy="5582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7465" y="3008812"/>
            <a:ext cx="4537075" cy="32115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4995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542" y="1948684"/>
            <a:ext cx="2660920" cy="21202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935038" y="1125538"/>
            <a:ext cx="2520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84996" name="Rectângulo 1"/>
          <p:cNvSpPr>
            <a:spLocks noChangeArrowheads="1"/>
          </p:cNvSpPr>
          <p:nvPr/>
        </p:nvSpPr>
        <p:spPr bwMode="auto">
          <a:xfrm>
            <a:off x="683840" y="1484784"/>
            <a:ext cx="7848600" cy="369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2" algn="just">
              <a:defRPr/>
            </a:pPr>
            <a:r>
              <a:rPr lang="pt-PT" sz="2600" baseline="0" dirty="0"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EXULTA DE ALEGRIA NO SENHOR!</a:t>
            </a:r>
            <a:endParaRPr lang="pt-PT" sz="2600" baseline="0" dirty="0">
              <a:effectLst>
                <a:glow rad="1143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lvl="2" algn="just">
              <a:defRPr/>
            </a:pPr>
            <a:r>
              <a:rPr lang="pt-PT" sz="2600" baseline="0" dirty="0"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EXULTA DE ALEGRIA!</a:t>
            </a:r>
            <a:endParaRPr lang="pt-PT" sz="2600" baseline="0" dirty="0">
              <a:effectLst>
                <a:glow rad="1143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lvl="2" algn="just">
              <a:defRPr/>
            </a:pPr>
            <a:r>
              <a:rPr lang="pt-PT" sz="2600" baseline="0" dirty="0"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O SENHOR É BOM!</a:t>
            </a:r>
            <a:endParaRPr lang="pt-PT" sz="2600" baseline="0" dirty="0">
              <a:effectLst>
                <a:glow rad="1143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algn="just">
              <a:defRPr/>
            </a:pPr>
            <a:r>
              <a:rPr lang="pt-PT" sz="2600" baseline="0" dirty="0"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 </a:t>
            </a:r>
          </a:p>
          <a:p>
            <a:pPr algn="just">
              <a:defRPr/>
            </a:pPr>
            <a:endParaRPr lang="pt-PT" sz="2600" baseline="0" dirty="0">
              <a:effectLst>
                <a:glow rad="1143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lvl="3" algn="just">
              <a:defRPr/>
            </a:pPr>
            <a:r>
              <a:rPr lang="pt-PT" sz="2600" i="1" baseline="0" dirty="0"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1. Conduz seu povo eleito</a:t>
            </a:r>
            <a:endParaRPr lang="pt-PT" sz="2600" i="1" baseline="0" dirty="0">
              <a:effectLst>
                <a:glow rad="1143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lvl="3" algn="just">
              <a:defRPr/>
            </a:pPr>
            <a:r>
              <a:rPr lang="pt-PT" sz="2600" i="1" baseline="0" dirty="0"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   à terra prometida.</a:t>
            </a:r>
            <a:endParaRPr lang="pt-PT" sz="2600" i="1" baseline="0" dirty="0">
              <a:effectLst>
                <a:glow rad="1143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lvl="3" algn="just">
              <a:defRPr/>
            </a:pPr>
            <a:r>
              <a:rPr lang="pt-PT" sz="2600" i="1" baseline="0" dirty="0"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   Na glória do seu Reino:</a:t>
            </a:r>
            <a:endParaRPr lang="pt-PT" sz="2600" i="1" baseline="0" dirty="0">
              <a:effectLst>
                <a:glow rad="1143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lvl="3" algn="just">
              <a:defRPr/>
            </a:pPr>
            <a:r>
              <a:rPr lang="pt-PT" sz="2600" i="1" baseline="0" dirty="0">
                <a:effectLst>
                  <a:glow rad="1143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   O Senhor é bom!</a:t>
            </a:r>
            <a:endParaRPr lang="pt-PT" sz="2600" i="1" baseline="0" dirty="0">
              <a:effectLst>
                <a:glow rad="1143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935038" y="577933"/>
            <a:ext cx="2537008" cy="444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5" descr="https://encrypted-tbn2.gstatic.com/images?q=tbn:ANd9GcT8qT7ic9n-ZM3lDYch2v4WzklEhdFPUJWDp3SI9tT6-7aLlhto7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254769"/>
            <a:ext cx="1804715" cy="23662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9" name="Picture 21" descr="https://encrypted-tbn0.gstatic.com/images?q=tbn:ANd9GcRuUxWwv4f8g-RCIM_NIN-ltjLUYt7P4kFOkK_up6pSA_UGptv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0451" y="465060"/>
            <a:ext cx="2628900" cy="17430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0" name="Picture 23" descr="https://encrypted-tbn2.gstatic.com/images?q=tbn:ANd9GcQjBbCU-Q9N8S15XOWmQFwSSBCkbJYnGdNaKPhtEeYARqAwfuEz7w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187"/>
          <a:stretch/>
        </p:blipFill>
        <p:spPr bwMode="auto">
          <a:xfrm>
            <a:off x="3902358" y="357784"/>
            <a:ext cx="2305050" cy="20631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1" name="Picture 19" descr="https://encrypted-tbn1.gstatic.com/images?q=tbn:ANd9GcSgXWWKlwnuAwaN-UDoDxXv0jMaqQmmzCPyrNRc1CDuAZbTM6T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850" y="3313113"/>
            <a:ext cx="2495500" cy="3329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2" name="Picture 13" descr="https://encrypted-tbn3.gstatic.com/images?q=tbn:ANd9GcR9jqFk6CSgE84TY9YrbBeCMQFrVDnqRz3aYZ0egcq8byTqsNJ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6163" y="3925959"/>
            <a:ext cx="3645308" cy="24507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3" name="Picture 11" descr="http://2.bp.blogspot.com/-5NpxE_i5Mdo/TknCu0jvHVI/AAAAAAAAAFg/_y-gzbDsLlI/s1600/jesus_filho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04813"/>
            <a:ext cx="3459163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5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6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7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8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9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30" name="AutoShape 19" descr="data:image/jpeg;base64,/9j/4AAQSkZJRgABAQAAAQABAAD/2wCEAAkGBhAQEA8PDxAPDw0PDw8ODQ0QEBANDg8NFBAVFBQQFBIXHSYeFxkjGhISHy8gIycpLSwsFR49NTAqNSgrLCkBCQoKDgwOGg8PGikcHBwtLCwtKSwpKSkpKSkpKSwpLC4pKSkpKSkpLCkpKSkpKSkpKSkpLCkpLCkpLCksKSwsLP/AABEIAMMBAwMBIgACEQEDEQH/xAAbAAEAAQUBAAAAAAAAAAAAAAAABAECAwUGB//EAEQQAAIBAgIFCAUKBQIHAAAAAAABAgMRBAUGEiExURMiQVNhcpGxNHFzgcEUFSMkMkJSYqHRFjOCkrJD8Bd0g6Kj0uH/xAAaAQEAAgMBAAAAAAAAAAAAAAAAAQIDBQYE/8QALREAAgIBAQcCBQUBAAAAAAAAAAECAxEEEhMhMXGRsTNBBSJRUmEUIzJCgST/2gAMAwEAAhEDEQA/APH6lVqTSb3iOMqLdJlMUufL1mIwG3bafBkuOa1luqSRkWe4lbq0/FEAAsrrFyk+7Nh8/wCJ66f6Fss6xD31ZvwIIGCd/b9z7slPNK3WSCzOt1kiKAV3s/q+5NWcV1uqz/QuWfYnrp+KIABbf2r+z7s2Hz/ieun4or/EGJ66fijXAjA/UW/c+7Nh/EGJ66fih8/4nrp+KNeCcIfqLfufdk/5+xPXT8UUed4jrZ+KIIGEN/b9z7smPNqz/wBSXiWPMKr3zkRgCrtm+bfczPFzf3mWutLizGAUy2X8tLixy0uLLAAX8tLiyvLy4sxgDLMnLy4sfKJfiZjAGWZVip/iZfHH1FunIjgEqcl7kyOb11uqyXvMiz7E9dPxRrwMIurrFyk+7J7z3E9dPxRZLNq731JMhhDAd1j5yfdnT4LnU4SltbV2wZcrh9DT7oK5N/XDME/wjm8erVJ94jkvNVatUX5mRCxz9ixNr8gAAxgAAAAAAAAAAAAAAAAAAAAAAAAAAAAAAAAAAAAAAAAAHaZRT+gpd1FCTksPq9HuIoYWzs6K81R6LwclnStiKvffkiCbDP8A0mv335I15mXI5K/1ZdX5AABhAAAABOy7LpVZKMVdvwS4shvBkrrlZLZissiRpNmWOCk+hnYYPJ6VNLYpy6ZS3e5fuTls2LYuCVkYHd9Do6fgLazZLDOBlgpLoMUqLXQehvbv2rg9pExGV0p74JPjHmv9iFf9S1vwDh8kjhAb7MtH5QTlHnx6Wt69aNJUptGeMlLkc/qNLZp5bM0WAAseYAAAAAAAAAAAAAAAAAAAAAAAA9CyGH1aj3F5gyaPr6rQ7i8wYWd7p/Rh0Xg4rSFfWq/ffkjXGy0j9Kr+0fkjWmY4i/1ZdX5AABhAAAMlCndo7jK8CqUFG3Pkk5vp7InNaO4ZTqwT3Xu/UtvwO8y/D68rmCeZS2UdX8GpjCt3S/wspYNszfIjd0sFsLpYQ9K0vA2T1fE56phCPOi0dFUwpFq4Qwz0+DNDUmjaNHneTJp1Ka78V0fmR1NfCkSULHmw4MyX1V6qvZkcPhsoqTdoxb/Y2UNFpdMoJ8Lt+R084xjzYK0OHS+19pYWla8muo+DURXzZZyuI0ZqJXSUu67vw3mprYZxe1HoBFxuXwqq0laXRPp9/FExufuYdV8Drks1cGcGCbmOAlSk01Zr9e0hHpTysnJ2Vyrk4y5oAAkxgAAAAAAAAAAAAAIA9J0e9FodxebBXR1fVaHcXmwUwd5p3+1DovBxGknpeI9o/JGsNnpN6XiPaPyRrC5xF3qy6vyAADEAAAdNojBOTfCnP/E9B0foXXvPO9EayVWKe6V4v+pW+J6PozU2uL3pk0JO1ZOv0sv+L5Tfxw5SVAnxgrCVI326Rrd68mpqYci1cObmdEjVKJ551HpruNFWwxrsThToq1EgVqJr7aTZU3s0HIu3iYpQNtUokKtTNdOvBsoW5IgKyRbc856TXZ5glOm5W50Nv9PT/v1nG1I2Z6G4p7Huex+p7DhMwpas2uDaPVTL2OT+PUJNWr3IoL6VGU2owi5Se6MU5N+pIur4WdN2nFxfB7z0HMGIAAAAAAAAAAAAIAA9M0dX1Wh3F5soV0c9FoezXmwDudO/2odF4OH0m9LxHtH5I1ZtNJvS8R7R+SNWDi7vUl1fkAAGIAAAlZfitSafael5XmSvTrx3T2T7Jrf+/vPKkdJo5nCh9HN8yWx9j6JIo/le0je/CtUot0z5M9wwldTimne6Mxx+j2cajVObWq/su+y37HXxkmro6DT3K2GfctqaHTPHsVaMNSkZgZ2snnTwa6rSIFeibqrTIVekeW2s9lVpoa1MhVKDe42+KpkOK2+tM1VsDbV2cMmmxcVTe3nS/wCxfuWYLDOvO2tGCteUnuSXBI3VXKNeO17d8ezs9Rp6lFU7x1rS4K9vezwygkuJ5nbqXeth5RgmldpPWinsla11xscXnn82p35eZ2clqpyf2YpybW1WW04THVdaTfFv9SKVxHx2a3UY+56jl2jsMvyylVsvleMpRrVqj+1GnNa0KUX0LVcW+LfYjzXNZOU362esZvmsMXlmCrU3dfJ6dKaX3atOChOD98fBo8txlDnM9mOJx05YikalxKEnEU9VesjEMrB5QABBcAAAAAAAAA9N0c9FoezXmwNHPRKHcXmwDuNP6Uei8HDaTel4j2j8kas2ek3peI9o/JGsBxl3qS6vyAADEAAAC6nOz2FoBKbXFHWZDnm6nUez7svwvg+w9GyDPd1Oo9u5N9PvPEKdRxdzqchz/YqdR2S+xP8AD2PsIhOVMtqJ0ek1kNTDc3c/ZntsZXV0VOWyLSC1qdR8LS6GjqIzTV1tRv6b42xyjBfRKmWJFWiLXgSjHWWwyyWUYoPDNHjImrqTs7m1zB2NJV5zsvHoXaaXUPDN7p1mPEkYjM9WP6I5+tUcpOT6STjKibtH7Mdi/c0ua5rGimltqf49r7TVzbm8Hvhu9PBzlwI2e5lqLUg7Se2bTs0uiNzl54jWbckpdu6XiiuJxDm23tu7tmA9EI7KOL1+reqtcvY2WW5pVpXhRm9WbWtRktaE5bls49F9jMuYZhZ6qinPVWvvUYz6YpPbs3e5luRw1OVxL/0IpUv+ZndU3/SlOf8AQiBVetHW6U3F9q3p+fgZTWNZLKlRyd3tZYAVLgAAAAAAAAAIFQD0vRx/VaHcXmwU0df1Wh3F5sEZO50/pR6LwcPpL6XiPaPyRrDZaR+lV/aPyRrSTjL/AFZdX5AABhAAAAAABfTqNO5YASm1xR1WR5/ZKFR837sumP8A87D0HJdIHC0Ju8H9mV77PWeLQm1tOhyXSBwtCfOp8OlPiiISlVLaidDpNdC6O5v/AMZ7pRrKSundMrV3M4jI8+1Lc7WpS3Ph/vgdkq6lDWTumjeUaiN0fyRfppUyXun7nP5tW226TV1HaLX3n9p9C7CXmFWKc6k3qxjfa+Bwuf6Ua16dLmw6X0s0l83KbNmrYUV5kZ86z2NO8KbvLpnvt6u047EYlzbbd7ltWs5PaYykYKJzmt109S/ovoAAXNcbrErk8Hh4fequrip+q/I01/46j/rNXh9utH8UXbvLnLyt7zc6SQ1Z6m21PD4aEeCSoU3bxbfvIDwvPgqKcpay5NK8nUS2p2XHbs6CW8FUa8GXFUXCcotNWbsnw6DEQWAAAAAAAAAAQAB6Vo76LQ7i82Cmjz+q0O4vNgpk7zTr9qHReDh9IvSq/tH5I1xsNIH9Zr+0fkjXlzib/Vl1fkAAGEAAAAAAAAAFVKxQAG6yXOHTkk29R/aXxPT8izb6OUG+i8fUzxiErM3dLSWcaXJxsnbV17vW1OHwKxcq5bUTe6PXQ3TrufLkbLS7SPlJuEH9HF2Vul8Tkpzu7latTWdywlI1mp1ErpZ9gACTygAWAOp0loJupLpUo036lhqVv8WbDQGjQVDEVnrVcUpOlToqSTp0pQ51RR6b3cb9Fu0j53G88bH8Nek/0qQ+BymGxVSlNTpzlCcXslFuLRLEXsyybDSBOVef0fJRTtTi1Z6nF8Wa/klbt4/AlYzNKtdqVaevJbN0Ype5Jbdm8wJFORDbcuBHaKEyvhubrdK8iGSnkyThKHBgAElAAAAAAD0XR9/VqHc+LBbkEvq1HufFlDCzvtP6MOi8HGZ474is/wA78iBY2GaQvWqP83wIvJdqMqOJui3ZJ/l+TFYWM3JdqHJrihkx7DMNhYz8muI1I8Rkndsw6o1TPqR7S5Rj2kZLKojapXUJKjHhL9C6MY9EX4obRZU/kiahVUzYQw7f3PGRLo5Y30RXvZG0ZFp8+5pOSHJM67DZDB/acf1NvhMgw63qD9aI2zItH+TztUHwL1g5vdGXgz1zB5Xho/dh/ajbUMPhl92Hghtk/o19Tw9ZbVe6nP8AtZcsprdVP+1nvlOlhvwx/QkQoYX8K/Qtko9PFfU8dweXQw1GMasE8RXiqlWMknydF7adOz6ZbJvscO0w08gw1SrT+m+T03OKq60ZTjGDfOcbbb26H4nVZrodja1WpVvhm6k5T/myVk3sS5u5Ky9xD/4f478WGX/Vl/6luB5XCfLZJGOo06mX42vFR15ZlK1Sy13R1LxjrcOc3btOAll0pyfJq/FcO09Mwmi+JhhKuFnyL5SryinGrK0eZGNnFx2/Z4mpwOhuMw1R1IVKMrxcXGUVK8bp9Pq3hsKqWeKOIWUVl9xkingpJ86LT4WPR4RrL+ZRpy4uNl8CRHVdnOjC63bLW/Uxy48DYaXTwcst8jy7FYSrLYoS1V2byM8tqfhZ67ylH71KPrUvhYxYvA0HG6jHde24yKOFlNP/AEyWaGU5Z2uJ5L83z/CU+Qz4HY4nZJpU9nuI0u40Rk1sq9l4OWeCnwKPCS4HSyivwmOUFwBXYOd+Sy4D5NLgb6VJGN0USRsm9yWVsPSX5PiDHgZWpwXBFTE0dhTNKuK/C8HJ45XqTf5jDqGTFS58vWYrmQ5ObTky7URXVRZcXBGUX2RUx3KXIJ2jLcrrGErcYJ22ZdYvjVI9wpDA3jJ8MSSaeNZqVMvVQYLbxm8p5i+JJp5q+Jz0axkjXGBvGdPTzd8STTzp8TlI4gyxxIwTvGdfTzx8SRDPXxONjijJHFjBO8Z2sM+fEyrPXxOKjjO0yxxr4jBO8Z2Pz2+JR5t2nJLGviXrGviMDbOnlmXaYpY7tOfWM7SvywEbRupYoxyxPRfYar5UU+UjA22TZ6r6DDKETB8oKcuCuS+VJGOVFFHWKOoSQWSoGKVAzOZa5Agvou0UuAMcWVKm/rn8i6I5Ws+dL1lhdU3v1lpY5tgAAAAAAAAAAAAqmUABepFymYitwTkzqoXKoR1IuUgMklVS9VSKpFykBklxrGRViEplymCck1Vi9ViCqhcqgGScqxcqxBVQuVQE5JyrFeWISqFeUAyTeWK8sQlULuUAyS+VKqpcicoVVQE5Jbk/L1bdw1na9nbdfouYoYpbnG9krbeHTbp6PAyTrRcVzYp2SjZ3e9rb5+BBlUYtN5KxkCym9iKg2cJfKjTU6Se9Gww+CpvfBMqCWa6hJvibTD5RQe+nEnRyLDdTDwYBjZ0dNVbX8V2LZ5Hh+ph4EKtlNBbqcSgCIuqguUV2MPzZR6uJIoZTQe+nEoCx5oVwzyXY2FPIsN1MPAy/w/heph4MqCqNjua8fxXZFVo9heoh4B6PYXqIeDALFNzXn+K7Ip/D+F6mHgx/D+F6mHgwAW3Nf2rsij0fwvUw8GW/MGG6mHgwCpZU1/auyMc8jw/Uw8CLVymgt1KPgAEYbaq1/VdiBWwFJboRRDq4aC3RQBdGlujFexFlTXAsaALGvkUFwAYyqZcmAC8SRSimT6GGg98UAQe+mKzyNlQy6k98IklZVR6uIBjZvKqoY/iuxhrZdSW6ETXVsLBbooAlHm1FcFySMKVioBY86P/Z"/>
          <p:cNvSpPr>
            <a:spLocks noChangeAspect="1" noChangeArrowheads="1"/>
          </p:cNvSpPr>
          <p:nvPr/>
        </p:nvSpPr>
        <p:spPr bwMode="auto">
          <a:xfrm>
            <a:off x="1828800" y="1531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1" name="AutoShape 26" descr="data:image/jpeg;base64,/9j/4AAQSkZJRgABAQAAAQABAAD/2wBDAAkGBwgHBgkIBwgKCgkLDRYPDQwMDRsUFRAWIB0iIiAdHx8kKDQsJCYxJx8fLT0tMTU3Ojo6Iys/RD84QzQ5Ojf/2wBDAQoKCg0MDRoPDxo3JR8lNzc3Nzc3Nzc3Nzc3Nzc3Nzc3Nzc3Nzc3Nzc3Nzc3Nzc3Nzc3Nzc3Nzc3Nzc3Nzc3Nzf/wAARCADKAPkDASIAAhEBAxEB/8QAGwAAAgMBAQEAAAAAAAAAAAAABAUCAwYHAQD/xABAEAACAQMDAgUCAwUGBAYDAAABAgMABBEFEiExQQYTIlFhFHEygZEjQlKhsRVTksHR8AczYuEkNFRygpNDRGP/xAAZAQADAQEBAAAAAAAAAAAAAAABAgMABAX/xAAjEQACAgMBAAICAwEAAAAAAAAAAQIRAxIhMUFREyIEMmFx/9oADAMBAAIRAxEAPwDspYjqpxWXuIrj+2zJdqVUrlCvI9hmtQ+cZBPyKrcB9pGCcbSTXnuNlU6BfLjliCyoGAA5K0BeaRAButyYn7Y6U427AFBz8mvJEyAW6j2qbVroykIYLW8t5MLhk9wcZqyO6mhuNsrMN3QMaZupzlewoC8gJcOw3D+lScfopdhsMjMgLEE98VRcX8Nsx8xipJwOKsgRVBIGDjpQOqmRUUmFZF74PIpW3Rkuh0M8ci7o3DDPvVp5yaVadLAY8KhVs5O4U0/COT9qydgaKmyBnrQ7gFsEerr0o3qpz2qjq3IxnillH5CmUEHbQ6zRySOkb5aM+oexoi5lKQsUXcVGQPekWghmN3cPwXk5/KkkMhm/z1+aDkOCzN+EdsVS2s2DO5Fyrqmc7QTVUWpw3TGKBXLMf3xjA96Rxl9D0FKBge2OtDypyRn86NaPqPeh5ouDzxWiCyCYZeRXqxbV6cmrI4xJHzjj5qZUhAD2GKdIDZWq5PJwfavWjVhyAc18inl36YxV6kBMFRzVEhRTdR7VC9qElQG0m29ximl6CV4HTpSefVdPtoJo5ZQJeygHNOot+GuhKkeJC2OQaMIzGMDnvSXVNWto1xHIWJGfScf5Urk1qZMG1nkJA9UUpDAj4NPHDKRnNI6P4OZI9Z2tgHyyRnvyK3Ml1E5ZH4Ud+gI71wSPxLPAI7qL0yIccjpmm0GvTX9yArSTOBwN2AM/5dK7MX6Qpo5si2laNxrOpC58xIpTFBGeicB/99qBsLmS1uEuI2kG1t5jDkL+fyRQNsxkgJkCqmcHJ+KnZlNxbLF1JRhnI9/9KVtuVhpUbG48SRbWa2SRn64ZcAfp1oz+3rf+N/8A6j/rWL86NA6yH1cbevNX/Xx1VZGJqjpGA6n5qglIyQnU8Y+aj9QpQIjHcfjmowjBI25cNnmjHGqtm2+Ccw9UZH4qlIMjg81OSMZU+3eoTAvjb3qGRK+DxZQHBUj/AGao3q8gQNhgM474ooQ4IA9qG3FJyWXp0NRlHX0dd8PnUqhz7dagybY9rtuBqG8/UkPnYTj7GoXUnJHUDuKk6rg/hdbBYoSOCN3Q15IS7DBKhOnsapt5MwevqOKlPOVgbaM+9L/jNXQkBhGCOc0HeXdtZKTdTIgI4yeSfgd6z+o+LRzaacU3xjDTMeAfYDvWespvP1WV7yUSzFciR2z+Q9qekxo42+se3XjLSoZWAWZ2+FxSPUddl1CzmtYIY7e3nUqxBJcg9ftSDVrYPdSPGCfXjgUTYRyJgSQsAeAcHrQcYl4wSPrWwntoy9vIUz1J4wKKaS1u4/p5oid4x5gYjP8AmKJisrq7chR+zOBg8HPvQt5HaaY4jedshvV6TgfnTj0maqz1OSO3SOeISxoAvmRnkY9/eixc2crxqk6FpfSqk4JPtSzw/cxuVBdHhlO3IOeTTK90aGQkoNre4pZYr6ScVYU6GNVGPT06VCVH6YNJ1+r0rOx/Nhzko5J/Q1l9c/4g6lBdyC2gt47degYFmJpVib8JyTj6be/vLXT4GnvpkihXnc5xWI1P/iTCTJFo1q8h/dmm4X74rneu63f65dNPqFwz56L0VR7AVVakFfLX7sx6D/ftXZj/AI6S6c8sj+B1d6/rWoOTNfOVY52I20D9Kqty8soV2d3IJzmhw6Jhclm74o3T5c3KlQfwkH44q6gkuC3fp7OkIT07g+O7UnuLbCGTJyG4NOEj3blxgZ796EuBuBU85zTJUB9FSzNgeYWOT+lOPD9+1jIzxlvUfVgdfiljQ4O0dOuTRNnC4O7jBP5UWrAPk1oo3qVn77c8D71o9MumktmYNg4G0K3zwMVhplMSFgCw6EjqKN0LVFil8nBUOQGPPFSnCvBlKzo9tKzttk5Xplj0qH0Uf98/6iqrOWKWJ283tg4HftRP0P8A/c/4KkNRrlnaP1k4OKOguFe3VlPqJzkfekckqshAzn5PWq7KY24wD6eoFWWWmJpZqUn8ohWlLb+AD+IVb9QefLQlR+92NZW8maWZJA+0gZBBphYaxHDZ7XOZOhyaH6uTNUkh/HIX2jPI5qicRl2I6jg0ng12KNpZJGLICAqgcivLPUDdGRt48sycEkZx7VOTi00xkmEo6S7pd4wzelRU8KJDkZB5yaASJob50UAIDn86KwyqTuJzng9jXLFO6oq/DyWZYZ1ikjO1zhWA71nv+ImpS6d4e2WrMslzOsWV67TnOP0pze6kElSNRucEAqeKxnjC7+r1yOOUlo4NpjXOQCRkn75/pVZJXw2NNsUaTpxghHnY3uMtTWO08+X6eyjDvj1sRwvyaBtHmvphFACSTgNjIX5rY20UGj2GCRux6ierGpNJnWrF40uz0qIu+15iO471QfqHYMRksPSuOgqVu51G7aecnykPpB6E/wClMQWZz5cZx74/pSLrG89PlkEciNgRu64f2zSnxRaoNPkJ2AupH4RxTS7wpClvVnoT0rO+J7lo7Ga1jVvMkG2MdRk9CKqmvBUm1ZkdA1KXTrOUK+URsjPY11/StQW/0y3nOA7oCfviuKy2YjAM8v08MR2qsqlTIe7YP8q33hTVBJZrGn4FwEPuMc1dqibt+jLxPeNb2xWI+tgck9APeuM38N7qt68VnHLNgnIRc11bxEWuYCg4LekkUnuoZdD05UttKup/UAdisuSR+IkDJ+B8UmN020O8e3Gc3u9F1XTAr3VlNGrcKxXgmhrffNJjJ5Pfiup+GtaS71W3sdTs5Ft7gMpju23KDjqpb9Kw2uWVvpOuX1ta4eJZmEfOcDPA/wB+1dUJ7Lpy5sOnUQRVjVQ55/hUcmjLd/KxJs24wQKHs4wyGeV9gHbqTRcZQoeOByQaf3hzr7Pd+4MqqRnkkcZqEluMbV53Dqeo+1WKw3seueamxZQHUZxn/vRQLFsluyseDxkEfNX2SFD6ztAOM44+M0Yu0mTcPUeR+YqvIMJzj1DBFZGbF+oOYWJHQe1C2cpSZZFZhz1U8g0VPAz+knJI6gVVDb+TMCp4PY+9aXUFM6F4WLvaySSZkl83cWkXcSCO1Mvpm/iX/DSCyvJ0tFjWJyrHAIXaR7c9CPiiv7VH8N1/9RrlfGUTNnnNVseeDUiOOtVuoPOO9TYyPnJIA9qgz7c9DkYqQBxk/lVMhxnI496VtjAs91LGwRBkMCGNW287xWMi+YMNjA7n7V5tDnkA1F1xjCjFJ0YcT6iw0xDA7+a2BuZuc45xQMGtzCDyWXdI3Rjyc+/5UtnJ2YGeOgqu0aRbhW4JAOK1syiHS3T3EzK5JbBANZtIZLzUZyhLByAPYAcUfqEyRvshfNw3UD9wf61bp4Wzh3hcdyT3pdqL44fI1sEt9Lti3pDKM4pdLdzaxeeVESsQ5d/b/vS+4nuNUu1tbUbnc9B2+a1MWnLplnFDaIXdfVMT3+aVJyLSqH/QiPT1SNEj2rGuOo7ULr+uW2mQlFcFyMcdao1HUWEOImIZ/v6ayt7cWxdhEPqrl/TnqAaolRNJvrE+o+KdRvLswadGzS+7dF+9aLwtYTyXC3GrXLXExHG4+lfsKr0nR4oSCQPMJy5xjmtJbWiwyKV4GaonHxIeEWvQrUtIguIWSVAVYdGXg1lPoxopzEAsSsQQDwufb4roNwVltMKRnFYvxHhbG6DNjMbfrg1RroLtAdzftJG5i9bKMgDuaa2PiBdStYoDLIskbAmIqct8E9vvWR8GCS501Z7nOXPH2rVXV3b6ZZNO4Cg9OO/tSf1kZNOJnfHN7HpkkcNojIWG/JfJJ/37VgBOxlMsmGfOefemGty3GpXT3VwWLNnao6KPahbe0k27jHtH8Td66IUkcWZSkzxrqWRsljkdPYVfAZXwCW2/1qkoy9TgGioJAQFHAPU9zVOENQ+3QNGS+QOgIo/ZmEgfYfFCW20QHjpyKJCSrHkA44JPxmtaBqz7aC7A8cgA/agrknOVHRzR1w0cgbn8LcUIVSSPhvWE/nTIVg3miNXjblVxjP8ACaqVWluFRMktyP8Af5V5cQ7SDyQcAmiNBQ3d8UYsgjGN4OMHPWtLiCjZ6cj29mIZtxBXOP4T8UTx/Cv8qpso50uPp7mWR042O2Mkc8Z/1ov6Nf79/wDEv+tcrfR0aLG3j9ag/qVgODVxXavJJxVDsqkEkClaHTPCcKB7Cq3ANWNjgiodc5FIOU7Qo9hUSOMNyatf29qpd1BCnjjqaDDZFkwaX6nci0iBQDzm/APn3o6eZYo2lkYKijJrNT3G+c3N0fLB/CCM4HsBSMpjjfpfZxCIGW4YtIxznuaKe3utQxHFGyp7VHSdT0KS5SCS4bz34VZUZAx+5AonUrnULkvDas9tHG+AlqAzOPcv+EfbrSrG2dG9KkMtKisPD8PmTyB7phhgozj4oXUPEF7d747SzwpPDnikt2LzSNMkvrq5macsBDFMFIlPJI6AjjvQdj4zhvkCsnlSn93B/rT6tLgFrfQqS0kZHkv7gso5KA8VKwhS1hN7Mm1MfskPt/3qi03axflAT9HCczNnhm/h/wBaapjULne3/JiOEUDr81qpdGTtldnFd3E31b8Kfwxj937/ADTtILgxM7sNuOKLsrMIgBB5PemTQL5Zz0x0PSsotmc6AFkEdqGVv3ec9q5x468QRpbmxgkzcTHbweg6E078Y6w8UUlvZFchSzEdFFcoSGWbVfMuN3pYF2b39q6cUb9IZslKkdI0P0WcEagABQK0EmnT3i4zGFxxkZrF6bqKjbEpyVHSttpGoAxqN2cj3pXG306Mf9OFK+DbQqWkd2fHU8D9KS3vhO7iytvHGV7EAmugLKnlZBGTz1paNYha9W1Eihs+oHvT6Im7OdSeErgv+3fa2OgoYaNNBL5eOT3bjArq2pxhRuXaRWZ1S284b4gvmDkZ7/FK7XpLRPpnw0Nqm0YPG34J96ukuAbCR8AAjAPvQEmnXVxc77g7I1OPYAUPr12sMUcEZwo6Cmi7IyjXoNJdMG+5/pQfnSndKFJAPP6VW10oTLH1dviqpbvZbrEn4mJZqujnbDknE6bSe/v8U98HxB4biaMAMGKgNxyKy+iQvd3Cwr++cZJxmt3DALV1RPLxjGM4JOP0pcj5QEhmzM0bsWRZB+E4IA4qny5/44qtCsuCrFEJK5Bzt+9UbW/jf/CK5ylGmDDbjBwPmgry5WGWEOG2MSC3YfejjEw9TDBPtVLQkuyv6lPTisMVOZUjLxHG0Z471YknmRklgQeeKtto1hjKkZQDj4FCmNYZT5efLPJBHANLqNZ5I+UJBI/OqN4kBHI/Ovjwx449xXqwgbmPAxyc0KCL7q6gj1G3t7p9sON5+T2zR0sljNjZ5b5IwB3rM65LBdaihjO9du3HvjvRml6fAZ0UybQ5GAW6H3+9Sk6OjGqXTQ20FrEyTyxxuu4o3pzsPvzRosQ/7VdTuGgC5IEmAAOvSh4bK42sWKI3RwHyrj3we9V+UIJVtopCIJCBIB3Xv+dZSHr5JXWj2l3amV4/MUgOGkYsRjpjPQ1jdQ8KXZ1RbexiMaSJ5nnkZEfv+ddDPlO4hjuohs4CqRn4q+NpUh8yVgEBwwAzux8VSLkCTTMTLGuj2UWnxKUZuM+/uc/76020iHds2dOpNaddEstQXfeqJM8orHG33x3qSeHYbY5tXdR2BO6qPHKSs0ZpH0W1IgWIOBSPxHra2kBWFgZGHp56UzvrO/WEraojHtlsVz3X9B8TzBjFp7SzOcAiRcL/ADpljYsnXRPqN39RMlnAwdmbfcPnqPal+q2TXkz29uFaWb1rg9AOST7VrfCP/Dbyw1z4jO+fdkRCTKj746mtgvh6yg3G0giTjBKRhc1ZLXwlo5u2cr8JaDJPqjwai5t0RMiQnHq7c96ezGXSLnbHKtzCrfjjPNbLSrGK4nktZwLSMf8A5ZQMsfYA/wBaR+KrCDStG1BNNVnvpMBZFYMCgOSRgYBx+lQn1lVcHxgR8SM/7Pa6571ntU+viuReREundc9vipeE7681HUY5JQgS2GXkCDLHsD960GrTR3DgW0Hlyk/tS4woHuPenXOMDmpeimz8X3McYjuQxjOAS3ain1yMS5jfdE3QinaaPpC2Ak8mGdnTLyTfiBHsOgrPw6Rp8kDuoeIbuNjYH6UHEms3T67vPMXKuCnUjNZfWpvMIIIz7960VzoVvBEWS6kXB6sf8qVzaRbHOZ5ZPnGKyWos8ikqMrIzlv8AOvij5HBBbgE1pI7O1tpAfJ8zH8RoLXDvltFhUAktjA74qqnbIOPyN/B1umHmdeFOBz8da006hREzRMFJ3F0IP8qo0ywhttJtCrNuYBjhu/emTIXEaOoI24yKlJ9CkSO8QhiVLHlz3qren/qUqrymChgqPuxk5xwa88tP7mX/AO0VOhjWDUYfwNEWPbINRS7RgSEG0fPSqBe2+cg4+wqS3kCrtBJHfIqnBeljXUBQ7BknsTQlyrygATKgA4HvRKzW8hXCJjvxRBEGMYHT2rUmG6EW8R5Dycnof86D17UMwpY274ZhmU46D2ojxHf2uk2zS4zK2doxnHzisSt6L21uXywdmAds8kE0sl9FMa7YBrGoxWt4pt3Mu0YJHQmm2m301yq+SWII6HqDS+e0hkh3tEqInESgck0r8u70+QzhysuM7kOQPis4RkqKbSTtnQof7Z2+kYyOpNTgsNSuAzzXJVR2X/WsvpPjWWRVguHxJ0JP4TWpstXcIk4IaFRhsc4J9/aoShKD6VjJSQQnhyEOkk0kivuGJN3Ofip634nGnZ0tJ0nuV4MgbOxPn/qpH4p8apHBLZ6DI5WUDzHkQfs/hT7/ADWAs7O51G5LKSeeWYnk/wCdVx42+sEp9SSOpQeMp4VAIyBTK38do2BIxBrEWXhplt97TMCB0x/3pZqcLWjbQ+7+VMm14O3Sto6unjKEggyDGeDR8Hiq2kGfMUj71wm5uXht8mQ+YenxUtPubmb1PKwQDgjrmqftV2L+SN1R3B/EMEhZdy8VBvE0YbaFBPuOgrkK6jNGwDSFh79DViawpH/MkZhx6aGz9sNxOl6h4nsoIszMOmSRWC1PxfNqcjW0OY4Bnb7saVPNNeBhITsHQUDaTwW2rQiSMyruxtA6HsfmmttC5JpLhsdHi/s3TBCg/at65G9z/wBqqklmZvxBmHOc81VLMrqdgdc9e1UM0QILyPGR3z1FIkcjYye/MEDqxwrIRzxzSePU5vLWPzQFB4xVWrs89kfo5PMdWBIyM4pYZJMbhaOuRk8Dg/rVUuE/kbHUZGAVyxIPG7pXou942FcPngilFxestvuZDnHAI5ozTM3MAeQqJevWg0FMvmLAkk8Yzx2qqS1+sdMHc/ROcdaIkQmZFK+lhtYYqWiKkuoPBKGXyzgE8FeeMUEEf6TBNaWQWeQu8edpPUA9qZxNIhRSwweO/wDvtVcMKvHJuYgt6f0ryCPynjzJK2xtrA9ce4B/KptGQTelY4tihgvTGORSLa398/8Ajp3feqENHISyv1XnI78VP6S3/vT/AIDSjA4uARzj7V4Z+Dz+lAR3EYWQSJvz+E4wRVJmQfvKv5c0AjQXTJ+EnFXreuFJLkAdeaSecvGJAT8VZNd4tGBOSeAcUrdBj10L9f8AMvYRI+598mBnsBWde6kspiEgypABXHWtnZ+XLa4ILFX/AAjqc0I1qgmZJYyCvbGMitCXOl5Rrwz9je3Oo6gpljEVvGpwPb5NMtasxDpUrM8QXgh88EdeKs9NhcxFEVVcncpGQeO9JvGN8ZoobSFGCA+Y4HOM/hGf1P51WP7T4Sk6gZmH/nDPvT+1uZli8oSMFIwRntSaxt/Mk9ZK46ZFaK005jj1gp1z3p8wMBCO181GJACgck1pfC+lhIlwnfNLVj88pHEMRIev8RrV6RIsMXq6gc1BtpHSuuwm+PkW7Z2qAOtYiVEnkkurnBTkRqf6078S6pFIFtw34uSc9BWK1fVC2Y4zweAPaqQg2LkyAN+wmvtq52A9KOjYhAAMAdqq0YgsWYAn3I61ocJ5fITHc+1Ukvgnj9sz08j9B1bgUZZ25VQqjr+tNbHTY7mQzyRcHhR0xTpoLXT7V32ouxclsVNfRX/WZq4/8PAcjDHgL70N4R0+W+8TxQ4OVcuTjoBz/pQF3f3FzqH1q5EanCKfb2rReHb6O31e0v48rG7Yf3APBzVtaVHO5bM3smhkfug+2RQ0uhDbloQQOOVprBqEUkmEuywz0D5x8UaLjzcHf+nNJrElszJyaBBzmBVPfjFDDw1A2TGrL/7WNbpELHOxH45IP+WKkEjBx5a5xycYo6A2Oft4WQgZLMD7mg5vCX7T9nLKjdeACK6a0UI6xLge9R+mjZhwF/6aOrNaOcjw5coAWnY/cVTeaX9JEkrFWcyAEkdBjj+ddHfTkZsrKwHTkZpXrWgvcW5eKRDsQnYTjeOvXt09qGrNYi09tyqQo6AgDp9qNiYMCeu1s5B6d6zOkXMkbysSduPSp/dB96dLfxSwiJMLIyk7T+8Pb54/pU2MgqOFvNaRSxBzgfep+bN/dn9a+gkHluuc7uFOD+VV/UR/+kk/w1NsxnfMdRkyqT/7a984ZwW3D5GKsY6c4/5kig99hxU7e1snmUx3it7o8Z5o6s2yBy6nqf8AtVd7Mi2rdtvII7GmcmjPKxa2miwf3cdaDm0m9CsBCrj4bP8AKtqbahXp2uC2uklA3beGX3Fae7ubTWI0mt5Aso9+D9jWXvfDF/c48mGZCB0VOP60tt7C6tJP2017bBTgv9OWUfzo/iVcZWOf4Zp73T797Zi8LOMZRgM4pDJf6tGCsdvGhHBkMQycfJo+w8QahbMESWG8jB4bfsJ+4I4o+91SLUYjE2nTW1w34XVQUY+xIP8AOioyiFuMvDN3dxdNpVxLeTbzuQLxjac9h9qo06+LJsLEbuOO1WeJUaKO3skbfIf2smBxnsKCsoQigk8kdKvX62yF1Lhq7SVYlURkMV/SmSXJZC+VBHUA4NDeH7VLiBkbagjGWZq1Nn4cnurIzWNm1zHnaSuP6Hr1qNWzq2ddOQ+ILyR9SlAY4GBmlSkswyck1tvFvh+KN2l3JbzBirJgnkdjWOMMlvMBIhyPjg11QaOWaafR3YoIVBPFGxziaYRgnYpGf+o+1L9HiOoXBhmuFtUxku4yT8AdKKgs3+te1tHDJGx/akEg457d/wDSkkkNGa8RudNgUxqJFwQM4Hc0i8WRXMtv5UcbbS4LDPJFO7dYfpEuBqqx7cK63MDxkN7d6kt1HJujlQEr+Kowas6ZVJVZz4ImNnluuB0Iq6zRo43CH078j44/7V1HQ7PQy8kmrWyiQEbN8ZI9XA4/WmD/APDjQ5bGcWoeGVxuSTeWCH/255FU/NG6OZrU5ZDe3KtlJWB+wplbalqa9ZDtPYnFFXnhabT2iW+nS3aRvQWBKOM9mHQ/BA+9M18N6TLHcQoXe5Qelw5G3I4OAcYpJThHo0UpAC69qcQ5XcuONtXQeL7qJgksbEDrnmqzoktjZRKLeX6hJNxZJtyMnfv1pO9tLKhlhKZxny8+oDtkYrNpK0zSin4aUeMl5320hHwOtEweNbGQr5sckeO7gisSY5tv/IdT0yFIqLTyIdrkgDoG5zQU2xNTp9v4h0513JcYC9ic5oLVdWW5iaC0m3iSM7ih/PH59Pzrnck4JyAvPXHGKf6DI8WnF0PLkjaVpoyb9FpF9n5LAPEB5g7AYapTiCdxDcqOuA59/f4q+NT5u7q3Un3qUabpchSM9R7mlkYtDsgCKeMA/wA8UT5svt/Kh5l2Mj7c5Ow47ZqzKe5/lSmD7bw9pvGApz71cNC06M7ljwfgZqUGr2t27Ja3EEpHB2HpRbPJwUCke2c/zqotAf8AZUMK+kMoJ4NevbImRuA4xkGrDDc9QV285Uk0Dd2t1IrKD5f2TP8AOhQQhEReQ4z8nH869+qYnyzBuH/S2aXWmnXidWcnPZhz96YYuInBMU5OMbex+a3TC+TQdMkkJn0WNH6k4wf5VKTwpphXdaNKmF3kMSMY6rg1fHJd3LkXMAdewVmGPyp5Zb9oBwAeobrTxVgbo53rHha1S7cwTec7AZZ+D/sV54U8B22seI/pXvdlvF632E5lHGQvt966VcWdncIVuIY5PuKDt9NtrK7iuLCSW1dWyfL5BHcHNaSkvAJor8T+CdOs7GZtImjtI4YwzrKxO8g5OT24p5/w+u1n0CG4idXaUk7f4BnH88fzpLf2t1qc3/iL6SYE5aJoV2tjoMCp6VHqukzoI7S3a2ZlGEcoEXPJIxk++BUnv9FNrVNn3i7wVa+I3um0u8gS9aRZGjkJARj+Lp71mLbwLewgC5CTukh2tbkMAVPQjqOldIbVbaO5uZIbCSGWVceeyqd35ZJ/WgdSMsEkZt7n6osd8p8tQCe2QOvv+VUjddN+T4OaDwoJNSdEt/qGlbBIGEhY+/58U+ttB1Kw8wQ6fKUjOWKAY6ZP9Kakz25N2bt1JXKqiFgee/8ApWr8NX817aTTRlRGM8bQAHHX55palKXfBeVaOX6g0ckqtqVs0iKv/l5ztG7scdz7GiLF2tkku7OKNQX4Eg6DqF98DPzW51fRYdRi868mhkvYwqgsowMc4B6HOe4pLaWtkBHbXp8qMBhu8s5PsDRcI+IKkxN/bF8blDdNasjkFnjYkYH7vI5NPF1C5bBhd2jc/gkXke3I7UJqXhy2e7Ub3BjKjarnYQvI57UZJZ2lzqEL3UtykLgrJDHM6oGP7xIwQe3wK55fx5fDKrLH5RXqqR6tY51WWCCCPkySELj7H/Kktwnh3RYHNg5N7Kg2yBSAwB+eo61deeH9Na52vYicJICHkcvux9z0I7UUIIk1D6wWqSBOIkkUHYO3WnWKSVNiOafgnYSuI9RkSQ7MrG3RTzzXmjWV/NJOYY1ux+L9ovK/nkZ70xltjIsyOTsf1Kpc4U57Dp+VXWss9nYvDZzSwTs3DqAy4z0wenFM4L6Apv7AFuVVvLvLCIlTjKkjHPOaGutKs9UHnppwDW7gS7JcFh2GD+VFTxNKrNIC07NuaXPX4xVPksI2BDFmwSxJrKC9oDkxG2kqs0xjSKOJmyilNxUY9zRMFstuoVclRwM9s01ihRo5FmERJQ437hz7jHftQvllSDuzwMjpmmoCPoVJG49qJiQ8+kYA96qy20ALxxkCp+avaNgxHBA5FKwkxjAUjJBGBVn08VVq6ZUh9rfIxV25f7+L9TQMY6x8Paq53rayxr/FnHH9aeWv19mGTz5JSgyQ2eK2tnDJBAvnt26nvVVwIbwNEo2MTxIoANVfnBb6Z2z1W4nZUaKQlj1GcCtJEjywD9qUbsdv+tVxRrHgSzqu3+EYz8miVtlOWE8mG5BGOKCMXowFrHGVUuo5kxgsapkl8sMSvAr5rFXYt9RJntg4xQzNJbrtX9pg87hg074gBELBo9wQ89x3r39oeVRvjIoCNmeQtCSrA8qx9NGo0pGDLyBztFFAJgM4/aLtx0zVbRkN6WUjsK8k8xhkvIMHqO9VgKeGyzZ7itZqLTFcxkCNWDgDr0qUs13FaviNllABA45PtmvFmlijy5Pljv0NV3Fs94BJ5mV7AOefzpLfiGqgc6p9U7m3UPKv4o2O3H5+1EwvKxR5FKOv7iHjFD2+jTRTs8UoVX5ZAOM0zS28jjYoPuO9GKfyBkXKvyc5BzwaugfyonEJKljuIHHOME1JQSBnbxUcFWzgiqqhTwu8asFBAJzjGfih41jjk8wZBwRx0PHtRDMzJhh/rU0RRHkuAOhzyazZug6+XkBXbd7HvXjW0jDIdFbpyM1VLMkc4QkkHpXonXdtckgdiKVSQaGREMlksX0sazKR+0Q9aE+iBX1Ln4FX28iNgIOT2xVl0TAqvhmHsO1NwFABsg3pCsPjb1qmTTG25U4z89KPN7BGwV5djE4APeiy4Yhti+xOetFJMPghGnSREnh19iMc1U9tIpAMAcd9tMbtryNmEFt5wJ49QGP1q+1R3ws8TxsRnGMj9aXU1iI2zFyDFgY4IFDyQhVO4Kp+3atglszElAT75FV3VnHEm6YIFPXK0HCg2YnyQTwc4qS2bt6o1yvc4rWiC2EYZFTJHUKBVdvHFOWMbkMpwVyKGiNszJfSyqCPL4+Kh9K38B/lWxeyQLmTcfcAVV9DF/A/6Ch+M2xbdbZoNsePT0OaVSK8ROFbBx0ovYWzumOD2AxVixhehFBx2DdCCa2vJXOIsJ3BPWmlisltAFJ/+JOcUxW2JHrbg+xqpoBk7B+ZpVDVmuyCyqThsg/FWkJJjHUdOK9ijeIHo+Tz8VNnO7JwMdKZNgorKIFOVBPfivoI/NXdGGC+9WrkEM2PV7CiFdEG0ttJ/CKJihUMa4YbvuKgySA52pjqOOTREro0W6QkEfzoF2JdSqtjkZoMJG4s2uYmVuhHeqdM076ONgkxcHtngfaj1k3ROg5O3HHahYhNE6xoyk993ehwxN7aVTuWZ8joPaoxOw4n3A1IMwDYjY4GTzX2UdcvlWx3NNYKPRIFY7SeT3q9ZNw6gfNLzOgIGGPPWrWKLtZMuM+rB/DWs1BeG6qwI9q+ZQeuR9u9UufLUMAWUnHHarVZWwoOfY0yAVtCfxBVk/rUNrKwzCMZ7DpRIaME5NSEysMLzjvQpGBmds48snPtVkksix7X3bcdCM1MyHOG2/BqxWOzIPaijWJpNOtdSlUuJwVPXtTyBUhjEQLHb3NRAwM4FTXaeWDEfBp4qgN2fEr71ON2B/CSPivUWI5wuDnv7USiQeQwPX2zRMShuY1U9RnoKAv0kuGJQgsDlA3TPzQGtNPvEkLEKBjCjkGqrG/uFiX6obmOckDBx2pLv0NUWxWF8f2s4i8wk+lXIABquz8PvbXX1AvHG5txj6j9aYQTu7gCJghHLHtVrSIrAtJ6T2o0gWybDIwzfl719hP4R+lVxSRSn0SKR0HNW7BTmEvmR8HtXoljHJOaH7VFhwa55SaGoYrKjDG7iouyDo2aXqTxUoyTKck9K12ENY5Ho6n56V4Yyf3zu6fahY/xmjE6L96xicckNtAfNbc/YV9AzXI3lCp9yOlVSgfUrx2o4f8Alx96KAUyzJlYsYIPGKn0VsoP/kaHh/Fnvuqdz2+1awlZQpnY+F7/ADVayxoC0rhh7+1Xf/qfmazuoE/UIuTgscilfDVZoYp/qRtiIC+/vUp4gPQ0ZOe4oXTODxTU/jf8qeuA+QGW2it4ckZb2quytWk3PIhizyAaJ6ynPNSPXHbFLSsLYDumhnKKCwPftVzOIkJfaCOgFW2nR6UxEnWkBOR7VjIOj5t8kFVJzXioDkISGPJo+QYjI7Y6UtjJ+vAzx5dYxEgn1luM469aOht5Bg7iM/NCxgfW4xxjpTKY+g0UArcsuVxyD79a9DMGHI2n9a9POM1VccOmOOKbZo1H0l0YnG0BhjJBPIqEerRsqvITGGOAW6UBck/Upye9UX4BiiGBihuzUaNZg6ZUqynuK9Eig8oM1nbAkRSYJHpNNLMkwpkk/eqJitDESDdhRxVU0EUz5wF45xVaf8xvtVidTR9MJ9Q06eAefp8paQHhZDQ/neJ//Tr/AIhTq7AMLZAPHeqKGpj/2Q=="/>
          <p:cNvSpPr>
            <a:spLocks noChangeAspect="1" noChangeArrowheads="1"/>
          </p:cNvSpPr>
          <p:nvPr/>
        </p:nvSpPr>
        <p:spPr bwMode="auto">
          <a:xfrm>
            <a:off x="1828800" y="1531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6" name="Rectângulo 8"/>
          <p:cNvSpPr/>
          <p:nvPr/>
        </p:nvSpPr>
        <p:spPr>
          <a:xfrm rot="21241160">
            <a:off x="298982" y="1693313"/>
            <a:ext cx="8688400" cy="278537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200"/>
              </a:lnSpc>
              <a:defRPr/>
            </a:pPr>
            <a:r>
              <a:rPr lang="pt-PT" sz="32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Deus - simbolizado na “Sabedoria” do AT -  é preferido pelos “justos e sábios”, em vez das riquezas… No </a:t>
            </a:r>
            <a:r>
              <a:rPr lang="pt-PT" sz="32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rico</a:t>
            </a:r>
            <a:r>
              <a:rPr lang="pt-PT" sz="32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 do Evangelho, </a:t>
            </a:r>
            <a:r>
              <a:rPr lang="pt-PT" sz="32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vê-se o contrário!... E nós? Qual é a nossa opção: </a:t>
            </a:r>
            <a:r>
              <a:rPr lang="pt-PT" sz="32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DEUS - “Sabedoria</a:t>
            </a:r>
            <a:r>
              <a:rPr lang="pt-PT" sz="32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” </a:t>
            </a:r>
            <a:r>
              <a:rPr lang="pt-PT" sz="32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- ?   Ou </a:t>
            </a:r>
            <a:r>
              <a:rPr lang="pt-PT" sz="32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o resto</a:t>
            </a:r>
            <a:r>
              <a:rPr lang="pt-PT" sz="32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…?</a:t>
            </a:r>
            <a:endParaRPr lang="pt-PT" sz="32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CC00">
                    <a:alpha val="6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</a:endParaRPr>
          </a:p>
        </p:txBody>
      </p:sp>
      <p:sp>
        <p:nvSpPr>
          <p:cNvPr id="17" name="WordArt 4"/>
          <p:cNvSpPr>
            <a:spLocks noChangeArrowheads="1" noChangeShapeType="1"/>
          </p:cNvSpPr>
          <p:nvPr/>
        </p:nvSpPr>
        <p:spPr bwMode="auto">
          <a:xfrm>
            <a:off x="5148064" y="5551597"/>
            <a:ext cx="3672408" cy="7577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45378562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5" descr="https://encrypted-tbn2.gstatic.com/images?q=tbn:ANd9GcT8qT7ic9n-ZM3lDYch2v4WzklEhdFPUJWDp3SI9tT6-7aLlhto7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254769"/>
            <a:ext cx="1804715" cy="23662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9" name="Picture 21" descr="https://encrypted-tbn0.gstatic.com/images?q=tbn:ANd9GcRuUxWwv4f8g-RCIM_NIN-ltjLUYt7P4kFOkK_up6pSA_UGptv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0451" y="465060"/>
            <a:ext cx="2628900" cy="17430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0" name="Picture 23" descr="https://encrypted-tbn2.gstatic.com/images?q=tbn:ANd9GcQjBbCU-Q9N8S15XOWmQFwSSBCkbJYnGdNaKPhtEeYARqAwfuEz7w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187"/>
          <a:stretch/>
        </p:blipFill>
        <p:spPr bwMode="auto">
          <a:xfrm>
            <a:off x="3902358" y="357784"/>
            <a:ext cx="2305050" cy="20631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1" name="Picture 19" descr="https://encrypted-tbn1.gstatic.com/images?q=tbn:ANd9GcSgXWWKlwnuAwaN-UDoDxXv0jMaqQmmzCPyrNRc1CDuAZbTM6T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850" y="3313113"/>
            <a:ext cx="2495500" cy="3329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2" name="Picture 13" descr="https://encrypted-tbn3.gstatic.com/images?q=tbn:ANd9GcR9jqFk6CSgE84TY9YrbBeCMQFrVDnqRz3aYZ0egcq8byTqsNJ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6163" y="3925959"/>
            <a:ext cx="3645308" cy="24507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3" name="Picture 11" descr="http://2.bp.blogspot.com/-5NpxE_i5Mdo/TknCu0jvHVI/AAAAAAAAAFg/_y-gzbDsLlI/s1600/jesus_filho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04813"/>
            <a:ext cx="3459163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5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6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7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8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9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30" name="AutoShape 19" descr="data:image/jpeg;base64,/9j/4AAQSkZJRgABAQAAAQABAAD/2wCEAAkGBhAQEA8PDxAPDw0PDw8ODQ0QEBANDg8NFBAVFBQQFBIXHSYeFxkjGhISHy8gIycpLSwsFR49NTAqNSgrLCkBCQoKDgwOGg8PGikcHBwtLCwtKSwpKSkpKSkpKSwpLC4pKSkpKSkpLCkpKSkpKSkpKSkpLCkpLCkpLCksKSwsLP/AABEIAMMBAwMBIgACEQEDEQH/xAAbAAEAAQUBAAAAAAAAAAAAAAAABAECAwUGB//EAEQQAAIBAgIFCAUKBQIHAAAAAAABAgMRBAUGEiExURMiQVNhcpGxNHFzgcEUFSMkMkJSYqHRFjOCkrJD8Bd0g6Kj0uH/xAAaAQEAAgMBAAAAAAAAAAAAAAAAAQIDBQYE/8QALREAAgIBAQcCBQUBAAAAAAAAAAECAxEEEhMhMXGRsTNBBSJRUmEUIzJCgST/2gAMAwEAAhEDEQA/APH6lVqTSb3iOMqLdJlMUufL1mIwG3bafBkuOa1luqSRkWe4lbq0/FEAAsrrFyk+7Nh8/wCJ66f6Fss6xD31ZvwIIGCd/b9z7slPNK3WSCzOt1kiKAV3s/q+5NWcV1uqz/QuWfYnrp+KIABbf2r+z7s2Hz/ieun4or/EGJ66fijXAjA/UW/c+7Nh/EGJ66fih8/4nrp+KNeCcIfqLfufdk/5+xPXT8UUed4jrZ+KIIGEN/b9z7smPNqz/wBSXiWPMKr3zkRgCrtm+bfczPFzf3mWutLizGAUy2X8tLixy0uLLAAX8tLiyvLy4sxgDLMnLy4sfKJfiZjAGWZVip/iZfHH1FunIjgEqcl7kyOb11uqyXvMiz7E9dPxRrwMIurrFyk+7J7z3E9dPxRZLNq731JMhhDAd1j5yfdnT4LnU4SltbV2wZcrh9DT7oK5N/XDME/wjm8erVJ94jkvNVatUX5mRCxz9ixNr8gAAxgAAAAAAAAAAAAAAAAAAAAAAAAAAAAAAAAAAAAAAAAAHaZRT+gpd1FCTksPq9HuIoYWzs6K81R6LwclnStiKvffkiCbDP8A0mv335I15mXI5K/1ZdX5AABhAAAABOy7LpVZKMVdvwS4shvBkrrlZLZissiRpNmWOCk+hnYYPJ6VNLYpy6ZS3e5fuTls2LYuCVkYHd9Do6fgLazZLDOBlgpLoMUqLXQehvbv2rg9pExGV0p74JPjHmv9iFf9S1vwDh8kjhAb7MtH5QTlHnx6Wt69aNJUptGeMlLkc/qNLZp5bM0WAAseYAAAAAAAAAAAAAAAAAAAAAAAA9CyGH1aj3F5gyaPr6rQ7i8wYWd7p/Rh0Xg4rSFfWq/ffkjXGy0j9Kr+0fkjWmY4i/1ZdX5AABhAAAMlCndo7jK8CqUFG3Pkk5vp7InNaO4ZTqwT3Xu/UtvwO8y/D68rmCeZS2UdX8GpjCt3S/wspYNszfIjd0sFsLpYQ9K0vA2T1fE56phCPOi0dFUwpFq4Qwz0+DNDUmjaNHneTJp1Ka78V0fmR1NfCkSULHmw4MyX1V6qvZkcPhsoqTdoxb/Y2UNFpdMoJ8Lt+R084xjzYK0OHS+19pYWla8muo+DURXzZZyuI0ZqJXSUu67vw3mprYZxe1HoBFxuXwqq0laXRPp9/FExufuYdV8Drks1cGcGCbmOAlSk01Zr9e0hHpTysnJ2Vyrk4y5oAAkxgAAAAAAAAAAAAAIA9J0e9FodxebBXR1fVaHcXmwUwd5p3+1DovBxGknpeI9o/JGsNnpN6XiPaPyRrC5xF3qy6vyAADEAAAdNojBOTfCnP/E9B0foXXvPO9EayVWKe6V4v+pW+J6PozU2uL3pk0JO1ZOv0sv+L5Tfxw5SVAnxgrCVI326Rrd68mpqYci1cObmdEjVKJ551HpruNFWwxrsThToq1EgVqJr7aTZU3s0HIu3iYpQNtUokKtTNdOvBsoW5IgKyRbc856TXZ5glOm5W50Nv9PT/v1nG1I2Z6G4p7Huex+p7DhMwpas2uDaPVTL2OT+PUJNWr3IoL6VGU2owi5Se6MU5N+pIur4WdN2nFxfB7z0HMGIAAAAAAAAAAAAIAA9M0dX1Wh3F5soV0c9FoezXmwDudO/2odF4OH0m9LxHtH5I1ZtNJvS8R7R+SNWDi7vUl1fkAAGIAAAlZfitSafael5XmSvTrx3T2T7Jrf+/vPKkdJo5nCh9HN8yWx9j6JIo/le0je/CtUot0z5M9wwldTimne6Mxx+j2cajVObWq/su+y37HXxkmro6DT3K2GfctqaHTPHsVaMNSkZgZ2snnTwa6rSIFeibqrTIVekeW2s9lVpoa1MhVKDe42+KpkOK2+tM1VsDbV2cMmmxcVTe3nS/wCxfuWYLDOvO2tGCteUnuSXBI3VXKNeO17d8ezs9Rp6lFU7x1rS4K9vezwygkuJ5nbqXeth5RgmldpPWinsla11xscXnn82p35eZ2clqpyf2YpybW1WW04THVdaTfFv9SKVxHx2a3UY+56jl2jsMvyylVsvleMpRrVqj+1GnNa0KUX0LVcW+LfYjzXNZOU362esZvmsMXlmCrU3dfJ6dKaX3atOChOD98fBo8txlDnM9mOJx05YikalxKEnEU9VesjEMrB5QABBcAAAAAAAAA9N0c9FoezXmwNHPRKHcXmwDuNP6Uei8HDaTel4j2j8kas2ek3peI9o/JGsBxl3qS6vyAADEAAAC6nOz2FoBKbXFHWZDnm6nUez7svwvg+w9GyDPd1Oo9u5N9PvPEKdRxdzqchz/YqdR2S+xP8AD2PsIhOVMtqJ0ek1kNTDc3c/ZntsZXV0VOWyLSC1qdR8LS6GjqIzTV1tRv6b42xyjBfRKmWJFWiLXgSjHWWwyyWUYoPDNHjImrqTs7m1zB2NJV5zsvHoXaaXUPDN7p1mPEkYjM9WP6I5+tUcpOT6STjKibtH7Mdi/c0ua5rGimltqf49r7TVzbm8Hvhu9PBzlwI2e5lqLUg7Se2bTs0uiNzl54jWbckpdu6XiiuJxDm23tu7tmA9EI7KOL1+reqtcvY2WW5pVpXhRm9WbWtRktaE5bls49F9jMuYZhZ6qinPVWvvUYz6YpPbs3e5luRw1OVxL/0IpUv+ZndU3/SlOf8AQiBVetHW6U3F9q3p+fgZTWNZLKlRyd3tZYAVLgAAAAAAAAAIFQD0vRx/VaHcXmwU0df1Wh3F5sEZO50/pR6LwcPpL6XiPaPyRrDZaR+lV/aPyRrSTjL/AFZdX5AABhAAAAAABfTqNO5YASm1xR1WR5/ZKFR837sumP8A87D0HJdIHC0Ju8H9mV77PWeLQm1tOhyXSBwtCfOp8OlPiiISlVLaidDpNdC6O5v/AMZ7pRrKSundMrV3M4jI8+1Lc7WpS3Ph/vgdkq6lDWTumjeUaiN0fyRfppUyXun7nP5tW226TV1HaLX3n9p9C7CXmFWKc6k3qxjfa+Bwuf6Ua16dLmw6X0s0l83KbNmrYUV5kZ86z2NO8KbvLpnvt6u047EYlzbbd7ltWs5PaYykYKJzmt109S/ovoAAXNcbrErk8Hh4fequrip+q/I01/46j/rNXh9utH8UXbvLnLyt7zc6SQ1Z6m21PD4aEeCSoU3bxbfvIDwvPgqKcpay5NK8nUS2p2XHbs6CW8FUa8GXFUXCcotNWbsnw6DEQWAAAAAAAAAAQAB6Vo76LQ7i82Cmjz+q0O4vNgpk7zTr9qHReDh9IvSq/tH5I1xsNIH9Zr+0fkjXlzib/Vl1fkAAGEAAAAAAAAAFVKxQAG6yXOHTkk29R/aXxPT8izb6OUG+i8fUzxiErM3dLSWcaXJxsnbV17vW1OHwKxcq5bUTe6PXQ3TrufLkbLS7SPlJuEH9HF2Vul8Tkpzu7latTWdywlI1mp1ErpZ9gACTygAWAOp0loJupLpUo036lhqVv8WbDQGjQVDEVnrVcUpOlToqSTp0pQ51RR6b3cb9Fu0j53G88bH8Nek/0qQ+BymGxVSlNTpzlCcXslFuLRLEXsyybDSBOVef0fJRTtTi1Z6nF8Wa/klbt4/AlYzNKtdqVaevJbN0Ype5Jbdm8wJFORDbcuBHaKEyvhubrdK8iGSnkyThKHBgAElAAAAAAD0XR9/VqHc+LBbkEvq1HufFlDCzvtP6MOi8HGZ474is/wA78iBY2GaQvWqP83wIvJdqMqOJui3ZJ/l+TFYWM3JdqHJrihkx7DMNhYz8muI1I8Rkndsw6o1TPqR7S5Rj2kZLKojapXUJKjHhL9C6MY9EX4obRZU/kiahVUzYQw7f3PGRLo5Y30RXvZG0ZFp8+5pOSHJM67DZDB/acf1NvhMgw63qD9aI2zItH+TztUHwL1g5vdGXgz1zB5Xho/dh/ajbUMPhl92Hghtk/o19Tw9ZbVe6nP8AtZcsprdVP+1nvlOlhvwx/QkQoYX8K/Qtko9PFfU8dweXQw1GMasE8RXiqlWMknydF7adOz6ZbJvscO0w08gw1SrT+m+T03OKq60ZTjGDfOcbbb26H4nVZrodja1WpVvhm6k5T/myVk3sS5u5Ky9xD/4f478WGX/Vl/6luB5XCfLZJGOo06mX42vFR15ZlK1Sy13R1LxjrcOc3btOAll0pyfJq/FcO09Mwmi+JhhKuFnyL5SryinGrK0eZGNnFx2/Z4mpwOhuMw1R1IVKMrxcXGUVK8bp9Pq3hsKqWeKOIWUVl9xkingpJ86LT4WPR4RrL+ZRpy4uNl8CRHVdnOjC63bLW/Uxy48DYaXTwcst8jy7FYSrLYoS1V2byM8tqfhZ67ylH71KPrUvhYxYvA0HG6jHde24yKOFlNP/AEyWaGU5Z2uJ5L83z/CU+Qz4HY4nZJpU9nuI0u40Rk1sq9l4OWeCnwKPCS4HSyivwmOUFwBXYOd+Sy4D5NLgb6VJGN0USRsm9yWVsPSX5PiDHgZWpwXBFTE0dhTNKuK/C8HJ45XqTf5jDqGTFS58vWYrmQ5ObTky7URXVRZcXBGUX2RUx3KXIJ2jLcrrGErcYJ22ZdYvjVI9wpDA3jJ8MSSaeNZqVMvVQYLbxm8p5i+JJp5q+Jz0axkjXGBvGdPTzd8STTzp8TlI4gyxxIwTvGdfTzx8SRDPXxONjijJHFjBO8Z2sM+fEyrPXxOKjjO0yxxr4jBO8Z2Pz2+JR5t2nJLGviXrGviMDbOnlmXaYpY7tOfWM7SvywEbRupYoxyxPRfYar5UU+UjA22TZ6r6DDKETB8oKcuCuS+VJGOVFFHWKOoSQWSoGKVAzOZa5Agvou0UuAMcWVKm/rn8i6I5Ws+dL1lhdU3v1lpY5tgAAAAAAAAAAAAqmUABepFymYitwTkzqoXKoR1IuUgMklVS9VSKpFykBklxrGRViEplymCck1Vi9ViCqhcqgGScqxcqxBVQuVQE5JyrFeWISqFeUAyTeWK8sQlULuUAyS+VKqpcicoVVQE5Jbk/L1bdw1na9nbdfouYoYpbnG9krbeHTbp6PAyTrRcVzYp2SjZ3e9rb5+BBlUYtN5KxkCym9iKg2cJfKjTU6Se9Gww+CpvfBMqCWa6hJvibTD5RQe+nEnRyLDdTDwYBjZ0dNVbX8V2LZ5Hh+ph4EKtlNBbqcSgCIuqguUV2MPzZR6uJIoZTQe+nEoCx5oVwzyXY2FPIsN1MPAy/w/heph4MqCqNjua8fxXZFVo9heoh4B6PYXqIeDALFNzXn+K7Ip/D+F6mHgx/D+F6mHgwAW3Nf2rsij0fwvUw8GW/MGG6mHgwCpZU1/auyMc8jw/Uw8CLVymgt1KPgAEYbaq1/VdiBWwFJboRRDq4aC3RQBdGlujFexFlTXAsaALGvkUFwAYyqZcmAC8SRSimT6GGg98UAQe+mKzyNlQy6k98IklZVR6uIBjZvKqoY/iuxhrZdSW6ETXVsLBbooAlHm1FcFySMKVioBY86P/Z"/>
          <p:cNvSpPr>
            <a:spLocks noChangeAspect="1" noChangeArrowheads="1"/>
          </p:cNvSpPr>
          <p:nvPr/>
        </p:nvSpPr>
        <p:spPr bwMode="auto">
          <a:xfrm>
            <a:off x="1828800" y="1531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1" name="AutoShape 26" descr="data:image/jpeg;base64,/9j/4AAQSkZJRgABAQAAAQABAAD/2wBDAAkGBwgHBgkIBwgKCgkLDRYPDQwMDRsUFRAWIB0iIiAdHx8kKDQsJCYxJx8fLT0tMTU3Ojo6Iys/RD84QzQ5Ojf/2wBDAQoKCg0MDRoPDxo3JR8lNzc3Nzc3Nzc3Nzc3Nzc3Nzc3Nzc3Nzc3Nzc3Nzc3Nzc3Nzc3Nzc3Nzc3Nzc3Nzc3Nzf/wAARCADKAPkDASIAAhEBAxEB/8QAGwAAAgMBAQEAAAAAAAAAAAAABAUCAwYHAQD/xABAEAACAQMDAgUCAwUGBAYDAAABAgMABBEFEiExQQYTIlFhFHEygZEjQlKhsRVTksHR8AczYuEkNFRygpNDRGP/xAAZAQADAQEBAAAAAAAAAAAAAAABAgMABAX/xAAjEQACAgMBAAICAwEAAAAAAAAAAQIRAxIhMUFREyIEMmFx/9oADAMBAAIRAxEAPwDspYjqpxWXuIrj+2zJdqVUrlCvI9hmtQ+cZBPyKrcB9pGCcbSTXnuNlU6BfLjliCyoGAA5K0BeaRAButyYn7Y6U427AFBz8mvJEyAW6j2qbVroykIYLW8t5MLhk9wcZqyO6mhuNsrMN3QMaZupzlewoC8gJcOw3D+lScfopdhsMjMgLEE98VRcX8Nsx8xipJwOKsgRVBIGDjpQOqmRUUmFZF74PIpW3Rkuh0M8ci7o3DDPvVp5yaVadLAY8KhVs5O4U0/COT9qydgaKmyBnrQ7gFsEerr0o3qpz2qjq3IxnillH5CmUEHbQ6zRySOkb5aM+oexoi5lKQsUXcVGQPekWghmN3cPwXk5/KkkMhm/z1+aDkOCzN+EdsVS2s2DO5Fyrqmc7QTVUWpw3TGKBXLMf3xjA96Rxl9D0FKBge2OtDypyRn86NaPqPeh5ouDzxWiCyCYZeRXqxbV6cmrI4xJHzjj5qZUhAD2GKdIDZWq5PJwfavWjVhyAc18inl36YxV6kBMFRzVEhRTdR7VC9qElQG0m29ximl6CV4HTpSefVdPtoJo5ZQJeygHNOot+GuhKkeJC2OQaMIzGMDnvSXVNWto1xHIWJGfScf5Urk1qZMG1nkJA9UUpDAj4NPHDKRnNI6P4OZI9Z2tgHyyRnvyK3Ml1E5ZH4Ud+gI71wSPxLPAI7qL0yIccjpmm0GvTX9yArSTOBwN2AM/5dK7MX6Qpo5si2laNxrOpC58xIpTFBGeicB/99qBsLmS1uEuI2kG1t5jDkL+fyRQNsxkgJkCqmcHJ+KnZlNxbLF1JRhnI9/9KVtuVhpUbG48SRbWa2SRn64ZcAfp1oz+3rf+N/8A6j/rWL86NA6yH1cbevNX/Xx1VZGJqjpGA6n5qglIyQnU8Y+aj9QpQIjHcfjmowjBI25cNnmjHGqtm2+Ccw9UZH4qlIMjg81OSMZU+3eoTAvjb3qGRK+DxZQHBUj/AGao3q8gQNhgM474ooQ4IA9qG3FJyWXp0NRlHX0dd8PnUqhz7dagybY9rtuBqG8/UkPnYTj7GoXUnJHUDuKk6rg/hdbBYoSOCN3Q15IS7DBKhOnsapt5MwevqOKlPOVgbaM+9L/jNXQkBhGCOc0HeXdtZKTdTIgI4yeSfgd6z+o+LRzaacU3xjDTMeAfYDvWespvP1WV7yUSzFciR2z+Q9qekxo42+se3XjLSoZWAWZ2+FxSPUddl1CzmtYIY7e3nUqxBJcg9ftSDVrYPdSPGCfXjgUTYRyJgSQsAeAcHrQcYl4wSPrWwntoy9vIUz1J4wKKaS1u4/p5oid4x5gYjP8AmKJisrq7chR+zOBg8HPvQt5HaaY4jedshvV6TgfnTj0maqz1OSO3SOeISxoAvmRnkY9/eixc2crxqk6FpfSqk4JPtSzw/cxuVBdHhlO3IOeTTK90aGQkoNre4pZYr6ScVYU6GNVGPT06VCVH6YNJ1+r0rOx/Nhzko5J/Q1l9c/4g6lBdyC2gt47degYFmJpVib8JyTj6be/vLXT4GnvpkihXnc5xWI1P/iTCTJFo1q8h/dmm4X74rneu63f65dNPqFwz56L0VR7AVVakFfLX7sx6D/ftXZj/AI6S6c8sj+B1d6/rWoOTNfOVY52I20D9Kqty8soV2d3IJzmhw6Jhclm74o3T5c3KlQfwkH44q6gkuC3fp7OkIT07g+O7UnuLbCGTJyG4NOEj3blxgZ796EuBuBU85zTJUB9FSzNgeYWOT+lOPD9+1jIzxlvUfVgdfiljQ4O0dOuTRNnC4O7jBP5UWrAPk1oo3qVn77c8D71o9MumktmYNg4G0K3zwMVhplMSFgCw6EjqKN0LVFil8nBUOQGPPFSnCvBlKzo9tKzttk5Xplj0qH0Uf98/6iqrOWKWJ283tg4HftRP0P8A/c/4KkNRrlnaP1k4OKOguFe3VlPqJzkfekckqshAzn5PWq7KY24wD6eoFWWWmJpZqUn8ohWlLb+AD+IVb9QefLQlR+92NZW8maWZJA+0gZBBphYaxHDZ7XOZOhyaH6uTNUkh/HIX2jPI5qicRl2I6jg0ng12KNpZJGLICAqgcivLPUDdGRt48sycEkZx7VOTi00xkmEo6S7pd4wzelRU8KJDkZB5yaASJob50UAIDn86KwyqTuJzng9jXLFO6oq/DyWZYZ1ikjO1zhWA71nv+ImpS6d4e2WrMslzOsWV67TnOP0pze6kElSNRucEAqeKxnjC7+r1yOOUlo4NpjXOQCRkn75/pVZJXw2NNsUaTpxghHnY3uMtTWO08+X6eyjDvj1sRwvyaBtHmvphFACSTgNjIX5rY20UGj2GCRux6ierGpNJnWrF40uz0qIu+15iO471QfqHYMRksPSuOgqVu51G7aecnykPpB6E/wClMQWZz5cZx74/pSLrG89PlkEciNgRu64f2zSnxRaoNPkJ2AupH4RxTS7wpClvVnoT0rO+J7lo7Ga1jVvMkG2MdRk9CKqmvBUm1ZkdA1KXTrOUK+URsjPY11/StQW/0y3nOA7oCfviuKy2YjAM8v08MR2qsqlTIe7YP8q33hTVBJZrGn4FwEPuMc1dqibt+jLxPeNb2xWI+tgck9APeuM38N7qt68VnHLNgnIRc11bxEWuYCg4LekkUnuoZdD05UttKup/UAdisuSR+IkDJ+B8UmN020O8e3Gc3u9F1XTAr3VlNGrcKxXgmhrffNJjJ5Pfiup+GtaS71W3sdTs5Ft7gMpju23KDjqpb9Kw2uWVvpOuX1ta4eJZmEfOcDPA/wB+1dUJ7Lpy5sOnUQRVjVQ55/hUcmjLd/KxJs24wQKHs4wyGeV9gHbqTRcZQoeOByQaf3hzr7Pd+4MqqRnkkcZqEluMbV53Dqeo+1WKw3seueamxZQHUZxn/vRQLFsluyseDxkEfNX2SFD6ztAOM44+M0Yu0mTcPUeR+YqvIMJzj1DBFZGbF+oOYWJHQe1C2cpSZZFZhz1U8g0VPAz+knJI6gVVDb+TMCp4PY+9aXUFM6F4WLvaySSZkl83cWkXcSCO1Mvpm/iX/DSCyvJ0tFjWJyrHAIXaR7c9CPiiv7VH8N1/9RrlfGUTNnnNVseeDUiOOtVuoPOO9TYyPnJIA9qgz7c9DkYqQBxk/lVMhxnI496VtjAs91LGwRBkMCGNW287xWMi+YMNjA7n7V5tDnkA1F1xjCjFJ0YcT6iw0xDA7+a2BuZuc45xQMGtzCDyWXdI3Rjyc+/5UtnJ2YGeOgqu0aRbhW4JAOK1syiHS3T3EzK5JbBANZtIZLzUZyhLByAPYAcUfqEyRvshfNw3UD9wf61bp4Wzh3hcdyT3pdqL44fI1sEt9Lti3pDKM4pdLdzaxeeVESsQ5d/b/vS+4nuNUu1tbUbnc9B2+a1MWnLplnFDaIXdfVMT3+aVJyLSqH/QiPT1SNEj2rGuOo7ULr+uW2mQlFcFyMcdao1HUWEOImIZ/v6ayt7cWxdhEPqrl/TnqAaolRNJvrE+o+KdRvLswadGzS+7dF+9aLwtYTyXC3GrXLXExHG4+lfsKr0nR4oSCQPMJy5xjmtJbWiwyKV4GaonHxIeEWvQrUtIguIWSVAVYdGXg1lPoxopzEAsSsQQDwufb4roNwVltMKRnFYvxHhbG6DNjMbfrg1RroLtAdzftJG5i9bKMgDuaa2PiBdStYoDLIskbAmIqct8E9vvWR8GCS501Z7nOXPH2rVXV3b6ZZNO4Cg9OO/tSf1kZNOJnfHN7HpkkcNojIWG/JfJJ/37VgBOxlMsmGfOefemGty3GpXT3VwWLNnao6KPahbe0k27jHtH8Td66IUkcWZSkzxrqWRsljkdPYVfAZXwCW2/1qkoy9TgGioJAQFHAPU9zVOENQ+3QNGS+QOgIo/ZmEgfYfFCW20QHjpyKJCSrHkA44JPxmtaBqz7aC7A8cgA/agrknOVHRzR1w0cgbn8LcUIVSSPhvWE/nTIVg3miNXjblVxjP8ACaqVWluFRMktyP8Af5V5cQ7SDyQcAmiNBQ3d8UYsgjGN4OMHPWtLiCjZ6cj29mIZtxBXOP4T8UTx/Cv8qpso50uPp7mWR042O2Mkc8Z/1ov6Nf79/wDEv+tcrfR0aLG3j9ag/qVgODVxXavJJxVDsqkEkClaHTPCcKB7Cq3ANWNjgiodc5FIOU7Qo9hUSOMNyatf29qpd1BCnjjqaDDZFkwaX6nci0iBQDzm/APn3o6eZYo2lkYKijJrNT3G+c3N0fLB/CCM4HsBSMpjjfpfZxCIGW4YtIxznuaKe3utQxHFGyp7VHSdT0KS5SCS4bz34VZUZAx+5AonUrnULkvDas9tHG+AlqAzOPcv+EfbrSrG2dG9KkMtKisPD8PmTyB7phhgozj4oXUPEF7d747SzwpPDnikt2LzSNMkvrq5macsBDFMFIlPJI6AjjvQdj4zhvkCsnlSn93B/rT6tLgFrfQqS0kZHkv7gso5KA8VKwhS1hN7Mm1MfskPt/3qi03axflAT9HCczNnhm/h/wBaapjULne3/JiOEUDr81qpdGTtldnFd3E31b8Kfwxj937/ADTtILgxM7sNuOKLsrMIgBB5PemTQL5Zz0x0PSsotmc6AFkEdqGVv3ec9q5x468QRpbmxgkzcTHbweg6E078Y6w8UUlvZFchSzEdFFcoSGWbVfMuN3pYF2b39q6cUb9IZslKkdI0P0WcEagABQK0EmnT3i4zGFxxkZrF6bqKjbEpyVHSttpGoAxqN2cj3pXG306Mf9OFK+DbQqWkd2fHU8D9KS3vhO7iytvHGV7EAmugLKnlZBGTz1paNYha9W1Eihs+oHvT6Im7OdSeErgv+3fa2OgoYaNNBL5eOT3bjArq2pxhRuXaRWZ1S284b4gvmDkZ7/FK7XpLRPpnw0Nqm0YPG34J96ukuAbCR8AAjAPvQEmnXVxc77g7I1OPYAUPr12sMUcEZwo6Cmi7IyjXoNJdMG+5/pQfnSndKFJAPP6VW10oTLH1dviqpbvZbrEn4mJZqujnbDknE6bSe/v8U98HxB4biaMAMGKgNxyKy+iQvd3Cwr++cZJxmt3DALV1RPLxjGM4JOP0pcj5QEhmzM0bsWRZB+E4IA4qny5/44qtCsuCrFEJK5Bzt+9UbW/jf/CK5ylGmDDbjBwPmgry5WGWEOG2MSC3YfejjEw9TDBPtVLQkuyv6lPTisMVOZUjLxHG0Z471YknmRklgQeeKtto1hjKkZQDj4FCmNYZT5efLPJBHANLqNZ5I+UJBI/OqN4kBHI/Ovjwx449xXqwgbmPAxyc0KCL7q6gj1G3t7p9sON5+T2zR0sljNjZ5b5IwB3rM65LBdaihjO9du3HvjvRml6fAZ0UybQ5GAW6H3+9Sk6OjGqXTQ20FrEyTyxxuu4o3pzsPvzRosQ/7VdTuGgC5IEmAAOvSh4bK42sWKI3RwHyrj3we9V+UIJVtopCIJCBIB3Xv+dZSHr5JXWj2l3amV4/MUgOGkYsRjpjPQ1jdQ8KXZ1RbexiMaSJ5nnkZEfv+ddDPlO4hjuohs4CqRn4q+NpUh8yVgEBwwAzux8VSLkCTTMTLGuj2UWnxKUZuM+/uc/76020iHds2dOpNaddEstQXfeqJM8orHG33x3qSeHYbY5tXdR2BO6qPHKSs0ZpH0W1IgWIOBSPxHra2kBWFgZGHp56UzvrO/WEraojHtlsVz3X9B8TzBjFp7SzOcAiRcL/ADpljYsnXRPqN39RMlnAwdmbfcPnqPal+q2TXkz29uFaWb1rg9AOST7VrfCP/Dbyw1z4jO+fdkRCTKj746mtgvh6yg3G0giTjBKRhc1ZLXwlo5u2cr8JaDJPqjwai5t0RMiQnHq7c96ezGXSLnbHKtzCrfjjPNbLSrGK4nktZwLSMf8A5ZQMsfYA/wBaR+KrCDStG1BNNVnvpMBZFYMCgOSRgYBx+lQn1lVcHxgR8SM/7Pa6571ntU+viuReREundc9vipeE7681HUY5JQgS2GXkCDLHsD960GrTR3DgW0Hlyk/tS4woHuPenXOMDmpeimz8X3McYjuQxjOAS3ain1yMS5jfdE3QinaaPpC2Ak8mGdnTLyTfiBHsOgrPw6Rp8kDuoeIbuNjYH6UHEms3T67vPMXKuCnUjNZfWpvMIIIz7960VzoVvBEWS6kXB6sf8qVzaRbHOZ5ZPnGKyWos8ikqMrIzlv8AOvij5HBBbgE1pI7O1tpAfJ8zH8RoLXDvltFhUAktjA74qqnbIOPyN/B1umHmdeFOBz8da006hREzRMFJ3F0IP8qo0ywhttJtCrNuYBjhu/emTIXEaOoI24yKlJ9CkSO8QhiVLHlz3qren/qUqrymChgqPuxk5xwa88tP7mX/AO0VOhjWDUYfwNEWPbINRS7RgSEG0fPSqBe2+cg4+wqS3kCrtBJHfIqnBeljXUBQ7BknsTQlyrygATKgA4HvRKzW8hXCJjvxRBEGMYHT2rUmG6EW8R5Dycnof86D17UMwpY274ZhmU46D2ojxHf2uk2zS4zK2doxnHzisSt6L21uXywdmAds8kE0sl9FMa7YBrGoxWt4pt3Mu0YJHQmm2m301yq+SWII6HqDS+e0hkh3tEqInESgck0r8u70+QzhysuM7kOQPis4RkqKbSTtnQof7Z2+kYyOpNTgsNSuAzzXJVR2X/WsvpPjWWRVguHxJ0JP4TWpstXcIk4IaFRhsc4J9/aoShKD6VjJSQQnhyEOkk0kivuGJN3Ofip634nGnZ0tJ0nuV4MgbOxPn/qpH4p8apHBLZ6DI5WUDzHkQfs/hT7/ADWAs7O51G5LKSeeWYnk/wCdVx42+sEp9SSOpQeMp4VAIyBTK38do2BIxBrEWXhplt97TMCB0x/3pZqcLWjbQ+7+VMm14O3Sto6unjKEggyDGeDR8Hiq2kGfMUj71wm5uXht8mQ+YenxUtPubmb1PKwQDgjrmqftV2L+SN1R3B/EMEhZdy8VBvE0YbaFBPuOgrkK6jNGwDSFh79DViawpH/MkZhx6aGz9sNxOl6h4nsoIszMOmSRWC1PxfNqcjW0OY4Bnb7saVPNNeBhITsHQUDaTwW2rQiSMyruxtA6HsfmmttC5JpLhsdHi/s3TBCg/at65G9z/wBqqklmZvxBmHOc81VLMrqdgdc9e1UM0QILyPGR3z1FIkcjYye/MEDqxwrIRzxzSePU5vLWPzQFB4xVWrs89kfo5PMdWBIyM4pYZJMbhaOuRk8Dg/rVUuE/kbHUZGAVyxIPG7pXou942FcPngilFxestvuZDnHAI5ozTM3MAeQqJevWg0FMvmLAkk8Yzx2qqS1+sdMHc/ROcdaIkQmZFK+lhtYYqWiKkuoPBKGXyzgE8FeeMUEEf6TBNaWQWeQu8edpPUA9qZxNIhRSwweO/wDvtVcMKvHJuYgt6f0ryCPynjzJK2xtrA9ce4B/KptGQTelY4tihgvTGORSLa398/8Ajp3feqENHISyv1XnI78VP6S3/vT/AIDSjA4uARzj7V4Z+Dz+lAR3EYWQSJvz+E4wRVJmQfvKv5c0AjQXTJ+EnFXreuFJLkAdeaSecvGJAT8VZNd4tGBOSeAcUrdBj10L9f8AMvYRI+598mBnsBWde6kspiEgypABXHWtnZ+XLa4ILFX/AAjqc0I1qgmZJYyCvbGMitCXOl5Rrwz9je3Oo6gpljEVvGpwPb5NMtasxDpUrM8QXgh88EdeKs9NhcxFEVVcncpGQeO9JvGN8ZoobSFGCA+Y4HOM/hGf1P51WP7T4Sk6gZmH/nDPvT+1uZli8oSMFIwRntSaxt/Mk9ZK46ZFaK005jj1gp1z3p8wMBCO181GJACgck1pfC+lhIlwnfNLVj88pHEMRIev8RrV6RIsMXq6gc1BtpHSuuwm+PkW7Z2qAOtYiVEnkkurnBTkRqf6078S6pFIFtw34uSc9BWK1fVC2Y4zweAPaqQg2LkyAN+wmvtq52A9KOjYhAAMAdqq0YgsWYAn3I61ocJ5fITHc+1Ukvgnj9sz08j9B1bgUZZ25VQqjr+tNbHTY7mQzyRcHhR0xTpoLXT7V32ouxclsVNfRX/WZq4/8PAcjDHgL70N4R0+W+8TxQ4OVcuTjoBz/pQF3f3FzqH1q5EanCKfb2rReHb6O31e0v48rG7Yf3APBzVtaVHO5bM3smhkfug+2RQ0uhDbloQQOOVprBqEUkmEuywz0D5x8UaLjzcHf+nNJrElszJyaBBzmBVPfjFDDw1A2TGrL/7WNbpELHOxH45IP+WKkEjBx5a5xycYo6A2Oft4WQgZLMD7mg5vCX7T9nLKjdeACK6a0UI6xLge9R+mjZhwF/6aOrNaOcjw5coAWnY/cVTeaX9JEkrFWcyAEkdBjj+ddHfTkZsrKwHTkZpXrWgvcW5eKRDsQnYTjeOvXt09qGrNYi09tyqQo6AgDp9qNiYMCeu1s5B6d6zOkXMkbysSduPSp/dB96dLfxSwiJMLIyk7T+8Pb54/pU2MgqOFvNaRSxBzgfep+bN/dn9a+gkHluuc7uFOD+VV/UR/+kk/w1NsxnfMdRkyqT/7a984ZwW3D5GKsY6c4/5kig99hxU7e1snmUx3it7o8Z5o6s2yBy6nqf8AtVd7Mi2rdtvII7GmcmjPKxa2miwf3cdaDm0m9CsBCrj4bP8AKtqbahXp2uC2uklA3beGX3Fae7ubTWI0mt5Aso9+D9jWXvfDF/c48mGZCB0VOP60tt7C6tJP2017bBTgv9OWUfzo/iVcZWOf4Zp73T797Zi8LOMZRgM4pDJf6tGCsdvGhHBkMQycfJo+w8QahbMESWG8jB4bfsJ+4I4o+91SLUYjE2nTW1w34XVQUY+xIP8AOioyiFuMvDN3dxdNpVxLeTbzuQLxjac9h9qo06+LJsLEbuOO1WeJUaKO3skbfIf2smBxnsKCsoQigk8kdKvX62yF1Lhq7SVYlURkMV/SmSXJZC+VBHUA4NDeH7VLiBkbagjGWZq1Nn4cnurIzWNm1zHnaSuP6Hr1qNWzq2ddOQ+ILyR9SlAY4GBmlSkswyck1tvFvh+KN2l3JbzBirJgnkdjWOMMlvMBIhyPjg11QaOWaafR3YoIVBPFGxziaYRgnYpGf+o+1L9HiOoXBhmuFtUxku4yT8AdKKgs3+te1tHDJGx/akEg457d/wDSkkkNGa8RudNgUxqJFwQM4Hc0i8WRXMtv5UcbbS4LDPJFO7dYfpEuBqqx7cK63MDxkN7d6kt1HJujlQEr+Kowas6ZVJVZz4ImNnluuB0Iq6zRo43CH078j44/7V1HQ7PQy8kmrWyiQEbN8ZI9XA4/WmD/APDjQ5bGcWoeGVxuSTeWCH/255FU/NG6OZrU5ZDe3KtlJWB+wplbalqa9ZDtPYnFFXnhabT2iW+nS3aRvQWBKOM9mHQ/BA+9M18N6TLHcQoXe5Qelw5G3I4OAcYpJThHo0UpAC69qcQ5XcuONtXQeL7qJgksbEDrnmqzoktjZRKLeX6hJNxZJtyMnfv1pO9tLKhlhKZxny8+oDtkYrNpK0zSin4aUeMl5320hHwOtEweNbGQr5sckeO7gisSY5tv/IdT0yFIqLTyIdrkgDoG5zQU2xNTp9v4h0513JcYC9ic5oLVdWW5iaC0m3iSM7ih/PH59Pzrnck4JyAvPXHGKf6DI8WnF0PLkjaVpoyb9FpF9n5LAPEB5g7AYapTiCdxDcqOuA59/f4q+NT5u7q3Un3qUabpchSM9R7mlkYtDsgCKeMA/wA8UT5svt/Kh5l2Mj7c5Ow47ZqzKe5/lSmD7bw9pvGApz71cNC06M7ljwfgZqUGr2t27Ja3EEpHB2HpRbPJwUCke2c/zqotAf8AZUMK+kMoJ4NevbImRuA4xkGrDDc9QV285Uk0Dd2t1IrKD5f2TP8AOhQQhEReQ4z8nH869+qYnyzBuH/S2aXWmnXidWcnPZhz96YYuInBMU5OMbex+a3TC+TQdMkkJn0WNH6k4wf5VKTwpphXdaNKmF3kMSMY6rg1fHJd3LkXMAdewVmGPyp5Zb9oBwAeobrTxVgbo53rHha1S7cwTec7AZZ+D/sV54U8B22seI/pXvdlvF632E5lHGQvt966VcWdncIVuIY5PuKDt9NtrK7iuLCSW1dWyfL5BHcHNaSkvAJor8T+CdOs7GZtImjtI4YwzrKxO8g5OT24p5/w+u1n0CG4idXaUk7f4BnH88fzpLf2t1qc3/iL6SYE5aJoV2tjoMCp6VHqukzoI7S3a2ZlGEcoEXPJIxk++BUnv9FNrVNn3i7wVa+I3um0u8gS9aRZGjkJARj+Lp71mLbwLewgC5CTukh2tbkMAVPQjqOldIbVbaO5uZIbCSGWVceeyqd35ZJ/WgdSMsEkZt7n6osd8p8tQCe2QOvv+VUjddN+T4OaDwoJNSdEt/qGlbBIGEhY+/58U+ttB1Kw8wQ6fKUjOWKAY6ZP9Kakz25N2bt1JXKqiFgee/8ApWr8NX817aTTRlRGM8bQAHHX55palKXfBeVaOX6g0ckqtqVs0iKv/l5ztG7scdz7GiLF2tkku7OKNQX4Eg6DqF98DPzW51fRYdRi868mhkvYwqgsowMc4B6HOe4pLaWtkBHbXp8qMBhu8s5PsDRcI+IKkxN/bF8blDdNasjkFnjYkYH7vI5NPF1C5bBhd2jc/gkXke3I7UJqXhy2e7Ub3BjKjarnYQvI57UZJZ2lzqEL3UtykLgrJDHM6oGP7xIwQe3wK55fx5fDKrLH5RXqqR6tY51WWCCCPkySELj7H/Kktwnh3RYHNg5N7Kg2yBSAwB+eo61deeH9Na52vYicJICHkcvux9z0I7UUIIk1D6wWqSBOIkkUHYO3WnWKSVNiOafgnYSuI9RkSQ7MrG3RTzzXmjWV/NJOYY1ux+L9ovK/nkZ70xltjIsyOTsf1Kpc4U57Dp+VXWss9nYvDZzSwTs3DqAy4z0wenFM4L6Apv7AFuVVvLvLCIlTjKkjHPOaGutKs9UHnppwDW7gS7JcFh2GD+VFTxNKrNIC07NuaXPX4xVPksI2BDFmwSxJrKC9oDkxG2kqs0xjSKOJmyilNxUY9zRMFstuoVclRwM9s01ihRo5FmERJQ437hz7jHftQvllSDuzwMjpmmoCPoVJG49qJiQ8+kYA96qy20ALxxkCp+avaNgxHBA5FKwkxjAUjJBGBVn08VVq6ZUh9rfIxV25f7+L9TQMY6x8Paq53rayxr/FnHH9aeWv19mGTz5JSgyQ2eK2tnDJBAvnt26nvVVwIbwNEo2MTxIoANVfnBb6Z2z1W4nZUaKQlj1GcCtJEjywD9qUbsdv+tVxRrHgSzqu3+EYz8miVtlOWE8mG5BGOKCMXowFrHGVUuo5kxgsapkl8sMSvAr5rFXYt9RJntg4xQzNJbrtX9pg87hg074gBELBo9wQ89x3r39oeVRvjIoCNmeQtCSrA8qx9NGo0pGDLyBztFFAJgM4/aLtx0zVbRkN6WUjsK8k8xhkvIMHqO9VgKeGyzZ7itZqLTFcxkCNWDgDr0qUs13FaviNllABA45PtmvFmlijy5Pljv0NV3Fs94BJ5mV7AOefzpLfiGqgc6p9U7m3UPKv4o2O3H5+1EwvKxR5FKOv7iHjFD2+jTRTs8UoVX5ZAOM0zS28jjYoPuO9GKfyBkXKvyc5BzwaugfyonEJKljuIHHOME1JQSBnbxUcFWzgiqqhTwu8asFBAJzjGfih41jjk8wZBwRx0PHtRDMzJhh/rU0RRHkuAOhzyazZug6+XkBXbd7HvXjW0jDIdFbpyM1VLMkc4QkkHpXonXdtckgdiKVSQaGREMlksX0sazKR+0Q9aE+iBX1Ln4FX28iNgIOT2xVl0TAqvhmHsO1NwFABsg3pCsPjb1qmTTG25U4z89KPN7BGwV5djE4APeiy4Yhti+xOetFJMPghGnSREnh19iMc1U9tIpAMAcd9tMbtryNmEFt5wJ49QGP1q+1R3ws8TxsRnGMj9aXU1iI2zFyDFgY4IFDyQhVO4Kp+3atglszElAT75FV3VnHEm6YIFPXK0HCg2YnyQTwc4qS2bt6o1yvc4rWiC2EYZFTJHUKBVdvHFOWMbkMpwVyKGiNszJfSyqCPL4+Kh9K38B/lWxeyQLmTcfcAVV9DF/A/6Ch+M2xbdbZoNsePT0OaVSK8ROFbBx0ovYWzumOD2AxVixhehFBx2DdCCa2vJXOIsJ3BPWmlisltAFJ/+JOcUxW2JHrbg+xqpoBk7B+ZpVDVmuyCyqThsg/FWkJJjHUdOK9ijeIHo+Tz8VNnO7JwMdKZNgorKIFOVBPfivoI/NXdGGC+9WrkEM2PV7CiFdEG0ttJ/CKJihUMa4YbvuKgySA52pjqOOTREro0W6QkEfzoF2JdSqtjkZoMJG4s2uYmVuhHeqdM076ONgkxcHtngfaj1k3ROg5O3HHahYhNE6xoyk993ehwxN7aVTuWZ8joPaoxOw4n3A1IMwDYjY4GTzX2UdcvlWx3NNYKPRIFY7SeT3q9ZNw6gfNLzOgIGGPPWrWKLtZMuM+rB/DWs1BeG6qwI9q+ZQeuR9u9UufLUMAWUnHHarVZWwoOfY0yAVtCfxBVk/rUNrKwzCMZ7DpRIaME5NSEysMLzjvQpGBmds48snPtVkksix7X3bcdCM1MyHOG2/BqxWOzIPaijWJpNOtdSlUuJwVPXtTyBUhjEQLHb3NRAwM4FTXaeWDEfBp4qgN2fEr71ON2B/CSPivUWI5wuDnv7USiQeQwPX2zRMShuY1U9RnoKAv0kuGJQgsDlA3TPzQGtNPvEkLEKBjCjkGqrG/uFiX6obmOckDBx2pLv0NUWxWF8f2s4i8wk+lXIABquz8PvbXX1AvHG5txj6j9aYQTu7gCJghHLHtVrSIrAtJ6T2o0gWybDIwzfl719hP4R+lVxSRSn0SKR0HNW7BTmEvmR8HtXoljHJOaH7VFhwa55SaGoYrKjDG7iouyDo2aXqTxUoyTKck9K12ENY5Ho6n56V4Yyf3zu6fahY/xmjE6L96xicckNtAfNbc/YV9AzXI3lCp9yOlVSgfUrx2o4f8Alx96KAUyzJlYsYIPGKn0VsoP/kaHh/Fnvuqdz2+1awlZQpnY+F7/ADVayxoC0rhh7+1Xf/qfmazuoE/UIuTgscilfDVZoYp/qRtiIC+/vUp4gPQ0ZOe4oXTODxTU/jf8qeuA+QGW2it4ckZb2quytWk3PIhizyAaJ6ynPNSPXHbFLSsLYDumhnKKCwPftVzOIkJfaCOgFW2nR6UxEnWkBOR7VjIOj5t8kFVJzXioDkISGPJo+QYjI7Y6UtjJ+vAzx5dYxEgn1luM469aOht5Bg7iM/NCxgfW4xxjpTKY+g0UArcsuVxyD79a9DMGHI2n9a9POM1VccOmOOKbZo1H0l0YnG0BhjJBPIqEerRsqvITGGOAW6UBck/Upye9UX4BiiGBihuzUaNZg6ZUqynuK9Eig8oM1nbAkRSYJHpNNLMkwpkk/eqJitDESDdhRxVU0EUz5wF45xVaf8xvtVidTR9MJ9Q06eAefp8paQHhZDQ/neJ//Tr/AIhTq7AMLZAPHeqKGpj/2Q=="/>
          <p:cNvSpPr>
            <a:spLocks noChangeAspect="1" noChangeArrowheads="1"/>
          </p:cNvSpPr>
          <p:nvPr/>
        </p:nvSpPr>
        <p:spPr bwMode="auto">
          <a:xfrm>
            <a:off x="1828800" y="1531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16" name="Rectângulo 8"/>
          <p:cNvSpPr/>
          <p:nvPr/>
        </p:nvSpPr>
        <p:spPr>
          <a:xfrm rot="21241160">
            <a:off x="298982" y="1693313"/>
            <a:ext cx="8688400" cy="278537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200"/>
              </a:lnSpc>
              <a:defRPr/>
            </a:pPr>
            <a:r>
              <a:rPr lang="pt-PT" sz="32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Deus - simbolizado na “Sabedoria” do AT -  é preferido pelos “justos e sábios”, em vez das riquezas… No </a:t>
            </a:r>
            <a:r>
              <a:rPr lang="pt-PT" sz="32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rico</a:t>
            </a:r>
            <a:r>
              <a:rPr lang="pt-PT" sz="32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 do Evangelho, </a:t>
            </a:r>
            <a:r>
              <a:rPr lang="pt-PT" sz="32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vê-se o contrário!... E nós? Qual é a nossa opção: </a:t>
            </a:r>
            <a:r>
              <a:rPr lang="pt-PT" sz="32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DEUS - “Sabedoria</a:t>
            </a:r>
            <a:r>
              <a:rPr lang="pt-PT" sz="32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” </a:t>
            </a:r>
            <a:r>
              <a:rPr lang="pt-PT" sz="32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- ?   Ou </a:t>
            </a:r>
            <a:r>
              <a:rPr lang="pt-PT" sz="32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o resto</a:t>
            </a:r>
            <a:r>
              <a:rPr lang="pt-PT" sz="32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…?</a:t>
            </a:r>
            <a:endParaRPr lang="pt-PT" sz="32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CC00">
                    <a:alpha val="6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9" descr="http://presentepravoce.files.wordpress.com/2008/10/jesus_raios_segue-m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756" y="2248313"/>
            <a:ext cx="3538537" cy="36909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773113" y="1665288"/>
            <a:ext cx="7615237" cy="32766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CRISTO JESUS, TU ME CHAMASTE.</a:t>
            </a:r>
          </a:p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EU TE RESPONDO: “ESTOU AQUI!”.</a:t>
            </a:r>
          </a:p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TU ME CHAMASTE PELO MEU NOME,</a:t>
            </a:r>
          </a:p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EU TE RESPONDO: “ESTOU AQUI!”.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600" i="1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A voz de Cristo nos chama,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ouçamos o seu clamor: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“Toma a tua cruz e segue-Me!”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Quem te fala é o teu Senhor.</a:t>
            </a:r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 flipV="1">
            <a:off x="773112" y="836711"/>
            <a:ext cx="2016000" cy="1099234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B0F0"/>
                </a:solidFill>
              </a:ln>
              <a:cs typeface="+mn-cs"/>
            </a:endParaRPr>
          </a:p>
        </p:txBody>
      </p:sp>
      <p:sp>
        <p:nvSpPr>
          <p:cNvPr id="61447" name="AutoShape 9" descr="data:image/jpeg;base64,/9j/4AAQSkZJRgABAQAAAQABAAD/2wCEAAkGBhQSERUUEhQWFRQWFxcXFRUVFBgXGBgVFxcXFxUYFxUYHCYeGBojGRQVHy8gIycpLCwsFx4xNTAqNSYrLCkBCQoKDgwOGg8PGiokHyQsLCoqLC0tKiksLykpLCwsKSwsLCwsLC8sLDAsLywsLC0sLCwsLCksLCksLCwsLCwsLP/AABEIAMIBAwMBIgACEQEDEQH/xAAcAAABBQEBAQAAAAAAAAAAAAAAAQIEBQYDBwj/xABFEAACAQIEAwUECAIHBwUAAAABAhEAAwQSITEFQVEGEyJhgTJxkaEHFCNCUrHB0XLwJDNDYpKy4RVjc4Kis9IWJTTC8f/EABoBAAIDAQEAAAAAAAAAAAAAAAABAgMEBQb/xAAvEQACAgECAwcDBAMBAAAAAAAAAQIRAxIhBBMxIkFRYXGh8IGRsQUyUsHR4fEU/9oADAMBAAIRAxEAPwDyHNRmptFaqLDpmozU2aJoA6ZqTNTRRQA7NRmptANADs1BNNmigYs0A0lJQIfmomm0TQAuagGkmnWrZYgCJOmpAHxO1ACZqJpCI0pJoAXNRNJSTQA7NQDTZooAdmpQ1MmnAUALmoDUhFAoAdmozU2igB80gNNmiaAOlANNmiaAHg0U2aKAONLSUtMApaKKQC0RRNJQAUtFJQAUUUhoAU0UGkoAWKKKKACKuux3B/rWNsWcpcO/iAbIcoBLHNBiAJmOVUwr0/6L7PcWziLaqb7ZkDMtx8i5hMKixJjedgapzT0wZKKtnm/EcKbV25bYZSjshEzGViImBMRvFRq2v0n4UG/9Yyqr3mJcKHUZgo1yOAQTudTrNYqpY5aopiaphSUCirBC0UlKKACuqDSuNd0Gg9fzpMlEZcpoNPu0wU10E+oUopKWmIKQUtJQAtOptLNIBaKKSgDnNLSUUwFopKUUgFomkooAJpZpKKACiig0AFFFAFABS0ldLNgswVRJMADzOg/OgAtLJAifIV9F8E7U2LOCw6XGY3Fs2wwAywwQeGDGswK8YwPZiDDCWAUk5oAzHw5SNj1J2gmKl/7Lm7ByaMqho8OUHMW9mSNZ1E8qwcRGObay2PZ6m8+lHjlrEcNuLZLF+8tkqyycgaSQdYjST0rw+tieExcCjIMxKlpyrlBJzZolRHlPKKp+IdnmBORSYUtAMjKpgmdt/QzpU+GjHFHSvUU3bspRS0lFbCsWikmloAKkW9hUcVJtjQev51GROHUZerlNdr+1cKcegpdRacKbSzTIhSUtNoAdS0lKKAFmikiloEcqKKKBi0UCigBRS0CigBKKWK6Ph2CqxVgrTlYggNGhg86VjOUURS0lMQlKFpYpRQAgWvRuz3Z02LLEj7Rh4yNSo0JWR+Hw/wDMZ+7VF9HfBPrGNQEStubhnX2YCz/zFfga9kPDEytMCNwBGphyYH8S/CsPE5aelE47GQwnDAqLI0Jn4nIg9+/+KkHDod2iYJ93LetzgOFqymROWBt0X/8AaiYHC22YgxDywkiMogT5iQRWXmMWoxmJ4dJUgc/05VD4lwwPZzAao2kCdJKtr5ERW8x/D7avEQFhyF2j9BJFc73AltBgNBcJYA7RAMGdtalzaIpnjfaLhByrdA0yjMIjQbGPcQfU9Kzde4Yjs+MhU/aAkkA/hMyPPwu/yrxnieBNm9ctHdGKz1A2PqINbcGXXsBGoooFaQCplkeEfzzqHU6wPCPd+pqE3sW4luc8QulRqmYn2aiAUQewsnUDRQaKmVhSUtFAC0oFJThQAUUUUAcqKKKAFoooFADhUnA4B7pIRWYxoFE/HyqMtX/Zlrys/d2ywuIyECBo6lZBaNpn0qrLLTFsnCNuiFwjg12/dW3aSWJ56DlueQ1HpXu3HOxty7w76ui2Zy5YJYLbJacykAmYO0eU61nuzPBr9q2kYe7cA1AUrmmBALm4qkAAj1jKRrWztY+8JLcPxAL+0ym0SORJGfeOhPpXGzZ5ZZJxWyNSgoKrPnWzwZjea0fDlYqz5WyAgxqY0B1gkdK58V4cbN1kIIjVZ3ynVZMDWI5V6Z2r4Firl5bmS4FtsXAhFRpAAc5nyi4CIIPIAjTSstiuzOIxF93ud4SYlgq3NgFA8DwNABW3Fxal2pNLbp5lc8VdCHwzsZfvYG9ikWUSfUWxNwj3A/I1UYjhzIiuQRJgz+LUiPQV6xwbiN6xg/qYw9zumS4rFrfibvJzTB0JnTpA3rLf+kGcItwPFsj7Md1ncaTEXDAAXVo0zbGaFxSvd7WLlbF79CuCA728WAl1txBkQpbTTLqWB3+5ttW/sXbX1tsPld4Vmdy8IrSuhAiRAX1U9Kx/Z3H2sCWWxZvd2zFm8dsw0FRJILGNIBJAnbeueA4iwxH2izYaIzKgk5wR7Bkn3r1mYisGXK5zckWRwqt2anD8UstcdTZQZbzoCSCXGq5ok5dVIiJ02rnxnjVkMncrZdTFucqHJcMwCcsRtuf3rK3MzXi7pcbI5a2ilPF4s0EKSSOUmDrtTcfjrzMfsrpWSSMiLM7ICWBBGhzQfdVadknhj1NLx/HA4dTYtIXZgsKiwxWGK59AoMHUEjXrXF3WxZhLOd7RTNmvsGCwMxIDeJpJGg+NZqw9xHVrVjEoFALBlD58rq4VT92cm/nTHDB7hW1iA1wsYa2SEzurEoAQSYDLrPWpW/EXKiegYnCpnkXHRbRDEMAy5Amvi0MQJgkmvEu1+FOIxguWlP8ASFzorEKxyAr7JMiQoImJnSt9YxhTEA5HCd4xJK3tBm8PiAA011Gmu1VY4RaMX3tOLlhiUTIw7wDVVOaS4klpVZMmrcObluyLwHmeOwnduVmR91ojMvJgPSnWsA7KGCkhmyg8iff760PGeF3cTfZ/6sBQFDJeACqAIBNvXnW4wvHrKcLTBC0TcVB9obbf1ufOTlKSV9odYroPiKivEq5dvyPJMdgzaco242MESDqpg6iRBg661JsL4R7v1qXxvh7tdLnIoIGkuNgAT41BOorjZtwoH5bVY56oLxLMUakzhihC1pPo57NWsTiSL6s6qsi2oclnI8JOTZfMkDUedVOGkOpDKhn2njKvm0g6RPI16/2D4rh8LbId7VlW9nMwVneAXfKTrOZYAmNo5Vmz5nCGld5N47lZhfpW7KW8NeFyyndq5bNbgqoIiMgIgjWCV022msBGlfRHa7GYXG2gjPbuZYbR0DzmXTIfEAdAQY/UeXdqrWHt4JLSqovLiLxGRw/2RCznIPt5hEQIjQRFLheJusbu/wCiqeJ1qMRRS0ldMzi0opKcKACiiigRyoqXj+E3bMd4uWdtQZjfb86h1FSUlaZJxcXTHUUlOqQhwrTdlH8a66efvrMqJq74Ng7oIZCoPmT+1ZuIpwabLsN6rPb+CXT3QCGGI8J031j5xUDhvabFvfNi4Uiz3huEKM5Ayqk6ncuDsPZ86zHB8VxC2ysjWSBBAY6AgzPs1KuXcd3ly6Ew5uXoFxlbxMAQQCY/uj4VwFjStWvubpO3bRf469mCodfCB5/d10qj4FYzMyrEteKidvaKioz4fHGD9gvKMzf+MVEwXDsdbvSndnKwuEh4AaZg5liecdCKFBKLSkvuRvc1fFODvZdQ5HiBYQTsCBzAqrfh6C4hKgyCoDE5QC6DVdjvzp+MxmPusO8t2yQIB70aA68lqJcw+NYj7K14douHeQ0zl11AqMU0t2vugXmX2L7JBLJLrh2RA7PFsh2BkkExHQ6AagRWXscNRO7gQDdBC5i2UMjGAW1j9zVnjcfxJ0ZGS3lYEN4xsd/uaVSjC4rMoKIoUgznJ2XLsBroaMOtJ65L6MbLXB4M3MQETKCbbtrMQrRAiq7tFhLud7MZmVd12llVlBLRG/OpVm9csuGtpcZwpTMCgEFsxgFutNucRuky1i4T1LIdf8VClJT1Kqr3JaVW5zw+JuWwFd8xjYAGPViJ22HxqJjLF03BcnOoRtR18MDLvqJ2+NLibl4uWGHuajmqnUTH3ttdqkWcc6oFOHvaDeF/8qttrdV7CpFpfwdw4V7wVQmVjvrAkHSImR1qE1mUtgEj7S1rPVQfdOtL/tm6bb2mtX+7cFSMo0B3jUwajYm3dCjukZgGRsreB4QARr4SYWq8erpKuu3oOS8Cy4JwLvbjaXLrzmIa+UTuyYhQpERtJB11rtxjgrWwyEXLQc5kyX84Gq7hjyJ5AVXcE4xi7D51wrmUyEEqRGbNpDiu3GOP4m+VL4S6MsgZQI1KnXxH8PKh8zmLdV6r/ItqLFQ6KZZ2g8zOu2nqK857SIwxV7MCGDtIO4NbW9xq4AScLiN59gtrJPI+dY3tFjDfxN26VKF3ZihBBWTsQdjWrh01IcFZy7PtGKsHT+sXcSNTGxr2rgDhrtxXRMoUMD3aE7LmmV6ma8RwFwrdRgCxDqQo1JIIgAdTW0wnbrursvYvRDBlKMDqI5jkYPpU+IhKbTRGddGekcQuWlylbVvWdTbQEHKCPu+deS/SFeWDFu2CWaSEUHy1ABq34t9IyMgC2boYM51WBDRlUGOQG5rCdpONd+BAZfESQR1FQ4bBk5ilIhKUVCkZ6kopK75zx60s00UoFACxRTwtFKwN59L2GGaw9u0LSFSAXOW8555rR1VFjQ9W86wGIwzIYYQfPfYH9RWh7U9srmOKd7btqqeyF5dfF0MVD7TcTGJuq6pkAtokSCJURIgCJ0+FYeFWTHCMJLxv+jTlUZXJPwKcrQa793mIEGddtdvdXGK2p2Z2qBa1HAbrDaT1hSdY8uZrMrW07I8N7wwegOomduvvrLxTShuXYXuaTheLJ30II3Ug66iNZ5ir+3iCpAaFJ9nOjLPuzb+lR+DcPC30ECPFrqNnX8JHStN2gRLmGuoqblVIclgczKu0/wB7033Fefm1qNTboqMTdIEEQeZVGOmUkzHKI+VUHD8c64m7bIZWa5mUMuUZSsjfqBMdBXoCcEV0ggdNgZA0gzyjSsFfurZvYl3Bfu2u6gAMIOTwnkYUCaaS0vzIQlbLzviN2B8UaCYOmkAHkD8TTFxhacmY6x/VtoTBH3emvrT+HYZbhRigDFC0ka7gCSPaAzHepmPwvcYmwi5Ye5EZYGiHLEbHUDMNRFU7UWx60RLuFvDU22HkV/0qkuY0FoBkjUgJsAdfu7TpNbbEcRDWr5y7W2YZiWU5VJ1X02rGdpuHlb2FykL3mQsAIBiGgjY+LWniqT3JO0R7eLZvYzvEbW2PL+H1pLvEWVgGkE7AoROw2y/zNXuH7Pn613SvkDLcYsoggKVUAa7w0Uj8B+2ZXZSbdwAsRqVK94NeugNO4p9Cdquu5VF73K28f8I6/wDTUe9jysZ/CT+JY+EjoDW7wXFP6PYIE5gT4GIEBiNjvsf3qDxPDLexZU5PBctTOY6OokHzIMfvFQUldNBv3+fsZE40jnAO3g8t5jb9q7W+JKwPjTQiZIEb/wA+lX+O4M1mzdvK8BST3WWFIU75t5AA+EVme0WAuWltlGjvLrI8E6o3tAz1zH5VZj0z2CTroW+EvMRKlWHONdfeK7XsRl9ooP4pH5mrHg6rhTcWIK2rbyrE+J8wMBtPujpUftTj8zYUrJLuySSARKmRlG+pGpmNCKr2cqFuzhaObVVVtd1b4z4vdXl/Hl/pF2dDnfn/AHjXqOM4D3dtDLLAT2LkaNCdNPDG3Oa8t40oF64BsHcCSTPiManU+tbuESUmOG6YnBxF+yf94n+YV67fWJ9v0A/evIOHf1tv+NP8wr2xeA58X3bu5ti0CqezblWKnNkKlzsYJgdNRE+KjbRXklRQY65p9/bzrHcfxR7skBp2198b16T2h4QLSgLAzZRoGKwzhT7TGDB5RvzrzvtHwg27Ui0MoGWcpjQ5Q3v1Pr79KsCWrcg5Wtjzi5JJJETTIqTiE1O3xB/KuGWvSJ7GBrcbTlqXgMEHbxGB5amncVsKlyFECBEmajrWrSGl1ZFJpKSipCOuXyFGTy+BrbcV7EWLVl7iYq25RSQuYeIjkAOdY2ddqx4eIhmVw7vobMmF49mNtXMrSJmCPiIj51O4ZwhLytDhXCkhTzIJ06ARG/M6VFfCtlDlTlJIDcpG4qw4DxNrDkhVIYZWzKD4ZB8JMwZA1GulWye1xe5S0+jRVX8I1sw4I6TzEkSPLQ16N9G6SzabAfpWe7Uor2rL22ZgCwYvAYMxzQBmJKwd+s1o/o3bVvSsueevDbGlpk0jd4LKt5WbQAGdud4Aae+rfj922tpoOpuK5EfdW5bzb+lQeGYiQdtJ15+1AHxiueN7Z4K3eGHe6DdZghTKXUMxACswGVdY0nTnXEUk56UrfoWU0rNVZTw15PxvDPd+uqgli90ASBveYbkivWsOZWeteccNdhiL5XUm+wjopv3AT6CTVremKa8hYurLLgAJVQwIKoVIMHUMvQmpfH76jiGFVvxk/BJPyFSbSzcMwSuWD/EdfyrP9vyfrtnKxUlXXMpggNlBjz86ogrv53M0Rfa+jJI4kO6v5hlHcXRqdZykDQ1D7Q3Q97AuvssEInTQgEfnXbiHAyFMYp3LGIBBEMAnQyAJMddaux2cR2wyeyLKJkJIJ8AAgzvpVcJRXT0+5dJpu38oiX2QY4ZzA7q6dp/tLZ5UxrgDXyuqhhqB0sa1D7VcMFzGIpuhCFuNJGntIImR1p3BLQC3U0ZRdKlhsQbSyd/70Utr86/sdVFMldmryNgsLJ/szPkMzGT8RTfrSnH4gLr4sMZGxGUDQ+8Gl4PwRe5WSYAhQAmykgRp0A18qbZwC2rrn7xe0swBIXUHTzJqKypyfmOUavf42Q+KYtGwV1ywz93dke4lf2+NQ+15m3hvO+35Cs1xbA3Th7l8XFCAvmSTMd4VjbmRPpWh7WN9lhP+O/8AlFasWNRez737EMknaNDbvW2xOJTMMy4fDZh01uN+TA+tVfaplX6iwMr9YbUbaqkD4g0Y3hFz66zWbgU3bdotmQMCLYCZJOwIIPvFZ/tO2It3cPh791bgz238KBcpDNJEbFuY8vOlCMXkpPu/6RTek33H/wCpT3Wv+4teJ8cab9wjm7n/AK2r3Di5HcqWnKqKxgx7JmPlXztjMaxuO3IswjaPEY0G1beDg5SkVxyKEdy0wDEXEPR1P/UK+jQgOLjSe5bTpNxYn3wfga+WbGLc6A6zMz59eVfUNhrVzLfDZwyIMytKnIWIiN9WaruLisdORVknrqjnx+0IXb+z5/71Kx/bexGDY9GH/drautu5rrmhRvp4WDx8fWKyPbn/AOE3vP8A3DWHHKLknEST6M8OxmAuC2LpX7NmZVaRqw1IiZmDUEGrzDO14GwSTbXPcRQB/WkAat0jqY0q04p2KuoFZcO4W4y90Qc2ZVADSo1UkydRzrvLMobSKeW3ujPcMfKwJ5/6/Ck4ncDNmG0D9RVxheGMojKikXFfNcZF8DjwiGO0Seg9RUHiWFg6MhzSSqzCQZjUb6mkppzsbjSorDhzRUs4lup2A26COtFXapC0x8yZiOHRbLkR4Vj3kwfyqAor1D6Qexy2MPZ+1VV1Osy2igaCdflJrzRsgOhJ9IrBw2Z5I79TpZoR2lDp/slYsTYsgb/af5v9KiYW9k1IBEgGR1q4XD5rdgAf2d5/8Juf+NQ7XCXdBA1a6B6CP3qUMkUmpeL/ACyvLjbaa8F+ESeP4+LKIuZCzHvBOjKoXKPdPLSrTsHxEIxDQJiDyqr7W4ZlFvwmPGZg7Son3Vy4X4RzG35mo0pYNu//ACVOD5jTPa+AuXsFgYbvAswNB4j6cq8U4HjP/cLTpMG+pAnOYZ9RLDxSCdSK9X+jS8WwryZ/pBjXYC2TXmHYq+tjFi7cS22RWKd4TlW4B4GhdWMiOUFgeVZuFgoSyP0RGabSij6Pwt2UB01J28iQPkK8pfHrYe65BK9/cL5SZK95f0gETqBv1rb9k+J97hbbebjaJCuwmCSY95rz3idost0KpZjdaANzNy9WeW60sMUakzVYL7S7hjlyGHaVJzZQICEndSW2PMCIrn20J+vWo21B8piCfLSu/C8QDds7j7NhB0MgrVR2+xxTF2iNdfft5Vmim1S+dTRBLmI0PBMPLhbjrkPPKVPlHiMVpsRhbQYMW8QACe7+RXmPY/GYi9iWS40WizqCQi5faAgwCYrf8V4PtF0AAfeO50Guo0O1ZpY544yTSfn6r6fgtzqOuPaatHfGcFsu03GXMAYOm253rKYcqtu4qg6XHGojXIPltTPpCxBwltPtM2YFdQWb05D41V8E4yGwDXbhiDcLN5BANh6VbDFJ9rTXd3/PsNLTiXau+nuLwVsQ1lWW8UVgYXLcIXUjdSBypOAYh2vXVuNmZbiKWJnUZtpO0RXmlntRcVkXNFsFZ8JnLpm8+taPsn2rw9p7rXbkZrltllXMgAydAY3G9bnweSGpvfwpeZVPLBx2e/eV3G8We8Yd2IztrlB+8efKtv2pP2OFGmt99wNIWdDyrzS9xJLl+5roX+yIBGYF/vA8ss9K9H7Vt9nheUX3/wAtX5YadKa8fwU6rdlvxfEfalRGZUtTmkDKy6GQp5qfhWX49eIvWFZUlnVlZTmBHODAiI+elSe0XaS3axNyGQnubMSZByK8gR96TEVn8ZxxcTiMIyiNRpMxJP7Vkx4Z8y67Nf0abjybvf8A2eh9t0d7GHRXKpd+ybLuS6Plk/gDASBqRzFeE4rD92xWdRIMe8g/lXvvaK7FvDdM1v8A+1eDcYug3njbM3+Y10OBbtruMc0tFkYGBXtvCsW2GbBYS0Z/ouclmhiWdjlyDwkAk6jXQTXh2avWuH8SU8UwJzjKcKizmEE52AE9Z5VZ+oQ1w0vwfsLBKpWb7BXGLnwFSGLsCREDQZSDI3O/lWX7f8UUYFuUkhVnUkXTP5TWt4njO7bGEEZlsXHAnoAdvfXlRwoxWDe5ddhdJXuj3bMmmd7oZlkL4Qx2HsedcrhcWnd9E/x/w0ZHqd+S90V/0fICt9kGW4iibhOYFW0ACRowI3n4V34jfuto10mB+L4gSap+xR8V/T+yB+FxDUzvVN4IRu241ieenvroZU1mk/nQMKTgisfB6yDoZjb12puJwwWAf15V6v2T7GZSjXbWdWYiB7LAAkN5fKqrtn2HuA3rqWoSQF56kyaphxyc6fTxLnw8N4p9r6fbr1PMSB/I/wBKKnPgCDBIBG4kUV0uZHxMnJl4F32u7RlmyZg9ogQAZAyhQCp5EVk2gHqORqx47gltosGTOgPSDJ+QqoW58Kq4XHGONaDRxc3zKkX2Ixxt27MCSbDrH8bXP0Nd7XbjElkfOFZBlBAE5MqplgCPZG8VR8QxWZUjUKiqffqf1qvzHlU4cPGS7S8SjLxDTqL7i74/xm5dFoNcZlCssahQpYNlA/DImDzFFi+I08ufSqhl2noOewPX40/vSOR9IqzlJRUUVcx22z0HgXa1MAmR1bK75iwg5c6BdRI09oj3GsTxA20C92+fNOYzyBiIHsz08p5xUa9i8wAbPAAETpA0Hwk1EYDzqOHhlBuXe+vmGTNao33ZP6SRh07q6jlIhWtucwYkktDGNSRtG3Or/gfavBC4xYlZLEFpBEsWEmTyY15EDG3zo7w0snBQn5FccjR7hi+22CS4CLqZh0JYgaEjpqQvzrNdru1uHvMly3dlg2qgRoRO+vOK87sYoKZKBv4tf0qxt8bWI7q0vusKx9S8/lWdcDGD2tlscvfZe9muNW1xIuPcKgvcJaCRBHh9Zb5Vq+PduUuoO7c5CyyMragEGcxHkNqwOC47YUk3LRucohLa/BEB57z+VHF+0Vm5bVLWGS0FYMSHdi0ciWMx5VDJwayTTcX7GiPEaadrvNb264n9Yy922YS0iCBHIy3OZrjwzHWlwQw9w+Js+YEEySdNhGwFZ/GdtVfbD2l/hAH6VXt2iMyFVfdRDhZqChVV6EZ5YvvOV/h2W6IGZARPKQIzaEjoav8AguGwSqTfCMWYEKxcZQBqPCdZJ68qy93HyeW8+prg10nWdDW14pTVN0ZdSRbpZtrinKkCznGUzshcbE66CfhV1227V279tLVpyTbdmJAMEmFiSNeulY9LxGoPlTLl3NqTJ91PkJyUn3C17UhTfMiTMfvNXvAcULmKtM5VFUjxMYACBiB6yKzs13wtxA3jXMvMTB9DVuTGmhRm+h7TxLjeFvqivdtkJG1xdd9N9RBII868f4vhFS6wUyJMEbQCQPfpXc3cLByhlb+8Aw9IYEfOo2LaQsbagR08p5VlwYeU9r+pa5XFpkTLWh7T5Q9k2LmZbdtFQKNVyy06DmWmeprPVPxXEGdYN5mGULlbMIURCjcRoK0yi3JMqXRk3jvay9ibpusSrumRyumdYgyOhI2/au3CONG3YuLnyi4gUgTupJDHlsSNKzZalyzQ8EdOldAWV3ZOwmMNv2ZBIYEg7qwAykbRpVhw7jYt3c2TmvvUgjUSPI6edUtowdTSqwn1pTxRldosx5pRppntXDvpOKuEMlVJIMxoZgERroetQe0X0kd7aNrqSWE6MNIg8iK8pGJIOhO/U7Uj4kk7mOVYF+nRvq69Wa//AFQT1KKvxLTGENcdlIhmJHqZpaqu+/mKK3LG0qsyvJF70dL92TIzn+JpPxiuL68j5y37CuZtFSQwII3B0M+Yodp0q1RXcUSySfUUT+EfGieq/OhbuhHPbXl5jzp4uwsHUzp12/KmxWNhY9n586Aq81bbrz93SlubD+eVON77QNmJ8/TSkSTv4hgVJ1DDTnv+VDi3GmadN/nU4Y8TvDQPH6mfjIEftULFXAzEjScvOeWpnnrUYtt72TkkltQd3bKsQXmdNo9TyO9T7XBAwkC/G4PdkyvWQIquQjuyPvZhz5R89atbN62B4QP70gTEDafvb+XyqGRyS7LZPHpf7khP/Th0gXtTA+yblrpA191dl7LtBJ77Tf7J5HvESKo+9gnLpqYrpbxTCYZtd9Tr7+tJ48v8vYksuL+HuWDcIAAm5cE6wbT7THrvyqFjcGyMVlmAiTlIgkbEcj5UxcUwjxGBtrtrOnrXW3i2EanYzz111qSU49XZFyxzVJV89SVguCNcQsHYEaMvdsSD6eWusU69wK4pjP0+6eeopLHFXQ6TBMMBzU6lTIO8T6VBxl5y7GSdRqNtBA08tRVaWVy6qi18mMejb9WdrvCnUElxAPMHmeVMHDydA+55K36CubMSpljEjSdyRvXSxZA3JO3smPP4VZ2kt37FfYb2W3qP/wBiP+IH/lef8tRsXgWtmDB05T+oFWduyFBliROkEbwDOo2135RXG3YGZszGFMaROonmNd/1qEckr3ZKeOFbKvqVjWyKfbw5JAECeu35VZfUlElmMCIiCRInp4v55Vxu4IAmWMbaR0Bj571YsllXKrcjjCtrqmm8D8tKS4jTEfI/tUmzhoLgsQqwCRB31/mKW+hB1J5dJ1pqW4OKq9yH3TdD8DXa1w92BIA05EEMZ2gRXVL51M6dYpwxTZjrGhB8ImD79qHKXcKKh32QsRhSrQYJH4dRUrCcHe4AUNveILQZI21Hka5lJ3Jjrl/12pSIPheRuCAQQfcdqbcmqT39BLQnbW3qOucJZSQWtgruM23y+VFjhjsuYZI82AO8be+mu+YnOxM6zoST1Mmlw9zKNJB15Co9uuu5JcvV0deo+9wp0TOQmUHdWnXyijC8LuXBKhYkjVgDprz99dkxbZQocJ7hESZJJ6V1/wBquBcBCPmXJJUNl19tCdQ3KoOWStqsnWHrvX0+ewwcDu/ht/4x+9FWS9qxAnB4Sef2A1PWiqtXEfxXz6llcN4v59DLtrqTrOtdHXr5U531O0+VMuNJk1tRgfUXPp0/M1xLUrNrTss/rTEOvNTZoakDUiSHyKIH8ikBomkSHADpThl6VzpwpMkmdVVPw1YYHB2j7S/M1Xr6VZ8PH86fzzrPlutma8CTlul9jWcB7L4O77VufczD9a0ljslgQoAw1sxzYEt6tOtQezdsZYIg7GPCddAN4/f8rx8o/fXT4ddfhXk+JzZHNpSf3Z2uTj/ivsUvEuz+CVdMNb+Y/WsLxlbSSLdpVBkGCfTc1tOMY1IMyoPM5on4eYrDcTVZO56fz+9dL9P1veTb+rKeIjGMKilf0KXEZZOXTbaOlcg5B0Jmu121XEivQx6HBn1HLeImG3piXSpkHWkikIqdIhbOi4pgdD8qQYhq50UaULUzol9gZFKLpO9cqctOkJt0PS6aRWM1zUV1B5UCse1w/v0pjHlyIpKHpUDFLfz5RSLpvSrSOaYCk0+1bmI16DnTVFTGthbaMrgsWllK+JTLAQ3NYVdDzNQk6JQVnBrfVWB6RRQ94kzNFG4+z8oUCuVwa0tFNFRyNJa3+NFFSGK36U0UUUAOTYUooopMmhRSrS0UmSR3Srnhy6r72/SlorHn/ab+G/cjf8N9r/EPQKkCrS6NPV/zWKSivI5f3Hd70ZvjjaP5RHlqNqwF4+Mjlr+dLRXe/Tv2nP43uId7euJFLRXaicWZyopKKmVsWkFFFMiArogoooAcg0PpSxRRSAY1Kw1oopiHMN6ZH50UUIO4dc/Wu67p6fmaKKhIlA5udT7zSUUUIkz/2Q=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1448" name="AutoShape 11" descr="data:image/jpeg;base64,/9j/4AAQSkZJRgABAQAAAQABAAD/2wCEAAkGBhQSERUUEhQWFRQWFxcXFRUVFBgXGBgVFxcXFxUYFxUYHCYeGBojGRQVHy8gIycpLCwsFx4xNTAqNSYrLCkBCQoKDgwOGg8PGiokHyQsLCoqLC0tKiksLykpLCwsKSwsLCwsLC8sLDAsLywsLC0sLCwsLCksLCksLCwsLCwsLP/AABEIAMIBAwMBIgACEQEDEQH/xAAcAAABBQEBAQAAAAAAAAAAAAAAAQIEBQYDBwj/xABFEAACAQIEAwUECAIHBwUAAAABAhEAAwQSITEFQVEGEyJhgTJxkaEHFCNCUrHB0XLwJDNDYpKy4RVjc4Kis9IWJTTC8f/EABoBAAIDAQEAAAAAAAAAAAAAAAABAgMEBQb/xAAvEQACAgECAwcDBAMBAAAAAAAAAQIRAxIhBBMxIkFRYXGh8IGRsQUyUsHR4fEU/9oADAMBAAIRAxEAPwDyHNRmptFaqLDpmozU2aJoA6ZqTNTRRQA7NRmptANADs1BNNmigYs0A0lJQIfmomm0TQAuagGkmnWrZYgCJOmpAHxO1ACZqJpCI0pJoAXNRNJSTQA7NQDTZooAdmpQ1MmnAUALmoDUhFAoAdmozU2igB80gNNmiaAOlANNmiaAHg0U2aKAONLSUtMApaKKQC0RRNJQAUtFJQAUUUhoAU0UGkoAWKKKKACKuux3B/rWNsWcpcO/iAbIcoBLHNBiAJmOVUwr0/6L7PcWziLaqb7ZkDMtx8i5hMKixJjedgapzT0wZKKtnm/EcKbV25bYZSjshEzGViImBMRvFRq2v0n4UG/9Yyqr3mJcKHUZgo1yOAQTudTrNYqpY5aopiaphSUCirBC0UlKKACuqDSuNd0Gg9fzpMlEZcpoNPu0wU10E+oUopKWmIKQUtJQAtOptLNIBaKKSgDnNLSUUwFopKUUgFomkooAJpZpKKACiig0AFFFAFABS0ldLNgswVRJMADzOg/OgAtLJAifIV9F8E7U2LOCw6XGY3Fs2wwAywwQeGDGswK8YwPZiDDCWAUk5oAzHw5SNj1J2gmKl/7Lm7ByaMqho8OUHMW9mSNZ1E8qwcRGObay2PZ6m8+lHjlrEcNuLZLF+8tkqyycgaSQdYjST0rw+tieExcCjIMxKlpyrlBJzZolRHlPKKp+IdnmBORSYUtAMjKpgmdt/QzpU+GjHFHSvUU3bspRS0lFbCsWikmloAKkW9hUcVJtjQev51GROHUZerlNdr+1cKcegpdRacKbSzTIhSUtNoAdS0lKKAFmikiloEcqKKKBi0UCigBRS0CigBKKWK6Ph2CqxVgrTlYggNGhg86VjOUURS0lMQlKFpYpRQAgWvRuz3Z02LLEj7Rh4yNSo0JWR+Hw/wDMZ+7VF9HfBPrGNQEStubhnX2YCz/zFfga9kPDEytMCNwBGphyYH8S/CsPE5aelE47GQwnDAqLI0Jn4nIg9+/+KkHDod2iYJ93LetzgOFqymROWBt0X/8AaiYHC22YgxDywkiMogT5iQRWXmMWoxmJ4dJUgc/05VD4lwwPZzAao2kCdJKtr5ERW8x/D7avEQFhyF2j9BJFc73AltBgNBcJYA7RAMGdtalzaIpnjfaLhByrdA0yjMIjQbGPcQfU9Kzde4Yjs+MhU/aAkkA/hMyPPwu/yrxnieBNm9ctHdGKz1A2PqINbcGXXsBGoooFaQCplkeEfzzqHU6wPCPd+pqE3sW4luc8QulRqmYn2aiAUQewsnUDRQaKmVhSUtFAC0oFJThQAUUUUAcqKKKAFoooFADhUnA4B7pIRWYxoFE/HyqMtX/Zlrys/d2ywuIyECBo6lZBaNpn0qrLLTFsnCNuiFwjg12/dW3aSWJ56DlueQ1HpXu3HOxty7w76ui2Zy5YJYLbJacykAmYO0eU61nuzPBr9q2kYe7cA1AUrmmBALm4qkAAj1jKRrWztY+8JLcPxAL+0ym0SORJGfeOhPpXGzZ5ZZJxWyNSgoKrPnWzwZjea0fDlYqz5WyAgxqY0B1gkdK58V4cbN1kIIjVZ3ynVZMDWI5V6Z2r4Firl5bmS4FtsXAhFRpAAc5nyi4CIIPIAjTSstiuzOIxF93ud4SYlgq3NgFA8DwNABW3Fxal2pNLbp5lc8VdCHwzsZfvYG9ikWUSfUWxNwj3A/I1UYjhzIiuQRJgz+LUiPQV6xwbiN6xg/qYw9zumS4rFrfibvJzTB0JnTpA3rLf+kGcItwPFsj7Md1ncaTEXDAAXVo0zbGaFxSvd7WLlbF79CuCA728WAl1txBkQpbTTLqWB3+5ttW/sXbX1tsPld4Vmdy8IrSuhAiRAX1U9Kx/Z3H2sCWWxZvd2zFm8dsw0FRJILGNIBJAnbeueA4iwxH2izYaIzKgk5wR7Bkn3r1mYisGXK5zckWRwqt2anD8UstcdTZQZbzoCSCXGq5ok5dVIiJ02rnxnjVkMncrZdTFucqHJcMwCcsRtuf3rK3MzXi7pcbI5a2ilPF4s0EKSSOUmDrtTcfjrzMfsrpWSSMiLM7ICWBBGhzQfdVadknhj1NLx/HA4dTYtIXZgsKiwxWGK59AoMHUEjXrXF3WxZhLOd7RTNmvsGCwMxIDeJpJGg+NZqw9xHVrVjEoFALBlD58rq4VT92cm/nTHDB7hW1iA1wsYa2SEzurEoAQSYDLrPWpW/EXKiegYnCpnkXHRbRDEMAy5Amvi0MQJgkmvEu1+FOIxguWlP8ASFzorEKxyAr7JMiQoImJnSt9YxhTEA5HCd4xJK3tBm8PiAA011Gmu1VY4RaMX3tOLlhiUTIw7wDVVOaS4klpVZMmrcObluyLwHmeOwnduVmR91ojMvJgPSnWsA7KGCkhmyg8iff760PGeF3cTfZ/6sBQFDJeACqAIBNvXnW4wvHrKcLTBC0TcVB9obbf1ufOTlKSV9odYroPiKivEq5dvyPJMdgzaco242MESDqpg6iRBg661JsL4R7v1qXxvh7tdLnIoIGkuNgAT41BOorjZtwoH5bVY56oLxLMUakzhihC1pPo57NWsTiSL6s6qsi2oclnI8JOTZfMkDUedVOGkOpDKhn2njKvm0g6RPI16/2D4rh8LbId7VlW9nMwVneAXfKTrOZYAmNo5Vmz5nCGld5N47lZhfpW7KW8NeFyyndq5bNbgqoIiMgIgjWCV022msBGlfRHa7GYXG2gjPbuZYbR0DzmXTIfEAdAQY/UeXdqrWHt4JLSqovLiLxGRw/2RCznIPt5hEQIjQRFLheJusbu/wCiqeJ1qMRRS0ldMzi0opKcKACiiigRyoqXj+E3bMd4uWdtQZjfb86h1FSUlaZJxcXTHUUlOqQhwrTdlH8a66efvrMqJq74Ng7oIZCoPmT+1ZuIpwabLsN6rPb+CXT3QCGGI8J031j5xUDhvabFvfNi4Uiz3huEKM5Ayqk6ncuDsPZ86zHB8VxC2ysjWSBBAY6AgzPs1KuXcd3ly6Ew5uXoFxlbxMAQQCY/uj4VwFjStWvubpO3bRf469mCodfCB5/d10qj4FYzMyrEteKidvaKioz4fHGD9gvKMzf+MVEwXDsdbvSndnKwuEh4AaZg5liecdCKFBKLSkvuRvc1fFODvZdQ5HiBYQTsCBzAqrfh6C4hKgyCoDE5QC6DVdjvzp+MxmPusO8t2yQIB70aA68lqJcw+NYj7K14douHeQ0zl11AqMU0t2vugXmX2L7JBLJLrh2RA7PFsh2BkkExHQ6AagRWXscNRO7gQDdBC5i2UMjGAW1j9zVnjcfxJ0ZGS3lYEN4xsd/uaVSjC4rMoKIoUgznJ2XLsBroaMOtJ65L6MbLXB4M3MQETKCbbtrMQrRAiq7tFhLud7MZmVd12llVlBLRG/OpVm9csuGtpcZwpTMCgEFsxgFutNucRuky1i4T1LIdf8VClJT1Kqr3JaVW5zw+JuWwFd8xjYAGPViJ22HxqJjLF03BcnOoRtR18MDLvqJ2+NLibl4uWGHuajmqnUTH3ttdqkWcc6oFOHvaDeF/8qttrdV7CpFpfwdw4V7wVQmVjvrAkHSImR1qE1mUtgEj7S1rPVQfdOtL/tm6bb2mtX+7cFSMo0B3jUwajYm3dCjukZgGRsreB4QARr4SYWq8erpKuu3oOS8Cy4JwLvbjaXLrzmIa+UTuyYhQpERtJB11rtxjgrWwyEXLQc5kyX84Gq7hjyJ5AVXcE4xi7D51wrmUyEEqRGbNpDiu3GOP4m+VL4S6MsgZQI1KnXxH8PKh8zmLdV6r/ItqLFQ6KZZ2g8zOu2nqK857SIwxV7MCGDtIO4NbW9xq4AScLiN59gtrJPI+dY3tFjDfxN26VKF3ZihBBWTsQdjWrh01IcFZy7PtGKsHT+sXcSNTGxr2rgDhrtxXRMoUMD3aE7LmmV6ma8RwFwrdRgCxDqQo1JIIgAdTW0wnbrursvYvRDBlKMDqI5jkYPpU+IhKbTRGddGekcQuWlylbVvWdTbQEHKCPu+deS/SFeWDFu2CWaSEUHy1ABq34t9IyMgC2boYM51WBDRlUGOQG5rCdpONd+BAZfESQR1FQ4bBk5ilIhKUVCkZ6kopK75zx60s00UoFACxRTwtFKwN59L2GGaw9u0LSFSAXOW8555rR1VFjQ9W86wGIwzIYYQfPfYH9RWh7U9srmOKd7btqqeyF5dfF0MVD7TcTGJuq6pkAtokSCJURIgCJ0+FYeFWTHCMJLxv+jTlUZXJPwKcrQa793mIEGddtdvdXGK2p2Z2qBa1HAbrDaT1hSdY8uZrMrW07I8N7wwegOomduvvrLxTShuXYXuaTheLJ30II3Ug66iNZ5ir+3iCpAaFJ9nOjLPuzb+lR+DcPC30ECPFrqNnX8JHStN2gRLmGuoqblVIclgczKu0/wB7033Fefm1qNTboqMTdIEEQeZVGOmUkzHKI+VUHD8c64m7bIZWa5mUMuUZSsjfqBMdBXoCcEV0ggdNgZA0gzyjSsFfurZvYl3Bfu2u6gAMIOTwnkYUCaaS0vzIQlbLzviN2B8UaCYOmkAHkD8TTFxhacmY6x/VtoTBH3emvrT+HYZbhRigDFC0ka7gCSPaAzHepmPwvcYmwi5Ye5EZYGiHLEbHUDMNRFU7UWx60RLuFvDU22HkV/0qkuY0FoBkjUgJsAdfu7TpNbbEcRDWr5y7W2YZiWU5VJ1X02rGdpuHlb2FykL3mQsAIBiGgjY+LWniqT3JO0R7eLZvYzvEbW2PL+H1pLvEWVgGkE7AoROw2y/zNXuH7Pn613SvkDLcYsoggKVUAa7w0Uj8B+2ZXZSbdwAsRqVK94NeugNO4p9Cdquu5VF73K28f8I6/wDTUe9jysZ/CT+JY+EjoDW7wXFP6PYIE5gT4GIEBiNjvsf3qDxPDLexZU5PBctTOY6OokHzIMfvFQUldNBv3+fsZE40jnAO3g8t5jb9q7W+JKwPjTQiZIEb/wA+lX+O4M1mzdvK8BST3WWFIU75t5AA+EVme0WAuWltlGjvLrI8E6o3tAz1zH5VZj0z2CTroW+EvMRKlWHONdfeK7XsRl9ooP4pH5mrHg6rhTcWIK2rbyrE+J8wMBtPujpUftTj8zYUrJLuySSARKmRlG+pGpmNCKr2cqFuzhaObVVVtd1b4z4vdXl/Hl/pF2dDnfn/AHjXqOM4D3dtDLLAT2LkaNCdNPDG3Oa8t40oF64BsHcCSTPiManU+tbuESUmOG6YnBxF+yf94n+YV67fWJ9v0A/evIOHf1tv+NP8wr2xeA58X3bu5ti0CqezblWKnNkKlzsYJgdNRE+KjbRXklRQY65p9/bzrHcfxR7skBp2198b16T2h4QLSgLAzZRoGKwzhT7TGDB5RvzrzvtHwg27Ui0MoGWcpjQ5Q3v1Pr79KsCWrcg5Wtjzi5JJJETTIqTiE1O3xB/KuGWvSJ7GBrcbTlqXgMEHbxGB5amncVsKlyFECBEmajrWrSGl1ZFJpKSipCOuXyFGTy+BrbcV7EWLVl7iYq25RSQuYeIjkAOdY2ddqx4eIhmVw7vobMmF49mNtXMrSJmCPiIj51O4ZwhLytDhXCkhTzIJ06ARG/M6VFfCtlDlTlJIDcpG4qw4DxNrDkhVIYZWzKD4ZB8JMwZA1GulWye1xe5S0+jRVX8I1sw4I6TzEkSPLQ16N9G6SzabAfpWe7Uor2rL22ZgCwYvAYMxzQBmJKwd+s1o/o3bVvSsueevDbGlpk0jd4LKt5WbQAGdud4Aae+rfj922tpoOpuK5EfdW5bzb+lQeGYiQdtJ15+1AHxiueN7Z4K3eGHe6DdZghTKXUMxACswGVdY0nTnXEUk56UrfoWU0rNVZTw15PxvDPd+uqgli90ASBveYbkivWsOZWeteccNdhiL5XUm+wjopv3AT6CTVremKa8hYurLLgAJVQwIKoVIMHUMvQmpfH76jiGFVvxk/BJPyFSbSzcMwSuWD/EdfyrP9vyfrtnKxUlXXMpggNlBjz86ogrv53M0Rfa+jJI4kO6v5hlHcXRqdZykDQ1D7Q3Q97AuvssEInTQgEfnXbiHAyFMYp3LGIBBEMAnQyAJMddaux2cR2wyeyLKJkJIJ8AAgzvpVcJRXT0+5dJpu38oiX2QY4ZzA7q6dp/tLZ5UxrgDXyuqhhqB0sa1D7VcMFzGIpuhCFuNJGntIImR1p3BLQC3U0ZRdKlhsQbSyd/70Utr86/sdVFMldmryNgsLJ/szPkMzGT8RTfrSnH4gLr4sMZGxGUDQ+8Gl4PwRe5WSYAhQAmykgRp0A18qbZwC2rrn7xe0swBIXUHTzJqKypyfmOUavf42Q+KYtGwV1ywz93dke4lf2+NQ+15m3hvO+35Cs1xbA3Th7l8XFCAvmSTMd4VjbmRPpWh7WN9lhP+O/8AlFasWNRez737EMknaNDbvW2xOJTMMy4fDZh01uN+TA+tVfaplX6iwMr9YbUbaqkD4g0Y3hFz66zWbgU3bdotmQMCLYCZJOwIIPvFZ/tO2It3cPh791bgz238KBcpDNJEbFuY8vOlCMXkpPu/6RTek33H/wCpT3Wv+4teJ8cab9wjm7n/AK2r3Di5HcqWnKqKxgx7JmPlXztjMaxuO3IswjaPEY0G1beDg5SkVxyKEdy0wDEXEPR1P/UK+jQgOLjSe5bTpNxYn3wfga+WbGLc6A6zMz59eVfUNhrVzLfDZwyIMytKnIWIiN9WaruLisdORVknrqjnx+0IXb+z5/71Kx/bexGDY9GH/drautu5rrmhRvp4WDx8fWKyPbn/AOE3vP8A3DWHHKLknEST6M8OxmAuC2LpX7NmZVaRqw1IiZmDUEGrzDO14GwSTbXPcRQB/WkAat0jqY0q04p2KuoFZcO4W4y90Qc2ZVADSo1UkydRzrvLMobSKeW3ujPcMfKwJ5/6/Ck4ncDNmG0D9RVxheGMojKikXFfNcZF8DjwiGO0Seg9RUHiWFg6MhzSSqzCQZjUb6mkppzsbjSorDhzRUs4lup2A26COtFXapC0x8yZiOHRbLkR4Vj3kwfyqAor1D6Qexy2MPZ+1VV1Osy2igaCdflJrzRsgOhJ9IrBw2Z5I79TpZoR2lDp/slYsTYsgb/af5v9KiYW9k1IBEgGR1q4XD5rdgAf2d5/8Juf+NQ7XCXdBA1a6B6CP3qUMkUmpeL/ACyvLjbaa8F+ESeP4+LKIuZCzHvBOjKoXKPdPLSrTsHxEIxDQJiDyqr7W4ZlFvwmPGZg7Son3Vy4X4RzG35mo0pYNu//ACVOD5jTPa+AuXsFgYbvAswNB4j6cq8U4HjP/cLTpMG+pAnOYZ9RLDxSCdSK9X+jS8WwryZ/pBjXYC2TXmHYq+tjFi7cS22RWKd4TlW4B4GhdWMiOUFgeVZuFgoSyP0RGabSij6Pwt2UB01J28iQPkK8pfHrYe65BK9/cL5SZK95f0gETqBv1rb9k+J97hbbebjaJCuwmCSY95rz3idost0KpZjdaANzNy9WeW60sMUakzVYL7S7hjlyGHaVJzZQICEndSW2PMCIrn20J+vWo21B8piCfLSu/C8QDds7j7NhB0MgrVR2+xxTF2iNdfft5Vmim1S+dTRBLmI0PBMPLhbjrkPPKVPlHiMVpsRhbQYMW8QACe7+RXmPY/GYi9iWS40WizqCQi5faAgwCYrf8V4PtF0AAfeO50Guo0O1ZpY544yTSfn6r6fgtzqOuPaatHfGcFsu03GXMAYOm253rKYcqtu4qg6XHGojXIPltTPpCxBwltPtM2YFdQWb05D41V8E4yGwDXbhiDcLN5BANh6VbDFJ9rTXd3/PsNLTiXau+nuLwVsQ1lWW8UVgYXLcIXUjdSBypOAYh2vXVuNmZbiKWJnUZtpO0RXmlntRcVkXNFsFZ8JnLpm8+taPsn2rw9p7rXbkZrltllXMgAydAY3G9bnweSGpvfwpeZVPLBx2e/eV3G8We8Yd2IztrlB+8efKtv2pP2OFGmt99wNIWdDyrzS9xJLl+5roX+yIBGYF/vA8ss9K9H7Vt9nheUX3/wAtX5YadKa8fwU6rdlvxfEfalRGZUtTmkDKy6GQp5qfhWX49eIvWFZUlnVlZTmBHODAiI+elSe0XaS3axNyGQnubMSZByK8gR96TEVn8ZxxcTiMIyiNRpMxJP7Vkx4Z8y67Nf0abjybvf8A2eh9t0d7GHRXKpd+ybLuS6Plk/gDASBqRzFeE4rD92xWdRIMe8g/lXvvaK7FvDdM1v8A+1eDcYug3njbM3+Y10OBbtruMc0tFkYGBXtvCsW2GbBYS0Z/ouclmhiWdjlyDwkAk6jXQTXh2avWuH8SU8UwJzjKcKizmEE52AE9Z5VZ+oQ1w0vwfsLBKpWb7BXGLnwFSGLsCREDQZSDI3O/lWX7f8UUYFuUkhVnUkXTP5TWt4njO7bGEEZlsXHAnoAdvfXlRwoxWDe5ddhdJXuj3bMmmd7oZlkL4Qx2HsedcrhcWnd9E/x/w0ZHqd+S90V/0fICt9kGW4iibhOYFW0ACRowI3n4V34jfuto10mB+L4gSap+xR8V/T+yB+FxDUzvVN4IRu241ieenvroZU1mk/nQMKTgisfB6yDoZjb12puJwwWAf15V6v2T7GZSjXbWdWYiB7LAAkN5fKqrtn2HuA3rqWoSQF56kyaphxyc6fTxLnw8N4p9r6fbr1PMSB/I/wBKKnPgCDBIBG4kUV0uZHxMnJl4F32u7RlmyZg9ogQAZAyhQCp5EVk2gHqORqx47gltosGTOgPSDJ+QqoW58Kq4XHGONaDRxc3zKkX2Ixxt27MCSbDrH8bXP0Nd7XbjElkfOFZBlBAE5MqplgCPZG8VR8QxWZUjUKiqffqf1qvzHlU4cPGS7S8SjLxDTqL7i74/xm5dFoNcZlCssahQpYNlA/DImDzFFi+I08ufSqhl2noOewPX40/vSOR9IqzlJRUUVcx22z0HgXa1MAmR1bK75iwg5c6BdRI09oj3GsTxA20C92+fNOYzyBiIHsz08p5xUa9i8wAbPAAETpA0Hwk1EYDzqOHhlBuXe+vmGTNao33ZP6SRh07q6jlIhWtucwYkktDGNSRtG3Or/gfavBC4xYlZLEFpBEsWEmTyY15EDG3zo7w0snBQn5FccjR7hi+22CS4CLqZh0JYgaEjpqQvzrNdru1uHvMly3dlg2qgRoRO+vOK87sYoKZKBv4tf0qxt8bWI7q0vusKx9S8/lWdcDGD2tlscvfZe9muNW1xIuPcKgvcJaCRBHh9Zb5Vq+PduUuoO7c5CyyMragEGcxHkNqwOC47YUk3LRucohLa/BEB57z+VHF+0Vm5bVLWGS0FYMSHdi0ciWMx5VDJwayTTcX7GiPEaadrvNb264n9Yy922YS0iCBHIy3OZrjwzHWlwQw9w+Js+YEEySdNhGwFZ/GdtVfbD2l/hAH6VXt2iMyFVfdRDhZqChVV6EZ5YvvOV/h2W6IGZARPKQIzaEjoav8AguGwSqTfCMWYEKxcZQBqPCdZJ68qy93HyeW8+prg10nWdDW14pTVN0ZdSRbpZtrinKkCznGUzshcbE66CfhV1227V279tLVpyTbdmJAMEmFiSNeulY9LxGoPlTLl3NqTJ91PkJyUn3C17UhTfMiTMfvNXvAcULmKtM5VFUjxMYACBiB6yKzs13wtxA3jXMvMTB9DVuTGmhRm+h7TxLjeFvqivdtkJG1xdd9N9RBII868f4vhFS6wUyJMEbQCQPfpXc3cLByhlb+8Aw9IYEfOo2LaQsbagR08p5VlwYeU9r+pa5XFpkTLWh7T5Q9k2LmZbdtFQKNVyy06DmWmeprPVPxXEGdYN5mGULlbMIURCjcRoK0yi3JMqXRk3jvay9ibpusSrumRyumdYgyOhI2/au3CONG3YuLnyi4gUgTupJDHlsSNKzZalyzQ8EdOldAWV3ZOwmMNv2ZBIYEg7qwAykbRpVhw7jYt3c2TmvvUgjUSPI6edUtowdTSqwn1pTxRldosx5pRppntXDvpOKuEMlVJIMxoZgERroetQe0X0kd7aNrqSWE6MNIg8iK8pGJIOhO/U7Uj4kk7mOVYF+nRvq69Wa//AFQT1KKvxLTGENcdlIhmJHqZpaqu+/mKK3LG0qsyvJF70dL92TIzn+JpPxiuL68j5y37CuZtFSQwII3B0M+Yodp0q1RXcUSySfUUT+EfGieq/OhbuhHPbXl5jzp4uwsHUzp12/KmxWNhY9n586Aq81bbrz93SlubD+eVON77QNmJ8/TSkSTv4hgVJ1DDTnv+VDi3GmadN/nU4Y8TvDQPH6mfjIEftULFXAzEjScvOeWpnnrUYtt72TkkltQd3bKsQXmdNo9TyO9T7XBAwkC/G4PdkyvWQIquQjuyPvZhz5R89atbN62B4QP70gTEDafvb+XyqGRyS7LZPHpf7khP/Th0gXtTA+yblrpA191dl7LtBJ77Tf7J5HvESKo+9gnLpqYrpbxTCYZtd9Tr7+tJ48v8vYksuL+HuWDcIAAm5cE6wbT7THrvyqFjcGyMVlmAiTlIgkbEcj5UxcUwjxGBtrtrOnrXW3i2EanYzz111qSU49XZFyxzVJV89SVguCNcQsHYEaMvdsSD6eWusU69wK4pjP0+6eeopLHFXQ6TBMMBzU6lTIO8T6VBxl5y7GSdRqNtBA08tRVaWVy6qi18mMejb9WdrvCnUElxAPMHmeVMHDydA+55K36CubMSpljEjSdyRvXSxZA3JO3smPP4VZ2kt37FfYb2W3qP/wBiP+IH/lef8tRsXgWtmDB05T+oFWduyFBliROkEbwDOo2135RXG3YGZszGFMaROonmNd/1qEckr3ZKeOFbKvqVjWyKfbw5JAECeu35VZfUlElmMCIiCRInp4v55Vxu4IAmWMbaR0Bj571YsllXKrcjjCtrqmm8D8tKS4jTEfI/tUmzhoLgsQqwCRB31/mKW+hB1J5dJ1pqW4OKq9yH3TdD8DXa1w92BIA05EEMZ2gRXVL51M6dYpwxTZjrGhB8ImD79qHKXcKKh32QsRhSrQYJH4dRUrCcHe4AUNveILQZI21Hka5lJ3Jjrl/12pSIPheRuCAQQfcdqbcmqT39BLQnbW3qOucJZSQWtgruM23y+VFjhjsuYZI82AO8be+mu+YnOxM6zoST1Mmlw9zKNJB15Co9uuu5JcvV0deo+9wp0TOQmUHdWnXyijC8LuXBKhYkjVgDprz99dkxbZQocJ7hESZJJ6V1/wBquBcBCPmXJJUNl19tCdQ3KoOWStqsnWHrvX0+ewwcDu/ht/4x+9FWS9qxAnB4Sef2A1PWiqtXEfxXz6llcN4v59DLtrqTrOtdHXr5U531O0+VMuNJk1tRgfUXPp0/M1xLUrNrTss/rTEOvNTZoakDUiSHyKIH8ikBomkSHADpThl6VzpwpMkmdVVPw1YYHB2j7S/M1Xr6VZ8PH86fzzrPlutma8CTlul9jWcB7L4O77VufczD9a0ljslgQoAw1sxzYEt6tOtQezdsZYIg7GPCddAN4/f8rx8o/fXT4ddfhXk+JzZHNpSf3Z2uTj/ivsUvEuz+CVdMNb+Y/WsLxlbSSLdpVBkGCfTc1tOMY1IMyoPM5on4eYrDcTVZO56fz+9dL9P1veTb+rKeIjGMKilf0KXEZZOXTbaOlcg5B0Jmu121XEivQx6HBn1HLeImG3piXSpkHWkikIqdIhbOi4pgdD8qQYhq50UaULUzol9gZFKLpO9cqctOkJt0PS6aRWM1zUV1B5UCse1w/v0pjHlyIpKHpUDFLfz5RSLpvSrSOaYCk0+1bmI16DnTVFTGthbaMrgsWllK+JTLAQ3NYVdDzNQk6JQVnBrfVWB6RRQ94kzNFG4+z8oUCuVwa0tFNFRyNJa3+NFFSGK36U0UUUAOTYUooopMmhRSrS0UmSR3Srnhy6r72/SlorHn/ab+G/cjf8N9r/EPQKkCrS6NPV/zWKSivI5f3Hd70ZvjjaP5RHlqNqwF4+Mjlr+dLRXe/Tv2nP43uId7euJFLRXaicWZyopKKmVsWkFFFMiArogoooAcg0PpSxRRSAY1Kw1oopiHMN6ZH50UUIO4dc/Wu67p6fmaKKhIlA5udT7zSUUUIkz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 rot="19899894">
            <a:off x="456137" y="889022"/>
            <a:ext cx="2323210" cy="4679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65089" y="5984281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e paz na terra aos homens por Ele amados</a:t>
            </a:r>
            <a:r>
              <a:rPr lang="pt-PT" altLang="pt-PT" sz="2200" smtClean="0">
                <a:latin typeface="Arial" panose="020B0604020202020204" pitchFamily="34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damos graças por vossa imensa glória.</a:t>
            </a:r>
            <a:r>
              <a:rPr lang="pt-PT" altLang="pt-PT" sz="2200" smtClean="0">
                <a:latin typeface="Arial" panose="020B0604020202020204" pitchFamily="34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estais à direita do Pai, tende piedade de nós. </a:t>
            </a:r>
            <a:endParaRPr lang="pt-PT" altLang="pt-PT" sz="2200" smtClean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com o Espírito Santo, na glória de Deus Pai.</a:t>
            </a:r>
            <a:r>
              <a:rPr lang="pt-PT" altLang="pt-PT" sz="2200" b="1" i="1" smtClean="0">
                <a:latin typeface="Arial" panose="020B0604020202020204" pitchFamily="34" charset="0"/>
              </a:rPr>
              <a:t> 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chemeClr val="tx2">
                    <a:lumMod val="8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63492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59577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3"/>
          <p:cNvSpPr>
            <a:spLocks noChangeArrowheads="1" noChangeShapeType="1" noTextEdit="1"/>
          </p:cNvSpPr>
          <p:nvPr/>
        </p:nvSpPr>
        <p:spPr bwMode="auto">
          <a:xfrm>
            <a:off x="1907704" y="5445224"/>
            <a:ext cx="6854710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ENCHEI-NOS DA VOSSA MISERICÓRDIA,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SERÁ ELA A NOSSA ALEGRIA!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34389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4" name="Rectângulo 3"/>
          <p:cNvSpPr/>
          <p:nvPr/>
        </p:nvSpPr>
        <p:spPr>
          <a:xfrm>
            <a:off x="985838" y="1268413"/>
            <a:ext cx="7907337" cy="40941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“Orei e foi-me dada a prudência;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implorei e veio a mim o espírito de sabedoria.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Preferi-a aos cetros e aos tronos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e, em sua comparação, considerei a riqueza como nada.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a equiparei à pedra mais preciosa,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pois todo o ouro, à vista dela, 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passa de um pouco de areia,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e, comparada com ela, a prata é considerada como lodo.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Amei-a mais do que a saúde e a beleza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decidi tê-la como luz, 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o seu brilho jamais se extingue.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ela me vieram todos os bens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e, pelas suas mãos, riquezas inumeráveis”.   (Sb 7)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619672" y="887788"/>
            <a:ext cx="3225436" cy="2712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 rot="20367186">
            <a:off x="461152" y="5751907"/>
            <a:ext cx="1285026" cy="2817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15963"/>
            <a:ext cx="820737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8596" y="40466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6567" name="Seta para baixo 10"/>
          <p:cNvSpPr>
            <a:spLocks noChangeArrowheads="1"/>
          </p:cNvSpPr>
          <p:nvPr/>
        </p:nvSpPr>
        <p:spPr bwMode="auto">
          <a:xfrm rot="-1879668">
            <a:off x="7232650" y="6059488"/>
            <a:ext cx="230188" cy="298450"/>
          </a:xfrm>
          <a:prstGeom prst="downArrow">
            <a:avLst>
              <a:gd name="adj1" fmla="val 50000"/>
              <a:gd name="adj2" fmla="val 49905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altLang="pt-PT" baseline="0">
                <a:solidFill>
                  <a:srgbClr val="F8F8F8"/>
                </a:solidFill>
              </a:rPr>
              <a:t> </a:t>
            </a:r>
          </a:p>
        </p:txBody>
      </p:sp>
      <p:sp>
        <p:nvSpPr>
          <p:cNvPr id="2" name="Rectângulo 1"/>
          <p:cNvSpPr/>
          <p:nvPr/>
        </p:nvSpPr>
        <p:spPr>
          <a:xfrm>
            <a:off x="1116013" y="1895475"/>
            <a:ext cx="7416800" cy="37861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 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palavra de Deus é viva e eficaz,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mais cortante que uma espada de dois gumes: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ela penetra até ao ponto de divisão 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 alma e do espírito,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das articulações e medulas,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é capaz de discernir os pensamentos 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as intenções do coração.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há criatura que possa fugir à sua presença: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tudo está patente e descoberto a seus olhos.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a ela que devemos prestar contas”.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				    </a:t>
            </a:r>
            <a:r>
              <a:rPr lang="pt-PT" sz="2000" spc="100" baseline="0">
                <a:solidFill>
                  <a:srgbClr val="F8F8F8"/>
                </a:solidFill>
                <a:latin typeface="Arial" charset="0"/>
                <a:cs typeface="Arial" charset="0"/>
              </a:rPr>
              <a:t>(</a:t>
            </a:r>
            <a:r>
              <a:rPr lang="pt-PT" sz="2000" spc="100" baseline="0" smtClean="0">
                <a:solidFill>
                  <a:srgbClr val="F8F8F8"/>
                </a:solidFill>
                <a:latin typeface="Arial" charset="0"/>
                <a:cs typeface="Arial" charset="0"/>
              </a:rPr>
              <a:t>Hb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4)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979712" y="1251036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3635896" y="6046787"/>
            <a:ext cx="3429458" cy="2860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23858</TotalTime>
  <Words>1870</Words>
  <Application>Microsoft Office PowerPoint</Application>
  <PresentationFormat>Apresentação no Ecrã (4:3)</PresentationFormat>
  <Paragraphs>305</Paragraphs>
  <Slides>28</Slides>
  <Notes>9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8</vt:i4>
      </vt:variant>
      <vt:variant>
        <vt:lpstr>Tema</vt:lpstr>
      </vt:variant>
      <vt:variant>
        <vt:i4>7</vt:i4>
      </vt:variant>
      <vt:variant>
        <vt:lpstr>Títulos dos diapositivos</vt:lpstr>
      </vt:variant>
      <vt:variant>
        <vt:i4>28</vt:i4>
      </vt:variant>
    </vt:vector>
  </HeadingPairs>
  <TitlesOfParts>
    <vt:vector size="43" baseType="lpstr">
      <vt:lpstr>Aharoni</vt:lpstr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5_Modelo de apresentação predefinido</vt:lpstr>
      <vt:lpstr>9_Modelo de apresentação predefinido</vt:lpstr>
      <vt:lpstr>12_Modelo de apresentação predefinido</vt:lpstr>
      <vt:lpstr>13_Modelo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1759</cp:revision>
  <dcterms:created xsi:type="dcterms:W3CDTF">2006-05-02T09:35:59Z</dcterms:created>
  <dcterms:modified xsi:type="dcterms:W3CDTF">2015-01-26T17:51:39Z</dcterms:modified>
</cp:coreProperties>
</file>