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4213" r:id="rId5"/>
    <p:sldMasterId id="2147505036" r:id="rId6"/>
    <p:sldMasterId id="2147505049" r:id="rId7"/>
    <p:sldMasterId id="2147505062" r:id="rId8"/>
  </p:sldMasterIdLst>
  <p:notesMasterIdLst>
    <p:notesMasterId r:id="rId36"/>
  </p:notesMasterIdLst>
  <p:sldIdLst>
    <p:sldId id="372" r:id="rId9"/>
    <p:sldId id="281" r:id="rId10"/>
    <p:sldId id="396" r:id="rId11"/>
    <p:sldId id="353" r:id="rId12"/>
    <p:sldId id="382" r:id="rId13"/>
    <p:sldId id="308" r:id="rId14"/>
    <p:sldId id="409" r:id="rId15"/>
    <p:sldId id="406" r:id="rId16"/>
    <p:sldId id="392" r:id="rId17"/>
    <p:sldId id="374" r:id="rId18"/>
    <p:sldId id="404" r:id="rId19"/>
    <p:sldId id="307" r:id="rId20"/>
    <p:sldId id="335" r:id="rId21"/>
    <p:sldId id="410" r:id="rId22"/>
    <p:sldId id="342" r:id="rId23"/>
    <p:sldId id="383" r:id="rId24"/>
    <p:sldId id="384" r:id="rId25"/>
    <p:sldId id="411" r:id="rId26"/>
    <p:sldId id="412" r:id="rId27"/>
    <p:sldId id="413" r:id="rId28"/>
    <p:sldId id="385" r:id="rId29"/>
    <p:sldId id="414" r:id="rId30"/>
    <p:sldId id="345" r:id="rId31"/>
    <p:sldId id="407" r:id="rId32"/>
    <p:sldId id="378" r:id="rId33"/>
    <p:sldId id="296" r:id="rId34"/>
    <p:sldId id="408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D80B116-B19E-400C-9DDB-8B749F89925C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EDBC59-9EE0-4DF5-91B6-97E0947F598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96601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BCFEFB-F3C3-4310-9AD2-B6945EE0C58B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4681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67D2BE-DBF7-4D81-B124-23A30978AF96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9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7E9EE34-C571-4796-90AB-B679B6068D18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9225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A273CD-D5FA-4964-B24C-289D2555ED7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11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DC6BD6-C516-4802-9F76-6714465E104B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569580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9C8EB5-1E47-4143-B404-D66F7CAB17FF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84290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B1E34B-9FF7-43D9-A127-F154C1C30B7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42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50058F-D58D-40A3-9340-9ABEF6DBFBCB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118706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67D2BE-DBF7-4D81-B124-23A30978AF96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6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8E6C7-4302-4A9B-B3F4-80554D3C21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7297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30378-6518-43AE-97CF-4E3C391356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883074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8A15CF-C75D-48BB-9866-42D069FCC1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768177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EA3D82-EB82-4367-B930-E01FD97C28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0656869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C6D19-B64F-4396-9CAE-B1D6D0C6BB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384545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8AB7F-AAE9-4907-8121-45138CE445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354208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11853-8FDA-4A09-8052-576F3EF8AF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94039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0D4B6-40D8-417A-92D1-0BCFD128F3A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19785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DB259-46F0-4EB2-B13E-A55A7B6E16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947666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5FC1B-2FB2-4B0A-AB6C-06F1C506B4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379018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23F0F-F446-4CC4-B692-358C005958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7719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5575A8-C36B-4768-93C5-0B23DD93B2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4536405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91203-3A0F-44B9-9D0C-BED90C7AEBE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183251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028CA-F599-4946-8732-1B746881A5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07147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08293-EDE5-4E42-A402-BD2F946676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4753746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85ACC-F7DA-4859-A57A-3DF754543B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3964238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2F2F3-0D4C-4EA8-8C6A-B0F76108A7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500234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71C9B-1093-4708-8D64-4BD2BB51DE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18506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827E1-A521-4E3D-BFCE-9996B0D5BF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399005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713B-B858-49A7-8A4A-4EACC7C9461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872642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69D18-E037-4B05-B819-8B8936F32C2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249912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55A69-F07A-4185-8188-7D439623AE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6754004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9B05A-6D33-4D51-A112-8B0C179D96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1053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D7644-BD03-4F34-9695-34FD43E0F5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756367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41AB2-48FA-4A1A-8F76-9F612290E3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966498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3DB2F-FA0D-4FD5-90FE-681AF8C304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1388711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0B003-1C5A-4ACF-80B1-80F0B8262B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91679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66502-D896-4F58-88E8-5E380BBAFD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20880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C8F10-63AA-4A30-9877-0D3BD04922F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957324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FC9D5-DCAB-46D9-83A1-D818A4E73B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5642003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4C362-6979-4CCE-8AEA-9A717B0703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17809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0A0ED-59B0-4749-B9D5-F8B92A274D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2704532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45478-1DA8-4795-B038-AF00C22EEC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6704901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EDC1EA-CC43-4517-966E-C0FD19EB33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2160971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BC398-6F7E-4C58-916E-2618F53B0B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305881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0094E-84CA-475D-B928-D4CE721B1D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0633057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5F866-44C5-4BA3-BF59-24180EF416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752879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7D052-F180-40CA-AEAF-6121FFFBA4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227076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1ED80-D328-4CB3-BE7E-DFF47CEB0C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908056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162A1-0B81-4DB6-828A-9C51CFE2D9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263971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8DCF2-E2E4-4DC2-9E6D-75E4950E02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3889208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B0BA6-635E-4BF8-A5C5-85C39D8060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5598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C1C3A-DC6E-4F21-A3B3-336DDEC3EA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314815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F3464-C052-4DAC-97A8-3697FE0F66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264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9CAE8-6512-4ED4-AA4A-49F6F29DDC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4704059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B964B-BC15-4BC0-B462-E382B0F931B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710513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27A81-594D-4A63-B294-3B7D31CA05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3107456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92071-6BA4-49FE-972C-2FD5976F19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791999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E7D08E-20B6-4D62-815B-51210AA9DC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9319126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15524-FCA3-48A4-A670-62F2260CB0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978385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BB7B51-5F37-47DC-8FF9-B6581AC204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5187377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D89D7D-4CC2-43EF-935B-63590141BC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8588483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D4A097-8255-4CB8-ABAF-1CC0C500AC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03203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312CD9-3FF1-4A8F-9B2D-8CC292673D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9771278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5D38BE-55BE-460A-9599-3BF6F4BD73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7005821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E9D05-9A9F-40B5-92DA-3D22BF61189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5880513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5D060-321A-4044-87B5-A3D733B72D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13124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27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1514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7361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34612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7837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53719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4851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2804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894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18595E-7172-468C-9FB9-4574A87961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894250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46614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3743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2537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722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9064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4898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77457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2476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73799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9896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2FB-AEA8-4F2C-8BF2-21C1FCF71F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324040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10679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5968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734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5347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9292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55078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44282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6970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60763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407127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E7B05-A371-410D-8CC2-858B78D8C9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6329699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50198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38334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34434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325068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79924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8497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976816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B1BB301F-6D13-4E43-80B1-2B17D93EFBA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985" r:id="rId1"/>
    <p:sldLayoutId id="2147504952" r:id="rId2"/>
    <p:sldLayoutId id="2147504953" r:id="rId3"/>
    <p:sldLayoutId id="2147504954" r:id="rId4"/>
    <p:sldLayoutId id="2147504955" r:id="rId5"/>
    <p:sldLayoutId id="2147504956" r:id="rId6"/>
    <p:sldLayoutId id="2147504957" r:id="rId7"/>
    <p:sldLayoutId id="2147504958" r:id="rId8"/>
    <p:sldLayoutId id="2147504959" r:id="rId9"/>
    <p:sldLayoutId id="2147504960" r:id="rId10"/>
    <p:sldLayoutId id="2147504961" r:id="rId11"/>
    <p:sldLayoutId id="2147504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93DC1B2-6ED7-41A9-8212-1A69699A97A1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998" r:id="rId1"/>
    <p:sldLayoutId id="2147504999" r:id="rId2"/>
    <p:sldLayoutId id="2147505000" r:id="rId3"/>
    <p:sldLayoutId id="2147505001" r:id="rId4"/>
    <p:sldLayoutId id="2147505002" r:id="rId5"/>
    <p:sldLayoutId id="2147505003" r:id="rId6"/>
    <p:sldLayoutId id="2147505004" r:id="rId7"/>
    <p:sldLayoutId id="2147505005" r:id="rId8"/>
    <p:sldLayoutId id="2147505006" r:id="rId9"/>
    <p:sldLayoutId id="2147505007" r:id="rId10"/>
    <p:sldLayoutId id="2147505008" r:id="rId11"/>
    <p:sldLayoutId id="21475050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98D5E15-D3A2-44F0-82DC-93CD2EE7BA3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010" r:id="rId1"/>
    <p:sldLayoutId id="2147505011" r:id="rId2"/>
    <p:sldLayoutId id="2147505012" r:id="rId3"/>
    <p:sldLayoutId id="2147505013" r:id="rId4"/>
    <p:sldLayoutId id="2147505014" r:id="rId5"/>
    <p:sldLayoutId id="2147505015" r:id="rId6"/>
    <p:sldLayoutId id="2147505016" r:id="rId7"/>
    <p:sldLayoutId id="2147505017" r:id="rId8"/>
    <p:sldLayoutId id="2147505018" r:id="rId9"/>
    <p:sldLayoutId id="2147505019" r:id="rId10"/>
    <p:sldLayoutId id="2147505020" r:id="rId11"/>
    <p:sldLayoutId id="21475050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26B02FA-F198-4FE9-8001-5373D1C14E1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022" r:id="rId1"/>
    <p:sldLayoutId id="2147505023" r:id="rId2"/>
    <p:sldLayoutId id="2147505024" r:id="rId3"/>
    <p:sldLayoutId id="2147505025" r:id="rId4"/>
    <p:sldLayoutId id="2147505026" r:id="rId5"/>
    <p:sldLayoutId id="2147505027" r:id="rId6"/>
    <p:sldLayoutId id="2147505028" r:id="rId7"/>
    <p:sldLayoutId id="2147505029" r:id="rId8"/>
    <p:sldLayoutId id="2147505030" r:id="rId9"/>
    <p:sldLayoutId id="2147505031" r:id="rId10"/>
    <p:sldLayoutId id="2147505032" r:id="rId11"/>
    <p:sldLayoutId id="21475050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9DB6EC7A-19E4-4DC8-B274-D682B8D586B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035" r:id="rId1"/>
    <p:sldLayoutId id="2147504974" r:id="rId2"/>
    <p:sldLayoutId id="2147504975" r:id="rId3"/>
    <p:sldLayoutId id="2147504976" r:id="rId4"/>
    <p:sldLayoutId id="2147504977" r:id="rId5"/>
    <p:sldLayoutId id="2147504978" r:id="rId6"/>
    <p:sldLayoutId id="2147504979" r:id="rId7"/>
    <p:sldLayoutId id="2147504980" r:id="rId8"/>
    <p:sldLayoutId id="2147504981" r:id="rId9"/>
    <p:sldLayoutId id="2147504982" r:id="rId10"/>
    <p:sldLayoutId id="2147504983" r:id="rId11"/>
    <p:sldLayoutId id="21475049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0846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037" r:id="rId1"/>
    <p:sldLayoutId id="2147505038" r:id="rId2"/>
    <p:sldLayoutId id="2147505039" r:id="rId3"/>
    <p:sldLayoutId id="2147505040" r:id="rId4"/>
    <p:sldLayoutId id="2147505041" r:id="rId5"/>
    <p:sldLayoutId id="2147505042" r:id="rId6"/>
    <p:sldLayoutId id="2147505043" r:id="rId7"/>
    <p:sldLayoutId id="2147505044" r:id="rId8"/>
    <p:sldLayoutId id="2147505045" r:id="rId9"/>
    <p:sldLayoutId id="2147505046" r:id="rId10"/>
    <p:sldLayoutId id="2147505047" r:id="rId11"/>
    <p:sldLayoutId id="21475050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3962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050" r:id="rId1"/>
    <p:sldLayoutId id="2147505051" r:id="rId2"/>
    <p:sldLayoutId id="2147505052" r:id="rId3"/>
    <p:sldLayoutId id="2147505053" r:id="rId4"/>
    <p:sldLayoutId id="2147505054" r:id="rId5"/>
    <p:sldLayoutId id="2147505055" r:id="rId6"/>
    <p:sldLayoutId id="2147505056" r:id="rId7"/>
    <p:sldLayoutId id="2147505057" r:id="rId8"/>
    <p:sldLayoutId id="2147505058" r:id="rId9"/>
    <p:sldLayoutId id="2147505059" r:id="rId10"/>
    <p:sldLayoutId id="2147505060" r:id="rId11"/>
    <p:sldLayoutId id="21475050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85719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063" r:id="rId1"/>
    <p:sldLayoutId id="2147505064" r:id="rId2"/>
    <p:sldLayoutId id="2147505065" r:id="rId3"/>
    <p:sldLayoutId id="2147505066" r:id="rId4"/>
    <p:sldLayoutId id="2147505067" r:id="rId5"/>
    <p:sldLayoutId id="2147505068" r:id="rId6"/>
    <p:sldLayoutId id="2147505069" r:id="rId7"/>
    <p:sldLayoutId id="2147505070" r:id="rId8"/>
    <p:sldLayoutId id="2147505071" r:id="rId9"/>
    <p:sldLayoutId id="2147505072" r:id="rId10"/>
    <p:sldLayoutId id="2147505073" r:id="rId11"/>
    <p:sldLayoutId id="21475050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20.png"/><Relationship Id="rId4" Type="http://schemas.openxmlformats.org/officeDocument/2006/relationships/image" Target="../media/image25.jpe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6042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6042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2" descr="http://2.bp.blogspot.com/-pPvv_6GKt8g/T-uhhTvuxQI/AAAAAAAAAmo/SjJWC-fnGgU/s1600/tro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50" y="1857375"/>
            <a:ext cx="4173538" cy="39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14" descr="https://encrypted-tbn2.gstatic.com/images?q=tbn:ANd9GcTOx20OjVTuGt9vSERbeeOg6G_PWGxFP7pCfst5ScPgIQs_kxdNX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31" y="2052798"/>
            <a:ext cx="1774825" cy="22076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3141663"/>
            <a:ext cx="8054975" cy="309721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Vigiai e orai em todo o tempo,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poderdes comparecer diante do Filho do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homem!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42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9643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9644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200150"/>
            <a:ext cx="83931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«Naqueles dias, depois de uma grande aflição,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sol escurecerá e a lua não dará a sua claridade;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estrelas cairão do céu e as forças que há nos céus serão abaladas. Então, hão de ver o Filho do homem vir sobre as nuvens, com grande poder e glória. Ele mandará os Anjos, para reunir os seus eleitos dos quatro pontos cardeais,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extremidade da terra à extremidade do céu.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Aprendei a parábola da figueira: quando os seus ramos ficam tenros e brotam as folhas, sabeis que o Verão está próximo.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também, quando virdes acontecer estas coisas,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sabei que o Filho do homem está perto, está mesmo à porta.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Não passará esta geração sem que tudo isto aconteça. Passará o céu e a terra, mas as minhas palavras não passarão. Quanto a esse dia e a essa hora, ninguém os conhece: nem os Anjos do Céu,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 Filho; só o Pai»”.                                               (Mc 13)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08409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54013" y="2006600"/>
            <a:ext cx="8539162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 Pai, certos da sua presença amiga junto de nós, e conscientes das desilusões e esperanças dos homens do nosso mundo.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Sentimo-nos solidários com eles, nas lutas e vitórias: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coragem da Igreja, ao proclamar a Palavra da Verdade…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honestidade dos governantes que lutam pela Justiça…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aos que perderam a esperança chegue uma palavra amiga…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jovens desiludidos com este mundo… encontrem a Fé… 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622053" y="5229200"/>
            <a:ext cx="6262315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“AS TUAS PALAVRAS,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NÃO  PASSARÃO”!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8425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2" descr="http://4.bp.blogspot.com/-vlCeC8brI-I/T84QHPTRYMI/AAAAAAAASXY/JnTJCLITbRo/s1600/Adora%C3%A7%C3%A3oEucar%C3%ADst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231" y="1591780"/>
            <a:ext cx="6140201" cy="4103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4760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4761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631824" y="2116138"/>
            <a:ext cx="8260655" cy="3055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TEU ALTAR, SENHOR,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COLOCO A MINHA VIDA EM ORAÇÃO.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Alegria de amar e ser amado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quero em Tuas mãos depositar.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O desejo de ser bom e generoso: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faz-me viver com mais amor.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5777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175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67754"/>
            <a:ext cx="2376488" cy="1617663"/>
          </a:xfrm>
        </p:spPr>
      </p:pic>
      <p:sp>
        <p:nvSpPr>
          <p:cNvPr id="61443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33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61447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avisa do significado do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fim desta vida </a:t>
            </a:r>
            <a:r>
              <a:rPr lang="pt-PT" altLang="pt-PT" sz="2200" baseline="0" dirty="0">
                <a:latin typeface="Arial" panose="020B0604020202020204" pitchFamily="34" charset="0"/>
              </a:rPr>
              <a:t>e para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viver preparados..</a:t>
            </a:r>
            <a:r>
              <a:rPr lang="pt-PT" altLang="pt-PT" sz="2200" baseline="0" dirty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[ 3ªLt./ Ev.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13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Já no AT avisava-se da diversa “sorte final” conforme as obras nesta vida...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Dn </a:t>
            </a:r>
            <a:r>
              <a:rPr lang="pt-PT" altLang="pt-PT" sz="2200" baseline="0" dirty="0">
                <a:latin typeface="Arial" panose="020B0604020202020204" pitchFamily="34" charset="0"/>
              </a:rPr>
              <a:t>12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Cristo, de uma vez para sempre, fez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 sua oblação</a:t>
            </a:r>
            <a:r>
              <a:rPr lang="pt-PT" altLang="pt-PT" sz="2200" baseline="0" dirty="0">
                <a:latin typeface="Arial" panose="020B0604020202020204" pitchFamily="34" charset="0"/>
              </a:rPr>
              <a:t>... e Vive eternamente…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Hb </a:t>
            </a:r>
            <a:r>
              <a:rPr lang="pt-PT" altLang="pt-PT" sz="2200" baseline="0" dirty="0">
                <a:latin typeface="Arial" panose="020B0604020202020204" pitchFamily="34" charset="0"/>
              </a:rPr>
              <a:t>10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918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5715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s://encrypted-tbn0.gstatic.com/images?q=tbn:ANd9GcSP-sgzM5nVSUwMm1ZfGKqmxG2mcLQlzErU2M5cq2NdA7b6wo1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557338"/>
            <a:ext cx="4975366" cy="2676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>
            <a:off x="900311" y="1469307"/>
            <a:ext cx="2950964" cy="15477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20688" y="2346325"/>
            <a:ext cx="8304212" cy="3675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QUEM COMUNGA O PÃO DA VIDA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CHEGA À TERRA PROMETIDA.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Senhor, eu creio em Vós; eu creio firmemente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sois o Rei do Céu, na Hóstia presente.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Do Céu nos enviastes o Espírito Santo: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Consolador perfeito, alívio em nosso pranto.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Para bem comungar deve a alma estar pura: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Espírito Santo é fonte de candura.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03775" y="59340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00311" y="1020450"/>
            <a:ext cx="2950964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0" descr="https://encrypted-tbn3.gstatic.com/images?q=tbn:ANd9GcRZ9o5hPE7fuQWEZuYlfvJ3DrvHOaO5zdLzlhCD0qu5cAB79opO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226" y="1296310"/>
            <a:ext cx="3169713" cy="4083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827275" y="1556792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3972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07988" y="2362993"/>
            <a:ext cx="8196262" cy="337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QUEM COMUNGA O PÃO DA VIDA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CHEGA À TERRA PROMETIDA.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Quando vindes a nós na Hóstia consagrada,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 Espírito Santo a alma é já morada.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A Santa Eucaristia é o Pão daquela Vida,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que, pelo Espírito Santo, em nós foi infundida.</a:t>
            </a:r>
          </a:p>
        </p:txBody>
      </p:sp>
      <p:pic>
        <p:nvPicPr>
          <p:cNvPr id="839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434681" y="117241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827275" y="1107836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34331" y="1556792"/>
            <a:ext cx="56515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497887" cy="33543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Palavra de Deus destes últimos domingos do Ano Litúrgico, aparece-nos o verdadeiro sentido da vida neste mundo, que, pela “sua brevidade”, nos aponta para a Vida autêntica do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mundo futuro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 fim.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</a:p>
          <a:p>
            <a:pPr marL="273050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O nosso compromisso será transmitir esta verdade: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vivermos neste mundo como no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portal e vestíbulo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do Outro.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realizarmos esta vida como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um ensaio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da “Sinfonia futura”.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formarmos essa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equipa que se treina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o “Jogo futuro”.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traçarmos agora 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projeto de Vida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que se continua depois…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1579487" y="5373216"/>
            <a:ext cx="6952953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BRILHARÃO COMO ESTRELAS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 TODA A ETERNIDADE 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34331" y="998538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6" descr="http://4.bp.blogspot.com/_iEQ9hyY8CqQ/S47rMm2FRbI/AAAAAAAAAEU/x80JESemiFU/s320/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54284"/>
            <a:ext cx="6130925" cy="4598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395288" y="1331913"/>
            <a:ext cx="74168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Ó SENHOR, TE DAMOS GRAÇAS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PELA VIDA, A TERRA E O SOL.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Ó SENHOR, QUEREMOS CANTAR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AS GRANDEZAS DO TEU AMOR!</a:t>
            </a:r>
          </a:p>
          <a:p>
            <a:pPr algn="just">
              <a:defRPr/>
            </a:pPr>
            <a:endParaRPr lang="pt-PT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Pai, dou graças, minha vida é Tua Vida,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Tuas mãos amassaram meu barro,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minha alma é Teu alento divino,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Teu sorriso em meus olhos está.</a:t>
            </a:r>
          </a:p>
          <a:p>
            <a:pPr algn="just">
              <a:defRPr/>
            </a:pPr>
            <a:endParaRPr lang="pt-PT" i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3" name="Picture 22" descr="http://praquepensar.files.wordpress.com/2010/06/ying-yang.jpg?w=5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189" y="273770"/>
            <a:ext cx="1946275" cy="293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6" name="Picture 24" descr="http://regisaeculorumimmortali.files.wordpress.com/2010/11/capela-sistina-julgamento-f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4095"/>
            <a:ext cx="3810000" cy="2876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4" descr="https://encrypted-tbn3.gstatic.com/images?q=tbn:ANd9GcRXq-ZBC3ZFlbG7_c0a8MJiVZ8_-Qyiv_WZb5jeWR_t6iQ56ocdV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1916113"/>
            <a:ext cx="25558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32" descr="http://files-cdn.formspring.me/photos/20120507/n4fa850c50844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894138"/>
            <a:ext cx="2852738" cy="241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18" descr="https://encrypted-tbn1.gstatic.com/images?q=tbn:ANd9GcS6_oRYPGPV_7y4fRpUznPljd4wHIZklLsmcgRuqbGpD9btNNn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5" y="3894138"/>
            <a:ext cx="2670175" cy="252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30" descr="https://encrypted-tbn0.gstatic.com/images?q=tbn:ANd9GcStma2CBQrE-72i6D2IF_nQa91q0BoHsqy-fEb0nAJB1pEJfOb2E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92337"/>
            <a:ext cx="2906250" cy="290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28" descr="https://encrypted-tbn1.gstatic.com/images?q=tbn:ANd9GcRl5ej7KJHxaOWxsL6yA1W7vubPpNPtRDaU9-Oe9EDvjHwgrpUr_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927475"/>
            <a:ext cx="3063875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26" descr="https://encrypted-tbn2.gstatic.com/images?q=tbn:ANd9GcQUB0NROVRFXHOv4iLmqnBX7QijpuYASFkIlQdAoDjbZIi2UgBdz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949" y="5306980"/>
            <a:ext cx="983156" cy="10604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261993" y="1536197"/>
            <a:ext cx="8908886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ts val="4200"/>
              </a:lnSpc>
              <a:tabLst>
                <a:tab pos="4129088" algn="l"/>
              </a:tabLst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Perante as realidades finais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(“escatologia”)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profeta Daniel - antes de Cristo - proclamava, em nome de Deus: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“Os que tiverem ensinado o caminho da justiça brilharão como estrelas por toda a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eternidade”…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Mas isto é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dever de todos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4932040" y="5551597"/>
            <a:ext cx="3888432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8058659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3" name="Picture 22" descr="http://praquepensar.files.wordpress.com/2010/06/ying-yang.jpg?w=5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189" y="273770"/>
            <a:ext cx="1946275" cy="293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6" name="Picture 24" descr="http://regisaeculorumimmortali.files.wordpress.com/2010/11/capela-sistina-julgamento-f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4095"/>
            <a:ext cx="3810000" cy="2876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4" descr="https://encrypted-tbn3.gstatic.com/images?q=tbn:ANd9GcRXq-ZBC3ZFlbG7_c0a8MJiVZ8_-Qyiv_WZb5jeWR_t6iQ56ocdV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1916113"/>
            <a:ext cx="25558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32" descr="http://files-cdn.formspring.me/photos/20120507/n4fa850c50844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894138"/>
            <a:ext cx="2852738" cy="241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18" descr="https://encrypted-tbn1.gstatic.com/images?q=tbn:ANd9GcS6_oRYPGPV_7y4fRpUznPljd4wHIZklLsmcgRuqbGpD9btNNn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5" y="3894138"/>
            <a:ext cx="2670175" cy="252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30" descr="https://encrypted-tbn0.gstatic.com/images?q=tbn:ANd9GcStma2CBQrE-72i6D2IF_nQa91q0BoHsqy-fEb0nAJB1pEJfOb2E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92337"/>
            <a:ext cx="2906250" cy="290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28" descr="https://encrypted-tbn1.gstatic.com/images?q=tbn:ANd9GcRl5ej7KJHxaOWxsL6yA1W7vubPpNPtRDaU9-Oe9EDvjHwgrpUr_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927475"/>
            <a:ext cx="3063875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26" descr="https://encrypted-tbn2.gstatic.com/images?q=tbn:ANd9GcQUB0NROVRFXHOv4iLmqnBX7QijpuYASFkIlQdAoDjbZIi2UgBdz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949" y="5306980"/>
            <a:ext cx="983156" cy="10604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261993" y="1536197"/>
            <a:ext cx="8908886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ts val="4200"/>
              </a:lnSpc>
              <a:tabLst>
                <a:tab pos="4129088" algn="l"/>
              </a:tabLst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Perante as realidades finais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(“escatologia”)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profeta Daniel - antes de Cristo - proclamava, em nome de Deus: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“Os que tiverem ensinado o caminho da justiça brilharão como estrelas por toda a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eternidade”…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Mas isto é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dever de todos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9" descr="http://estudosbiblicosadventistas.files.wordpress.com/2012/09/nova_jerusal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869" y="2452687"/>
            <a:ext cx="4513263" cy="3382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700213"/>
            <a:ext cx="8010525" cy="32718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ALEGRIA QUANDO ME DISSERAM: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VAMOS PARA A CASA DO SENHOR!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OS NOSSOS PASSOS SE DETÊM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ÀS TUAS PORTAS, JERUSALÉM!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Jerusalém, edificada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cidade bela e harmoniosa.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lá sobem as tribos,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as tribos do Senhor.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836613"/>
            <a:ext cx="2124000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3495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3496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398603" y="903546"/>
            <a:ext cx="23844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8711" y="598150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2401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5" y="5661248"/>
            <a:ext cx="676538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GUARDAI-ME,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SENHOR! 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ESPEREI EM VÓS!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830263" y="1187450"/>
            <a:ext cx="7989887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surgirá Miguel,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grande chefe dos Anjos,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protege os filhos do teu povo.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um tempo de angústia,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não terá havido até então,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que existem nações.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nesse tempo, virá a salvação para o teu povo,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aqueles que estiverem inscritos no livro de Deus.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dos que dormem no pó da terra acordarão,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para a vida eterna,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outros para a vergonha e o horror eterno.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sábios resplandecerão como a luz do firmamento,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que tiverem ensinado a muitos o caminho da justiça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brilharão como estrelas por toda a eternidade”.      (Dn 12)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06604" y="908720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869837">
            <a:off x="433295" y="5879302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-1879668">
            <a:off x="7232650" y="605948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1495425"/>
            <a:ext cx="7920037" cy="4094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“Todo o sacerdote da antiga aliança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apresenta cada dia para exercer o seu ministério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oferecer muitas vezes os mesmos sacrifícios,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nunca poderão perdoar os pecados.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Cristo, ao contrário,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oferecido pelos pecados um único sacrifício,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sentou-Se para sempre à direita de Deus,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esperando desde então que os seus inimigos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sejam postos como escabelo dos seus pés.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com uma única oblação,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tornou perfeitos para sempre os que Ele santifica.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há remissão dos pecados,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não há necessidade de oblação pelo pecado”.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05892" y="1069550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10084" y="6003925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25968</TotalTime>
  <Words>1721</Words>
  <Application>Microsoft Office PowerPoint</Application>
  <PresentationFormat>Apresentação no Ecrã (4:3)</PresentationFormat>
  <Paragraphs>288</Paragraphs>
  <Slides>27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8</vt:i4>
      </vt:variant>
      <vt:variant>
        <vt:lpstr>Títulos dos diapositivos</vt:lpstr>
      </vt:variant>
      <vt:variant>
        <vt:i4>27</vt:i4>
      </vt:variant>
    </vt:vector>
  </HeadingPairs>
  <TitlesOfParts>
    <vt:vector size="4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1885</cp:revision>
  <dcterms:created xsi:type="dcterms:W3CDTF">2006-05-02T09:35:59Z</dcterms:created>
  <dcterms:modified xsi:type="dcterms:W3CDTF">2015-01-26T18:07:19Z</dcterms:modified>
</cp:coreProperties>
</file>