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7913" r:id="rId2"/>
    <p:sldMasterId id="2147487926" r:id="rId3"/>
    <p:sldMasterId id="2147487939" r:id="rId4"/>
    <p:sldMasterId id="2147502505" r:id="rId5"/>
    <p:sldMasterId id="2147502518" r:id="rId6"/>
    <p:sldMasterId id="2147502531" r:id="rId7"/>
  </p:sldMasterIdLst>
  <p:notesMasterIdLst>
    <p:notesMasterId r:id="rId35"/>
  </p:notesMasterIdLst>
  <p:sldIdLst>
    <p:sldId id="372" r:id="rId8"/>
    <p:sldId id="281" r:id="rId9"/>
    <p:sldId id="406" r:id="rId10"/>
    <p:sldId id="353" r:id="rId11"/>
    <p:sldId id="382" r:id="rId12"/>
    <p:sldId id="308" r:id="rId13"/>
    <p:sldId id="407" r:id="rId14"/>
    <p:sldId id="400" r:id="rId15"/>
    <p:sldId id="392" r:id="rId16"/>
    <p:sldId id="374" r:id="rId17"/>
    <p:sldId id="404" r:id="rId18"/>
    <p:sldId id="307" r:id="rId19"/>
    <p:sldId id="335" r:id="rId20"/>
    <p:sldId id="408" r:id="rId21"/>
    <p:sldId id="342" r:id="rId22"/>
    <p:sldId id="383" r:id="rId23"/>
    <p:sldId id="384" r:id="rId24"/>
    <p:sldId id="409" r:id="rId25"/>
    <p:sldId id="410" r:id="rId26"/>
    <p:sldId id="411" r:id="rId27"/>
    <p:sldId id="385" r:id="rId28"/>
    <p:sldId id="412" r:id="rId29"/>
    <p:sldId id="345" r:id="rId30"/>
    <p:sldId id="403" r:id="rId31"/>
    <p:sldId id="378" r:id="rId32"/>
    <p:sldId id="296" r:id="rId33"/>
    <p:sldId id="405" r:id="rId34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66"/>
    <a:srgbClr val="003300"/>
    <a:srgbClr val="99FF33"/>
    <a:srgbClr val="006600"/>
    <a:srgbClr val="996600"/>
    <a:srgbClr val="CC9900"/>
    <a:srgbClr val="FF99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132" autoAdjust="0"/>
    <p:restoredTop sz="94628" autoAdjust="0"/>
  </p:normalViewPr>
  <p:slideViewPr>
    <p:cSldViewPr>
      <p:cViewPr varScale="1">
        <p:scale>
          <a:sx n="97" d="100"/>
          <a:sy n="97" d="100"/>
        </p:scale>
        <p:origin x="96" y="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presProps" Target="pres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D4CD4AF8-8AA4-4D1A-AD95-D0930A967F78}" type="datetimeFigureOut">
              <a:rPr lang="pt-PT"/>
              <a:pPr>
                <a:defRPr/>
              </a:pPr>
              <a:t>26/01/2015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09603CF-D2EE-4780-AD04-B97372AC63B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5880676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601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altLang="pt-PT" smtClean="0"/>
          </a:p>
        </p:txBody>
      </p:sp>
      <p:sp>
        <p:nvSpPr>
          <p:cNvPr id="2662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2EBE3C6F-04D1-4411-BC01-65D77D656070}" type="slidenum">
              <a:rPr lang="pt-PT" altLang="pt-PT" sz="1200"/>
              <a:pPr eaLnBrk="1" hangingPunct="1"/>
              <a:t>2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23335347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704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276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CB7E5C4-F815-43D4-851B-994FCCBB0ADB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3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39895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80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D986E21D-0A22-4F45-B8DB-B5FA2EAEB557}" type="slidenum">
              <a:rPr lang="pt-PT" altLang="pt-PT" sz="1200"/>
              <a:pPr eaLnBrk="1" hangingPunct="1"/>
              <a:t>4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18237554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909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1BE1B100-3991-4686-9FA7-91FF17DB0C9A}" type="slidenum">
              <a:rPr lang="pt-PT" altLang="pt-PT" sz="1200"/>
              <a:pPr eaLnBrk="1" hangingPunct="1"/>
              <a:t>8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24968294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011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C888DDC-6114-4C2E-8E3B-EB5DF52D386C}" type="slidenum">
              <a:rPr lang="pt-PT" altLang="pt-PT" sz="1200"/>
              <a:pPr eaLnBrk="1" hangingPunct="1"/>
              <a:t>10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37753602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113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612EB62E-250E-48C4-9FFC-9ED689287A9B}" type="slidenum">
              <a:rPr lang="pt-PT" altLang="pt-PT" sz="1200"/>
              <a:pPr eaLnBrk="1" hangingPunct="1"/>
              <a:t>15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11176322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6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altLang="pt-PT" smtClean="0"/>
          </a:p>
        </p:txBody>
      </p:sp>
      <p:sp>
        <p:nvSpPr>
          <p:cNvPr id="2970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F8E72418-4989-4F74-8E02-066A433ADE30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25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52772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318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3174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FD1740B-BA7B-4281-BE89-2E2007A6123B}" type="slidenum">
              <a:rPr lang="pt-PT" altLang="pt-PT" sz="1200"/>
              <a:pPr eaLnBrk="1" hangingPunct="1"/>
              <a:t>26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4556411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704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276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CB7E5C4-F815-43D4-851B-994FCCBB0ADB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27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18111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659AD6-CD66-4E94-BAF0-CA5A83B24DDE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5953532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9EDF0A-C85D-401A-AA38-B9EFC378F83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134939470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FF18E9-8E67-4FCA-936F-482804FE0F7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809686454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79F5B6-DE51-4C21-83F2-E161468559CE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338809673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030388-2E00-49D9-B37D-F993F0249A0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4847159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FA4BCC-D432-47B3-BC01-C87C5F98A56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606273747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DCAA0D-A427-4AB7-9986-65FF5E4F581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357032066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260CB5-11A2-44D5-9C78-0511624BC93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169366960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973626-312A-4E91-BB97-6BD7F08DE01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511368812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8BA793-A10D-4CA4-B20D-D64D7595FCBD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77165108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10A04A-AC82-4694-85AC-CFCDD9729C6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75323477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1DF56C-A0CC-4826-96C2-EC1487F80813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6230180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AFBB6D-4C06-4632-8191-4DC0BCB22E5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53193229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682E5E-B853-4FCC-AB81-CB4926340001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756344424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DF474B-ADC4-4801-A433-86551FDFE97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760853101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D1D91B-3189-4B42-AC72-1EA36E09B38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108262938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532A6F-DE77-435D-8A31-C491C79CBDB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100135495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B231B1-8FE6-418E-AACD-9E879A83BDB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65752330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730DD5-4C86-4177-B327-2150E0C51F6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941874108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D64C5B-594B-422A-99C8-37D2177EDBD1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024431801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D3D985-7C54-46FC-8978-A160576A673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656555282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630D1E-4596-47FE-82EC-35906BEB5BD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560229888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96C0F1-C277-4E0F-AB8C-1B5ED348753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397514724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1CC08A-9025-435B-A651-045800A693C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503833299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043890-85CB-44E8-954D-AA7742F7326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537906531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69E359-E6F2-4485-8951-28AAE2A8B9D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990311951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412FEE-9E50-4F69-A7E0-DFE203D6EF0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146509290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6196A0-36CD-4FF3-93A6-9F737C327A6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210369010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D02BD1-383A-43A7-9231-F5BBF069BC6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724067928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9B0599-DF43-40B1-914C-6680B28BDE71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532687624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170611-BFA0-4A69-86AA-3E70D8C28E9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9516761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B44DB3-BCEA-4A92-AAB0-DFD006771BA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224062491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E63742-98D2-4206-B75D-57FDEEC9E85D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556388931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D24F77D-7F0D-4C2A-BA96-CF566252FD6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467693722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592F2A-7B61-4576-A23A-FFDABB010DA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511254548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381E33-2E0E-4E73-8AA4-49888995160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485175363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CA8540-034E-4808-ADA6-FA7434DEDF23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936675181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F255AA-3882-48B5-836F-3165F794199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688807503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77C308-2030-433E-93A9-68AC8277365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528109154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87DD08-8C83-4223-B0C7-1495288A880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172000120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88324E-B035-4CA2-B028-86F0664C0FF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568108167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B82788-2A36-40EB-B05A-96BF11E486F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783649923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AC474B-3BB5-4ECF-AB7A-2680BEA9412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777301476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682402-2E18-4AC3-BE43-78DF26635E4B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844636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295BF7-D09A-4A98-8115-D3F67077F9B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136628530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512409-283B-47DB-BF1B-322A1B09D8FA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0901803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477A67-E78D-4F4C-9267-929D4CBB6D54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9188770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17A36A-9F49-4ED5-BA9D-5A73D9097282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2308068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B9A0D8-959D-482F-87BD-6EB5E4975F5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3927636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AB766D-1A16-4BED-90D4-0FC09FCD229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9945093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4296DD-5F85-479C-B673-4C5933E947C1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2418839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2A6D7F-31DA-4A07-8F75-11E2F74D873D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2936413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CD5071-7C72-474B-BDE3-798362FCF773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1703268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F6C2C3-C2DA-4626-A0B4-A2DBFFA37E8C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9774258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1D021A-85D7-47BA-AE23-8CF0317DDDE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807956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D1C64B-23B2-4B36-9D90-660050FA3601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835473043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D8733E-88FD-47F8-82A2-5618DC08EFE9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2532152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F6509-6AFC-4EFE-94DD-0ACB8CF73E64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107931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06A69-D0FB-40F9-84B7-A56659474DE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404235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23D57-FAAD-457B-81D0-98ED4E21A49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2111346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9BFDC-105C-4A06-B781-78C02CEC9F7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879341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AE3DE-C56E-413C-92A7-F6F0D2D314C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0426697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F8570-6622-42B5-9F30-97D30C37DF3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8589193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71D36-2E04-48A1-BCB6-0CEE6644C72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9283230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96EEB-07FF-4DA6-97B7-5EA0892CCFD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9856676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65CDD-A33E-4076-A308-6DFC649BE05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5735878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C7F3BF-6E79-42D5-83F9-9FD513F8A0A3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927763215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385EF-C74C-47EB-B266-1337D8E4A25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6813633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7DD7E-BF6B-49F6-A7EA-75081123CDA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344452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60239-6DDE-44E9-9AAC-0B0E09EA930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8592325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B49C50-C808-481C-8130-085F385EF0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6076717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6B4B8BA-2154-4269-8FF6-FB0C0A3845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56640157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EAF1387-DB2C-481E-A9E5-7DCBD92CE6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46157954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AA4FF03-4B8C-4433-8742-C13DA5395C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20010184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DC09124-FC5D-4542-BC4F-76D4A13D0D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85866333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FD25D4C-3EAC-453C-A00B-E053A366F1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73585158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E8C97B-D57A-4E86-ACBD-B89D92AE8E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571425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CD2A63-7F14-41AE-8BD0-9BDFDE2EB55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107210943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734FE29-1FB0-43E4-87F5-C3290CCF79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45924376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BEB8F25-8FAC-41DB-B8EE-33F7C0AEEB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47989283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3237760-3A0D-4E45-B085-7E6F22937CB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09052747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470524A-A954-443C-9D0F-5AC3F45FFF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78481660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DA8CFC3-3BB5-413E-A4A6-BC690ADD01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82538792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1134CE4-97A4-40FA-B6F7-02941541F28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393808155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fld id="{2C11BB69-472C-4FAA-B946-01D161857867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2455" r:id="rId1"/>
    <p:sldLayoutId id="2147502433" r:id="rId2"/>
    <p:sldLayoutId id="2147502434" r:id="rId3"/>
    <p:sldLayoutId id="2147502435" r:id="rId4"/>
    <p:sldLayoutId id="2147502436" r:id="rId5"/>
    <p:sldLayoutId id="2147502437" r:id="rId6"/>
    <p:sldLayoutId id="2147502438" r:id="rId7"/>
    <p:sldLayoutId id="2147502439" r:id="rId8"/>
    <p:sldLayoutId id="2147502440" r:id="rId9"/>
    <p:sldLayoutId id="2147502441" r:id="rId10"/>
    <p:sldLayoutId id="2147502442" r:id="rId11"/>
    <p:sldLayoutId id="214750244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DDCD2060-53D7-4556-96E6-60F3B615C4D9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2468" r:id="rId1"/>
    <p:sldLayoutId id="2147502469" r:id="rId2"/>
    <p:sldLayoutId id="2147502470" r:id="rId3"/>
    <p:sldLayoutId id="2147502471" r:id="rId4"/>
    <p:sldLayoutId id="2147502472" r:id="rId5"/>
    <p:sldLayoutId id="2147502473" r:id="rId6"/>
    <p:sldLayoutId id="2147502474" r:id="rId7"/>
    <p:sldLayoutId id="2147502475" r:id="rId8"/>
    <p:sldLayoutId id="2147502476" r:id="rId9"/>
    <p:sldLayoutId id="2147502477" r:id="rId10"/>
    <p:sldLayoutId id="2147502478" r:id="rId11"/>
    <p:sldLayoutId id="214750247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A709DD40-ACEE-4910-A31C-67117247DD47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2480" r:id="rId1"/>
    <p:sldLayoutId id="2147502481" r:id="rId2"/>
    <p:sldLayoutId id="2147502482" r:id="rId3"/>
    <p:sldLayoutId id="2147502483" r:id="rId4"/>
    <p:sldLayoutId id="2147502484" r:id="rId5"/>
    <p:sldLayoutId id="2147502485" r:id="rId6"/>
    <p:sldLayoutId id="2147502486" r:id="rId7"/>
    <p:sldLayoutId id="2147502487" r:id="rId8"/>
    <p:sldLayoutId id="2147502488" r:id="rId9"/>
    <p:sldLayoutId id="2147502489" r:id="rId10"/>
    <p:sldLayoutId id="2147502490" r:id="rId11"/>
    <p:sldLayoutId id="214750249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BB4C147E-69AC-4959-9173-0F4F887284E5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2492" r:id="rId1"/>
    <p:sldLayoutId id="2147502493" r:id="rId2"/>
    <p:sldLayoutId id="2147502494" r:id="rId3"/>
    <p:sldLayoutId id="2147502495" r:id="rId4"/>
    <p:sldLayoutId id="2147502496" r:id="rId5"/>
    <p:sldLayoutId id="2147502497" r:id="rId6"/>
    <p:sldLayoutId id="2147502498" r:id="rId7"/>
    <p:sldLayoutId id="2147502499" r:id="rId8"/>
    <p:sldLayoutId id="2147502500" r:id="rId9"/>
    <p:sldLayoutId id="2147502501" r:id="rId10"/>
    <p:sldLayoutId id="2147502502" r:id="rId11"/>
    <p:sldLayoutId id="214750250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fld id="{6102023E-03ED-4798-A97C-F48B35822F2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7594104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502506" r:id="rId1"/>
    <p:sldLayoutId id="2147502507" r:id="rId2"/>
    <p:sldLayoutId id="2147502508" r:id="rId3"/>
    <p:sldLayoutId id="2147502509" r:id="rId4"/>
    <p:sldLayoutId id="2147502510" r:id="rId5"/>
    <p:sldLayoutId id="2147502511" r:id="rId6"/>
    <p:sldLayoutId id="2147502512" r:id="rId7"/>
    <p:sldLayoutId id="2147502513" r:id="rId8"/>
    <p:sldLayoutId id="2147502514" r:id="rId9"/>
    <p:sldLayoutId id="2147502515" r:id="rId10"/>
    <p:sldLayoutId id="2147502516" r:id="rId11"/>
    <p:sldLayoutId id="214750251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C3D0EEE7-2FAA-4D14-8AD8-F67648FBA60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84080267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502519" r:id="rId1"/>
    <p:sldLayoutId id="2147502520" r:id="rId2"/>
    <p:sldLayoutId id="2147502521" r:id="rId3"/>
    <p:sldLayoutId id="2147502522" r:id="rId4"/>
    <p:sldLayoutId id="2147502523" r:id="rId5"/>
    <p:sldLayoutId id="2147502524" r:id="rId6"/>
    <p:sldLayoutId id="2147502525" r:id="rId7"/>
    <p:sldLayoutId id="2147502526" r:id="rId8"/>
    <p:sldLayoutId id="2147502527" r:id="rId9"/>
    <p:sldLayoutId id="2147502528" r:id="rId10"/>
    <p:sldLayoutId id="2147502529" r:id="rId11"/>
    <p:sldLayoutId id="214750253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92C6C84-95A0-48FC-97F1-C546CA06C7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62199135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502532" r:id="rId1"/>
    <p:sldLayoutId id="2147502533" r:id="rId2"/>
    <p:sldLayoutId id="2147502534" r:id="rId3"/>
    <p:sldLayoutId id="2147502535" r:id="rId4"/>
    <p:sldLayoutId id="2147502536" r:id="rId5"/>
    <p:sldLayoutId id="2147502537" r:id="rId6"/>
    <p:sldLayoutId id="2147502538" r:id="rId7"/>
    <p:sldLayoutId id="2147502539" r:id="rId8"/>
    <p:sldLayoutId id="2147502540" r:id="rId9"/>
    <p:sldLayoutId id="2147502541" r:id="rId10"/>
    <p:sldLayoutId id="2147502542" r:id="rId11"/>
    <p:sldLayoutId id="214750254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4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10" Type="http://schemas.openxmlformats.org/officeDocument/2006/relationships/image" Target="../media/image20.png"/><Relationship Id="rId4" Type="http://schemas.openxmlformats.org/officeDocument/2006/relationships/image" Target="../media/image25.jpeg"/><Relationship Id="rId9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3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611188" y="4221163"/>
            <a:ext cx="2786062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1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</a:rPr>
              <a:t>Os 3 Ciclos</a:t>
            </a:r>
          </a:p>
          <a:p>
            <a:pPr algn="ctr"/>
            <a:r>
              <a:rPr lang="la-Latn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</a:rPr>
              <a:t>Litúrgicos</a:t>
            </a:r>
          </a:p>
        </p:txBody>
      </p:sp>
      <p:sp>
        <p:nvSpPr>
          <p:cNvPr id="58372" name="WordArt 6"/>
          <p:cNvSpPr>
            <a:spLocks noChangeArrowheads="1" noChangeShapeType="1" noTextEdit="1"/>
          </p:cNvSpPr>
          <p:nvPr/>
        </p:nvSpPr>
        <p:spPr bwMode="auto">
          <a:xfrm>
            <a:off x="1692275" y="39338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 panose="020B0A04020102020204" pitchFamily="34" charset="0"/>
              </a:rPr>
              <a:t>P</a:t>
            </a:r>
          </a:p>
        </p:txBody>
      </p:sp>
      <p:sp>
        <p:nvSpPr>
          <p:cNvPr id="18437" name="WordArt 7"/>
          <p:cNvSpPr>
            <a:spLocks noChangeArrowheads="1" noChangeShapeType="1" noTextEdit="1"/>
          </p:cNvSpPr>
          <p:nvPr/>
        </p:nvSpPr>
        <p:spPr bwMode="auto">
          <a:xfrm>
            <a:off x="468313" y="5373688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</a:t>
            </a:r>
          </a:p>
        </p:txBody>
      </p:sp>
      <p:sp>
        <p:nvSpPr>
          <p:cNvPr id="58374" name="WordArt 8"/>
          <p:cNvSpPr>
            <a:spLocks noChangeArrowheads="1" noChangeShapeType="1" noTextEdit="1"/>
          </p:cNvSpPr>
          <p:nvPr/>
        </p:nvSpPr>
        <p:spPr bwMode="auto">
          <a:xfrm>
            <a:off x="1979613" y="56610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E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48043" y="2492896"/>
            <a:ext cx="5472113" cy="720154"/>
          </a:xfrm>
          <a:prstGeom prst="rect">
            <a:avLst/>
          </a:prstGeom>
          <a:noFill/>
          <a:ln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No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50800" dist="38100" dir="2700000" algn="tl" rotWithShape="0">
                    <a:srgbClr val="92D050">
                      <a:alpha val="40000"/>
                    </a:srgbClr>
                  </a:outerShdw>
                </a:effectLst>
                <a:latin typeface="Arial Black"/>
                <a:cs typeface="+mn-cs"/>
              </a:rPr>
              <a:t>Ciclo B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951279" y="3501008"/>
            <a:ext cx="5759872" cy="25203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 </a:t>
            </a:r>
            <a:r>
              <a:rPr lang="pt-PT" sz="3600" kern="10" baseline="0" dirty="0">
                <a:ln w="11430"/>
                <a:solidFill>
                  <a:srgbClr val="00B05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FILHO,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Pai e o Espírito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12" descr="https://encrypted-tbn1.gstatic.com/images?q=tbn:ANd9GcSDnHQJJclz2Xx3eBZUJwJi5a06C2J6FpsXfvwk-M2t-0vEm65v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1773238"/>
            <a:ext cx="3516312" cy="42973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9275" y="2276475"/>
            <a:ext cx="7775575" cy="3529013"/>
          </a:xfrm>
        </p:spPr>
        <p:txBody>
          <a:bodyPr/>
          <a:lstStyle/>
          <a:p>
            <a:pPr marL="609600" indent="-609600">
              <a:lnSpc>
                <a:spcPts val="4500"/>
              </a:lnSpc>
              <a:buFontTx/>
              <a:buNone/>
              <a:defRPr/>
            </a:pPr>
            <a:r>
              <a:rPr lang="pt-PT" sz="4400" b="1" i="1" dirty="0">
                <a:effectLst>
                  <a:glow rad="114300">
                    <a:schemeClr val="bg1">
                      <a:alpha val="4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Jesus Cristo, </a:t>
            </a:r>
            <a:endParaRPr lang="pt-PT" sz="4400" b="1" i="1" dirty="0" smtClean="0">
              <a:effectLst>
                <a:glow rad="114300">
                  <a:schemeClr val="bg1">
                    <a:alpha val="49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ts val="4500"/>
              </a:lnSpc>
              <a:buFontTx/>
              <a:buNone/>
              <a:defRPr/>
            </a:pPr>
            <a:r>
              <a:rPr lang="pt-PT" sz="4400" b="1" i="1" dirty="0">
                <a:effectLst>
                  <a:glow rad="114300">
                    <a:schemeClr val="bg1">
                      <a:alpha val="4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4400" b="1" i="1" dirty="0" smtClean="0">
                <a:effectLst>
                  <a:glow rad="114300">
                    <a:schemeClr val="bg1">
                      <a:alpha val="4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nosso </a:t>
            </a:r>
            <a:r>
              <a:rPr lang="pt-PT" sz="4400" b="1" i="1" dirty="0">
                <a:effectLst>
                  <a:glow rad="114300">
                    <a:schemeClr val="bg1">
                      <a:alpha val="4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Salvador, </a:t>
            </a:r>
            <a:endParaRPr lang="pt-PT" sz="4400" b="1" i="1" dirty="0" smtClean="0">
              <a:effectLst>
                <a:glow rad="114300">
                  <a:schemeClr val="bg1">
                    <a:alpha val="49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ts val="4500"/>
              </a:lnSpc>
              <a:buFontTx/>
              <a:buNone/>
              <a:defRPr/>
            </a:pPr>
            <a:r>
              <a:rPr lang="pt-PT" sz="4400" b="1" i="1" dirty="0">
                <a:effectLst>
                  <a:glow rad="114300">
                    <a:schemeClr val="bg1">
                      <a:alpha val="4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4400" b="1" i="1" dirty="0" smtClean="0">
                <a:effectLst>
                  <a:glow rad="114300">
                    <a:schemeClr val="bg1">
                      <a:alpha val="4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   destruiu </a:t>
            </a:r>
            <a:r>
              <a:rPr lang="pt-PT" sz="4400" b="1" i="1" dirty="0">
                <a:effectLst>
                  <a:glow rad="114300">
                    <a:schemeClr val="bg1">
                      <a:alpha val="4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 </a:t>
            </a:r>
            <a:r>
              <a:rPr lang="pt-PT" sz="4400" b="1" i="1" dirty="0" smtClean="0">
                <a:effectLst>
                  <a:glow rad="114300">
                    <a:schemeClr val="bg1">
                      <a:alpha val="4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morte</a:t>
            </a:r>
            <a:endParaRPr lang="pt-PT" sz="4400" b="1" i="1" dirty="0">
              <a:effectLst>
                <a:glow rad="114300">
                  <a:schemeClr val="bg1">
                    <a:alpha val="49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ts val="4500"/>
              </a:lnSpc>
              <a:buFontTx/>
              <a:buNone/>
              <a:defRPr/>
            </a:pPr>
            <a:r>
              <a:rPr lang="pt-PT" sz="4400" b="1" i="1" dirty="0">
                <a:effectLst>
                  <a:glow rad="114300">
                    <a:schemeClr val="bg1">
                      <a:alpha val="4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 fez brilhar a vida </a:t>
            </a:r>
            <a:endParaRPr lang="pt-PT" sz="4400" b="1" i="1" dirty="0" smtClean="0">
              <a:effectLst>
                <a:glow rad="114300">
                  <a:schemeClr val="bg1">
                    <a:alpha val="49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ts val="4500"/>
              </a:lnSpc>
              <a:buFontTx/>
              <a:buNone/>
              <a:defRPr/>
            </a:pPr>
            <a:r>
              <a:rPr lang="pt-PT" sz="4400" b="1" i="1" dirty="0" smtClean="0">
                <a:effectLst>
                  <a:glow rad="114300">
                    <a:schemeClr val="bg1">
                      <a:alpha val="4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   por meio do </a:t>
            </a:r>
            <a:r>
              <a:rPr lang="pt-PT" sz="4400" b="1" i="1" dirty="0">
                <a:effectLst>
                  <a:glow rad="114300">
                    <a:schemeClr val="bg1">
                      <a:alpha val="4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Evangelho</a:t>
            </a:r>
            <a:r>
              <a:rPr lang="pt-PT" sz="4400" b="1" i="1" dirty="0" smtClean="0">
                <a:effectLst>
                  <a:glow rad="114300">
                    <a:schemeClr val="bg1">
                      <a:alpha val="4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  <a:endParaRPr lang="pt-PT" sz="4400" b="1" i="1" dirty="0">
              <a:effectLst>
                <a:glow rad="114300">
                  <a:schemeClr val="bg1">
                    <a:alpha val="49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49275" y="76517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22534" name="Line 5"/>
          <p:cNvSpPr>
            <a:spLocks noChangeShapeType="1"/>
          </p:cNvSpPr>
          <p:nvPr/>
        </p:nvSpPr>
        <p:spPr bwMode="auto">
          <a:xfrm>
            <a:off x="1222375" y="1556792"/>
            <a:ext cx="381635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28596" y="428604"/>
            <a:ext cx="8328025" cy="2548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67593" name="AutoShape 9" descr="http://1.bp.blogspot.com/-V4a95L1kTDE/Tfn7RxDCRDI/AAAAAAAAC00/SNb-mDPZGOw/s1600/223334_103841969703735_100002337975213_35509_4051542_n%2B%25284%2529.jpg"/>
          <p:cNvSpPr>
            <a:spLocks noChangeAspect="1" noChangeArrowheads="1"/>
          </p:cNvSpPr>
          <p:nvPr/>
        </p:nvSpPr>
        <p:spPr bwMode="auto">
          <a:xfrm>
            <a:off x="6032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/>
          </a:p>
        </p:txBody>
      </p:sp>
      <p:sp>
        <p:nvSpPr>
          <p:cNvPr id="67594" name="AutoShape 10" descr="data:image/jpeg;base64,/9j/4AAQSkZJRgABAQAAAQABAAD/2wCEAAkGBhQQEBQUEBQVFBQWFRAVFRQVFBQYFRYUFhQVFBUUFRQXHCYeFxojGRQVHy8gIycpLCwsFR4xNTAqNSYrLCkBCQoKBQUFDQUFDSkYEhgpKSkpKSkpKSkpKSkpKSkpKSkpKSkpKSkpKSkpKSkpKSkpKSkpKSkpKSkpKSkpKSkpKf/AABEIAOEA4AMBIgACEQEDEQH/xAAcAAABBQEBAQAAAAAAAAAAAAAAAQIDBAUGBwj/xAA9EAABAwIEBAQDBgQFBQEAAAABAAIRAwQFEiExBkFRYSJxgZETMrEHFEKhwdFSkuHwIzNicoJDU3PS8RX/xAAUAQEAAAAAAAAAAAAAAAAAAAAA/8QAFBEBAAAAAAAAAAAAAAAAAAAAAP/aAAwDAQACEQMRAD8A9cKcE2E4IBCWEIEKJQUBsBApSZkiIQLKJSQkcEC5kkoSIFBRKREIFlKCkQECyjMkQgJRKEQgESlSICUSgBCBCklKkhAJEApUEkJQUIQCVIhAIQhAhCRPTSgQpEqECIhCCUAhJKZUqBu5A8yAgkQq5v6Y3e3+YfuloXbX/I4O3GhnUboJyhIgFAqVIChAIQhAIQhAiEqRAkISpEEqE4pAgRCEIBCWEIESFKhA1JKVIgJVa/vRSpue7QAKWo+NToOq844u4r+ITTDvBtlB1MHmg0MS+0htMHIA7TR3Kf1XEYrxnWuCcrn851ER2byWFfNhwg7zABJ06lM+G12olzxu1wMHu0jfyQWX4qWB2V5k7yZlp3Gqs4fjNWkC6nVBkFrZc5pAPPtCxa9wC4ENAccwdJ08tfqoLq9DG5Blk6kjWOyDtLD7QrlmhdnLdZLs0x1J0hel8L8W07xobI+LlDi0SJHUSvnOnXM9V1PBmPmhe0XuMDMGEE6ZXeE/og+gwU6VGx86j0TpQOQkBSoBCEIBIQlQUDUFOTZQTlInuCagEkJyRAIQhA2EhSoKBqQpZSEoM3HAfgvy9D9F4niOHVnOMNMydYXvT4O64/G6QD3ZRGqDyCvTqMAa8c521lZ9W5LCTz166LusXtp5Bcpf2oQYNW9LpJjUyq2dT3tvl2CqU2lxAAJJIAAGpJ0AAQTsJO2+wjck7ALuuGPszvLiHVAKDNINX5j5MGvuun4C+zsWwbVuAHVyJg/LSmNB/q7r0WiG6neOfJAuG25pUmMc7MWNDS6ImNJ7Kz94bG491WBa7SCRy5D+qQFtMbNaOmw80F5r09pWfTrg6g77aED0lXKVT/6glQhCAQhCASBOTUFlwTVI9RoBCEIEJQgoCBiQlOSQgbKQpU0oI3Ly/F+KprVGmm9jg54AcNwCYcOy9QcuV4yw9pcytALmMqCOuaIJPYT7oPIsT4irF0EBusCVQrYjUIh4YfKQm4tZOLzB1mf10Kgt8LJI+I4+uqB1UhwOi637K+Fh8Q3VZshsii0jQu/FU9Nh3XMupg1G0qWpc5rRpzJheuYXiVpbtbbfFYHMADhOkjUwduaDoqFSSdB6e/1TqxcSTsBo0cvM/sq9C/Y/L8MiNI7+SivL7/iNI6mevRBYbckCAY2kncz1PLyVa/xRmocWgaS4uA0WFjXEDLcS94zEaNiSf281y9PiHMQWggndrmhwI/JB6C/iWgwNBc2YgEE69pjRadljDHGNthB/ouSw6ia4BqUhH+yJA21JK6LCbBlN4IO4jL9ZQdI1ycomHkpQgEIQgEFCEFlyYpCoygVIhEIEQlhIQgaEiUpEDSmkpxTCgY5cRx5UrU5fkzUsrRpqQeh/ddu4rmvtBt3PsKmQSQWuO/ygmdkHjNzem4rSxkAfNtGnki7ZAMwCFQqXVRstAbHqFPZ2VW7qNp0mOfVOkN+p6AdSgdgFBzXvuBtRY4tMf9UiGgdxMqgKuR8l2apImddZXod3w/8AcLCrb1qjTUMOJaDDc0OIE7wuMwLBxVuhlIcIJJJEBxjVB7DhTQ+3pVszZyDRrconmsvE8WbIc4xlBMDnyCZjONizt2taRoHa768gAvNMTxJ9w7M9xJ257b6BBdxW8FeqXme0nl0KiZcZTmOsbaqGyt8zdDGu5Gn5JK7YMSD1goOqwbH/ABcxp137Qujw+4uKtUANyUzpodQObiQee0Lzek8c+Xv6LUsMWqU2lrCde5nyQexWF80vLQ6T8sSDt+JbQK5PhLCqmVtSo4dgN55yV1gQKhCEAgoQgtuUae5MQCEiECpChCBhSJxTCgaSo3OSucoXO9O/RAOcq9+0/CflGYlrhB56RCrXeMU2SM7QRuTuOsBV7HHqdUnIS4jcjX2jRB5vS+yu5uHOOVtAEmPiO8UdcrZ/Neq4Dw7QsqQZb0wzQZnD5nGNS5258lKKVRzZa4A8hl+pdMKo/EXsbNQEbzp/Y9kHG/arhNSpXtnUtRUzUXDkXNBcyektmPJZ9lgQw5mZxzOIkzECBPLv3XZ4+wXVu9g/zBlqU/8AyUznZ6aEf8l5jj/E5rUsrQADqZ3H8TY7HRBn41jAuCAJgZpmdSs40czYbuAmW1DSVebb+HQ6oMH749p+USJ1EgqNtwdCCN+f0Vm6sjm6eShdYwdJnqUGhZVS9pnQhdfwHhRuLmCRDRmP0XA1qRkNb2n8l6dwJwXeNzVMwpAsBac05zOjTBkDmg9VtqYY0NGwCnasbBq1ZoLLkDOOYIMjkQRutZj5QTAoTQnIBEoQUFpyZKc5NQIhCQoFKRBSEoEKie5Oc5Y99ioHNBZubkDmuRx3imiwkVKhMRLWae7iq+N8V0qQJqA9gDB9Vy1TjGjWBayzZUdOngDiDyMkH6oLdXiK1e+KFt8V5I5PeT5gE/mu1wI1KgaKlEU2gCWbOHbK3RvrqsPhLFKgcAaVKgz8QaGh7vRn6wu5ZcH8AAH98kE1GkBsI+ie5pPMR5Kt4ju+B2CPiFmpMj2KB9a0z8xm5EtnUdV5D9oPAz2vdcUGnSXVKY1Ak61GdW9ekr1375I2MdhKgqljxBzeZ6/2UHz7QdIaIInlzVu5eKQGZ8POuWNh3K6HjHABaXLamWaDzLS2RkeNchjqdQuHxJxzlzhq7X3QMvLx86kGY06jz5K7hTG1g7I0giJaYPqFkVKZ0g5i6AGt1PYL0Tgj7OssXF4Y2LaQMD/mefkNEHO2HDb69VmUaF7R3hurj5L3jCjlaG9APosqg1s+FoDesLRt3x2QadWgH77jYjcf2VnYnXfSbLNSHNnTcEwfyWix+izceqx8MbFzm+cA6keiDWpvBEjbkpFl4Rfiq10bBzgOhHZaYQKgpUiCy5MlPcmIApEqRAhKa4pxUVQoKWKXXw6T3fwtJXmt5xQIJ3K7riitFtV7tyj1XiFzaVa9XJQEuJjt6oNu74jsq4IuqE6HxguDp7EFanBFWyc5tG2pvc6HkmpBygSTmOyOHeABTB+9Ma6oSYdEw0aAAbBdhh/D9O3ByNa2d40lBcaxtMeFrB5ASk//AElm3jQNnD3WNWuyDyOvX6IOkr43k1ie0wSOx/RZjuJ6jpmkHN5Zpn8llVcRO0mObSNvIp1O7BQblnitR3y02t8yf3W1b1qhHiynyXMW13C2rW+QXr6wZXY5lRstcIcOR/s+oXivHvDj7J40LqTpyP5jT5XdD9V7ay7VPHsFZfUTRqscWktMtMGQZmUHkf2dcPF7/vDx4RLWdXHnHQRpK9Sp2s/Ny2HIeiZYYEaADWNIaAANBoOgjyV2I0IKBgapqRTC2E9ghBZbVyjt09RsqnErHn4JpsznO5h/0tqNyk++VL8XUDnIj6q/TrydeQHvyhBicKsDMjGvD4FRziNSXl0HyXVtKwrLhqnRcHsLmkF8wdHAmYdPRbjUD0iEILL0wlK9NQCChISgQqGqVKVDVCDlOOi422WmC5zntAAEknWAFFhnBQo0qP8A3G/4lQjnUI28ht6LpKnYAkat81g3vEdaifFTBHqgtXFSrVafgua14kOaRr5grAuMNuCSHucfoq15x61r8zaMO2JkxHkpLb7RqbvnaW+UEIK9XhypvJ9yoGYU9p8bQ4eevouhZeMrtzMf+ap1ahaddY2LSM3sd/JBnHD52LvJ24UDsPfyaVrjHKNP5t+g/vTySv4rbtTaD5oMu3ZUGgpvJ/2la9pQqCM+WmP9Rl38o/VUTj1WppMdhopaMndB0NC8DdGy49XfsFr21cuGq560eANVp4fU1KC+9klMr0pGhgqVu6eSg5yrVdTdD9J26Ky65GQnstC7oNcDmAPn1VethDS1zWktkeceSDIbegVCSYa1sn1GgV7CLv4pzfhbJ8z1/Rc3ifCd0X+FzX0yQSAS12m2YHf3V5mMstR8NzXtDNTLSDUfyDdNgdUHYmtp1iJ/VT0zK462x51WAzSdS52hmZMBdLY3BjVBfQUAoKCYpEFJKAKQpUhQI4qtVep3KtVCCjdViBpuNQse64ma0xXp+E7OGoW1ctgDusG9tmyadQeF85T0dG3qgzcZv7cCW0TUB5iAFgG+sn/PTew+4VqqTZvLXiaRP8qp4phAIz09WnXRA6niFCkYoF2u86Kd+IF7d49iD6Lmn2OumhT6InwuJa78ig0Lu1JBI5wZ8lWs65DwCp7S7LPBV1HJ3Tz7Ka7sg8d9wR/RBata0HVbdB8idwuQZXfT+bUdVvYVeh+yDap1BC28PEAErAtqRLvz7QttuI0mwM4np/VBrNclE9FFbXbCJzD3UN3jIboyCUE11WDGy/25lNtboP181gV67nnM4ylwzEQ2oGu5zHoEHThygxS2FSi4EbAkHmCBIIKioXeY9lbJlpHUH6boOPsLgcyD0I+i6G0uJC4TD3lrtTzP7LqsLqFxaOuiDrKZ0SkprdvZKgmSJSmoFJSEoKagRxUFUqV6q1NdJQNxFnh05BcviV+acMcA5rvkeeXYrrQc7IO+3qFyeMMDZZUHgP5Hr5IMa+vA7/DuBlJGj+R9VlU3GjLQ4ObuIM+i0azRHwa+rT/lVPoCVg3OGmk7fRBaflfy1VSta9Rp3T2NU7q8Dxx0HMnsBzKCjUdoeQ5vO0dk3Dn1AC6Ip/ha75o/iPSVoUbAvM1RAGzO/V8bnoNlYq0R6IKVG8a89OxGnupmWRaczPCd+xWLxJibadI5SMx0ELlcP4quaB8NQuH8LxmH7hB64zFJhpljiId0PkVBiAJHh3bqPRcJQ+0aptUo03d2lzT+q2bTj6m4f4tN46ZSD+qDs8JvPiN7jfsVcfUA6nyXE0ONKNNxez4knQtLRr6yukwriWnWbNJw8uYPQjqgs1KtV+lOmQP4nkNaPU7qtb0IeSage4S0hrYa0nUgOOrj9E3FsQqEBlM/4jzAO4YPxPPSBsOZKWxY2m1rBy58z1JPMkoNy2rluxVbinGjStwxh8VU5R1DRq4/T3TqLwBmcYAkny6rmcQuDcVc8SB4WN7T06n9kDKVw0joYXe8LYcWsFR41I0B5DqufwLhEh4fX23DP/Zd7TGgQSISIlBKSkQUiACCiUhQVb24ygdSqn3kQdVS4pvPhlmsCCfzGi5arj7JMvj0KDpH3wBcPiSDtyc13UHmOywrvGLgS2pRZcs5ODgx8fRc5iOOCZa4HyO6w7vHnTIJ99EG7f4xDSz7tcBhkwQ12Q/6SDsufqcUVGAtdSqObylsFLQ4jcPmP5oq4o1xk/VBTdxW6fkLR5SfQBNHGWQyyi4u/iedY6AAQ0dgpXXDHclVrNZyCB9Xj+sfwAe6zL7imtVEEwO0yrLrdvZVn2g2hBkuqF25J80gWi7D9dkCx5oKtCktChTS07QqyyjCCFzZ0G+wHmu+wHBxSogfiOrjzk8lj8G4L8Woarx4WaNHV/8AQarsxakGQgjt8HJGYEtJ6c/NFLCa2b5gfZbeHGWwtBlFBkO4fNVmR73Afiyx4uxPILQwzh6lS1a3UcySStJrFNSCB9NuittOirsCnaUD5QkQSglQUhKSUCykcUEpjnIOe43tS+2zAasM/wDE6H20PuvJLu41I27917pXaHNLXagggjkRzC8vxbgb4lxlpEtpE6yZcGjfVBwFw49vRZ9SsQvX8ZwKi2kKTKTdgAcokAc53lcRf8Fu0+HJJIAbHXug48XBS/fCtXEuF61IkFuaObdQsipalvzAjzCCYXicLrXzVQM1UrBCC82sp2fVUWVFboVBOv8AfkgtFimpWwO6bTqgqyKjQgaLcSmttDVeGMEkmB+pSmsJ0XYcOYN8JnxHjxvH8renaUGjg9mKLGsbsB7nclajGKCnTVy2bKBG0YMtWrb1MwVVrVPRbEoLcKSmomFTNCCZieNFG0qVA6UiRCCZCEIEco3IQghqbLJp/OfJCEGTe/5noFF/1mf7X/RCEGXdbe65PG9j5FCEHIu3TShCAaphuEIQW28k6ohCCex3b5t+oXqNL5Pb6IQgsUv3U9v8yEIL5UjEqEE9NWGJUIJGqQIQgAhCEH//2Q=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67595" name="AutoShape 12" descr="data:image/jpeg;base64,/9j/4AAQSkZJRgABAQAAAQABAAD/2wCEAAkGBhQQEBQUEBQVFBQWFRAVFRQVFBQYFRYUFhQVFBUUFRQXHCYeFxojGRQVHy8gIycpLCwsFR4xNTAqNSYrLCkBCQoKBQUFDQUFDSkYEhgpKSkpKSkpKSkpKSkpKSkpKSkpKSkpKSkpKSkpKSkpKSkpKSkpKSkpKSkpKSkpKSkpKf/AABEIAOEA4AMBIgACEQEDEQH/xAAcAAABBQEBAQAAAAAAAAAAAAAAAQIDBAUGBwj/xAA9EAABAwIEBAQDBgQFBQEAAAABAAIRAwQFEiExBkFRYSJxgZETMrEHFEKhwdFSkuHwIzNicoJDU3PS8RX/xAAUAQEAAAAAAAAAAAAAAAAAAAAA/8QAFBEBAAAAAAAAAAAAAAAAAAAAAP/aAAwDAQACEQMRAD8A9cKcE2E4IBCWEIEKJQUBsBApSZkiIQLKJSQkcEC5kkoSIFBRKREIFlKCkQECyjMkQgJRKEQgESlSICUSgBCBCklKkhAJEApUEkJQUIQCVIhAIQhAhCRPTSgQpEqECIhCCUAhJKZUqBu5A8yAgkQq5v6Y3e3+YfuloXbX/I4O3GhnUboJyhIgFAqVIChAIQhAIQhAiEqRAkISpEEqE4pAgRCEIBCWEIESFKhA1JKVIgJVa/vRSpue7QAKWo+NToOq844u4r+ITTDvBtlB1MHmg0MS+0htMHIA7TR3Kf1XEYrxnWuCcrn851ER2byWFfNhwg7zABJ06lM+G12olzxu1wMHu0jfyQWX4qWB2V5k7yZlp3Gqs4fjNWkC6nVBkFrZc5pAPPtCxa9wC4ENAccwdJ08tfqoLq9DG5Blk6kjWOyDtLD7QrlmhdnLdZLs0x1J0hel8L8W07xobI+LlDi0SJHUSvnOnXM9V1PBmPmhe0XuMDMGEE6ZXeE/og+gwU6VGx86j0TpQOQkBSoBCEIBIQlQUDUFOTZQTlInuCagEkJyRAIQhA2EhSoKBqQpZSEoM3HAfgvy9D9F4niOHVnOMNMydYXvT4O64/G6QD3ZRGqDyCvTqMAa8c521lZ9W5LCTz166LusXtp5Bcpf2oQYNW9LpJjUyq2dT3tvl2CqU2lxAAJJIAAGpJ0AAQTsJO2+wjck7ALuuGPszvLiHVAKDNINX5j5MGvuun4C+zsWwbVuAHVyJg/LSmNB/q7r0WiG6neOfJAuG25pUmMc7MWNDS6ImNJ7Kz94bG491WBa7SCRy5D+qQFtMbNaOmw80F5r09pWfTrg6g77aED0lXKVT/6glQhCAQhCASBOTUFlwTVI9RoBCEIEJQgoCBiQlOSQgbKQpU0oI3Ly/F+KprVGmm9jg54AcNwCYcOy9QcuV4yw9pcytALmMqCOuaIJPYT7oPIsT4irF0EBusCVQrYjUIh4YfKQm4tZOLzB1mf10Kgt8LJI+I4+uqB1UhwOi637K+Fh8Q3VZshsii0jQu/FU9Nh3XMupg1G0qWpc5rRpzJheuYXiVpbtbbfFYHMADhOkjUwduaDoqFSSdB6e/1TqxcSTsBo0cvM/sq9C/Y/L8MiNI7+SivL7/iNI6mevRBYbckCAY2kncz1PLyVa/xRmocWgaS4uA0WFjXEDLcS94zEaNiSf281y9PiHMQWggndrmhwI/JB6C/iWgwNBc2YgEE69pjRadljDHGNthB/ouSw6ia4BqUhH+yJA21JK6LCbBlN4IO4jL9ZQdI1ycomHkpQgEIQgEFCEFlyYpCoygVIhEIEQlhIQgaEiUpEDSmkpxTCgY5cRx5UrU5fkzUsrRpqQeh/ddu4rmvtBt3PsKmQSQWuO/ygmdkHjNzem4rSxkAfNtGnki7ZAMwCFQqXVRstAbHqFPZ2VW7qNp0mOfVOkN+p6AdSgdgFBzXvuBtRY4tMf9UiGgdxMqgKuR8l2apImddZXod3w/8AcLCrb1qjTUMOJaDDc0OIE7wuMwLBxVuhlIcIJJJEBxjVB7DhTQ+3pVszZyDRrconmsvE8WbIc4xlBMDnyCZjONizt2taRoHa768gAvNMTxJ9w7M9xJ257b6BBdxW8FeqXme0nl0KiZcZTmOsbaqGyt8zdDGu5Gn5JK7YMSD1goOqwbH/ABcxp137Qujw+4uKtUANyUzpodQObiQee0Lzek8c+Xv6LUsMWqU2lrCde5nyQexWF80vLQ6T8sSDt+JbQK5PhLCqmVtSo4dgN55yV1gQKhCEAgoQgtuUae5MQCEiECpChCBhSJxTCgaSo3OSucoXO9O/RAOcq9+0/CflGYlrhB56RCrXeMU2SM7QRuTuOsBV7HHqdUnIS4jcjX2jRB5vS+yu5uHOOVtAEmPiO8UdcrZ/Neq4Dw7QsqQZb0wzQZnD5nGNS5258lKKVRzZa4A8hl+pdMKo/EXsbNQEbzp/Y9kHG/arhNSpXtnUtRUzUXDkXNBcyektmPJZ9lgQw5mZxzOIkzECBPLv3XZ4+wXVu9g/zBlqU/8AyUznZ6aEf8l5jj/E5rUsrQADqZ3H8TY7HRBn41jAuCAJgZpmdSs40czYbuAmW1DSVebb+HQ6oMH749p+USJ1EgqNtwdCCN+f0Vm6sjm6eShdYwdJnqUGhZVS9pnQhdfwHhRuLmCRDRmP0XA1qRkNb2n8l6dwJwXeNzVMwpAsBac05zOjTBkDmg9VtqYY0NGwCnasbBq1ZoLLkDOOYIMjkQRutZj5QTAoTQnIBEoQUFpyZKc5NQIhCQoFKRBSEoEKie5Oc5Y99ioHNBZubkDmuRx3imiwkVKhMRLWae7iq+N8V0qQJqA9gDB9Vy1TjGjWBayzZUdOngDiDyMkH6oLdXiK1e+KFt8V5I5PeT5gE/mu1wI1KgaKlEU2gCWbOHbK3RvrqsPhLFKgcAaVKgz8QaGh7vRn6wu5ZcH8AAH98kE1GkBsI+ie5pPMR5Kt4ju+B2CPiFmpMj2KB9a0z8xm5EtnUdV5D9oPAz2vdcUGnSXVKY1Ak61GdW9ekr1375I2MdhKgqljxBzeZ6/2UHz7QdIaIInlzVu5eKQGZ8POuWNh3K6HjHABaXLamWaDzLS2RkeNchjqdQuHxJxzlzhq7X3QMvLx86kGY06jz5K7hTG1g7I0giJaYPqFkVKZ0g5i6AGt1PYL0Tgj7OssXF4Y2LaQMD/mefkNEHO2HDb69VmUaF7R3hurj5L3jCjlaG9APosqg1s+FoDesLRt3x2QadWgH77jYjcf2VnYnXfSbLNSHNnTcEwfyWix+izceqx8MbFzm+cA6keiDWpvBEjbkpFl4Rfiq10bBzgOhHZaYQKgpUiCy5MlPcmIApEqRAhKa4pxUVQoKWKXXw6T3fwtJXmt5xQIJ3K7riitFtV7tyj1XiFzaVa9XJQEuJjt6oNu74jsq4IuqE6HxguDp7EFanBFWyc5tG2pvc6HkmpBygSTmOyOHeABTB+9Ma6oSYdEw0aAAbBdhh/D9O3ByNa2d40lBcaxtMeFrB5ASk//AElm3jQNnD3WNWuyDyOvX6IOkr43k1ie0wSOx/RZjuJ6jpmkHN5Zpn8llVcRO0mObSNvIp1O7BQblnitR3y02t8yf3W1b1qhHiynyXMW13C2rW+QXr6wZXY5lRstcIcOR/s+oXivHvDj7J40LqTpyP5jT5XdD9V7ay7VPHsFZfUTRqscWktMtMGQZmUHkf2dcPF7/vDx4RLWdXHnHQRpK9Sp2s/Ny2HIeiZYYEaADWNIaAANBoOgjyV2I0IKBgapqRTC2E9ghBZbVyjt09RsqnErHn4JpsznO5h/0tqNyk++VL8XUDnIj6q/TrydeQHvyhBicKsDMjGvD4FRziNSXl0HyXVtKwrLhqnRcHsLmkF8wdHAmYdPRbjUD0iEILL0wlK9NQCChISgQqGqVKVDVCDlOOi422WmC5zntAAEknWAFFhnBQo0qP8A3G/4lQjnUI28ht6LpKnYAkat81g3vEdaifFTBHqgtXFSrVafgua14kOaRr5grAuMNuCSHucfoq15x61r8zaMO2JkxHkpLb7RqbvnaW+UEIK9XhypvJ9yoGYU9p8bQ4eevouhZeMrtzMf+ap1ahaddY2LSM3sd/JBnHD52LvJ24UDsPfyaVrjHKNP5t+g/vTySv4rbtTaD5oMu3ZUGgpvJ/2la9pQqCM+WmP9Rl38o/VUTj1WppMdhopaMndB0NC8DdGy49XfsFr21cuGq560eANVp4fU1KC+9klMr0pGhgqVu6eSg5yrVdTdD9J26Ky65GQnstC7oNcDmAPn1VethDS1zWktkeceSDIbegVCSYa1sn1GgV7CLv4pzfhbJ8z1/Rc3ifCd0X+FzX0yQSAS12m2YHf3V5mMstR8NzXtDNTLSDUfyDdNgdUHYmtp1iJ/VT0zK462x51WAzSdS52hmZMBdLY3BjVBfQUAoKCYpEFJKAKQpUhQI4qtVep3KtVCCjdViBpuNQse64ma0xXp+E7OGoW1ctgDusG9tmyadQeF85T0dG3qgzcZv7cCW0TUB5iAFgG+sn/PTew+4VqqTZvLXiaRP8qp4phAIz09WnXRA6niFCkYoF2u86Kd+IF7d49iD6Lmn2OumhT6InwuJa78ig0Lu1JBI5wZ8lWs65DwCp7S7LPBV1HJ3Tz7Ka7sg8d9wR/RBata0HVbdB8idwuQZXfT+bUdVvYVeh+yDap1BC28PEAErAtqRLvz7QttuI0mwM4np/VBrNclE9FFbXbCJzD3UN3jIboyCUE11WDGy/25lNtboP181gV67nnM4ylwzEQ2oGu5zHoEHThygxS2FSi4EbAkHmCBIIKioXeY9lbJlpHUH6boOPsLgcyD0I+i6G0uJC4TD3lrtTzP7LqsLqFxaOuiDrKZ0SkprdvZKgmSJSmoFJSEoKagRxUFUqV6q1NdJQNxFnh05BcviV+acMcA5rvkeeXYrrQc7IO+3qFyeMMDZZUHgP5Hr5IMa+vA7/DuBlJGj+R9VlU3GjLQ4ObuIM+i0azRHwa+rT/lVPoCVg3OGmk7fRBaflfy1VSta9Rp3T2NU7q8Dxx0HMnsBzKCjUdoeQ5vO0dk3Dn1AC6Ip/ha75o/iPSVoUbAvM1RAGzO/V8bnoNlYq0R6IKVG8a89OxGnupmWRaczPCd+xWLxJibadI5SMx0ELlcP4quaB8NQuH8LxmH7hB64zFJhpljiId0PkVBiAJHh3bqPRcJQ+0aptUo03d2lzT+q2bTj6m4f4tN46ZSD+qDs8JvPiN7jfsVcfUA6nyXE0ONKNNxez4knQtLRr6yukwriWnWbNJw8uYPQjqgs1KtV+lOmQP4nkNaPU7qtb0IeSage4S0hrYa0nUgOOrj9E3FsQqEBlM/4jzAO4YPxPPSBsOZKWxY2m1rBy58z1JPMkoNy2rluxVbinGjStwxh8VU5R1DRq4/T3TqLwBmcYAkny6rmcQuDcVc8SB4WN7T06n9kDKVw0joYXe8LYcWsFR41I0B5DqufwLhEh4fX23DP/Zd7TGgQSISIlBKSkQUiACCiUhQVb24ygdSqn3kQdVS4pvPhlmsCCfzGi5arj7JMvj0KDpH3wBcPiSDtyc13UHmOywrvGLgS2pRZcs5ODgx8fRc5iOOCZa4HyO6w7vHnTIJ99EG7f4xDSz7tcBhkwQ12Q/6SDsufqcUVGAtdSqObylsFLQ4jcPmP5oq4o1xk/VBTdxW6fkLR5SfQBNHGWQyyi4u/iedY6AAQ0dgpXXDHclVrNZyCB9Xj+sfwAe6zL7imtVEEwO0yrLrdvZVn2g2hBkuqF25J80gWi7D9dkCx5oKtCktChTS07QqyyjCCFzZ0G+wHmu+wHBxSogfiOrjzk8lj8G4L8Woarx4WaNHV/8AQarsxakGQgjt8HJGYEtJ6c/NFLCa2b5gfZbeHGWwtBlFBkO4fNVmR73Afiyx4uxPILQwzh6lS1a3UcySStJrFNSCB9NuittOirsCnaUD5QkQSglQUhKSUCykcUEpjnIOe43tS+2zAasM/wDE6H20PuvJLu41I27917pXaHNLXagggjkRzC8vxbgb4lxlpEtpE6yZcGjfVBwFw49vRZ9SsQvX8ZwKi2kKTKTdgAcokAc53lcRf8Fu0+HJJIAbHXug48XBS/fCtXEuF61IkFuaObdQsipalvzAjzCCYXicLrXzVQM1UrBCC82sp2fVUWVFboVBOv8AfkgtFimpWwO6bTqgqyKjQgaLcSmttDVeGMEkmB+pSmsJ0XYcOYN8JnxHjxvH8renaUGjg9mKLGsbsB7nclajGKCnTVy2bKBG0YMtWrb1MwVVrVPRbEoLcKSmomFTNCCZieNFG0qVA6UiRCCZCEIEco3IQghqbLJp/OfJCEGTe/5noFF/1mf7X/RCEGXdbe65PG9j5FCEHIu3TShCAaphuEIQW28k6ohCCex3b5t+oXqNL5Pb6IQgsUv3U9v8yEIL5UjEqEE9NWGJUIJGqQIQgAhCEH//2Q=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>
            <a:off x="1222376" y="1052736"/>
            <a:ext cx="3816349" cy="4105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5000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28596" y="428604"/>
            <a:ext cx="8328025" cy="2640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611188" y="1200869"/>
            <a:ext cx="8281987" cy="53244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 tempo, quando Jesus ia a sair de Jericó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 os discípulos e uma grande multidão,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estava um cego, chamado Bartimeu, filho de Timeu,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pedir esmola à beira do caminho.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Ao ouvir dizer que era Jesus de Nazaré que passava,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começou a gritar: «Jesus, Filho de David, tem piedade de mim». Muitos repreendiam-no para que se calasse.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ele gritava cada vez mais: «Filho de David, tem piedade de mim». Jesus parou e disse: «Chamai-o».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Chamaram então o cego e disseram-lhe: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«Coragem! Levanta-te, que Ele está a chamar-te».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cego atirou fora a capa, deu um salto e foi ter com Jesus.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perguntou-lhe: «Que queres que Eu te faça?».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cego respondeu-Lhe: «Mestre, que eu veja».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disse-lhe: «Vai: a tua fé te salvou».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Logo ele recuperou a vista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seguiu Jesus pelo caminho”.               (Mc 10) </a:t>
            </a:r>
          </a:p>
        </p:txBody>
      </p:sp>
      <p:sp>
        <p:nvSpPr>
          <p:cNvPr id="7" name="WordArt 3"/>
          <p:cNvSpPr>
            <a:spLocks noChangeArrowheads="1" noChangeShapeType="1"/>
          </p:cNvSpPr>
          <p:nvPr/>
        </p:nvSpPr>
        <p:spPr bwMode="auto">
          <a:xfrm>
            <a:off x="1691680" y="903040"/>
            <a:ext cx="3384376" cy="28929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569325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por nós, homens, e para nossa salvação desceu dos Céus.  </a:t>
            </a:r>
            <a:r>
              <a:rPr lang="pt-PT" altLang="pt-PT" sz="1800" smtClean="0">
                <a:latin typeface="Arial" panose="020B0604020202020204" pitchFamily="34" charset="0"/>
              </a:rPr>
              <a:t>( / )</a:t>
            </a:r>
            <a:r>
              <a:rPr lang="pt-PT" altLang="pt-PT" sz="1800" b="1" smtClean="0">
                <a:latin typeface="Arial" panose="020B0604020202020204" pitchFamily="34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a vida do mundo que há de vir.</a:t>
            </a:r>
            <a:r>
              <a:rPr lang="pt-PT" altLang="pt-PT" sz="1800" b="1" i="1" smtClean="0">
                <a:latin typeface="Arial" panose="020B0604020202020204" pitchFamily="34" charset="0"/>
              </a:rPr>
              <a:t>  Ámen.</a:t>
            </a:r>
            <a:r>
              <a:rPr lang="pt-PT" altLang="pt-PT" sz="1800" smtClean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69636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Line 6"/>
          <p:cNvSpPr>
            <a:spLocks noChangeShapeType="1"/>
          </p:cNvSpPr>
          <p:nvPr/>
        </p:nvSpPr>
        <p:spPr bwMode="auto">
          <a:xfrm>
            <a:off x="452438" y="908050"/>
            <a:ext cx="8243887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27652" name="Line 12"/>
          <p:cNvSpPr>
            <a:spLocks noChangeShapeType="1"/>
          </p:cNvSpPr>
          <p:nvPr/>
        </p:nvSpPr>
        <p:spPr bwMode="auto">
          <a:xfrm>
            <a:off x="3500438" y="1643063"/>
            <a:ext cx="4427537" cy="0"/>
          </a:xfrm>
          <a:prstGeom prst="line">
            <a:avLst/>
          </a:prstGeom>
          <a:noFill/>
          <a:ln w="28575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67543" y="392904"/>
            <a:ext cx="8228782" cy="5158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3" name="Rectângulo 2"/>
          <p:cNvSpPr/>
          <p:nvPr/>
        </p:nvSpPr>
        <p:spPr>
          <a:xfrm>
            <a:off x="354012" y="1893888"/>
            <a:ext cx="8610475" cy="3170099"/>
          </a:xfrm>
          <a:prstGeom prst="rect">
            <a:avLst/>
          </a:prstGeom>
        </p:spPr>
        <p:txBody>
          <a:bodyPr>
            <a:spAutoFit/>
          </a:bodyPr>
          <a:lstStyle/>
          <a:p>
            <a:pPr lvl="2"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Oramos… ao Pai, através do Seu Filho que, enquanto homem, é da descendência de David, e portanto, o verdadeiro Sacerdote da Nova Aliança.</a:t>
            </a:r>
          </a:p>
          <a:p>
            <a:pPr marL="2455863" lvl="6">
              <a:defRPr/>
            </a:pPr>
            <a:endParaRPr lang="pt-PT" sz="2000" i="1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marL="1973263" lvl="6">
              <a:defRPr/>
            </a:pP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Pedimos, a esse “filho de David”, para que: </a:t>
            </a:r>
          </a:p>
          <a:p>
            <a:pPr lvl="2">
              <a:defRPr/>
            </a:pPr>
            <a:r>
              <a:rPr lang="pt-PT" sz="1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     </a:t>
            </a: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pt-PT" sz="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a Igreja, nossa mãe, seja a </a:t>
            </a: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Luz de Jesus</a:t>
            </a: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para todos…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a ciência, pelo progresso positivo, traga um mundo melhor…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a Luz de Deus desfaça as trevas dos </a:t>
            </a: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meios de comunicação</a:t>
            </a: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os que partem deste mundo encontrem a Luz do Pai Deus... </a:t>
            </a:r>
          </a:p>
        </p:txBody>
      </p:sp>
      <p:sp>
        <p:nvSpPr>
          <p:cNvPr id="8" name="WordArt 3"/>
          <p:cNvSpPr>
            <a:spLocks noChangeArrowheads="1" noChangeShapeType="1" noTextEdit="1"/>
          </p:cNvSpPr>
          <p:nvPr/>
        </p:nvSpPr>
        <p:spPr bwMode="auto">
          <a:xfrm>
            <a:off x="1605722" y="5322608"/>
            <a:ext cx="6854710" cy="7706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FILHO DE DAVID,</a:t>
            </a:r>
          </a:p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TEM PIEDADE DE NÓS!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3500437" y="1144651"/>
            <a:ext cx="4427538" cy="55615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Oração dos Fiéis</a:t>
            </a:r>
            <a:endParaRPr lang="pt-PT" sz="3600" i="1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395536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EUCARÍSTICA</a:t>
            </a:r>
          </a:p>
        </p:txBody>
      </p:sp>
      <p:sp>
        <p:nvSpPr>
          <p:cNvPr id="72707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929" y="1496615"/>
            <a:ext cx="4462463" cy="3084513"/>
          </a:xfrm>
          <a:prstGeom prst="rect">
            <a:avLst/>
          </a:prstGeom>
          <a:noFill/>
          <a:ln>
            <a:noFill/>
          </a:ln>
          <a:effectLst>
            <a:glow rad="368300">
              <a:schemeClr val="tx2">
                <a:alpha val="64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606" y="2276872"/>
            <a:ext cx="3840163" cy="2627313"/>
          </a:xfrm>
          <a:prstGeom prst="rect">
            <a:avLst/>
          </a:prstGeom>
          <a:noFill/>
          <a:ln>
            <a:noFill/>
          </a:ln>
          <a:effectLst>
            <a:glow rad="508000">
              <a:schemeClr val="tx2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138194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16" descr="http://www.cnbbo2.org.br/pub/news/514d1fe7735978c33275169199ef6fd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2565400"/>
            <a:ext cx="2774950" cy="341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07" name="Line 4"/>
          <p:cNvSpPr>
            <a:spLocks noChangeShapeType="1"/>
          </p:cNvSpPr>
          <p:nvPr/>
        </p:nvSpPr>
        <p:spPr bwMode="auto">
          <a:xfrm flipV="1">
            <a:off x="428625" y="765175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29700" name="Line 6"/>
          <p:cNvSpPr>
            <a:spLocks noChangeShapeType="1"/>
          </p:cNvSpPr>
          <p:nvPr/>
        </p:nvSpPr>
        <p:spPr bwMode="auto">
          <a:xfrm flipH="1">
            <a:off x="684213" y="1239838"/>
            <a:ext cx="1724025" cy="139700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72712" name="AutoShape 9" descr="data:image/jpeg;base64,/9j/4AAQSkZJRgABAQAAAQABAAD/2wCEAAkGBhMSEBUUEhQVFBQUFBQUEBQVFRQUFBQUFBQVFRQQFBQXHSYeFxkjGRQUHy8gIycpLCwsFR4xNTAqNSYrLCkBCQoKDgwOGg8PGCokHBwpKSkpLCwpKSkpLCwpLCksKSksKSkpKSwpKSkpLCkpKSkpKSksKSwpKS4sLCkpKTUpKf/AABEIANcA6gMBIgACEQEDEQH/xAAcAAABBQEBAQAAAAAAAAAAAAAAAgMEBQYBBwj/xAA+EAABAwIEAwYDBgQFBQEAAAABAAIRAwQFEiExQVFhBhMicYGRMqGxB0JSYsHRFCNy8BYzkqLhFUNTgrIX/8QAGQEAAwEBAQAAAAAAAAAAAAAAAAECAwQF/8QAIxEBAQACAgIDAAIDAAAAAAAAAAECEQMSITEEE1EiQRRhcf/aAAwDAQACEQMRAD8A8azLhlW7bJo3QWNHJa/XS7KgsK7TbqrV2XkoNdkajZK4aOXbrQnaaZpuTzUShNovUpqg0nKaxdGNKnWpTnphz0w6si5FpMNRNuqyo3ermdTcj0eJRnTBKTmUXIz7npMpLTpOvDy4zK4lLsWHJRKRK4+or2g4So1Z0LhrJipUU5ZHITUqKOTJgLtQp+3AaJO5WXtTtvh55KeLMgKHTvDOmysqd2CF0YTFF2acVXXI1U6vrsoVVhTyERCxJ2UhscV19ILnuLTaMShdLdVyFBpYqPdtK4abuKvKTGNCYq1AV0dP9o2h0COKRc0wQYVlRtmuU+lhzI2VddwtsmNN1JY9aGpgdJ/NpVHiGFPonXVvBw2WNxuJy7KY5TqD1VUainW9XVXjkdicWAhRatspAch1SFd8krn0yEw55VoXAhRKtus8oaMKqHVE6aASDRUWGVTu3BhbpBIJ0EyJjXcbrgrJPdH0SIUy6UWay4XpOVDlW0aIL0hzkOTltal5gCUvZmRTLjoFZ0cEqOG0DhwWiwzAm0xJEu+QU2qw8Fvhx/rLLP8AGRfgzxwS6eGkbq9ruIUV1yteshbtQP4aE3UAU+oQQqu43SpxAuGQUxnUmq5RXLlz8NY5KJQiVnTWzKxKcaBxVeKkBdpOLiumXaGgtCOCvLKyJUPAcLLoJW2wnB31XZKLcxEZ3HRjP6jz6DVXbpPtVUcIB4JF32Za8EGQD/ey9Bb9nRcPHWqdcuVg9oP1R/8AlFr991Vx61XR/thZXlOY14ziPYV7QTTObpEFZx9J9MkOBBG4Oi+jh9l1qPh71vIiq/8AUqPif2T21ZuVzqk8HS0uHqW6rO2NNPAKN2njVkL0jEvsFeCTQuWnkKjC3/c0n6LJYz9muIWoLnUTUYNS6iRUAHMtHiHsjuNM+10JwvlRO+5rra6fYaPlNuShUCQ8pbGmgwaxoPtajn1WteGvGUnxOccvdNpt0lxh3EjyjXOPOq6X6Js1OahVcJTb3Lr3pACNlp1jZK12C4eKbQT8TtR0CzeGWpqVGtA3K9EscM1k6nkrwursssdwUaUhLNEKeKAjUtHqEk2s7EHyIXRM4yuCivaQ5KlvLM7ham4syeCr7i3Ldwr7QpGOqve06ph1ad1ory0zCYVFdW2UqLVxCLk1Val1WpsuWGVXIQhC7CzBRKs8LpCdVWNVjhtTxQtMPFKvYOw/ZxtZgdUJDJgAGM0b67xw06r1fDbGnTYG02hrRsAI9V5H2Gx9jKIzO0AmOXSPc+q9LwWo+owPJyyJa3TQcJ6rO8natrw9cdris+Fn8axUsaSNcu4V3XqwNeWq887RX5D3j0P9+Sy5MtRp8fj7VfYb2hc5gJO+w4qxpYkSV5zb3L2NEFWFvjro13WePL48unP4/wCN8+7lDa/NY2lj5T9LtAOK0+yVz5fHqB9oH2YU7wOrW4bTuIk7Blbo/k783vzHg15avpVHMqNLXNJa5rhBaRoQRzX0bX7TQ3Q8F5v29wf+MitSb/Pa3+YB/wB1jdiB+No06iOSf2RP0Z6281D1zvSlVLct3CRlVsdFB5SEpdDEtqkACAE4ymVc9nuyte7qBtNhyzD6jgRTYOJJ/QapbVpbdjsHLYqFpc54ijTaJe7m4DgOq9Aw7sPWq63NTumf+KnGbyc/ZvpPmrzBbCjbU4piSAGvqEDM7KIHk3kNvWSrFuJNlPY6VzDuydpSiKTSRxf/ADD7vlW4s2AaAAdAAoVO5G8qPdYsG8UbHTaXc4bSIktafMAqC7Bbd2mRp9Fm8e7QOcA1jiJcBK0ODuhoEy48f1Uzk3dRreLrjumLvsVbvEd2PSR9F5x267Dfw7e8p5jT+8DqWHnPFv09V7UKemuqqcYe3KR78R5ELXvcWXXt4fMd1SUIrZducGFCtmZHd1C4tA+6R8TPLXT24LGv3VWyzcY2WXVcSwmwUpRQE7b1SD6FNLoRsNR2Ue572MHE7Ty1j2Xuf+Jm0g1gMkAT58l87YJiBo1WvG7TK3mE47TfqX69ZlcueVxvh6XBMeSfyvp6S/tGXLK3N731eB958CPOFXXWOgjJS3O7tvRoVp2TohtUOdw2WNyuV8uqYzCWyNFinZxop5mSCAJBWc7qFrcQxPMCB6LPPpEtc6NBuY+SrKTfhPFbMf5oJlJLynhScdmnZLbY1D9wnoA53/yClqrueH6rqrtdJSGO1HOf1U2tZ1BPgPqI+RUU2zp1hvUkfujrkn7cPW1le4BZXFI97SAqHeow5HTvMDQ+yweN/Z3VpAvoO79g1IGlRo/p+96ey1Tq+UxmY/8Apc36SnqN85hkU3kflIP1hazvHNnOOvJqdGTELU4R2HmHXDu7B1yDWoR1GzfXXory6urbvjU7hzKh1JyPnN+ICcs9YXWvp7/zo/MymPm54Cu9qyxmE9rzDsHsqTfBRZP4qnjcfV2g9AFZ2mKM7rI2GNaCGhogDyHBUdGtSIytcSfzOoyOuVlRx+Sdp4VUGoLSDwLmj9VF7NZcKk2GJkEtdq0zr5qFWvXNeROk6eSQcMqjh7EJi4tqvFjvOCfoptrWTHa2p484DdV9TFy53modOyceB9irDBcLmrLhIbw6qLa0mGM8m8RsXubLREagcdFadj8XOeHn4W6ecgLV91TDIgSRqVhMSwh9vXzNPhdJb68Fdlx8s8bOSXGvRqWLNO6oe07wxofT22ePPY+6zVPEXqeyuajXMedC0jyjUH3AVTO5eE5cHTy847d3M92J+85wHSAP1+SxVQalXnanEBVuHZdWs8DOoG59/wBFRErpx8Y6efyWXK2EgJS4uyhk5K7K4hAKaVZ4VWOYQqoKxw06rPP06OC/yb3CrdrolavCLQF4gwJ1JMCOpKyvZqnnIHkvZcI7NUO7GZrHEjWRJ91y8eHavS5uWceP/URrLVhbnPxtLmuLvDA31TlndWldr4gU6canwjjqJjkqnGOyjHVS2kXDT4Rrr0lRrT7OajmEPeGH7uubTmQP3XZJr+nmXLfnbl5d07iqKVoxz4k5s7mMgbuJ3LR0joSmKltTzZX1WuIMZaNNr9eWZ4d7SD0TtDsfcWrn5v51KowseaTi2o1pM/AdTqBtPXdQX4PLgLeq3KAQWvLqTwDw0In5qpE3N3EaVKk05adaY+9UbSnyYN/RUNfGnCMlOqNPFNZ59tIj0WkOBlrYyeZbx/dV1bDyPvFv9SfUpyKpl7miWT/U4uP6D5J8UqcT4mHj4A9vuzKR7FSm2ZPJ3lBSalCPyn1CixXZGuMPcaZd/EUhSG5758g8B3WXvCegBVF4JkBz/wAxY1s+WYuPzCurm1aeU+Wqg0qBccrWl3QAmfQI0Oxujj7qXw94OgqZR8pHyVphnaBtY5X5w7mazWg+bqlRoUOphLgfE1rTyflDv9J1+SZZhxJgPJ6MZ+sJ6K5RsqdnpIbW82inXHvTfU+i7ay9xFJzKjmzmY5pFQf+hDXezHLOW/Z6s0Zmse3873d36g6fVTrHDH17hua4z1dAwMc6q8Bu3jBhoHMuEKusT3q+sabXVg147txALWENLHA6B1N+mbY6ENPDfRaKn2dyuLgAfKRw5E6Fcf2TDy01q73ZGw34Z1MlznEak6cBt6pN5hb/ALlyXgbMqHTyzN16bcd1FmK8eTPfhSYx3lOoAATro2D9FExqxrPo56hDY+Fu59VpaTKriQW5SNWgnM3XRxDuUgddUivgBeD3lT2Gyw6Oucvrfh51ZvMwdVE7YYs+gzu2CDUZq/kDIIHXr1VriWEuo1YnT7p0Puqnt3ZOqWzKw17sZH+TiId76eqWGLX5Gd149V5bWfqU2UqodSkLqjywhCEJCEIQArCw3VeptnUgqM/Tfgv8no/YqiX1mBs7g6dNV7h37WMl0CBqvFOwWPU6Ac8iXaNHQcVZ412yfVJAMN5DcrnwzmMd/Lx3ls/I1d52wYwkUxJ4nn6qDR7W1XO4R81haF7mO6sKFaFFyyt9tcOPCTUj0C27TOnXVTDYtqvLsjI3JlzYnidIWKwy/YDmqGQ0+Fg3e7gDyaOJ9BPC/wAS7RudTEGCRsNlphn1Y8vBM7JIuqGF20w2q9p/K4N/RN4j2ZeRNCsH/krMY8HyfEhY60vDMzrxKvbfHSwSXRtA5+Suc1Y5/Exnqmn4RUH+baNcPxUHlp/0un9EhmHUiYbWfSd/47hsDyky35rXUKeYBwGVzhJgxqddRsSu1qUiKjQ4dQCF0S7cNmma/wANuA/yKbncH5nZPMsAn5hQq+GtALX1nO50bZoA8nZIHu5a00KYbDWkt/AS4snnkmPTZcNiSN4HIDKB6BUhiKeFOmKNrTbydWeXu/0M4+pWxwbs93QDrh7XP/AwCnTb001d6mOiQ6kGeIeItBcI12G4CyJ7Rl9Q5zxkTtHAxx9VjycvXw6uH495Jv8AGsxfDLCp/mMZOwc3wn5aH1VY20/hGvqUhTLSMrC0OzgTJLidtgqLEL/ODrJ4KFaY440nskyYG/I6rG8uXl14fGxmrFn/AIge4+J/t+6YucYeHDx6HboeSyF5eOpv5A7cvJOMu3uIk6DUAeSwjss8t9h3aVwgEytRa3rKjQV5dbVDCtrbEi3YrbDPTl5OKZel52hwxmbNEg/VZ/HcKzWlVjTOamS3rGsfJTa+PgsLTvw81W4vi4ZbuceDXH5T9VcylrDPHLWq8RuGwU0na9TMSU0t3HfYXF1CCCEIQQS6dSEhCKcul5heI5VbUrueKyFN5GynUMRI0XPePz4duHPuarVU6oGs+adON6QNllRdudufRTKFZZ3Gx1YZr22vTmklaFl6XALKW7Sr6yadNDP96KNNuy3tXE7D1V3htq0fzq3wt1aHffPDT8PTj5Sq+2oBkGpp+Xl/V+yRjmKZmANdI0PAO1G+WZAgxPXqntFxtWje2T3VDrp/cK/s+1QPhdofqvMLQwZVs2/AbqQAN3HYeQ4lOZVOXHhZrT0f+LHxZiG76clWX3aoN8FMZpnrM/VZ7GO1VM0WU6JJ4VP6QIiefHTkqCji2UzM/i5/8hXny31GPD8aTeWUaG9rvDg4uLSdiDGU8NRssti9clxOztS4DQHm9vLqPUdLa5xdrqRkjbTz4Qqy7pioJG41HnCx27MdKwYrUywCB14qVhzo4qguc1NxG3GP2P6KZY4hm0PoUy8Re17YVAQQIVLcNfRP4m/MdRzVlb3sCF24qBwQezdpfhwBBlTBdRrKzr7aKgyGJPi5ecc0jG7424DXQ5xmIMaDSSqktZ52T2u6uJAAvcYA4nZZntJ2qFWn3dPUH4j0GsBUN7ib6p8R04AbBQyVvjx6cHLz9vEJK4hdBWzkcXVxCDCEIQkIQhAdCJXEIPaRSqqzs9VStdCk0MQc3aPb/lZZ479Onj5de2xsCGiXQAOZhaj/AKpRoMBDg55G42bPAdeq8mdfvcZc4n6DyGysba6JjVY5YWOvDmxy8NZeY26od03QrunU8lVUHRrP7J+6xoUtGwX8eIb59eijq2vJ+rn+NayM5DeUmPVV1xihrgsBDZ1bOm2onziPVZuteOe6XGSVLsgQQU+qZnte4JcBrstSWkcDp6ovzOYt4OMeSLlzX05IILGkg9PwwOEqtp4mNR6bg/RLrVd5PGz1tiInXgpzcUHNZ+6g6gqPbXondPr4T9mrpp7oNqt6rP1XOpu125qVbXUHdPVqgduJS0vezVPFoCk0b0mNdFmcTu5eQzRo0HXmU2MSeBA0Wv17c3+RMbqtZVxBjNSf76LLYriJrVXPPHYcgNgoj6znGSZTcrTDDq5ubn+wqVyVxC1coQhCAF1cQhQQhCCCEIQAhCEDQQhCAEunVI2MJEpSVOXXo/8Ax9T8R9ym313EkkkkmSSZJJ3JPEpC4UtH2p+neEb6+yV/1J/Ax5KKhHWK+zL9XOF4i4vMmf5bx0+GRp5iVX29zlfJGYTJaZg9DCl4LbFxeQJDabi7oCQ3N/uCr6g1S/srb7KfcE/P25JsO5LhXEyuVqZSv4HGePLzRWxR7hGw6fuoYQQl1i/ty1rYQhCtmEIQgqELiIQTqFyEQgOoXVxLaghCEwEIQgBCEIAQhCAEIQgBEoQgBCEIJPw2rGbU/A6I01jSeih1HSZUuxtXPzFgmGkv6Abny29xzCh1BqpntX9EoQhUQldlcQgBCEIAQhCAEIQgBCEIAlCEIAQuEriC2UhcC6gghCEGEIQgwhCEAIQhACEIQFlh1++kDlHxgt235jz+nqZgVviPDorXBMVFFtQZcwqMc106ZRp4mHg/TQqpqbqZPI340ShCFQCEIQAhCEAIQhACEIQAhCEAIQhAN5koJLUsISAF1CEGEIQgBCEIMIQhACEIQAhCEBKtabS10zMeHlPGVGdulMqQkFKAIQhMBCEIAQhCAEIQgBCEIAQhCAEIQgEMS0IQUCEISMIQhMqEIQgBCEIMIQhACEIQAhCEAIQhACEIQAhCEAIQhACEIQAhCEAIQhAf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/>
          </a:p>
        </p:txBody>
      </p:sp>
      <p:sp>
        <p:nvSpPr>
          <p:cNvPr id="72713" name="AutoShape 11" descr="data:image/jpeg;base64,/9j/4AAQSkZJRgABAQAAAQABAAD/2wCEAAkGBhMSEBUUEhQVFBQUFBQUEBQVFRQUFBQUFBQVFRQQFBQXHSYeFxkjGRQUHy8gIycpLCwsFR4xNTAqNSYrLCkBCQoKDgwOGg8PGCokHBwpKSkpLCwpKSkpLCwpLCksKSksKSkpKSwpKSkpLCkpKSkpKSksKSwpKS4sLCkpKTUpKf/AABEIANcA6gMBIgACEQEDEQH/xAAcAAABBQEBAQAAAAAAAAAAAAAAAgMEBQYBBwj/xAA+EAABAwIEAwYDBgQFBQEAAAABAAIRAwQFEiExQVFhBhMicYGRMqGxB0JSYsHRFCNy8BYzkqLhFUNTgrIX/8QAGQEAAwEBAQAAAAAAAAAAAAAAAAECAwQF/8QAIxEBAQACAgIDAAIDAAAAAAAAAAECEQMSITEEE1EiQRRhcf/aAAwDAQACEQMRAD8A8azLhlW7bJo3QWNHJa/XS7KgsK7TbqrV2XkoNdkajZK4aOXbrQnaaZpuTzUShNovUpqg0nKaxdGNKnWpTnphz0w6si5FpMNRNuqyo3ermdTcj0eJRnTBKTmUXIz7npMpLTpOvDy4zK4lLsWHJRKRK4+or2g4So1Z0LhrJipUU5ZHITUqKOTJgLtQp+3AaJO5WXtTtvh55KeLMgKHTvDOmysqd2CF0YTFF2acVXXI1U6vrsoVVhTyERCxJ2UhscV19ILnuLTaMShdLdVyFBpYqPdtK4abuKvKTGNCYq1AV0dP9o2h0COKRc0wQYVlRtmuU+lhzI2VddwtsmNN1JY9aGpgdJ/NpVHiGFPonXVvBw2WNxuJy7KY5TqD1VUainW9XVXjkdicWAhRatspAch1SFd8krn0yEw55VoXAhRKtus8oaMKqHVE6aASDRUWGVTu3BhbpBIJ0EyJjXcbrgrJPdH0SIUy6UWay4XpOVDlW0aIL0hzkOTltal5gCUvZmRTLjoFZ0cEqOG0DhwWiwzAm0xJEu+QU2qw8Fvhx/rLLP8AGRfgzxwS6eGkbq9ruIUV1yteshbtQP4aE3UAU+oQQqu43SpxAuGQUxnUmq5RXLlz8NY5KJQiVnTWzKxKcaBxVeKkBdpOLiumXaGgtCOCvLKyJUPAcLLoJW2wnB31XZKLcxEZ3HRjP6jz6DVXbpPtVUcIB4JF32Za8EGQD/ey9Bb9nRcPHWqdcuVg9oP1R/8AlFr991Vx61XR/thZXlOY14ziPYV7QTTObpEFZx9J9MkOBBG4Oi+jh9l1qPh71vIiq/8AUqPif2T21ZuVzqk8HS0uHqW6rO2NNPAKN2njVkL0jEvsFeCTQuWnkKjC3/c0n6LJYz9muIWoLnUTUYNS6iRUAHMtHiHsjuNM+10JwvlRO+5rra6fYaPlNuShUCQ8pbGmgwaxoPtajn1WteGvGUnxOccvdNpt0lxh3EjyjXOPOq6X6Js1OahVcJTb3Lr3pACNlp1jZK12C4eKbQT8TtR0CzeGWpqVGtA3K9EscM1k6nkrwursssdwUaUhLNEKeKAjUtHqEk2s7EHyIXRM4yuCivaQ5KlvLM7ham4syeCr7i3Ldwr7QpGOqve06ph1ad1ory0zCYVFdW2UqLVxCLk1Val1WpsuWGVXIQhC7CzBRKs8LpCdVWNVjhtTxQtMPFKvYOw/ZxtZgdUJDJgAGM0b67xw06r1fDbGnTYG02hrRsAI9V5H2Gx9jKIzO0AmOXSPc+q9LwWo+owPJyyJa3TQcJ6rO8natrw9cdris+Fn8axUsaSNcu4V3XqwNeWq887RX5D3j0P9+Sy5MtRp8fj7VfYb2hc5gJO+w4qxpYkSV5zb3L2NEFWFvjro13WePL48unP4/wCN8+7lDa/NY2lj5T9LtAOK0+yVz5fHqB9oH2YU7wOrW4bTuIk7Blbo/k783vzHg15avpVHMqNLXNJa5rhBaRoQRzX0bX7TQ3Q8F5v29wf+MitSb/Pa3+YB/wB1jdiB+No06iOSf2RP0Z6281D1zvSlVLct3CRlVsdFB5SEpdDEtqkACAE4ymVc9nuyte7qBtNhyzD6jgRTYOJJ/QapbVpbdjsHLYqFpc54ijTaJe7m4DgOq9Aw7sPWq63NTumf+KnGbyc/ZvpPmrzBbCjbU4piSAGvqEDM7KIHk3kNvWSrFuJNlPY6VzDuydpSiKTSRxf/ADD7vlW4s2AaAAdAAoVO5G8qPdYsG8UbHTaXc4bSIktafMAqC7Bbd2mRp9Fm8e7QOcA1jiJcBK0ODuhoEy48f1Uzk3dRreLrjumLvsVbvEd2PSR9F5x267Dfw7e8p5jT+8DqWHnPFv09V7UKemuqqcYe3KR78R5ELXvcWXXt4fMd1SUIrZducGFCtmZHd1C4tA+6R8TPLXT24LGv3VWyzcY2WXVcSwmwUpRQE7b1SD6FNLoRsNR2Ue572MHE7Ty1j2Xuf+Jm0g1gMkAT58l87YJiBo1WvG7TK3mE47TfqX69ZlcueVxvh6XBMeSfyvp6S/tGXLK3N731eB958CPOFXXWOgjJS3O7tvRoVp2TohtUOdw2WNyuV8uqYzCWyNFinZxop5mSCAJBWc7qFrcQxPMCB6LPPpEtc6NBuY+SrKTfhPFbMf5oJlJLynhScdmnZLbY1D9wnoA53/yClqrueH6rqrtdJSGO1HOf1U2tZ1BPgPqI+RUU2zp1hvUkfujrkn7cPW1le4BZXFI97SAqHeow5HTvMDQ+yweN/Z3VpAvoO79g1IGlRo/p+96ey1Tq+UxmY/8Apc36SnqN85hkU3kflIP1hazvHNnOOvJqdGTELU4R2HmHXDu7B1yDWoR1GzfXXory6urbvjU7hzKh1JyPnN+ICcs9YXWvp7/zo/MymPm54Cu9qyxmE9rzDsHsqTfBRZP4qnjcfV2g9AFZ2mKM7rI2GNaCGhogDyHBUdGtSIytcSfzOoyOuVlRx+Sdp4VUGoLSDwLmj9VF7NZcKk2GJkEtdq0zr5qFWvXNeROk6eSQcMqjh7EJi4tqvFjvOCfoptrWTHa2p484DdV9TFy53modOyceB9irDBcLmrLhIbw6qLa0mGM8m8RsXubLREagcdFadj8XOeHn4W6ecgLV91TDIgSRqVhMSwh9vXzNPhdJb68Fdlx8s8bOSXGvRqWLNO6oe07wxofT22ePPY+6zVPEXqeyuajXMedC0jyjUH3AVTO5eE5cHTy847d3M92J+85wHSAP1+SxVQalXnanEBVuHZdWs8DOoG59/wBFRErpx8Y6efyWXK2EgJS4uyhk5K7K4hAKaVZ4VWOYQqoKxw06rPP06OC/yb3CrdrolavCLQF4gwJ1JMCOpKyvZqnnIHkvZcI7NUO7GZrHEjWRJ91y8eHavS5uWceP/URrLVhbnPxtLmuLvDA31TlndWldr4gU6canwjjqJjkqnGOyjHVS2kXDT4Rrr0lRrT7OajmEPeGH7uubTmQP3XZJr+nmXLfnbl5d07iqKVoxz4k5s7mMgbuJ3LR0joSmKltTzZX1WuIMZaNNr9eWZ4d7SD0TtDsfcWrn5v51KowseaTi2o1pM/AdTqBtPXdQX4PLgLeq3KAQWvLqTwDw0In5qpE3N3EaVKk05adaY+9UbSnyYN/RUNfGnCMlOqNPFNZ59tIj0WkOBlrYyeZbx/dV1bDyPvFv9SfUpyKpl7miWT/U4uP6D5J8UqcT4mHj4A9vuzKR7FSm2ZPJ3lBSalCPyn1CixXZGuMPcaZd/EUhSG5758g8B3WXvCegBVF4JkBz/wAxY1s+WYuPzCurm1aeU+Wqg0qBccrWl3QAmfQI0Oxujj7qXw94OgqZR8pHyVphnaBtY5X5w7mazWg+bqlRoUOphLgfE1rTyflDv9J1+SZZhxJgPJ6MZ+sJ6K5RsqdnpIbW82inXHvTfU+i7ay9xFJzKjmzmY5pFQf+hDXezHLOW/Z6s0Zmse3873d36g6fVTrHDH17hua4z1dAwMc6q8Bu3jBhoHMuEKusT3q+sabXVg147txALWENLHA6B1N+mbY6ENPDfRaKn2dyuLgAfKRw5E6Fcf2TDy01q73ZGw34Z1MlznEak6cBt6pN5hb/ALlyXgbMqHTyzN16bcd1FmK8eTPfhSYx3lOoAATro2D9FExqxrPo56hDY+Fu59VpaTKriQW5SNWgnM3XRxDuUgddUivgBeD3lT2Gyw6Oucvrfh51ZvMwdVE7YYs+gzu2CDUZq/kDIIHXr1VriWEuo1YnT7p0Puqnt3ZOqWzKw17sZH+TiId76eqWGLX5Gd149V5bWfqU2UqodSkLqjywhCEJCEIQArCw3VeptnUgqM/Tfgv8no/YqiX1mBs7g6dNV7h37WMl0CBqvFOwWPU6Ac8iXaNHQcVZ412yfVJAMN5DcrnwzmMd/Lx3ls/I1d52wYwkUxJ4nn6qDR7W1XO4R81haF7mO6sKFaFFyyt9tcOPCTUj0C27TOnXVTDYtqvLsjI3JlzYnidIWKwy/YDmqGQ0+Fg3e7gDyaOJ9BPC/wAS7RudTEGCRsNlphn1Y8vBM7JIuqGF20w2q9p/K4N/RN4j2ZeRNCsH/krMY8HyfEhY60vDMzrxKvbfHSwSXRtA5+Suc1Y5/Exnqmn4RUH+baNcPxUHlp/0un9EhmHUiYbWfSd/47hsDyky35rXUKeYBwGVzhJgxqddRsSu1qUiKjQ4dQCF0S7cNmma/wANuA/yKbncH5nZPMsAn5hQq+GtALX1nO50bZoA8nZIHu5a00KYbDWkt/AS4snnkmPTZcNiSN4HIDKB6BUhiKeFOmKNrTbydWeXu/0M4+pWxwbs93QDrh7XP/AwCnTb001d6mOiQ6kGeIeItBcI12G4CyJ7Rl9Q5zxkTtHAxx9VjycvXw6uH495Jv8AGsxfDLCp/mMZOwc3wn5aH1VY20/hGvqUhTLSMrC0OzgTJLidtgqLEL/ODrJ4KFaY440nskyYG/I6rG8uXl14fGxmrFn/AIge4+J/t+6YucYeHDx6HboeSyF5eOpv5A7cvJOMu3uIk6DUAeSwjss8t9h3aVwgEytRa3rKjQV5dbVDCtrbEi3YrbDPTl5OKZel52hwxmbNEg/VZ/HcKzWlVjTOamS3rGsfJTa+PgsLTvw81W4vi4ZbuceDXH5T9VcylrDPHLWq8RuGwU0na9TMSU0t3HfYXF1CCCEIQQS6dSEhCKcul5heI5VbUrueKyFN5GynUMRI0XPePz4duHPuarVU6oGs+adON6QNllRdudufRTKFZZ3Gx1YZr22vTmklaFl6XALKW7Sr6yadNDP96KNNuy3tXE7D1V3htq0fzq3wt1aHffPDT8PTj5Sq+2oBkGpp+Xl/V+yRjmKZmANdI0PAO1G+WZAgxPXqntFxtWje2T3VDrp/cK/s+1QPhdofqvMLQwZVs2/AbqQAN3HYeQ4lOZVOXHhZrT0f+LHxZiG76clWX3aoN8FMZpnrM/VZ7GO1VM0WU6JJ4VP6QIiefHTkqCji2UzM/i5/8hXny31GPD8aTeWUaG9rvDg4uLSdiDGU8NRssti9clxOztS4DQHm9vLqPUdLa5xdrqRkjbTz4Qqy7pioJG41HnCx27MdKwYrUywCB14qVhzo4qguc1NxG3GP2P6KZY4hm0PoUy8Re17YVAQQIVLcNfRP4m/MdRzVlb3sCF24qBwQezdpfhwBBlTBdRrKzr7aKgyGJPi5ecc0jG7424DXQ5xmIMaDSSqktZ52T2u6uJAAvcYA4nZZntJ2qFWn3dPUH4j0GsBUN7ib6p8R04AbBQyVvjx6cHLz9vEJK4hdBWzkcXVxCDCEIQkIQhAdCJXEIPaRSqqzs9VStdCk0MQc3aPb/lZZ479Onj5de2xsCGiXQAOZhaj/AKpRoMBDg55G42bPAdeq8mdfvcZc4n6DyGysba6JjVY5YWOvDmxy8NZeY26od03QrunU8lVUHRrP7J+6xoUtGwX8eIb59eijq2vJ+rn+NayM5DeUmPVV1xihrgsBDZ1bOm2onziPVZuteOe6XGSVLsgQQU+qZnte4JcBrstSWkcDp6ovzOYt4OMeSLlzX05IILGkg9PwwOEqtp4mNR6bg/RLrVd5PGz1tiInXgpzcUHNZ+6g6gqPbXondPr4T9mrpp7oNqt6rP1XOpu125qVbXUHdPVqgduJS0vezVPFoCk0b0mNdFmcTu5eQzRo0HXmU2MSeBA0Wv17c3+RMbqtZVxBjNSf76LLYriJrVXPPHYcgNgoj6znGSZTcrTDDq5ubn+wqVyVxC1coQhCAF1cQhQQhCCCEIQAhCEDQQhCAEunVI2MJEpSVOXXo/8Ax9T8R9ym313EkkkkmSSZJJ3JPEpC4UtH2p+neEb6+yV/1J/Ax5KKhHWK+zL9XOF4i4vMmf5bx0+GRp5iVX29zlfJGYTJaZg9DCl4LbFxeQJDabi7oCQ3N/uCr6g1S/srb7KfcE/P25JsO5LhXEyuVqZSv4HGePLzRWxR7hGw6fuoYQQl1i/ty1rYQhCtmEIQgqELiIQTqFyEQgOoXVxLaghCEwEIQgBCEIAQhCAEIQgBEoQgBCEIJPw2rGbU/A6I01jSeih1HSZUuxtXPzFgmGkv6Abny29xzCh1BqpntX9EoQhUQldlcQgBCEIAQhCAEIQgBCEIAlCEIAQuEriC2UhcC6gghCEGEIQgwhCEAIQhACEIQFlh1++kDlHxgt235jz+nqZgVviPDorXBMVFFtQZcwqMc106ZRp4mHg/TQqpqbqZPI340ShCFQCEIQAhCEAIQhACEIQAhCEAIQhAN5koJLUsISAF1CEGEIQgBCEIMIQhACEIQAhCEBKtabS10zMeHlPGVGdulMqQkFKAIQhMBCEIAQhCAEIQgBCEIAQhCAEIQgEMS0IQUCEISMIQhMqEIQgBCEIMIQhACEIQAhCEAIQhACEIQAhCEAIQhACEIQAhCEAIQhAf/9k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/>
          </a:p>
        </p:txBody>
      </p:sp>
      <p:sp>
        <p:nvSpPr>
          <p:cNvPr id="2" name="Rectângulo 1"/>
          <p:cNvSpPr/>
          <p:nvPr/>
        </p:nvSpPr>
        <p:spPr>
          <a:xfrm>
            <a:off x="884238" y="1773238"/>
            <a:ext cx="7296150" cy="44100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1524000" lvl="2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NESSE ALTAR COLOCAMOS, SENHOR,</a:t>
            </a:r>
          </a:p>
          <a:p>
            <a:pPr marL="1524000" lvl="2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O PÃO E O VINHO TODO O NOSSO AMOR.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300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1. O pão e o vinho dos nossos campos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são para Vós, Senhor.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	Com eles vai nosso trabalho,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	nosso ser e nossa vida.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300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2. Estes dons em Jesus se transformem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e nos transformem a nós.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	Para glória do Pai e do Filho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	e do Espírito Santo.</a:t>
            </a:r>
          </a:p>
        </p:txBody>
      </p:sp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65089" y="5984281"/>
            <a:ext cx="238992" cy="28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WordArt 3"/>
          <p:cNvSpPr>
            <a:spLocks noChangeArrowheads="1" noChangeShapeType="1"/>
          </p:cNvSpPr>
          <p:nvPr/>
        </p:nvSpPr>
        <p:spPr bwMode="auto">
          <a:xfrm rot="19268533">
            <a:off x="266461" y="1576260"/>
            <a:ext cx="2239960" cy="35475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Ofertório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505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506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506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09105" y="6056289"/>
            <a:ext cx="238992" cy="28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608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2338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095375"/>
            <a:ext cx="3168650" cy="3125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2339" name="Picture 11" descr="http://3.bp.blogspot.com/_X6YAYCS141Y/TFIuqXMFzeI/AAAAAAAACBY/lRjWu7zy5R8/S730/r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45" y="3082948"/>
            <a:ext cx="3487683" cy="324036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2340" name="Line 3"/>
          <p:cNvSpPr>
            <a:spLocks noChangeShapeType="1"/>
          </p:cNvSpPr>
          <p:nvPr/>
        </p:nvSpPr>
        <p:spPr bwMode="auto">
          <a:xfrm flipV="1">
            <a:off x="492447" y="827088"/>
            <a:ext cx="8180066" cy="24858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2341" name="Line 5"/>
          <p:cNvSpPr>
            <a:spLocks noChangeShapeType="1"/>
          </p:cNvSpPr>
          <p:nvPr/>
        </p:nvSpPr>
        <p:spPr bwMode="auto">
          <a:xfrm flipV="1">
            <a:off x="827087" y="1340767"/>
            <a:ext cx="2016721" cy="187220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2476501" y="1233783"/>
            <a:ext cx="6487987" cy="508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Hossana nas alturas!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Hossana nas alturas!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9057521">
            <a:off x="178029" y="1801752"/>
            <a:ext cx="2829333" cy="4614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Santo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204417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    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[ </a:t>
            </a:r>
            <a:r>
              <a:rPr lang="pt-PT" sz="19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900" b="1" i="1" u="sng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9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]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b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(1ª)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</a:t>
            </a:r>
            <a:r>
              <a:rPr lang="pt-PT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P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Anunciamos, Senhor, a Vossa morte,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proclamamos a Vossa Ressurreição.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Vinde, Senhor Jesus!</a:t>
            </a:r>
            <a: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(2ª) 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admirável da nossa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b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Quando comemos deste pão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 bebemos deste cálice,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anunciamos, Senhor, a Vossa morte,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esperando a Vossa vinda gloriosa.</a:t>
            </a:r>
            <a: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(3ª)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 para a salvação do mundo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Glória a Vós que morrestes na cruz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e agora viveis para sempre.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Salvador do mundo, salvai-nos!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Vinde, Senhor Jesus!</a:t>
            </a: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1866900" y="1335088"/>
            <a:ext cx="2665413" cy="0"/>
          </a:xfrm>
          <a:prstGeom prst="line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77828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77829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77830" name="Line 7"/>
          <p:cNvSpPr>
            <a:spLocks noChangeShapeType="1"/>
          </p:cNvSpPr>
          <p:nvPr/>
        </p:nvSpPr>
        <p:spPr bwMode="auto">
          <a:xfrm>
            <a:off x="3851275" y="4724400"/>
            <a:ext cx="2665413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77832" name="Raio 9"/>
          <p:cNvSpPr>
            <a:spLocks noChangeArrowheads="1"/>
          </p:cNvSpPr>
          <p:nvPr/>
        </p:nvSpPr>
        <p:spPr bwMode="auto">
          <a:xfrm rot="-5758268">
            <a:off x="846932" y="2174081"/>
            <a:ext cx="95250" cy="579437"/>
          </a:xfrm>
          <a:prstGeom prst="lightningBolt">
            <a:avLst/>
          </a:prstGeom>
          <a:solidFill>
            <a:srgbClr val="99FF66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1" name="WordArt 3"/>
          <p:cNvSpPr>
            <a:spLocks noChangeArrowheads="1" noChangeShapeType="1" noTextEdit="1"/>
          </p:cNvSpPr>
          <p:nvPr/>
        </p:nvSpPr>
        <p:spPr bwMode="auto">
          <a:xfrm>
            <a:off x="1861572" y="936065"/>
            <a:ext cx="2736304" cy="42076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 smtClean="0">
                <a:ln w="11430"/>
                <a:solidFill>
                  <a:srgbClr val="33CC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- Aclamações -</a:t>
            </a:r>
            <a:endParaRPr lang="pt-PT" sz="3600" kern="10" baseline="0" dirty="0">
              <a:ln w="11430"/>
              <a:solidFill>
                <a:srgbClr val="33CC33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0527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3968478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13550" y="4397375"/>
            <a:ext cx="2376488" cy="1617663"/>
          </a:xfrm>
        </p:spPr>
      </p:pic>
      <p:sp>
        <p:nvSpPr>
          <p:cNvPr id="59395" name="WordArt 8"/>
          <p:cNvSpPr>
            <a:spLocks noChangeArrowheads="1" noChangeShapeType="1" noTextEdit="1"/>
          </p:cNvSpPr>
          <p:nvPr/>
        </p:nvSpPr>
        <p:spPr bwMode="auto">
          <a:xfrm>
            <a:off x="7786688" y="4214813"/>
            <a:ext cx="433387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1841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blurRad="635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</a:rPr>
              <a:t>P</a:t>
            </a:r>
          </a:p>
        </p:txBody>
      </p:sp>
      <p:sp>
        <p:nvSpPr>
          <p:cNvPr id="59397" name="WordArt 10"/>
          <p:cNvSpPr>
            <a:spLocks noChangeArrowheads="1" noChangeShapeType="1" noTextEdit="1"/>
          </p:cNvSpPr>
          <p:nvPr/>
        </p:nvSpPr>
        <p:spPr bwMode="auto">
          <a:xfrm>
            <a:off x="7957194" y="5572125"/>
            <a:ext cx="503238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1841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blurRad="635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</a:rPr>
              <a:t>E</a:t>
            </a:r>
          </a:p>
        </p:txBody>
      </p:sp>
      <p:sp>
        <p:nvSpPr>
          <p:cNvPr id="4" name="WordArt 21"/>
          <p:cNvSpPr>
            <a:spLocks noChangeArrowheads="1" noChangeShapeType="1" noTextEdit="1"/>
          </p:cNvSpPr>
          <p:nvPr/>
        </p:nvSpPr>
        <p:spPr bwMode="auto">
          <a:xfrm>
            <a:off x="710630" y="548680"/>
            <a:ext cx="7677794" cy="27363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Domingo 30 do</a:t>
            </a:r>
          </a:p>
          <a:p>
            <a:pPr algn="ctr"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Tempo Comum</a:t>
            </a:r>
          </a:p>
        </p:txBody>
      </p:sp>
      <p:sp>
        <p:nvSpPr>
          <p:cNvPr id="59399" name="Text Box 16"/>
          <p:cNvSpPr txBox="1">
            <a:spLocks noChangeArrowheads="1"/>
          </p:cNvSpPr>
          <p:nvPr/>
        </p:nvSpPr>
        <p:spPr bwMode="auto">
          <a:xfrm>
            <a:off x="395288" y="3473450"/>
            <a:ext cx="6337300" cy="2259013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200" baseline="0" dirty="0">
                <a:latin typeface="Arial" panose="020B0604020202020204" pitchFamily="34" charset="0"/>
              </a:rPr>
              <a:t>- A </a:t>
            </a:r>
            <a:r>
              <a:rPr lang="pt-PT" altLang="pt-PT" sz="2200" i="1" baseline="0" dirty="0">
                <a:latin typeface="Arial" panose="020B0604020202020204" pitchFamily="34" charset="0"/>
              </a:rPr>
              <a:t>luz</a:t>
            </a:r>
            <a:r>
              <a:rPr lang="pt-PT" altLang="pt-PT" sz="2200" baseline="0" dirty="0">
                <a:latin typeface="Arial" panose="020B0604020202020204" pitchFamily="34" charset="0"/>
              </a:rPr>
              <a:t> dos </a:t>
            </a:r>
            <a:r>
              <a:rPr lang="pt-PT" altLang="pt-PT" sz="2200" i="1" baseline="0" dirty="0" smtClean="0">
                <a:latin typeface="Arial" panose="020B0604020202020204" pitchFamily="34" charset="0"/>
              </a:rPr>
              <a:t>“olhos </a:t>
            </a:r>
            <a:r>
              <a:rPr lang="pt-PT" altLang="pt-PT" sz="2200" i="1" baseline="0" dirty="0">
                <a:latin typeface="Arial" panose="020B0604020202020204" pitchFamily="34" charset="0"/>
              </a:rPr>
              <a:t>da </a:t>
            </a:r>
            <a:r>
              <a:rPr lang="pt-PT" altLang="pt-PT" sz="2200" i="1" baseline="0" dirty="0" smtClean="0">
                <a:latin typeface="Arial" panose="020B0604020202020204" pitchFamily="34" charset="0"/>
              </a:rPr>
              <a:t>alma”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 </a:t>
            </a:r>
            <a:r>
              <a:rPr lang="pt-PT" altLang="pt-PT" sz="2200" baseline="0" dirty="0">
                <a:latin typeface="Arial" panose="020B0604020202020204" pitchFamily="34" charset="0"/>
              </a:rPr>
              <a:t>é mais 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importante </a:t>
            </a:r>
            <a:r>
              <a:rPr lang="pt-PT" altLang="pt-PT" sz="2200" baseline="0" dirty="0">
                <a:latin typeface="Arial" panose="020B0604020202020204" pitchFamily="34" charset="0"/>
              </a:rPr>
              <a:t>para seguirmos Jesus!… 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[3ªL./Evang.</a:t>
            </a:r>
            <a:r>
              <a:rPr lang="pt-PT" altLang="pt-PT" sz="2200" b="0" baseline="0" dirty="0">
                <a:latin typeface="Arial" panose="020B0604020202020204" pitchFamily="34" charset="0"/>
              </a:rPr>
              <a:t>- </a:t>
            </a:r>
            <a:r>
              <a:rPr lang="pt-PT" altLang="pt-PT" sz="2200" baseline="0" dirty="0">
                <a:latin typeface="Arial" panose="020B0604020202020204" pitchFamily="34" charset="0"/>
              </a:rPr>
              <a:t>Mc 10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]</a:t>
            </a:r>
            <a:r>
              <a:rPr lang="pt-PT" altLang="pt-PT" sz="2200" baseline="0" dirty="0">
                <a:latin typeface="Arial" panose="020B0604020202020204" pitchFamily="34" charset="0"/>
              </a:rPr>
              <a:t> 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200" baseline="0" dirty="0">
                <a:latin typeface="Arial" panose="020B0604020202020204" pitchFamily="34" charset="0"/>
              </a:rPr>
              <a:t>- O Deus dos </a:t>
            </a:r>
            <a:r>
              <a:rPr lang="pt-PT" altLang="pt-PT" sz="2200" i="1" baseline="0" dirty="0">
                <a:latin typeface="Arial" panose="020B0604020202020204" pitchFamily="34" charset="0"/>
              </a:rPr>
              <a:t>nossos pais</a:t>
            </a:r>
            <a:r>
              <a:rPr lang="pt-PT" altLang="pt-PT" sz="2200" baseline="0" dirty="0">
                <a:latin typeface="Arial" panose="020B0604020202020204" pitchFamily="34" charset="0"/>
              </a:rPr>
              <a:t>, conduziu o Seu Povo por um </a:t>
            </a:r>
            <a:r>
              <a:rPr lang="pt-PT" altLang="pt-PT" sz="2200" i="1" baseline="0" dirty="0">
                <a:latin typeface="Arial" panose="020B0604020202020204" pitchFamily="34" charset="0"/>
              </a:rPr>
              <a:t>caminho de luz</a:t>
            </a:r>
            <a:r>
              <a:rPr lang="pt-PT" altLang="pt-PT" sz="2200" baseline="0" dirty="0">
                <a:latin typeface="Arial" panose="020B0604020202020204" pitchFamily="34" charset="0"/>
              </a:rPr>
              <a:t>... 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[1ª Leit.</a:t>
            </a:r>
            <a:r>
              <a:rPr lang="pt-PT" altLang="pt-PT" sz="2200" b="0" baseline="0" dirty="0">
                <a:latin typeface="Arial" panose="020B0604020202020204" pitchFamily="34" charset="0"/>
              </a:rPr>
              <a:t>/</a:t>
            </a:r>
            <a:r>
              <a:rPr lang="pt-PT" altLang="pt-PT" sz="2200" baseline="0" dirty="0">
                <a:latin typeface="Arial" panose="020B0604020202020204" pitchFamily="34" charset="0"/>
              </a:rPr>
              <a:t> 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Jr 31</a:t>
            </a:r>
            <a:r>
              <a:rPr lang="pt-PT" altLang="pt-PT" sz="2200" b="0" i="1" baseline="0" dirty="0" smtClean="0">
                <a:latin typeface="Arial" panose="020B0604020202020204" pitchFamily="34" charset="0"/>
              </a:rPr>
              <a:t>]</a:t>
            </a:r>
            <a:endParaRPr lang="pt-PT" altLang="pt-PT" sz="2200" b="0" i="1" baseline="0" dirty="0">
              <a:latin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200" baseline="0" dirty="0">
                <a:latin typeface="Arial" panose="020B0604020202020204" pitchFamily="34" charset="0"/>
              </a:rPr>
              <a:t>- O Filho de Deus, o Cristo, porque incarnou, é o nosso </a:t>
            </a:r>
            <a:r>
              <a:rPr lang="pt-PT" altLang="pt-PT" sz="2200" i="1" baseline="0" dirty="0">
                <a:latin typeface="Arial" panose="020B0604020202020204" pitchFamily="34" charset="0"/>
              </a:rPr>
              <a:t>Sacerdote perfeito</a:t>
            </a:r>
            <a:r>
              <a:rPr lang="pt-PT" altLang="pt-PT" sz="2200" baseline="0" dirty="0">
                <a:latin typeface="Arial" panose="020B0604020202020204" pitchFamily="34" charset="0"/>
              </a:rPr>
              <a:t>... 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[2ªLei.</a:t>
            </a:r>
            <a:r>
              <a:rPr lang="pt-PT" altLang="pt-PT" sz="2200" b="0" baseline="0" dirty="0">
                <a:latin typeface="Arial" panose="020B0604020202020204" pitchFamily="34" charset="0"/>
              </a:rPr>
              <a:t>/ 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Hb 5</a:t>
            </a:r>
            <a:r>
              <a:rPr lang="pt-PT" altLang="pt-PT" sz="2200" b="0" i="1" baseline="0" dirty="0" smtClean="0">
                <a:latin typeface="Arial" panose="020B0604020202020204" pitchFamily="34" charset="0"/>
              </a:rPr>
              <a:t>]</a:t>
            </a:r>
            <a:endParaRPr lang="pt-PT" altLang="pt-PT" sz="2200" b="0" i="1" baseline="0" dirty="0">
              <a:latin typeface="Arial" panose="020B0604020202020204" pitchFamily="34" charset="0"/>
            </a:endParaRP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2555776" y="5877272"/>
            <a:ext cx="3312368" cy="4391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B</a:t>
            </a: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)</a:t>
            </a:r>
          </a:p>
        </p:txBody>
      </p:sp>
      <p:sp>
        <p:nvSpPr>
          <p:cNvPr id="10" name="WordArt 7"/>
          <p:cNvSpPr>
            <a:spLocks noChangeArrowheads="1" noChangeShapeType="1" noTextEdit="1"/>
          </p:cNvSpPr>
          <p:nvPr/>
        </p:nvSpPr>
        <p:spPr bwMode="auto">
          <a:xfrm>
            <a:off x="7031739" y="5255506"/>
            <a:ext cx="492589" cy="57660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4386" name="Picture 19" descr="http://4.bp.blogspot.com/-OcYjv9QTf3U/TuuvIsdfIYI/AAAAAAAABBo/-sYcn3voMOs/s1600/magnific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981075"/>
            <a:ext cx="2100262" cy="2578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7" name="Picture 4" descr="http://t3.gstatic.com/images?q=tbn:ANd9GcQOR8FS59EZYg9v2c-QC_aeDDhllFYZoyushN-UdXskMia5_Nx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4143375"/>
            <a:ext cx="2497138" cy="22431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8" name="Picture 11" descr="http://t3.gstatic.com/images?q=tbn:ANd9GcTbPovwDdUKRY-3l0GKCq83ZJla7_w57JpnXKc3Xvijd3oYxDP7_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365625"/>
            <a:ext cx="2438400" cy="20208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9" name="Picture 2" descr="http://3.bp.blogspot.com/_nTfykxtooCU/TKyT7vYuc3I/AAAAAAAAAJo/4PxjX8jwws4/s1600/57%2520Comunidad%2520orando_jpg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413" y="2781300"/>
            <a:ext cx="4195762" cy="32051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0" name="Picture 15" descr="http://t3.gstatic.com/images?q=tbn:ANd9GcTB5guPMX8FlLHudFu6xL336ILiUmxAw-Qpzm9DSYwUqC0RIDybf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1490663"/>
            <a:ext cx="1636712" cy="2082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1" name="Picture 13" descr="http://t1.gstatic.com/images?q=tbn:ANd9GcSdbZ2V92Kvb2YPCxAjt-W-LvyLlaSKDcCCviWq223cieJYh7R5T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690688"/>
            <a:ext cx="1624012" cy="23415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6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2191" y="2866621"/>
            <a:ext cx="4970084" cy="759619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00FFFF"/>
                </a:solidFill>
                <a:effectLst>
                  <a:glow rad="139700">
                    <a:srgbClr val="6699FF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“Abbá!”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CCECFF"/>
              </a:solidFill>
              <a:effectLst>
                <a:glow rad="139700">
                  <a:srgbClr val="6699FF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8F8F8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900114" y="1628775"/>
            <a:ext cx="3803650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144396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4397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8" name="Imagem 17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571133" y="3764847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1" name="Imagem 20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897742" y="3603331"/>
            <a:ext cx="1377073" cy="55966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9" name="WordArt 3"/>
          <p:cNvSpPr>
            <a:spLocks noChangeArrowheads="1" noChangeShapeType="1"/>
          </p:cNvSpPr>
          <p:nvPr/>
        </p:nvSpPr>
        <p:spPr bwMode="auto">
          <a:xfrm>
            <a:off x="899593" y="981075"/>
            <a:ext cx="4752528" cy="5543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Pai Nosso …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9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897451" y="608427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6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167993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5017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5018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5018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7885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586663" y="5946775"/>
            <a:ext cx="266700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54274" name="Picture 10" descr="http://t2.gstatic.com/images?q=tbn:ANd9GcSqMHSFQuTUyWPQ3yfE9VhJ1ink4V-IG__Yl-100tiQCyAtY4sw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1036638"/>
            <a:ext cx="2376487" cy="3616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54276" name="Line 3"/>
          <p:cNvSpPr>
            <a:spLocks noChangeShapeType="1"/>
          </p:cNvSpPr>
          <p:nvPr/>
        </p:nvSpPr>
        <p:spPr bwMode="auto">
          <a:xfrm flipV="1">
            <a:off x="368299" y="836612"/>
            <a:ext cx="8307389" cy="20637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54277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6200000">
            <a:off x="-785135" y="2593674"/>
            <a:ext cx="3246677" cy="4532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Cordeiro de Deus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5493668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8" name="Picture 11" descr="http://setimodia.files.wordpress.com/2009/10/cristo-na-cruz-busto-d.jpg?w=64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1397000"/>
            <a:ext cx="3230562" cy="4335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Line 4"/>
          <p:cNvSpPr>
            <a:spLocks noChangeShapeType="1"/>
          </p:cNvSpPr>
          <p:nvPr/>
        </p:nvSpPr>
        <p:spPr bwMode="auto">
          <a:xfrm flipH="1" flipV="1">
            <a:off x="1116013" y="1341438"/>
            <a:ext cx="302400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80900" name="Line 7"/>
          <p:cNvSpPr>
            <a:spLocks noChangeShapeType="1"/>
          </p:cNvSpPr>
          <p:nvPr/>
        </p:nvSpPr>
        <p:spPr bwMode="auto">
          <a:xfrm>
            <a:off x="500063" y="765175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9510" y="392905"/>
            <a:ext cx="8296814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506413" y="1628775"/>
            <a:ext cx="7953375" cy="45894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SENHOR, EU CREIO QUE SOIS CRISTO,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EU CREIO QUE SOIS CRISTO, FILHO DE DEUS VIVO.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EU CREIO, SENHOR, 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	 QUE SOIS O SALVADOR DO MUNDO,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       </a:t>
            </a: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QUE SOIS O SALVADOR DO MUNDO.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1066800" lvl="1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1. A toda a hora bendirei o Senhor,</a:t>
            </a:r>
          </a:p>
          <a:p>
            <a:pPr marL="1066800" lvl="1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o seu louvor estará sempre na minha boca.</a:t>
            </a:r>
          </a:p>
          <a:p>
            <a:pPr marL="1066800" lvl="1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A minha alma gloria-se no Senhor,</a:t>
            </a:r>
          </a:p>
          <a:p>
            <a:pPr marL="1066800" lvl="1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ouçam e alegrem-se os humildes.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2. Enaltecei comigo ao Senhor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e exaltemos juntos o seu nome!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Procurei o Senhor e Ele atendeu-me: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libertou-me de toda a ansiedade.</a:t>
            </a:r>
          </a:p>
        </p:txBody>
      </p:sp>
      <p:pic>
        <p:nvPicPr>
          <p:cNvPr id="8090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867525" y="5959475"/>
            <a:ext cx="266700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116013" y="891812"/>
            <a:ext cx="3024000" cy="3769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11" descr="http://ideeanunciai.files.wordpress.com/2010/05/jesu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8788" y="1989138"/>
            <a:ext cx="2759075" cy="402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Line 4"/>
          <p:cNvSpPr>
            <a:spLocks noChangeShapeType="1"/>
          </p:cNvSpPr>
          <p:nvPr/>
        </p:nvSpPr>
        <p:spPr bwMode="auto">
          <a:xfrm flipH="1" flipV="1">
            <a:off x="1116013" y="1341438"/>
            <a:ext cx="302400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81924" name="Line 7"/>
          <p:cNvSpPr>
            <a:spLocks noChangeShapeType="1"/>
          </p:cNvSpPr>
          <p:nvPr/>
        </p:nvSpPr>
        <p:spPr bwMode="auto">
          <a:xfrm>
            <a:off x="500063" y="765175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9510" y="392905"/>
            <a:ext cx="8296814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539750" y="1628775"/>
            <a:ext cx="7986713" cy="33702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SENHOR, EU CREIO QUE SOIS CRISTO,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EU CREIO QUE SOIS CRISTO, FILHO DE DEUS VIVO.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EU CREIO, SENHOR, 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	 QUE SOIS O SALVADOR DO MUNDO,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       </a:t>
            </a: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QUE SOIS O SALVADOR DO MUNDO.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1066800" lvl="1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3. Voltai-vos para Ele e ficareis radiantes;</a:t>
            </a:r>
          </a:p>
          <a:p>
            <a:pPr marL="1066800" lvl="1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o vosso rosto não se cobrirá de vergonha.</a:t>
            </a:r>
          </a:p>
          <a:p>
            <a:pPr marL="1066800" lvl="1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Este pobre clamou e o Senhor o ouviu;</a:t>
            </a:r>
          </a:p>
          <a:p>
            <a:pPr marL="1066800" lvl="1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salvou-o de todas as angústias.</a:t>
            </a:r>
            <a:r>
              <a:rPr kumimoji="0" lang="pt-PT" sz="8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</a:t>
            </a:r>
          </a:p>
        </p:txBody>
      </p:sp>
      <p:pic>
        <p:nvPicPr>
          <p:cNvPr id="8192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075363" y="919163"/>
            <a:ext cx="266700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116013" y="891812"/>
            <a:ext cx="3024000" cy="3769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Line 9"/>
          <p:cNvSpPr>
            <a:spLocks noChangeShapeType="1"/>
          </p:cNvSpPr>
          <p:nvPr/>
        </p:nvSpPr>
        <p:spPr bwMode="auto">
          <a:xfrm>
            <a:off x="438150" y="765175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800175" y="1628775"/>
            <a:ext cx="5580000" cy="0"/>
          </a:xfrm>
          <a:prstGeom prst="line">
            <a:avLst/>
          </a:prstGeom>
          <a:noFill/>
          <a:ln w="28575">
            <a:solidFill>
              <a:schemeClr val="accent5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05536" y="392905"/>
            <a:ext cx="8228780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23850" y="1874838"/>
            <a:ext cx="8640763" cy="3354387"/>
          </a:xfrm>
          <a:prstGeom prst="rect">
            <a:avLst/>
          </a:prstGeom>
        </p:spPr>
        <p:txBody>
          <a:bodyPr>
            <a:spAutoFit/>
          </a:bodyPr>
          <a:lstStyle/>
          <a:p>
            <a:pPr lvl="2"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 “cego do caminho” do Evangelho desta Eucaristia é um símbolo e um exemplo, para nós, de como devemos lutar contra tudo aquilo que pretende apagar ou abafar  a Luz do nosso espírito.</a:t>
            </a:r>
            <a:r>
              <a:rPr lang="pt-PT" sz="8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</a:t>
            </a:r>
          </a:p>
          <a:p>
            <a:pPr marL="360363" lvl="2">
              <a:defRPr/>
            </a:pP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Prometemos agora, enquanto seguimos Jesus pelo Caminho da Luz, sermos sempre gratos a Cristo e por Cristo, porque:</a:t>
            </a:r>
            <a:endParaRPr lang="pt-PT" sz="2000" i="1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pt-PT" sz="12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  </a:t>
            </a:r>
            <a:r>
              <a:rPr lang="pt-PT" sz="1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+ fomos iluminados quando estávamos sentados nas trevas 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+ sentimos a Sua Força no meio do desânimo da noite triste…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+ se abriram os nossos olhos no meio da confusão do mundo...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+ os nossos desejos de Felicidade confiam na Luz de Jesus…</a:t>
            </a:r>
          </a:p>
        </p:txBody>
      </p:sp>
      <p:sp>
        <p:nvSpPr>
          <p:cNvPr id="9" name="WordArt 3"/>
          <p:cNvSpPr>
            <a:spLocks noChangeArrowheads="1" noChangeShapeType="1" noTextEdit="1"/>
          </p:cNvSpPr>
          <p:nvPr/>
        </p:nvSpPr>
        <p:spPr bwMode="auto">
          <a:xfrm>
            <a:off x="1115616" y="5373216"/>
            <a:ext cx="7200800" cy="8640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BENDITO SEJAS TU,</a:t>
            </a:r>
          </a:p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NOSSA LUZ E SALVAÇÃO!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>
            <a:off x="1763688" y="1090885"/>
            <a:ext cx="5651525" cy="5582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AÇÃO DE GRAÇAS / REFLEXÃO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0" name="Picture 8" descr="https://encrypted-tbn0.gstatic.com/images?q=tbn:ANd9GcTklKeYzdN7-YZxnIILgvmBFrL93HoNitPNFdpyWeoRWrsPiF8L2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844824"/>
            <a:ext cx="4248471" cy="422700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>
            <a:off x="935038" y="1125538"/>
            <a:ext cx="255600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84996" name="Rectângulo 1"/>
          <p:cNvSpPr>
            <a:spLocks noChangeArrowheads="1"/>
          </p:cNvSpPr>
          <p:nvPr/>
        </p:nvSpPr>
        <p:spPr bwMode="auto">
          <a:xfrm>
            <a:off x="611188" y="1628775"/>
            <a:ext cx="7200900" cy="354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lvl="2" algn="just">
              <a:defRPr/>
            </a:pPr>
            <a:r>
              <a:rPr lang="pt-PT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EXULTA DE ALEGRIA NO SENHOR!</a:t>
            </a:r>
          </a:p>
          <a:p>
            <a:pPr lvl="2" algn="just">
              <a:defRPr/>
            </a:pPr>
            <a:r>
              <a:rPr lang="pt-PT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EXULTA DE ALEGRIA:</a:t>
            </a:r>
          </a:p>
          <a:p>
            <a:pPr lvl="2" algn="just">
              <a:defRPr/>
            </a:pPr>
            <a:r>
              <a:rPr lang="pt-PT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		O SENHOR É BOM!</a:t>
            </a:r>
          </a:p>
          <a:p>
            <a:pPr algn="just">
              <a:defRPr/>
            </a:pPr>
            <a:endParaRPr lang="pt-PT" baseline="0" dirty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Times New Roman" pitchFamily="18" charset="0"/>
            </a:endParaRPr>
          </a:p>
          <a:p>
            <a:pPr algn="just">
              <a:defRPr/>
            </a:pPr>
            <a:r>
              <a:rPr lang="pt-PT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1. Aos pobres sem abrigo,</a:t>
            </a:r>
          </a:p>
          <a:p>
            <a:pPr algn="just">
              <a:defRPr/>
            </a:pPr>
            <a:r>
              <a:rPr lang="pt-PT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   aos órfãos sem amparo,</a:t>
            </a:r>
          </a:p>
          <a:p>
            <a:pPr algn="just">
              <a:defRPr/>
            </a:pPr>
            <a:r>
              <a:rPr lang="pt-PT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   acolhe em sua casa:</a:t>
            </a:r>
          </a:p>
          <a:p>
            <a:pPr algn="just">
              <a:defRPr/>
            </a:pPr>
            <a:r>
              <a:rPr lang="pt-PT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   		O Senhor é bom!</a:t>
            </a:r>
          </a:p>
        </p:txBody>
      </p:sp>
      <p:sp>
        <p:nvSpPr>
          <p:cNvPr id="7" name="WordArt 3"/>
          <p:cNvSpPr>
            <a:spLocks noChangeArrowheads="1" noChangeShapeType="1"/>
          </p:cNvSpPr>
          <p:nvPr/>
        </p:nvSpPr>
        <p:spPr bwMode="auto">
          <a:xfrm>
            <a:off x="935038" y="577933"/>
            <a:ext cx="2537008" cy="4443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Final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22" name="Picture 17" descr="https://encrypted-tbn2.gstatic.com/images?q=tbn:ANd9GcS7Awt36SQRyFHLszcW8QPsrFzcMTS8aqvcYABwdtG5bU-Hxd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507" y="4492773"/>
            <a:ext cx="2695575" cy="19605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3" name="Picture 11" descr="http://1.bp.blogspot.com/-_hvF9B00AO8/TglUEU7j8eI/AAAAAAAAAck/VZbkkbzCNGM/s1600/cego+bartimeu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113" y="332656"/>
            <a:ext cx="2800350" cy="31543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http://www.rakelpossi.com/archivos/sol_estilizado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784376"/>
            <a:ext cx="1987251" cy="198725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www.vibreleve.com/desejos/imagens/-luz-divina-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61" r="498" b="27279"/>
          <a:stretch/>
        </p:blipFill>
        <p:spPr bwMode="auto">
          <a:xfrm>
            <a:off x="6156176" y="1916832"/>
            <a:ext cx="2722956" cy="265110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418" name="Picture 29" descr="http://santuariosantaritadecassia.net/portal1/wp-content/uploads/2012/10/seguir-Jesus-300x191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6094" y="3518127"/>
            <a:ext cx="4194175" cy="26701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19" name="Picture 31" descr="https://encrypted-tbn1.gstatic.com/images?q=tbn:ANd9GcSC8VlwJdQMEA-G83wyTVmpuxk92qT7RbDxdnHdZDWPyMY4C8iW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627"/>
          <a:stretch/>
        </p:blipFill>
        <p:spPr bwMode="auto">
          <a:xfrm>
            <a:off x="5998117" y="4077072"/>
            <a:ext cx="2769133" cy="24517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0" name="Picture 23" descr="https://encrypted-tbn1.gstatic.com/images?q=tbn:ANd9GcTCMcXemWIKPgocl4kaUzVY4a8RyZVQb8okD4mjh-Z8Sd-bzjQq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2762" y="332656"/>
            <a:ext cx="3275013" cy="21717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1" name="Picture 25" descr="https://encrypted-tbn2.gstatic.com/images?q=tbn:ANd9GcSfswYb82z2uXexpxS0TtGAP--QqMe_chabAIwBN32wkpo3PEROqw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404664"/>
            <a:ext cx="2152650" cy="30035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25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6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7" name="AutoShape 7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8" name="AutoShape 9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9" name="AutoShape 11" descr="data:image/jpeg;base64,/9j/4AAQSkZJRgABAQAAAQABAAD/2wCEAAkGBhQSERUUExMUFRQWGBgaGRgYFxkYGhgYFxgWFxsYHBoaHSYeFx0kGhgYIC8gJScpLCwsGh8xNTAqNSYrLCkBCQoKDgwOGg8PGiwkHyQsLCksLCkvLCwqLCwsLCwsKSwsLCwsLCwsLCwsLCwpLCwsLCwsLCwsLCwsLCkpLCwpLP/AABEIAMIBAwMBIgACEQEDEQH/xAAcAAACAgMBAQAAAAAAAAAAAAAEBQMGAAECBwj/xAA/EAABAgMGAwYEBAQGAwEBAAABAhEAAyEEBRIxQVEiYXEGEzKBkfBCobHBFNHh8SNSYoIHFTNyorJDU5I0JP/EABsBAAIDAQEBAAAAAAAAAAAAAAIDAAEEBQYH/8QAMhEAAgIBAwIBCQgDAAAAAAAAAAECEQMSITEEQVEFFCIyYXGBofATFTNCUpHB4TTR8f/aAAwDAQACEQMRAD8A8SBbJ6v83Den1jQfb2Y23pmH2jh4hDYVyFIwpjaTvyjTRCGA12G7faNvGJp7fXSOmfc/p+kWQxCm0+sdYX2EYRHctI1Jalc6dIIhrT370jEiOgI7A0iyGtPdAxGb1d6x0E+/KOkoblEqZNNT9PX5wSRCFMt+sS9xr795esF2Sz4jk45jrXdn9W9DPwQGkU3QSiKMPLp+bPGYCDzBg2dKHT5wMqny+UEimiJdTQNyD7fSNGOyneNkbRdFEJ5ZZRhT6+/1iVKfTbp7PrEiZXv7xVEB+4iPCR7+0MEpG0diy4usSg9IqCa6e23+8cYYd/5W6X9++kDqu96VitLJoYqUnzjRHKnnlSD5liIDtRx0gNaTAtUC00cKDnTPZv2jh229vHah7r6RoJfOnz+UAUc/b39YxNGL9MtIwS6t+v7xh55xRDRaO8ND9q+8jGn6xojm8QhhbnGRrHGRCGKEbAegFY2lLv6n940pLRCGP5xvXN/z840C/KOgIshg3jr5R13cdCWSQBUn1JiyHCRWOwI2ilYkSnJq/nyrBECbHYsWeUamWdize/SJpU6obPbr7aGkoJwOs1O2fmIq2hqimhN3fJmIoz5fWNoRXzz2g0kCoL/Jo2q7CU4gx5E19uYYn4g6fAjlyifCaennWDz4au/339KQsKCnkYmkTK1iOFkTMnnTNngZSN/bwSpDvlHKpX25H096QaRTBiiMaJxLjMHl9IKgSNMt4kQkVcafN46TLfb3tvBPcn22lIEJEGDVueXlHYme+kTps/vKIFyCG0f6RQRNKXEs2QT5RDJSwgmTOZ6QaY2MvEAmy+rwvtcvr9Ib2loWWhMDIqQtmIamfSubRG7dPkYJmSWZ6P1yLEHo1YhJPv1hDEMijk0iXAG9190iPC0CUafTSMaOwjWOhJiiEJjIJEjm0ZEIRJW1GDHcbtWOH9iOkp905xg6+zEIYoByzs9Okdy0xyz5COwr2+wbKCIES45dzQRykNrHaYtIK7MMoiJEIJc6+vm8SS04sz8oOlWE5CgfM55en7wV1yEoXwDmWQHNHypmPfnBcq0pCCTVb6jTQv1hmi6CsOpVcngIy0p+En+piDllEUlIY8cobktlt4DujUVAFc36aRLb7eF4e7oRQDfn5RPdyU1+INls/WJZl1ILqAI2aB9HVuM0ycdhPPkKBdVXzeI0S/rnFhmXZiGxLsBXpn9esBKsWEM7DnShD1bp55xog7ETg0LUIiVEpwds/oPoTBaJbHibYu9K8ujRtUpi2dC2Tc8/Pb1h2kWCCytnTb1O2Rz9I0JGbHJ66Z09XBaGBTUgeWoyb4m0168m40eoG9W5dD8vtdEB5Vnoeub6VzYHfPlzgmVZ6tTOJZVW1cNVgM8vp84IQA9BUjXzGVagnpSFNFoAnsmA/wAQku7QytsjErLOnETlTNh9BC1dhLHE4Zm6F9dP3itJDhS2Le/nBMqYkgD8vYgZUptC2/zZ8o3JmAZ5/WBCTNWhDnxNC20pL5+kMbadQW5Zv5wvwuYFlNkS06a+nWI1yKQYmzPE6LLyhbBYrEmIzJ0hzJstY0uxNmKHz10gShUmRBMqy/vvBlnsjqAP0f5awxl2FhTOBIJTZSKRuLCLqGoLxkQhQ847IbI5/rsYtkvsbKFVT1HokD7mD7P2Psmq1nqsD6COpHyXnfNL4iXniiiAR00ekyuyVjDfw36qWX9DBcu4bKnKzJP9qlfV4evJGXvJCX1cV2Z5eA0TSxHqMu7ZAys0sdZYH1EEJs8oM0iWP7E/lBryRL9Xy/sDz2vynliFAbZb9PbQysNqAz2/X7eUehjuh/45f/yn8omQqV/60eg/KCfkh/q+X9kXlGUd1BlJlW0NSuXlBKV4s3wsa+X5kRcxJknOVL/+Un6iO/8ALpCv/FLP9g/KEvyVX5vl/Yz76rmD/coy5qZdAGxBqNT20MbBN2IIGu+dYsy+z9mOclHlT6RGbhs4NEqSdxMV9yXgH5NlWzLj5ax3vFiVKwosHdjUcq6U2iJVlBTmB0O2uZNH2Hyixy7gl/DMWnqEEfMRDN7Ofyzpf9ySPoaQPmeSHAz7zwT5fyKv3eGo0LZvVwa8v1zgec4rTWnUk5aGucWad2bn6YFD+lYL+SgBvqYXzrknoSXlLHPCCGoWdL6ga/WC+zkuUEuoxS9WSEYlO+wyNBRwKanpGYHo2bnQF61H5Q2kWJzQg0Lh2oCBUfDm2WlHjm0XeB0anwk1zbMb+6U0NFaJu7jNmG45Nq0dptWHkd/UHziabZwXLFhUPm2W/T1gabKFWqwep3bbX3pAuJCX8URmA53D56h+vyERCYWoHFWo9HrXTy+8QPQvy988o5EwPk+nrpSAaJZxPHDnQls+h0z09OUQyZPQbb7ekTTB7/XOOJqTyAplzqPp9IW0QGmyIlkSnLxIlB5v9efpBtlstIWyiORZMXlBgsTJdv30hhYbDw5Q1/yx5ZplCmQrlju5zlEk27vQRaboulwS0S2m53LaCpMCyFJkWGr6dIdWC7iqpHTlBcy76u1BDm6rAZhAFE77xRBQbDsHjI9Ks/ZkYRwxkUQ8HtEhWJjsMmdzpwjPrDm7uzKloCuKu4AyzcEvE6bbjPDKAAJBD5EOGNCD5frEqJ5lpxKVlRNQcTh3pTeld3j2SXc5csk6pbMBvCzJlzEpqEGhNP8AtSupDwGu8EJfBj6kgfR39YJvGwibimqWHCeBAIxLOeQDs5NWzDUoqKqtcxKsKkkHYgg/nAyyuLGY91uWCXeEw1BI5inz184Yps0+YMWLEHbxE50yAMLLpuCapOIIJCnAU6VJAINSygRodehhwns4ZiTgtKFkDEJYUU+GhPhwk68O/mQXUMqTV7UbTYcKSVKS48weTu7s2YGfImLL2fsMicACpWLZKaDWpUKH5RVbvny5OEzZalKJPEFgvqxE2gqC5GtG0hnPEsjHLxAnIHBWjhqkFg4+2kSWeU/RTEyV8lxtdy2WWOJZKmdgpJU2+Gj+kVv8RL04FOw41HPVlyU03AUWgOT2hnyqIklQWOITOOuTjAz6irjlEM3iBxWdCFAgUK8yCQAH+3ygcKmnU5P69hUoR8B2mxzikKSELQfiQQoDmWqBzZoi7ov4XL/CQpuuF284e9nxMWlKF2OXKSG4xLRMLO58SQU1q7HpD+dchQkmSpKVbKlpIfLI0QdHAGUIl1zg9MkivNIyVxKNJtoGQMMZSkEBSih9qfN/yMczboOJLplKGJjhZBD0q1QHahrUttBlmvCzysAmyAQxGJgshQzC/A2rOHpVoZl6iLXop/AQul3/ANkKbaglsIA3yA3fX08myh5YZSFAhCwTsATXqqrdGhNab/syx3YEuUongWiTjChsSWCT5kbKeOrJZBOXhC5ZbLu1SlV/qSFpUlm2jLOpR3uPvGRxOEtkmObR2bTMLTEIUM/B9lF/nCa09hpUyiCE5sHUj0SsNntDeZcE5SkiaVFIo6MJo+qaFPk8dS5aXMtE8g6BYAJbRiArbI0bSM2p9pX8NjQo6XsmviVK9ewk8YiGILUyDgECoxA5nTWjRVbd2fnoDzJa2d3CcQf/AHByfMfkfWROmkhExIIyLKUHFKjVudeepiJEtcskoU6QajFiG1aMdOdYNPtKrC84nF7br2rf+DxC0SmPnyevQsNYGWhuR/ePd13ZZLWk99KlpWKghgrrQ4hFYvj/AAeBD2eYQNAri8n8Q+cLbV09n7TVHOmrr9vqzyspoaBsvT2YmloLMc32Lh+g5fTeHlt7FWmSTjlEgHxI4t9Mx5iAUWUA6P7rCpbD4yUlaZEmUH6aN+uh97s7ulVYgeggWzS8gWO3N88s4ZWGXUNCJBDa7rPVmEWay3Y4I3EKbBL40xb0EJQtWwaEt0QE7P3aMJBYVjd5WNIBYiqj6CFa+0nc2mXZgP8AUC3Vu0tS2G1QMoXXnbVslTli4jJLqKfBqXTNjU3NiD6fUwVdUju1YQK/IQruW/ChQCvCSHH3ixKQMQUMlVhuPIprYRkxuD3HeAn/AMpHQmNQH+NbIUjIMWfNi+1ayjAEJw1cOpt6AM0G2PtGpIbBJNGxFTPQAioxKoz0IyyaimyXalXEk4wzseA0SSSwJyIzevLQm6klQXMTJlrShQJxrIWonINiAIfZOT11j0CyzMkoxosF33zKKq0IL4iyEkGlAauKsTUjbKLHPnow97KIXQhQSUlTMRQAAq4vLOPN7LZ7R34YJStCvi7tKQXYeLhUPV4t4sd4YiuYkJfDxIwrYZMmWFba4VeUPj1FqmZsmNWtwuTdMqYl5fAoeNRQuWd/gYGgIL1c5iGVmkTJaziWO6Lt/FW4bNkhdDir46MK7r7yVbAEmWmag0xhSAEp1KkHMVNRnQiuQXyLJNlpHeKm95M8CRiZDFytXeEtxBIqHDg8orVYFN9yyG1CWrAlGJBLj+ISol2KsK0qxUfNTZZZxX76nzZKz3ZQUGoKUIBGJ6KSklKVandgcqQFabdMQ/dk7gSmKU6PweEMTmNYMFinGUqbMKVKCWwqbEgKLuSR/KXAGYJ2YknEJRrk5svaVaQ6kBRJzKsNWy8PmxMN5Pa4EpUtLEM2KWCQP6VDnyEKrPZkzCpJwoSnEFEMHIIqEkgJHDXIPzaC7ddKkSxMwhUtgEqWhQQHJqlSwE5dQaM8Hcb3ZbjF9i4dn+1y1Kb+BhbRUxS/+XCD0TF5s9tBG0eBy0y1uogNsBhb/wCiBv5tQUhhd9pmIpKtBRVgDxVpqxA9Yz5ejjPeIcZyh3+B7iuQhQySTzAMZNu2WtLKQg/2p+4MeOTr7tgTS0TADqlm8jhpXn5CIE35PYhU2cskKBxTZgz3S5SejekZfu/L2Y5Zotbo9AtlzWaROAmLlSyoKKXmFCiAWonU9P0hqmTJWmYED+IAMXGcQA14VO7GmWKlY8y/zlK5RTPTNmEVTiPe1fUqxHLVuvOa57yTKWe5nrl4go8BYFqgGWsYipthWtdIOfT5auT3QjVGL9XYs1gu+biHdLtEtLtxhfCRxYVJJ2bQO4yh2uyTpctRWiSojFxFwo5gGhOm+4EVy2XnLngGTbrV3uEuEy5hl4g2YWOFWQo55QLa7ctRSifMXNAYpEzwEkMXEuU+bMpxQl8JDkFrnT/gpqMdv5CUdpWWQpQRoQk4x1DV82+bwQq0pfvZawU5lScgWarVTQnOlS7RVrZJM11GUyQaF6jJ0klTuBqXMatN5qlFjiDMUqZ05aJ+E6c6mkdBQjytjK4XsnuXSy2gKDjyPiD7OC4PMQ8um8qlKsSToSQUnkCGY8ooN2X/ACmBUK0KlywUFnZ1IBwqqdjDyVa0LLy1oUWdJDhRHQsR5RmzYlK0woasW6LrRXiAI6QnvrsZZrQOKWMR+JNFeuZ83iO7r3KeFbtu7t55t1hwZzsxB2Mc6WOWNmyOSM1Z5teP+GM6WrFKV3iRklVC2zinqBCebYJkpQExBQX1HPMHL00j2cWoEsc/dY5tNhRMSQpIWk6ECFyd8ofGbXezziwIZaKQ/th/gAfzEmDLX2WAIMs4SDkcvzEDXzIUiUkkUSa9DGfImotmnHJSaRTu0VsSm2WSYCChM6WknZKx3RJ28UT2mUWXLOYJ8iNIS9qrxBkKLBKmVi3x1bzdjD2ZbhNCZ4FJyEr81JBI8lOPKOPdxs7bVOvYJJVqJPSLdcN6hUooJ4hl0irWqzVxjTP841d84pWFA5F4LFPRITmx64+09FkyFlIIyMZEFm7Z2UIGKZhU1RtyjI6WpeJy9LPn6y2YYVolSphOZUsl1MWKUykJUkEgkceIdKQ+ulVuRKTKEtUgNRSJBWXLNiJNCXz/AGhrIu5YwqZDBzRC0IxEAEknCWommCtaCJbXfAQhSisOlIVhlqwrUMQAcJ0NNds3aPRRwrGr1NHKnl17JJgkm570mHEq0KRtiL6MeBCThrUD13L+47umSF459oM5aqFKUkpG+EqIaocgAemdakf4lKCFrAyLJThLa0UrES/MBssoKk31PtKEFMqamYoHEUy6EJIYJJUAzEguoKBJLjSR0PhtgTjk7pIfXrfK1JmSu6mOTwlAyTh4XKnZ+IHhodtUVrlqTLWuYkBJKMeIE0LhyFJBYKUVEuSzDQNZrruFYkHEZiZpB+Mly9KBSg4A0NAWrUGrr7JGaeNc4iX8XdpSAAHISzhXEMNGYvQtBWq2Bi0mT3NeySrCEoCCAlhJ8SS6gWxBwWq71YsxLMbX3abOUTVpSsh0I4kkpKk0cvQVBKSQyjnRqMbDPUgykpUUpUHCQcSz4iQw4tKtTCHOT22w3GLRZ1SkiZLnySMBUop7slqDCS6ebehgFJhSilTHPZu9LJZk97NtUmYtNVJISgpU2IhIISSrPR6AZsIVdr+1y7avu5U1aZCkJ4C7GqlAkAPxMjCDuHZ2At6dglgSsS0FQbvJilMtyTkk6NwhyCSRtTdvsokyA1qlpleDgJKisJOELATizCnJPhbhLMVpXPUxilSpAEu85dnRglDiWkYphGFYzqGJwpYijgln2MQGxqW6goqVR9Xc0AORfQa6RHdKpQWMQRMUfCjEhKCA6jiWogp8JrQkMxqWeWWbMJZHcyQQzSmUQQmqSCSS7MXJFVAKoQNkJpEb08A8u2FEtGIYknZwl6UJB4sjtl5wWEoXxcJxDRYDEf7uXXKO5djK1lp+JZfhDMRkxwBS1JAOp2yziK1XLagcalzAkn/1zWNM0uGZgNYbHMl3F1fAVIlIL0IbLw1PUHnzghFhCqFII2I/OFarhtaOMqmqAIdwVCmimJAz1YZw8u0qwuz0rSGRy6kxOVOO6ZNYrnA8BWh88CiB6F0/KGKexy5udqmAO4/hocPnUEfSJ7vc5h/Notd3WZ0jEGPv5Ry+qzaONh3S43N7lKmdhrRKViEyXOQwBBJlKIBOeYOeig7CAb8uuSQUpl4JyRieYoHvE0U8od7R6jLYO7R6ebtSpGFYxglyF1Hpl5RsWVAQAZaAlPhDAgNkwq3lHP8AOp99ze+njdrY8asSAlT4MRQcik5EP4VOz8T1I1rWLLZLdZu7/i2bCsHhXLS6TqDjpgqWI5xeZwlhDIRLDPhdHCFE7NSu0JJ1nSZoUpIQTRRlhi+jgO4LFjQ6EHTR5w8nKaM8sejvYlSlSuNLAHIGYpmLsCCMwKMRmPItrsmKSpinhIegps4OUbC5AUQk5bJ4nLZpFR8soLs0llUUS43Na86feLlktULUKYRalvWpTq2aSNRHUqetICgoLT79IlRLDBgzaHXod46mSwjjyGo38ozOaSpmiMHdh0tYUIV32UlBS4CXGInIDbmTtnAN6XxhS+FYQ/DhDKU/M0Snn6RVL7tk+YUJGGWFDhTmUvqdH3NY5ebqErUTpYencmmygX/2Vtc6YpS5slMvRSlEAgZcLOTDjscpYsyrKuqpLrlkZKlKLqbfCokt/VyMHy7CJiicRVhUqprkrAno5Ti/tPOHKbqCZEqbKAE1KqFsworNeTMOeJoxa3Wk6klHnuJkrZ4FmSmqn0i4puKStJWVKQaFSAxwONHzTsfKEtvsKENXEk5K06EZgwtqiRkmIFJBNU1jIOVNALYT5RkXZNJNOtKbTKPdzE4FoVxBKnAYhw5SKH7RTL2u6zE4UCfMXhACJAGDEAHUQEsCaPXSGN5qmWfHNnqBctLTKxkhR8IL8LgDxEK5CBrYVpouZMlOGCkkup6ErJA4iAC4Az2j3c6ls1uePxLT6r2KEqzqyLJrkWBB56jL5xfux9knGWe8tc2UioSAog4swRuGrnl5sts3ZwypoPdrnk1QQqmIHXCdc6uBzq3pXZuxKloS8uUl6lIOXIMAKCmvnnCMWHTbkMz5VVIaWWdMSjEHXhzbCCQzEjb1aIjKDqInDFkUKLjMkgga5Vrk0HSVrIah5NplUwpvS5jK/jS5dT4gxJ13oN9OsOTV7mLlbDe75S1sVFAGQKan5gMHfSGqrJwHimEirOKjoAI8/nXzabNMKpcsqlBKytExYGRCgpLBTUJ3HSjubov22T1AGXLkpbEK94VBgRxUCRxD4Sc6M5jPlUtRoxqKRl5202Zec3CpKlsEkowhLqwrQD3YBataqDRTrbe0gqfuaTQWK1l8FA6AA3iAzSou9KGLkfx3dy1YkTFS14cCVApYnAcTFzToBqKxXu21jmT5SlLQFJl1SUjCZSSkeIVJApnhNPDRzIsukmV6wy7KspaaiSkZ4nmLTVXidJSkGgYHnq0XK6Ldd6BiNskTP5sYSgDKgTRx0EeYiZN7oIZMwEgoATibCCkgcNHeofMPUwvMoMFEIS9GetNwHaI5OqQ1wvk92X/ijZUkS5JK1swEpmLgkcXgTzcuNs4q6u2k+ZPWTaliViOFPDgb+o8BUGppkDuI84FpyA01Aan1GkMZcssmrjMdHLcyM4LHhindWE7aqy/LvxDgi2LRqBKOGpc8WJ8T/wC4abwd+LJaYFGYW0ABVyZ9tQT9oqd1KbKkWawLUkpwgAHPKnQMxeNehL0jHkjWw7sVvRmApL6EMxLUdTDMtnDy7r6SAMRSl8iVBIU1WCjQlgSzwosEoFgddAK1h3bUhcruu6SoqoHAIHxBRGrEZcjHM6h9jT0y2scS7c4cBwBWtfLQxJNSmakpUksfYI2O0VqX2dtEsiamd3hGEqlEDCW8QSoB/lU11YMV9pJdAp0qKUnCfElwDUeYyjC4pv0TapNeuQha5aileApdmCiWTkMxUszjrHc+VwgBNf6S3PPZwKAxEpQVjKBmXURUnJ/UNy+o5simVhqRoXdm/qNTtGhIysnswJ4WA9+sMrPY0jJ4XGUlRBSpzuDn1YwdZ1KSHVQDzheR+AeNb7ndqBxJSnV35AaxFb0BKXCQVDJ618wR8o4swmLmiaVBKGICSC5TvyiC8b4BTMFnT+ImIA4UsAHLOVFknU4QXLc45+STaN0FTKPeV8K74hSmXVgdRqGygCbbqlRdwKDb9IG7TWWbaFETZy0kLoAp8LAqGgCcsgIUomr4EElSlAF8JoObP1ej0jmM7UY0O7sm4bMo5FRKvKrfVXkecWUze5soCvGcLD+UAU89fSEN1S3UgBPCkjxUS4HCC+dWpDb8MVKKpq0gJVVy9TkC2QLZmIvYBKuGcKnGXhmFTE5inFulttD0hZb1hMxaD4SfQGoPk/1hhfc0lzhSaZhTv5PlCe/1vNfdKf8AqIouICtwWfKMiCVb0NxGop6FvtGRNw7QLfFrUlSO7kGY8wAkjGCl+I64BRFQGFdRHVvsarQjAJS+OpU4FaZs9BzoRQbw3tN2zcRShSg7uerZO+nTKMuuXODpmBikmoZlVLMHJFAM94+iabbV8nh9aUbXY67PXKLNLwu7klwls9HJJbqYZTQpSHlkJ2LY9dga0gqRLxZuPOJ02YaKIrFNqK0ozW5PU+QW7pKgRiUqYlQSxJYZCvV/P0hpMsYKVYSQVMSHLOMqZbUaO5UulatrrEk6xYw6ThI9IzSkrHJNoVf5JMWXWsqA8IFA/PccjSJUXFNK3fLHhLgKYiiRoGI9KFxSGEoTUhlISW1Ch94Kny5xS6AjJ2JL9KQE8j8UHGHvK8q5k2MLmgzgldVAl0pJL5gYcOIk9D1epK7doRNIWEzkEFP+mMwSzqKmIZT0ORFE1i/LvV5awFjvcO2EB6B3BcuPiGaWjwy8VqSqZVEwVClpSQlK1YgCCQNcizNTSinJpUx8EpMtt7fgrSmYrvZcmfgWShgxq6sRwuF0IoylOxBeKfLupAJC1nEwUEpTVnU4U/gUwCmrRQ8w0JQkJUSAqtGCs8iMJDdDyZ9C5F8rlBSQlBBdq1S4fxJPn16RSkm7Y1QpbHFplJSXllWE5YmcUyJFHhnZrQSwWkEVapNNWLwostrNQtmZ6h8sgOuUN7LbEgDE5SDRx4XpmAxEaISTJQ/u5aXoGHr79YstgUwDrxjQ7cqRUbsnpdxFnu9YaHp2jPlRaLvtRZwCW0DPD2RPDYkk1alTlUsNCRRv3irWOa4/P5/KGshQSQEJYKZ1NiBLmihXRiDzL0jnZ47jME62LJZ7So0JCcmA4iQc3J57R1OuiTMCgtAViqSRVyGcE1Sen3gCyWk4gEhkjxO+LlmKbQ3TN1Mc2UaOlFqSA5llTLDBALs5pU8+flrASrMdUsNkv6P6w1nTgctIEmKc5+kNx2JyJAyZGHwIAIydqR2i1YycaQEy6rY5nRND6/rEy1BKXwuTQcycoW3haAiThB8RJJ35+Z+QEI6nKood0+JyYL2i7QlMrC9VAlXJLlk+dB06xWezvaKYhM51OoqB6AgMPkYktShMWcVUhK1kPVfdoJSgcydOR2gS7rr7uzIUt+9mEqU9CxommlA/90chtydnYUIxWmgO/reVzytwMWE+ZTND+sRdk7w//oxVZMlA2zAp8okt9jRMACnoXoW9iBrC0pIlp8O5Z/MjOAHPih7b74M0gnIGgGQaI7beVVl6LFfkYSrtDesR2qbiPQRSB4CJ9v4c9IjvOdxOT8I+QhPPUcL7kD1IETX7OLt/MW9IshW5+NSiQaExkNhKA0jILWVpPRETzEWGsdImCJRH0Xg+ekkhT8oIljziCzUiZ2MJlyGg1KjQ+/1+sSpU0DS8o6C2MZXE0Jh0qY9Q4OxofnA1sZLliCQ2agk4iE4eFy7tk+nlJIYqCSpn9vyhbNvG0JXNlKlFTg4T8JZJ8RersA3OE6d9ht2hTa7qFsS6ipLnhE4zQXxIKQlImcTkkPhB0oUkRVbRcSZC14Rae8KXwoQAlSQ5NO7IQBoQ5DikFWSz2yRMFoQhUwlSQsLSEAFKqmiuB0gOGdxiajFV2mv61EllhaMYnI7vC0t1VSoFy2lWyq+QF2txsfCxdabEmQpMw92hWLCuWoTAaOSplkFRIagGBy4IcAam3siYVLCMcxDBIWUqrUFkoDEChDEc6Bo1YOyKpie8mLxURwPhmDEkEDiLgVABIwl8xDcXRLkSypABQpOacKqsMJxEjxOGYB+bhwhuxsmkUmdZ1rmEqUFKJqcScRPQkHy0gyfJmSl9zMISA2rgavTflEltu4EOmYNScIWVMfiUMOTsPFqHzeN3cjGrBNBCgwDulVWSzVYFxXJwA1aEpKITVjG51fKLZYpvWKulSZcxIYBVWqzEFmqCnTIEt9W8iYoF1BXWgp5nSNcZKhM1Za7Kurw4k2gEV/L6ZRUrNaSADVj5/pDCyWovRVK/b9dYGaTM6TTsudltz/v9tIKXa3GZDabxWZE/13g6Va9zGSWJXZojldUNUTieQ5xNJmDrC2XOxchDCyT0CFzVDYbkFtvCtThD4QdifErySfUwmv61gqYMzABtmoIY3khJXTSvka/nFZVMqo7abOf0jz/USbm0zv8ATwSgmgC1XT3pVx4dQGyOuuX6wyTIUZalLWpWBKUhRNVKdz1YA/8AGB5cwVq3KJr+nd1KSgfCHPNRqfsPKM97GhptoTW06wumjIktA963hMQElkkqpV6UeE1ot01eQl/8h94iVltjudNYOMwYgNqfMj1itzLdPTm3MV6bxDNvWcmvCkHIs+XXrDViYOotKJiSuUj+ZY/48R+kD9oZwE0OWAcwq7HTVTLZjWoqwoUXPNk02zMFXtaQqc4ILOIkoaXRFLUrOU30n+VZ8h+cbgfvRsIyBpeAVs9DsBbFl4j9BB6FwFZ7MwUAoK4qswagpBMqUBmY+iL1T57LkMlLflEijTOo5wMgE5MIk71qKGdKUzprANERNZ7UK5vtnHKbXMUrhwpThriJxHmBrz6jziTLwpUpiCCCCGLimz+/KBpt6r7nvAkYPEVFJxJTm4DhxSsKkl2GxssFjlks5JfUpSGHMiim84y1TCMRxEAYWdIegBLuKA1oRFTR21QmahK5ii6wlIQjGVUq7UKagMnE51pB9rtMzFMKEFAW2Fg5HDQlyxKVYuTHNoy6blsaHstydQAUqdZ8KxhMudKNAsh8KUknClQbPZtmhPa7slnEpOMJURjQoccsqAGIKLCmAF6l8LaMR2Ysf4ZHclZUCcQcVxOskuAAXBFCSaconve8MGEEJImK7sg0DHxE6GgYdeRgoQ7sqU96RR7uTLkWiYlapqFKpLqqWFVUoHGFFZQ7BsYNTmaQZabiSCAJawru8SglRMpRBUoImEqcDizBAYvUgv3267NomBUxJQmaipcsFBI8NSwoaNA3Zm2SrXJAVK7koOEz5LpWghKQglnxhXGKijULPCJwUZaa9xojNyjqv3lbk3GnvALZaRLQpPAoHvQQmYQwNQzh2B1dmMFIuubImolCc6ZigJacSi4JDEyGoRQ1DOAA8W687Cuyy0S0oVaZSaAKCV4A6lFQYBQLE5aAVDAmOwXrZbTZwJlhUqchfd/6KsABxLQpSQSUO5cJIqoq1cJnj0uu42OTUr7FQtSp8/EAheOWAqYBLAmME0UWZkgUADACrPB8i+AnCkqCpmZVUAFgQGJZSsTVw6UejTXtec6whYVISZc08KipUwoJBUlGJbkKS+Rd6jFw0pH+YkklgH2p5chFqWnYLTqL5Zr0GlVEZuRvrmo/I7nR1Y7xjzGzW8jWGVlv1QLAw5ZAHBHp0u8NoPkWsHWKHZb2NHo7Zw7sV5jXz9tEciljRcLPOKukM7KkEtnFWs15BRYEjJqe2h3YLWUnD8UZZyHwSQ2vKSEoJeoSzf7svk8U/EwV1H3iw2+e4Z8YJctmGDeYhRbLMB5xwOpvXbO50qX2ezIbtkBU0P4UcZ8sh5loXX5P7xddTDmYO5knRUyv9tW+58xFXWp155fesZ2aV4gnaOWGR1hJPshHEmHnaIcAOxH1ECIIKRlFEe7FEtYWOLOIp9kSQyg4OoiW8LIUcSRQ/KFk21LGn0aGxi3wA0c2UqkY0g/6hHEM8A08yflEktMALvAZFLdN4Ns04KBIrGiSfLAi0tkS4OkZGC0J2PqPyjIXQdnpcliVsGGLTUsPs0TJ4awPZQSVuT4jvsmNW20HwoDqj6AuDwdW6J7Xe+FghJWrNk7dchEk+3gFIUA5zSdAxU7CpZqnLrCa9b7l2SWcZOIjQCpILajUGvLSPPLF2omJUub3qsSleAAVSSCSVHQYQMPM7mMebqI42kzTj6dzVr/p7G7BQBCSqhFC500qefLnCKyXUC6e8nrknGFYlOHUUjDpQgLdhVxUZQhuSyz1y1LE0HvUuAUkKlmZTHLU/DUDSvI1hpdqZ8oEmbiSSkETAQ+ErAAIBIo2xdiCaAUm5U9JNGm1qGNokyZUwLWhAUCyF4QDxBWTcnFYj7QdqkyUFkLWQhKiBQBKiUAkkEeIZc47tN4srCtB/pdLl8nzYkDRRSSDFTtdpm2yZOlYu6BAS2FnwTCovroThfaLyy0qo8smPHqdy4GFzX/aLdMThSJaEqC3ZykJdIIJopyFIy0J6XidZQQFLcJBxAlSQAoDhLnZWmecebdjL0VYwQuVNWFrmIASQeKSxWEpzoFEmoejamL9NtypslSTKCAvClaSTjAJqnhBHw5l89WjPjm3DxYeWFT8EC9qELnSlEykqlFBAmBQxSweFR4VATE92d6Mkucop3Ya0fhLUuWcWGZTEUpTRPEg8RLYk4+Fy/CQ+cehWeX3ScKQguAoDClLkmuQYVXkNH8ll/3CFKnrShQmzwWSjDgxYSEKKt0qqSkvUZggEZYqakXHIqcXwwy3znSQjEladUkpDMRVjTN24ssor1ntK1LWJajZ5a0KUuZKWnBMU6XUpZwsUqoFNQqIJGUHIvLuVJRM8UxRYEZmmKjVBKqKyNcsoTX3ZZJmpnzUEoCggYpgCFkOp1JBcJBGeoAoXBhk0nGysdp0NLetK5IBMpcuaCnvFYlhSgzB8CSpg4oUlQBIUpjHkV52cy5qklISxIYFx5KHiHPWPULddKvw0wWYpQokKT3SyEYAVIZRU7u+LFSqAfhirXzdU5Vm761lQWCAxbEeHCk/1E8KnNSKilYx5YtmrDJIrdjsuME4gG0OZ6ebfpHdjm4TiOT8/sQdP2jiyXilIrLBz1o+Hh4VAii8KjuA2sFyrKZsnGVDElwKZhJlpYsHUf4g3OVDmERmaGvEJkXlzauTUrzd/rDay3qGwvT66PFdVLCAywCrlkGoXyq+1OsFWQxcsjRFFMvV336ErBHLIAtlVjyf3WLJZr0E04UrBUxNUFJAAJYKGfmI89sSSchFxuOzBAyBJGe0KeSy9CL3cawBViTnzpA06zJSoJXiCUlRy8QUXASdqNyeCbhs6z8RoPu7PpBfaCeEyuIgqH/EbHmdvyjJnipRtmrp5NTopnaK2Yi7EA+XpFdu1eMlTUJLdIdX4kLlpIqkufWn2MAWCUAwEcu9jrNU9gS/pbyiOX7RXQcSQRtFuveTwHlHnUu3KlLUnMAkeTwUI6lsVPkPF8YCyg4iGbPlLqkgHpGrTNlzA5pC2ZdzvhWG9IdCC9wEm6Mn2Ek0r0ECoQZZfEE6UqT5CkEdwSAHUoD4hRvqW6+XMVZlp0UpW7uOvONcf3MmV3vwMEWuQ1VKB/2j7GMhP+HO49RGov7OIH2+XwPb0qrG7Gkd+qnw/nGRke0lweUPOf8AEaYe+AcsAKPSoP5CEdxoBUQQCMCyxrVs4yMjg5f8lnXxfhIvHYOYTLUCSQFMHLsMaqDbIekWi0HgRz71+bVEZGR0sPqRMGb8Riq2z1PJ4jVS3qaskwBJlASVlg/ehTtXE6hifdtYyMg5fXyDXH14kVnQDLWGDD8SptMQEji61NeZiz3Ao/gEK+LvJfFrUYTXOqadIyMjOuS5B94BhJaj92DzBxAjoRRoguqaTMkOSXQolzmf4VetT6mMjIN9xHYHtcsKROWoArQJwSohykOzJOaabRiLKhVntaihJV38sOQCWVJSSH2JqRvGRkJz8DcfJzOWcNuLl0hWH+n+BiptxV61hBMSF2K04hi/gpVWvF3hTirq1H2jIyM2Xv8AXcdi7HmCDFnvqzIAtTISGVZGYANilqKm2c57xkZGGPBtfK+vARyTl71hrZRGRkVLgItnZ9ZS5BIOAZU+Jos13ZxkZFZOC4cl3u5REpTGKB2vtSxPSkLUAUlw5Y8L1GsZGRizm3pvWO5H/wCVPn/2MCSDUdYyMjB2Ok+UGXp4PKPLb0/11dBGRkO6fli83Y6KaHoIGnnhT5/Uj6RkZGqIEuDS6AtTh+xgezF0KerMz1aojIyHQ4MfU+sja1EEsYyMjIhaP//Z"/>
          <p:cNvSpPr>
            <a:spLocks noChangeAspect="1" noChangeArrowheads="1"/>
          </p:cNvSpPr>
          <p:nvPr/>
        </p:nvSpPr>
        <p:spPr bwMode="auto">
          <a:xfrm>
            <a:off x="457200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30" name="AutoShape 19" descr="data:image/jpeg;base64,/9j/4AAQSkZJRgABAQAAAQABAAD/2wCEAAkGBhAQEA8PDxAPDw0PDw8ODQ0QEBANDg8NFBAVFBQQFBIXHSYeFxkjGhISHy8gIycpLSwsFR49NTAqNSgrLCkBCQoKDgwOGg8PGikcHBwtLCwtKSwpKSkpKSkpKSwpLC4pKSkpKSkpLCkpKSkpKSkpKSkpLCkpLCkpLCksKSwsLP/AABEIAMMBAwMBIgACEQEDEQH/xAAbAAEAAQUBAAAAAAAAAAAAAAAABAECAwUGB//EAEQQAAIBAgIFCAUKBQIHAAAAAAABAgMRBAUGEiExURMiQVNhcpGxNHFzgcEUFSMkMkJSYqHRFjOCkrJD8Bd0g6Kj0uH/xAAaAQEAAgMBAAAAAAAAAAAAAAAAAQIDBQYE/8QALREAAgIBAQcCBQUBAAAAAAAAAAECAxEEEhMhMXGRsTNBBSJRUmEUIzJCgST/2gAMAwEAAhEDEQA/APH6lVqTSb3iOMqLdJlMUufL1mIwG3bafBkuOa1luqSRkWe4lbq0/FEAAsrrFyk+7Nh8/wCJ66f6Fss6xD31ZvwIIGCd/b9z7slPNK3WSCzOt1kiKAV3s/q+5NWcV1uqz/QuWfYnrp+KIABbf2r+z7s2Hz/ieun4or/EGJ66fijXAjA/UW/c+7Nh/EGJ66fih8/4nrp+KNeCcIfqLfufdk/5+xPXT8UUed4jrZ+KIIGEN/b9z7smPNqz/wBSXiWPMKr3zkRgCrtm+bfczPFzf3mWutLizGAUy2X8tLixy0uLLAAX8tLiyvLy4sxgDLMnLy4sfKJfiZjAGWZVip/iZfHH1FunIjgEqcl7kyOb11uqyXvMiz7E9dPxRrwMIurrFyk+7J7z3E9dPxRZLNq731JMhhDAd1j5yfdnT4LnU4SltbV2wZcrh9DT7oK5N/XDME/wjm8erVJ94jkvNVatUX5mRCxz9ixNr8gAAxgAAAAAAAAAAAAAAAAAAAAAAAAAAAAAAAAAAAAAAAAAHaZRT+gpd1FCTksPq9HuIoYWzs6K81R6LwclnStiKvffkiCbDP8A0mv335I15mXI5K/1ZdX5AABhAAAABOy7LpVZKMVdvwS4shvBkrrlZLZissiRpNmWOCk+hnYYPJ6VNLYpy6ZS3e5fuTls2LYuCVkYHd9Do6fgLazZLDOBlgpLoMUqLXQehvbv2rg9pExGV0p74JPjHmv9iFf9S1vwDh8kjhAb7MtH5QTlHnx6Wt69aNJUptGeMlLkc/qNLZp5bM0WAAseYAAAAAAAAAAAAAAAAAAAAAAAA9CyGH1aj3F5gyaPr6rQ7i8wYWd7p/Rh0Xg4rSFfWq/ffkjXGy0j9Kr+0fkjWmY4i/1ZdX5AABhAAAMlCndo7jK8CqUFG3Pkk5vp7InNaO4ZTqwT3Xu/UtvwO8y/D68rmCeZS2UdX8GpjCt3S/wspYNszfIjd0sFsLpYQ9K0vA2T1fE56phCPOi0dFUwpFq4Qwz0+DNDUmjaNHneTJp1Ka78V0fmR1NfCkSULHmw4MyX1V6qvZkcPhsoqTdoxb/Y2UNFpdMoJ8Lt+R084xjzYK0OHS+19pYWla8muo+DURXzZZyuI0ZqJXSUu67vw3mprYZxe1HoBFxuXwqq0laXRPp9/FExufuYdV8Drks1cGcGCbmOAlSk01Zr9e0hHpTysnJ2Vyrk4y5oAAkxgAAAAAAAAAAAAAIA9J0e9FodxebBXR1fVaHcXmwUwd5p3+1DovBxGknpeI9o/JGsNnpN6XiPaPyRrC5xF3qy6vyAADEAAAdNojBOTfCnP/E9B0foXXvPO9EayVWKe6V4v+pW+J6PozU2uL3pk0JO1ZOv0sv+L5Tfxw5SVAnxgrCVI326Rrd68mpqYci1cObmdEjVKJ551HpruNFWwxrsThToq1EgVqJr7aTZU3s0HIu3iYpQNtUokKtTNdOvBsoW5IgKyRbc856TXZ5glOm5W50Nv9PT/v1nG1I2Z6G4p7Huex+p7DhMwpas2uDaPVTL2OT+PUJNWr3IoL6VGU2owi5Se6MU5N+pIur4WdN2nFxfB7z0HMGIAAAAAAAAAAAAIAA9M0dX1Wh3F5soV0c9FoezXmwDudO/2odF4OH0m9LxHtH5I1ZtNJvS8R7R+SNWDi7vUl1fkAAGIAAAlZfitSafael5XmSvTrx3T2T7Jrf+/vPKkdJo5nCh9HN8yWx9j6JIo/le0je/CtUot0z5M9wwldTimne6Mxx+j2cajVObWq/su+y37HXxkmro6DT3K2GfctqaHTPHsVaMNSkZgZ2snnTwa6rSIFeibqrTIVekeW2s9lVpoa1MhVKDe42+KpkOK2+tM1VsDbV2cMmmxcVTe3nS/wCxfuWYLDOvO2tGCteUnuSXBI3VXKNeO17d8ezs9Rp6lFU7x1rS4K9vezwygkuJ5nbqXeth5RgmldpPWinsla11xscXnn82p35eZ2clqpyf2YpybW1WW04THVdaTfFv9SKVxHx2a3UY+56jl2jsMvyylVsvleMpRrVqj+1GnNa0KUX0LVcW+LfYjzXNZOU362esZvmsMXlmCrU3dfJ6dKaX3atOChOD98fBo8txlDnM9mOJx05YikalxKEnEU9VesjEMrB5QABBcAAAAAAAAA9N0c9FoezXmwNHPRKHcXmwDuNP6Uei8HDaTel4j2j8kas2ek3peI9o/JGsBxl3qS6vyAADEAAAC6nOz2FoBKbXFHWZDnm6nUez7svwvg+w9GyDPd1Oo9u5N9PvPEKdRxdzqchz/YqdR2S+xP8AD2PsIhOVMtqJ0ek1kNTDc3c/ZntsZXV0VOWyLSC1qdR8LS6GjqIzTV1tRv6b42xyjBfRKmWJFWiLXgSjHWWwyyWUYoPDNHjImrqTs7m1zB2NJV5zsvHoXaaXUPDN7p1mPEkYjM9WP6I5+tUcpOT6STjKibtH7Mdi/c0ua5rGimltqf49r7TVzbm8Hvhu9PBzlwI2e5lqLUg7Se2bTs0uiNzl54jWbckpdu6XiiuJxDm23tu7tmA9EI7KOL1+reqtcvY2WW5pVpXhRm9WbWtRktaE5bls49F9jMuYZhZ6qinPVWvvUYz6YpPbs3e5luRw1OVxL/0IpUv+ZndU3/SlOf8AQiBVetHW6U3F9q3p+fgZTWNZLKlRyd3tZYAVLgAAAAAAAAAIFQD0vRx/VaHcXmwU0df1Wh3F5sEZO50/pR6LwcPpL6XiPaPyRrDZaR+lV/aPyRrSTjL/AFZdX5AABhAAAAAABfTqNO5YASm1xR1WR5/ZKFR837sumP8A87D0HJdIHC0Ju8H9mV77PWeLQm1tOhyXSBwtCfOp8OlPiiISlVLaidDpNdC6O5v/AMZ7pRrKSundMrV3M4jI8+1Lc7WpS3Ph/vgdkq6lDWTumjeUaiN0fyRfppUyXun7nP5tW226TV1HaLX3n9p9C7CXmFWKc6k3qxjfa+Bwuf6Ua16dLmw6X0s0l83KbNmrYUV5kZ86z2NO8KbvLpnvt6u047EYlzbbd7ltWs5PaYykYKJzmt109S/ovoAAXNcbrErk8Hh4fequrip+q/I01/46j/rNXh9utH8UXbvLnLyt7zc6SQ1Z6m21PD4aEeCSoU3bxbfvIDwvPgqKcpay5NK8nUS2p2XHbs6CW8FUa8GXFUXCcotNWbsnw6DEQWAAAAAAAAAAQAB6Vo76LQ7i82Cmjz+q0O4vNgpk7zTr9qHReDh9IvSq/tH5I1xsNIH9Zr+0fkjXlzib/Vl1fkAAGEAAAAAAAAAFVKxQAG6yXOHTkk29R/aXxPT8izb6OUG+i8fUzxiErM3dLSWcaXJxsnbV17vW1OHwKxcq5bUTe6PXQ3TrufLkbLS7SPlJuEH9HF2Vul8Tkpzu7latTWdywlI1mp1ErpZ9gACTygAWAOp0loJupLpUo036lhqVv8WbDQGjQVDEVnrVcUpOlToqSTp0pQ51RR6b3cb9Fu0j53G88bH8Nek/0qQ+BymGxVSlNTpzlCcXslFuLRLEXsyybDSBOVef0fJRTtTi1Z6nF8Wa/klbt4/AlYzNKtdqVaevJbN0Ype5Jbdm8wJFORDbcuBHaKEyvhubrdK8iGSnkyThKHBgAElAAAAAAD0XR9/VqHc+LBbkEvq1HufFlDCzvtP6MOi8HGZ474is/wA78iBY2GaQvWqP83wIvJdqMqOJui3ZJ/l+TFYWM3JdqHJrihkx7DMNhYz8muI1I8Rkndsw6o1TPqR7S5Rj2kZLKojapXUJKjHhL9C6MY9EX4obRZU/kiahVUzYQw7f3PGRLo5Y30RXvZG0ZFp8+5pOSHJM67DZDB/acf1NvhMgw63qD9aI2zItH+TztUHwL1g5vdGXgz1zB5Xho/dh/ajbUMPhl92Hghtk/o19Tw9ZbVe6nP8AtZcsprdVP+1nvlOlhvwx/QkQoYX8K/Qtko9PFfU8dweXQw1GMasE8RXiqlWMknydF7adOz6ZbJvscO0w08gw1SrT+m+T03OKq60ZTjGDfOcbbb26H4nVZrodja1WpVvhm6k5T/myVk3sS5u5Ky9xD/4f478WGX/Vl/6luB5XCfLZJGOo06mX42vFR15ZlK1Sy13R1LxjrcOc3btOAll0pyfJq/FcO09Mwmi+JhhKuFnyL5SryinGrK0eZGNnFx2/Z4mpwOhuMw1R1IVKMrxcXGUVK8bp9Pq3hsKqWeKOIWUVl9xkingpJ86LT4WPR4RrL+ZRpy4uNl8CRHVdnOjC63bLW/Uxy48DYaXTwcst8jy7FYSrLYoS1V2byM8tqfhZ67ylH71KPrUvhYxYvA0HG6jHde24yKOFlNP/AEyWaGU5Z2uJ5L83z/CU+Qz4HY4nZJpU9nuI0u40Rk1sq9l4OWeCnwKPCS4HSyivwmOUFwBXYOd+Sy4D5NLgb6VJGN0USRsm9yWVsPSX5PiDHgZWpwXBFTE0dhTNKuK/C8HJ45XqTf5jDqGTFS58vWYrmQ5ObTky7URXVRZcXBGUX2RUx3KXIJ2jLcrrGErcYJ22ZdYvjVI9wpDA3jJ8MSSaeNZqVMvVQYLbxm8p5i+JJp5q+Jz0axkjXGBvGdPTzd8STTzp8TlI4gyxxIwTvGdfTzx8SRDPXxONjijJHFjBO8Z2sM+fEyrPXxOKjjO0yxxr4jBO8Z2Pz2+JR5t2nJLGviXrGviMDbOnlmXaYpY7tOfWM7SvywEbRupYoxyxPRfYar5UU+UjA22TZ6r6DDKETB8oKcuCuS+VJGOVFFHWKOoSQWSoGKVAzOZa5Agvou0UuAMcWVKm/rn8i6I5Ws+dL1lhdU3v1lpY5tgAAAAAAAAAAAAqmUABepFymYitwTkzqoXKoR1IuUgMklVS9VSKpFykBklxrGRViEplymCck1Vi9ViCqhcqgGScqxcqxBVQuVQE5JyrFeWISqFeUAyTeWK8sQlULuUAyS+VKqpcicoVVQE5Jbk/L1bdw1na9nbdfouYoYpbnG9krbeHTbp6PAyTrRcVzYp2SjZ3e9rb5+BBlUYtN5KxkCym9iKg2cJfKjTU6Se9Gww+CpvfBMqCWa6hJvibTD5RQe+nEnRyLDdTDwYBjZ0dNVbX8V2LZ5Hh+ph4EKtlNBbqcSgCIuqguUV2MPzZR6uJIoZTQe+nEoCx5oVwzyXY2FPIsN1MPAy/w/heph4MqCqNjua8fxXZFVo9heoh4B6PYXqIeDALFNzXn+K7Ip/D+F6mHgx/D+F6mHgwAW3Nf2rsij0fwvUw8GW/MGG6mHgwCpZU1/auyMc8jw/Uw8CLVymgt1KPgAEYbaq1/VdiBWwFJboRRDq4aC3RQBdGlujFexFlTXAsaALGvkUFwAYyqZcmAC8SRSimT6GGg98UAQe+mKzyNlQy6k98IklZVR6uIBjZvKqoY/iuxhrZdSW6ETXVsLBbooAlHm1FcFySMKVioBY86P/Z"/>
          <p:cNvSpPr>
            <a:spLocks noChangeAspect="1" noChangeArrowheads="1"/>
          </p:cNvSpPr>
          <p:nvPr/>
        </p:nvSpPr>
        <p:spPr bwMode="auto">
          <a:xfrm>
            <a:off x="1828800" y="1531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31" name="AutoShape 26" descr="data:image/jpeg;base64,/9j/4AAQSkZJRgABAQAAAQABAAD/2wBDAAkGBwgHBgkIBwgKCgkLDRYPDQwMDRsUFRAWIB0iIiAdHx8kKDQsJCYxJx8fLT0tMTU3Ojo6Iys/RD84QzQ5Ojf/2wBDAQoKCg0MDRoPDxo3JR8lNzc3Nzc3Nzc3Nzc3Nzc3Nzc3Nzc3Nzc3Nzc3Nzc3Nzc3Nzc3Nzc3Nzc3Nzc3Nzc3Nzf/wAARCADKAPkDASIAAhEBAxEB/8QAGwAAAgMBAQEAAAAAAAAAAAAABAUCAwYHAQD/xABAEAACAQMDAgUCAwUGBAYDAAABAgMABBEFEiExQQYTIlFhFHEygZEjQlKhsRVTksHR8AczYuEkNFRygpNDRGP/xAAZAQADAQEBAAAAAAAAAAAAAAABAgMABAX/xAAjEQACAgMBAAICAwEAAAAAAAAAAQIRAxIhMUFREyIEMmFx/9oADAMBAAIRAxEAPwDspYjqpxWXuIrj+2zJdqVUrlCvI9hmtQ+cZBPyKrcB9pGCcbSTXnuNlU6BfLjliCyoGAA5K0BeaRAButyYn7Y6U427AFBz8mvJEyAW6j2qbVroykIYLW8t5MLhk9wcZqyO6mhuNsrMN3QMaZupzlewoC8gJcOw3D+lScfopdhsMjMgLEE98VRcX8Nsx8xipJwOKsgRVBIGDjpQOqmRUUmFZF74PIpW3Rkuh0M8ci7o3DDPvVp5yaVadLAY8KhVs5O4U0/COT9qydgaKmyBnrQ7gFsEerr0o3qpz2qjq3IxnillH5CmUEHbQ6zRySOkb5aM+oexoi5lKQsUXcVGQPekWghmN3cPwXk5/KkkMhm/z1+aDkOCzN+EdsVS2s2DO5Fyrqmc7QTVUWpw3TGKBXLMf3xjA96Rxl9D0FKBge2OtDypyRn86NaPqPeh5ouDzxWiCyCYZeRXqxbV6cmrI4xJHzjj5qZUhAD2GKdIDZWq5PJwfavWjVhyAc18inl36YxV6kBMFRzVEhRTdR7VC9qElQG0m29ximl6CV4HTpSefVdPtoJo5ZQJeygHNOot+GuhKkeJC2OQaMIzGMDnvSXVNWto1xHIWJGfScf5Urk1qZMG1nkJA9UUpDAj4NPHDKRnNI6P4OZI9Z2tgHyyRnvyK3Ml1E5ZH4Ud+gI71wSPxLPAI7qL0yIccjpmm0GvTX9yArSTOBwN2AM/5dK7MX6Qpo5si2laNxrOpC58xIpTFBGeicB/99qBsLmS1uEuI2kG1t5jDkL+fyRQNsxkgJkCqmcHJ+KnZlNxbLF1JRhnI9/9KVtuVhpUbG48SRbWa2SRn64ZcAfp1oz+3rf+N/8A6j/rWL86NA6yH1cbevNX/Xx1VZGJqjpGA6n5qglIyQnU8Y+aj9QpQIjHcfjmowjBI25cNnmjHGqtm2+Ccw9UZH4qlIMjg81OSMZU+3eoTAvjb3qGRK+DxZQHBUj/AGao3q8gQNhgM474ooQ4IA9qG3FJyWXp0NRlHX0dd8PnUqhz7dagybY9rtuBqG8/UkPnYTj7GoXUnJHUDuKk6rg/hdbBYoSOCN3Q15IS7DBKhOnsapt5MwevqOKlPOVgbaM+9L/jNXQkBhGCOc0HeXdtZKTdTIgI4yeSfgd6z+o+LRzaacU3xjDTMeAfYDvWespvP1WV7yUSzFciR2z+Q9qekxo42+se3XjLSoZWAWZ2+FxSPUddl1CzmtYIY7e3nUqxBJcg9ftSDVrYPdSPGCfXjgUTYRyJgSQsAeAcHrQcYl4wSPrWwntoy9vIUz1J4wKKaS1u4/p5oid4x5gYjP8AmKJisrq7chR+zOBg8HPvQt5HaaY4jedshvV6TgfnTj0maqz1OSO3SOeISxoAvmRnkY9/eixc2crxqk6FpfSqk4JPtSzw/cxuVBdHhlO3IOeTTK90aGQkoNre4pZYr6ScVYU6GNVGPT06VCVH6YNJ1+r0rOx/Nhzko5J/Q1l9c/4g6lBdyC2gt47degYFmJpVib8JyTj6be/vLXT4GnvpkihXnc5xWI1P/iTCTJFo1q8h/dmm4X74rneu63f65dNPqFwz56L0VR7AVVakFfLX7sx6D/ftXZj/AI6S6c8sj+B1d6/rWoOTNfOVY52I20D9Kqty8soV2d3IJzmhw6Jhclm74o3T5c3KlQfwkH44q6gkuC3fp7OkIT07g+O7UnuLbCGTJyG4NOEj3blxgZ796EuBuBU85zTJUB9FSzNgeYWOT+lOPD9+1jIzxlvUfVgdfiljQ4O0dOuTRNnC4O7jBP5UWrAPk1oo3qVn77c8D71o9MumktmYNg4G0K3zwMVhplMSFgCw6EjqKN0LVFil8nBUOQGPPFSnCvBlKzo9tKzttk5Xplj0qH0Uf98/6iqrOWKWJ283tg4HftRP0P8A/c/4KkNRrlnaP1k4OKOguFe3VlPqJzkfekckqshAzn5PWq7KY24wD6eoFWWWmJpZqUn8ohWlLb+AD+IVb9QefLQlR+92NZW8maWZJA+0gZBBphYaxHDZ7XOZOhyaH6uTNUkh/HIX2jPI5qicRl2I6jg0ng12KNpZJGLICAqgcivLPUDdGRt48sycEkZx7VOTi00xkmEo6S7pd4wzelRU8KJDkZB5yaASJob50UAIDn86KwyqTuJzng9jXLFO6oq/DyWZYZ1ikjO1zhWA71nv+ImpS6d4e2WrMslzOsWV67TnOP0pze6kElSNRucEAqeKxnjC7+r1yOOUlo4NpjXOQCRkn75/pVZJXw2NNsUaTpxghHnY3uMtTWO08+X6eyjDvj1sRwvyaBtHmvphFACSTgNjIX5rY20UGj2GCRux6ierGpNJnWrF40uz0qIu+15iO471QfqHYMRksPSuOgqVu51G7aecnykPpB6E/wClMQWZz5cZx74/pSLrG89PlkEciNgRu64f2zSnxRaoNPkJ2AupH4RxTS7wpClvVnoT0rO+J7lo7Ga1jVvMkG2MdRk9CKqmvBUm1ZkdA1KXTrOUK+URsjPY11/StQW/0y3nOA7oCfviuKy2YjAM8v08MR2qsqlTIe7YP8q33hTVBJZrGn4FwEPuMc1dqibt+jLxPeNb2xWI+tgck9APeuM38N7qt68VnHLNgnIRc11bxEWuYCg4LekkUnuoZdD05UttKup/UAdisuSR+IkDJ+B8UmN020O8e3Gc3u9F1XTAr3VlNGrcKxXgmhrffNJjJ5Pfiup+GtaS71W3sdTs5Ft7gMpju23KDjqpb9Kw2uWVvpOuX1ta4eJZmEfOcDPA/wB+1dUJ7Lpy5sOnUQRVjVQ55/hUcmjLd/KxJs24wQKHs4wyGeV9gHbqTRcZQoeOByQaf3hzr7Pd+4MqqRnkkcZqEluMbV53Dqeo+1WKw3seueamxZQHUZxn/vRQLFsluyseDxkEfNX2SFD6ztAOM44+M0Yu0mTcPUeR+YqvIMJzj1DBFZGbF+oOYWJHQe1C2cpSZZFZhz1U8g0VPAz+knJI6gVVDb+TMCp4PY+9aXUFM6F4WLvaySSZkl83cWkXcSCO1Mvpm/iX/DSCyvJ0tFjWJyrHAIXaR7c9CPiiv7VH8N1/9RrlfGUTNnnNVseeDUiOOtVuoPOO9TYyPnJIA9qgz7c9DkYqQBxk/lVMhxnI496VtjAs91LGwRBkMCGNW287xWMi+YMNjA7n7V5tDnkA1F1xjCjFJ0YcT6iw0xDA7+a2BuZuc45xQMGtzCDyWXdI3Rjyc+/5UtnJ2YGeOgqu0aRbhW4JAOK1syiHS3T3EzK5JbBANZtIZLzUZyhLByAPYAcUfqEyRvshfNw3UD9wf61bp4Wzh3hcdyT3pdqL44fI1sEt9Lti3pDKM4pdLdzaxeeVESsQ5d/b/vS+4nuNUu1tbUbnc9B2+a1MWnLplnFDaIXdfVMT3+aVJyLSqH/QiPT1SNEj2rGuOo7ULr+uW2mQlFcFyMcdao1HUWEOImIZ/v6ayt7cWxdhEPqrl/TnqAaolRNJvrE+o+KdRvLswadGzS+7dF+9aLwtYTyXC3GrXLXExHG4+lfsKr0nR4oSCQPMJy5xjmtJbWiwyKV4GaonHxIeEWvQrUtIguIWSVAVYdGXg1lPoxopzEAsSsQQDwufb4roNwVltMKRnFYvxHhbG6DNjMbfrg1RroLtAdzftJG5i9bKMgDuaa2PiBdStYoDLIskbAmIqct8E9vvWR8GCS501Z7nOXPH2rVXV3b6ZZNO4Cg9OO/tSf1kZNOJnfHN7HpkkcNojIWG/JfJJ/37VgBOxlMsmGfOefemGty3GpXT3VwWLNnao6KPahbe0k27jHtH8Td66IUkcWZSkzxrqWRsljkdPYVfAZXwCW2/1qkoy9TgGioJAQFHAPU9zVOENQ+3QNGS+QOgIo/ZmEgfYfFCW20QHjpyKJCSrHkA44JPxmtaBqz7aC7A8cgA/agrknOVHRzR1w0cgbn8LcUIVSSPhvWE/nTIVg3miNXjblVxjP8ACaqVWluFRMktyP8Af5V5cQ7SDyQcAmiNBQ3d8UYsgjGN4OMHPWtLiCjZ6cj29mIZtxBXOP4T8UTx/Cv8qpso50uPp7mWR042O2Mkc8Z/1ov6Nf79/wDEv+tcrfR0aLG3j9ag/qVgODVxXavJJxVDsqkEkClaHTPCcKB7Cq3ANWNjgiodc5FIOU7Qo9hUSOMNyatf29qpd1BCnjjqaDDZFkwaX6nci0iBQDzm/APn3o6eZYo2lkYKijJrNT3G+c3N0fLB/CCM4HsBSMpjjfpfZxCIGW4YtIxznuaKe3utQxHFGyp7VHSdT0KS5SCS4bz34VZUZAx+5AonUrnULkvDas9tHG+AlqAzOPcv+EfbrSrG2dG9KkMtKisPD8PmTyB7phhgozj4oXUPEF7d747SzwpPDnikt2LzSNMkvrq5macsBDFMFIlPJI6AjjvQdj4zhvkCsnlSn93B/rT6tLgFrfQqS0kZHkv7gso5KA8VKwhS1hN7Mm1MfskPt/3qi03axflAT9HCczNnhm/h/wBaapjULne3/JiOEUDr81qpdGTtldnFd3E31b8Kfwxj937/ADTtILgxM7sNuOKLsrMIgBB5PemTQL5Zz0x0PSsotmc6AFkEdqGVv3ec9q5x468QRpbmxgkzcTHbweg6E078Y6w8UUlvZFchSzEdFFcoSGWbVfMuN3pYF2b39q6cUb9IZslKkdI0P0WcEagABQK0EmnT3i4zGFxxkZrF6bqKjbEpyVHSttpGoAxqN2cj3pXG306Mf9OFK+DbQqWkd2fHU8D9KS3vhO7iytvHGV7EAmugLKnlZBGTz1paNYha9W1Eihs+oHvT6Im7OdSeErgv+3fa2OgoYaNNBL5eOT3bjArq2pxhRuXaRWZ1S284b4gvmDkZ7/FK7XpLRPpnw0Nqm0YPG34J96ukuAbCR8AAjAPvQEmnXVxc77g7I1OPYAUPr12sMUcEZwo6Cmi7IyjXoNJdMG+5/pQfnSndKFJAPP6VW10oTLH1dviqpbvZbrEn4mJZqujnbDknE6bSe/v8U98HxB4biaMAMGKgNxyKy+iQvd3Cwr++cZJxmt3DALV1RPLxjGM4JOP0pcj5QEhmzM0bsWRZB+E4IA4qny5/44qtCsuCrFEJK5Bzt+9UbW/jf/CK5ylGmDDbjBwPmgry5WGWEOG2MSC3YfejjEw9TDBPtVLQkuyv6lPTisMVOZUjLxHG0Z471YknmRklgQeeKtto1hjKkZQDj4FCmNYZT5efLPJBHANLqNZ5I+UJBI/OqN4kBHI/Ovjwx449xXqwgbmPAxyc0KCL7q6gj1G3t7p9sON5+T2zR0sljNjZ5b5IwB3rM65LBdaihjO9du3HvjvRml6fAZ0UybQ5GAW6H3+9Sk6OjGqXTQ20FrEyTyxxuu4o3pzsPvzRosQ/7VdTuGgC5IEmAAOvSh4bK42sWKI3RwHyrj3we9V+UIJVtopCIJCBIB3Xv+dZSHr5JXWj2l3amV4/MUgOGkYsRjpjPQ1jdQ8KXZ1RbexiMaSJ5nnkZEfv+ddDPlO4hjuohs4CqRn4q+NpUh8yVgEBwwAzux8VSLkCTTMTLGuj2UWnxKUZuM+/uc/76020iHds2dOpNaddEstQXfeqJM8orHG33x3qSeHYbY5tXdR2BO6qPHKSs0ZpH0W1IgWIOBSPxHra2kBWFgZGHp56UzvrO/WEraojHtlsVz3X9B8TzBjFp7SzOcAiRcL/ADpljYsnXRPqN39RMlnAwdmbfcPnqPal+q2TXkz29uFaWb1rg9AOST7VrfCP/Dbyw1z4jO+fdkRCTKj746mtgvh6yg3G0giTjBKRhc1ZLXwlo5u2cr8JaDJPqjwai5t0RMiQnHq7c96ezGXSLnbHKtzCrfjjPNbLSrGK4nktZwLSMf8A5ZQMsfYA/wBaR+KrCDStG1BNNVnvpMBZFYMCgOSRgYBx+lQn1lVcHxgR8SM/7Pa6571ntU+viuReREundc9vipeE7681HUY5JQgS2GXkCDLHsD960GrTR3DgW0Hlyk/tS4woHuPenXOMDmpeimz8X3McYjuQxjOAS3ain1yMS5jfdE3QinaaPpC2Ak8mGdnTLyTfiBHsOgrPw6Rp8kDuoeIbuNjYH6UHEms3T67vPMXKuCnUjNZfWpvMIIIz7960VzoVvBEWS6kXB6sf8qVzaRbHOZ5ZPnGKyWos8ikqMrIzlv8AOvij5HBBbgE1pI7O1tpAfJ8zH8RoLXDvltFhUAktjA74qqnbIOPyN/B1umHmdeFOBz8da006hREzRMFJ3F0IP8qo0ywhttJtCrNuYBjhu/emTIXEaOoI24yKlJ9CkSO8QhiVLHlz3qren/qUqrymChgqPuxk5xwa88tP7mX/AO0VOhjWDUYfwNEWPbINRS7RgSEG0fPSqBe2+cg4+wqS3kCrtBJHfIqnBeljXUBQ7BknsTQlyrygATKgA4HvRKzW8hXCJjvxRBEGMYHT2rUmG6EW8R5Dycnof86D17UMwpY274ZhmU46D2ojxHf2uk2zS4zK2doxnHzisSt6L21uXywdmAds8kE0sl9FMa7YBrGoxWt4pt3Mu0YJHQmm2m301yq+SWII6HqDS+e0hkh3tEqInESgck0r8u70+QzhysuM7kOQPis4RkqKbSTtnQof7Z2+kYyOpNTgsNSuAzzXJVR2X/WsvpPjWWRVguHxJ0JP4TWpstXcIk4IaFRhsc4J9/aoShKD6VjJSQQnhyEOkk0kivuGJN3Ofip634nGnZ0tJ0nuV4MgbOxPn/qpH4p8apHBLZ6DI5WUDzHkQfs/hT7/ADWAs7O51G5LKSeeWYnk/wCdVx42+sEp9SSOpQeMp4VAIyBTK38do2BIxBrEWXhplt97TMCB0x/3pZqcLWjbQ+7+VMm14O3Sto6unjKEggyDGeDR8Hiq2kGfMUj71wm5uXht8mQ+YenxUtPubmb1PKwQDgjrmqftV2L+SN1R3B/EMEhZdy8VBvE0YbaFBPuOgrkK6jNGwDSFh79DViawpH/MkZhx6aGz9sNxOl6h4nsoIszMOmSRWC1PxfNqcjW0OY4Bnb7saVPNNeBhITsHQUDaTwW2rQiSMyruxtA6HsfmmttC5JpLhsdHi/s3TBCg/at65G9z/wBqqklmZvxBmHOc81VLMrqdgdc9e1UM0QILyPGR3z1FIkcjYye/MEDqxwrIRzxzSePU5vLWPzQFB4xVWrs89kfo5PMdWBIyM4pYZJMbhaOuRk8Dg/rVUuE/kbHUZGAVyxIPG7pXou942FcPngilFxestvuZDnHAI5ozTM3MAeQqJevWg0FMvmLAkk8Yzx2qqS1+sdMHc/ROcdaIkQmZFK+lhtYYqWiKkuoPBKGXyzgE8FeeMUEEf6TBNaWQWeQu8edpPUA9qZxNIhRSwweO/wDvtVcMKvHJuYgt6f0ryCPynjzJK2xtrA9ce4B/KptGQTelY4tihgvTGORSLa398/8Ajp3feqENHISyv1XnI78VP6S3/vT/AIDSjA4uARzj7V4Z+Dz+lAR3EYWQSJvz+E4wRVJmQfvKv5c0AjQXTJ+EnFXreuFJLkAdeaSecvGJAT8VZNd4tGBOSeAcUrdBj10L9f8AMvYRI+598mBnsBWde6kspiEgypABXHWtnZ+XLa4ILFX/AAjqc0I1qgmZJYyCvbGMitCXOl5Rrwz9je3Oo6gpljEVvGpwPb5NMtasxDpUrM8QXgh88EdeKs9NhcxFEVVcncpGQeO9JvGN8ZoobSFGCA+Y4HOM/hGf1P51WP7T4Sk6gZmH/nDPvT+1uZli8oSMFIwRntSaxt/Mk9ZK46ZFaK005jj1gp1z3p8wMBCO181GJACgck1pfC+lhIlwnfNLVj88pHEMRIev8RrV6RIsMXq6gc1BtpHSuuwm+PkW7Z2qAOtYiVEnkkurnBTkRqf6078S6pFIFtw34uSc9BWK1fVC2Y4zweAPaqQg2LkyAN+wmvtq52A9KOjYhAAMAdqq0YgsWYAn3I61ocJ5fITHc+1Ukvgnj9sz08j9B1bgUZZ25VQqjr+tNbHTY7mQzyRcHhR0xTpoLXT7V32ouxclsVNfRX/WZq4/8PAcjDHgL70N4R0+W+8TxQ4OVcuTjoBz/pQF3f3FzqH1q5EanCKfb2rReHb6O31e0v48rG7Yf3APBzVtaVHO5bM3smhkfug+2RQ0uhDbloQQOOVprBqEUkmEuywz0D5x8UaLjzcHf+nNJrElszJyaBBzmBVPfjFDDw1A2TGrL/7WNbpELHOxH45IP+WKkEjBx5a5xycYo6A2Oft4WQgZLMD7mg5vCX7T9nLKjdeACK6a0UI6xLge9R+mjZhwF/6aOrNaOcjw5coAWnY/cVTeaX9JEkrFWcyAEkdBjj+ddHfTkZsrKwHTkZpXrWgvcW5eKRDsQnYTjeOvXt09qGrNYi09tyqQo6AgDp9qNiYMCeu1s5B6d6zOkXMkbysSduPSp/dB96dLfxSwiJMLIyk7T+8Pb54/pU2MgqOFvNaRSxBzgfep+bN/dn9a+gkHluuc7uFOD+VV/UR/+kk/w1NsxnfMdRkyqT/7a984ZwW3D5GKsY6c4/5kig99hxU7e1snmUx3it7o8Z5o6s2yBy6nqf8AtVd7Mi2rdtvII7GmcmjPKxa2miwf3cdaDm0m9CsBCrj4bP8AKtqbahXp2uC2uklA3beGX3Fae7ubTWI0mt5Aso9+D9jWXvfDF/c48mGZCB0VOP60tt7C6tJP2017bBTgv9OWUfzo/iVcZWOf4Zp73T797Zi8LOMZRgM4pDJf6tGCsdvGhHBkMQycfJo+w8QahbMESWG8jB4bfsJ+4I4o+91SLUYjE2nTW1w34XVQUY+xIP8AOioyiFuMvDN3dxdNpVxLeTbzuQLxjac9h9qo06+LJsLEbuOO1WeJUaKO3skbfIf2smBxnsKCsoQigk8kdKvX62yF1Lhq7SVYlURkMV/SmSXJZC+VBHUA4NDeH7VLiBkbagjGWZq1Nn4cnurIzWNm1zHnaSuP6Hr1qNWzq2ddOQ+ILyR9SlAY4GBmlSkswyck1tvFvh+KN2l3JbzBirJgnkdjWOMMlvMBIhyPjg11QaOWaafR3YoIVBPFGxziaYRgnYpGf+o+1L9HiOoXBhmuFtUxku4yT8AdKKgs3+te1tHDJGx/akEg457d/wDSkkkNGa8RudNgUxqJFwQM4Hc0i8WRXMtv5UcbbS4LDPJFO7dYfpEuBqqx7cK63MDxkN7d6kt1HJujlQEr+Kowas6ZVJVZz4ImNnluuB0Iq6zRo43CH078j44/7V1HQ7PQy8kmrWyiQEbN8ZI9XA4/WmD/APDjQ5bGcWoeGVxuSTeWCH/255FU/NG6OZrU5ZDe3KtlJWB+wplbalqa9ZDtPYnFFXnhabT2iW+nS3aRvQWBKOM9mHQ/BA+9M18N6TLHcQoXe5Qelw5G3I4OAcYpJThHo0UpAC69qcQ5XcuONtXQeL7qJgksbEDrnmqzoktjZRKLeX6hJNxZJtyMnfv1pO9tLKhlhKZxny8+oDtkYrNpK0zSin4aUeMl5320hHwOtEweNbGQr5sckeO7gisSY5tv/IdT0yFIqLTyIdrkgDoG5zQU2xNTp9v4h0513JcYC9ic5oLVdWW5iaC0m3iSM7ih/PH59Pzrnck4JyAvPXHGKf6DI8WnF0PLkjaVpoyb9FpF9n5LAPEB5g7AYapTiCdxDcqOuA59/f4q+NT5u7q3Un3qUabpchSM9R7mlkYtDsgCKeMA/wA8UT5svt/Kh5l2Mj7c5Ow47ZqzKe5/lSmD7bw9pvGApz71cNC06M7ljwfgZqUGr2t27Ja3EEpHB2HpRbPJwUCke2c/zqotAf8AZUMK+kMoJ4NevbImRuA4xkGrDDc9QV285Uk0Dd2t1IrKD5f2TP8AOhQQhEReQ4z8nH869+qYnyzBuH/S2aXWmnXidWcnPZhz96YYuInBMU5OMbex+a3TC+TQdMkkJn0WNH6k4wf5VKTwpphXdaNKmF3kMSMY6rg1fHJd3LkXMAdewVmGPyp5Zb9oBwAeobrTxVgbo53rHha1S7cwTec7AZZ+D/sV54U8B22seI/pXvdlvF632E5lHGQvt966VcWdncIVuIY5PuKDt9NtrK7iuLCSW1dWyfL5BHcHNaSkvAJor8T+CdOs7GZtImjtI4YwzrKxO8g5OT24p5/w+u1n0CG4idXaUk7f4BnH88fzpLf2t1qc3/iL6SYE5aJoV2tjoMCp6VHqukzoI7S3a2ZlGEcoEXPJIxk++BUnv9FNrVNn3i7wVa+I3um0u8gS9aRZGjkJARj+Lp71mLbwLewgC5CTukh2tbkMAVPQjqOldIbVbaO5uZIbCSGWVceeyqd35ZJ/WgdSMsEkZt7n6osd8p8tQCe2QOvv+VUjddN+T4OaDwoJNSdEt/qGlbBIGEhY+/58U+ttB1Kw8wQ6fKUjOWKAY6ZP9Kakz25N2bt1JXKqiFgee/8ApWr8NX817aTTRlRGM8bQAHHX55palKXfBeVaOX6g0ckqtqVs0iKv/l5ztG7scdz7GiLF2tkku7OKNQX4Eg6DqF98DPzW51fRYdRi868mhkvYwqgsowMc4B6HOe4pLaWtkBHbXp8qMBhu8s5PsDRcI+IKkxN/bF8blDdNasjkFnjYkYH7vI5NPF1C5bBhd2jc/gkXke3I7UJqXhy2e7Ub3BjKjarnYQvI57UZJZ2lzqEL3UtykLgrJDHM6oGP7xIwQe3wK55fx5fDKrLH5RXqqR6tY51WWCCCPkySELj7H/Kktwnh3RYHNg5N7Kg2yBSAwB+eo61deeH9Na52vYicJICHkcvux9z0I7UUIIk1D6wWqSBOIkkUHYO3WnWKSVNiOafgnYSuI9RkSQ7MrG3RTzzXmjWV/NJOYY1ux+L9ovK/nkZ70xltjIsyOTsf1Kpc4U57Dp+VXWss9nYvDZzSwTs3DqAy4z0wenFM4L6Apv7AFuVVvLvLCIlTjKkjHPOaGutKs9UHnppwDW7gS7JcFh2GD+VFTxNKrNIC07NuaXPX4xVPksI2BDFmwSxJrKC9oDkxG2kqs0xjSKOJmyilNxUY9zRMFstuoVclRwM9s01ihRo5FmERJQ437hz7jHftQvllSDuzwMjpmmoCPoVJG49qJiQ8+kYA96qy20ALxxkCp+avaNgxHBA5FKwkxjAUjJBGBVn08VVq6ZUh9rfIxV25f7+L9TQMY6x8Paq53rayxr/FnHH9aeWv19mGTz5JSgyQ2eK2tnDJBAvnt26nvVVwIbwNEo2MTxIoANVfnBb6Z2z1W4nZUaKQlj1GcCtJEjywD9qUbsdv+tVxRrHgSzqu3+EYz8miVtlOWE8mG5BGOKCMXowFrHGVUuo5kxgsapkl8sMSvAr5rFXYt9RJntg4xQzNJbrtX9pg87hg074gBELBo9wQ89x3r39oeVRvjIoCNmeQtCSrA8qx9NGo0pGDLyBztFFAJgM4/aLtx0zVbRkN6WUjsK8k8xhkvIMHqO9VgKeGyzZ7itZqLTFcxkCNWDgDr0qUs13FaviNllABA45PtmvFmlijy5Pljv0NV3Fs94BJ5mV7AOefzpLfiGqgc6p9U7m3UPKv4o2O3H5+1EwvKxR5FKOv7iHjFD2+jTRTs8UoVX5ZAOM0zS28jjYoPuO9GKfyBkXKvyc5BzwaugfyonEJKljuIHHOME1JQSBnbxUcFWzgiqqhTwu8asFBAJzjGfih41jjk8wZBwRx0PHtRDMzJhh/rU0RRHkuAOhzyazZug6+XkBXbd7HvXjW0jDIdFbpyM1VLMkc4QkkHpXonXdtckgdiKVSQaGREMlksX0sazKR+0Q9aE+iBX1Ln4FX28iNgIOT2xVl0TAqvhmHsO1NwFABsg3pCsPjb1qmTTG25U4z89KPN7BGwV5djE4APeiy4Yhti+xOetFJMPghGnSREnh19iMc1U9tIpAMAcd9tMbtryNmEFt5wJ49QGP1q+1R3ws8TxsRnGMj9aXU1iI2zFyDFgY4IFDyQhVO4Kp+3atglszElAT75FV3VnHEm6YIFPXK0HCg2YnyQTwc4qS2bt6o1yvc4rWiC2EYZFTJHUKBVdvHFOWMbkMpwVyKGiNszJfSyqCPL4+Kh9K38B/lWxeyQLmTcfcAVV9DF/A/6Ch+M2xbdbZoNsePT0OaVSK8ROFbBx0ovYWzumOD2AxVixhehFBx2DdCCa2vJXOIsJ3BPWmlisltAFJ/+JOcUxW2JHrbg+xqpoBk7B+ZpVDVmuyCyqThsg/FWkJJjHUdOK9ijeIHo+Tz8VNnO7JwMdKZNgorKIFOVBPfivoI/NXdGGC+9WrkEM2PV7CiFdEG0ttJ/CKJihUMa4YbvuKgySA52pjqOOTREro0W6QkEfzoF2JdSqtjkZoMJG4s2uYmVuhHeqdM076ONgkxcHtngfaj1k3ROg5O3HHahYhNE6xoyk993ehwxN7aVTuWZ8joPaoxOw4n3A1IMwDYjY4GTzX2UdcvlWx3NNYKPRIFY7SeT3q9ZNw6gfNLzOgIGGPPWrWKLtZMuM+rB/DWs1BeG6qwI9q+ZQeuR9u9UufLUMAWUnHHarVZWwoOfY0yAVtCfxBVk/rUNrKwzCMZ7DpRIaME5NSEysMLzjvQpGBmds48snPtVkksix7X3bcdCM1MyHOG2/BqxWOzIPaijWJpNOtdSlUuJwVPXtTyBUhjEQLHb3NRAwM4FTXaeWDEfBp4qgN2fEr71ON2B/CSPivUWI5wuDnv7USiQeQwPX2zRMShuY1U9RnoKAv0kuGJQgsDlA3TPzQGtNPvEkLEKBjCjkGqrG/uFiX6obmOckDBx2pLv0NUWxWF8f2s4i8wk+lXIABquz8PvbXX1AvHG5txj6j9aYQTu7gCJghHLHtVrSIrAtJ6T2o0gWybDIwzfl719hP4R+lVxSRSn0SKR0HNW7BTmEvmR8HtXoljHJOaH7VFhwa55SaGoYrKjDG7iouyDo2aXqTxUoyTKck9K12ENY5Ho6n56V4Yyf3zu6fahY/xmjE6L96xicckNtAfNbc/YV9AzXI3lCp9yOlVSgfUrx2o4f8Alx96KAUyzJlYsYIPGKn0VsoP/kaHh/Fnvuqdz2+1awlZQpnY+F7/ADVayxoC0rhh7+1Xf/qfmazuoE/UIuTgscilfDVZoYp/qRtiIC+/vUp4gPQ0ZOe4oXTODxTU/jf8qeuA+QGW2it4ckZb2quytWk3PIhizyAaJ6ynPNSPXHbFLSsLYDumhnKKCwPftVzOIkJfaCOgFW2nR6UxEnWkBOR7VjIOj5t8kFVJzXioDkISGPJo+QYjI7Y6UtjJ+vAzx5dYxEgn1luM469aOht5Bg7iM/NCxgfW4xxjpTKY+g0UArcsuVxyD79a9DMGHI2n9a9POM1VccOmOOKbZo1H0l0YnG0BhjJBPIqEerRsqvITGGOAW6UBck/Upye9UX4BiiGBihuzUaNZg6ZUqynuK9Eig8oM1nbAkRSYJHpNNLMkwpkk/eqJitDESDdhRxVU0EUz5wF45xVaf8xvtVidTR9MJ9Q06eAefp8paQHhZDQ/neJ//Tr/AIhTq7AMLZAPHeqKGpj/2Q=="/>
          <p:cNvSpPr>
            <a:spLocks noChangeAspect="1" noChangeArrowheads="1"/>
          </p:cNvSpPr>
          <p:nvPr/>
        </p:nvSpPr>
        <p:spPr bwMode="auto">
          <a:xfrm>
            <a:off x="1828800" y="1531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16" name="Rectângulo 8"/>
          <p:cNvSpPr/>
          <p:nvPr/>
        </p:nvSpPr>
        <p:spPr>
          <a:xfrm rot="21241160">
            <a:off x="298640" y="1857831"/>
            <a:ext cx="8688400" cy="2785378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lnSpc>
                <a:spcPts val="4200"/>
              </a:lnSpc>
              <a:defRPr/>
            </a:pPr>
            <a:r>
              <a:rPr lang="pt-PT" sz="32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As trevas da cegueira deste mundo são um símbolo de outra escuridão pior… Devemos portanto, pedir a Jesus a Sua Luz para podermos segui-l’O, como discípulos, pelo Caminho que nos leva à Salvação…</a:t>
            </a:r>
          </a:p>
        </p:txBody>
      </p:sp>
      <p:sp>
        <p:nvSpPr>
          <p:cNvPr id="18" name="WordArt 4"/>
          <p:cNvSpPr>
            <a:spLocks noChangeArrowheads="1" noChangeShapeType="1"/>
          </p:cNvSpPr>
          <p:nvPr/>
        </p:nvSpPr>
        <p:spPr bwMode="auto">
          <a:xfrm>
            <a:off x="5148064" y="5551597"/>
            <a:ext cx="3672408" cy="75772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CC00"/>
                </a:solidFill>
                <a:effectLst>
                  <a:glow rad="139700">
                    <a:srgbClr val="00CC00">
                      <a:alpha val="5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134802704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22" name="Picture 17" descr="https://encrypted-tbn2.gstatic.com/images?q=tbn:ANd9GcS7Awt36SQRyFHLszcW8QPsrFzcMTS8aqvcYABwdtG5bU-Hxd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507" y="4492773"/>
            <a:ext cx="2695575" cy="19605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3" name="Picture 11" descr="http://1.bp.blogspot.com/-_hvF9B00AO8/TglUEU7j8eI/AAAAAAAAAck/VZbkkbzCNGM/s1600/cego+bartimeu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113" y="332656"/>
            <a:ext cx="2800350" cy="31543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http://www.rakelpossi.com/archivos/sol_estilizado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784376"/>
            <a:ext cx="1987251" cy="198725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www.vibreleve.com/desejos/imagens/-luz-divina-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61" r="498" b="27279"/>
          <a:stretch/>
        </p:blipFill>
        <p:spPr bwMode="auto">
          <a:xfrm>
            <a:off x="6156176" y="1916832"/>
            <a:ext cx="2722956" cy="265110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418" name="Picture 29" descr="http://santuariosantaritadecassia.net/portal1/wp-content/uploads/2012/10/seguir-Jesus-300x191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6094" y="3518127"/>
            <a:ext cx="4194175" cy="26701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19" name="Picture 31" descr="https://encrypted-tbn1.gstatic.com/images?q=tbn:ANd9GcSC8VlwJdQMEA-G83wyTVmpuxk92qT7RbDxdnHdZDWPyMY4C8iW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627"/>
          <a:stretch/>
        </p:blipFill>
        <p:spPr bwMode="auto">
          <a:xfrm>
            <a:off x="5998117" y="4077072"/>
            <a:ext cx="2769133" cy="24517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0" name="Picture 23" descr="https://encrypted-tbn1.gstatic.com/images?q=tbn:ANd9GcTCMcXemWIKPgocl4kaUzVY4a8RyZVQb8okD4mjh-Z8Sd-bzjQq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2762" y="332656"/>
            <a:ext cx="3275013" cy="21717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1" name="Picture 25" descr="https://encrypted-tbn2.gstatic.com/images?q=tbn:ANd9GcSfswYb82z2uXexpxS0TtGAP--QqMe_chabAIwBN32wkpo3PEROqw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404664"/>
            <a:ext cx="2152650" cy="30035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25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6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7" name="AutoShape 7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8" name="AutoShape 9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9" name="AutoShape 11" descr="data:image/jpeg;base64,/9j/4AAQSkZJRgABAQAAAQABAAD/2wCEAAkGBhQSERUUExMUFRQWGBgaGRgYFxkYGhgYFxgWFxsYHBoaHSYeFx0kGhgYIC8gJScpLCwsGh8xNTAqNSYrLCkBCQoKDgwOGg8PGiwkHyQsLCksLCkvLCwqLCwsLCwsKSwsLCwsLCwsLCwsLCwpLCwsLCwsLCwsLCwsLCkpLCwpLP/AABEIAMIBAwMBIgACEQEDEQH/xAAcAAACAgMBAQAAAAAAAAAAAAAEBQMGAAECBwj/xAA/EAABAgMGAwYEBAQGAwEBAAABAhEAAyEEBRIxQVEiYXEGEzKBkfBCobHBFNHh8SNSYoIHFTNyorJDU5I0JP/EABsBAAIDAQEBAAAAAAAAAAAAAAIDAAEEBQYH/8QAMhEAAgIBAwIBCQgDAAAAAAAAAAECEQMSITEEQVEFFCIyYXGBofATFTNCUpHB4TTR8f/aAAwDAQACEQMRAD8A8SBbJ6v83Den1jQfb2Y23pmH2jh4hDYVyFIwpjaTvyjTRCGA12G7faNvGJp7fXSOmfc/p+kWQxCm0+sdYX2EYRHctI1Jalc6dIIhrT370jEiOgI7A0iyGtPdAxGb1d6x0E+/KOkoblEqZNNT9PX5wSRCFMt+sS9xr795esF2Sz4jk45jrXdn9W9DPwQGkU3QSiKMPLp+bPGYCDzBg2dKHT5wMqny+UEimiJdTQNyD7fSNGOyneNkbRdFEJ5ZZRhT6+/1iVKfTbp7PrEiZXv7xVEB+4iPCR7+0MEpG0diy4usSg9IqCa6e23+8cYYd/5W6X9++kDqu96VitLJoYqUnzjRHKnnlSD5liIDtRx0gNaTAtUC00cKDnTPZv2jh229vHah7r6RoJfOnz+UAUc/b39YxNGL9MtIwS6t+v7xh55xRDRaO8ND9q+8jGn6xojm8QhhbnGRrHGRCGKEbAegFY2lLv6n940pLRCGP5xvXN/z840C/KOgIshg3jr5R13cdCWSQBUn1JiyHCRWOwI2ilYkSnJq/nyrBECbHYsWeUamWdize/SJpU6obPbr7aGkoJwOs1O2fmIq2hqimhN3fJmIoz5fWNoRXzz2g0kCoL/Jo2q7CU4gx5E19uYYn4g6fAjlyifCaennWDz4au/339KQsKCnkYmkTK1iOFkTMnnTNngZSN/bwSpDvlHKpX25H096QaRTBiiMaJxLjMHl9IKgSNMt4kQkVcafN46TLfb3tvBPcn22lIEJEGDVueXlHYme+kTps/vKIFyCG0f6RQRNKXEs2QT5RDJSwgmTOZ6QaY2MvEAmy+rwvtcvr9Ib2loWWhMDIqQtmIamfSubRG7dPkYJmSWZ6P1yLEHo1YhJPv1hDEMijk0iXAG9190iPC0CUafTSMaOwjWOhJiiEJjIJEjm0ZEIRJW1GDHcbtWOH9iOkp905xg6+zEIYoByzs9Okdy0xyz5COwr2+wbKCIES45dzQRykNrHaYtIK7MMoiJEIJc6+vm8SS04sz8oOlWE5CgfM55en7wV1yEoXwDmWQHNHypmPfnBcq0pCCTVb6jTQv1hmi6CsOpVcngIy0p+En+piDllEUlIY8cobktlt4DujUVAFc36aRLb7eF4e7oRQDfn5RPdyU1+INls/WJZl1ILqAI2aB9HVuM0ycdhPPkKBdVXzeI0S/rnFhmXZiGxLsBXpn9esBKsWEM7DnShD1bp55xog7ETg0LUIiVEpwds/oPoTBaJbHibYu9K8ujRtUpi2dC2Tc8/Pb1h2kWCCytnTb1O2Rz9I0JGbHJ66Z09XBaGBTUgeWoyb4m0168m40eoG9W5dD8vtdEB5Vnoeub6VzYHfPlzgmVZ6tTOJZVW1cNVgM8vp84IQA9BUjXzGVagnpSFNFoAnsmA/wAQku7QytsjErLOnETlTNh9BC1dhLHE4Zm6F9dP3itJDhS2Le/nBMqYkgD8vYgZUptC2/zZ8o3JmAZ5/WBCTNWhDnxNC20pL5+kMbadQW5Zv5wvwuYFlNkS06a+nWI1yKQYmzPE6LLyhbBYrEmIzJ0hzJstY0uxNmKHz10gShUmRBMqy/vvBlnsjqAP0f5awxl2FhTOBIJTZSKRuLCLqGoLxkQhQ847IbI5/rsYtkvsbKFVT1HokD7mD7P2Psmq1nqsD6COpHyXnfNL4iXniiiAR00ekyuyVjDfw36qWX9DBcu4bKnKzJP9qlfV4evJGXvJCX1cV2Z5eA0TSxHqMu7ZAys0sdZYH1EEJs8oM0iWP7E/lBryRL9Xy/sDz2vynliFAbZb9PbQysNqAz2/X7eUehjuh/45f/yn8omQqV/60eg/KCfkh/q+X9kXlGUd1BlJlW0NSuXlBKV4s3wsa+X5kRcxJknOVL/+Un6iO/8ALpCv/FLP9g/KEvyVX5vl/Yz76rmD/coy5qZdAGxBqNT20MbBN2IIGu+dYsy+z9mOclHlT6RGbhs4NEqSdxMV9yXgH5NlWzLj5ax3vFiVKwosHdjUcq6U2iJVlBTmB0O2uZNH2Hyixy7gl/DMWnqEEfMRDN7Ofyzpf9ySPoaQPmeSHAz7zwT5fyKv3eGo0LZvVwa8v1zgec4rTWnUk5aGucWad2bn6YFD+lYL+SgBvqYXzrknoSXlLHPCCGoWdL6ga/WC+zkuUEuoxS9WSEYlO+wyNBRwKanpGYHo2bnQF61H5Q2kWJzQg0Lh2oCBUfDm2WlHjm0XeB0anwk1zbMb+6U0NFaJu7jNmG45Nq0dptWHkd/UHziabZwXLFhUPm2W/T1gabKFWqwep3bbX3pAuJCX8URmA53D56h+vyERCYWoHFWo9HrXTy+8QPQvy988o5EwPk+nrpSAaJZxPHDnQls+h0z09OUQyZPQbb7ekTTB7/XOOJqTyAplzqPp9IW0QGmyIlkSnLxIlB5v9efpBtlstIWyiORZMXlBgsTJdv30hhYbDw5Q1/yx5ZplCmQrlju5zlEk27vQRaboulwS0S2m53LaCpMCyFJkWGr6dIdWC7iqpHTlBcy76u1BDm6rAZhAFE77xRBQbDsHjI9Ks/ZkYRwxkUQ8HtEhWJjsMmdzpwjPrDm7uzKloCuKu4AyzcEvE6bbjPDKAAJBD5EOGNCD5frEqJ5lpxKVlRNQcTh3pTeld3j2SXc5csk6pbMBvCzJlzEpqEGhNP8AtSupDwGu8EJfBj6kgfR39YJvGwibimqWHCeBAIxLOeQDs5NWzDUoqKqtcxKsKkkHYgg/nAyyuLGY91uWCXeEw1BI5inz184Yps0+YMWLEHbxE50yAMLLpuCapOIIJCnAU6VJAINSygRodehhwns4ZiTgtKFkDEJYUU+GhPhwk68O/mQXUMqTV7UbTYcKSVKS48weTu7s2YGfImLL2fsMicACpWLZKaDWpUKH5RVbvny5OEzZalKJPEFgvqxE2gqC5GtG0hnPEsjHLxAnIHBWjhqkFg4+2kSWeU/RTEyV8lxtdy2WWOJZKmdgpJU2+Gj+kVv8RL04FOw41HPVlyU03AUWgOT2hnyqIklQWOITOOuTjAz6irjlEM3iBxWdCFAgUK8yCQAH+3ygcKmnU5P69hUoR8B2mxzikKSELQfiQQoDmWqBzZoi7ov4XL/CQpuuF284e9nxMWlKF2OXKSG4xLRMLO58SQU1q7HpD+dchQkmSpKVbKlpIfLI0QdHAGUIl1zg9MkivNIyVxKNJtoGQMMZSkEBSih9qfN/yMczboOJLplKGJjhZBD0q1QHahrUttBlmvCzysAmyAQxGJgshQzC/A2rOHpVoZl6iLXop/AQul3/ANkKbaglsIA3yA3fX08myh5YZSFAhCwTsATXqqrdGhNab/syx3YEuUongWiTjChsSWCT5kbKeOrJZBOXhC5ZbLu1SlV/qSFpUlm2jLOpR3uPvGRxOEtkmObR2bTMLTEIUM/B9lF/nCa09hpUyiCE5sHUj0SsNntDeZcE5SkiaVFIo6MJo+qaFPk8dS5aXMtE8g6BYAJbRiArbI0bSM2p9pX8NjQo6XsmviVK9ewk8YiGILUyDgECoxA5nTWjRVbd2fnoDzJa2d3CcQf/AHByfMfkfWROmkhExIIyLKUHFKjVudeepiJEtcskoU6QajFiG1aMdOdYNPtKrC84nF7br2rf+DxC0SmPnyevQsNYGWhuR/ePd13ZZLWk99KlpWKghgrrQ4hFYvj/AAeBD2eYQNAri8n8Q+cLbV09n7TVHOmrr9vqzyspoaBsvT2YmloLMc32Lh+g5fTeHlt7FWmSTjlEgHxI4t9Mx5iAUWUA6P7rCpbD4yUlaZEmUH6aN+uh97s7ulVYgeggWzS8gWO3N88s4ZWGXUNCJBDa7rPVmEWay3Y4I3EKbBL40xb0EJQtWwaEt0QE7P3aMJBYVjd5WNIBYiqj6CFa+0nc2mXZgP8AUC3Vu0tS2G1QMoXXnbVslTli4jJLqKfBqXTNjU3NiD6fUwVdUju1YQK/IQruW/ChQCvCSHH3ixKQMQUMlVhuPIprYRkxuD3HeAn/AMpHQmNQH+NbIUjIMWfNi+1ayjAEJw1cOpt6AM0G2PtGpIbBJNGxFTPQAioxKoz0IyyaimyXalXEk4wzseA0SSSwJyIzevLQm6klQXMTJlrShQJxrIWonINiAIfZOT11j0CyzMkoxosF33zKKq0IL4iyEkGlAauKsTUjbKLHPnow97KIXQhQSUlTMRQAAq4vLOPN7LZ7R34YJStCvi7tKQXYeLhUPV4t4sd4YiuYkJfDxIwrYZMmWFba4VeUPj1FqmZsmNWtwuTdMqYl5fAoeNRQuWd/gYGgIL1c5iGVmkTJaziWO6Lt/FW4bNkhdDir46MK7r7yVbAEmWmag0xhSAEp1KkHMVNRnQiuQXyLJNlpHeKm95M8CRiZDFytXeEtxBIqHDg8orVYFN9yyG1CWrAlGJBLj+ISol2KsK0qxUfNTZZZxX76nzZKz3ZQUGoKUIBGJ6KSklKVandgcqQFabdMQ/dk7gSmKU6PweEMTmNYMFinGUqbMKVKCWwqbEgKLuSR/KXAGYJ2YknEJRrk5svaVaQ6kBRJzKsNWy8PmxMN5Pa4EpUtLEM2KWCQP6VDnyEKrPZkzCpJwoSnEFEMHIIqEkgJHDXIPzaC7ddKkSxMwhUtgEqWhQQHJqlSwE5dQaM8Hcb3ZbjF9i4dn+1y1Kb+BhbRUxS/+XCD0TF5s9tBG0eBy0y1uogNsBhb/wCiBv5tQUhhd9pmIpKtBRVgDxVpqxA9Yz5ejjPeIcZyh3+B7iuQhQySTzAMZNu2WtLKQg/2p+4MeOTr7tgTS0TADqlm8jhpXn5CIE35PYhU2cskKBxTZgz3S5SejekZfu/L2Y5Zotbo9AtlzWaROAmLlSyoKKXmFCiAWonU9P0hqmTJWmYED+IAMXGcQA14VO7GmWKlY8y/zlK5RTPTNmEVTiPe1fUqxHLVuvOa57yTKWe5nrl4go8BYFqgGWsYipthWtdIOfT5auT3QjVGL9XYs1gu+biHdLtEtLtxhfCRxYVJJ2bQO4yh2uyTpctRWiSojFxFwo5gGhOm+4EVy2XnLngGTbrV3uEuEy5hl4g2YWOFWQo55QLa7ctRSifMXNAYpEzwEkMXEuU+bMpxQl8JDkFrnT/gpqMdv5CUdpWWQpQRoQk4x1DV82+bwQq0pfvZawU5lScgWarVTQnOlS7RVrZJM11GUyQaF6jJ0klTuBqXMatN5qlFjiDMUqZ05aJ+E6c6mkdBQjytjK4XsnuXSy2gKDjyPiD7OC4PMQ8um8qlKsSToSQUnkCGY8ooN2X/ACmBUK0KlywUFnZ1IBwqqdjDyVa0LLy1oUWdJDhRHQsR5RmzYlK0woasW6LrRXiAI6QnvrsZZrQOKWMR+JNFeuZ83iO7r3KeFbtu7t55t1hwZzsxB2Mc6WOWNmyOSM1Z5teP+GM6WrFKV3iRklVC2zinqBCebYJkpQExBQX1HPMHL00j2cWoEsc/dY5tNhRMSQpIWk6ECFyd8ofGbXezziwIZaKQ/th/gAfzEmDLX2WAIMs4SDkcvzEDXzIUiUkkUSa9DGfImotmnHJSaRTu0VsSm2WSYCChM6WknZKx3RJ28UT2mUWXLOYJ8iNIS9qrxBkKLBKmVi3x1bzdjD2ZbhNCZ4FJyEr81JBI8lOPKOPdxs7bVOvYJJVqJPSLdcN6hUooJ4hl0irWqzVxjTP841d84pWFA5F4LFPRITmx64+09FkyFlIIyMZEFm7Z2UIGKZhU1RtyjI6WpeJy9LPn6y2YYVolSphOZUsl1MWKUykJUkEgkceIdKQ+ulVuRKTKEtUgNRSJBWXLNiJNCXz/AGhrIu5YwqZDBzRC0IxEAEknCWommCtaCJbXfAQhSisOlIVhlqwrUMQAcJ0NNds3aPRRwrGr1NHKnl17JJgkm570mHEq0KRtiL6MeBCThrUD13L+47umSF459oM5aqFKUkpG+EqIaocgAemdakf4lKCFrAyLJThLa0UrES/MBssoKk31PtKEFMqamYoHEUy6EJIYJJUAzEguoKBJLjSR0PhtgTjk7pIfXrfK1JmSu6mOTwlAyTh4XKnZ+IHhodtUVrlqTLWuYkBJKMeIE0LhyFJBYKUVEuSzDQNZrruFYkHEZiZpB+Mly9KBSg4A0NAWrUGrr7JGaeNc4iX8XdpSAAHISzhXEMNGYvQtBWq2Bi0mT3NeySrCEoCCAlhJ8SS6gWxBwWq71YsxLMbX3abOUTVpSsh0I4kkpKk0cvQVBKSQyjnRqMbDPUgykpUUpUHCQcSz4iQw4tKtTCHOT22w3GLRZ1SkiZLnySMBUop7slqDCS6ebehgFJhSilTHPZu9LJZk97NtUmYtNVJISgpU2IhIISSrPR6AZsIVdr+1y7avu5U1aZCkJ4C7GqlAkAPxMjCDuHZ2At6dglgSsS0FQbvJilMtyTkk6NwhyCSRtTdvsokyA1qlpleDgJKisJOELATizCnJPhbhLMVpXPUxilSpAEu85dnRglDiWkYphGFYzqGJwpYijgln2MQGxqW6goqVR9Xc0AORfQa6RHdKpQWMQRMUfCjEhKCA6jiWogp8JrQkMxqWeWWbMJZHcyQQzSmUQQmqSCSS7MXJFVAKoQNkJpEb08A8u2FEtGIYknZwl6UJB4sjtl5wWEoXxcJxDRYDEf7uXXKO5djK1lp+JZfhDMRkxwBS1JAOp2yziK1XLagcalzAkn/1zWNM0uGZgNYbHMl3F1fAVIlIL0IbLw1PUHnzghFhCqFII2I/OFarhtaOMqmqAIdwVCmimJAz1YZw8u0qwuz0rSGRy6kxOVOO6ZNYrnA8BWh88CiB6F0/KGKexy5udqmAO4/hocPnUEfSJ7vc5h/Notd3WZ0jEGPv5Ry+qzaONh3S43N7lKmdhrRKViEyXOQwBBJlKIBOeYOeig7CAb8uuSQUpl4JyRieYoHvE0U8od7R6jLYO7R6ebtSpGFYxglyF1Hpl5RsWVAQAZaAlPhDAgNkwq3lHP8AOp99ze+njdrY8asSAlT4MRQcik5EP4VOz8T1I1rWLLZLdZu7/i2bCsHhXLS6TqDjpgqWI5xeZwlhDIRLDPhdHCFE7NSu0JJ1nSZoUpIQTRRlhi+jgO4LFjQ6EHTR5w8nKaM8sejvYlSlSuNLAHIGYpmLsCCMwKMRmPItrsmKSpinhIegps4OUbC5AUQk5bJ4nLZpFR8soLs0llUUS43Na86feLlktULUKYRalvWpTq2aSNRHUqetICgoLT79IlRLDBgzaHXod46mSwjjyGo38ozOaSpmiMHdh0tYUIV32UlBS4CXGInIDbmTtnAN6XxhS+FYQ/DhDKU/M0Snn6RVL7tk+YUJGGWFDhTmUvqdH3NY5ebqErUTpYencmmygX/2Vtc6YpS5slMvRSlEAgZcLOTDjscpYsyrKuqpLrlkZKlKLqbfCokt/VyMHy7CJiicRVhUqprkrAno5Ti/tPOHKbqCZEqbKAE1KqFsworNeTMOeJoxa3Wk6klHnuJkrZ4FmSmqn0i4puKStJWVKQaFSAxwONHzTsfKEtvsKENXEk5K06EZgwtqiRkmIFJBNU1jIOVNALYT5RkXZNJNOtKbTKPdzE4FoVxBKnAYhw5SKH7RTL2u6zE4UCfMXhACJAGDEAHUQEsCaPXSGN5qmWfHNnqBctLTKxkhR8IL8LgDxEK5CBrYVpouZMlOGCkkup6ErJA4iAC4Az2j3c6ls1uePxLT6r2KEqzqyLJrkWBB56jL5xfux9knGWe8tc2UioSAog4swRuGrnl5sts3ZwypoPdrnk1QQqmIHXCdc6uBzq3pXZuxKloS8uUl6lIOXIMAKCmvnnCMWHTbkMz5VVIaWWdMSjEHXhzbCCQzEjb1aIjKDqInDFkUKLjMkgga5Vrk0HSVrIah5NplUwpvS5jK/jS5dT4gxJ13oN9OsOTV7mLlbDe75S1sVFAGQKan5gMHfSGqrJwHimEirOKjoAI8/nXzabNMKpcsqlBKytExYGRCgpLBTUJ3HSjubov22T1AGXLkpbEK94VBgRxUCRxD4Sc6M5jPlUtRoxqKRl5202Zec3CpKlsEkowhLqwrQD3YBataqDRTrbe0gqfuaTQWK1l8FA6AA3iAzSou9KGLkfx3dy1YkTFS14cCVApYnAcTFzToBqKxXu21jmT5SlLQFJl1SUjCZSSkeIVJApnhNPDRzIsukmV6wy7KspaaiSkZ4nmLTVXidJSkGgYHnq0XK6Ldd6BiNskTP5sYSgDKgTRx0EeYiZN7oIZMwEgoATibCCkgcNHeofMPUwvMoMFEIS9GetNwHaI5OqQ1wvk92X/ijZUkS5JK1swEpmLgkcXgTzcuNs4q6u2k+ZPWTaliViOFPDgb+o8BUGppkDuI84FpyA01Aan1GkMZcssmrjMdHLcyM4LHhindWE7aqy/LvxDgi2LRqBKOGpc8WJ8T/wC4abwd+LJaYFGYW0ABVyZ9tQT9oqd1KbKkWawLUkpwgAHPKnQMxeNehL0jHkjWw7sVvRmApL6EMxLUdTDMtnDy7r6SAMRSl8iVBIU1WCjQlgSzwosEoFgddAK1h3bUhcruu6SoqoHAIHxBRGrEZcjHM6h9jT0y2scS7c4cBwBWtfLQxJNSmakpUksfYI2O0VqX2dtEsiamd3hGEqlEDCW8QSoB/lU11YMV9pJdAp0qKUnCfElwDUeYyjC4pv0TapNeuQha5aileApdmCiWTkMxUszjrHc+VwgBNf6S3PPZwKAxEpQVjKBmXURUnJ/UNy+o5simVhqRoXdm/qNTtGhIysnswJ4WA9+sMrPY0jJ4XGUlRBSpzuDn1YwdZ1KSHVQDzheR+AeNb7ndqBxJSnV35AaxFb0BKXCQVDJ618wR8o4swmLmiaVBKGICSC5TvyiC8b4BTMFnT+ImIA4UsAHLOVFknU4QXLc45+STaN0FTKPeV8K74hSmXVgdRqGygCbbqlRdwKDb9IG7TWWbaFETZy0kLoAp8LAqGgCcsgIUomr4EElSlAF8JoObP1ej0jmM7UY0O7sm4bMo5FRKvKrfVXkecWUze5soCvGcLD+UAU89fSEN1S3UgBPCkjxUS4HCC+dWpDb8MVKKpq0gJVVy9TkC2QLZmIvYBKuGcKnGXhmFTE5inFulttD0hZb1hMxaD4SfQGoPk/1hhfc0lzhSaZhTv5PlCe/1vNfdKf8AqIouICtwWfKMiCVb0NxGop6FvtGRNw7QLfFrUlSO7kGY8wAkjGCl+I64BRFQGFdRHVvsarQjAJS+OpU4FaZs9BzoRQbw3tN2zcRShSg7uerZO+nTKMuuXODpmBikmoZlVLMHJFAM94+iabbV8nh9aUbXY67PXKLNLwu7klwls9HJJbqYZTQpSHlkJ2LY9dga0gqRLxZuPOJ02YaKIrFNqK0ozW5PU+QW7pKgRiUqYlQSxJYZCvV/P0hpMsYKVYSQVMSHLOMqZbUaO5UulatrrEk6xYw6ThI9IzSkrHJNoVf5JMWXWsqA8IFA/PccjSJUXFNK3fLHhLgKYiiRoGI9KFxSGEoTUhlISW1Ch94Kny5xS6AjJ2JL9KQE8j8UHGHvK8q5k2MLmgzgldVAl0pJL5gYcOIk9D1epK7doRNIWEzkEFP+mMwSzqKmIZT0ORFE1i/LvV5awFjvcO2EB6B3BcuPiGaWjwy8VqSqZVEwVClpSQlK1YgCCQNcizNTSinJpUx8EpMtt7fgrSmYrvZcmfgWShgxq6sRwuF0IoylOxBeKfLupAJC1nEwUEpTVnU4U/gUwCmrRQ8w0JQkJUSAqtGCs8iMJDdDyZ9C5F8rlBSQlBBdq1S4fxJPn16RSkm7Y1QpbHFplJSXllWE5YmcUyJFHhnZrQSwWkEVapNNWLwostrNQtmZ6h8sgOuUN7LbEgDE5SDRx4XpmAxEaISTJQ/u5aXoGHr79YstgUwDrxjQ7cqRUbsnpdxFnu9YaHp2jPlRaLvtRZwCW0DPD2RPDYkk1alTlUsNCRRv3irWOa4/P5/KGshQSQEJYKZ1NiBLmihXRiDzL0jnZ47jME62LJZ7So0JCcmA4iQc3J57R1OuiTMCgtAViqSRVyGcE1Sen3gCyWk4gEhkjxO+LlmKbQ3TN1Mc2UaOlFqSA5llTLDBALs5pU8+flrASrMdUsNkv6P6w1nTgctIEmKc5+kNx2JyJAyZGHwIAIydqR2i1YycaQEy6rY5nRND6/rEy1BKXwuTQcycoW3haAiThB8RJJ35+Z+QEI6nKood0+JyYL2i7QlMrC9VAlXJLlk+dB06xWezvaKYhM51OoqB6AgMPkYktShMWcVUhK1kPVfdoJSgcydOR2gS7rr7uzIUt+9mEqU9CxommlA/90chtydnYUIxWmgO/reVzytwMWE+ZTND+sRdk7w//oxVZMlA2zAp8okt9jRMACnoXoW9iBrC0pIlp8O5Z/MjOAHPih7b74M0gnIGgGQaI7beVVl6LFfkYSrtDesR2qbiPQRSB4CJ9v4c9IjvOdxOT8I+QhPPUcL7kD1IETX7OLt/MW9IshW5+NSiQaExkNhKA0jILWVpPRETzEWGsdImCJRH0Xg+ekkhT8oIljziCzUiZ2MJlyGg1KjQ+/1+sSpU0DS8o6C2MZXE0Jh0qY9Q4OxofnA1sZLliCQ2agk4iE4eFy7tk+nlJIYqCSpn9vyhbNvG0JXNlKlFTg4T8JZJ8RersA3OE6d9ht2hTa7qFsS6ipLnhE4zQXxIKQlImcTkkPhB0oUkRVbRcSZC14Rae8KXwoQAlSQ5NO7IQBoQ5DikFWSz2yRMFoQhUwlSQsLSEAFKqmiuB0gOGdxiajFV2mv61EllhaMYnI7vC0t1VSoFy2lWyq+QF2txsfCxdabEmQpMw92hWLCuWoTAaOSplkFRIagGBy4IcAam3siYVLCMcxDBIWUqrUFkoDEChDEc6Bo1YOyKpie8mLxURwPhmDEkEDiLgVABIwl8xDcXRLkSypABQpOacKqsMJxEjxOGYB+bhwhuxsmkUmdZ1rmEqUFKJqcScRPQkHy0gyfJmSl9zMISA2rgavTflEltu4EOmYNScIWVMfiUMOTsPFqHzeN3cjGrBNBCgwDulVWSzVYFxXJwA1aEpKITVjG51fKLZYpvWKulSZcxIYBVWqzEFmqCnTIEt9W8iYoF1BXWgp5nSNcZKhM1Za7Kurw4k2gEV/L6ZRUrNaSADVj5/pDCyWovRVK/b9dYGaTM6TTsudltz/v9tIKXa3GZDabxWZE/13g6Va9zGSWJXZojldUNUTieQ5xNJmDrC2XOxchDCyT0CFzVDYbkFtvCtThD4QdifErySfUwmv61gqYMzABtmoIY3khJXTSvka/nFZVMqo7abOf0jz/USbm0zv8ATwSgmgC1XT3pVx4dQGyOuuX6wyTIUZalLWpWBKUhRNVKdz1YA/8AGB5cwVq3KJr+nd1KSgfCHPNRqfsPKM97GhptoTW06wumjIktA963hMQElkkqpV6UeE1ot01eQl/8h94iVltjudNYOMwYgNqfMj1itzLdPTm3MV6bxDNvWcmvCkHIs+XXrDViYOotKJiSuUj+ZY/48R+kD9oZwE0OWAcwq7HTVTLZjWoqwoUXPNk02zMFXtaQqc4ILOIkoaXRFLUrOU30n+VZ8h+cbgfvRsIyBpeAVs9DsBbFl4j9BB6FwFZ7MwUAoK4qswagpBMqUBmY+iL1T57LkMlLflEijTOo5wMgE5MIk71qKGdKUzprANERNZ7UK5vtnHKbXMUrhwpThriJxHmBrz6jziTLwpUpiCCCCGLimz+/KBpt6r7nvAkYPEVFJxJTm4DhxSsKkl2GxssFjlks5JfUpSGHMiim84y1TCMRxEAYWdIegBLuKA1oRFTR21QmahK5ii6wlIQjGVUq7UKagMnE51pB9rtMzFMKEFAW2Fg5HDQlyxKVYuTHNoy6blsaHstydQAUqdZ8KxhMudKNAsh8KUknClQbPZtmhPa7slnEpOMJURjQoccsqAGIKLCmAF6l8LaMR2Ysf4ZHclZUCcQcVxOskuAAXBFCSaconve8MGEEJImK7sg0DHxE6GgYdeRgoQ7sqU96RR7uTLkWiYlapqFKpLqqWFVUoHGFFZQ7BsYNTmaQZabiSCAJawru8SglRMpRBUoImEqcDizBAYvUgv3267NomBUxJQmaipcsFBI8NSwoaNA3Zm2SrXJAVK7koOEz5LpWghKQglnxhXGKijULPCJwUZaa9xojNyjqv3lbk3GnvALZaRLQpPAoHvQQmYQwNQzh2B1dmMFIuubImolCc6ZigJacSi4JDEyGoRQ1DOAA8W687Cuyy0S0oVaZSaAKCV4A6lFQYBQLE5aAVDAmOwXrZbTZwJlhUqchfd/6KsABxLQpSQSUO5cJIqoq1cJnj0uu42OTUr7FQtSp8/EAheOWAqYBLAmME0UWZkgUADACrPB8i+AnCkqCpmZVUAFgQGJZSsTVw6UejTXtec6whYVISZc08KipUwoJBUlGJbkKS+Rd6jFw0pH+YkklgH2p5chFqWnYLTqL5Zr0GlVEZuRvrmo/I7nR1Y7xjzGzW8jWGVlv1QLAw5ZAHBHp0u8NoPkWsHWKHZb2NHo7Zw7sV5jXz9tEciljRcLPOKukM7KkEtnFWs15BRYEjJqe2h3YLWUnD8UZZyHwSQ2vKSEoJeoSzf7svk8U/EwV1H3iw2+e4Z8YJctmGDeYhRbLMB5xwOpvXbO50qX2ezIbtkBU0P4UcZ8sh5loXX5P7xddTDmYO5knRUyv9tW+58xFXWp155fesZ2aV4gnaOWGR1hJPshHEmHnaIcAOxH1ECIIKRlFEe7FEtYWOLOIp9kSQyg4OoiW8LIUcSRQ/KFk21LGn0aGxi3wA0c2UqkY0g/6hHEM8A08yflEktMALvAZFLdN4Ns04KBIrGiSfLAi0tkS4OkZGC0J2PqPyjIXQdnpcliVsGGLTUsPs0TJ4awPZQSVuT4jvsmNW20HwoDqj6AuDwdW6J7Xe+FghJWrNk7dchEk+3gFIUA5zSdAxU7CpZqnLrCa9b7l2SWcZOIjQCpILajUGvLSPPLF2omJUub3qsSleAAVSSCSVHQYQMPM7mMebqI42kzTj6dzVr/p7G7BQBCSqhFC500qefLnCKyXUC6e8nrknGFYlOHUUjDpQgLdhVxUZQhuSyz1y1LE0HvUuAUkKlmZTHLU/DUDSvI1hpdqZ8oEmbiSSkETAQ+ErAAIBIo2xdiCaAUm5U9JNGm1qGNokyZUwLWhAUCyF4QDxBWTcnFYj7QdqkyUFkLWQhKiBQBKiUAkkEeIZc47tN4srCtB/pdLl8nzYkDRRSSDFTtdpm2yZOlYu6BAS2FnwTCovroThfaLyy0qo8smPHqdy4GFzX/aLdMThSJaEqC3ZykJdIIJopyFIy0J6XidZQQFLcJBxAlSQAoDhLnZWmecebdjL0VYwQuVNWFrmIASQeKSxWEpzoFEmoejamL9NtypslSTKCAvClaSTjAJqnhBHw5l89WjPjm3DxYeWFT8EC9qELnSlEykqlFBAmBQxSweFR4VATE92d6Mkucop3Ya0fhLUuWcWGZTEUpTRPEg8RLYk4+Fy/CQ+cehWeX3ScKQguAoDClLkmuQYVXkNH8ll/3CFKnrShQmzwWSjDgxYSEKKt0qqSkvUZggEZYqakXHIqcXwwy3znSQjEladUkpDMRVjTN24ssor1ntK1LWJajZ5a0KUuZKWnBMU6XUpZwsUqoFNQqIJGUHIvLuVJRM8UxRYEZmmKjVBKqKyNcsoTX3ZZJmpnzUEoCggYpgCFkOp1JBcJBGeoAoXBhk0nGysdp0NLetK5IBMpcuaCnvFYlhSgzB8CSpg4oUlQBIUpjHkV52cy5qklISxIYFx5KHiHPWPULddKvw0wWYpQokKT3SyEYAVIZRU7u+LFSqAfhirXzdU5Vm761lQWCAxbEeHCk/1E8KnNSKilYx5YtmrDJIrdjsuME4gG0OZ6ebfpHdjm4TiOT8/sQdP2jiyXilIrLBz1o+Hh4VAii8KjuA2sFyrKZsnGVDElwKZhJlpYsHUf4g3OVDmERmaGvEJkXlzauTUrzd/rDay3qGwvT66PFdVLCAywCrlkGoXyq+1OsFWQxcsjRFFMvV336ErBHLIAtlVjyf3WLJZr0E04UrBUxNUFJAAJYKGfmI89sSSchFxuOzBAyBJGe0KeSy9CL3cawBViTnzpA06zJSoJXiCUlRy8QUXASdqNyeCbhs6z8RoPu7PpBfaCeEyuIgqH/EbHmdvyjJnipRtmrp5NTopnaK2Yi7EA+XpFdu1eMlTUJLdIdX4kLlpIqkufWn2MAWCUAwEcu9jrNU9gS/pbyiOX7RXQcSQRtFuveTwHlHnUu3KlLUnMAkeTwUI6lsVPkPF8YCyg4iGbPlLqkgHpGrTNlzA5pC2ZdzvhWG9IdCC9wEm6Mn2Ek0r0ECoQZZfEE6UqT5CkEdwSAHUoD4hRvqW6+XMVZlp0UpW7uOvONcf3MmV3vwMEWuQ1VKB/2j7GMhP+HO49RGov7OIH2+XwPb0qrG7Gkd+qnw/nGRke0lweUPOf8AEaYe+AcsAKPSoP5CEdxoBUQQCMCyxrVs4yMjg5f8lnXxfhIvHYOYTLUCSQFMHLsMaqDbIekWi0HgRz71+bVEZGR0sPqRMGb8Riq2z1PJ4jVS3qaskwBJlASVlg/ehTtXE6hifdtYyMg5fXyDXH14kVnQDLWGDD8SptMQEji61NeZiz3Ao/gEK+LvJfFrUYTXOqadIyMjOuS5B94BhJaj92DzBxAjoRRoguqaTMkOSXQolzmf4VetT6mMjIN9xHYHtcsKROWoArQJwSohykOzJOaabRiLKhVntaihJV38sOQCWVJSSH2JqRvGRkJz8DcfJzOWcNuLl0hWH+n+BiptxV61hBMSF2K04hi/gpVWvF3hTirq1H2jIyM2Xv8AXcdi7HmCDFnvqzIAtTISGVZGYANilqKm2c57xkZGGPBtfK+vARyTl71hrZRGRkVLgItnZ9ZS5BIOAZU+Jos13ZxkZFZOC4cl3u5REpTGKB2vtSxPSkLUAUlw5Y8L1GsZGRizm3pvWO5H/wCVPn/2MCSDUdYyMjB2Ok+UGXp4PKPLb0/11dBGRkO6fli83Y6KaHoIGnnhT5/Uj6RkZGqIEuDS6AtTh+xgezF0KerMz1aojIyHQ4MfU+sja1EEsYyMjIhaP//Z"/>
          <p:cNvSpPr>
            <a:spLocks noChangeAspect="1" noChangeArrowheads="1"/>
          </p:cNvSpPr>
          <p:nvPr/>
        </p:nvSpPr>
        <p:spPr bwMode="auto">
          <a:xfrm>
            <a:off x="457200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30" name="AutoShape 19" descr="data:image/jpeg;base64,/9j/4AAQSkZJRgABAQAAAQABAAD/2wCEAAkGBhAQEA8PDxAPDw0PDw8ODQ0QEBANDg8NFBAVFBQQFBIXHSYeFxkjGhISHy8gIycpLSwsFR49NTAqNSgrLCkBCQoKDgwOGg8PGikcHBwtLCwtKSwpKSkpKSkpKSwpLC4pKSkpKSkpLCkpKSkpKSkpKSkpLCkpLCkpLCksKSwsLP/AABEIAMMBAwMBIgACEQEDEQH/xAAbAAEAAQUBAAAAAAAAAAAAAAAABAECAwUGB//EAEQQAAIBAgIFCAUKBQIHAAAAAAABAgMRBAUGEiExURMiQVNhcpGxNHFzgcEUFSMkMkJSYqHRFjOCkrJD8Bd0g6Kj0uH/xAAaAQEAAgMBAAAAAAAAAAAAAAAAAQIDBQYE/8QALREAAgIBAQcCBQUBAAAAAAAAAAECAxEEEhMhMXGRsTNBBSJRUmEUIzJCgST/2gAMAwEAAhEDEQA/APH6lVqTSb3iOMqLdJlMUufL1mIwG3bafBkuOa1luqSRkWe4lbq0/FEAAsrrFyk+7Nh8/wCJ66f6Fss6xD31ZvwIIGCd/b9z7slPNK3WSCzOt1kiKAV3s/q+5NWcV1uqz/QuWfYnrp+KIABbf2r+z7s2Hz/ieun4or/EGJ66fijXAjA/UW/c+7Nh/EGJ66fih8/4nrp+KNeCcIfqLfufdk/5+xPXT8UUed4jrZ+KIIGEN/b9z7smPNqz/wBSXiWPMKr3zkRgCrtm+bfczPFzf3mWutLizGAUy2X8tLixy0uLLAAX8tLiyvLy4sxgDLMnLy4sfKJfiZjAGWZVip/iZfHH1FunIjgEqcl7kyOb11uqyXvMiz7E9dPxRrwMIurrFyk+7J7z3E9dPxRZLNq731JMhhDAd1j5yfdnT4LnU4SltbV2wZcrh9DT7oK5N/XDME/wjm8erVJ94jkvNVatUX5mRCxz9ixNr8gAAxgAAAAAAAAAAAAAAAAAAAAAAAAAAAAAAAAAAAAAAAAAHaZRT+gpd1FCTksPq9HuIoYWzs6K81R6LwclnStiKvffkiCbDP8A0mv335I15mXI5K/1ZdX5AABhAAAABOy7LpVZKMVdvwS4shvBkrrlZLZissiRpNmWOCk+hnYYPJ6VNLYpy6ZS3e5fuTls2LYuCVkYHd9Do6fgLazZLDOBlgpLoMUqLXQehvbv2rg9pExGV0p74JPjHmv9iFf9S1vwDh8kjhAb7MtH5QTlHnx6Wt69aNJUptGeMlLkc/qNLZp5bM0WAAseYAAAAAAAAAAAAAAAAAAAAAAAA9CyGH1aj3F5gyaPr6rQ7i8wYWd7p/Rh0Xg4rSFfWq/ffkjXGy0j9Kr+0fkjWmY4i/1ZdX5AABhAAAMlCndo7jK8CqUFG3Pkk5vp7InNaO4ZTqwT3Xu/UtvwO8y/D68rmCeZS2UdX8GpjCt3S/wspYNszfIjd0sFsLpYQ9K0vA2T1fE56phCPOi0dFUwpFq4Qwz0+DNDUmjaNHneTJp1Ka78V0fmR1NfCkSULHmw4MyX1V6qvZkcPhsoqTdoxb/Y2UNFpdMoJ8Lt+R084xjzYK0OHS+19pYWla8muo+DURXzZZyuI0ZqJXSUu67vw3mprYZxe1HoBFxuXwqq0laXRPp9/FExufuYdV8Drks1cGcGCbmOAlSk01Zr9e0hHpTysnJ2Vyrk4y5oAAkxgAAAAAAAAAAAAAIA9J0e9FodxebBXR1fVaHcXmwUwd5p3+1DovBxGknpeI9o/JGsNnpN6XiPaPyRrC5xF3qy6vyAADEAAAdNojBOTfCnP/E9B0foXXvPO9EayVWKe6V4v+pW+J6PozU2uL3pk0JO1ZOv0sv+L5Tfxw5SVAnxgrCVI326Rrd68mpqYci1cObmdEjVKJ551HpruNFWwxrsThToq1EgVqJr7aTZU3s0HIu3iYpQNtUokKtTNdOvBsoW5IgKyRbc856TXZ5glOm5W50Nv9PT/v1nG1I2Z6G4p7Huex+p7DhMwpas2uDaPVTL2OT+PUJNWr3IoL6VGU2owi5Se6MU5N+pIur4WdN2nFxfB7z0HMGIAAAAAAAAAAAAIAA9M0dX1Wh3F5soV0c9FoezXmwDudO/2odF4OH0m9LxHtH5I1ZtNJvS8R7R+SNWDi7vUl1fkAAGIAAAlZfitSafael5XmSvTrx3T2T7Jrf+/vPKkdJo5nCh9HN8yWx9j6JIo/le0je/CtUot0z5M9wwldTimne6Mxx+j2cajVObWq/su+y37HXxkmro6DT3K2GfctqaHTPHsVaMNSkZgZ2snnTwa6rSIFeibqrTIVekeW2s9lVpoa1MhVKDe42+KpkOK2+tM1VsDbV2cMmmxcVTe3nS/wCxfuWYLDOvO2tGCteUnuSXBI3VXKNeO17d8ezs9Rp6lFU7x1rS4K9vezwygkuJ5nbqXeth5RgmldpPWinsla11xscXnn82p35eZ2clqpyf2YpybW1WW04THVdaTfFv9SKVxHx2a3UY+56jl2jsMvyylVsvleMpRrVqj+1GnNa0KUX0LVcW+LfYjzXNZOU362esZvmsMXlmCrU3dfJ6dKaX3atOChOD98fBo8txlDnM9mOJx05YikalxKEnEU9VesjEMrB5QABBcAAAAAAAAA9N0c9FoezXmwNHPRKHcXmwDuNP6Uei8HDaTel4j2j8kas2ek3peI9o/JGsBxl3qS6vyAADEAAAC6nOz2FoBKbXFHWZDnm6nUez7svwvg+w9GyDPd1Oo9u5N9PvPEKdRxdzqchz/YqdR2S+xP8AD2PsIhOVMtqJ0ek1kNTDc3c/ZntsZXV0VOWyLSC1qdR8LS6GjqIzTV1tRv6b42xyjBfRKmWJFWiLXgSjHWWwyyWUYoPDNHjImrqTs7m1zB2NJV5zsvHoXaaXUPDN7p1mPEkYjM9WP6I5+tUcpOT6STjKibtH7Mdi/c0ua5rGimltqf49r7TVzbm8Hvhu9PBzlwI2e5lqLUg7Se2bTs0uiNzl54jWbckpdu6XiiuJxDm23tu7tmA9EI7KOL1+reqtcvY2WW5pVpXhRm9WbWtRktaE5bls49F9jMuYZhZ6qinPVWvvUYz6YpPbs3e5luRw1OVxL/0IpUv+ZndU3/SlOf8AQiBVetHW6U3F9q3p+fgZTWNZLKlRyd3tZYAVLgAAAAAAAAAIFQD0vRx/VaHcXmwU0df1Wh3F5sEZO50/pR6LwcPpL6XiPaPyRrDZaR+lV/aPyRrSTjL/AFZdX5AABhAAAAAABfTqNO5YASm1xR1WR5/ZKFR837sumP8A87D0HJdIHC0Ju8H9mV77PWeLQm1tOhyXSBwtCfOp8OlPiiISlVLaidDpNdC6O5v/AMZ7pRrKSundMrV3M4jI8+1Lc7WpS3Ph/vgdkq6lDWTumjeUaiN0fyRfppUyXun7nP5tW226TV1HaLX3n9p9C7CXmFWKc6k3qxjfa+Bwuf6Ua16dLmw6X0s0l83KbNmrYUV5kZ86z2NO8KbvLpnvt6u047EYlzbbd7ltWs5PaYykYKJzmt109S/ovoAAXNcbrErk8Hh4fequrip+q/I01/46j/rNXh9utH8UXbvLnLyt7zc6SQ1Z6m21PD4aEeCSoU3bxbfvIDwvPgqKcpay5NK8nUS2p2XHbs6CW8FUa8GXFUXCcotNWbsnw6DEQWAAAAAAAAAAQAB6Vo76LQ7i82Cmjz+q0O4vNgpk7zTr9qHReDh9IvSq/tH5I1xsNIH9Zr+0fkjXlzib/Vl1fkAAGEAAAAAAAAAFVKxQAG6yXOHTkk29R/aXxPT8izb6OUG+i8fUzxiErM3dLSWcaXJxsnbV17vW1OHwKxcq5bUTe6PXQ3TrufLkbLS7SPlJuEH9HF2Vul8Tkpzu7latTWdywlI1mp1ErpZ9gACTygAWAOp0loJupLpUo036lhqVv8WbDQGjQVDEVnrVcUpOlToqSTp0pQ51RR6b3cb9Fu0j53G88bH8Nek/0qQ+BymGxVSlNTpzlCcXslFuLRLEXsyybDSBOVef0fJRTtTi1Z6nF8Wa/klbt4/AlYzNKtdqVaevJbN0Ype5Jbdm8wJFORDbcuBHaKEyvhubrdK8iGSnkyThKHBgAElAAAAAAD0XR9/VqHc+LBbkEvq1HufFlDCzvtP6MOi8HGZ474is/wA78iBY2GaQvWqP83wIvJdqMqOJui3ZJ/l+TFYWM3JdqHJrihkx7DMNhYz8muI1I8Rkndsw6o1TPqR7S5Rj2kZLKojapXUJKjHhL9C6MY9EX4obRZU/kiahVUzYQw7f3PGRLo5Y30RXvZG0ZFp8+5pOSHJM67DZDB/acf1NvhMgw63qD9aI2zItH+TztUHwL1g5vdGXgz1zB5Xho/dh/ajbUMPhl92Hghtk/o19Tw9ZbVe6nP8AtZcsprdVP+1nvlOlhvwx/QkQoYX8K/Qtko9PFfU8dweXQw1GMasE8RXiqlWMknydF7adOz6ZbJvscO0w08gw1SrT+m+T03OKq60ZTjGDfOcbbb26H4nVZrodja1WpVvhm6k5T/myVk3sS5u5Ky9xD/4f478WGX/Vl/6luB5XCfLZJGOo06mX42vFR15ZlK1Sy13R1LxjrcOc3btOAll0pyfJq/FcO09Mwmi+JhhKuFnyL5SryinGrK0eZGNnFx2/Z4mpwOhuMw1R1IVKMrxcXGUVK8bp9Pq3hsKqWeKOIWUVl9xkingpJ86LT4WPR4RrL+ZRpy4uNl8CRHVdnOjC63bLW/Uxy48DYaXTwcst8jy7FYSrLYoS1V2byM8tqfhZ67ylH71KPrUvhYxYvA0HG6jHde24yKOFlNP/AEyWaGU5Z2uJ5L83z/CU+Qz4HY4nZJpU9nuI0u40Rk1sq9l4OWeCnwKPCS4HSyivwmOUFwBXYOd+Sy4D5NLgb6VJGN0USRsm9yWVsPSX5PiDHgZWpwXBFTE0dhTNKuK/C8HJ45XqTf5jDqGTFS58vWYrmQ5ObTky7URXVRZcXBGUX2RUx3KXIJ2jLcrrGErcYJ22ZdYvjVI9wpDA3jJ8MSSaeNZqVMvVQYLbxm8p5i+JJp5q+Jz0axkjXGBvGdPTzd8STTzp8TlI4gyxxIwTvGdfTzx8SRDPXxONjijJHFjBO8Z2sM+fEyrPXxOKjjO0yxxr4jBO8Z2Pz2+JR5t2nJLGviXrGviMDbOnlmXaYpY7tOfWM7SvywEbRupYoxyxPRfYar5UU+UjA22TZ6r6DDKETB8oKcuCuS+VJGOVFFHWKOoSQWSoGKVAzOZa5Agvou0UuAMcWVKm/rn8i6I5Ws+dL1lhdU3v1lpY5tgAAAAAAAAAAAAqmUABepFymYitwTkzqoXKoR1IuUgMklVS9VSKpFykBklxrGRViEplymCck1Vi9ViCqhcqgGScqxcqxBVQuVQE5JyrFeWISqFeUAyTeWK8sQlULuUAyS+VKqpcicoVVQE5Jbk/L1bdw1na9nbdfouYoYpbnG9krbeHTbp6PAyTrRcVzYp2SjZ3e9rb5+BBlUYtN5KxkCym9iKg2cJfKjTU6Se9Gww+CpvfBMqCWa6hJvibTD5RQe+nEnRyLDdTDwYBjZ0dNVbX8V2LZ5Hh+ph4EKtlNBbqcSgCIuqguUV2MPzZR6uJIoZTQe+nEoCx5oVwzyXY2FPIsN1MPAy/w/heph4MqCqNjua8fxXZFVo9heoh4B6PYXqIeDALFNzXn+K7Ip/D+F6mHgx/D+F6mHgwAW3Nf2rsij0fwvUw8GW/MGG6mHgwCpZU1/auyMc8jw/Uw8CLVymgt1KPgAEYbaq1/VdiBWwFJboRRDq4aC3RQBdGlujFexFlTXAsaALGvkUFwAYyqZcmAC8SRSimT6GGg98UAQe+mKzyNlQy6k98IklZVR6uIBjZvKqoY/iuxhrZdSW6ETXVsLBbooAlHm1FcFySMKVioBY86P/Z"/>
          <p:cNvSpPr>
            <a:spLocks noChangeAspect="1" noChangeArrowheads="1"/>
          </p:cNvSpPr>
          <p:nvPr/>
        </p:nvSpPr>
        <p:spPr bwMode="auto">
          <a:xfrm>
            <a:off x="1828800" y="1531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31" name="AutoShape 26" descr="data:image/jpeg;base64,/9j/4AAQSkZJRgABAQAAAQABAAD/2wBDAAkGBwgHBgkIBwgKCgkLDRYPDQwMDRsUFRAWIB0iIiAdHx8kKDQsJCYxJx8fLT0tMTU3Ojo6Iys/RD84QzQ5Ojf/2wBDAQoKCg0MDRoPDxo3JR8lNzc3Nzc3Nzc3Nzc3Nzc3Nzc3Nzc3Nzc3Nzc3Nzc3Nzc3Nzc3Nzc3Nzc3Nzc3Nzc3Nzf/wAARCADKAPkDASIAAhEBAxEB/8QAGwAAAgMBAQEAAAAAAAAAAAAABAUCAwYHAQD/xABAEAACAQMDAgUCAwUGBAYDAAABAgMABBEFEiExQQYTIlFhFHEygZEjQlKhsRVTksHR8AczYuEkNFRygpNDRGP/xAAZAQADAQEBAAAAAAAAAAAAAAABAgMABAX/xAAjEQACAgMBAAICAwEAAAAAAAAAAQIRAxIhMUFREyIEMmFx/9oADAMBAAIRAxEAPwDspYjqpxWXuIrj+2zJdqVUrlCvI9hmtQ+cZBPyKrcB9pGCcbSTXnuNlU6BfLjliCyoGAA5K0BeaRAButyYn7Y6U427AFBz8mvJEyAW6j2qbVroykIYLW8t5MLhk9wcZqyO6mhuNsrMN3QMaZupzlewoC8gJcOw3D+lScfopdhsMjMgLEE98VRcX8Nsx8xipJwOKsgRVBIGDjpQOqmRUUmFZF74PIpW3Rkuh0M8ci7o3DDPvVp5yaVadLAY8KhVs5O4U0/COT9qydgaKmyBnrQ7gFsEerr0o3qpz2qjq3IxnillH5CmUEHbQ6zRySOkb5aM+oexoi5lKQsUXcVGQPekWghmN3cPwXk5/KkkMhm/z1+aDkOCzN+EdsVS2s2DO5Fyrqmc7QTVUWpw3TGKBXLMf3xjA96Rxl9D0FKBge2OtDypyRn86NaPqPeh5ouDzxWiCyCYZeRXqxbV6cmrI4xJHzjj5qZUhAD2GKdIDZWq5PJwfavWjVhyAc18inl36YxV6kBMFRzVEhRTdR7VC9qElQG0m29ximl6CV4HTpSefVdPtoJo5ZQJeygHNOot+GuhKkeJC2OQaMIzGMDnvSXVNWto1xHIWJGfScf5Urk1qZMG1nkJA9UUpDAj4NPHDKRnNI6P4OZI9Z2tgHyyRnvyK3Ml1E5ZH4Ud+gI71wSPxLPAI7qL0yIccjpmm0GvTX9yArSTOBwN2AM/5dK7MX6Qpo5si2laNxrOpC58xIpTFBGeicB/99qBsLmS1uEuI2kG1t5jDkL+fyRQNsxkgJkCqmcHJ+KnZlNxbLF1JRhnI9/9KVtuVhpUbG48SRbWa2SRn64ZcAfp1oz+3rf+N/8A6j/rWL86NA6yH1cbevNX/Xx1VZGJqjpGA6n5qglIyQnU8Y+aj9QpQIjHcfjmowjBI25cNnmjHGqtm2+Ccw9UZH4qlIMjg81OSMZU+3eoTAvjb3qGRK+DxZQHBUj/AGao3q8gQNhgM474ooQ4IA9qG3FJyWXp0NRlHX0dd8PnUqhz7dagybY9rtuBqG8/UkPnYTj7GoXUnJHUDuKk6rg/hdbBYoSOCN3Q15IS7DBKhOnsapt5MwevqOKlPOVgbaM+9L/jNXQkBhGCOc0HeXdtZKTdTIgI4yeSfgd6z+o+LRzaacU3xjDTMeAfYDvWespvP1WV7yUSzFciR2z+Q9qekxo42+se3XjLSoZWAWZ2+FxSPUddl1CzmtYIY7e3nUqxBJcg9ftSDVrYPdSPGCfXjgUTYRyJgSQsAeAcHrQcYl4wSPrWwntoy9vIUz1J4wKKaS1u4/p5oid4x5gYjP8AmKJisrq7chR+zOBg8HPvQt5HaaY4jedshvV6TgfnTj0maqz1OSO3SOeISxoAvmRnkY9/eixc2crxqk6FpfSqk4JPtSzw/cxuVBdHhlO3IOeTTK90aGQkoNre4pZYr6ScVYU6GNVGPT06VCVH6YNJ1+r0rOx/Nhzko5J/Q1l9c/4g6lBdyC2gt47degYFmJpVib8JyTj6be/vLXT4GnvpkihXnc5xWI1P/iTCTJFo1q8h/dmm4X74rneu63f65dNPqFwz56L0VR7AVVakFfLX7sx6D/ftXZj/AI6S6c8sj+B1d6/rWoOTNfOVY52I20D9Kqty8soV2d3IJzmhw6Jhclm74o3T5c3KlQfwkH44q6gkuC3fp7OkIT07g+O7UnuLbCGTJyG4NOEj3blxgZ796EuBuBU85zTJUB9FSzNgeYWOT+lOPD9+1jIzxlvUfVgdfiljQ4O0dOuTRNnC4O7jBP5UWrAPk1oo3qVn77c8D71o9MumktmYNg4G0K3zwMVhplMSFgCw6EjqKN0LVFil8nBUOQGPPFSnCvBlKzo9tKzttk5Xplj0qH0Uf98/6iqrOWKWJ283tg4HftRP0P8A/c/4KkNRrlnaP1k4OKOguFe3VlPqJzkfekckqshAzn5PWq7KY24wD6eoFWWWmJpZqUn8ohWlLb+AD+IVb9QefLQlR+92NZW8maWZJA+0gZBBphYaxHDZ7XOZOhyaH6uTNUkh/HIX2jPI5qicRl2I6jg0ng12KNpZJGLICAqgcivLPUDdGRt48sycEkZx7VOTi00xkmEo6S7pd4wzelRU8KJDkZB5yaASJob50UAIDn86KwyqTuJzng9jXLFO6oq/DyWZYZ1ikjO1zhWA71nv+ImpS6d4e2WrMslzOsWV67TnOP0pze6kElSNRucEAqeKxnjC7+r1yOOUlo4NpjXOQCRkn75/pVZJXw2NNsUaTpxghHnY3uMtTWO08+X6eyjDvj1sRwvyaBtHmvphFACSTgNjIX5rY20UGj2GCRux6ierGpNJnWrF40uz0qIu+15iO471QfqHYMRksPSuOgqVu51G7aecnykPpB6E/wClMQWZz5cZx74/pSLrG89PlkEciNgRu64f2zSnxRaoNPkJ2AupH4RxTS7wpClvVnoT0rO+J7lo7Ga1jVvMkG2MdRk9CKqmvBUm1ZkdA1KXTrOUK+URsjPY11/StQW/0y3nOA7oCfviuKy2YjAM8v08MR2qsqlTIe7YP8q33hTVBJZrGn4FwEPuMc1dqibt+jLxPeNb2xWI+tgck9APeuM38N7qt68VnHLNgnIRc11bxEWuYCg4LekkUnuoZdD05UttKup/UAdisuSR+IkDJ+B8UmN020O8e3Gc3u9F1XTAr3VlNGrcKxXgmhrffNJjJ5Pfiup+GtaS71W3sdTs5Ft7gMpju23KDjqpb9Kw2uWVvpOuX1ta4eJZmEfOcDPA/wB+1dUJ7Lpy5sOnUQRVjVQ55/hUcmjLd/KxJs24wQKHs4wyGeV9gHbqTRcZQoeOByQaf3hzr7Pd+4MqqRnkkcZqEluMbV53Dqeo+1WKw3seueamxZQHUZxn/vRQLFsluyseDxkEfNX2SFD6ztAOM44+M0Yu0mTcPUeR+YqvIMJzj1DBFZGbF+oOYWJHQe1C2cpSZZFZhz1U8g0VPAz+knJI6gVVDb+TMCp4PY+9aXUFM6F4WLvaySSZkl83cWkXcSCO1Mvpm/iX/DSCyvJ0tFjWJyrHAIXaR7c9CPiiv7VH8N1/9RrlfGUTNnnNVseeDUiOOtVuoPOO9TYyPnJIA9qgz7c9DkYqQBxk/lVMhxnI496VtjAs91LGwRBkMCGNW287xWMi+YMNjA7n7V5tDnkA1F1xjCjFJ0YcT6iw0xDA7+a2BuZuc45xQMGtzCDyWXdI3Rjyc+/5UtnJ2YGeOgqu0aRbhW4JAOK1syiHS3T3EzK5JbBANZtIZLzUZyhLByAPYAcUfqEyRvshfNw3UD9wf61bp4Wzh3hcdyT3pdqL44fI1sEt9Lti3pDKM4pdLdzaxeeVESsQ5d/b/vS+4nuNUu1tbUbnc9B2+a1MWnLplnFDaIXdfVMT3+aVJyLSqH/QiPT1SNEj2rGuOo7ULr+uW2mQlFcFyMcdao1HUWEOImIZ/v6ayt7cWxdhEPqrl/TnqAaolRNJvrE+o+KdRvLswadGzS+7dF+9aLwtYTyXC3GrXLXExHG4+lfsKr0nR4oSCQPMJy5xjmtJbWiwyKV4GaonHxIeEWvQrUtIguIWSVAVYdGXg1lPoxopzEAsSsQQDwufb4roNwVltMKRnFYvxHhbG6DNjMbfrg1RroLtAdzftJG5i9bKMgDuaa2PiBdStYoDLIskbAmIqct8E9vvWR8GCS501Z7nOXPH2rVXV3b6ZZNO4Cg9OO/tSf1kZNOJnfHN7HpkkcNojIWG/JfJJ/37VgBOxlMsmGfOefemGty3GpXT3VwWLNnao6KPahbe0k27jHtH8Td66IUkcWZSkzxrqWRsljkdPYVfAZXwCW2/1qkoy9TgGioJAQFHAPU9zVOENQ+3QNGS+QOgIo/ZmEgfYfFCW20QHjpyKJCSrHkA44JPxmtaBqz7aC7A8cgA/agrknOVHRzR1w0cgbn8LcUIVSSPhvWE/nTIVg3miNXjblVxjP8ACaqVWluFRMktyP8Af5V5cQ7SDyQcAmiNBQ3d8UYsgjGN4OMHPWtLiCjZ6cj29mIZtxBXOP4T8UTx/Cv8qpso50uPp7mWR042O2Mkc8Z/1ov6Nf79/wDEv+tcrfR0aLG3j9ag/qVgODVxXavJJxVDsqkEkClaHTPCcKB7Cq3ANWNjgiodc5FIOU7Qo9hUSOMNyatf29qpd1BCnjjqaDDZFkwaX6nci0iBQDzm/APn3o6eZYo2lkYKijJrNT3G+c3N0fLB/CCM4HsBSMpjjfpfZxCIGW4YtIxznuaKe3utQxHFGyp7VHSdT0KS5SCS4bz34VZUZAx+5AonUrnULkvDas9tHG+AlqAzOPcv+EfbrSrG2dG9KkMtKisPD8PmTyB7phhgozj4oXUPEF7d747SzwpPDnikt2LzSNMkvrq5macsBDFMFIlPJI6AjjvQdj4zhvkCsnlSn93B/rT6tLgFrfQqS0kZHkv7gso5KA8VKwhS1hN7Mm1MfskPt/3qi03axflAT9HCczNnhm/h/wBaapjULne3/JiOEUDr81qpdGTtldnFd3E31b8Kfwxj937/ADTtILgxM7sNuOKLsrMIgBB5PemTQL5Zz0x0PSsotmc6AFkEdqGVv3ec9q5x468QRpbmxgkzcTHbweg6E078Y6w8UUlvZFchSzEdFFcoSGWbVfMuN3pYF2b39q6cUb9IZslKkdI0P0WcEagABQK0EmnT3i4zGFxxkZrF6bqKjbEpyVHSttpGoAxqN2cj3pXG306Mf9OFK+DbQqWkd2fHU8D9KS3vhO7iytvHGV7EAmugLKnlZBGTz1paNYha9W1Eihs+oHvT6Im7OdSeErgv+3fa2OgoYaNNBL5eOT3bjArq2pxhRuXaRWZ1S284b4gvmDkZ7/FK7XpLRPpnw0Nqm0YPG34J96ukuAbCR8AAjAPvQEmnXVxc77g7I1OPYAUPr12sMUcEZwo6Cmi7IyjXoNJdMG+5/pQfnSndKFJAPP6VW10oTLH1dviqpbvZbrEn4mJZqujnbDknE6bSe/v8U98HxB4biaMAMGKgNxyKy+iQvd3Cwr++cZJxmt3DALV1RPLxjGM4JOP0pcj5QEhmzM0bsWRZB+E4IA4qny5/44qtCsuCrFEJK5Bzt+9UbW/jf/CK5ylGmDDbjBwPmgry5WGWEOG2MSC3YfejjEw9TDBPtVLQkuyv6lPTisMVOZUjLxHG0Z471YknmRklgQeeKtto1hjKkZQDj4FCmNYZT5efLPJBHANLqNZ5I+UJBI/OqN4kBHI/Ovjwx449xXqwgbmPAxyc0KCL7q6gj1G3t7p9sON5+T2zR0sljNjZ5b5IwB3rM65LBdaihjO9du3HvjvRml6fAZ0UybQ5GAW6H3+9Sk6OjGqXTQ20FrEyTyxxuu4o3pzsPvzRosQ/7VdTuGgC5IEmAAOvSh4bK42sWKI3RwHyrj3we9V+UIJVtopCIJCBIB3Xv+dZSHr5JXWj2l3amV4/MUgOGkYsRjpjPQ1jdQ8KXZ1RbexiMaSJ5nnkZEfv+ddDPlO4hjuohs4CqRn4q+NpUh8yVgEBwwAzux8VSLkCTTMTLGuj2UWnxKUZuM+/uc/76020iHds2dOpNaddEstQXfeqJM8orHG33x3qSeHYbY5tXdR2BO6qPHKSs0ZpH0W1IgWIOBSPxHra2kBWFgZGHp56UzvrO/WEraojHtlsVz3X9B8TzBjFp7SzOcAiRcL/ADpljYsnXRPqN39RMlnAwdmbfcPnqPal+q2TXkz29uFaWb1rg9AOST7VrfCP/Dbyw1z4jO+fdkRCTKj746mtgvh6yg3G0giTjBKRhc1ZLXwlo5u2cr8JaDJPqjwai5t0RMiQnHq7c96ezGXSLnbHKtzCrfjjPNbLSrGK4nktZwLSMf8A5ZQMsfYA/wBaR+KrCDStG1BNNVnvpMBZFYMCgOSRgYBx+lQn1lVcHxgR8SM/7Pa6571ntU+viuReREundc9vipeE7681HUY5JQgS2GXkCDLHsD960GrTR3DgW0Hlyk/tS4woHuPenXOMDmpeimz8X3McYjuQxjOAS3ain1yMS5jfdE3QinaaPpC2Ak8mGdnTLyTfiBHsOgrPw6Rp8kDuoeIbuNjYH6UHEms3T67vPMXKuCnUjNZfWpvMIIIz7960VzoVvBEWS6kXB6sf8qVzaRbHOZ5ZPnGKyWos8ikqMrIzlv8AOvij5HBBbgE1pI7O1tpAfJ8zH8RoLXDvltFhUAktjA74qqnbIOPyN/B1umHmdeFOBz8da006hREzRMFJ3F0IP8qo0ywhttJtCrNuYBjhu/emTIXEaOoI24yKlJ9CkSO8QhiVLHlz3qren/qUqrymChgqPuxk5xwa88tP7mX/AO0VOhjWDUYfwNEWPbINRS7RgSEG0fPSqBe2+cg4+wqS3kCrtBJHfIqnBeljXUBQ7BknsTQlyrygATKgA4HvRKzW8hXCJjvxRBEGMYHT2rUmG6EW8R5Dycnof86D17UMwpY274ZhmU46D2ojxHf2uk2zS4zK2doxnHzisSt6L21uXywdmAds8kE0sl9FMa7YBrGoxWt4pt3Mu0YJHQmm2m301yq+SWII6HqDS+e0hkh3tEqInESgck0r8u70+QzhysuM7kOQPis4RkqKbSTtnQof7Z2+kYyOpNTgsNSuAzzXJVR2X/WsvpPjWWRVguHxJ0JP4TWpstXcIk4IaFRhsc4J9/aoShKD6VjJSQQnhyEOkk0kivuGJN3Ofip634nGnZ0tJ0nuV4MgbOxPn/qpH4p8apHBLZ6DI5WUDzHkQfs/hT7/ADWAs7O51G5LKSeeWYnk/wCdVx42+sEp9SSOpQeMp4VAIyBTK38do2BIxBrEWXhplt97TMCB0x/3pZqcLWjbQ+7+VMm14O3Sto6unjKEggyDGeDR8Hiq2kGfMUj71wm5uXht8mQ+YenxUtPubmb1PKwQDgjrmqftV2L+SN1R3B/EMEhZdy8VBvE0YbaFBPuOgrkK6jNGwDSFh79DViawpH/MkZhx6aGz9sNxOl6h4nsoIszMOmSRWC1PxfNqcjW0OY4Bnb7saVPNNeBhITsHQUDaTwW2rQiSMyruxtA6HsfmmttC5JpLhsdHi/s3TBCg/at65G9z/wBqqklmZvxBmHOc81VLMrqdgdc9e1UM0QILyPGR3z1FIkcjYye/MEDqxwrIRzxzSePU5vLWPzQFB4xVWrs89kfo5PMdWBIyM4pYZJMbhaOuRk8Dg/rVUuE/kbHUZGAVyxIPG7pXou942FcPngilFxestvuZDnHAI5ozTM3MAeQqJevWg0FMvmLAkk8Yzx2qqS1+sdMHc/ROcdaIkQmZFK+lhtYYqWiKkuoPBKGXyzgE8FeeMUEEf6TBNaWQWeQu8edpPUA9qZxNIhRSwweO/wDvtVcMKvHJuYgt6f0ryCPynjzJK2xtrA9ce4B/KptGQTelY4tihgvTGORSLa398/8Ajp3feqENHISyv1XnI78VP6S3/vT/AIDSjA4uARzj7V4Z+Dz+lAR3EYWQSJvz+E4wRVJmQfvKv5c0AjQXTJ+EnFXreuFJLkAdeaSecvGJAT8VZNd4tGBOSeAcUrdBj10L9f8AMvYRI+598mBnsBWde6kspiEgypABXHWtnZ+XLa4ILFX/AAjqc0I1qgmZJYyCvbGMitCXOl5Rrwz9je3Oo6gpljEVvGpwPb5NMtasxDpUrM8QXgh88EdeKs9NhcxFEVVcncpGQeO9JvGN8ZoobSFGCA+Y4HOM/hGf1P51WP7T4Sk6gZmH/nDPvT+1uZli8oSMFIwRntSaxt/Mk9ZK46ZFaK005jj1gp1z3p8wMBCO181GJACgck1pfC+lhIlwnfNLVj88pHEMRIev8RrV6RIsMXq6gc1BtpHSuuwm+PkW7Z2qAOtYiVEnkkurnBTkRqf6078S6pFIFtw34uSc9BWK1fVC2Y4zweAPaqQg2LkyAN+wmvtq52A9KOjYhAAMAdqq0YgsWYAn3I61ocJ5fITHc+1Ukvgnj9sz08j9B1bgUZZ25VQqjr+tNbHTY7mQzyRcHhR0xTpoLXT7V32ouxclsVNfRX/WZq4/8PAcjDHgL70N4R0+W+8TxQ4OVcuTjoBz/pQF3f3FzqH1q5EanCKfb2rReHb6O31e0v48rG7Yf3APBzVtaVHO5bM3smhkfug+2RQ0uhDbloQQOOVprBqEUkmEuywz0D5x8UaLjzcHf+nNJrElszJyaBBzmBVPfjFDDw1A2TGrL/7WNbpELHOxH45IP+WKkEjBx5a5xycYo6A2Oft4WQgZLMD7mg5vCX7T9nLKjdeACK6a0UI6xLge9R+mjZhwF/6aOrNaOcjw5coAWnY/cVTeaX9JEkrFWcyAEkdBjj+ddHfTkZsrKwHTkZpXrWgvcW5eKRDsQnYTjeOvXt09qGrNYi09tyqQo6AgDp9qNiYMCeu1s5B6d6zOkXMkbysSduPSp/dB96dLfxSwiJMLIyk7T+8Pb54/pU2MgqOFvNaRSxBzgfep+bN/dn9a+gkHluuc7uFOD+VV/UR/+kk/w1NsxnfMdRkyqT/7a984ZwW3D5GKsY6c4/5kig99hxU7e1snmUx3it7o8Z5o6s2yBy6nqf8AtVd7Mi2rdtvII7GmcmjPKxa2miwf3cdaDm0m9CsBCrj4bP8AKtqbahXp2uC2uklA3beGX3Fae7ubTWI0mt5Aso9+D9jWXvfDF/c48mGZCB0VOP60tt7C6tJP2017bBTgv9OWUfzo/iVcZWOf4Zp73T797Zi8LOMZRgM4pDJf6tGCsdvGhHBkMQycfJo+w8QahbMESWG8jB4bfsJ+4I4o+91SLUYjE2nTW1w34XVQUY+xIP8AOioyiFuMvDN3dxdNpVxLeTbzuQLxjac9h9qo06+LJsLEbuOO1WeJUaKO3skbfIf2smBxnsKCsoQigk8kdKvX62yF1Lhq7SVYlURkMV/SmSXJZC+VBHUA4NDeH7VLiBkbagjGWZq1Nn4cnurIzWNm1zHnaSuP6Hr1qNWzq2ddOQ+ILyR9SlAY4GBmlSkswyck1tvFvh+KN2l3JbzBirJgnkdjWOMMlvMBIhyPjg11QaOWaafR3YoIVBPFGxziaYRgnYpGf+o+1L9HiOoXBhmuFtUxku4yT8AdKKgs3+te1tHDJGx/akEg457d/wDSkkkNGa8RudNgUxqJFwQM4Hc0i8WRXMtv5UcbbS4LDPJFO7dYfpEuBqqx7cK63MDxkN7d6kt1HJujlQEr+Kowas6ZVJVZz4ImNnluuB0Iq6zRo43CH078j44/7V1HQ7PQy8kmrWyiQEbN8ZI9XA4/WmD/APDjQ5bGcWoeGVxuSTeWCH/255FU/NG6OZrU5ZDe3KtlJWB+wplbalqa9ZDtPYnFFXnhabT2iW+nS3aRvQWBKOM9mHQ/BA+9M18N6TLHcQoXe5Qelw5G3I4OAcYpJThHo0UpAC69qcQ5XcuONtXQeL7qJgksbEDrnmqzoktjZRKLeX6hJNxZJtyMnfv1pO9tLKhlhKZxny8+oDtkYrNpK0zSin4aUeMl5320hHwOtEweNbGQr5sckeO7gisSY5tv/IdT0yFIqLTyIdrkgDoG5zQU2xNTp9v4h0513JcYC9ic5oLVdWW5iaC0m3iSM7ih/PH59Pzrnck4JyAvPXHGKf6DI8WnF0PLkjaVpoyb9FpF9n5LAPEB5g7AYapTiCdxDcqOuA59/f4q+NT5u7q3Un3qUabpchSM9R7mlkYtDsgCKeMA/wA8UT5svt/Kh5l2Mj7c5Ow47ZqzKe5/lSmD7bw9pvGApz71cNC06M7ljwfgZqUGr2t27Ja3EEpHB2HpRbPJwUCke2c/zqotAf8AZUMK+kMoJ4NevbImRuA4xkGrDDc9QV285Uk0Dd2t1IrKD5f2TP8AOhQQhEReQ4z8nH869+qYnyzBuH/S2aXWmnXidWcnPZhz96YYuInBMU5OMbex+a3TC+TQdMkkJn0WNH6k4wf5VKTwpphXdaNKmF3kMSMY6rg1fHJd3LkXMAdewVmGPyp5Zb9oBwAeobrTxVgbo53rHha1S7cwTec7AZZ+D/sV54U8B22seI/pXvdlvF632E5lHGQvt966VcWdncIVuIY5PuKDt9NtrK7iuLCSW1dWyfL5BHcHNaSkvAJor8T+CdOs7GZtImjtI4YwzrKxO8g5OT24p5/w+u1n0CG4idXaUk7f4BnH88fzpLf2t1qc3/iL6SYE5aJoV2tjoMCp6VHqukzoI7S3a2ZlGEcoEXPJIxk++BUnv9FNrVNn3i7wVa+I3um0u8gS9aRZGjkJARj+Lp71mLbwLewgC5CTukh2tbkMAVPQjqOldIbVbaO5uZIbCSGWVceeyqd35ZJ/WgdSMsEkZt7n6osd8p8tQCe2QOvv+VUjddN+T4OaDwoJNSdEt/qGlbBIGEhY+/58U+ttB1Kw8wQ6fKUjOWKAY6ZP9Kakz25N2bt1JXKqiFgee/8ApWr8NX817aTTRlRGM8bQAHHX55palKXfBeVaOX6g0ckqtqVs0iKv/l5ztG7scdz7GiLF2tkku7OKNQX4Eg6DqF98DPzW51fRYdRi868mhkvYwqgsowMc4B6HOe4pLaWtkBHbXp8qMBhu8s5PsDRcI+IKkxN/bF8blDdNasjkFnjYkYH7vI5NPF1C5bBhd2jc/gkXke3I7UJqXhy2e7Ub3BjKjarnYQvI57UZJZ2lzqEL3UtykLgrJDHM6oGP7xIwQe3wK55fx5fDKrLH5RXqqR6tY51WWCCCPkySELj7H/Kktwnh3RYHNg5N7Kg2yBSAwB+eo61deeH9Na52vYicJICHkcvux9z0I7UUIIk1D6wWqSBOIkkUHYO3WnWKSVNiOafgnYSuI9RkSQ7MrG3RTzzXmjWV/NJOYY1ux+L9ovK/nkZ70xltjIsyOTsf1Kpc4U57Dp+VXWss9nYvDZzSwTs3DqAy4z0wenFM4L6Apv7AFuVVvLvLCIlTjKkjHPOaGutKs9UHnppwDW7gS7JcFh2GD+VFTxNKrNIC07NuaXPX4xVPksI2BDFmwSxJrKC9oDkxG2kqs0xjSKOJmyilNxUY9zRMFstuoVclRwM9s01ihRo5FmERJQ437hz7jHftQvllSDuzwMjpmmoCPoVJG49qJiQ8+kYA96qy20ALxxkCp+avaNgxHBA5FKwkxjAUjJBGBVn08VVq6ZUh9rfIxV25f7+L9TQMY6x8Paq53rayxr/FnHH9aeWv19mGTz5JSgyQ2eK2tnDJBAvnt26nvVVwIbwNEo2MTxIoANVfnBb6Z2z1W4nZUaKQlj1GcCtJEjywD9qUbsdv+tVxRrHgSzqu3+EYz8miVtlOWE8mG5BGOKCMXowFrHGVUuo5kxgsapkl8sMSvAr5rFXYt9RJntg4xQzNJbrtX9pg87hg074gBELBo9wQ89x3r39oeVRvjIoCNmeQtCSrA8qx9NGo0pGDLyBztFFAJgM4/aLtx0zVbRkN6WUjsK8k8xhkvIMHqO9VgKeGyzZ7itZqLTFcxkCNWDgDr0qUs13FaviNllABA45PtmvFmlijy5Pljv0NV3Fs94BJ5mV7AOefzpLfiGqgc6p9U7m3UPKv4o2O3H5+1EwvKxR5FKOv7iHjFD2+jTRTs8UoVX5ZAOM0zS28jjYoPuO9GKfyBkXKvyc5BzwaugfyonEJKljuIHHOME1JQSBnbxUcFWzgiqqhTwu8asFBAJzjGfih41jjk8wZBwRx0PHtRDMzJhh/rU0RRHkuAOhzyazZug6+XkBXbd7HvXjW0jDIdFbpyM1VLMkc4QkkHpXonXdtckgdiKVSQaGREMlksX0sazKR+0Q9aE+iBX1Ln4FX28iNgIOT2xVl0TAqvhmHsO1NwFABsg3pCsPjb1qmTTG25U4z89KPN7BGwV5djE4APeiy4Yhti+xOetFJMPghGnSREnh19iMc1U9tIpAMAcd9tMbtryNmEFt5wJ49QGP1q+1R3ws8TxsRnGMj9aXU1iI2zFyDFgY4IFDyQhVO4Kp+3atglszElAT75FV3VnHEm6YIFPXK0HCg2YnyQTwc4qS2bt6o1yvc4rWiC2EYZFTJHUKBVdvHFOWMbkMpwVyKGiNszJfSyqCPL4+Kh9K38B/lWxeyQLmTcfcAVV9DF/A/6Ch+M2xbdbZoNsePT0OaVSK8ROFbBx0ovYWzumOD2AxVixhehFBx2DdCCa2vJXOIsJ3BPWmlisltAFJ/+JOcUxW2JHrbg+xqpoBk7B+ZpVDVmuyCyqThsg/FWkJJjHUdOK9ijeIHo+Tz8VNnO7JwMdKZNgorKIFOVBPfivoI/NXdGGC+9WrkEM2PV7CiFdEG0ttJ/CKJihUMa4YbvuKgySA52pjqOOTREro0W6QkEfzoF2JdSqtjkZoMJG4s2uYmVuhHeqdM076ONgkxcHtngfaj1k3ROg5O3HHahYhNE6xoyk993ehwxN7aVTuWZ8joPaoxOw4n3A1IMwDYjY4GTzX2UdcvlWx3NNYKPRIFY7SeT3q9ZNw6gfNLzOgIGGPPWrWKLtZMuM+rB/DWs1BeG6qwI9q+ZQeuR9u9UufLUMAWUnHHarVZWwoOfY0yAVtCfxBVk/rUNrKwzCMZ7DpRIaME5NSEysMLzjvQpGBmds48snPtVkksix7X3bcdCM1MyHOG2/BqxWOzIPaijWJpNOtdSlUuJwVPXtTyBUhjEQLHb3NRAwM4FTXaeWDEfBp4qgN2fEr71ON2B/CSPivUWI5wuDnv7USiQeQwPX2zRMShuY1U9RnoKAv0kuGJQgsDlA3TPzQGtNPvEkLEKBjCjkGqrG/uFiX6obmOckDBx2pLv0NUWxWF8f2s4i8wk+lXIABquz8PvbXX1AvHG5txj6j9aYQTu7gCJghHLHtVrSIrAtJ6T2o0gWybDIwzfl719hP4R+lVxSRSn0SKR0HNW7BTmEvmR8HtXoljHJOaH7VFhwa55SaGoYrKjDG7iouyDo2aXqTxUoyTKck9K12ENY5Ho6n56V4Yyf3zu6fahY/xmjE6L96xicckNtAfNbc/YV9AzXI3lCp9yOlVSgfUrx2o4f8Alx96KAUyzJlYsYIPGKn0VsoP/kaHh/Fnvuqdz2+1awlZQpnY+F7/ADVayxoC0rhh7+1Xf/qfmazuoE/UIuTgscilfDVZoYp/qRtiIC+/vUp4gPQ0ZOe4oXTODxTU/jf8qeuA+QGW2it4ckZb2quytWk3PIhizyAaJ6ynPNSPXHbFLSsLYDumhnKKCwPftVzOIkJfaCOgFW2nR6UxEnWkBOR7VjIOj5t8kFVJzXioDkISGPJo+QYjI7Y6UtjJ+vAzx5dYxEgn1luM469aOht5Bg7iM/NCxgfW4xxjpTKY+g0UArcsuVxyD79a9DMGHI2n9a9POM1VccOmOOKbZo1H0l0YnG0BhjJBPIqEerRsqvITGGOAW6UBck/Upye9UX4BiiGBihuzUaNZg6ZUqynuK9Eig8oM1nbAkRSYJHpNNLMkwpkk/eqJitDESDdhRxVU0EUz5wF45xVaf8xvtVidTR9MJ9Q06eAefp8paQHhZDQ/neJ//Tr/AIhTq7AMLZAPHeqKGpj/2Q=="/>
          <p:cNvSpPr>
            <a:spLocks noChangeAspect="1" noChangeArrowheads="1"/>
          </p:cNvSpPr>
          <p:nvPr/>
        </p:nvSpPr>
        <p:spPr bwMode="auto">
          <a:xfrm>
            <a:off x="1828800" y="1531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16" name="Rectângulo 8"/>
          <p:cNvSpPr/>
          <p:nvPr/>
        </p:nvSpPr>
        <p:spPr>
          <a:xfrm rot="21241160">
            <a:off x="298640" y="1857831"/>
            <a:ext cx="8688400" cy="2785378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lnSpc>
                <a:spcPts val="4200"/>
              </a:lnSpc>
              <a:defRPr/>
            </a:pPr>
            <a:r>
              <a:rPr lang="pt-PT" sz="32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As trevas da cegueira deste mundo são um símbolo de outra escuridão pior… Devemos portanto, pedir a Jesus a Sua Luz para podermos segui-l’O, como discípulos, pelo Caminho que nos leva à Salvação…</a:t>
            </a:r>
          </a:p>
        </p:txBody>
      </p:sp>
    </p:spTree>
    <p:extLst>
      <p:ext uri="{BB962C8B-B14F-4D97-AF65-F5344CB8AC3E}">
        <p14:creationId xmlns:p14="http://schemas.microsoft.com/office/powerpoint/2010/main" val="316023345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12" descr="http://1.bp.blogspot.com/-N01Ff4HumJk/Tjl-BNQs4SI/AAAAAAAAALA/R78_ua34OH8/s1600/CasaDeDeu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1196752"/>
            <a:ext cx="3387713" cy="32164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43" name="Picture 14" descr="https://encrypted-tbn2.gstatic.com/images?q=tbn:ANd9GcTV8LqgpoiKXL6EYoNT6vrH9hRiMEwEYRcaC7yZgsNyUILO78J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3103563"/>
            <a:ext cx="1976438" cy="2917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ângulo 3"/>
          <p:cNvSpPr/>
          <p:nvPr/>
        </p:nvSpPr>
        <p:spPr>
          <a:xfrm>
            <a:off x="387350" y="2205038"/>
            <a:ext cx="8281988" cy="3633787"/>
          </a:xfrm>
          <a:prstGeom prst="rect">
            <a:avLst/>
          </a:prstGeom>
        </p:spPr>
        <p:txBody>
          <a:bodyPr>
            <a:spAutoFit/>
          </a:bodyPr>
          <a:lstStyle/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DEUS VIVE NA SUA MORADA SANTA,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ELE PREPARA UMA CASA PARA O POBRE.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É A FORÇA E O VIGOR DO SEU POVO.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	</a:t>
            </a:r>
            <a:r>
              <a:rPr kumimoji="0" lang="pt-PT" sz="26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É A FORÇA E O VIGOR DO SEU POVO.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600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kern="0" baseline="0" dirty="0" smtClean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1. </a:t>
            </a:r>
            <a:r>
              <a:rPr kumimoji="0" lang="pt-PT" sz="26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Cantai a Deus, entoai um cântico ao seu nome!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Abri caminho àquele que avança 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				                sobre as nuvens!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O seu nome é Senhor, e exultai na sua presença!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Cantai a Deus, entoai um cântico novo!</a:t>
            </a:r>
          </a:p>
        </p:txBody>
      </p:sp>
      <p:sp>
        <p:nvSpPr>
          <p:cNvPr id="17412" name="Line 4"/>
          <p:cNvSpPr>
            <a:spLocks noChangeShapeType="1"/>
          </p:cNvSpPr>
          <p:nvPr/>
        </p:nvSpPr>
        <p:spPr bwMode="auto">
          <a:xfrm flipV="1">
            <a:off x="745370" y="836711"/>
            <a:ext cx="2052000" cy="1134806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B0F0"/>
                </a:solidFill>
              </a:ln>
              <a:cs typeface="+mn-cs"/>
            </a:endParaRPr>
          </a:p>
        </p:txBody>
      </p:sp>
      <p:sp>
        <p:nvSpPr>
          <p:cNvPr id="61448" name="AutoShape 9" descr="data:image/jpeg;base64,/9j/4AAQSkZJRgABAQAAAQABAAD/2wCEAAkGBhQSERUUEhQWFRQWFxcXFRUVFBgXGBgVFxcXFxUYFxUYHCYeGBojGRQVHy8gIycpLCwsFx4xNTAqNSYrLCkBCQoKDgwOGg8PGiokHyQsLCoqLC0tKiksLykpLCwsKSwsLCwsLC8sLDAsLywsLC0sLCwsLCksLCksLCwsLCwsLP/AABEIAMIBAwMBIgACEQEDEQH/xAAcAAABBQEBAQAAAAAAAAAAAAAAAQIEBQYDBwj/xABFEAACAQIEAwUECAIHBwUAAAABAhEAAwQSITEFQVEGEyJhgTJxkaEHFCNCUrHB0XLwJDNDYpKy4RVjc4Kis9IWJTTC8f/EABoBAAIDAQEAAAAAAAAAAAAAAAABAgMEBQb/xAAvEQACAgECAwcDBAMBAAAAAAAAAQIRAxIhBBMxIkFRYXGh8IGRsQUyUsHR4fEU/9oADAMBAAIRAxEAPwDyHNRmptFaqLDpmozU2aJoA6ZqTNTRRQA7NRmptANADs1BNNmigYs0A0lJQIfmomm0TQAuagGkmnWrZYgCJOmpAHxO1ACZqJpCI0pJoAXNRNJSTQA7NQDTZooAdmpQ1MmnAUALmoDUhFAoAdmozU2igB80gNNmiaAOlANNmiaAHg0U2aKAONLSUtMApaKKQC0RRNJQAUtFJQAUUUhoAU0UGkoAWKKKKACKuux3B/rWNsWcpcO/iAbIcoBLHNBiAJmOVUwr0/6L7PcWziLaqb7ZkDMtx8i5hMKixJjedgapzT0wZKKtnm/EcKbV25bYZSjshEzGViImBMRvFRq2v0n4UG/9Yyqr3mJcKHUZgo1yOAQTudTrNYqpY5aopiaphSUCirBC0UlKKACuqDSuNd0Gg9fzpMlEZcpoNPu0wU10E+oUopKWmIKQUtJQAtOptLNIBaKKSgDnNLSUUwFopKUUgFomkooAJpZpKKACiig0AFFFAFABS0ldLNgswVRJMADzOg/OgAtLJAifIV9F8E7U2LOCw6XGY3Fs2wwAywwQeGDGswK8YwPZiDDCWAUk5oAzHw5SNj1J2gmKl/7Lm7ByaMqho8OUHMW9mSNZ1E8qwcRGObay2PZ6m8+lHjlrEcNuLZLF+8tkqyycgaSQdYjST0rw+tieExcCjIMxKlpyrlBJzZolRHlPKKp+IdnmBORSYUtAMjKpgmdt/QzpU+GjHFHSvUU3bspRS0lFbCsWikmloAKkW9hUcVJtjQev51GROHUZerlNdr+1cKcegpdRacKbSzTIhSUtNoAdS0lKKAFmikiloEcqKKKBi0UCigBRS0CigBKKWK6Ph2CqxVgrTlYggNGhg86VjOUURS0lMQlKFpYpRQAgWvRuz3Z02LLEj7Rh4yNSo0JWR+Hw/wDMZ+7VF9HfBPrGNQEStubhnX2YCz/zFfga9kPDEytMCNwBGphyYH8S/CsPE5aelE47GQwnDAqLI0Jn4nIg9+/+KkHDod2iYJ93LetzgOFqymROWBt0X/8AaiYHC22YgxDywkiMogT5iQRWXmMWoxmJ4dJUgc/05VD4lwwPZzAao2kCdJKtr5ERW8x/D7avEQFhyF2j9BJFc73AltBgNBcJYA7RAMGdtalzaIpnjfaLhByrdA0yjMIjQbGPcQfU9Kzde4Yjs+MhU/aAkkA/hMyPPwu/yrxnieBNm9ctHdGKz1A2PqINbcGXXsBGoooFaQCplkeEfzzqHU6wPCPd+pqE3sW4luc8QulRqmYn2aiAUQewsnUDRQaKmVhSUtFAC0oFJThQAUUUUAcqKKKAFoooFADhUnA4B7pIRWYxoFE/HyqMtX/Zlrys/d2ywuIyECBo6lZBaNpn0qrLLTFsnCNuiFwjg12/dW3aSWJ56DlueQ1HpXu3HOxty7w76ui2Zy5YJYLbJacykAmYO0eU61nuzPBr9q2kYe7cA1AUrmmBALm4qkAAj1jKRrWztY+8JLcPxAL+0ym0SORJGfeOhPpXGzZ5ZZJxWyNSgoKrPnWzwZjea0fDlYqz5WyAgxqY0B1gkdK58V4cbN1kIIjVZ3ynVZMDWI5V6Z2r4Firl5bmS4FtsXAhFRpAAc5nyi4CIIPIAjTSstiuzOIxF93ud4SYlgq3NgFA8DwNABW3Fxal2pNLbp5lc8VdCHwzsZfvYG9ikWUSfUWxNwj3A/I1UYjhzIiuQRJgz+LUiPQV6xwbiN6xg/qYw9zumS4rFrfibvJzTB0JnTpA3rLf+kGcItwPFsj7Md1ncaTEXDAAXVo0zbGaFxSvd7WLlbF79CuCA728WAl1txBkQpbTTLqWB3+5ttW/sXbX1tsPld4Vmdy8IrSuhAiRAX1U9Kx/Z3H2sCWWxZvd2zFm8dsw0FRJILGNIBJAnbeueA4iwxH2izYaIzKgk5wR7Bkn3r1mYisGXK5zckWRwqt2anD8UstcdTZQZbzoCSCXGq5ok5dVIiJ02rnxnjVkMncrZdTFucqHJcMwCcsRtuf3rK3MzXi7pcbI5a2ilPF4s0EKSSOUmDrtTcfjrzMfsrpWSSMiLM7ICWBBGhzQfdVadknhj1NLx/HA4dTYtIXZgsKiwxWGK59AoMHUEjXrXF3WxZhLOd7RTNmvsGCwMxIDeJpJGg+NZqw9xHVrVjEoFALBlD58rq4VT92cm/nTHDB7hW1iA1wsYa2SEzurEoAQSYDLrPWpW/EXKiegYnCpnkXHRbRDEMAy5Amvi0MQJgkmvEu1+FOIxguWlP8ASFzorEKxyAr7JMiQoImJnSt9YxhTEA5HCd4xJK3tBm8PiAA011Gmu1VY4RaMX3tOLlhiUTIw7wDVVOaS4klpVZMmrcObluyLwHmeOwnduVmR91ojMvJgPSnWsA7KGCkhmyg8iff760PGeF3cTfZ/6sBQFDJeACqAIBNvXnW4wvHrKcLTBC0TcVB9obbf1ufOTlKSV9odYroPiKivEq5dvyPJMdgzaco242MESDqpg6iRBg661JsL4R7v1qXxvh7tdLnIoIGkuNgAT41BOorjZtwoH5bVY56oLxLMUakzhihC1pPo57NWsTiSL6s6qsi2oclnI8JOTZfMkDUedVOGkOpDKhn2njKvm0g6RPI16/2D4rh8LbId7VlW9nMwVneAXfKTrOZYAmNo5Vmz5nCGld5N47lZhfpW7KW8NeFyyndq5bNbgqoIiMgIgjWCV022msBGlfRHa7GYXG2gjPbuZYbR0DzmXTIfEAdAQY/UeXdqrWHt4JLSqovLiLxGRw/2RCznIPt5hEQIjQRFLheJusbu/wCiqeJ1qMRRS0ldMzi0opKcKACiiigRyoqXj+E3bMd4uWdtQZjfb86h1FSUlaZJxcXTHUUlOqQhwrTdlH8a66efvrMqJq74Ng7oIZCoPmT+1ZuIpwabLsN6rPb+CXT3QCGGI8J031j5xUDhvabFvfNi4Uiz3huEKM5Ayqk6ncuDsPZ86zHB8VxC2ysjWSBBAY6AgzPs1KuXcd3ly6Ew5uXoFxlbxMAQQCY/uj4VwFjStWvubpO3bRf469mCodfCB5/d10qj4FYzMyrEteKidvaKioz4fHGD9gvKMzf+MVEwXDsdbvSndnKwuEh4AaZg5liecdCKFBKLSkvuRvc1fFODvZdQ5HiBYQTsCBzAqrfh6C4hKgyCoDE5QC6DVdjvzp+MxmPusO8t2yQIB70aA68lqJcw+NYj7K14douHeQ0zl11AqMU0t2vugXmX2L7JBLJLrh2RA7PFsh2BkkExHQ6AagRWXscNRO7gQDdBC5i2UMjGAW1j9zVnjcfxJ0ZGS3lYEN4xsd/uaVSjC4rMoKIoUgznJ2XLsBroaMOtJ65L6MbLXB4M3MQETKCbbtrMQrRAiq7tFhLud7MZmVd12llVlBLRG/OpVm9csuGtpcZwpTMCgEFsxgFutNucRuky1i4T1LIdf8VClJT1Kqr3JaVW5zw+JuWwFd8xjYAGPViJ22HxqJjLF03BcnOoRtR18MDLvqJ2+NLibl4uWGHuajmqnUTH3ttdqkWcc6oFOHvaDeF/8qttrdV7CpFpfwdw4V7wVQmVjvrAkHSImR1qE1mUtgEj7S1rPVQfdOtL/tm6bb2mtX+7cFSMo0B3jUwajYm3dCjukZgGRsreB4QARr4SYWq8erpKuu3oOS8Cy4JwLvbjaXLrzmIa+UTuyYhQpERtJB11rtxjgrWwyEXLQc5kyX84Gq7hjyJ5AVXcE4xi7D51wrmUyEEqRGbNpDiu3GOP4m+VL4S6MsgZQI1KnXxH8PKh8zmLdV6r/ItqLFQ6KZZ2g8zOu2nqK857SIwxV7MCGDtIO4NbW9xq4AScLiN59gtrJPI+dY3tFjDfxN26VKF3ZihBBWTsQdjWrh01IcFZy7PtGKsHT+sXcSNTGxr2rgDhrtxXRMoUMD3aE7LmmV6ma8RwFwrdRgCxDqQo1JIIgAdTW0wnbrursvYvRDBlKMDqI5jkYPpU+IhKbTRGddGekcQuWlylbVvWdTbQEHKCPu+deS/SFeWDFu2CWaSEUHy1ABq34t9IyMgC2boYM51WBDRlUGOQG5rCdpONd+BAZfESQR1FQ4bBk5ilIhKUVCkZ6kopK75zx60s00UoFACxRTwtFKwN59L2GGaw9u0LSFSAXOW8555rR1VFjQ9W86wGIwzIYYQfPfYH9RWh7U9srmOKd7btqqeyF5dfF0MVD7TcTGJuq6pkAtokSCJURIgCJ0+FYeFWTHCMJLxv+jTlUZXJPwKcrQa793mIEGddtdvdXGK2p2Z2qBa1HAbrDaT1hSdY8uZrMrW07I8N7wwegOomduvvrLxTShuXYXuaTheLJ30II3Ug66iNZ5ir+3iCpAaFJ9nOjLPuzb+lR+DcPC30ECPFrqNnX8JHStN2gRLmGuoqblVIclgczKu0/wB7033Fefm1qNTboqMTdIEEQeZVGOmUkzHKI+VUHD8c64m7bIZWa5mUMuUZSsjfqBMdBXoCcEV0ggdNgZA0gzyjSsFfurZvYl3Bfu2u6gAMIOTwnkYUCaaS0vzIQlbLzviN2B8UaCYOmkAHkD8TTFxhacmY6x/VtoTBH3emvrT+HYZbhRigDFC0ka7gCSPaAzHepmPwvcYmwi5Ye5EZYGiHLEbHUDMNRFU7UWx60RLuFvDU22HkV/0qkuY0FoBkjUgJsAdfu7TpNbbEcRDWr5y7W2YZiWU5VJ1X02rGdpuHlb2FykL3mQsAIBiGgjY+LWniqT3JO0R7eLZvYzvEbW2PL+H1pLvEWVgGkE7AoROw2y/zNXuH7Pn613SvkDLcYsoggKVUAa7w0Uj8B+2ZXZSbdwAsRqVK94NeugNO4p9Cdquu5VF73K28f8I6/wDTUe9jysZ/CT+JY+EjoDW7wXFP6PYIE5gT4GIEBiNjvsf3qDxPDLexZU5PBctTOY6OokHzIMfvFQUldNBv3+fsZE40jnAO3g8t5jb9q7W+JKwPjTQiZIEb/wA+lX+O4M1mzdvK8BST3WWFIU75t5AA+EVme0WAuWltlGjvLrI8E6o3tAz1zH5VZj0z2CTroW+EvMRKlWHONdfeK7XsRl9ooP4pH5mrHg6rhTcWIK2rbyrE+J8wMBtPujpUftTj8zYUrJLuySSARKmRlG+pGpmNCKr2cqFuzhaObVVVtd1b4z4vdXl/Hl/pF2dDnfn/AHjXqOM4D3dtDLLAT2LkaNCdNPDG3Oa8t40oF64BsHcCSTPiManU+tbuESUmOG6YnBxF+yf94n+YV67fWJ9v0A/evIOHf1tv+NP8wr2xeA58X3bu5ti0CqezblWKnNkKlzsYJgdNRE+KjbRXklRQY65p9/bzrHcfxR7skBp2198b16T2h4QLSgLAzZRoGKwzhT7TGDB5RvzrzvtHwg27Ui0MoGWcpjQ5Q3v1Pr79KsCWrcg5Wtjzi5JJJETTIqTiE1O3xB/KuGWvSJ7GBrcbTlqXgMEHbxGB5amncVsKlyFECBEmajrWrSGl1ZFJpKSipCOuXyFGTy+BrbcV7EWLVl7iYq25RSQuYeIjkAOdY2ddqx4eIhmVw7vobMmF49mNtXMrSJmCPiIj51O4ZwhLytDhXCkhTzIJ06ARG/M6VFfCtlDlTlJIDcpG4qw4DxNrDkhVIYZWzKD4ZB8JMwZA1GulWye1xe5S0+jRVX8I1sw4I6TzEkSPLQ16N9G6SzabAfpWe7Uor2rL22ZgCwYvAYMxzQBmJKwd+s1o/o3bVvSsueevDbGlpk0jd4LKt5WbQAGdud4Aae+rfj922tpoOpuK5EfdW5bzb+lQeGYiQdtJ15+1AHxiueN7Z4K3eGHe6DdZghTKXUMxACswGVdY0nTnXEUk56UrfoWU0rNVZTw15PxvDPd+uqgli90ASBveYbkivWsOZWeteccNdhiL5XUm+wjopv3AT6CTVremKa8hYurLLgAJVQwIKoVIMHUMvQmpfH76jiGFVvxk/BJPyFSbSzcMwSuWD/EdfyrP9vyfrtnKxUlXXMpggNlBjz86ogrv53M0Rfa+jJI4kO6v5hlHcXRqdZykDQ1D7Q3Q97AuvssEInTQgEfnXbiHAyFMYp3LGIBBEMAnQyAJMddaux2cR2wyeyLKJkJIJ8AAgzvpVcJRXT0+5dJpu38oiX2QY4ZzA7q6dp/tLZ5UxrgDXyuqhhqB0sa1D7VcMFzGIpuhCFuNJGntIImR1p3BLQC3U0ZRdKlhsQbSyd/70Utr86/sdVFMldmryNgsLJ/szPkMzGT8RTfrSnH4gLr4sMZGxGUDQ+8Gl4PwRe5WSYAhQAmykgRp0A18qbZwC2rrn7xe0swBIXUHTzJqKypyfmOUavf42Q+KYtGwV1ywz93dke4lf2+NQ+15m3hvO+35Cs1xbA3Th7l8XFCAvmSTMd4VjbmRPpWh7WN9lhP+O/8AlFasWNRez737EMknaNDbvW2xOJTMMy4fDZh01uN+TA+tVfaplX6iwMr9YbUbaqkD4g0Y3hFz66zWbgU3bdotmQMCLYCZJOwIIPvFZ/tO2It3cPh791bgz238KBcpDNJEbFuY8vOlCMXkpPu/6RTek33H/wCpT3Wv+4teJ8cab9wjm7n/AK2r3Di5HcqWnKqKxgx7JmPlXztjMaxuO3IswjaPEY0G1beDg5SkVxyKEdy0wDEXEPR1P/UK+jQgOLjSe5bTpNxYn3wfga+WbGLc6A6zMz59eVfUNhrVzLfDZwyIMytKnIWIiN9WaruLisdORVknrqjnx+0IXb+z5/71Kx/bexGDY9GH/drautu5rrmhRvp4WDx8fWKyPbn/AOE3vP8A3DWHHKLknEST6M8OxmAuC2LpX7NmZVaRqw1IiZmDUEGrzDO14GwSTbXPcRQB/WkAat0jqY0q04p2KuoFZcO4W4y90Qc2ZVADSo1UkydRzrvLMobSKeW3ujPcMfKwJ5/6/Ck4ncDNmG0D9RVxheGMojKikXFfNcZF8DjwiGO0Seg9RUHiWFg6MhzSSqzCQZjUb6mkppzsbjSorDhzRUs4lup2A26COtFXapC0x8yZiOHRbLkR4Vj3kwfyqAor1D6Qexy2MPZ+1VV1Osy2igaCdflJrzRsgOhJ9IrBw2Z5I79TpZoR2lDp/slYsTYsgb/af5v9KiYW9k1IBEgGR1q4XD5rdgAf2d5/8Juf+NQ7XCXdBA1a6B6CP3qUMkUmpeL/ACyvLjbaa8F+ESeP4+LKIuZCzHvBOjKoXKPdPLSrTsHxEIxDQJiDyqr7W4ZlFvwmPGZg7Son3Vy4X4RzG35mo0pYNu//ACVOD5jTPa+AuXsFgYbvAswNB4j6cq8U4HjP/cLTpMG+pAnOYZ9RLDxSCdSK9X+jS8WwryZ/pBjXYC2TXmHYq+tjFi7cS22RWKd4TlW4B4GhdWMiOUFgeVZuFgoSyP0RGabSij6Pwt2UB01J28iQPkK8pfHrYe65BK9/cL5SZK95f0gETqBv1rb9k+J97hbbebjaJCuwmCSY95rz3idost0KpZjdaANzNy9WeW60sMUakzVYL7S7hjlyGHaVJzZQICEndSW2PMCIrn20J+vWo21B8piCfLSu/C8QDds7j7NhB0MgrVR2+xxTF2iNdfft5Vmim1S+dTRBLmI0PBMPLhbjrkPPKVPlHiMVpsRhbQYMW8QACe7+RXmPY/GYi9iWS40WizqCQi5faAgwCYrf8V4PtF0AAfeO50Guo0O1ZpY544yTSfn6r6fgtzqOuPaatHfGcFsu03GXMAYOm253rKYcqtu4qg6XHGojXIPltTPpCxBwltPtM2YFdQWb05D41V8E4yGwDXbhiDcLN5BANh6VbDFJ9rTXd3/PsNLTiXau+nuLwVsQ1lWW8UVgYXLcIXUjdSBypOAYh2vXVuNmZbiKWJnUZtpO0RXmlntRcVkXNFsFZ8JnLpm8+taPsn2rw9p7rXbkZrltllXMgAydAY3G9bnweSGpvfwpeZVPLBx2e/eV3G8We8Yd2IztrlB+8efKtv2pP2OFGmt99wNIWdDyrzS9xJLl+5roX+yIBGYF/vA8ss9K9H7Vt9nheUX3/wAtX5YadKa8fwU6rdlvxfEfalRGZUtTmkDKy6GQp5qfhWX49eIvWFZUlnVlZTmBHODAiI+elSe0XaS3axNyGQnubMSZByK8gR96TEVn8ZxxcTiMIyiNRpMxJP7Vkx4Z8y67Nf0abjybvf8A2eh9t0d7GHRXKpd+ybLuS6Plk/gDASBqRzFeE4rD92xWdRIMe8g/lXvvaK7FvDdM1v8A+1eDcYug3njbM3+Y10OBbtruMc0tFkYGBXtvCsW2GbBYS0Z/ouclmhiWdjlyDwkAk6jXQTXh2avWuH8SU8UwJzjKcKizmEE52AE9Z5VZ+oQ1w0vwfsLBKpWb7BXGLnwFSGLsCREDQZSDI3O/lWX7f8UUYFuUkhVnUkXTP5TWt4njO7bGEEZlsXHAnoAdvfXlRwoxWDe5ddhdJXuj3bMmmd7oZlkL4Qx2HsedcrhcWnd9E/x/w0ZHqd+S90V/0fICt9kGW4iibhOYFW0ACRowI3n4V34jfuto10mB+L4gSap+xR8V/T+yB+FxDUzvVN4IRu241ieenvroZU1mk/nQMKTgisfB6yDoZjb12puJwwWAf15V6v2T7GZSjXbWdWYiB7LAAkN5fKqrtn2HuA3rqWoSQF56kyaphxyc6fTxLnw8N4p9r6fbr1PMSB/I/wBKKnPgCDBIBG4kUV0uZHxMnJl4F32u7RlmyZg9ogQAZAyhQCp5EVk2gHqORqx47gltosGTOgPSDJ+QqoW58Kq4XHGONaDRxc3zKkX2Ixxt27MCSbDrH8bXP0Nd7XbjElkfOFZBlBAE5MqplgCPZG8VR8QxWZUjUKiqffqf1qvzHlU4cPGS7S8SjLxDTqL7i74/xm5dFoNcZlCssahQpYNlA/DImDzFFi+I08ufSqhl2noOewPX40/vSOR9IqzlJRUUVcx22z0HgXa1MAmR1bK75iwg5c6BdRI09oj3GsTxA20C92+fNOYzyBiIHsz08p5xUa9i8wAbPAAETpA0Hwk1EYDzqOHhlBuXe+vmGTNao33ZP6SRh07q6jlIhWtucwYkktDGNSRtG3Or/gfavBC4xYlZLEFpBEsWEmTyY15EDG3zo7w0snBQn5FccjR7hi+22CS4CLqZh0JYgaEjpqQvzrNdru1uHvMly3dlg2qgRoRO+vOK87sYoKZKBv4tf0qxt8bWI7q0vusKx9S8/lWdcDGD2tlscvfZe9muNW1xIuPcKgvcJaCRBHh9Zb5Vq+PduUuoO7c5CyyMragEGcxHkNqwOC47YUk3LRucohLa/BEB57z+VHF+0Vm5bVLWGS0FYMSHdi0ciWMx5VDJwayTTcX7GiPEaadrvNb264n9Yy922YS0iCBHIy3OZrjwzHWlwQw9w+Js+YEEySdNhGwFZ/GdtVfbD2l/hAH6VXt2iMyFVfdRDhZqChVV6EZ5YvvOV/h2W6IGZARPKQIzaEjoav8AguGwSqTfCMWYEKxcZQBqPCdZJ68qy93HyeW8+prg10nWdDW14pTVN0ZdSRbpZtrinKkCznGUzshcbE66CfhV1227V279tLVpyTbdmJAMEmFiSNeulY9LxGoPlTLl3NqTJ91PkJyUn3C17UhTfMiTMfvNXvAcULmKtM5VFUjxMYACBiB6yKzs13wtxA3jXMvMTB9DVuTGmhRm+h7TxLjeFvqivdtkJG1xdd9N9RBII868f4vhFS6wUyJMEbQCQPfpXc3cLByhlb+8Aw9IYEfOo2LaQsbagR08p5VlwYeU9r+pa5XFpkTLWh7T5Q9k2LmZbdtFQKNVyy06DmWmeprPVPxXEGdYN5mGULlbMIURCjcRoK0yi3JMqXRk3jvay9ibpusSrumRyumdYgyOhI2/au3CONG3YuLnyi4gUgTupJDHlsSNKzZalyzQ8EdOldAWV3ZOwmMNv2ZBIYEg7qwAykbRpVhw7jYt3c2TmvvUgjUSPI6edUtowdTSqwn1pTxRldosx5pRppntXDvpOKuEMlVJIMxoZgERroetQe0X0kd7aNrqSWE6MNIg8iK8pGJIOhO/U7Uj4kk7mOVYF+nRvq69Wa//AFQT1KKvxLTGENcdlIhmJHqZpaqu+/mKK3LG0qsyvJF70dL92TIzn+JpPxiuL68j5y37CuZtFSQwII3B0M+Yodp0q1RXcUSySfUUT+EfGieq/OhbuhHPbXl5jzp4uwsHUzp12/KmxWNhY9n586Aq81bbrz93SlubD+eVON77QNmJ8/TSkSTv4hgVJ1DDTnv+VDi3GmadN/nU4Y8TvDQPH6mfjIEftULFXAzEjScvOeWpnnrUYtt72TkkltQd3bKsQXmdNo9TyO9T7XBAwkC/G4PdkyvWQIquQjuyPvZhz5R89atbN62B4QP70gTEDafvb+XyqGRyS7LZPHpf7khP/Th0gXtTA+yblrpA191dl7LtBJ77Tf7J5HvESKo+9gnLpqYrpbxTCYZtd9Tr7+tJ48v8vYksuL+HuWDcIAAm5cE6wbT7THrvyqFjcGyMVlmAiTlIgkbEcj5UxcUwjxGBtrtrOnrXW3i2EanYzz111qSU49XZFyxzVJV89SVguCNcQsHYEaMvdsSD6eWusU69wK4pjP0+6eeopLHFXQ6TBMMBzU6lTIO8T6VBxl5y7GSdRqNtBA08tRVaWVy6qi18mMejb9WdrvCnUElxAPMHmeVMHDydA+55K36CubMSpljEjSdyRvXSxZA3JO3smPP4VZ2kt37FfYb2W3qP/wBiP+IH/lef8tRsXgWtmDB05T+oFWduyFBliROkEbwDOo2135RXG3YGZszGFMaROonmNd/1qEckr3ZKeOFbKvqVjWyKfbw5JAECeu35VZfUlElmMCIiCRInp4v55Vxu4IAmWMbaR0Bj571YsllXKrcjjCtrqmm8D8tKS4jTEfI/tUmzhoLgsQqwCRB31/mKW+hB1J5dJ1pqW4OKq9yH3TdD8DXa1w92BIA05EEMZ2gRXVL51M6dYpwxTZjrGhB8ImD79qHKXcKKh32QsRhSrQYJH4dRUrCcHe4AUNveILQZI21Hka5lJ3Jjrl/12pSIPheRuCAQQfcdqbcmqT39BLQnbW3qOucJZSQWtgruM23y+VFjhjsuYZI82AO8be+mu+YnOxM6zoST1Mmlw9zKNJB15Co9uuu5JcvV0deo+9wp0TOQmUHdWnXyijC8LuXBKhYkjVgDprz99dkxbZQocJ7hESZJJ6V1/wBquBcBCPmXJJUNl19tCdQ3KoOWStqsnWHrvX0+ewwcDu/ht/4x+9FWS9qxAnB4Sef2A1PWiqtXEfxXz6llcN4v59DLtrqTrOtdHXr5U531O0+VMuNJk1tRgfUXPp0/M1xLUrNrTss/rTEOvNTZoakDUiSHyKIH8ikBomkSHADpThl6VzpwpMkmdVVPw1YYHB2j7S/M1Xr6VZ8PH86fzzrPlutma8CTlul9jWcB7L4O77VufczD9a0ljslgQoAw1sxzYEt6tOtQezdsZYIg7GPCddAN4/f8rx8o/fXT4ddfhXk+JzZHNpSf3Z2uTj/ivsUvEuz+CVdMNb+Y/WsLxlbSSLdpVBkGCfTc1tOMY1IMyoPM5on4eYrDcTVZO56fz+9dL9P1veTb+rKeIjGMKilf0KXEZZOXTbaOlcg5B0Jmu121XEivQx6HBn1HLeImG3piXSpkHWkikIqdIhbOi4pgdD8qQYhq50UaULUzol9gZFKLpO9cqctOkJt0PS6aRWM1zUV1B5UCse1w/v0pjHlyIpKHpUDFLfz5RSLpvSrSOaYCk0+1bmI16DnTVFTGthbaMrgsWllK+JTLAQ3NYVdDzNQk6JQVnBrfVWB6RRQ94kzNFG4+z8oUCuVwa0tFNFRyNJa3+NFFSGK36U0UUUAOTYUooopMmhRSrS0UmSR3Srnhy6r72/SlorHn/ab+G/cjf8N9r/EPQKkCrS6NPV/zWKSivI5f3Hd70ZvjjaP5RHlqNqwF4+Mjlr+dLRXe/Tv2nP43uId7euJFLRXaicWZyopKKmVsWkFFFMiArogoooAcg0PpSxRRSAY1Kw1oopiHMN6ZH50UUIO4dc/Wu67p6fmaKKhIlA5udT7zSUUUIkz/2Q=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61449" name="AutoShape 11" descr="data:image/jpeg;base64,/9j/4AAQSkZJRgABAQAAAQABAAD/2wCEAAkGBhQSERUUEhQWFRQWFxcXFRUVFBgXGBgVFxcXFxUYFxUYHCYeGBojGRQVHy8gIycpLCwsFx4xNTAqNSYrLCkBCQoKDgwOGg8PGiokHyQsLCoqLC0tKiksLykpLCwsKSwsLCwsLC8sLDAsLywsLC0sLCwsLCksLCksLCwsLCwsLP/AABEIAMIBAwMBIgACEQEDEQH/xAAcAAABBQEBAQAAAAAAAAAAAAAAAQIEBQYDBwj/xABFEAACAQIEAwUECAIHBwUAAAABAhEAAwQSITEFQVEGEyJhgTJxkaEHFCNCUrHB0XLwJDNDYpKy4RVjc4Kis9IWJTTC8f/EABoBAAIDAQEAAAAAAAAAAAAAAAABAgMEBQb/xAAvEQACAgECAwcDBAMBAAAAAAAAAQIRAxIhBBMxIkFRYXGh8IGRsQUyUsHR4fEU/9oADAMBAAIRAxEAPwDyHNRmptFaqLDpmozU2aJoA6ZqTNTRRQA7NRmptANADs1BNNmigYs0A0lJQIfmomm0TQAuagGkmnWrZYgCJOmpAHxO1ACZqJpCI0pJoAXNRNJSTQA7NQDTZooAdmpQ1MmnAUALmoDUhFAoAdmozU2igB80gNNmiaAOlANNmiaAHg0U2aKAONLSUtMApaKKQC0RRNJQAUtFJQAUUUhoAU0UGkoAWKKKKACKuux3B/rWNsWcpcO/iAbIcoBLHNBiAJmOVUwr0/6L7PcWziLaqb7ZkDMtx8i5hMKixJjedgapzT0wZKKtnm/EcKbV25bYZSjshEzGViImBMRvFRq2v0n4UG/9Yyqr3mJcKHUZgo1yOAQTudTrNYqpY5aopiaphSUCirBC0UlKKACuqDSuNd0Gg9fzpMlEZcpoNPu0wU10E+oUopKWmIKQUtJQAtOptLNIBaKKSgDnNLSUUwFopKUUgFomkooAJpZpKKACiig0AFFFAFABS0ldLNgswVRJMADzOg/OgAtLJAifIV9F8E7U2LOCw6XGY3Fs2wwAywwQeGDGswK8YwPZiDDCWAUk5oAzHw5SNj1J2gmKl/7Lm7ByaMqho8OUHMW9mSNZ1E8qwcRGObay2PZ6m8+lHjlrEcNuLZLF+8tkqyycgaSQdYjST0rw+tieExcCjIMxKlpyrlBJzZolRHlPKKp+IdnmBORSYUtAMjKpgmdt/QzpU+GjHFHSvUU3bspRS0lFbCsWikmloAKkW9hUcVJtjQev51GROHUZerlNdr+1cKcegpdRacKbSzTIhSUtNoAdS0lKKAFmikiloEcqKKKBi0UCigBRS0CigBKKWK6Ph2CqxVgrTlYggNGhg86VjOUURS0lMQlKFpYpRQAgWvRuz3Z02LLEj7Rh4yNSo0JWR+Hw/wDMZ+7VF9HfBPrGNQEStubhnX2YCz/zFfga9kPDEytMCNwBGphyYH8S/CsPE5aelE47GQwnDAqLI0Jn4nIg9+/+KkHDod2iYJ93LetzgOFqymROWBt0X/8AaiYHC22YgxDywkiMogT5iQRWXmMWoxmJ4dJUgc/05VD4lwwPZzAao2kCdJKtr5ERW8x/D7avEQFhyF2j9BJFc73AltBgNBcJYA7RAMGdtalzaIpnjfaLhByrdA0yjMIjQbGPcQfU9Kzde4Yjs+MhU/aAkkA/hMyPPwu/yrxnieBNm9ctHdGKz1A2PqINbcGXXsBGoooFaQCplkeEfzzqHU6wPCPd+pqE3sW4luc8QulRqmYn2aiAUQewsnUDRQaKmVhSUtFAC0oFJThQAUUUUAcqKKKAFoooFADhUnA4B7pIRWYxoFE/HyqMtX/Zlrys/d2ywuIyECBo6lZBaNpn0qrLLTFsnCNuiFwjg12/dW3aSWJ56DlueQ1HpXu3HOxty7w76ui2Zy5YJYLbJacykAmYO0eU61nuzPBr9q2kYe7cA1AUrmmBALm4qkAAj1jKRrWztY+8JLcPxAL+0ym0SORJGfeOhPpXGzZ5ZZJxWyNSgoKrPnWzwZjea0fDlYqz5WyAgxqY0B1gkdK58V4cbN1kIIjVZ3ynVZMDWI5V6Z2r4Firl5bmS4FtsXAhFRpAAc5nyi4CIIPIAjTSstiuzOIxF93ud4SYlgq3NgFA8DwNABW3Fxal2pNLbp5lc8VdCHwzsZfvYG9ikWUSfUWxNwj3A/I1UYjhzIiuQRJgz+LUiPQV6xwbiN6xg/qYw9zumS4rFrfibvJzTB0JnTpA3rLf+kGcItwPFsj7Md1ncaTEXDAAXVo0zbGaFxSvd7WLlbF79CuCA728WAl1txBkQpbTTLqWB3+5ttW/sXbX1tsPld4Vmdy8IrSuhAiRAX1U9Kx/Z3H2sCWWxZvd2zFm8dsw0FRJILGNIBJAnbeueA4iwxH2izYaIzKgk5wR7Bkn3r1mYisGXK5zckWRwqt2anD8UstcdTZQZbzoCSCXGq5ok5dVIiJ02rnxnjVkMncrZdTFucqHJcMwCcsRtuf3rK3MzXi7pcbI5a2ilPF4s0EKSSOUmDrtTcfjrzMfsrpWSSMiLM7ICWBBGhzQfdVadknhj1NLx/HA4dTYtIXZgsKiwxWGK59AoMHUEjXrXF3WxZhLOd7RTNmvsGCwMxIDeJpJGg+NZqw9xHVrVjEoFALBlD58rq4VT92cm/nTHDB7hW1iA1wsYa2SEzurEoAQSYDLrPWpW/EXKiegYnCpnkXHRbRDEMAy5Amvi0MQJgkmvEu1+FOIxguWlP8ASFzorEKxyAr7JMiQoImJnSt9YxhTEA5HCd4xJK3tBm8PiAA011Gmu1VY4RaMX3tOLlhiUTIw7wDVVOaS4klpVZMmrcObluyLwHmeOwnduVmR91ojMvJgPSnWsA7KGCkhmyg8iff760PGeF3cTfZ/6sBQFDJeACqAIBNvXnW4wvHrKcLTBC0TcVB9obbf1ufOTlKSV9odYroPiKivEq5dvyPJMdgzaco242MESDqpg6iRBg661JsL4R7v1qXxvh7tdLnIoIGkuNgAT41BOorjZtwoH5bVY56oLxLMUakzhihC1pPo57NWsTiSL6s6qsi2oclnI8JOTZfMkDUedVOGkOpDKhn2njKvm0g6RPI16/2D4rh8LbId7VlW9nMwVneAXfKTrOZYAmNo5Vmz5nCGld5N47lZhfpW7KW8NeFyyndq5bNbgqoIiMgIgjWCV022msBGlfRHa7GYXG2gjPbuZYbR0DzmXTIfEAdAQY/UeXdqrWHt4JLSqovLiLxGRw/2RCznIPt5hEQIjQRFLheJusbu/wCiqeJ1qMRRS0ldMzi0opKcKACiiigRyoqXj+E3bMd4uWdtQZjfb86h1FSUlaZJxcXTHUUlOqQhwrTdlH8a66efvrMqJq74Ng7oIZCoPmT+1ZuIpwabLsN6rPb+CXT3QCGGI8J031j5xUDhvabFvfNi4Uiz3huEKM5Ayqk6ncuDsPZ86zHB8VxC2ysjWSBBAY6AgzPs1KuXcd3ly6Ew5uXoFxlbxMAQQCY/uj4VwFjStWvubpO3bRf469mCodfCB5/d10qj4FYzMyrEteKidvaKioz4fHGD9gvKMzf+MVEwXDsdbvSndnKwuEh4AaZg5liecdCKFBKLSkvuRvc1fFODvZdQ5HiBYQTsCBzAqrfh6C4hKgyCoDE5QC6DVdjvzp+MxmPusO8t2yQIB70aA68lqJcw+NYj7K14douHeQ0zl11AqMU0t2vugXmX2L7JBLJLrh2RA7PFsh2BkkExHQ6AagRWXscNRO7gQDdBC5i2UMjGAW1j9zVnjcfxJ0ZGS3lYEN4xsd/uaVSjC4rMoKIoUgznJ2XLsBroaMOtJ65L6MbLXB4M3MQETKCbbtrMQrRAiq7tFhLud7MZmVd12llVlBLRG/OpVm9csuGtpcZwpTMCgEFsxgFutNucRuky1i4T1LIdf8VClJT1Kqr3JaVW5zw+JuWwFd8xjYAGPViJ22HxqJjLF03BcnOoRtR18MDLvqJ2+NLibl4uWGHuajmqnUTH3ttdqkWcc6oFOHvaDeF/8qttrdV7CpFpfwdw4V7wVQmVjvrAkHSImR1qE1mUtgEj7S1rPVQfdOtL/tm6bb2mtX+7cFSMo0B3jUwajYm3dCjukZgGRsreB4QARr4SYWq8erpKuu3oOS8Cy4JwLvbjaXLrzmIa+UTuyYhQpERtJB11rtxjgrWwyEXLQc5kyX84Gq7hjyJ5AVXcE4xi7D51wrmUyEEqRGbNpDiu3GOP4m+VL4S6MsgZQI1KnXxH8PKh8zmLdV6r/ItqLFQ6KZZ2g8zOu2nqK857SIwxV7MCGDtIO4NbW9xq4AScLiN59gtrJPI+dY3tFjDfxN26VKF3ZihBBWTsQdjWrh01IcFZy7PtGKsHT+sXcSNTGxr2rgDhrtxXRMoUMD3aE7LmmV6ma8RwFwrdRgCxDqQo1JIIgAdTW0wnbrursvYvRDBlKMDqI5jkYPpU+IhKbTRGddGekcQuWlylbVvWdTbQEHKCPu+deS/SFeWDFu2CWaSEUHy1ABq34t9IyMgC2boYM51WBDRlUGOQG5rCdpONd+BAZfESQR1FQ4bBk5ilIhKUVCkZ6kopK75zx60s00UoFACxRTwtFKwN59L2GGaw9u0LSFSAXOW8555rR1VFjQ9W86wGIwzIYYQfPfYH9RWh7U9srmOKd7btqqeyF5dfF0MVD7TcTGJuq6pkAtokSCJURIgCJ0+FYeFWTHCMJLxv+jTlUZXJPwKcrQa793mIEGddtdvdXGK2p2Z2qBa1HAbrDaT1hSdY8uZrMrW07I8N7wwegOomduvvrLxTShuXYXuaTheLJ30II3Ug66iNZ5ir+3iCpAaFJ9nOjLPuzb+lR+DcPC30ECPFrqNnX8JHStN2gRLmGuoqblVIclgczKu0/wB7033Fefm1qNTboqMTdIEEQeZVGOmUkzHKI+VUHD8c64m7bIZWa5mUMuUZSsjfqBMdBXoCcEV0ggdNgZA0gzyjSsFfurZvYl3Bfu2u6gAMIOTwnkYUCaaS0vzIQlbLzviN2B8UaCYOmkAHkD8TTFxhacmY6x/VtoTBH3emvrT+HYZbhRigDFC0ka7gCSPaAzHepmPwvcYmwi5Ye5EZYGiHLEbHUDMNRFU7UWx60RLuFvDU22HkV/0qkuY0FoBkjUgJsAdfu7TpNbbEcRDWr5y7W2YZiWU5VJ1X02rGdpuHlb2FykL3mQsAIBiGgjY+LWniqT3JO0R7eLZvYzvEbW2PL+H1pLvEWVgGkE7AoROw2y/zNXuH7Pn613SvkDLcYsoggKVUAa7w0Uj8B+2ZXZSbdwAsRqVK94NeugNO4p9Cdquu5VF73K28f8I6/wDTUe9jysZ/CT+JY+EjoDW7wXFP6PYIE5gT4GIEBiNjvsf3qDxPDLexZU5PBctTOY6OokHzIMfvFQUldNBv3+fsZE40jnAO3g8t5jb9q7W+JKwPjTQiZIEb/wA+lX+O4M1mzdvK8BST3WWFIU75t5AA+EVme0WAuWltlGjvLrI8E6o3tAz1zH5VZj0z2CTroW+EvMRKlWHONdfeK7XsRl9ooP4pH5mrHg6rhTcWIK2rbyrE+J8wMBtPujpUftTj8zYUrJLuySSARKmRlG+pGpmNCKr2cqFuzhaObVVVtd1b4z4vdXl/Hl/pF2dDnfn/AHjXqOM4D3dtDLLAT2LkaNCdNPDG3Oa8t40oF64BsHcCSTPiManU+tbuESUmOG6YnBxF+yf94n+YV67fWJ9v0A/evIOHf1tv+NP8wr2xeA58X3bu5ti0CqezblWKnNkKlzsYJgdNRE+KjbRXklRQY65p9/bzrHcfxR7skBp2198b16T2h4QLSgLAzZRoGKwzhT7TGDB5RvzrzvtHwg27Ui0MoGWcpjQ5Q3v1Pr79KsCWrcg5Wtjzi5JJJETTIqTiE1O3xB/KuGWvSJ7GBrcbTlqXgMEHbxGB5amncVsKlyFECBEmajrWrSGl1ZFJpKSipCOuXyFGTy+BrbcV7EWLVl7iYq25RSQuYeIjkAOdY2ddqx4eIhmVw7vobMmF49mNtXMrSJmCPiIj51O4ZwhLytDhXCkhTzIJ06ARG/M6VFfCtlDlTlJIDcpG4qw4DxNrDkhVIYZWzKD4ZB8JMwZA1GulWye1xe5S0+jRVX8I1sw4I6TzEkSPLQ16N9G6SzabAfpWe7Uor2rL22ZgCwYvAYMxzQBmJKwd+s1o/o3bVvSsueevDbGlpk0jd4LKt5WbQAGdud4Aae+rfj922tpoOpuK5EfdW5bzb+lQeGYiQdtJ15+1AHxiueN7Z4K3eGHe6DdZghTKXUMxACswGVdY0nTnXEUk56UrfoWU0rNVZTw15PxvDPd+uqgli90ASBveYbkivWsOZWeteccNdhiL5XUm+wjopv3AT6CTVremKa8hYurLLgAJVQwIKoVIMHUMvQmpfH76jiGFVvxk/BJPyFSbSzcMwSuWD/EdfyrP9vyfrtnKxUlXXMpggNlBjz86ogrv53M0Rfa+jJI4kO6v5hlHcXRqdZykDQ1D7Q3Q97AuvssEInTQgEfnXbiHAyFMYp3LGIBBEMAnQyAJMddaux2cR2wyeyLKJkJIJ8AAgzvpVcJRXT0+5dJpu38oiX2QY4ZzA7q6dp/tLZ5UxrgDXyuqhhqB0sa1D7VcMFzGIpuhCFuNJGntIImR1p3BLQC3U0ZRdKlhsQbSyd/70Utr86/sdVFMldmryNgsLJ/szPkMzGT8RTfrSnH4gLr4sMZGxGUDQ+8Gl4PwRe5WSYAhQAmykgRp0A18qbZwC2rrn7xe0swBIXUHTzJqKypyfmOUavf42Q+KYtGwV1ywz93dke4lf2+NQ+15m3hvO+35Cs1xbA3Th7l8XFCAvmSTMd4VjbmRPpWh7WN9lhP+O/8AlFasWNRez737EMknaNDbvW2xOJTMMy4fDZh01uN+TA+tVfaplX6iwMr9YbUbaqkD4g0Y3hFz66zWbgU3bdotmQMCLYCZJOwIIPvFZ/tO2It3cPh791bgz238KBcpDNJEbFuY8vOlCMXkpPu/6RTek33H/wCpT3Wv+4teJ8cab9wjm7n/AK2r3Di5HcqWnKqKxgx7JmPlXztjMaxuO3IswjaPEY0G1beDg5SkVxyKEdy0wDEXEPR1P/UK+jQgOLjSe5bTpNxYn3wfga+WbGLc6A6zMz59eVfUNhrVzLfDZwyIMytKnIWIiN9WaruLisdORVknrqjnx+0IXb+z5/71Kx/bexGDY9GH/drautu5rrmhRvp4WDx8fWKyPbn/AOE3vP8A3DWHHKLknEST6M8OxmAuC2LpX7NmZVaRqw1IiZmDUEGrzDO14GwSTbXPcRQB/WkAat0jqY0q04p2KuoFZcO4W4y90Qc2ZVADSo1UkydRzrvLMobSKeW3ujPcMfKwJ5/6/Ck4ncDNmG0D9RVxheGMojKikXFfNcZF8DjwiGO0Seg9RUHiWFg6MhzSSqzCQZjUb6mkppzsbjSorDhzRUs4lup2A26COtFXapC0x8yZiOHRbLkR4Vj3kwfyqAor1D6Qexy2MPZ+1VV1Osy2igaCdflJrzRsgOhJ9IrBw2Z5I79TpZoR2lDp/slYsTYsgb/af5v9KiYW9k1IBEgGR1q4XD5rdgAf2d5/8Juf+NQ7XCXdBA1a6B6CP3qUMkUmpeL/ACyvLjbaa8F+ESeP4+LKIuZCzHvBOjKoXKPdPLSrTsHxEIxDQJiDyqr7W4ZlFvwmPGZg7Son3Vy4X4RzG35mo0pYNu//ACVOD5jTPa+AuXsFgYbvAswNB4j6cq8U4HjP/cLTpMG+pAnOYZ9RLDxSCdSK9X+jS8WwryZ/pBjXYC2TXmHYq+tjFi7cS22RWKd4TlW4B4GhdWMiOUFgeVZuFgoSyP0RGabSij6Pwt2UB01J28iQPkK8pfHrYe65BK9/cL5SZK95f0gETqBv1rb9k+J97hbbebjaJCuwmCSY95rz3idost0KpZjdaANzNy9WeW60sMUakzVYL7S7hjlyGHaVJzZQICEndSW2PMCIrn20J+vWo21B8piCfLSu/C8QDds7j7NhB0MgrVR2+xxTF2iNdfft5Vmim1S+dTRBLmI0PBMPLhbjrkPPKVPlHiMVpsRhbQYMW8QACe7+RXmPY/GYi9iWS40WizqCQi5faAgwCYrf8V4PtF0AAfeO50Guo0O1ZpY544yTSfn6r6fgtzqOuPaatHfGcFsu03GXMAYOm253rKYcqtu4qg6XHGojXIPltTPpCxBwltPtM2YFdQWb05D41V8E4yGwDXbhiDcLN5BANh6VbDFJ9rTXd3/PsNLTiXau+nuLwVsQ1lWW8UVgYXLcIXUjdSBypOAYh2vXVuNmZbiKWJnUZtpO0RXmlntRcVkXNFsFZ8JnLpm8+taPsn2rw9p7rXbkZrltllXMgAydAY3G9bnweSGpvfwpeZVPLBx2e/eV3G8We8Yd2IztrlB+8efKtv2pP2OFGmt99wNIWdDyrzS9xJLl+5roX+yIBGYF/vA8ss9K9H7Vt9nheUX3/wAtX5YadKa8fwU6rdlvxfEfalRGZUtTmkDKy6GQp5qfhWX49eIvWFZUlnVlZTmBHODAiI+elSe0XaS3axNyGQnubMSZByK8gR96TEVn8ZxxcTiMIyiNRpMxJP7Vkx4Z8y67Nf0abjybvf8A2eh9t0d7GHRXKpd+ybLuS6Plk/gDASBqRzFeE4rD92xWdRIMe8g/lXvvaK7FvDdM1v8A+1eDcYug3njbM3+Y10OBbtruMc0tFkYGBXtvCsW2GbBYS0Z/ouclmhiWdjlyDwkAk6jXQTXh2avWuH8SU8UwJzjKcKizmEE52AE9Z5VZ+oQ1w0vwfsLBKpWb7BXGLnwFSGLsCREDQZSDI3O/lWX7f8UUYFuUkhVnUkXTP5TWt4njO7bGEEZlsXHAnoAdvfXlRwoxWDe5ddhdJXuj3bMmmd7oZlkL4Qx2HsedcrhcWnd9E/x/w0ZHqd+S90V/0fICt9kGW4iibhOYFW0ACRowI3n4V34jfuto10mB+L4gSap+xR8V/T+yB+FxDUzvVN4IRu241ieenvroZU1mk/nQMKTgisfB6yDoZjb12puJwwWAf15V6v2T7GZSjXbWdWYiB7LAAkN5fKqrtn2HuA3rqWoSQF56kyaphxyc6fTxLnw8N4p9r6fbr1PMSB/I/wBKKnPgCDBIBG4kUV0uZHxMnJl4F32u7RlmyZg9ogQAZAyhQCp5EVk2gHqORqx47gltosGTOgPSDJ+QqoW58Kq4XHGONaDRxc3zKkX2Ixxt27MCSbDrH8bXP0Nd7XbjElkfOFZBlBAE5MqplgCPZG8VR8QxWZUjUKiqffqf1qvzHlU4cPGS7S8SjLxDTqL7i74/xm5dFoNcZlCssahQpYNlA/DImDzFFi+I08ufSqhl2noOewPX40/vSOR9IqzlJRUUVcx22z0HgXa1MAmR1bK75iwg5c6BdRI09oj3GsTxA20C92+fNOYzyBiIHsz08p5xUa9i8wAbPAAETpA0Hwk1EYDzqOHhlBuXe+vmGTNao33ZP6SRh07q6jlIhWtucwYkktDGNSRtG3Or/gfavBC4xYlZLEFpBEsWEmTyY15EDG3zo7w0snBQn5FccjR7hi+22CS4CLqZh0JYgaEjpqQvzrNdru1uHvMly3dlg2qgRoRO+vOK87sYoKZKBv4tf0qxt8bWI7q0vusKx9S8/lWdcDGD2tlscvfZe9muNW1xIuPcKgvcJaCRBHh9Zb5Vq+PduUuoO7c5CyyMragEGcxHkNqwOC47YUk3LRucohLa/BEB57z+VHF+0Vm5bVLWGS0FYMSHdi0ciWMx5VDJwayTTcX7GiPEaadrvNb264n9Yy922YS0iCBHIy3OZrjwzHWlwQw9w+Js+YEEySdNhGwFZ/GdtVfbD2l/hAH6VXt2iMyFVfdRDhZqChVV6EZ5YvvOV/h2W6IGZARPKQIzaEjoav8AguGwSqTfCMWYEKxcZQBqPCdZJ68qy93HyeW8+prg10nWdDW14pTVN0ZdSRbpZtrinKkCznGUzshcbE66CfhV1227V279tLVpyTbdmJAMEmFiSNeulY9LxGoPlTLl3NqTJ91PkJyUn3C17UhTfMiTMfvNXvAcULmKtM5VFUjxMYACBiB6yKzs13wtxA3jXMvMTB9DVuTGmhRm+h7TxLjeFvqivdtkJG1xdd9N9RBII868f4vhFS6wUyJMEbQCQPfpXc3cLByhlb+8Aw9IYEfOo2LaQsbagR08p5VlwYeU9r+pa5XFpkTLWh7T5Q9k2LmZbdtFQKNVyy06DmWmeprPVPxXEGdYN5mGULlbMIURCjcRoK0yi3JMqXRk3jvay9ibpusSrumRyumdYgyOhI2/au3CONG3YuLnyi4gUgTupJDHlsSNKzZalyzQ8EdOldAWV3ZOwmMNv2ZBIYEg7qwAykbRpVhw7jYt3c2TmvvUgjUSPI6edUtowdTSqwn1pTxRldosx5pRppntXDvpOKuEMlVJIMxoZgERroetQe0X0kd7aNrqSWE6MNIg8iK8pGJIOhO/U7Uj4kk7mOVYF+nRvq69Wa//AFQT1KKvxLTGENcdlIhmJHqZpaqu+/mKK3LG0qsyvJF70dL92TIzn+JpPxiuL68j5y37CuZtFSQwII3B0M+Yodp0q1RXcUSySfUUT+EfGieq/OhbuhHPbXl5jzp4uwsHUzp12/KmxWNhY9n586Aq81bbrz93SlubD+eVON77QNmJ8/TSkSTv4hgVJ1DDTnv+VDi3GmadN/nU4Y8TvDQPH6mfjIEftULFXAzEjScvOeWpnnrUYtt72TkkltQd3bKsQXmdNo9TyO9T7XBAwkC/G4PdkyvWQIquQjuyPvZhz5R89atbN62B4QP70gTEDafvb+XyqGRyS7LZPHpf7khP/Th0gXtTA+yblrpA191dl7LtBJ77Tf7J5HvESKo+9gnLpqYrpbxTCYZtd9Tr7+tJ48v8vYksuL+HuWDcIAAm5cE6wbT7THrvyqFjcGyMVlmAiTlIgkbEcj5UxcUwjxGBtrtrOnrXW3i2EanYzz111qSU49XZFyxzVJV89SVguCNcQsHYEaMvdsSD6eWusU69wK4pjP0+6eeopLHFXQ6TBMMBzU6lTIO8T6VBxl5y7GSdRqNtBA08tRVaWVy6qi18mMejb9WdrvCnUElxAPMHmeVMHDydA+55K36CubMSpljEjSdyRvXSxZA3JO3smPP4VZ2kt37FfYb2W3qP/wBiP+IH/lef8tRsXgWtmDB05T+oFWduyFBliROkEbwDOo2135RXG3YGZszGFMaROonmNd/1qEckr3ZKeOFbKvqVjWyKfbw5JAECeu35VZfUlElmMCIiCRInp4v55Vxu4IAmWMbaR0Bj571YsllXKrcjjCtrqmm8D8tKS4jTEfI/tUmzhoLgsQqwCRB31/mKW+hB1J5dJ1pqW4OKq9yH3TdD8DXa1w92BIA05EEMZ2gRXVL51M6dYpwxTZjrGhB8ImD79qHKXcKKh32QsRhSrQYJH4dRUrCcHe4AUNveILQZI21Hka5lJ3Jjrl/12pSIPheRuCAQQfcdqbcmqT39BLQnbW3qOucJZSQWtgruM23y+VFjhjsuYZI82AO8be+mu+YnOxM6zoST1Mmlw9zKNJB15Co9uuu5JcvV0deo+9wp0TOQmUHdWnXyijC8LuXBKhYkjVgDprz99dkxbZQocJ7hESZJJ6V1/wBquBcBCPmXJJUNl19tCdQ3KoOWStqsnWHrvX0+ewwcDu/ht/4x+9FWS9qxAnB4Sef2A1PWiqtXEfxXz6llcN4v59DLtrqTrOtdHXr5U531O0+VMuNJk1tRgfUXPp0/M1xLUrNrTss/rTEOvNTZoakDUiSHyKIH8ikBomkSHADpThl6VzpwpMkmdVVPw1YYHB2j7S/M1Xr6VZ8PH86fzzrPlutma8CTlul9jWcB7L4O77VufczD9a0ljslgQoAw1sxzYEt6tOtQezdsZYIg7GPCddAN4/f8rx8o/fXT4ddfhXk+JzZHNpSf3Z2uTj/ivsUvEuz+CVdMNb+Y/WsLxlbSSLdpVBkGCfTc1tOMY1IMyoPM5on4eYrDcTVZO56fz+9dL9P1veTb+rKeIjGMKilf0KXEZZOXTbaOlcg5B0Jmu121XEivQx6HBn1HLeImG3piXSpkHWkikIqdIhbOi4pgdD8qQYhq50UaULUzol9gZFKLpO9cqctOkJt0PS6aRWM1zUV1B5UCse1w/v0pjHlyIpKHpUDFLfz5RSLpvSrSOaYCk0+1bmI16DnTVFTGthbaMrgsWllK+JTLAQ3NYVdDzNQk6JQVnBrfVWB6RRQ94kzNFG4+z8oUCuVwa0tFNFRyNJa3+NFFSGK36U0UUUAOTYUooopMmhRSrS0UmSR3Srnhy6r72/SlorHn/ab+G/cjf8N9r/EPQKkCrS6NPV/zWKSivI5f3Hd70ZvjjaP5RHlqNqwF4+Mjlr+dLRXe/Tv2nP43uId7euJFLRXaicWZyopKKmVsWkFFFMiArogoooAcg0PpSxRRSAY1Kw1oopiHMN6ZH50UUIO4dc/Wu67p6fmaKKhIlA5udT7zSUUUIkz/2Q=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 rot="19899894">
            <a:off x="456137" y="889022"/>
            <a:ext cx="2323210" cy="46791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Entrada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65089" y="5984281"/>
            <a:ext cx="238992" cy="28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3379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+mn-cs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e paz na terra aos homens por Ele amados</a:t>
            </a:r>
            <a:r>
              <a:rPr lang="pt-PT" altLang="pt-PT" sz="2200" smtClean="0">
                <a:latin typeface="Arial" panose="020B0604020202020204" pitchFamily="34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damos graças por vossa imensa glória.</a:t>
            </a:r>
            <a:r>
              <a:rPr lang="pt-PT" altLang="pt-PT" sz="2200" smtClean="0">
                <a:latin typeface="Arial" panose="020B0604020202020204" pitchFamily="34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estais à direita do Pai, tende piedade de nós. </a:t>
            </a:r>
            <a:endParaRPr lang="pt-PT" altLang="pt-PT" sz="2200" smtClean="0"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com o Espírito Santo, na glória de Deus Pai.</a:t>
            </a:r>
            <a:r>
              <a:rPr lang="pt-PT" altLang="pt-PT" sz="2200" b="1" i="1" smtClean="0">
                <a:latin typeface="Arial" panose="020B0604020202020204" pitchFamily="34" charset="0"/>
              </a:rPr>
              <a:t>   Ámen.</a:t>
            </a:r>
            <a:r>
              <a:rPr lang="pt-PT" altLang="pt-PT" sz="1800" smtClean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kern="10" baseline="0" dirty="0">
                <a:ln w="11430"/>
                <a:solidFill>
                  <a:schemeClr val="tx2">
                    <a:lumMod val="8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63492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 da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412776"/>
            <a:ext cx="1908175" cy="3455987"/>
          </a:xfrm>
          <a:prstGeom prst="rect">
            <a:avLst/>
          </a:prstGeom>
          <a:noFill/>
          <a:ln>
            <a:noFill/>
          </a:ln>
          <a:effectLst>
            <a:glow rad="304800">
              <a:schemeClr val="tx2">
                <a:alpha val="6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916832"/>
            <a:ext cx="4029075" cy="3279775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17591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WordArt 3"/>
          <p:cNvSpPr>
            <a:spLocks noChangeArrowheads="1" noChangeShapeType="1" noTextEdit="1"/>
          </p:cNvSpPr>
          <p:nvPr/>
        </p:nvSpPr>
        <p:spPr bwMode="auto">
          <a:xfrm>
            <a:off x="1835696" y="5466624"/>
            <a:ext cx="6854710" cy="7706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O Senhor fez maravilhas </a:t>
            </a:r>
          </a:p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em favor do seu povo.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34389" y="40492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4" name="Rectângulo 3"/>
          <p:cNvSpPr/>
          <p:nvPr/>
        </p:nvSpPr>
        <p:spPr>
          <a:xfrm>
            <a:off x="627063" y="1196975"/>
            <a:ext cx="8135937" cy="40925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“Eis o que diz o Senhor: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«Soltai brados de alegria por causa de Jacob,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enaltecei a primeira das nações.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Fazei ouvir os vossos louvores e proclamai: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‘O Senhor salvou o seu povo, o resto de Israel’.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Vou trazê-los das terras do Norte e reuni-los dos confins do mundo. Entre eles vêm o cego e o coxo,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mulher que vai ser mãe e a que já deu à luz.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É uma grande multidão que regressa.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Eles partiram com lágrimas nos olhos, e Eu vou trazê-los no meio de consolações.  Levá-los-ei às águas correntes, por caminho plano em que não tropecem. Porque Eu sou um Pai para Israel, e Efraim é o meu primogénito»”.  (Jr 31)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547664" y="914803"/>
            <a:ext cx="3225436" cy="27121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1ª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 rot="19576205">
            <a:off x="398701" y="5654940"/>
            <a:ext cx="1285026" cy="2817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982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Salmo R: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15963"/>
            <a:ext cx="820737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28596" y="404664"/>
            <a:ext cx="8328025" cy="2640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66567" name="Seta para baixo 10"/>
          <p:cNvSpPr>
            <a:spLocks noChangeArrowheads="1"/>
          </p:cNvSpPr>
          <p:nvPr/>
        </p:nvSpPr>
        <p:spPr bwMode="auto">
          <a:xfrm rot="-1879668">
            <a:off x="7232650" y="6116800"/>
            <a:ext cx="230188" cy="298450"/>
          </a:xfrm>
          <a:prstGeom prst="downArrow">
            <a:avLst>
              <a:gd name="adj1" fmla="val 50000"/>
              <a:gd name="adj2" fmla="val 49905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ES" altLang="pt-PT" baseline="0">
                <a:solidFill>
                  <a:srgbClr val="F8F8F8"/>
                </a:solidFill>
              </a:rPr>
              <a:t> </a:t>
            </a:r>
          </a:p>
        </p:txBody>
      </p:sp>
      <p:sp>
        <p:nvSpPr>
          <p:cNvPr id="2" name="Rectângulo 1"/>
          <p:cNvSpPr/>
          <p:nvPr/>
        </p:nvSpPr>
        <p:spPr>
          <a:xfrm>
            <a:off x="503238" y="1341438"/>
            <a:ext cx="8389937" cy="44005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“Todo o sumo sacerdote, escolhido de entre os homens,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é constituído em favor dos homens, nas suas relações com Deus, para oferecer dons e sacrifícios pelos pecados.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 pode ser compreensivo  para com os ignorantes e os transviados, porque também ele está revestido de fraqueza;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e, por isso, deve oferecer sacrifícios pelos próprios pecados e pelos do seu povo.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Ninguém atribui a si próprio esta honra,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senão quem foi chamado por Deus, como Aarão.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Assim também, não foi Cristo que tomou para Si a glória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Se tornar sumo sacerdote; deu-Lha Aquele que Lhe disse: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«Tu és meu Filho, Eu hoje Te gerei», e como disse ainda noutro lugar: «Tu és sacerdote para sempre, 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segundo a ordem de Melquisedec»”.                (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Hb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5)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835696" y="949122"/>
            <a:ext cx="3098950" cy="2793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2ª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>
            <a:off x="3635896" y="6023248"/>
            <a:ext cx="3429458" cy="2860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24835</TotalTime>
  <Words>1595</Words>
  <Application>Microsoft Office PowerPoint</Application>
  <PresentationFormat>Apresentação no Ecrã (4:3)</PresentationFormat>
  <Paragraphs>296</Paragraphs>
  <Slides>27</Slides>
  <Notes>9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7</vt:i4>
      </vt:variant>
      <vt:variant>
        <vt:lpstr>Títulos dos diapositivos</vt:lpstr>
      </vt:variant>
      <vt:variant>
        <vt:i4>27</vt:i4>
      </vt:variant>
    </vt:vector>
  </HeadingPairs>
  <TitlesOfParts>
    <vt:vector size="41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2_Modelo de apresentação predefinido</vt:lpstr>
      <vt:lpstr>3_Modelo de apresentação predefinido</vt:lpstr>
      <vt:lpstr>5_Modelo de apresentação predefinido</vt:lpstr>
      <vt:lpstr>9_Modelo de apresentação predefinido</vt:lpstr>
      <vt:lpstr>12_Modelo de apresentação predefinido</vt:lpstr>
      <vt:lpstr>13_Modelo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 S -  Mistério da fé!       P -  Anunciamos, Senhor, a Vossa morte,           proclamamos a Vossa Ressurreição.          Vinde, Senhor Jesus!    (2ª)  S -  Mistério admirável da nossa fé!        P -  Quando comemos deste pão            e bebemos deste cálice,             anunciamos, Senhor, a Vossa morte,            esperando a Vossa vinda gloriosa.     (3ª)  S -  Mistério da fé para a salvação do mundo!         P - 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1806</cp:revision>
  <dcterms:created xsi:type="dcterms:W3CDTF">2006-05-02T09:35:59Z</dcterms:created>
  <dcterms:modified xsi:type="dcterms:W3CDTF">2015-01-26T17:51:13Z</dcterms:modified>
</cp:coreProperties>
</file>