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504213" r:id="rId5"/>
    <p:sldMasterId id="2147504496" r:id="rId6"/>
    <p:sldMasterId id="2147504509" r:id="rId7"/>
    <p:sldMasterId id="2147504522" r:id="rId8"/>
  </p:sldMasterIdLst>
  <p:notesMasterIdLst>
    <p:notesMasterId r:id="rId37"/>
  </p:notesMasterIdLst>
  <p:sldIdLst>
    <p:sldId id="372" r:id="rId9"/>
    <p:sldId id="281" r:id="rId10"/>
    <p:sldId id="396" r:id="rId11"/>
    <p:sldId id="353" r:id="rId12"/>
    <p:sldId id="382" r:id="rId13"/>
    <p:sldId id="308" r:id="rId14"/>
    <p:sldId id="408" r:id="rId15"/>
    <p:sldId id="400" r:id="rId16"/>
    <p:sldId id="406" r:id="rId17"/>
    <p:sldId id="392" r:id="rId18"/>
    <p:sldId id="374" r:id="rId19"/>
    <p:sldId id="404" r:id="rId20"/>
    <p:sldId id="307" r:id="rId21"/>
    <p:sldId id="335" r:id="rId22"/>
    <p:sldId id="409" r:id="rId23"/>
    <p:sldId id="342" r:id="rId24"/>
    <p:sldId id="383" r:id="rId25"/>
    <p:sldId id="384" r:id="rId26"/>
    <p:sldId id="410" r:id="rId27"/>
    <p:sldId id="411" r:id="rId28"/>
    <p:sldId id="412" r:id="rId29"/>
    <p:sldId id="385" r:id="rId30"/>
    <p:sldId id="413" r:id="rId31"/>
    <p:sldId id="345" r:id="rId32"/>
    <p:sldId id="407" r:id="rId33"/>
    <p:sldId id="378" r:id="rId34"/>
    <p:sldId id="296" r:id="rId35"/>
    <p:sldId id="414" r:id="rId3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00"/>
    <a:srgbClr val="99FF33"/>
    <a:srgbClr val="006600"/>
    <a:srgbClr val="996600"/>
    <a:srgbClr val="CC99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4B31670-0132-44CC-B3AB-1241B831F74F}" type="datetimeFigureOut">
              <a:rPr lang="pt-PT"/>
              <a:pPr>
                <a:defRPr/>
              </a:pPr>
              <a:t>08/02/2015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009041-233E-4F27-9BA7-E4AA28204E1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60664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6B88AE1-FAFF-440A-B10D-A1CBA55F7A7A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4200358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607CBBD-9EF7-4714-8D15-CDDDC58BF7E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262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607CBBD-9EF7-4714-8D15-CDDDC58BF7E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24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E3D6D03-757E-457C-ABF9-3114B76D9259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715947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E60574D-125A-40A0-A7AE-5A9BE98DFEF5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766484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A146D2-3DD3-4C26-9D14-8CAD9FD5803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72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DA750AD-A183-4003-89C1-8BDEAC4A6D3A}" type="slidenum">
              <a:rPr lang="pt-PT" altLang="pt-PT" sz="1200"/>
              <a:pPr eaLnBrk="1" hangingPunct="1"/>
              <a:t>11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150869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54737C0-0838-481F-874F-BF3C69CA7277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232481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30E82EC-CC93-4C09-AB37-02908A85541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980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E2BBF0A-8728-4D54-B98F-88DFC7BA0E84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61227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EEDF1-04EC-437B-A278-7211F27C627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47951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5F8519-E09B-4B0F-A56B-F583EA7CB6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9105898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0146B2-3AEF-4679-8AE6-77C5A1C84D5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75798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4D1AF4-8013-47E0-9717-2EEBDD76921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0048778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C3AEB-B04B-4BD7-A9FB-510D05DB7A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288457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F3F74-7A14-4BD0-9CD4-12B45496BFA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754658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ECEBE-249C-49BA-855B-B38E494347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0140028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FF1BD-45DD-4B8F-B2A3-AC3B561ED31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8011030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93172-1B87-40D5-8A30-EDDF57707B0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0630991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ABB6D-453F-4072-9E23-E8BB5DD55F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018244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39F48-0495-41B1-BA15-2049A839F28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8062095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E0E50B-730C-47E2-89DB-B305C6E821D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0715380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582D6-53DB-4044-AB17-D63E3F736B7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8494208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1CEB4-15D3-45C5-A69A-8887538766B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7885972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8861F-701B-4076-80CA-A5C8B940806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5043702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CD9FC-AB5E-4E48-BD84-6A4ACB99A1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376619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1E789-635A-4B1B-9F4E-8C27E446710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9460055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72282C-8FEE-4740-A81B-4217FD293B7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038783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E7CC1-7724-4D9E-8479-4BA0FE936D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158298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D881D-E03C-40DB-9FEF-A38ED21BC9A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7705419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F4ED0-6C99-4C68-B048-11388A4AC0A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74129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05CB1-9F47-49F6-8E95-A3CFFBBA781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0477882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BEDCD6-D9C1-4918-B399-CC92A58492E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7107519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A9EF7-1664-409D-8698-FAFB37EC64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789001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0989C-7D3B-4696-9C68-691F2D545A1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6438461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5288A-B95B-43E4-86D1-8F683A745A4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412816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25432-F711-43D8-A72D-D38142C4DB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3691093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5A018-A952-4D49-B10C-7C287DC9AAA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329033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DE28E-AF1A-4DE3-84DA-297B6785A9D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7678674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7E285-5AFC-43E2-B902-81C0812A63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431294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BF8B2-13B7-4252-BF44-69A71665671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734108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CCA28-0ECD-4A1E-8C9A-F2EC9FE446C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3818421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0D553-AA62-4F55-8CEF-EB103CE29D9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9004435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C6F33E-CA8E-497A-8047-5CAB714B924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4040632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39EFB-68B8-47BC-A6BE-D0B039428D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834086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CB675-923C-408E-A36F-7BF6C864E19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6357960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3DEE5-8F53-48B7-B558-E76D4333F7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7451468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18E6F-F392-4210-A14D-B9BB8B2E84D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747841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23698-0981-41A5-AC23-5AB57F50B06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8890118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8A691-24F1-48E8-BEAA-1D42BBAEFD4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8889878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C4C79-27CD-480F-882E-455D8696E55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5362884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0F7A3-9291-4E7E-A8D4-2883F4C950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3451741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DE54A-BB5E-4C00-B5D9-84A9E1813C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6103057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862B5-DAA4-4931-9C37-77327E83AA0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534604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093F0-F2A6-4B07-80FB-2D5086823D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0106548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174BD-267B-481E-A9A3-55380CF789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8730391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D2234-5044-42EC-9488-91E06C3939E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938103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4DC1EC-649E-4CD1-A413-5CA325A499A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6441912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CCC058-B019-4369-88BE-5448F77555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5845233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634A06-8AC0-49AB-9A48-B97C6968F4F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6408877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243C3D-36D0-4488-9FB0-85C2E7178A8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661988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A7665A-1235-48F1-8E16-7208FEC972D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698498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2EF7CE-8282-4EC5-8D70-FBEB4F75E63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586401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9086D-06D8-4D2F-BB3E-96CE3CB4A5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20503611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3D118-1A3F-4A77-B167-2A09C1A56F6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368476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581826-2553-49FC-9E4B-C721D743205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4869616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40F149-A3BE-4202-9416-38F95E0EDCA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1038823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1517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9354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8725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23050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7031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67045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48657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3177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60148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2701B-5A3A-49DE-B1AC-E30DC9D8B1C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2972618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26242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79449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58848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847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155773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580415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15834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87652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17810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0134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C2EE11-88EE-4BD0-82A4-4B20EF4E88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4062050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79848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61749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25121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41136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244689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09719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0490453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062247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719635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23436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B565AE-F56E-4CC7-9571-43B372884E4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6449278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1575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778260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290574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903206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070050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52151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605705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01E7DCA2-9DFC-4F06-93CE-A0E4CB648DAB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4445" r:id="rId1"/>
    <p:sldLayoutId id="2147504412" r:id="rId2"/>
    <p:sldLayoutId id="2147504413" r:id="rId3"/>
    <p:sldLayoutId id="2147504414" r:id="rId4"/>
    <p:sldLayoutId id="2147504415" r:id="rId5"/>
    <p:sldLayoutId id="2147504416" r:id="rId6"/>
    <p:sldLayoutId id="2147504417" r:id="rId7"/>
    <p:sldLayoutId id="2147504418" r:id="rId8"/>
    <p:sldLayoutId id="2147504419" r:id="rId9"/>
    <p:sldLayoutId id="2147504420" r:id="rId10"/>
    <p:sldLayoutId id="2147504421" r:id="rId11"/>
    <p:sldLayoutId id="21475044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DD3BAFB7-A301-4FDD-90FD-5002F35B92C1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4458" r:id="rId1"/>
    <p:sldLayoutId id="2147504459" r:id="rId2"/>
    <p:sldLayoutId id="2147504460" r:id="rId3"/>
    <p:sldLayoutId id="2147504461" r:id="rId4"/>
    <p:sldLayoutId id="2147504462" r:id="rId5"/>
    <p:sldLayoutId id="2147504463" r:id="rId6"/>
    <p:sldLayoutId id="2147504464" r:id="rId7"/>
    <p:sldLayoutId id="2147504465" r:id="rId8"/>
    <p:sldLayoutId id="2147504466" r:id="rId9"/>
    <p:sldLayoutId id="2147504467" r:id="rId10"/>
    <p:sldLayoutId id="2147504468" r:id="rId11"/>
    <p:sldLayoutId id="21475044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8F9E0A58-40F2-4E68-AF96-87B6F82F95FC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4470" r:id="rId1"/>
    <p:sldLayoutId id="2147504471" r:id="rId2"/>
    <p:sldLayoutId id="2147504472" r:id="rId3"/>
    <p:sldLayoutId id="2147504473" r:id="rId4"/>
    <p:sldLayoutId id="2147504474" r:id="rId5"/>
    <p:sldLayoutId id="2147504475" r:id="rId6"/>
    <p:sldLayoutId id="2147504476" r:id="rId7"/>
    <p:sldLayoutId id="2147504477" r:id="rId8"/>
    <p:sldLayoutId id="2147504478" r:id="rId9"/>
    <p:sldLayoutId id="2147504479" r:id="rId10"/>
    <p:sldLayoutId id="2147504480" r:id="rId11"/>
    <p:sldLayoutId id="21475044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E162AAE4-C653-4C85-BD4C-8B8B131FB1F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4482" r:id="rId1"/>
    <p:sldLayoutId id="2147504483" r:id="rId2"/>
    <p:sldLayoutId id="2147504484" r:id="rId3"/>
    <p:sldLayoutId id="2147504485" r:id="rId4"/>
    <p:sldLayoutId id="2147504486" r:id="rId5"/>
    <p:sldLayoutId id="2147504487" r:id="rId6"/>
    <p:sldLayoutId id="2147504488" r:id="rId7"/>
    <p:sldLayoutId id="2147504489" r:id="rId8"/>
    <p:sldLayoutId id="2147504490" r:id="rId9"/>
    <p:sldLayoutId id="2147504491" r:id="rId10"/>
    <p:sldLayoutId id="2147504492" r:id="rId11"/>
    <p:sldLayoutId id="21475044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D754A8F7-EDAC-4BCC-84CD-98C5A402829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4495" r:id="rId1"/>
    <p:sldLayoutId id="2147504434" r:id="rId2"/>
    <p:sldLayoutId id="2147504435" r:id="rId3"/>
    <p:sldLayoutId id="2147504436" r:id="rId4"/>
    <p:sldLayoutId id="2147504437" r:id="rId5"/>
    <p:sldLayoutId id="2147504438" r:id="rId6"/>
    <p:sldLayoutId id="2147504439" r:id="rId7"/>
    <p:sldLayoutId id="2147504440" r:id="rId8"/>
    <p:sldLayoutId id="2147504441" r:id="rId9"/>
    <p:sldLayoutId id="2147504442" r:id="rId10"/>
    <p:sldLayoutId id="2147504443" r:id="rId11"/>
    <p:sldLayoutId id="21475044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08268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4497" r:id="rId1"/>
    <p:sldLayoutId id="2147504498" r:id="rId2"/>
    <p:sldLayoutId id="2147504499" r:id="rId3"/>
    <p:sldLayoutId id="2147504500" r:id="rId4"/>
    <p:sldLayoutId id="2147504501" r:id="rId5"/>
    <p:sldLayoutId id="2147504502" r:id="rId6"/>
    <p:sldLayoutId id="2147504503" r:id="rId7"/>
    <p:sldLayoutId id="2147504504" r:id="rId8"/>
    <p:sldLayoutId id="2147504505" r:id="rId9"/>
    <p:sldLayoutId id="2147504506" r:id="rId10"/>
    <p:sldLayoutId id="2147504507" r:id="rId11"/>
    <p:sldLayoutId id="21475045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638338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4510" r:id="rId1"/>
    <p:sldLayoutId id="2147504511" r:id="rId2"/>
    <p:sldLayoutId id="2147504512" r:id="rId3"/>
    <p:sldLayoutId id="2147504513" r:id="rId4"/>
    <p:sldLayoutId id="2147504514" r:id="rId5"/>
    <p:sldLayoutId id="2147504515" r:id="rId6"/>
    <p:sldLayoutId id="2147504516" r:id="rId7"/>
    <p:sldLayoutId id="2147504517" r:id="rId8"/>
    <p:sldLayoutId id="2147504518" r:id="rId9"/>
    <p:sldLayoutId id="2147504519" r:id="rId10"/>
    <p:sldLayoutId id="2147504520" r:id="rId11"/>
    <p:sldLayoutId id="21475045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22142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4523" r:id="rId1"/>
    <p:sldLayoutId id="2147504524" r:id="rId2"/>
    <p:sldLayoutId id="2147504525" r:id="rId3"/>
    <p:sldLayoutId id="2147504526" r:id="rId4"/>
    <p:sldLayoutId id="2147504527" r:id="rId5"/>
    <p:sldLayoutId id="2147504528" r:id="rId6"/>
    <p:sldLayoutId id="2147504529" r:id="rId7"/>
    <p:sldLayoutId id="2147504530" r:id="rId8"/>
    <p:sldLayoutId id="2147504531" r:id="rId9"/>
    <p:sldLayoutId id="2147504532" r:id="rId10"/>
    <p:sldLayoutId id="2147504533" r:id="rId11"/>
    <p:sldLayoutId id="21475045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png"/><Relationship Id="rId4" Type="http://schemas.openxmlformats.org/officeDocument/2006/relationships/image" Target="../media/image24.jpeg"/><Relationship Id="rId9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60420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60422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-1879668">
            <a:off x="7232650" y="6116638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076796"/>
            <a:ext cx="83899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“Cristo não entrou num santuário feito por mãos humanas,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figura do verdadeiro, mas no próprio Céu, para Se apresentar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na presença de Deus em nosso favor.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entrou para Se oferecer muitas vezes,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sumo sacerdote que entra cada ano no Santuário,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sangue alheio;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nesse caso, Cristo deveria ter padecido muitas vezes,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o princípio do mundo.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Ele manifestou-Se uma só vez, na plenitude dos tempos,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destruir o pecado pelo sacrifício de Si mesmo.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como está determinado que os homens morram uma só vez e a seguir haja o julgamento,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também Cristo, depois de Se ter oferecido uma só vez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tomar sobre Si os pecados da multidão,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aparecerá segunda vez, sem a aparência do pecado,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dar a salvação àqueles que O esperam”.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9)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705892" y="836712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3707904" y="6109514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2" descr="http://www.diocese-aveiro.pt/sdam/wp-content/uploads/2011/10/308505_10150369271267355_70630972354_8343525_2054141218_n_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773238"/>
            <a:ext cx="4762500" cy="289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2563813"/>
            <a:ext cx="7262812" cy="3097212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Felizes 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os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pobres em espírito,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porque deles é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o Reino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dos Céus.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70665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0666" name="AutoShape 10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0667" name="AutoShape 12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00063" y="1196752"/>
            <a:ext cx="839311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“Jesus ensinava a multidão, dizendo: «Acautelai-vos dos escribas, que gostam de exibir longas vestes,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receber cumprimentos nas praças, de ocupar os primeiros assentos nas sinagogas e os primeiros lugares nos banquetes. Devoram as casas das viúvas,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pretexto de fazerem longas rezas. Estes receberão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sentença mais severa».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sentou-Se em frente da arca do tesouro,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observar como a multidão deitava o dinheiro na caixa.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Muitos ricos deitavam quantias avultadas.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Veio uma pobre viúva e deitou duas pequenas moedas,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 é, um quadrante.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chamou os discípulos e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«Em verdade vos digo: Esta pobre viúva deitou na caixa mais do que todos os outros. Eles deitaram do que lhes sobrava,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ela, na sua pobreza, ofereceu tudo o que tinha,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o que possuía para viver»”.                               (Mc 12)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91680" y="908409"/>
            <a:ext cx="3384376" cy="289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54013" y="1914525"/>
            <a:ext cx="861060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Deus, que é Pai amoroso de todos os humildes e pobres, dos que se sentem humilhados e injustiçados. Ele, na pessoa do Seu Filho, está sempre da parte dos que precisam ajuda e amparo, frente aos opressores.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Peçamos, então, um grande amor no coração, para: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os filhos da Igreja, que sejamos porta-voz dos infelizes…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os que têm poder político, que sejam justos com todos…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nós, que queremos ajudar os doentes e pessoas idosas...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nossa Comunidade, sendo solidária com os mais pobres… </a:t>
            </a: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1622053" y="5301208"/>
            <a:ext cx="6262315" cy="77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DÁ-NOS UM </a:t>
            </a:r>
            <a:r>
              <a:rPr lang="pt-PT" sz="3600" i="1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CORAÇÃO GRANDE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PARA  AMAR 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5887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11" descr="http://t3.gstatic.com/images?q=tbn:ANd9GcQqFlXCw1qM0gwYNDEHvUPO7f3ds06_dbUcD1eH1Ct7AEebMg6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3" y="3429000"/>
            <a:ext cx="2779712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79" name="Picture 12" descr="http://lh3.ggpht.com/_tAfha8vEcgQ/TIfZC4MYuWI/AAAAAAAACAI/SEpK-9sx9NQ/vida%5B7%5D.jpg?imgmax=8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981075"/>
            <a:ext cx="2379663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0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5785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5786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804863" y="2693988"/>
            <a:ext cx="7891462" cy="33385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TOMAI E RECEBEI AS HORAS DO MEU DIA,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ALEGRIAS E DORES, AS PENAS E TRABALHOS.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FORA EU RICO, SENHOR, E MUITO VOS DARIA;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MAS SEI QUE NADA VALHO.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Que tenho eu, meu Deus, p’ra pôr sobre a patena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 as mãos do sacerdote elevam no altar?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não ser esta imensa, esta infinita pena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de nada ter p’ra dar!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605628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44216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7"/>
            <a:ext cx="2376488" cy="1617663"/>
          </a:xfrm>
        </p:spPr>
      </p:pic>
      <p:sp>
        <p:nvSpPr>
          <p:cNvPr id="61443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61445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710630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32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61447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Jesus põe em evidência a real primazia da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viúva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pobre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aseline="0" dirty="0">
                <a:latin typeface="Arial" panose="020B0604020202020204" pitchFamily="34" charset="0"/>
              </a:rPr>
              <a:t>face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aos outros</a:t>
            </a:r>
            <a:r>
              <a:rPr lang="pt-PT" altLang="pt-PT" sz="2200" baseline="0" dirty="0">
                <a:latin typeface="Arial" panose="020B0604020202020204" pitchFamily="34" charset="0"/>
              </a:rPr>
              <a:t>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[3ªLt./Ev.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12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Desde muito antigo, já a Palavra de Deus… tinha defendido esta realidade...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1 Rs 17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único Sumo Sacerdote, Cristo, aparecerá segunda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vez… </a:t>
            </a:r>
            <a:r>
              <a:rPr lang="pt-PT" altLang="pt-PT" sz="2200" baseline="0" dirty="0">
                <a:latin typeface="Arial" panose="020B0604020202020204" pitchFamily="34" charset="0"/>
              </a:rPr>
              <a:t>já na sua Glória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!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 Lt.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Hb </a:t>
            </a:r>
            <a:r>
              <a:rPr lang="pt-PT" altLang="pt-PT" sz="2200" baseline="0" dirty="0">
                <a:latin typeface="Arial" panose="020B0604020202020204" pitchFamily="34" charset="0"/>
              </a:rPr>
              <a:t>9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2434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5548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6099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aciprensa.com/imagespp/size340/ppfranciscodominic0404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50896"/>
            <a:ext cx="3135701" cy="2130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3" y="1456858"/>
            <a:ext cx="3849389" cy="23325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971" name="Picture 10" descr="http://clientes.netvisao.pt/jmatafer/web_maljoga/jornal/textos_09/IMGS/TiLu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10" y="3321654"/>
            <a:ext cx="3308394" cy="2481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828303" y="1484784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3973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88963" y="1897409"/>
            <a:ext cx="7943850" cy="39798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TUA ESP’RANÇA,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 PEITO DE QUEM SOFRE,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O TEU DOM DE AMOR ACENDERÁS.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Eu tinha fome e deste-me alimento.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- Quando, Senhor, se eu nunca Te encontrei?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Eu tinha frio e tu bem me cobriste.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- Porém, Senhor, eu nunca Te encontrei?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Eu tinha sede e tu me saciaste.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- Quando, Senhor, se eu nunca Te encontrei?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Doente estava e tu me visitaste.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- Porém, Senhor, eu nunca Te encontrei?</a:t>
            </a:r>
          </a:p>
        </p:txBody>
      </p:sp>
      <p:pic>
        <p:nvPicPr>
          <p:cNvPr id="8397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5151" y="6016298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827275" y="1020450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32856"/>
            <a:ext cx="5553880" cy="3364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5" name="Picture 12" descr="http://2.bp.blogspot.com/_cKtoM3ZJnxA/S9lahirAgTI/AAAAAAAAJlM/UJR-8-61tKg/s400/cristo023%5B1%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083" y="2439039"/>
            <a:ext cx="2026530" cy="206246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827275" y="1484784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4997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1560" y="2284360"/>
            <a:ext cx="7569200" cy="3067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TUA ESP’RANÇA,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 PEITO DE QUEM SOFRE,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O TEU DOM DE AMOR ACENDERÁS.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Fui peregrino e tu me acolheste.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- Quando, Senhor, se eu nunca Te encontrei?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Eu tinha fome e deste-me alimento.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- Compreendo já: «que vives entre nós»!</a:t>
            </a:r>
          </a:p>
        </p:txBody>
      </p:sp>
      <p:pic>
        <p:nvPicPr>
          <p:cNvPr id="8500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6356" y="1394337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827275" y="1020450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734330" y="1484784"/>
            <a:ext cx="5652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1963" y="1844675"/>
            <a:ext cx="8431212" cy="33543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Temos sempre o exemplo de Jesus, que se entregou totalmente na Cruz e que se dá em Alimento para as nossas almas; e temos o exemplo de tantos irmãos, </a:t>
            </a:r>
          </a:p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sabem dar aos outros o seu tempo e a sua vida.</a:t>
            </a:r>
          </a:p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</a:p>
          <a:p>
            <a:pPr marL="273050"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Fazemos o nosso compromisso de “partilhar com todos”: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seguindo o exemplo do próprio Jesus, que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fez e ensinou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aprendemos a perdoar, com gestos de amor e de bondade…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sendo pobres de coração para dar e para darmo-nos...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como tantas pessoas generosas, que confiam no Amor…</a:t>
            </a:r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899592" y="5517232"/>
            <a:ext cx="7626253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Felizes  os  que  sabem  partilhar 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734331" y="924300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6" descr="http://lh3.ggpht.com/_tAfha8vEcgQ/TI0ZOFkNH0I/AAAAAAAACBQ/Uf1ZK9wiCTg/images%20%281%29%5B8%5D.jpg?imgmax=8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22" y="2348880"/>
            <a:ext cx="3744913" cy="3636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10" descr="http://3.bp.blogspot.com/_7TfpSTeO1mQ/RkknZAOHHfI/AAAAAAAAAXY/3gcIYF1L-S0/s320/0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44824"/>
            <a:ext cx="2016226" cy="28762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038" y="1125538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4996" name="Rectângulo 1"/>
          <p:cNvSpPr>
            <a:spLocks noChangeArrowheads="1"/>
          </p:cNvSpPr>
          <p:nvPr/>
        </p:nvSpPr>
        <p:spPr bwMode="auto">
          <a:xfrm>
            <a:off x="683568" y="1297797"/>
            <a:ext cx="693102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3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A CANTAR COM O UNIVERSO, </a:t>
            </a:r>
          </a:p>
          <a:p>
            <a:pPr lvl="3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BENDIGAMOS AO SENHOR!</a:t>
            </a:r>
          </a:p>
          <a:p>
            <a:pPr lvl="3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ALELUIA! PROCLAMEMOS: </a:t>
            </a:r>
          </a:p>
          <a:p>
            <a:pPr lvl="3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PAZ, JUSTIÇA E AMOR!</a:t>
            </a:r>
          </a:p>
          <a:p>
            <a:pPr algn="just">
              <a:defRPr/>
            </a:pPr>
            <a:endParaRPr lang="pt-PT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 Tua vinda é de amor e de paz;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traz alento a quem vive em dor,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alegria a quem tanto anseia por luz.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Vem dar-nos a Tua Salvação!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038" y="577933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6" descr="http://sphotos-h.ak.fbcdn.net/hphotos-ak-ash4/s720x720/389840_414601518587224_1247694073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3" y="374705"/>
            <a:ext cx="3376612" cy="2335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24" descr="https://encrypted-tbn2.gstatic.com/images?q=tbn:ANd9GcTXYQd7AVkQi9Mm4iklT73NRF_4zNjizRJkkt6EEu1yRez-xArcY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277900"/>
            <a:ext cx="2330450" cy="2609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12" descr="http://1.bp.blogspot.com/_HVPnuZw3dP0/TMtJN7tg46I/AAAAAAAAA80/Rbf_o3K5OTo/s1600/hindus+fom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9"/>
          <a:stretch/>
        </p:blipFill>
        <p:spPr bwMode="auto">
          <a:xfrm>
            <a:off x="5046605" y="3421677"/>
            <a:ext cx="3777511" cy="3071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22" descr="https://encrypted-tbn2.gstatic.com/images?q=tbn:ANd9GcT9d9LU_FplL07bE4WJBeiTs-eOEOka8wWlMCspNhvCO3IcTVr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08" y="3087775"/>
            <a:ext cx="2471071" cy="33703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18" descr="http://2.bp.blogspot.com/-egDHocTg4Ds/Tq70d8zeIHI/AAAAAAAAFGs/pLAwAVODH9k/s1600/excluidos+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25" y="3739591"/>
            <a:ext cx="2700007" cy="28253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10" descr="http://devocionaiseesbocos.files.wordpress.com/2012/08/jesus-e-a-oferta-da-vic3bav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60363"/>
            <a:ext cx="2690813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5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6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7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8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5" name="Rectângulo 8"/>
          <p:cNvSpPr/>
          <p:nvPr/>
        </p:nvSpPr>
        <p:spPr>
          <a:xfrm rot="21241160">
            <a:off x="412675" y="1613063"/>
            <a:ext cx="8545918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“Viúvas pobres e órfãos” – já desde A Palavra do AT – são o protótipo da fraqueza e da fragilidade… perante os poderes deste mundo.  Porém, para Deus – em Jesus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–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são os primeiros </a:t>
            </a:r>
            <a:endParaRPr lang="pt-PT" sz="36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 os preferidos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 agora e sempre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109618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6" descr="http://sphotos-h.ak.fbcdn.net/hphotos-ak-ash4/s720x720/389840_414601518587224_1247694073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3" y="374705"/>
            <a:ext cx="3376612" cy="2335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24" descr="https://encrypted-tbn2.gstatic.com/images?q=tbn:ANd9GcTXYQd7AVkQi9Mm4iklT73NRF_4zNjizRJkkt6EEu1yRez-xArcY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277900"/>
            <a:ext cx="2330450" cy="2609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12" descr="http://1.bp.blogspot.com/_HVPnuZw3dP0/TMtJN7tg46I/AAAAAAAAA80/Rbf_o3K5OTo/s1600/hindus+fom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9"/>
          <a:stretch/>
        </p:blipFill>
        <p:spPr bwMode="auto">
          <a:xfrm>
            <a:off x="5046605" y="3421677"/>
            <a:ext cx="3777511" cy="3071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22" descr="https://encrypted-tbn2.gstatic.com/images?q=tbn:ANd9GcT9d9LU_FplL07bE4WJBeiTs-eOEOka8wWlMCspNhvCO3IcTVr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08" y="3087775"/>
            <a:ext cx="2471071" cy="33703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18" descr="http://2.bp.blogspot.com/-egDHocTg4Ds/Tq70d8zeIHI/AAAAAAAAFGs/pLAwAVODH9k/s1600/excluidos+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25" y="3739591"/>
            <a:ext cx="2700007" cy="28253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10" descr="http://devocionaiseesbocos.files.wordpress.com/2012/08/jesus-e-a-oferta-da-vic3bav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60363"/>
            <a:ext cx="2690813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5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6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7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2478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5" name="Rectângulo 8"/>
          <p:cNvSpPr/>
          <p:nvPr/>
        </p:nvSpPr>
        <p:spPr>
          <a:xfrm rot="21241160">
            <a:off x="412675" y="1613063"/>
            <a:ext cx="8545918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“Viúvas pobres e órfãos” – já desde A Palavra do AT – são o protótipo da fraqueza e da fragilidade… perante os poderes deste mundo.  Porém, para Deus – em Jesus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–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são os primeiros </a:t>
            </a:r>
            <a:endParaRPr lang="pt-PT" sz="36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 os preferidos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 agora e sempre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9" descr="https://encrypted-tbn0.gstatic.com/images?q=tbn:ANd9GcQCtSQsl2RX9vvATIcmg9SUYFPSqhZvXJ3_Xf8BTeVzXz0p8h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49717"/>
            <a:ext cx="4320480" cy="400709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11" descr="http://i.ytimg.com/vi/vfSdstUv8vk/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6" b="13166"/>
          <a:stretch/>
        </p:blipFill>
        <p:spPr bwMode="auto">
          <a:xfrm>
            <a:off x="4492625" y="980728"/>
            <a:ext cx="4202113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84213" y="1739428"/>
            <a:ext cx="8010525" cy="36337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TU NOS CHAMASTE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NÓS VAMOS A TI: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TUA PALAVRA ALEGRA A NOSSA VIDA.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A TUA PALAVRA ALEGRA A NOSSA VIDA.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Vamos todos partilhar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fé que temos em nós.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Ao trono da Tua glória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chegue a nossa voz.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19134" y="836711"/>
            <a:ext cx="2052000" cy="1107976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3496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3497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5540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92676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842963" y="1268413"/>
            <a:ext cx="77612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profeta Elias pôs-se a caminho e foi a Sarepta.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chegar às portas da cidade,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encontrou uma viúva a apanhar lenha.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Chamou-a e disse-lhe: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 favor, traz-me uma bilha de água para eu beber».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ela ia a buscar a água, Elias chamou-a e disse: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 favor, traz-me também um pedaço de pão».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ela respondeu: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«Tão certo como estar vivo o Senhor, teu Deus,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não tenho pão cozido,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somente um punhado de farinha na panela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 pouco de azeite na almotolia.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Vim apanhar dois cavacos de lenha,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preparar esse resto para mim e meu filho.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comeremos e esperaremos a morte».</a:t>
            </a:r>
          </a:p>
        </p:txBody>
      </p:sp>
      <p:sp>
        <p:nvSpPr>
          <p:cNvPr id="67591" name="Seta para baixo 10"/>
          <p:cNvSpPr>
            <a:spLocks noChangeArrowheads="1"/>
          </p:cNvSpPr>
          <p:nvPr/>
        </p:nvSpPr>
        <p:spPr bwMode="auto">
          <a:xfrm rot="10800000" flipV="1">
            <a:off x="7698509" y="6011045"/>
            <a:ext cx="234950" cy="306388"/>
          </a:xfrm>
          <a:prstGeom prst="downArrow">
            <a:avLst>
              <a:gd name="adj1" fmla="val 52954"/>
              <a:gd name="adj2" fmla="val 5738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547664" y="925534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35696" y="5733256"/>
            <a:ext cx="685471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Ó minha alma, louva o Senhor!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771525" y="1196975"/>
            <a:ext cx="783272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Elias disse-lhe: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temas; volta e faz como disseste.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primeiro coze um pãozinho e traz-mo aqui.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prepararás o resto para ti e teu filho.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assim fala o Senhor, Deus de Israel: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‘Não se esgotará a panela da farinha,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se esvaziará a almotolia do azeite,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 dia em que o Senhor mandar chuva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a face da terra’».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mulher foi e fez como Elias lhe mandara;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comeram ele, ela e seu filho.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aquele dia, nem a panela da farinha se esgotou,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se esvaziou a almotolia do azeite,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Senhor prometera pela boca de Elias”.   (1 Rs 17)</a:t>
            </a:r>
          </a:p>
        </p:txBody>
      </p:sp>
      <p:sp>
        <p:nvSpPr>
          <p:cNvPr id="68617" name="Seta para baixo 10"/>
          <p:cNvSpPr>
            <a:spLocks noChangeArrowheads="1"/>
          </p:cNvSpPr>
          <p:nvPr/>
        </p:nvSpPr>
        <p:spPr bwMode="auto">
          <a:xfrm rot="10800000" flipV="1">
            <a:off x="6300788" y="1016000"/>
            <a:ext cx="234950" cy="306388"/>
          </a:xfrm>
          <a:prstGeom prst="downArrow">
            <a:avLst>
              <a:gd name="adj1" fmla="val 52954"/>
              <a:gd name="adj2" fmla="val 5738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869837">
            <a:off x="437805" y="5930582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705892" y="885118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25590</TotalTime>
  <Words>1855</Words>
  <Application>Microsoft Office PowerPoint</Application>
  <PresentationFormat>Apresentação no Ecrã (4:3)</PresentationFormat>
  <Paragraphs>318</Paragraphs>
  <Slides>28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8</vt:i4>
      </vt:variant>
      <vt:variant>
        <vt:lpstr>Títulos dos diapositivos</vt:lpstr>
      </vt:variant>
      <vt:variant>
        <vt:i4>28</vt:i4>
      </vt:variant>
    </vt:vector>
  </HeadingPairs>
  <TitlesOfParts>
    <vt:vector size="43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1867</cp:revision>
  <dcterms:created xsi:type="dcterms:W3CDTF">2006-05-02T09:35:59Z</dcterms:created>
  <dcterms:modified xsi:type="dcterms:W3CDTF">2015-02-08T17:23:07Z</dcterms:modified>
</cp:coreProperties>
</file>