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505671" r:id="rId5"/>
    <p:sldMasterId id="2147505684" r:id="rId6"/>
    <p:sldMasterId id="2147505697" r:id="rId7"/>
  </p:sldMasterIdLst>
  <p:notesMasterIdLst>
    <p:notesMasterId r:id="rId35"/>
  </p:notesMasterIdLst>
  <p:sldIdLst>
    <p:sldId id="372" r:id="rId8"/>
    <p:sldId id="281" r:id="rId9"/>
    <p:sldId id="396" r:id="rId10"/>
    <p:sldId id="353" r:id="rId11"/>
    <p:sldId id="382" r:id="rId12"/>
    <p:sldId id="308" r:id="rId13"/>
    <p:sldId id="410" r:id="rId14"/>
    <p:sldId id="406" r:id="rId15"/>
    <p:sldId id="392" r:id="rId16"/>
    <p:sldId id="374" r:id="rId17"/>
    <p:sldId id="404" r:id="rId18"/>
    <p:sldId id="307" r:id="rId19"/>
    <p:sldId id="335" r:id="rId20"/>
    <p:sldId id="411" r:id="rId21"/>
    <p:sldId id="342" r:id="rId22"/>
    <p:sldId id="383" r:id="rId23"/>
    <p:sldId id="384" r:id="rId24"/>
    <p:sldId id="412" r:id="rId25"/>
    <p:sldId id="413" r:id="rId26"/>
    <p:sldId id="414" r:id="rId27"/>
    <p:sldId id="385" r:id="rId28"/>
    <p:sldId id="415" r:id="rId29"/>
    <p:sldId id="345" r:id="rId30"/>
    <p:sldId id="408" r:id="rId31"/>
    <p:sldId id="407" r:id="rId32"/>
    <p:sldId id="296" r:id="rId33"/>
    <p:sldId id="409" r:id="rId34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6600"/>
    <a:srgbClr val="FF9933"/>
    <a:srgbClr val="FFCC99"/>
    <a:srgbClr val="FF7C80"/>
    <a:srgbClr val="FF9966"/>
    <a:srgbClr val="003300"/>
    <a:srgbClr val="99FF33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9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49DD91B-9199-4AC1-88A2-9A3605CC31B4}" type="datetimeFigureOut">
              <a:rPr lang="pt-PT"/>
              <a:pPr>
                <a:defRPr/>
              </a:pPr>
              <a:t>26/01/2015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EDAA0A-43F5-40FD-AB9C-7179CC96F14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174864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027D441-9441-4DC8-99A9-936736FDD5A3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8376719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9152AF2-E9EF-4804-A489-97A909884BD9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176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9152AF2-E9EF-4804-A489-97A909884BD9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6426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E0001E8-EDCA-41B0-9FAC-FF40110F7F6C}" type="slidenum">
              <a:rPr lang="pt-PT" altLang="pt-PT" sz="1200"/>
              <a:pPr eaLnBrk="1" hangingPunct="1"/>
              <a:t>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269118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31B7CDB-ABFD-4E00-92E6-AC71175B0FB5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4861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C605D97-B5BE-4AC6-805A-981C7D684FF0}" type="slidenum">
              <a:rPr lang="pt-PT" altLang="pt-PT" sz="1200"/>
              <a:pPr eaLnBrk="1" hangingPunct="1"/>
              <a:t>10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5424314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3E9F847-B4A1-4F7A-A773-C3069146B414}" type="slidenum">
              <a:rPr lang="pt-PT" altLang="pt-PT" sz="1200"/>
              <a:pPr eaLnBrk="1" hangingPunct="1"/>
              <a:t>15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473226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4244E9A-B966-40D0-A3B3-ECFA8908C783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24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984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E699347-2BFE-45F3-A660-9A96E39860BF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25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577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3D175C1-2C17-4026-8CA5-529547175008}" type="slidenum">
              <a:rPr lang="pt-PT" altLang="pt-PT" sz="1200"/>
              <a:pPr eaLnBrk="1" hangingPunct="1"/>
              <a:t>26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740163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B17CA5-420E-40E7-96E3-FE785FE8DA6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376600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D8886A-D286-45BB-AE42-00856118767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7708918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8C5EE1-6E94-42D5-8AFC-D98368CB1DB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9381075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97214C-AD00-4984-806E-DF64CCBCDE4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0007974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CCC96-CE79-4981-9A4D-864D3A0A6D5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567494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D30215-1EBE-48B8-8F42-BCBD4E68A7D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322541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6C4019-8A01-45E9-8443-9F4FC45BA59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1208476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5F9C27-D1B5-4058-A58D-F0D213B63A4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8314595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9BEF4-6EC4-4344-B4A4-35BEF61DB81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4766433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6F8242-BEBE-4780-9ECD-3774227A1C2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9417843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8C9BD9-2EF2-4A41-B190-D048C6568A1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7621720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AC188B-52DF-41CF-BA32-70E6AB7A0E1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45885005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16181D-1787-4B60-A2E5-09749FD93B8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3190120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F7C3D0-214B-4AA4-9152-329660DECD0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3464343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B58F6-460B-4C66-9BA3-A2E0501F260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8940870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2F2BEC-E8C3-4471-B99A-C56D6ECCE02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7739985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604BB-112A-4CC7-B6DF-4C0976A1E42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8497456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BA2771-E33C-4C14-93F7-B9F2AE1ED20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999474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08F80E-ED38-40E7-A71D-425D541CAFE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12951116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3242A7-8027-4477-AC9E-0D860066D5E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87607160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DA2B18-E1C1-4B16-895D-2D091A15C42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89335807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D9FFB-8B10-42B3-BBFB-53ED543BCA7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8839487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0ABDC1-60D7-47F6-8CD9-052CD51234E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53325204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C69EC-0241-46D9-8512-FE7D7BA88B7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4338279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6284C-71E7-4BAF-A651-A877F00DABF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5095098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1B2A37-5E7D-447F-838B-61DCD3F964A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5452985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5179E-BF96-4A6C-9DC5-51D7D5D9B63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4346775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B9640-DE15-4F95-A458-BD6CC74B0AD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3720490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60353-9890-47B9-AD2F-CBCADD647B0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713227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9D3E1-9454-421D-B42B-68578CDF653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4565430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12303-E651-4A4E-9F0B-B532BCB7CDA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305374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559F18-E671-4F49-9B41-0A4EB79DD6C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30986018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EF9A-81B6-4FC7-BA27-99339462A83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5267546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77C93A-6799-41D2-98A1-EEADAA41139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70949993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47ACC-4D42-4F1E-9AC5-53169747B6D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71890022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B3664-4314-438E-B3F6-C098A93A5D5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8330410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DCACC0-247B-4F82-A1D6-3AC3C68FB8E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43535179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353B4F-678B-4F21-85A0-00238B75532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8733207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C3387-1128-4A01-8793-D6505DF37BA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8345709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B8E3F-F874-4FFB-81C0-2094439C5B3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6495163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74B2D4-48F7-4805-9297-0A1A6F94576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15284442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42C492-5DD9-40D0-A85B-A98AB524A84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44146213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5168C6-66E8-4C52-9E58-3C91D9CF693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81990689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0435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DA41C9-6D58-4428-867A-F009A2C8ECC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7989458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06343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66550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04724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56324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85394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8550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284888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371563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50542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66407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406083-3EED-4BC2-B6A9-A8CF26EB5C9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6041297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688460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7855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12624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650474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40774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205312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34144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2302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69399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48298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1E51D8-F9D4-46C5-9E52-D29BE6C93E7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47733262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710802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41323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7828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71221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745820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8347415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3977441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6436613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7795013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223181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1A6345-A672-452F-909B-8B68A11FBF2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41422306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89621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6842495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622841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1719037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524405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2A82F-9C69-4AE8-B328-4A5057CFD0E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7676214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F7725D9E-D6D9-4F1A-89F9-B101845C2233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5621" r:id="rId1"/>
    <p:sldLayoutId id="2147505599" r:id="rId2"/>
    <p:sldLayoutId id="2147505600" r:id="rId3"/>
    <p:sldLayoutId id="2147505601" r:id="rId4"/>
    <p:sldLayoutId id="2147505602" r:id="rId5"/>
    <p:sldLayoutId id="2147505603" r:id="rId6"/>
    <p:sldLayoutId id="2147505604" r:id="rId7"/>
    <p:sldLayoutId id="2147505605" r:id="rId8"/>
    <p:sldLayoutId id="2147505606" r:id="rId9"/>
    <p:sldLayoutId id="2147505607" r:id="rId10"/>
    <p:sldLayoutId id="2147505608" r:id="rId11"/>
    <p:sldLayoutId id="21475056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D86A2AB0-F4BD-48D4-9277-F6DBE0A1DCE3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5634" r:id="rId1"/>
    <p:sldLayoutId id="2147505635" r:id="rId2"/>
    <p:sldLayoutId id="2147505636" r:id="rId3"/>
    <p:sldLayoutId id="2147505637" r:id="rId4"/>
    <p:sldLayoutId id="2147505638" r:id="rId5"/>
    <p:sldLayoutId id="2147505639" r:id="rId6"/>
    <p:sldLayoutId id="2147505640" r:id="rId7"/>
    <p:sldLayoutId id="2147505641" r:id="rId8"/>
    <p:sldLayoutId id="2147505642" r:id="rId9"/>
    <p:sldLayoutId id="2147505643" r:id="rId10"/>
    <p:sldLayoutId id="2147505644" r:id="rId11"/>
    <p:sldLayoutId id="214750564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227788DB-413D-4DC0-9A1D-4E7E1078F400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5646" r:id="rId1"/>
    <p:sldLayoutId id="2147505647" r:id="rId2"/>
    <p:sldLayoutId id="2147505648" r:id="rId3"/>
    <p:sldLayoutId id="2147505649" r:id="rId4"/>
    <p:sldLayoutId id="2147505650" r:id="rId5"/>
    <p:sldLayoutId id="2147505651" r:id="rId6"/>
    <p:sldLayoutId id="2147505652" r:id="rId7"/>
    <p:sldLayoutId id="2147505653" r:id="rId8"/>
    <p:sldLayoutId id="2147505654" r:id="rId9"/>
    <p:sldLayoutId id="2147505655" r:id="rId10"/>
    <p:sldLayoutId id="2147505656" r:id="rId11"/>
    <p:sldLayoutId id="214750565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C4644A85-0F07-4C67-8ABE-962A3BCB1FE3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5658" r:id="rId1"/>
    <p:sldLayoutId id="2147505659" r:id="rId2"/>
    <p:sldLayoutId id="2147505660" r:id="rId3"/>
    <p:sldLayoutId id="2147505661" r:id="rId4"/>
    <p:sldLayoutId id="2147505662" r:id="rId5"/>
    <p:sldLayoutId id="2147505663" r:id="rId6"/>
    <p:sldLayoutId id="2147505664" r:id="rId7"/>
    <p:sldLayoutId id="2147505665" r:id="rId8"/>
    <p:sldLayoutId id="2147505666" r:id="rId9"/>
    <p:sldLayoutId id="2147505667" r:id="rId10"/>
    <p:sldLayoutId id="2147505668" r:id="rId11"/>
    <p:sldLayoutId id="214750566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79273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5672" r:id="rId1"/>
    <p:sldLayoutId id="2147505673" r:id="rId2"/>
    <p:sldLayoutId id="2147505674" r:id="rId3"/>
    <p:sldLayoutId id="2147505675" r:id="rId4"/>
    <p:sldLayoutId id="2147505676" r:id="rId5"/>
    <p:sldLayoutId id="2147505677" r:id="rId6"/>
    <p:sldLayoutId id="2147505678" r:id="rId7"/>
    <p:sldLayoutId id="2147505679" r:id="rId8"/>
    <p:sldLayoutId id="2147505680" r:id="rId9"/>
    <p:sldLayoutId id="2147505681" r:id="rId10"/>
    <p:sldLayoutId id="2147505682" r:id="rId11"/>
    <p:sldLayoutId id="21475056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600605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5685" r:id="rId1"/>
    <p:sldLayoutId id="2147505686" r:id="rId2"/>
    <p:sldLayoutId id="2147505687" r:id="rId3"/>
    <p:sldLayoutId id="2147505688" r:id="rId4"/>
    <p:sldLayoutId id="2147505689" r:id="rId5"/>
    <p:sldLayoutId id="2147505690" r:id="rId6"/>
    <p:sldLayoutId id="2147505691" r:id="rId7"/>
    <p:sldLayoutId id="2147505692" r:id="rId8"/>
    <p:sldLayoutId id="2147505693" r:id="rId9"/>
    <p:sldLayoutId id="2147505694" r:id="rId10"/>
    <p:sldLayoutId id="2147505695" r:id="rId11"/>
    <p:sldLayoutId id="214750569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333976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5698" r:id="rId1"/>
    <p:sldLayoutId id="2147505699" r:id="rId2"/>
    <p:sldLayoutId id="2147505700" r:id="rId3"/>
    <p:sldLayoutId id="2147505701" r:id="rId4"/>
    <p:sldLayoutId id="2147505702" r:id="rId5"/>
    <p:sldLayoutId id="2147505703" r:id="rId6"/>
    <p:sldLayoutId id="2147505704" r:id="rId7"/>
    <p:sldLayoutId id="2147505705" r:id="rId8"/>
    <p:sldLayoutId id="2147505706" r:id="rId9"/>
    <p:sldLayoutId id="2147505707" r:id="rId10"/>
    <p:sldLayoutId id="2147505708" r:id="rId11"/>
    <p:sldLayoutId id="21475057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18.png"/><Relationship Id="rId4" Type="http://schemas.openxmlformats.org/officeDocument/2006/relationships/image" Target="../media/image23.jpeg"/><Relationship Id="rId9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837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837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3" descr="http://4.bp.blogspot.com/_JiD-OlZiS_c/R92Peqh6a5I/AAAAAAAAAds/Y4OdPdyjUuY/s400/Entrada+em+Jerusal%C3%A9m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863" y="1773238"/>
            <a:ext cx="4645025" cy="3600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738" y="2852738"/>
            <a:ext cx="6615112" cy="3097212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2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Bendito o que vem </a:t>
            </a:r>
          </a:p>
          <a:p>
            <a:pPr marL="609600" indent="-609600">
              <a:buFontTx/>
              <a:buNone/>
              <a:defRPr/>
            </a:pPr>
            <a:r>
              <a:rPr lang="pt-PT" sz="42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em nome do Senhor,</a:t>
            </a:r>
          </a:p>
          <a:p>
            <a:pPr marL="609600" indent="-609600">
              <a:buFontTx/>
              <a:buNone/>
              <a:defRPr/>
            </a:pPr>
            <a:r>
              <a:rPr lang="pt-PT" sz="42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bendito o Reino </a:t>
            </a:r>
          </a:p>
          <a:p>
            <a:pPr marL="609600" indent="-609600">
              <a:buFontTx/>
              <a:buNone/>
              <a:defRPr/>
            </a:pPr>
            <a:r>
              <a:rPr lang="pt-PT" sz="42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do nosso pai David !</a:t>
            </a:r>
            <a:endParaRPr lang="pt-PT" sz="4200" b="1" i="1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6792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93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67594" name="AutoShape 10" descr="data:image/jpeg;base64,/9j/4AAQSkZJRgABAQAAAQABAAD/2wCEAAkGBhQQEBQUEBQVFBQWFRAVFRQVFBQYFRYUFhQVFBUUFRQXHCYeFxojGRQVHy8gIycpLCwsFR4xNTAqNSYrLCkBCQoKBQUFDQUFDSkYEhgpKSkpKSkpKSkpKSkpKSkpKSkpKSkpKSkpKSkpKSkpKSkpKSkpKSkpKSkpKSkpKSkpKf/AABEIAOEA4AMBIgACEQEDEQH/xAAcAAABBQEBAQAAAAAAAAAAAAAAAQIDBAUGBwj/xAA9EAABAwIEBAQDBgQFBQEAAAABAAIRAwQFEiExBkFRYSJxgZETMrEHFEKhwdFSkuHwIzNicoJDU3PS8RX/xAAUAQEAAAAAAAAAAAAAAAAAAAAA/8QAFBEBAAAAAAAAAAAAAAAAAAAAAP/aAAwDAQACEQMRAD8A9cKcE2E4IBCWEIEKJQUBsBApSZkiIQLKJSQkcEC5kkoSIFBRKREIFlKCkQECyjMkQgJRKEQgESlSICUSgBCBCklKkhAJEApUEkJQUIQCVIhAIQhAhCRPTSgQpEqECIhCCUAhJKZUqBu5A8yAgkQq5v6Y3e3+YfuloXbX/I4O3GhnUboJyhIgFAqVIChAIQhAIQhAiEqRAkISpEEqE4pAgRCEIBCWEIESFKhA1JKVIgJVa/vRSpue7QAKWo+NToOq844u4r+ITTDvBtlB1MHmg0MS+0htMHIA7TR3Kf1XEYrxnWuCcrn851ER2byWFfNhwg7zABJ06lM+G12olzxu1wMHu0jfyQWX4qWB2V5k7yZlp3Gqs4fjNWkC6nVBkFrZc5pAPPtCxa9wC4ENAccwdJ08tfqoLq9DG5Blk6kjWOyDtLD7QrlmhdnLdZLs0x1J0hel8L8W07xobI+LlDi0SJHUSvnOnXM9V1PBmPmhe0XuMDMGEE6ZXeE/og+gwU6VGx86j0TpQOQkBSoBCEIBIQlQUDUFOTZQTlInuCagEkJyRAIQhA2EhSoKBqQpZSEoM3HAfgvy9D9F4niOHVnOMNMydYXvT4O64/G6QD3ZRGqDyCvTqMAa8c521lZ9W5LCTz166LusXtp5Bcpf2oQYNW9LpJjUyq2dT3tvl2CqU2lxAAJJIAAGpJ0AAQTsJO2+wjck7ALuuGPszvLiHVAKDNINX5j5MGvuun4C+zsWwbVuAHVyJg/LSmNB/q7r0WiG6neOfJAuG25pUmMc7MWNDS6ImNJ7Kz94bG491WBa7SCRy5D+qQFtMbNaOmw80F5r09pWfTrg6g77aED0lXKVT/6glQhCAQhCASBOTUFlwTVI9RoBCEIEJQgoCBiQlOSQgbKQpU0oI3Ly/F+KprVGmm9jg54AcNwCYcOy9QcuV4yw9pcytALmMqCOuaIJPYT7oPIsT4irF0EBusCVQrYjUIh4YfKQm4tZOLzB1mf10Kgt8LJI+I4+uqB1UhwOi637K+Fh8Q3VZshsii0jQu/FU9Nh3XMupg1G0qWpc5rRpzJheuYXiVpbtbbfFYHMADhOkjUwduaDoqFSSdB6e/1TqxcSTsBo0cvM/sq9C/Y/L8MiNI7+SivL7/iNI6mevRBYbckCAY2kncz1PLyVa/xRmocWgaS4uA0WFjXEDLcS94zEaNiSf281y9PiHMQWggndrmhwI/JB6C/iWgwNBc2YgEE69pjRadljDHGNthB/ouSw6ia4BqUhH+yJA21JK6LCbBlN4IO4jL9ZQdI1ycomHkpQgEIQgEFCEFlyYpCoygVIhEIEQlhIQgaEiUpEDSmkpxTCgY5cRx5UrU5fkzUsrRpqQeh/ddu4rmvtBt3PsKmQSQWuO/ygmdkHjNzem4rSxkAfNtGnki7ZAMwCFQqXVRstAbHqFPZ2VW7qNp0mOfVOkN+p6AdSgdgFBzXvuBtRY4tMf9UiGgdxMqgKuR8l2apImddZXod3w/8AcLCrb1qjTUMOJaDDc0OIE7wuMwLBxVuhlIcIJJJEBxjVB7DhTQ+3pVszZyDRrconmsvE8WbIc4xlBMDnyCZjONizt2taRoHa768gAvNMTxJ9w7M9xJ257b6BBdxW8FeqXme0nl0KiZcZTmOsbaqGyt8zdDGu5Gn5JK7YMSD1goOqwbH/ABcxp137Qujw+4uKtUANyUzpodQObiQee0Lzek8c+Xv6LUsMWqU2lrCde5nyQexWF80vLQ6T8sSDt+JbQK5PhLCqmVtSo4dgN55yV1gQKhCEAgoQgtuUae5MQCEiECpChCBhSJxTCgaSo3OSucoXO9O/RAOcq9+0/CflGYlrhB56RCrXeMU2SM7QRuTuOsBV7HHqdUnIS4jcjX2jRB5vS+yu5uHOOVtAEmPiO8UdcrZ/Neq4Dw7QsqQZb0wzQZnD5nGNS5258lKKVRzZa4A8hl+pdMKo/EXsbNQEbzp/Y9kHG/arhNSpXtnUtRUzUXDkXNBcyektmPJZ9lgQw5mZxzOIkzECBPLv3XZ4+wXVu9g/zBlqU/8AyUznZ6aEf8l5jj/E5rUsrQADqZ3H8TY7HRBn41jAuCAJgZpmdSs40czYbuAmW1DSVebb+HQ6oMH749p+USJ1EgqNtwdCCN+f0Vm6sjm6eShdYwdJnqUGhZVS9pnQhdfwHhRuLmCRDRmP0XA1qRkNb2n8l6dwJwXeNzVMwpAsBac05zOjTBkDmg9VtqYY0NGwCnasbBq1ZoLLkDOOYIMjkQRutZj5QTAoTQnIBEoQUFpyZKc5NQIhCQoFKRBSEoEKie5Oc5Y99ioHNBZubkDmuRx3imiwkVKhMRLWae7iq+N8V0qQJqA9gDB9Vy1TjGjWBayzZUdOngDiDyMkH6oLdXiK1e+KFt8V5I5PeT5gE/mu1wI1KgaKlEU2gCWbOHbK3RvrqsPhLFKgcAaVKgz8QaGh7vRn6wu5ZcH8AAH98kE1GkBsI+ie5pPMR5Kt4ju+B2CPiFmpMj2KB9a0z8xm5EtnUdV5D9oPAz2vdcUGnSXVKY1Ak61GdW9ekr1375I2MdhKgqljxBzeZ6/2UHz7QdIaIInlzVu5eKQGZ8POuWNh3K6HjHABaXLamWaDzLS2RkeNchjqdQuHxJxzlzhq7X3QMvLx86kGY06jz5K7hTG1g7I0giJaYPqFkVKZ0g5i6AGt1PYL0Tgj7OssXF4Y2LaQMD/mefkNEHO2HDb69VmUaF7R3hurj5L3jCjlaG9APosqg1s+FoDesLRt3x2QadWgH77jYjcf2VnYnXfSbLNSHNnTcEwfyWix+izceqx8MbFzm+cA6keiDWpvBEjbkpFl4Rfiq10bBzgOhHZaYQKgpUiCy5MlPcmIApEqRAhKa4pxUVQoKWKXXw6T3fwtJXmt5xQIJ3K7riitFtV7tyj1XiFzaVa9XJQEuJjt6oNu74jsq4IuqE6HxguDp7EFanBFWyc5tG2pvc6HkmpBygSTmOyOHeABTB+9Ma6oSYdEw0aAAbBdhh/D9O3ByNa2d40lBcaxtMeFrB5ASk//AElm3jQNnD3WNWuyDyOvX6IOkr43k1ie0wSOx/RZjuJ6jpmkHN5Zpn8llVcRO0mObSNvIp1O7BQblnitR3y02t8yf3W1b1qhHiynyXMW13C2rW+QXr6wZXY5lRstcIcOR/s+oXivHvDj7J40LqTpyP5jT5XdD9V7ay7VPHsFZfUTRqscWktMtMGQZmUHkf2dcPF7/vDx4RLWdXHnHQRpK9Sp2s/Ny2HIeiZYYEaADWNIaAANBoOgjyV2I0IKBgapqRTC2E9ghBZbVyjt09RsqnErHn4JpsznO5h/0tqNyk++VL8XUDnIj6q/TrydeQHvyhBicKsDMjGvD4FRziNSXl0HyXVtKwrLhqnRcHsLmkF8wdHAmYdPRbjUD0iEILL0wlK9NQCChISgQqGqVKVDVCDlOOi422WmC5zntAAEknWAFFhnBQo0qP8A3G/4lQjnUI28ht6LpKnYAkat81g3vEdaifFTBHqgtXFSrVafgua14kOaRr5grAuMNuCSHucfoq15x61r8zaMO2JkxHkpLb7RqbvnaW+UEIK9XhypvJ9yoGYU9p8bQ4eevouhZeMrtzMf+ap1ahaddY2LSM3sd/JBnHD52LvJ24UDsPfyaVrjHKNP5t+g/vTySv4rbtTaD5oMu3ZUGgpvJ/2la9pQqCM+WmP9Rl38o/VUTj1WppMdhopaMndB0NC8DdGy49XfsFr21cuGq560eANVp4fU1KC+9klMr0pGhgqVu6eSg5yrVdTdD9J26Ky65GQnstC7oNcDmAPn1VethDS1zWktkeceSDIbegVCSYa1sn1GgV7CLv4pzfhbJ8z1/Rc3ifCd0X+FzX0yQSAS12m2YHf3V5mMstR8NzXtDNTLSDUfyDdNgdUHYmtp1iJ/VT0zK462x51WAzSdS52hmZMBdLY3BjVBfQUAoKCYpEFJKAKQpUhQI4qtVep3KtVCCjdViBpuNQse64ma0xXp+E7OGoW1ctgDusG9tmyadQeF85T0dG3qgzcZv7cCW0TUB5iAFgG+sn/PTew+4VqqTZvLXiaRP8qp4phAIz09WnXRA6niFCkYoF2u86Kd+IF7d49iD6Lmn2OumhT6InwuJa78ig0Lu1JBI5wZ8lWs65DwCp7S7LPBV1HJ3Tz7Ka7sg8d9wR/RBata0HVbdB8idwuQZXfT+bUdVvYVeh+yDap1BC28PEAErAtqRLvz7QttuI0mwM4np/VBrNclE9FFbXbCJzD3UN3jIboyCUE11WDGy/25lNtboP181gV67nnM4ylwzEQ2oGu5zHoEHThygxS2FSi4EbAkHmCBIIKioXeY9lbJlpHUH6boOPsLgcyD0I+i6G0uJC4TD3lrtTzP7LqsLqFxaOuiDrKZ0SkprdvZKgmSJSmoFJSEoKagRxUFUqV6q1NdJQNxFnh05BcviV+acMcA5rvkeeXYrrQc7IO+3qFyeMMDZZUHgP5Hr5IMa+vA7/DuBlJGj+R9VlU3GjLQ4ObuIM+i0azRHwa+rT/lVPoCVg3OGmk7fRBaflfy1VSta9Rp3T2NU7q8Dxx0HMnsBzKCjUdoeQ5vO0dk3Dn1AC6Ip/ha75o/iPSVoUbAvM1RAGzO/V8bnoNlYq0R6IKVG8a89OxGnupmWRaczPCd+xWLxJibadI5SMx0ELlcP4quaB8NQuH8LxmH7hB64zFJhpljiId0PkVBiAJHh3bqPRcJQ+0aptUo03d2lzT+q2bTj6m4f4tN46ZSD+qDs8JvPiN7jfsVcfUA6nyXE0ONKNNxez4knQtLRr6yukwriWnWbNJw8uYPQjqgs1KtV+lOmQP4nkNaPU7qtb0IeSage4S0hrYa0nUgOOrj9E3FsQqEBlM/4jzAO4YPxPPSBsOZKWxY2m1rBy58z1JPMkoNy2rluxVbinGjStwxh8VU5R1DRq4/T3TqLwBmcYAkny6rmcQuDcVc8SB4WN7T06n9kDKVw0joYXe8LYcWsFR41I0B5DqufwLhEh4fX23DP/Zd7TGgQSISIlBKSkQUiACCiUhQVb24ygdSqn3kQdVS4pvPhlmsCCfzGi5arj7JMvj0KDpH3wBcPiSDtyc13UHmOywrvGLgS2pRZcs5ODgx8fRc5iOOCZa4HyO6w7vHnTIJ99EG7f4xDSz7tcBhkwQ12Q/6SDsufqcUVGAtdSqObylsFLQ4jcPmP5oq4o1xk/VBTdxW6fkLR5SfQBNHGWQyyi4u/iedY6AAQ0dgpXXDHclVrNZyCB9Xj+sfwAe6zL7imtVEEwO0yrLrdvZVn2g2hBkuqF25J80gWi7D9dkCx5oKtCktChTS07QqyyjCCFzZ0G+wHmu+wHBxSogfiOrjzk8lj8G4L8Woarx4WaNHV/8AQarsxakGQgjt8HJGYEtJ6c/NFLCa2b5gfZbeHGWwtBlFBkO4fNVmR73Afiyx4uxPILQwzh6lS1a3UcySStJrFNSCB9NuittOirsCnaUD5QkQSglQUhKSUCykcUEpjnIOe43tS+2zAasM/wDE6H20PuvJLu41I27917pXaHNLXagggjkRzC8vxbgb4lxlpEtpE6yZcGjfVBwFw49vRZ9SsQvX8ZwKi2kKTKTdgAcokAc53lcRf8Fu0+HJJIAbHXug48XBS/fCtXEuF61IkFuaObdQsipalvzAjzCCYXicLrXzVQM1UrBCC82sp2fVUWVFboVBOv8AfkgtFimpWwO6bTqgqyKjQgaLcSmttDVeGMEkmB+pSmsJ0XYcOYN8JnxHjxvH8renaUGjg9mKLGsbsB7nclajGKCnTVy2bKBG0YMtWrb1MwVVrVPRbEoLcKSmomFTNCCZieNFG0qVA6UiRCCZCEIEco3IQghqbLJp/OfJCEGTe/5noFF/1mf7X/RCEGXdbe65PG9j5FCEHIu3TShCAaphuEIQW28k6ohCCex3b5t+oXqNL5Pb6IQgsUv3U9v8yEIL5UjEqEE9NWGJUIJGqQIQgAhCEH/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7595" name="AutoShape 12" descr="data:image/jpeg;base64,/9j/4AAQSkZJRgABAQAAAQABAAD/2wCEAAkGBhQQEBQUEBQVFBQWFRAVFRQVFBQYFRYUFhQVFBUUFRQXHCYeFxojGRQVHy8gIycpLCwsFR4xNTAqNSYrLCkBCQoKBQUFDQUFDSkYEhgpKSkpKSkpKSkpKSkpKSkpKSkpKSkpKSkpKSkpKSkpKSkpKSkpKSkpKSkpKSkpKSkpKf/AABEIAOEA4AMBIgACEQEDEQH/xAAcAAABBQEBAQAAAAAAAAAAAAAAAQIDBAUGBwj/xAA9EAABAwIEBAQDBgQFBQEAAAABAAIRAwQFEiExBkFRYSJxgZETMrEHFEKhwdFSkuHwIzNicoJDU3PS8RX/xAAUAQEAAAAAAAAAAAAAAAAAAAAA/8QAFBEBAAAAAAAAAAAAAAAAAAAAAP/aAAwDAQACEQMRAD8A9cKcE2E4IBCWEIEKJQUBsBApSZkiIQLKJSQkcEC5kkoSIFBRKREIFlKCkQECyjMkQgJRKEQgESlSICUSgBCBCklKkhAJEApUEkJQUIQCVIhAIQhAhCRPTSgQpEqECIhCCUAhJKZUqBu5A8yAgkQq5v6Y3e3+YfuloXbX/I4O3GhnUboJyhIgFAqVIChAIQhAIQhAiEqRAkISpEEqE4pAgRCEIBCWEIESFKhA1JKVIgJVa/vRSpue7QAKWo+NToOq844u4r+ITTDvBtlB1MHmg0MS+0htMHIA7TR3Kf1XEYrxnWuCcrn851ER2byWFfNhwg7zABJ06lM+G12olzxu1wMHu0jfyQWX4qWB2V5k7yZlp3Gqs4fjNWkC6nVBkFrZc5pAPPtCxa9wC4ENAccwdJ08tfqoLq9DG5Blk6kjWOyDtLD7QrlmhdnLdZLs0x1J0hel8L8W07xobI+LlDi0SJHUSvnOnXM9V1PBmPmhe0XuMDMGEE6ZXeE/og+gwU6VGx86j0TpQOQkBSoBCEIBIQlQUDUFOTZQTlInuCagEkJyRAIQhA2EhSoKBqQpZSEoM3HAfgvy9D9F4niOHVnOMNMydYXvT4O64/G6QD3ZRGqDyCvTqMAa8c521lZ9W5LCTz166LusXtp5Bcpf2oQYNW9LpJjUyq2dT3tvl2CqU2lxAAJJIAAGpJ0AAQTsJO2+wjck7ALuuGPszvLiHVAKDNINX5j5MGvuun4C+zsWwbVuAHVyJg/LSmNB/q7r0WiG6neOfJAuG25pUmMc7MWNDS6ImNJ7Kz94bG491WBa7SCRy5D+qQFtMbNaOmw80F5r09pWfTrg6g77aED0lXKVT/6glQhCAQhCASBOTUFlwTVI9RoBCEIEJQgoCBiQlOSQgbKQpU0oI3Ly/F+KprVGmm9jg54AcNwCYcOy9QcuV4yw9pcytALmMqCOuaIJPYT7oPIsT4irF0EBusCVQrYjUIh4YfKQm4tZOLzB1mf10Kgt8LJI+I4+uqB1UhwOi637K+Fh8Q3VZshsii0jQu/FU9Nh3XMupg1G0qWpc5rRpzJheuYXiVpbtbbfFYHMADhOkjUwduaDoqFSSdB6e/1TqxcSTsBo0cvM/sq9C/Y/L8MiNI7+SivL7/iNI6mevRBYbckCAY2kncz1PLyVa/xRmocWgaS4uA0WFjXEDLcS94zEaNiSf281y9PiHMQWggndrmhwI/JB6C/iWgwNBc2YgEE69pjRadljDHGNthB/ouSw6ia4BqUhH+yJA21JK6LCbBlN4IO4jL9ZQdI1ycomHkpQgEIQgEFCEFlyYpCoygVIhEIEQlhIQgaEiUpEDSmkpxTCgY5cRx5UrU5fkzUsrRpqQeh/ddu4rmvtBt3PsKmQSQWuO/ygmdkHjNzem4rSxkAfNtGnki7ZAMwCFQqXVRstAbHqFPZ2VW7qNp0mOfVOkN+p6AdSgdgFBzXvuBtRY4tMf9UiGgdxMqgKuR8l2apImddZXod3w/8AcLCrb1qjTUMOJaDDc0OIE7wuMwLBxVuhlIcIJJJEBxjVB7DhTQ+3pVszZyDRrconmsvE8WbIc4xlBMDnyCZjONizt2taRoHa768gAvNMTxJ9w7M9xJ257b6BBdxW8FeqXme0nl0KiZcZTmOsbaqGyt8zdDGu5Gn5JK7YMSD1goOqwbH/ABcxp137Qujw+4uKtUANyUzpodQObiQee0Lzek8c+Xv6LUsMWqU2lrCde5nyQexWF80vLQ6T8sSDt+JbQK5PhLCqmVtSo4dgN55yV1gQKhCEAgoQgtuUae5MQCEiECpChCBhSJxTCgaSo3OSucoXO9O/RAOcq9+0/CflGYlrhB56RCrXeMU2SM7QRuTuOsBV7HHqdUnIS4jcjX2jRB5vS+yu5uHOOVtAEmPiO8UdcrZ/Neq4Dw7QsqQZb0wzQZnD5nGNS5258lKKVRzZa4A8hl+pdMKo/EXsbNQEbzp/Y9kHG/arhNSpXtnUtRUzUXDkXNBcyektmPJZ9lgQw5mZxzOIkzECBPLv3XZ4+wXVu9g/zBlqU/8AyUznZ6aEf8l5jj/E5rUsrQADqZ3H8TY7HRBn41jAuCAJgZpmdSs40czYbuAmW1DSVebb+HQ6oMH749p+USJ1EgqNtwdCCN+f0Vm6sjm6eShdYwdJnqUGhZVS9pnQhdfwHhRuLmCRDRmP0XA1qRkNb2n8l6dwJwXeNzVMwpAsBac05zOjTBkDmg9VtqYY0NGwCnasbBq1ZoLLkDOOYIMjkQRutZj5QTAoTQnIBEoQUFpyZKc5NQIhCQoFKRBSEoEKie5Oc5Y99ioHNBZubkDmuRx3imiwkVKhMRLWae7iq+N8V0qQJqA9gDB9Vy1TjGjWBayzZUdOngDiDyMkH6oLdXiK1e+KFt8V5I5PeT5gE/mu1wI1KgaKlEU2gCWbOHbK3RvrqsPhLFKgcAaVKgz8QaGh7vRn6wu5ZcH8AAH98kE1GkBsI+ie5pPMR5Kt4ju+B2CPiFmpMj2KB9a0z8xm5EtnUdV5D9oPAz2vdcUGnSXVKY1Ak61GdW9ekr1375I2MdhKgqljxBzeZ6/2UHz7QdIaIInlzVu5eKQGZ8POuWNh3K6HjHABaXLamWaDzLS2RkeNchjqdQuHxJxzlzhq7X3QMvLx86kGY06jz5K7hTG1g7I0giJaYPqFkVKZ0g5i6AGt1PYL0Tgj7OssXF4Y2LaQMD/mefkNEHO2HDb69VmUaF7R3hurj5L3jCjlaG9APosqg1s+FoDesLRt3x2QadWgH77jYjcf2VnYnXfSbLNSHNnTcEwfyWix+izceqx8MbFzm+cA6keiDWpvBEjbkpFl4Rfiq10bBzgOhHZaYQKgpUiCy5MlPcmIApEqRAhKa4pxUVQoKWKXXw6T3fwtJXmt5xQIJ3K7riitFtV7tyj1XiFzaVa9XJQEuJjt6oNu74jsq4IuqE6HxguDp7EFanBFWyc5tG2pvc6HkmpBygSTmOyOHeABTB+9Ma6oSYdEw0aAAbBdhh/D9O3ByNa2d40lBcaxtMeFrB5ASk//AElm3jQNnD3WNWuyDyOvX6IOkr43k1ie0wSOx/RZjuJ6jpmkHN5Zpn8llVcRO0mObSNvIp1O7BQblnitR3y02t8yf3W1b1qhHiynyXMW13C2rW+QXr6wZXY5lRstcIcOR/s+oXivHvDj7J40LqTpyP5jT5XdD9V7ay7VPHsFZfUTRqscWktMtMGQZmUHkf2dcPF7/vDx4RLWdXHnHQRpK9Sp2s/Ny2HIeiZYYEaADWNIaAANBoOgjyV2I0IKBgapqRTC2E9ghBZbVyjt09RsqnErHn4JpsznO5h/0tqNyk++VL8XUDnIj6q/TrydeQHvyhBicKsDMjGvD4FRziNSXl0HyXVtKwrLhqnRcHsLmkF8wdHAmYdPRbjUD0iEILL0wlK9NQCChISgQqGqVKVDVCDlOOi422WmC5zntAAEknWAFFhnBQo0qP8A3G/4lQjnUI28ht6LpKnYAkat81g3vEdaifFTBHqgtXFSrVafgua14kOaRr5grAuMNuCSHucfoq15x61r8zaMO2JkxHkpLb7RqbvnaW+UEIK9XhypvJ9yoGYU9p8bQ4eevouhZeMrtzMf+ap1ahaddY2LSM3sd/JBnHD52LvJ24UDsPfyaVrjHKNP5t+g/vTySv4rbtTaD5oMu3ZUGgpvJ/2la9pQqCM+WmP9Rl38o/VUTj1WppMdhopaMndB0NC8DdGy49XfsFr21cuGq560eANVp4fU1KC+9klMr0pGhgqVu6eSg5yrVdTdD9J26Ky65GQnstC7oNcDmAPn1VethDS1zWktkeceSDIbegVCSYa1sn1GgV7CLv4pzfhbJ8z1/Rc3ifCd0X+FzX0yQSAS12m2YHf3V5mMstR8NzXtDNTLSDUfyDdNgdUHYmtp1iJ/VT0zK462x51WAzSdS52hmZMBdLY3BjVBfQUAoKCYpEFJKAKQpUhQI4qtVep3KtVCCjdViBpuNQse64ma0xXp+E7OGoW1ctgDusG9tmyadQeF85T0dG3qgzcZv7cCW0TUB5iAFgG+sn/PTew+4VqqTZvLXiaRP8qp4phAIz09WnXRA6niFCkYoF2u86Kd+IF7d49iD6Lmn2OumhT6InwuJa78ig0Lu1JBI5wZ8lWs65DwCp7S7LPBV1HJ3Tz7Ka7sg8d9wR/RBata0HVbdB8idwuQZXfT+bUdVvYVeh+yDap1BC28PEAErAtqRLvz7QttuI0mwM4np/VBrNclE9FFbXbCJzD3UN3jIboyCUE11WDGy/25lNtboP181gV67nnM4ylwzEQ2oGu5zHoEHThygxS2FSi4EbAkHmCBIIKioXeY9lbJlpHUH6boOPsLgcyD0I+i6G0uJC4TD3lrtTzP7LqsLqFxaOuiDrKZ0SkprdvZKgmSJSmoFJSEoKagRxUFUqV6q1NdJQNxFnh05BcviV+acMcA5rvkeeXYrrQc7IO+3qFyeMMDZZUHgP5Hr5IMa+vA7/DuBlJGj+R9VlU3GjLQ4ObuIM+i0azRHwa+rT/lVPoCVg3OGmk7fRBaflfy1VSta9Rp3T2NU7q8Dxx0HMnsBzKCjUdoeQ5vO0dk3Dn1AC6Ip/ha75o/iPSVoUbAvM1RAGzO/V8bnoNlYq0R6IKVG8a89OxGnupmWRaczPCd+xWLxJibadI5SMx0ELlcP4quaB8NQuH8LxmH7hB64zFJhpljiId0PkVBiAJHh3bqPRcJQ+0aptUo03d2lzT+q2bTj6m4f4tN46ZSD+qDs8JvPiN7jfsVcfUA6nyXE0ONKNNxez4knQtLRr6yukwriWnWbNJw8uYPQjqgs1KtV+lOmQP4nkNaPU7qtb0IeSage4S0hrYa0nUgOOrj9E3FsQqEBlM/4jzAO4YPxPPSBsOZKWxY2m1rBy58z1JPMkoNy2rluxVbinGjStwxh8VU5R1DRq4/T3TqLwBmcYAkny6rmcQuDcVc8SB4WN7T06n9kDKVw0joYXe8LYcWsFR41I0B5DqufwLhEh4fX23DP/Zd7TGgQSISIlBKSkQUiACCiUhQVb24ygdSqn3kQdVS4pvPhlmsCCfzGi5arj7JMvj0KDpH3wBcPiSDtyc13UHmOywrvGLgS2pRZcs5ODgx8fRc5iOOCZa4HyO6w7vHnTIJ99EG7f4xDSz7tcBhkwQ12Q/6SDsufqcUVGAtdSqObylsFLQ4jcPmP5oq4o1xk/VBTdxW6fkLR5SfQBNHGWQyyi4u/iedY6AAQ0dgpXXDHclVrNZyCB9Xj+sfwAe6zL7imtVEEwO0yrLrdvZVn2g2hBkuqF25J80gWi7D9dkCx5oKtCktChTS07QqyyjCCFzZ0G+wHmu+wHBxSogfiOrjzk8lj8G4L8Woarx4WaNHV/8AQarsxakGQgjt8HJGYEtJ6c/NFLCa2b5gfZbeHGWwtBlFBkO4fNVmR73Afiyx4uxPILQwzh6lS1a3UcySStJrFNSCB9NuittOirsCnaUD5QkQSglQUhKSUCykcUEpjnIOe43tS+2zAasM/wDE6H20PuvJLu41I27917pXaHNLXagggjkRzC8vxbgb4lxlpEtpE6yZcGjfVBwFw49vRZ9SsQvX8ZwKi2kKTKTdgAcokAc53lcRf8Fu0+HJJIAbHXug48XBS/fCtXEuF61IkFuaObdQsipalvzAjzCCYXicLrXzVQM1UrBCC82sp2fVUWVFboVBOv8AfkgtFimpWwO6bTqgqyKjQgaLcSmttDVeGMEkmB+pSmsJ0XYcOYN8JnxHjxvH8renaUGjg9mKLGsbsB7nclajGKCnTVy2bKBG0YMtWrb1MwVVrVPRbEoLcKSmomFTNCCZieNFG0qVA6UiRCCZCEIEco3IQghqbLJp/OfJCEGTe/5noFF/1mf7X/RCEGXdbe65PG9j5FCEHIu3TShCAaphuEIQW28k6ohCCex3b5t+oXqNL5Pb6IQgsUv3U9v8yEIL5UjEqEE9NWGJUIJGqQIQgAhCE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39750" y="1200869"/>
            <a:ext cx="8288338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Pilatos a Jesus: «Tu és o rei dos Judeus?».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respondeu-lhe: «É por ti que o dizes,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 foram outros que to disseram de Mim?».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 Pilatos: «Porventura eu sou judeu?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teu povo e os sumos sacerdotes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que Te entregaram a mim. Que fizeste?».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respondeu: «O meu reino não é deste mundo.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o meu reino fosse deste mundo,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meus guardas lutariam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Eu não fosse entregue aos judeus.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meu reino não é daqui».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 Pilatos: «Então, Tu és rei?».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respondeu-lhe: «É como dizes: Sou rei.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isso nasci e vim ao mundo,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fim de dar testemunho da verdade.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 aquele que é da verdade escuta a minha voz»”. (Jo 18)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691680" y="908409"/>
            <a:ext cx="3384376" cy="2892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963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28775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54013" y="1844675"/>
            <a:ext cx="8539162" cy="320040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Oramos… a Jesus Cristo, Rei universal, que recebeu do Pai a única “Realeza de Amor” que é capaz de ser gerada no coração das pessoas, e cresce hasta a vida eterna.</a:t>
            </a:r>
          </a:p>
          <a:p>
            <a:pPr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Como seguidores deste Rei, pedimos-Lhe a força interior    </a:t>
            </a:r>
          </a:p>
          <a:p>
            <a:pPr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para anunciarmos e espalharmos este Reino de Amor. Que: </a:t>
            </a:r>
          </a:p>
          <a:p>
            <a:pPr lvl="2">
              <a:defRPr/>
            </a:pP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  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como Pastor, abrace no Amor, todos os povos do mundo…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como Guia e Salvador,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levante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os que andam abatidos…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como Príncipe da Paz, afaste de nós as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guerras interiores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como Senhor das nações, reúna todos no Seu Reino… </a:t>
            </a:r>
          </a:p>
        </p:txBody>
      </p:sp>
      <p:sp>
        <p:nvSpPr>
          <p:cNvPr id="8" name="WordArt 3"/>
          <p:cNvSpPr>
            <a:spLocks noChangeArrowheads="1" noChangeShapeType="1" noTextEdit="1"/>
          </p:cNvSpPr>
          <p:nvPr/>
        </p:nvSpPr>
        <p:spPr bwMode="auto">
          <a:xfrm>
            <a:off x="1403649" y="5322608"/>
            <a:ext cx="6768752" cy="770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REINO DE PAZ E JUSTIÇA,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REINO DE VIDA E AMOR !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58260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12" descr="http://4.bp.blogspot.com/_LjfLSZyu7Is/S4cHn2i7KKI/AAAAAAAAARY/ljKJMoff51k/s400/jesus-carregando-a-cruz%5B1%5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052737"/>
            <a:ext cx="3819948" cy="537208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684213" y="1239838"/>
            <a:ext cx="1724025" cy="13970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2712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72713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2" name="Rectângulo 1"/>
          <p:cNvSpPr/>
          <p:nvPr/>
        </p:nvSpPr>
        <p:spPr>
          <a:xfrm>
            <a:off x="518988" y="1279996"/>
            <a:ext cx="8445500" cy="4813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438400" lvl="4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 VÓS, DEUS E SENHOR, </a:t>
            </a:r>
          </a:p>
          <a:p>
            <a:pPr marL="2438400" lvl="4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MEU CORPO E MINHA ALMA OFEREÇO.</a:t>
            </a:r>
          </a:p>
          <a:p>
            <a:pPr marL="2438400" lvl="4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 VÓS, REI IMORTAL, </a:t>
            </a:r>
          </a:p>
          <a:p>
            <a:pPr marL="2438400" lvl="4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ENTREGO-VOS TODO O UNIVERSO.</a:t>
            </a:r>
          </a:p>
          <a:p>
            <a:pPr marL="2438400" lvl="4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 VÓS, DEUS E SENHOR, </a:t>
            </a:r>
          </a:p>
          <a:p>
            <a:pPr marL="2438400" lvl="4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 IGREJA DE CRISTO OFEREÇO.</a:t>
            </a:r>
          </a:p>
          <a:p>
            <a:pPr marL="2438400" lvl="4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 VÓS, REI IMORTAL!  A VÓS!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Levamos para o vosso altar nossa oferta com alegria.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Dignai-Vos, Senhor, aceitar o pão nosso de cada dia.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Das uvas o vinho aceitai, será o Sangue do bom Jesus,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por quem nós chegamos ao Pai, 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				abraçados na mesma Cruz.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1998" y="6070814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9268533">
            <a:off x="266461" y="1576260"/>
            <a:ext cx="2239960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00760" y="6056712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33182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18506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</p:spPr>
      </p:pic>
      <p:sp>
        <p:nvSpPr>
          <p:cNvPr id="59395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9397" name="WordArt 10"/>
          <p:cNvSpPr>
            <a:spLocks noChangeArrowheads="1" noChangeShapeType="1" noTextEdit="1"/>
          </p:cNvSpPr>
          <p:nvPr/>
        </p:nvSpPr>
        <p:spPr bwMode="auto">
          <a:xfrm>
            <a:off x="7957194" y="5572125"/>
            <a:ext cx="503238" cy="5211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1403648" y="2387012"/>
            <a:ext cx="6048672" cy="8584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34 do</a:t>
            </a:r>
          </a:p>
          <a:p>
            <a:pPr algn="ctr">
              <a:defRPr/>
            </a:pPr>
            <a:r>
              <a:rPr lang="pt-PT" sz="3600" i="1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9399" name="Text Box 16"/>
          <p:cNvSpPr txBox="1">
            <a:spLocks noChangeArrowheads="1"/>
          </p:cNvSpPr>
          <p:nvPr/>
        </p:nvSpPr>
        <p:spPr bwMode="auto">
          <a:xfrm>
            <a:off x="395288" y="3473450"/>
            <a:ext cx="6337300" cy="225908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O Reino de Deus (de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Jesus-Rei</a:t>
            </a:r>
            <a:r>
              <a:rPr lang="pt-PT" altLang="pt-PT" sz="2200" baseline="0" dirty="0">
                <a:latin typeface="Arial" panose="020B0604020202020204" pitchFamily="34" charset="0"/>
              </a:rPr>
              <a:t>) não é deste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mundo, </a:t>
            </a:r>
            <a:r>
              <a:rPr lang="pt-PT" altLang="pt-PT" sz="2200" baseline="0" dirty="0">
                <a:latin typeface="Arial" panose="020B0604020202020204" pitchFamily="34" charset="0"/>
              </a:rPr>
              <a:t>mas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já está </a:t>
            </a:r>
            <a:r>
              <a:rPr lang="pt-PT" altLang="pt-PT" sz="2200" baseline="0" dirty="0">
                <a:latin typeface="Arial" panose="020B0604020202020204" pitchFamily="34" charset="0"/>
              </a:rPr>
              <a:t>em nós!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[ 3ªLt./ Ev.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>
                <a:latin typeface="Arial" panose="020B0604020202020204" pitchFamily="34" charset="0"/>
              </a:rPr>
              <a:t>Jo 18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  <a:r>
              <a:rPr lang="pt-PT" altLang="pt-PT" sz="2200" baseline="0" dirty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Porque já desde o AT,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ao tal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Filho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do homem</a:t>
            </a:r>
            <a:r>
              <a:rPr lang="pt-PT" altLang="pt-PT" sz="2200" baseline="0" dirty="0">
                <a:latin typeface="Arial" panose="020B0604020202020204" pitchFamily="34" charset="0"/>
              </a:rPr>
              <a:t> foi-Lhe entregue uma “realeza”...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[1ª </a:t>
            </a:r>
            <a:r>
              <a:rPr lang="pt-PT" altLang="pt-PT" sz="2200" b="0" i="1" baseline="0" dirty="0" err="1">
                <a:latin typeface="Arial" panose="020B0604020202020204" pitchFamily="34" charset="0"/>
              </a:rPr>
              <a:t>Lt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.</a:t>
            </a:r>
            <a:r>
              <a:rPr lang="pt-PT" altLang="pt-PT" sz="2200" b="0" baseline="0" dirty="0" smtClean="0">
                <a:latin typeface="Arial" panose="020B0604020202020204" pitchFamily="34" charset="0"/>
              </a:rPr>
              <a:t>/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Dn </a:t>
            </a:r>
            <a:r>
              <a:rPr lang="pt-PT" altLang="pt-PT" sz="2200" baseline="0" dirty="0">
                <a:latin typeface="Arial" panose="020B0604020202020204" pitchFamily="34" charset="0"/>
              </a:rPr>
              <a:t>7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Com Jesus Rei, </a:t>
            </a:r>
            <a:r>
              <a:rPr lang="pt-PT" altLang="pt-PT" sz="2000" baseline="0" dirty="0">
                <a:latin typeface="Arial" panose="020B0604020202020204" pitchFamily="34" charset="0"/>
              </a:rPr>
              <a:t>“</a:t>
            </a:r>
            <a:r>
              <a:rPr lang="pt-PT" altLang="pt-PT" sz="2000" i="1" baseline="0" dirty="0">
                <a:latin typeface="Arial" panose="020B0604020202020204" pitchFamily="34" charset="0"/>
              </a:rPr>
              <a:t>Alfa e Ómega</a:t>
            </a:r>
            <a:r>
              <a:rPr lang="pt-PT" altLang="pt-PT" sz="2000" baseline="0" dirty="0">
                <a:latin typeface="Arial" panose="020B0604020202020204" pitchFamily="34" charset="0"/>
              </a:rPr>
              <a:t>”,</a:t>
            </a:r>
            <a:r>
              <a:rPr lang="pt-PT" altLang="pt-PT" sz="2200" baseline="0" dirty="0">
                <a:latin typeface="Arial" panose="020B0604020202020204" pitchFamily="34" charset="0"/>
              </a:rPr>
              <a:t> somos todos o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reino de sacerdotes</a:t>
            </a:r>
            <a:r>
              <a:rPr lang="pt-PT" altLang="pt-PT" sz="2200" baseline="0" dirty="0">
                <a:latin typeface="Arial" panose="020B0604020202020204" pitchFamily="34" charset="0"/>
              </a:rPr>
              <a:t> para Deus.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[2ª </a:t>
            </a:r>
            <a:r>
              <a:rPr lang="pt-PT" altLang="pt-PT" sz="2200" b="0" i="1" baseline="0" dirty="0" err="1">
                <a:latin typeface="Arial" panose="020B0604020202020204" pitchFamily="34" charset="0"/>
              </a:rPr>
              <a:t>Lt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Ap 1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77272"/>
            <a:ext cx="3312368" cy="439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1" name="WordArt 18"/>
          <p:cNvSpPr>
            <a:spLocks noChangeArrowheads="1" noChangeShapeType="1" noTextEdit="1"/>
          </p:cNvSpPr>
          <p:nvPr/>
        </p:nvSpPr>
        <p:spPr bwMode="auto">
          <a:xfrm>
            <a:off x="377377" y="485667"/>
            <a:ext cx="8443095" cy="167888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lnSpc>
                <a:spcPts val="3800"/>
              </a:lnSpc>
              <a:defRPr/>
            </a:pPr>
            <a:r>
              <a:rPr lang="pt-PT" sz="3600" kern="10" spc="150" baseline="0" dirty="0" smtClean="0">
                <a:ln w="11430"/>
                <a:solidFill>
                  <a:srgbClr val="FFFF99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JESUS CRISTO, </a:t>
            </a:r>
          </a:p>
          <a:p>
            <a:pPr algn="ctr">
              <a:lnSpc>
                <a:spcPts val="3800"/>
              </a:lnSpc>
              <a:defRPr/>
            </a:pPr>
            <a:r>
              <a:rPr lang="pt-PT" sz="3600" kern="10" spc="150" baseline="0" dirty="0" smtClean="0">
                <a:ln w="11430"/>
                <a:solidFill>
                  <a:srgbClr val="FFFF99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REI DO UNIVERSO</a:t>
            </a:r>
            <a:endParaRPr lang="pt-PT" sz="3600" kern="10" spc="150" baseline="0" dirty="0">
              <a:ln w="11430"/>
              <a:solidFill>
                <a:srgbClr val="FFFF99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7"/>
          <p:cNvSpPr>
            <a:spLocks noChangeArrowheads="1" noChangeShapeType="1" noTextEdit="1"/>
          </p:cNvSpPr>
          <p:nvPr/>
        </p:nvSpPr>
        <p:spPr bwMode="auto">
          <a:xfrm>
            <a:off x="7031739" y="5255506"/>
            <a:ext cx="492589" cy="576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77859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868711" y="598150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5135" y="2593674"/>
            <a:ext cx="3246677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67777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11" descr="http://multiply.com/mu/ysahdsalloum/image/iTMHHQ4fwKOdLJ1G+SsB6Q/photos/1M/300x300/2580/mundo1.jpg?et=ed7Oe36Rieqi2DQBaEIiZA&amp;nmid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194500"/>
            <a:ext cx="3674938" cy="30736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899" name="Picture 9" descr="http://multiply.com/mu/ysahdsalloum/image/6UgajENhO-8ap-uk1X2VOw/photos/1M/300x300/2599/Jesus-Ressuscitado-3.jpg?et=5KTYR4SIllHvp9%2CTSesEUw&amp;nmid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386484"/>
            <a:ext cx="4014788" cy="33448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900311" y="1484784"/>
            <a:ext cx="2952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80901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01650" y="1947714"/>
            <a:ext cx="8194675" cy="30654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SENHOR, EU CREIO QUE SOIS CRISTO,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EU CREIO QUE SOIS CRISTO, O FILHO DE DEUS VIVO.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EU CREIO, SENHOR, 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QUE SOIS O SALVADOR DO MUNDO.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QUE SOIS O SALVADOR DO MUNDO!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A toda a hora bendirei o Senhor: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o seu louvor estará sempre na minha boca!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 minha alma gloria-se no Senhor: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ouçam e alegrem-se os humildes!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900311" y="1020450"/>
            <a:ext cx="2950964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734331" y="1555205"/>
            <a:ext cx="5645957" cy="2133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843088"/>
            <a:ext cx="8640763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720725"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Afirmar que Jesus é «o Alfa e o Ómega» quer dizer que é, segundo o nosso Credo,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“o Princípio e o Fim de todas as coisas”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  Ao chegarmos ao fim deste Ano Litúrgico, comprometemo-nos, com Jesus, nesta Vida sem fim…</a:t>
            </a:r>
          </a:p>
          <a:p>
            <a:pPr marL="720725" lvl="2">
              <a:defRPr/>
            </a:pPr>
            <a:r>
              <a:rPr lang="pt-PT" sz="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8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</a:p>
          <a:p>
            <a:pPr marL="273050"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      Assim, prometemos defender sempre a Verdade: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12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  <a:endParaRPr lang="pt-PT" sz="8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defendermos quem é esmagado ou desprezado, na vida...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criarmos sempre um clima de respeito e amor entre todos...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lutarmos para que todos respeitem os direitos dos infelizes...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nunca desistirmos no esforço de semear e cultivar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Reino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</a:t>
            </a:r>
          </a:p>
        </p:txBody>
      </p:sp>
      <p:sp>
        <p:nvSpPr>
          <p:cNvPr id="9" name="WordArt 3"/>
          <p:cNvSpPr>
            <a:spLocks noChangeArrowheads="1" noChangeShapeType="1" noTextEdit="1"/>
          </p:cNvSpPr>
          <p:nvPr/>
        </p:nvSpPr>
        <p:spPr bwMode="auto">
          <a:xfrm>
            <a:off x="941732" y="5301208"/>
            <a:ext cx="7446692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QUEREMOS DAR testemunho </a:t>
            </a:r>
          </a:p>
          <a:p>
            <a:pPr algn="ctr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DA VERDADE 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734331" y="998538"/>
            <a:ext cx="565152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9" descr="http://1.bp.blogspot.com/_A2zhQ46nLNk/S65ZXXFPTQI/AAAAAAAAAMo/Z4TUPXsCUXc/s1600/Jesus+nazareno+-+rei+dos+jude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0" y="1557338"/>
            <a:ext cx="3501130" cy="46799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7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 flipV="1">
            <a:off x="1734331" y="1522411"/>
            <a:ext cx="5645957" cy="11113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536" y="1628800"/>
            <a:ext cx="85741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9367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Ó CRUZ BENDITA!</a:t>
            </a:r>
          </a:p>
          <a:p>
            <a:pPr indent="-19367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SÓ TU FOSTE DIGNA DE SUSTENTAR O SENHOR,</a:t>
            </a:r>
          </a:p>
          <a:p>
            <a:pPr indent="-19367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REI DOS CÉUS!</a:t>
            </a:r>
          </a:p>
          <a:p>
            <a:pPr indent="-193675">
              <a:defRPr/>
            </a:pPr>
            <a:endParaRPr lang="pt-PT" sz="24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 indent="-193675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O Senhor é Rei: exulte a terra,</a:t>
            </a:r>
          </a:p>
          <a:p>
            <a:pPr lvl="2" indent="-193675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rejubile a multidão das ilhas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</a:t>
            </a:r>
            <a:endParaRPr lang="pt-PT" sz="24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 indent="-193675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Ao </a:t>
            </a: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seu redor nuvens e trevas;</a:t>
            </a:r>
          </a:p>
          <a:p>
            <a:pPr lvl="2" indent="-19367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a </a:t>
            </a: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justiça e o direito são a base do seu trono.</a:t>
            </a:r>
          </a:p>
          <a:p>
            <a:pPr indent="-193675">
              <a:defRPr/>
            </a:pPr>
            <a:endParaRPr lang="pt-PT" sz="24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indent="-193675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Os seus relâmpagos iluminam o mundo;</a:t>
            </a:r>
          </a:p>
          <a:p>
            <a:pPr indent="-193675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a terra vê-os e estremece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</a:t>
            </a:r>
            <a:endParaRPr lang="pt-PT" sz="24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indent="-19367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Derretem-se </a:t>
            </a: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os montes como cera,</a:t>
            </a:r>
          </a:p>
          <a:p>
            <a:pPr indent="-19367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diante </a:t>
            </a: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do Senhor de toda a terra.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734331" y="998538"/>
            <a:ext cx="565152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4" name="Picture 8" descr="https://encrypted-tbn2.gstatic.com/images?q=tbn:ANd9GcQqpF513Nhtej1V1cHtedCveRDi8tDE_D23HcnvmKv26F-9ECS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573016"/>
            <a:ext cx="3669447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0" name="Picture 6" descr="https://encrypted-tbn1.gstatic.com/images?q=tbn:ANd9GcSP5H-CNFjC7Ol9-e0Y7HQTYeqxiCCmcNFHilBoZdTIbRA5XmN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303557"/>
            <a:ext cx="4266381" cy="24111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935038" y="1125538"/>
            <a:ext cx="2556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84996" name="Rectângulo 1"/>
          <p:cNvSpPr>
            <a:spLocks noChangeArrowheads="1"/>
          </p:cNvSpPr>
          <p:nvPr/>
        </p:nvSpPr>
        <p:spPr bwMode="auto">
          <a:xfrm>
            <a:off x="323528" y="1341438"/>
            <a:ext cx="6119812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3" algn="just">
              <a:defRPr/>
            </a:pPr>
            <a:r>
              <a:rPr lang="pt-PT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HINOS DE GLÓRIA </a:t>
            </a:r>
          </a:p>
          <a:p>
            <a:pPr lvl="3" algn="just">
              <a:defRPr/>
            </a:pPr>
            <a:r>
              <a:rPr lang="pt-PT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CANTEMOS AO SENHOR!</a:t>
            </a:r>
          </a:p>
          <a:p>
            <a:pPr lvl="3" algn="just">
              <a:defRPr/>
            </a:pPr>
            <a:r>
              <a:rPr lang="pt-PT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CANTEMOS VITÓRIA! </a:t>
            </a:r>
          </a:p>
          <a:p>
            <a:pPr lvl="3" algn="just">
              <a:defRPr/>
            </a:pPr>
            <a:r>
              <a:rPr lang="pt-PT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ALELUIA!</a:t>
            </a:r>
          </a:p>
          <a:p>
            <a:pPr algn="just">
              <a:defRPr/>
            </a:pPr>
            <a:endParaRPr lang="pt-PT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Times New Roman" pitchFamily="18" charset="0"/>
            </a:endParaRPr>
          </a:p>
          <a:p>
            <a:pPr lvl="2" algn="just">
              <a:defRPr/>
            </a:pPr>
            <a:r>
              <a:rPr lang="pt-PT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1. Cantai povos todos, </a:t>
            </a:r>
          </a:p>
          <a:p>
            <a:pPr lvl="2" algn="just">
              <a:defRPr/>
            </a:pPr>
            <a:r>
              <a:rPr lang="pt-PT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Cristo é nosso Rei!</a:t>
            </a:r>
          </a:p>
          <a:p>
            <a:pPr lvl="2" algn="just">
              <a:defRPr/>
            </a:pPr>
            <a:r>
              <a:rPr lang="pt-PT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Nós somos seu Povo: </a:t>
            </a:r>
          </a:p>
          <a:p>
            <a:pPr lvl="2" algn="just">
              <a:defRPr/>
            </a:pPr>
            <a:r>
              <a:rPr lang="pt-PT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somos a sua Grei!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935038" y="577933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15" descr="http://3.bp.blogspot.com/_5do2DZUAm18/TOl3ok9tHJI/AAAAAAAAAyU/z0FE_zwG8wY/s1600/Vasnetsov-Cristo-Re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161" y="255101"/>
            <a:ext cx="1719263" cy="4103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15" descr="http://www.obrademaria.com.br/site/images/imagens/entrada_em_jerusale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149725"/>
            <a:ext cx="4362450" cy="2295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23" descr="http://1.bp.blogspot.com/_yCZUa12vhfQ/TOh2HQ-bckI/AAAAAAAAAEs/yP3IDFMJKtY/s1600/Christus_vincit_Christus_regna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376" y="275982"/>
            <a:ext cx="3098800" cy="2571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21" descr="http://1.bp.blogspot.com/_AU2Vgqu-Axc/TGq9RQHv1lI/AAAAAAAAAKU/3t2HWKqbqWs/s1600/3%C2%BADO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429844"/>
            <a:ext cx="3108325" cy="2095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19" descr="http://4.bp.blogspot.com/_LjfLSZyu7Is/S4fq-io4BpI/AAAAAAAAASQ/_eCsGZAxIBU/s400/1455389k9sl3bfmcj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19" y="224388"/>
            <a:ext cx="1871662" cy="2674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9" descr="https://encrypted-tbn2.gstatic.com/images?q=tbn:ANd9GcRkfCAy1zc-WOk62zhtpB6RbMzZKVkKokLkwJdPct2EnG-5iA9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7256"/>
            <a:ext cx="1847850" cy="2478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14" name="Rectângulo 8"/>
          <p:cNvSpPr/>
          <p:nvPr/>
        </p:nvSpPr>
        <p:spPr>
          <a:xfrm rot="21241160">
            <a:off x="401381" y="1446429"/>
            <a:ext cx="8908886" cy="3503523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  <a:tabLst>
                <a:tab pos="4129088" algn="l"/>
              </a:tabLst>
              <a:defRPr/>
            </a:pP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É normal que a gente tenha ideias divergentes acerca das “realezas e monarquias” humanas... Porém, Jesus (que é a Verdade!) sai ao passo, ao afirmar que: «o Seu Reino não é deste mundo». Não é como os de cá… porque nasce no interior das pessoas, já desde </a:t>
            </a:r>
            <a:r>
              <a:rPr lang="pt-PT" sz="33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agora!…</a:t>
            </a:r>
            <a:endParaRPr lang="pt-PT" sz="33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15" name="WordArt 4"/>
          <p:cNvSpPr>
            <a:spLocks noChangeArrowheads="1" noChangeShapeType="1"/>
          </p:cNvSpPr>
          <p:nvPr/>
        </p:nvSpPr>
        <p:spPr bwMode="auto">
          <a:xfrm>
            <a:off x="4932040" y="5551597"/>
            <a:ext cx="3888432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8548787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15" descr="http://3.bp.blogspot.com/_5do2DZUAm18/TOl3ok9tHJI/AAAAAAAAAyU/z0FE_zwG8wY/s1600/Vasnetsov-Cristo-Re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161" y="255101"/>
            <a:ext cx="1719263" cy="4103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15" descr="http://www.obrademaria.com.br/site/images/imagens/entrada_em_jerusale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149725"/>
            <a:ext cx="4362450" cy="2295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23" descr="http://1.bp.blogspot.com/_yCZUa12vhfQ/TOh2HQ-bckI/AAAAAAAAAEs/yP3IDFMJKtY/s1600/Christus_vincit_Christus_regna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376" y="275982"/>
            <a:ext cx="3098800" cy="2571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21" descr="http://1.bp.blogspot.com/_AU2Vgqu-Axc/TGq9RQHv1lI/AAAAAAAAAKU/3t2HWKqbqWs/s1600/3%C2%BADO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429844"/>
            <a:ext cx="3108325" cy="2095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19" descr="http://4.bp.blogspot.com/_LjfLSZyu7Is/S4fq-io4BpI/AAAAAAAAASQ/_eCsGZAxIBU/s400/1455389k9sl3bfmcj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19" y="224388"/>
            <a:ext cx="1871662" cy="2674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9" descr="https://encrypted-tbn2.gstatic.com/images?q=tbn:ANd9GcRkfCAy1zc-WOk62zhtpB6RbMzZKVkKokLkwJdPct2EnG-5iA9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7256"/>
            <a:ext cx="1847850" cy="2478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14" name="Rectângulo 8"/>
          <p:cNvSpPr/>
          <p:nvPr/>
        </p:nvSpPr>
        <p:spPr>
          <a:xfrm rot="21241160">
            <a:off x="401381" y="1446429"/>
            <a:ext cx="8908886" cy="3503523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  <a:tabLst>
                <a:tab pos="4129088" algn="l"/>
              </a:tabLst>
              <a:defRPr/>
            </a:pP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É normal que a gente tenha ideias divergentes acerca das “realezas e monarquias” humanas... Porém, Jesus (que é a Verdade!) sai ao passo, ao afirmar que: «o Seu Reino não é deste mundo». Não é como os de cá… porque nasce no interior das pessoas, já desde </a:t>
            </a:r>
            <a:r>
              <a:rPr lang="pt-PT" sz="33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agora!…</a:t>
            </a:r>
            <a:endParaRPr lang="pt-PT" sz="33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0" descr="http://3.bp.blogspot.com/-II0AtZZC_QY/TkcZeH79UtI/AAAAAAAADNs/_5uDO9S0_2A/s1600/cristo_redentor1c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980728"/>
            <a:ext cx="5927725" cy="412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3" name="Picture 12" descr="http://www.iadcg.org/portal/images/stories/mur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04" y="2894013"/>
            <a:ext cx="4676960" cy="3127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683568" y="1337703"/>
            <a:ext cx="7272610" cy="497161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Caminhamos para Ti, 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ó Cidade do Senhor,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construindo neste mundo 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 Verdade e o Amor.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8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POVO ELEITO, POVO SANTO,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REUNIDO NO AMOR.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PEREGRINO, AO ENCONTRO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DA CIDADE DO SENHOR.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8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2895600" lvl="5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Aos errantes neste mundo,</a:t>
            </a:r>
          </a:p>
          <a:p>
            <a:pPr marL="2895600" lvl="5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como ovelhas sem pastor:</a:t>
            </a:r>
          </a:p>
          <a:p>
            <a:pPr marL="2895600" lvl="5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Jesus Cristo é Caminho </a:t>
            </a:r>
          </a:p>
          <a:p>
            <a:pPr marL="2895600" lvl="5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 guiar-nos para o Reino.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684213" y="836613"/>
            <a:ext cx="2088000" cy="11525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61448" name="AutoShape 9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1449" name="AutoShape 11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19899894">
            <a:off x="398603" y="903546"/>
            <a:ext cx="2384410" cy="467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868711" y="598150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0910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2267744" y="5301208"/>
            <a:ext cx="6336704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 Senhor é rei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num trono de luz!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1143000" y="1935163"/>
            <a:ext cx="6884988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“Contemplava eu as visões da noite,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quando, sobre as nuvens do céu,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veio alguém semelhante a um filho do homem.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Dirigiu-Se para o Ancião venerável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conduziram-no à sua presença.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Foi-lhe entregue o poder, a honra e a realeza,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todos os povos, nações e línguas O serviram.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seu poder é eterno, não passará jamais,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seu reino não será destruído”.      (Dn 7)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907704" y="1209033"/>
            <a:ext cx="3225436" cy="2712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19869837">
            <a:off x="411216" y="5548507"/>
            <a:ext cx="1718027" cy="3694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6567" name="Seta para baixo 10"/>
          <p:cNvSpPr>
            <a:spLocks noChangeArrowheads="1"/>
          </p:cNvSpPr>
          <p:nvPr/>
        </p:nvSpPr>
        <p:spPr bwMode="auto">
          <a:xfrm rot="-1879668">
            <a:off x="7232650" y="6059488"/>
            <a:ext cx="230188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pt-PT" baseline="0">
                <a:solidFill>
                  <a:srgbClr val="F8F8F8"/>
                </a:solidFill>
              </a:rPr>
              <a:t>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55650" y="1403350"/>
            <a:ext cx="7993063" cy="44021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“Jesus Cristo é a Testemunha fiel,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Primogénito dos mortos, o Príncipe dos reis da terra.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Àquele que nos ama e pelo seu sangue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libertou do pecado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fez de nós um reino de sacerdotes para Deus seu Pai,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Ele a glória e o poder pelos séculos dos séculos. Amen.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Ei-l’O que vem entre as nuvens,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todos os olhos O verão,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mesmo aqueles que O trespassaram;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por sua causa hão de lamentar-se 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todas as tribos da terra. Sim. Amen.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sou o Alfa e o Ómega», diz o Senhor Deus,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«Aquele que é, que era e que há de vir,</a:t>
            </a:r>
          </a:p>
          <a:p>
            <a:pPr>
              <a:lnSpc>
                <a:spcPts val="24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do Universo»”.                 (Ap 1)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91680" y="991018"/>
            <a:ext cx="3225436" cy="2712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710084" y="6003925"/>
            <a:ext cx="3429458" cy="286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26398</TotalTime>
  <Words>1758</Words>
  <Application>Microsoft Office PowerPoint</Application>
  <PresentationFormat>Apresentação no Ecrã (4:3)</PresentationFormat>
  <Paragraphs>308</Paragraphs>
  <Slides>27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27</vt:i4>
      </vt:variant>
    </vt:vector>
  </HeadingPairs>
  <TitlesOfParts>
    <vt:vector size="41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9_Modelo de apresentação predefinido</vt:lpstr>
      <vt:lpstr>12_Modelo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1912</cp:revision>
  <dcterms:created xsi:type="dcterms:W3CDTF">2006-05-02T09:35:59Z</dcterms:created>
  <dcterms:modified xsi:type="dcterms:W3CDTF">2015-01-26T18:08:58Z</dcterms:modified>
</cp:coreProperties>
</file>